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Inter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8568a83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8568a83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Intro about Carles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are here to talk about voice technology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will do a bit of a demo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8568a833a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8568a833a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We are a pure AI research company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With the only goal of enabling our customers to generate content at scale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But it all started with the dubbing experience</a:t>
            </a: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8568a833a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8568a833a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Voice is the most natural and traditional form of communication.</a:t>
            </a:r>
            <a:endParaRPr sz="15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spent 18 months researching what makes a human voice sound human.</a:t>
            </a:r>
            <a:endParaRPr sz="15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Sound human, natural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 able to do dialogue and long narration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Contextually aware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Breaths and mistakes make a difference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8568a833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8568a833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8568a833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8568a833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8568a833a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8568a833a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voice research has been focused on generating high-quality and seamless content for gaming &amp; entertainment</a:t>
            </a: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studios</a:t>
            </a:r>
            <a:endParaRPr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98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Roboto"/>
              <a:buChar char="-"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Context → contextual awareness</a:t>
            </a:r>
            <a:endParaRPr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98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Roboto"/>
              <a:buChar char="-"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Voice creation → intant</a:t>
            </a:r>
            <a:endParaRPr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2350c84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2350c84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8568a833a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8568a833a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Voice conversion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Language models v2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Pacing controls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Styles &amp; Prompts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HiFi audio &amp; output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Dictionary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SSML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Director mode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New languages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8568a833a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8568a833a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drive.google.com/file/d/1aP9NLT4JLOlJhm8H1rhCOJBMTtVCtJGP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GiEQwwLbFfJQmiQgw9tNNlXhfQaWMyw5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22" y="3986400"/>
            <a:ext cx="1680850" cy="2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80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0" y="4816875"/>
            <a:ext cx="41637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8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Strictly Confidential - do not share</a:t>
            </a:r>
            <a:endParaRPr sz="8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596800"/>
            <a:ext cx="38520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1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September 6th, 2023</a:t>
            </a:r>
            <a:endParaRPr b="1" sz="118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1804200"/>
            <a:ext cx="3684600" cy="79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ElevenLabs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The Present and Future of AI Voice Technology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73" y="209375"/>
            <a:ext cx="843423" cy="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0" y="0"/>
            <a:ext cx="299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508650" y="285300"/>
            <a:ext cx="8061900" cy="48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Company &amp; Origins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1466600" y="1234750"/>
            <a:ext cx="5984100" cy="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ElevenLabs creates the most </a:t>
            </a: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realistic</a:t>
            </a: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versatile</a:t>
            </a: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contextually-aware AI voices</a:t>
            </a: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We are the leaders in voice technology with our cutting edge research and products that enable our customers to generate content at scale. </a:t>
            </a:r>
            <a:endParaRPr b="1"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1550275" y="1172050"/>
            <a:ext cx="693900" cy="6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5436300" y="3448075"/>
            <a:ext cx="15213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Mati</a:t>
            </a:r>
            <a:endParaRPr b="1"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CEO &amp; Co-founder</a:t>
            </a:r>
            <a:endParaRPr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5479075" y="2217175"/>
            <a:ext cx="24462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Founders</a:t>
            </a:r>
            <a:endParaRPr b="1"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7118875" y="3448075"/>
            <a:ext cx="15213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Piotr</a:t>
            </a:r>
            <a:endParaRPr b="1"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CTO &amp; Co-founder</a:t>
            </a:r>
            <a:endParaRPr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0" y="4816875"/>
            <a:ext cx="91440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8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Strictly Confidential - do not share</a:t>
            </a:r>
            <a:endParaRPr sz="8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7130" y="2684153"/>
            <a:ext cx="847500" cy="8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0738" y="2684148"/>
            <a:ext cx="847500" cy="8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0275" y="2262775"/>
            <a:ext cx="3467665" cy="24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73" y="209375"/>
            <a:ext cx="843423" cy="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0" y="0"/>
            <a:ext cx="299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508650" y="285300"/>
            <a:ext cx="8061900" cy="48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Voice Research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1466600" y="1320325"/>
            <a:ext cx="5331300" cy="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1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Voice is the most natural and traditional form of communication.</a:t>
            </a:r>
            <a:endParaRPr sz="21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1550275" y="1172050"/>
            <a:ext cx="299700" cy="6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0" y="4816875"/>
            <a:ext cx="91440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8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Strictly Confidential - do not share</a:t>
            </a:r>
            <a:endParaRPr sz="8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1466600" y="2820000"/>
            <a:ext cx="5331300" cy="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1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spent 18 months </a:t>
            </a:r>
            <a:r>
              <a:rPr lang="en" sz="21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researching</a:t>
            </a:r>
            <a:r>
              <a:rPr lang="en" sz="21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what makes a voice sound human.</a:t>
            </a:r>
            <a:endParaRPr sz="21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1550275" y="2671725"/>
            <a:ext cx="299700" cy="6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73" y="209375"/>
            <a:ext cx="843423" cy="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0"/>
            <a:ext cx="299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508650" y="285300"/>
            <a:ext cx="8061900" cy="48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What’s real?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 txBox="1"/>
          <p:nvPr>
            <p:ph idx="1" type="subTitle"/>
          </p:nvPr>
        </p:nvSpPr>
        <p:spPr>
          <a:xfrm>
            <a:off x="0" y="4816875"/>
            <a:ext cx="91440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8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Strictly Confidential - do not share</a:t>
            </a:r>
            <a:endParaRPr sz="8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6" title="pep_synthetic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3975" y="24281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 title="pep_real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4950" y="24281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2844100" y="1877925"/>
            <a:ext cx="32499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1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One is the real</a:t>
            </a:r>
            <a:r>
              <a:rPr b="1" lang="en" sz="11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Pep Guardiola… one is a clone</a:t>
            </a:r>
            <a:endParaRPr b="1" sz="11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1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73" y="209375"/>
            <a:ext cx="843423" cy="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0"/>
            <a:ext cx="299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508650" y="285300"/>
            <a:ext cx="8061900" cy="48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Product -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0" y="4816875"/>
            <a:ext cx="91440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8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Strictly Confidential - do not share</a:t>
            </a:r>
            <a:endParaRPr sz="8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1126075" y="1078000"/>
            <a:ext cx="18798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1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ElevenLabs Studio</a:t>
            </a:r>
            <a:endParaRPr b="1" sz="11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1126075" y="2936450"/>
            <a:ext cx="18798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1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ElevenLabs REST API</a:t>
            </a:r>
            <a:endParaRPr b="1" sz="11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1126075" y="1346100"/>
            <a:ext cx="26415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0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Manually craft content with our Studio and use the different settings to get the delivery you had in mind. The models will automatically analyse the content to give you a unique voice performance.</a:t>
            </a:r>
            <a:endParaRPr b="1" sz="10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7"/>
          <p:cNvSpPr txBox="1"/>
          <p:nvPr>
            <p:ph idx="1" type="subTitle"/>
          </p:nvPr>
        </p:nvSpPr>
        <p:spPr>
          <a:xfrm>
            <a:off x="1126075" y="3204550"/>
            <a:ext cx="26415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0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Integrate ElevenLabs voice </a:t>
            </a:r>
            <a:r>
              <a:rPr lang="en" sz="10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technology into any application or workflow with our REST API. </a:t>
            </a:r>
            <a:endParaRPr b="1" sz="10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625" y="1516663"/>
            <a:ext cx="4511099" cy="21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73" y="209375"/>
            <a:ext cx="843423" cy="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0" y="0"/>
            <a:ext cx="299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idx="1" type="subTitle"/>
          </p:nvPr>
        </p:nvSpPr>
        <p:spPr>
          <a:xfrm>
            <a:off x="508650" y="285300"/>
            <a:ext cx="8061900" cy="48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Voice, Model, and Context Interoperability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0" y="4816875"/>
            <a:ext cx="91440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8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Strictly Confidential - do not share</a:t>
            </a:r>
            <a:endParaRPr sz="8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5793025" y="2423338"/>
            <a:ext cx="18798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1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Model</a:t>
            </a:r>
            <a:endParaRPr b="1" sz="11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5876726" y="2360638"/>
            <a:ext cx="1421100" cy="6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 txBox="1"/>
          <p:nvPr>
            <p:ph idx="1" type="subTitle"/>
          </p:nvPr>
        </p:nvSpPr>
        <p:spPr>
          <a:xfrm>
            <a:off x="3727225" y="2423338"/>
            <a:ext cx="18798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1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Voice</a:t>
            </a:r>
            <a:endParaRPr b="1" sz="11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3810938" y="2360638"/>
            <a:ext cx="1094400" cy="6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>
            <p:ph idx="1" type="subTitle"/>
          </p:nvPr>
        </p:nvSpPr>
        <p:spPr>
          <a:xfrm>
            <a:off x="1471150" y="2423338"/>
            <a:ext cx="18798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1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Context</a:t>
            </a:r>
            <a:endParaRPr b="1" sz="11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554851" y="2360638"/>
            <a:ext cx="1464900" cy="6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5793025" y="2691438"/>
            <a:ext cx="18798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currently have four models:</a:t>
            </a:r>
            <a:b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English and Multilingual V1</a:t>
            </a:r>
            <a:endParaRPr sz="9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English and Multilingual V2</a:t>
            </a:r>
            <a:endParaRPr sz="9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3727225" y="2691438"/>
            <a:ext cx="19110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Our models work with any voice, including:</a:t>
            </a:r>
            <a:b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Synthetic Voices designed in our VoiceLab </a:t>
            </a:r>
            <a:endParaRPr sz="9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Instant Voice Clones</a:t>
            </a:r>
            <a:endParaRPr sz="9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Professional Voice Clones</a:t>
            </a:r>
            <a:endParaRPr sz="9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1471163" y="2691438"/>
            <a:ext cx="19419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9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Our models read and analyze the content of each prompt and decide what is the best way to speak the content - just like a real human.</a:t>
            </a:r>
            <a:endParaRPr sz="9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18"/>
          <p:cNvSpPr txBox="1"/>
          <p:nvPr>
            <p:ph idx="1" type="subTitle"/>
          </p:nvPr>
        </p:nvSpPr>
        <p:spPr>
          <a:xfrm>
            <a:off x="1466600" y="1234750"/>
            <a:ext cx="5984100" cy="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Unlike other </a:t>
            </a: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text</a:t>
            </a: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speech technology, our models work with </a:t>
            </a: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 voice</a:t>
            </a: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paired with </a:t>
            </a: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 language</a:t>
            </a: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using </a:t>
            </a:r>
            <a:r>
              <a:rPr b="1"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 prompt or style</a:t>
            </a: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73" y="209375"/>
            <a:ext cx="843423" cy="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0"/>
            <a:ext cx="299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idx="1" type="subTitle"/>
          </p:nvPr>
        </p:nvSpPr>
        <p:spPr>
          <a:xfrm>
            <a:off x="508650" y="285300"/>
            <a:ext cx="8061900" cy="48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Journey To Date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9"/>
          <p:cNvSpPr txBox="1"/>
          <p:nvPr>
            <p:ph idx="1" type="subTitle"/>
          </p:nvPr>
        </p:nvSpPr>
        <p:spPr>
          <a:xfrm>
            <a:off x="0" y="4816875"/>
            <a:ext cx="91440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8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Strictly Confidential - do not share</a:t>
            </a:r>
            <a:endParaRPr sz="8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1155950" y="3856875"/>
            <a:ext cx="7055100" cy="11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2101400" y="3812775"/>
            <a:ext cx="87000" cy="200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3681075" y="3812775"/>
            <a:ext cx="87000" cy="200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5260750" y="3812775"/>
            <a:ext cx="87000" cy="200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1723250" y="4062425"/>
            <a:ext cx="8433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Q1 2023</a:t>
            </a:r>
            <a:endParaRPr b="1"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9"/>
          <p:cNvSpPr txBox="1"/>
          <p:nvPr>
            <p:ph idx="1" type="subTitle"/>
          </p:nvPr>
        </p:nvSpPr>
        <p:spPr>
          <a:xfrm>
            <a:off x="3302925" y="4062425"/>
            <a:ext cx="8433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Q2 2023</a:t>
            </a:r>
            <a:endParaRPr b="1"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9"/>
          <p:cNvSpPr txBox="1"/>
          <p:nvPr>
            <p:ph idx="1" type="subTitle"/>
          </p:nvPr>
        </p:nvSpPr>
        <p:spPr>
          <a:xfrm>
            <a:off x="4882600" y="4062425"/>
            <a:ext cx="8433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Q3 2023</a:t>
            </a:r>
            <a:endParaRPr b="1"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1369850" y="3375775"/>
            <a:ext cx="1550100" cy="31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English V1 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Launched!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2977725" y="2396875"/>
            <a:ext cx="1493700" cy="59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Projects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 - Our longform editor for articles and audiobooks - released in early access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2977725" y="1816458"/>
            <a:ext cx="14937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Released support for </a:t>
            </a: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8 languages 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with Multilingual V1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6840425" y="3812775"/>
            <a:ext cx="87000" cy="200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>
            <p:ph idx="1" type="subTitle"/>
          </p:nvPr>
        </p:nvSpPr>
        <p:spPr>
          <a:xfrm>
            <a:off x="6462275" y="4062425"/>
            <a:ext cx="8433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Q4 2023</a:t>
            </a:r>
            <a:endParaRPr b="1" sz="12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4557400" y="2192404"/>
            <a:ext cx="1493700" cy="31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1,000,000+ active users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4557400" y="1684355"/>
            <a:ext cx="1493700" cy="46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Professional Voice Cloning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 released to the public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4557400" y="1121995"/>
            <a:ext cx="14937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Released support for </a:t>
            </a: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28 </a:t>
            </a: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languages 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with Multilingual V2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2977725" y="3057100"/>
            <a:ext cx="1493700" cy="31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Series A 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led by a16z &amp; Nat Friedman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73" y="209375"/>
            <a:ext cx="843423" cy="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>
            <p:ph idx="1" type="subTitle"/>
          </p:nvPr>
        </p:nvSpPr>
        <p:spPr>
          <a:xfrm>
            <a:off x="508650" y="285300"/>
            <a:ext cx="8061900" cy="48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…And the Journey Ahead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0"/>
          <p:cNvSpPr txBox="1"/>
          <p:nvPr>
            <p:ph idx="1" type="subTitle"/>
          </p:nvPr>
        </p:nvSpPr>
        <p:spPr>
          <a:xfrm>
            <a:off x="0" y="4816875"/>
            <a:ext cx="91440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8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Strictly Confidential - do not share</a:t>
            </a:r>
            <a:endParaRPr sz="8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0" y="0"/>
            <a:ext cx="299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 txBox="1"/>
          <p:nvPr>
            <p:ph idx="1" type="subTitle"/>
          </p:nvPr>
        </p:nvSpPr>
        <p:spPr>
          <a:xfrm>
            <a:off x="5233125" y="2173813"/>
            <a:ext cx="18798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1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Voice Marketplace</a:t>
            </a:r>
            <a:endParaRPr b="1" sz="11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5316826" y="2111113"/>
            <a:ext cx="1421100" cy="6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 txBox="1"/>
          <p:nvPr>
            <p:ph idx="1" type="subTitle"/>
          </p:nvPr>
        </p:nvSpPr>
        <p:spPr>
          <a:xfrm>
            <a:off x="2080175" y="3080913"/>
            <a:ext cx="18798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1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Automated Dubbing</a:t>
            </a:r>
            <a:endParaRPr b="1" sz="11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4" name="Google Shape;164;p20"/>
          <p:cNvSpPr txBox="1"/>
          <p:nvPr>
            <p:ph idx="1" type="subTitle"/>
          </p:nvPr>
        </p:nvSpPr>
        <p:spPr>
          <a:xfrm>
            <a:off x="2088750" y="2173813"/>
            <a:ext cx="18798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1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Voice Conversion</a:t>
            </a:r>
            <a:endParaRPr b="1" sz="11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2172450" y="2111125"/>
            <a:ext cx="1316100" cy="6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 txBox="1"/>
          <p:nvPr>
            <p:ph idx="1" type="subTitle"/>
          </p:nvPr>
        </p:nvSpPr>
        <p:spPr>
          <a:xfrm>
            <a:off x="5233125" y="2441913"/>
            <a:ext cx="18798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0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Provide a platform for voice talent to monetize their voices and performances at scale while facilitating control and safety.</a:t>
            </a:r>
            <a:endParaRPr sz="10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p20"/>
          <p:cNvSpPr txBox="1"/>
          <p:nvPr>
            <p:ph idx="1" type="subTitle"/>
          </p:nvPr>
        </p:nvSpPr>
        <p:spPr>
          <a:xfrm>
            <a:off x="2064575" y="3353838"/>
            <a:ext cx="19110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0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Take any recorded speech and convert it to any other language while maintaining speaker’s voice and quality of performance.</a:t>
            </a:r>
            <a:endParaRPr sz="10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8" name="Google Shape;168;p20"/>
          <p:cNvSpPr txBox="1"/>
          <p:nvPr>
            <p:ph idx="1" type="subTitle"/>
          </p:nvPr>
        </p:nvSpPr>
        <p:spPr>
          <a:xfrm>
            <a:off x="2088738" y="2377850"/>
            <a:ext cx="19419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08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Convert recorded speech to a different voice</a:t>
            </a:r>
            <a:endParaRPr sz="108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2450" y="1002263"/>
            <a:ext cx="930425" cy="93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0225" y="721938"/>
            <a:ext cx="1442849" cy="144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/>
          <p:nvPr/>
        </p:nvSpPr>
        <p:spPr>
          <a:xfrm>
            <a:off x="2715500" y="1425775"/>
            <a:ext cx="231600" cy="1350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4275" y="898562"/>
            <a:ext cx="1146200" cy="11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idx="1" type="subTitle"/>
          </p:nvPr>
        </p:nvSpPr>
        <p:spPr>
          <a:xfrm>
            <a:off x="3787063" y="1912350"/>
            <a:ext cx="1569900" cy="10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67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b="1" sz="167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67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4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Kevin Chu</a:t>
            </a:r>
            <a:endParaRPr sz="14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913" y="1654738"/>
            <a:ext cx="1282176" cy="1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/>
          <p:nvPr/>
        </p:nvSpPr>
        <p:spPr>
          <a:xfrm>
            <a:off x="0" y="0"/>
            <a:ext cx="299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>
            <p:ph idx="1" type="subTitle"/>
          </p:nvPr>
        </p:nvSpPr>
        <p:spPr>
          <a:xfrm>
            <a:off x="0" y="4816875"/>
            <a:ext cx="9144000" cy="2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8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Strictly Confidential - do not share</a:t>
            </a:r>
            <a:endParaRPr sz="8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