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embeddedFontLst>
    <p:embeddedFont>
      <p:font typeface="Roboto Black"/>
      <p:bold r:id="rId40"/>
      <p:boldItalic r:id="rId41"/>
    </p:embeddedFont>
    <p:embeddedFont>
      <p:font typeface="Roboto"/>
      <p:regular r:id="rId42"/>
      <p:bold r:id="rId43"/>
      <p:italic r:id="rId44"/>
      <p:boldItalic r:id="rId45"/>
    </p:embeddedFont>
    <p:embeddedFont>
      <p:font typeface="Roboto Medium"/>
      <p:regular r:id="rId46"/>
      <p:bold r:id="rId47"/>
      <p:italic r:id="rId48"/>
      <p:boldItalic r:id="rId49"/>
    </p:embeddedFont>
    <p:embeddedFont>
      <p:font typeface="Libre Baskerville"/>
      <p:regular r:id="rId50"/>
      <p:bold r:id="rId51"/>
      <p: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lack-bold.fntdata"/><Relationship Id="rId42" Type="http://schemas.openxmlformats.org/officeDocument/2006/relationships/font" Target="fonts/Roboto-regular.fntdata"/><Relationship Id="rId41" Type="http://schemas.openxmlformats.org/officeDocument/2006/relationships/font" Target="fonts/RobotoBlack-boldItalic.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RobotoMedium-regular.fntdata"/><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Medium-italic.fntdata"/><Relationship Id="rId47" Type="http://schemas.openxmlformats.org/officeDocument/2006/relationships/font" Target="fonts/RobotoMedium-bold.fntdata"/><Relationship Id="rId49" Type="http://schemas.openxmlformats.org/officeDocument/2006/relationships/font" Target="fonts/RobotoMedium-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ibreBaskerville-bold.fntdata"/><Relationship Id="rId50" Type="http://schemas.openxmlformats.org/officeDocument/2006/relationships/font" Target="fonts/LibreBaskerville-regular.fntdata"/><Relationship Id="rId52" Type="http://schemas.openxmlformats.org/officeDocument/2006/relationships/font" Target="fonts/LibreBaskerville-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597d9339a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7597d9339a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5e2272bba_2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75e2272bba_2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JAY: </a:t>
            </a:r>
            <a:r>
              <a:rPr b="1" lang="en">
                <a:solidFill>
                  <a:schemeClr val="dk1"/>
                </a:solidFill>
              </a:rPr>
              <a:t>Choice</a:t>
            </a:r>
            <a:r>
              <a:rPr lang="en">
                <a:solidFill>
                  <a:schemeClr val="dk1"/>
                </a:solidFill>
              </a:rPr>
              <a:t> — when you provide users with the freedom to move around as they desire, they’re not bound by your information architecture. Instead of having to navigate your hierarchy, they can create their own relationships between experiences and information that you may never have seen.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75e2272bba_2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75e2272bba_2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 </a:t>
            </a:r>
            <a:r>
              <a:rPr lang="en">
                <a:solidFill>
                  <a:schemeClr val="dk1"/>
                </a:solidFill>
              </a:rPr>
              <a:t>Now what if your second customer expresses their need in an entirely different way?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
                <a:solidFill>
                  <a:schemeClr val="dk1"/>
                </a:solidFill>
              </a:rPr>
              <a:t>JAY: </a:t>
            </a:r>
            <a:r>
              <a:rPr i="1" lang="en">
                <a:solidFill>
                  <a:schemeClr val="dk1"/>
                </a:solidFill>
              </a:rPr>
              <a:t>“Welcome to SomeBiz. What’s the reason for your call?”</a:t>
            </a:r>
            <a:endParaRPr i="1">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5e2272bba_2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75e2272bba_2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a:solidFill>
                  <a:schemeClr val="dk1"/>
                </a:solidFill>
              </a:rPr>
              <a:t>TAYLOR: </a:t>
            </a:r>
            <a:r>
              <a:rPr i="1" lang="en">
                <a:solidFill>
                  <a:schemeClr val="dk1"/>
                </a:solidFill>
              </a:rPr>
              <a:t>“I got married last month, so I need to change my name.”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This person just told you a LOT in 12 words. We know their primary reason for their call and in this moment we want to address it. They shared a major life event, the rough timing, and the journey they’re on. And you might consider what else that means for them.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Did they also move?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Do they want to add a spouse to their account?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Do they need to update their billing info?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Will they ever get to eat the last french fry again?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a:t>
            </a:r>
            <a:r>
              <a:rPr lang="en">
                <a:solidFill>
                  <a:schemeClr val="dk1"/>
                </a:solidFill>
              </a:rPr>
              <a:t> So what do you get here?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75e2272bba_2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75e2272bba_2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TAYLOR:</a:t>
            </a:r>
            <a:r>
              <a:rPr lang="en">
                <a:solidFill>
                  <a:schemeClr val="dk1"/>
                </a:solidFill>
              </a:rPr>
              <a:t> You’ve enabled real </a:t>
            </a:r>
            <a:r>
              <a:rPr b="1" lang="en">
                <a:solidFill>
                  <a:schemeClr val="dk1"/>
                </a:solidFill>
              </a:rPr>
              <a:t>personalization</a:t>
            </a:r>
            <a:r>
              <a:rPr lang="en">
                <a:solidFill>
                  <a:schemeClr val="dk1"/>
                </a:solidFill>
              </a:rPr>
              <a:t> across proactive and reactive experiences at all levels of zoom, whether that’s the moment or session they’re in right now, or a longer term journey or life event. Because you </a:t>
            </a:r>
            <a:r>
              <a:rPr i="1" lang="en">
                <a:solidFill>
                  <a:schemeClr val="dk1"/>
                </a:solidFill>
              </a:rPr>
              <a:t>listened</a:t>
            </a:r>
            <a:r>
              <a:rPr lang="en">
                <a:solidFill>
                  <a:schemeClr val="dk1"/>
                </a:solidFill>
              </a:rPr>
              <a:t> to your user, you know them better. You can serve them in ways that suit their needs more precisely — both immediately and throughout your relationship.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75e2272bba_2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75e2272bba_2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TAYLOR</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your knowledge of the user lets you demonstrate deep </a:t>
            </a:r>
            <a:r>
              <a:rPr b="1" lang="en">
                <a:solidFill>
                  <a:schemeClr val="dk1"/>
                </a:solidFill>
              </a:rPr>
              <a:t>empathy</a:t>
            </a:r>
            <a:r>
              <a:rPr lang="en">
                <a:solidFill>
                  <a:schemeClr val="dk1"/>
                </a:solidFill>
              </a:rPr>
              <a:t>. Not the phony kind of “synthetic empathy” where you pretend like your bot has feelings. No, real empathy through customized experiences that understand me — as a user. I want to believe your experience can solve my problems and add value to my life. That’s what keeps me coming back.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By putting the user in the conversational driver’s seat, you allow the user to go from navigating your menu to openly advancing towards what they want. They go from fitting into your world view to being who they are in theirs. You learn from their free expression. You help them find better solutions to their personal needs.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But what you </a:t>
            </a:r>
            <a:r>
              <a:rPr i="1" lang="en">
                <a:solidFill>
                  <a:schemeClr val="dk1"/>
                </a:solidFill>
              </a:rPr>
              <a:t>don’t</a:t>
            </a:r>
            <a:r>
              <a:rPr lang="en">
                <a:solidFill>
                  <a:schemeClr val="dk1"/>
                </a:solidFill>
              </a:rPr>
              <a:t> do is reach for more than they’re giving. Let’s revisit that first example.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5306273c30a04d8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306273c30a04d8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Now we just saw a ton of value and options that open up when the user told you they’d gotten married. Should you try to make them tell you </a:t>
            </a:r>
            <a:r>
              <a:rPr i="1" lang="en">
                <a:solidFill>
                  <a:schemeClr val="dk1"/>
                </a:solidFill>
              </a:rPr>
              <a:t>why</a:t>
            </a:r>
            <a:r>
              <a:rPr lang="en">
                <a:solidFill>
                  <a:schemeClr val="dk1"/>
                </a:solidFill>
              </a:rPr>
              <a:t> they changed their name?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Well, people change their names for all kinds of reasons. </a:t>
            </a:r>
            <a:r>
              <a:rPr i="1" lang="en">
                <a:solidFill>
                  <a:schemeClr val="dk1"/>
                </a:solidFill>
              </a:rPr>
              <a:t>Maybe</a:t>
            </a:r>
            <a:r>
              <a:rPr lang="en">
                <a:solidFill>
                  <a:schemeClr val="dk1"/>
                </a:solidFill>
              </a:rPr>
              <a:t> they got happily married — </a:t>
            </a:r>
            <a:r>
              <a:rPr i="1" lang="en">
                <a:solidFill>
                  <a:schemeClr val="dk1"/>
                </a:solidFill>
              </a:rPr>
              <a:t>maybe</a:t>
            </a:r>
            <a:r>
              <a:rPr lang="en">
                <a:solidFill>
                  <a:schemeClr val="dk1"/>
                </a:solidFill>
              </a:rPr>
              <a:t>. But what if they got divorced? Estranged from their family? Maybe the change is associated with </a:t>
            </a:r>
            <a:r>
              <a:rPr i="1" lang="en">
                <a:solidFill>
                  <a:schemeClr val="dk1"/>
                </a:solidFill>
              </a:rPr>
              <a:t>emotional</a:t>
            </a:r>
            <a:r>
              <a:rPr lang="en">
                <a:solidFill>
                  <a:schemeClr val="dk1"/>
                </a:solidFill>
              </a:rPr>
              <a:t> trauma. If you push the engagement where </a:t>
            </a:r>
            <a:r>
              <a:rPr i="1" lang="en">
                <a:solidFill>
                  <a:schemeClr val="dk1"/>
                </a:solidFill>
              </a:rPr>
              <a:t>you</a:t>
            </a:r>
            <a:r>
              <a:rPr lang="en">
                <a:solidFill>
                  <a:schemeClr val="dk1"/>
                </a:solidFill>
              </a:rPr>
              <a:t> want instead of letting the user lead, you might put your entire relationship at risk. Which brings us to this important point: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768877e62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768877e62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If you want to unlock the real value of conversational AI, you need to change your approach from </a:t>
            </a:r>
            <a:r>
              <a:rPr i="1" lang="en">
                <a:solidFill>
                  <a:schemeClr val="dk1"/>
                </a:solidFill>
              </a:rPr>
              <a:t>guiding</a:t>
            </a:r>
            <a:r>
              <a:rPr lang="en">
                <a:solidFill>
                  <a:schemeClr val="dk1"/>
                </a:solidFill>
              </a:rPr>
              <a:t> users……….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768877e62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768877e62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a:t>
            </a:r>
            <a:r>
              <a:rPr lang="en">
                <a:solidFill>
                  <a:schemeClr val="dk1"/>
                </a:solidFill>
              </a:rPr>
              <a:t>to </a:t>
            </a:r>
            <a:r>
              <a:rPr i="1" lang="en">
                <a:solidFill>
                  <a:schemeClr val="dk1"/>
                </a:solidFill>
              </a:rPr>
              <a:t>being guided</a:t>
            </a:r>
            <a:r>
              <a:rPr lang="en">
                <a:solidFill>
                  <a:schemeClr val="dk1"/>
                </a:solidFill>
              </a:rPr>
              <a:t> by users. I’ll say that again because it’s really important — from </a:t>
            </a:r>
            <a:r>
              <a:rPr i="1" lang="en">
                <a:solidFill>
                  <a:schemeClr val="dk1"/>
                </a:solidFill>
              </a:rPr>
              <a:t>guiding</a:t>
            </a:r>
            <a:r>
              <a:rPr lang="en">
                <a:solidFill>
                  <a:schemeClr val="dk1"/>
                </a:solidFill>
              </a:rPr>
              <a:t> users to being guided </a:t>
            </a:r>
            <a:r>
              <a:rPr i="1" lang="en">
                <a:solidFill>
                  <a:schemeClr val="dk1"/>
                </a:solidFill>
              </a:rPr>
              <a:t>by</a:t>
            </a:r>
            <a:r>
              <a:rPr lang="en">
                <a:solidFill>
                  <a:schemeClr val="dk1"/>
                </a:solidFill>
              </a:rPr>
              <a:t> users. This is a paradigm shift from </a:t>
            </a:r>
            <a:r>
              <a:rPr b="1" lang="en">
                <a:solidFill>
                  <a:schemeClr val="dk1"/>
                </a:solidFill>
              </a:rPr>
              <a:t>using natural language as a method of selection to using natural language as a method of personalized transformation.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this new paradigm: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 </a:t>
            </a:r>
            <a:r>
              <a:rPr i="1" lang="en">
                <a:solidFill>
                  <a:schemeClr val="dk1"/>
                </a:solidFill>
              </a:rPr>
              <a:t>listen</a:t>
            </a:r>
            <a:r>
              <a:rPr lang="en">
                <a:solidFill>
                  <a:schemeClr val="dk1"/>
                </a:solidFill>
              </a:rPr>
              <a:t> to users beyond their words and deeply understand their needs. Not just in the moment and this session, but also with understanding of them as a person on a journey.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by </a:t>
            </a:r>
            <a:r>
              <a:rPr i="1" lang="en">
                <a:solidFill>
                  <a:schemeClr val="dk1"/>
                </a:solidFill>
              </a:rPr>
              <a:t>listening</a:t>
            </a:r>
            <a:r>
              <a:rPr lang="en">
                <a:solidFill>
                  <a:schemeClr val="dk1"/>
                </a:solidFill>
              </a:rPr>
              <a:t> with that understanding you can unlock journeys and experiences personalized to the unique needs of your user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 can respond to anything and consistently provide users with a path forward even with errors and misalignment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 can create richer experiences from unfulfilled user needs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 become a trusted partner by understanding what your user expects.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if you shift to being guided by users, you get to create this more ideal experience that creates value for both the user and the business. That also means they can </a:t>
            </a:r>
            <a:r>
              <a:rPr i="1" lang="en">
                <a:solidFill>
                  <a:schemeClr val="dk1"/>
                </a:solidFill>
              </a:rPr>
              <a:t>try</a:t>
            </a:r>
            <a:r>
              <a:rPr lang="en">
                <a:solidFill>
                  <a:schemeClr val="dk1"/>
                </a:solidFill>
              </a:rPr>
              <a:t> to take us </a:t>
            </a:r>
            <a:r>
              <a:rPr i="1" lang="en">
                <a:solidFill>
                  <a:schemeClr val="dk1"/>
                </a:solidFill>
              </a:rPr>
              <a:t>anywhere.</a:t>
            </a:r>
            <a:r>
              <a:rPr lang="en">
                <a:solidFill>
                  <a:schemeClr val="dk1"/>
                </a:solidFill>
              </a:rPr>
              <a:t> How do you design to keep everyone moving towards their goals?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768877e62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768877e62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 </a:t>
            </a:r>
            <a:r>
              <a:rPr lang="en">
                <a:solidFill>
                  <a:schemeClr val="dk1"/>
                </a:solidFill>
              </a:rPr>
              <a:t>We have this simple framework — the 3 intents. Every </a:t>
            </a:r>
            <a:r>
              <a:rPr i="1" lang="en">
                <a:solidFill>
                  <a:schemeClr val="dk1"/>
                </a:solidFill>
              </a:rPr>
              <a:t>one</a:t>
            </a:r>
            <a:r>
              <a:rPr lang="en">
                <a:solidFill>
                  <a:schemeClr val="dk1"/>
                </a:solidFill>
              </a:rPr>
              <a:t> bot intent is made up of </a:t>
            </a:r>
            <a:r>
              <a:rPr i="1" lang="en">
                <a:solidFill>
                  <a:schemeClr val="dk1"/>
                </a:solidFill>
              </a:rPr>
              <a:t>three</a:t>
            </a:r>
            <a:r>
              <a:rPr lang="en">
                <a:solidFill>
                  <a:schemeClr val="dk1"/>
                </a:solidFill>
              </a:rPr>
              <a:t> underlying ones. These address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the user intends to do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what you intend to do for them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how you intend do it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think of any user experience as being multidimensional — encompassing what each party wants to get out of the interaction. Our goal in design is to create valuable experiences for our users AND our business by aligning these 3 intents. Let’s walk through each of them.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The first is </a:t>
            </a:r>
            <a:r>
              <a:rPr b="1" lang="en">
                <a:solidFill>
                  <a:schemeClr val="dk1"/>
                </a:solidFill>
              </a:rPr>
              <a:t>user intent</a:t>
            </a:r>
            <a:r>
              <a:rPr b="1" lang="en">
                <a:solidFill>
                  <a:schemeClr val="dk1"/>
                </a:solidFill>
              </a:rPr>
              <a:t>…</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768877e624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768877e624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a:t>
            </a:r>
            <a:r>
              <a:rPr lang="en">
                <a:solidFill>
                  <a:schemeClr val="dk1"/>
                </a:solidFill>
              </a:rPr>
              <a:t>the embodiment of what users truly need, even beyond what they might explicitly say. Users have things they are trying to do, and you can get the most accurate interpretation by not just </a:t>
            </a:r>
            <a:r>
              <a:rPr i="1" lang="en">
                <a:solidFill>
                  <a:schemeClr val="dk1"/>
                </a:solidFill>
              </a:rPr>
              <a:t>hearing</a:t>
            </a:r>
            <a:r>
              <a:rPr lang="en">
                <a:solidFill>
                  <a:schemeClr val="dk1"/>
                </a:solidFill>
              </a:rPr>
              <a:t> their utterance, but also </a:t>
            </a:r>
            <a:r>
              <a:rPr i="1" lang="en">
                <a:solidFill>
                  <a:schemeClr val="dk1"/>
                </a:solidFill>
              </a:rPr>
              <a:t>listening</a:t>
            </a:r>
            <a:r>
              <a:rPr lang="en">
                <a:solidFill>
                  <a:schemeClr val="dk1"/>
                </a:solidFill>
              </a:rPr>
              <a:t> with real empathy to the real live human on the other side of this interaction. What’s the context of the thing they said? How have they interacted with your experience before? What have they shared about themselves — through what they say — and what they don’t say? All these things can help you understand what the user wants to get out of this moment, this session, their journey and their whole relationship with you.</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Your business has goals for this conversation, too. You have policies to follow and metrics to support the bottom line — rules and regulations that shape what’s possible. This is </a:t>
            </a:r>
            <a:r>
              <a:rPr b="1" lang="en">
                <a:solidFill>
                  <a:schemeClr val="dk1"/>
                </a:solidFill>
              </a:rPr>
              <a:t>business intent</a:t>
            </a: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5e2272bba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5e2272bba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 </a:t>
            </a:r>
            <a:r>
              <a:rPr lang="en">
                <a:solidFill>
                  <a:schemeClr val="dk1"/>
                </a:solidFill>
              </a:rPr>
              <a:t>M</a:t>
            </a:r>
            <a:r>
              <a:rPr lang="en">
                <a:solidFill>
                  <a:schemeClr val="dk1"/>
                </a:solidFill>
              </a:rPr>
              <a:t>y name is</a:t>
            </a:r>
            <a:r>
              <a:rPr lang="en">
                <a:solidFill>
                  <a:schemeClr val="dk1"/>
                </a:solidFill>
              </a:rPr>
              <a:t> Taylor Merriam - a Conversation Designer at Capital One. I’m passionate about creating experiences that align with my personal values, like building Conversational UIs that are inclusive. And the question I know you’re all dying for an answer for — if I could only have one form of potato for the rest of my life, I’d pick hashbrowns.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768877e624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768877e624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what you may think of as simply “intent” in bot terms. Based on what you know about the user need, this is what you’re going to execute on their behalf.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Sometimes, the thing you want to execute is a perfect match for what the user needs in the moment. You could serve it up straight, but </a:t>
            </a:r>
            <a:r>
              <a:rPr i="1" lang="en">
                <a:solidFill>
                  <a:schemeClr val="dk1"/>
                </a:solidFill>
              </a:rPr>
              <a:t>how</a:t>
            </a:r>
            <a:r>
              <a:rPr lang="en">
                <a:solidFill>
                  <a:schemeClr val="dk1"/>
                </a:solidFill>
              </a:rPr>
              <a:t> you execute and communicate with your user plays an important role in how they experience the interaction. And what if you </a:t>
            </a:r>
            <a:r>
              <a:rPr i="1" lang="en">
                <a:solidFill>
                  <a:schemeClr val="dk1"/>
                </a:solidFill>
              </a:rPr>
              <a:t>can’t</a:t>
            </a:r>
            <a:r>
              <a:rPr lang="en">
                <a:solidFill>
                  <a:schemeClr val="dk1"/>
                </a:solidFill>
              </a:rPr>
              <a:t> get the user what they need? How do you move forward in a way that feels conversationally satisfying?</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answer is in how you design your service, #3. </a:t>
            </a:r>
            <a:r>
              <a:rPr b="1" lang="en">
                <a:solidFill>
                  <a:schemeClr val="dk1"/>
                </a:solidFill>
              </a:rPr>
              <a:t>Service intent</a:t>
            </a:r>
            <a:r>
              <a:rPr lang="en">
                <a:solidFill>
                  <a:schemeClr val="dk1"/>
                </a:solidFill>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768877e624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768877e62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…is how you execute on your business policies in servicing interactions with your users. This is what gives experiential shape to the interaction — the </a:t>
            </a:r>
            <a:r>
              <a:rPr i="1" lang="en">
                <a:solidFill>
                  <a:schemeClr val="dk1"/>
                </a:solidFill>
              </a:rPr>
              <a:t>form</a:t>
            </a:r>
            <a:r>
              <a:rPr lang="en">
                <a:solidFill>
                  <a:schemeClr val="dk1"/>
                </a:solidFill>
              </a:rPr>
              <a:t> of the </a:t>
            </a:r>
            <a:r>
              <a:rPr i="1" lang="en">
                <a:solidFill>
                  <a:schemeClr val="dk1"/>
                </a:solidFill>
              </a:rPr>
              <a:t>function</a:t>
            </a:r>
            <a:r>
              <a:rPr lang="en">
                <a:solidFill>
                  <a:schemeClr val="dk1"/>
                </a:solidFill>
              </a:rPr>
              <a:t> you choose to execute with your user.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Now, we aim to align these intents in the design process, but let’s be clear — it’s user intent that leads the experience. By understanding users through deep empathy, you can move beyond herding users towards superficial features and instead create solutions that seamlessly align with their needs.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Let’s take a look at our example.</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768877e624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768877e624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The utterance “I need to change my name” implies legal name, but context could point us to their digital username, their nickname, or something else. We’re going to hang onto that for a minute.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Now we’ll assume your business has an intent to change the user’s legal name that we’re confident but not 100% sure we’re going to execute. We need to know the user’s new name.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So we’ve talked about the user and business intent, but we haven’t </a:t>
            </a:r>
            <a:r>
              <a:rPr i="1" lang="en">
                <a:solidFill>
                  <a:schemeClr val="dk1"/>
                </a:solidFill>
              </a:rPr>
              <a:t>really</a:t>
            </a:r>
            <a:r>
              <a:rPr lang="en">
                <a:solidFill>
                  <a:schemeClr val="dk1"/>
                </a:solidFill>
              </a:rPr>
              <a:t> talked much about service intent. There’s all kinds of decisions we’re going to make about how we’re going to make this service come to life, and as we craft that experience we’ll be guided by the 5 C’s of conversation.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768877e624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768877e624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TAYLOR: </a:t>
            </a:r>
            <a:r>
              <a:rPr lang="en">
                <a:solidFill>
                  <a:schemeClr val="dk1"/>
                </a:solidFill>
              </a:rPr>
              <a:t>The 5 C’s are foundational principles for any conversational experience to stand on. They help us ensure that our UI keeps the user at the heart of the experience while advancing the conversation towards the right outcome for everyone.</a:t>
            </a:r>
            <a:endParaRPr>
              <a:solidFill>
                <a:schemeClr val="dk1"/>
              </a:solidFill>
            </a:endParaRPr>
          </a:p>
          <a:p>
            <a:pPr indent="0" lvl="0" marL="0" rtl="0" algn="l">
              <a:spcBef>
                <a:spcPts val="600"/>
              </a:spcBef>
              <a:spcAft>
                <a:spcPts val="0"/>
              </a:spcAft>
              <a:buClr>
                <a:schemeClr val="dk1"/>
              </a:buClr>
              <a:buSzPts val="1100"/>
              <a:buFont typeface="Arial"/>
              <a:buNone/>
            </a:pPr>
            <a:r>
              <a:t/>
            </a:r>
            <a:endParaRPr>
              <a:solidFill>
                <a:schemeClr val="dk1"/>
              </a:solidFill>
            </a:endParaRPr>
          </a:p>
          <a:p>
            <a:pPr indent="0" lvl="0" marL="0" rtl="0" algn="l">
              <a:spcBef>
                <a:spcPts val="600"/>
              </a:spcBef>
              <a:spcAft>
                <a:spcPts val="0"/>
              </a:spcAft>
              <a:buClr>
                <a:schemeClr val="dk1"/>
              </a:buClr>
              <a:buSzPts val="1100"/>
              <a:buFont typeface="Arial"/>
              <a:buNone/>
            </a:pPr>
            <a:r>
              <a:rPr lang="en">
                <a:solidFill>
                  <a:schemeClr val="dk1"/>
                </a:solidFill>
              </a:rPr>
              <a:t>The first C is…</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768877e624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768877e624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TAYLOR: Conversational</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JAY: Make technology speak human, not the other way around.</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TAYLOR: </a:t>
            </a:r>
            <a:r>
              <a:rPr lang="en">
                <a:solidFill>
                  <a:schemeClr val="dk1"/>
                </a:solidFill>
              </a:rPr>
              <a:t>A conversational experience is one that encourages the user to speak in their everyday terms by listening, understanding, and speaking back in equally natural language. Encouraging conversational language maximizes the conversational UI’s ability to identify and solve the user’s actual problem. This is part of keeping the user in the driver’s seat.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768877e624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768877e624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TAYLOR: </a:t>
            </a:r>
            <a:r>
              <a:rPr b="1" lang="en">
                <a:solidFill>
                  <a:schemeClr val="dk1"/>
                </a:solidFill>
              </a:rPr>
              <a:t>Cooperative</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JAY: Take responsibility for the success of the conversation.</a:t>
            </a:r>
            <a:r>
              <a:rPr lang="en">
                <a:solidFill>
                  <a:schemeClr val="dk1"/>
                </a:solidFill>
              </a:rPr>
              <a:t> </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TAYLOR:</a:t>
            </a:r>
            <a:r>
              <a:rPr lang="en">
                <a:solidFill>
                  <a:schemeClr val="dk1"/>
                </a:solidFill>
              </a:rPr>
              <a:t> This comes from Paul Grice’s Maxims of conversation, which describes how listeners and speakers mutually accept one another to be understood in a particular way. Conversations are orderly because of the unspoken, untaught contract between participants. If you think about bad conversations you have with people, it’s usually because you aren’t on the same page about whether you perceive the information to be truthful, on topic, clear, and the right amount, or because nobody is managing the mechanical back and forth of it. Humans don’t think about this when they talk, it just happens, and when it doesn’t…it’s weird and bad. A cooperative experience serves the conversation by modeling this cooperative conversational contract.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768877e624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768877e624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TAYLOR: </a:t>
            </a:r>
            <a:r>
              <a:rPr b="1" lang="en">
                <a:solidFill>
                  <a:schemeClr val="dk1"/>
                </a:solidFill>
              </a:rPr>
              <a:t>Contextual</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JAY: Listen between the lines for the real meaning.</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TAYLOR:</a:t>
            </a:r>
            <a:r>
              <a:rPr lang="en">
                <a:solidFill>
                  <a:schemeClr val="dk1"/>
                </a:solidFill>
              </a:rPr>
              <a:t> </a:t>
            </a:r>
            <a:r>
              <a:rPr lang="en">
                <a:solidFill>
                  <a:schemeClr val="dk1"/>
                </a:solidFill>
              </a:rPr>
              <a:t>We expect our conversational partners to rely on situational awareness to grasp what we’re trying to say. This shows up when we say a phrase that, taken out of context, would be ambiguous. We expect our partners to disambiguate our words and understand how to act. A contextual experience understands the user’s mental model of information architecture, remembers actions within and outside the experience. It can understand and respond to adjacent questions and it can handle multiple intents at the same time.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768877e624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768877e624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TAYLOR: </a:t>
            </a:r>
            <a:r>
              <a:rPr b="1" lang="en">
                <a:solidFill>
                  <a:schemeClr val="dk1"/>
                </a:solidFill>
              </a:rPr>
              <a:t>Capable</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rPr b="1" lang="en">
                <a:solidFill>
                  <a:schemeClr val="dk1"/>
                </a:solidFill>
              </a:rPr>
              <a:t>JAY: Errors don’t end conversations.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TAYLOR: </a:t>
            </a:r>
            <a:r>
              <a:rPr lang="en">
                <a:solidFill>
                  <a:schemeClr val="dk1"/>
                </a:solidFill>
              </a:rPr>
              <a:t>In conversations between humans, something goes wrong and needs to be fixed about once every 84 seconds. A capable CUI can react to a user when things go off the rails and put the conversation back on track – this is crucial to your service intent. You should always have a path forward, be able to understand and explain what it can do, and connect the user to the right experience when conversational UI isn’t it. Because people fix conversational mishaps seamlessly and instinctively, they expect your system to do it, too.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768877e624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768877e624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TAYLOR: </a:t>
            </a:r>
            <a:r>
              <a:rPr b="1" lang="en">
                <a:solidFill>
                  <a:schemeClr val="dk1"/>
                </a:solidFill>
              </a:rPr>
              <a:t>Concise (and precise)</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JAY: Manage attention peaks and info density.</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TAYLOR:</a:t>
            </a:r>
            <a:r>
              <a:rPr lang="en">
                <a:solidFill>
                  <a:schemeClr val="dk1"/>
                </a:solidFill>
              </a:rPr>
              <a:t> In human conversations, we try not to make our partners think too hard. We avoid using 10 words to say what we could in two. We order information so it’s closest to where it’s needed for decision making. If we’re speaking for a long time, we pause or check in to ensure our partners understand. We speak efficiently not just to save time, but also to manage cognitive load.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768877e624_0_1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2768877e624_0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TAYLOR: </a:t>
            </a:r>
            <a:r>
              <a:rPr lang="en">
                <a:solidFill>
                  <a:schemeClr val="dk1"/>
                </a:solidFill>
              </a:rPr>
              <a:t>So those are the 5 C’s: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Conversational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Cooperative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Contextual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Capable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Concise (and precise)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JAY: </a:t>
            </a:r>
            <a:r>
              <a:rPr lang="en">
                <a:solidFill>
                  <a:schemeClr val="dk1"/>
                </a:solidFill>
              </a:rPr>
              <a:t>Now with those 5 C’s, let’s finish designing the user-centered experience for changing someone’s name. Remember we have to confirm the user wants to change their </a:t>
            </a:r>
            <a:r>
              <a:rPr i="1" lang="en">
                <a:solidFill>
                  <a:schemeClr val="dk1"/>
                </a:solidFill>
              </a:rPr>
              <a:t>legal</a:t>
            </a:r>
            <a:r>
              <a:rPr lang="en">
                <a:solidFill>
                  <a:schemeClr val="dk1"/>
                </a:solidFill>
              </a:rPr>
              <a:t> name and they have to tell us what it is. I think the prompt we’ve created does a pretty good job of that.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TAYLOR:</a:t>
            </a:r>
            <a:r>
              <a:rPr lang="en">
                <a:solidFill>
                  <a:schemeClr val="dk1"/>
                </a:solidFill>
              </a:rPr>
              <a:t> So here’s where we are:</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5e2272bba_2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5e2272bba_2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Tater tots! </a:t>
            </a:r>
            <a:r>
              <a:rPr lang="en">
                <a:solidFill>
                  <a:schemeClr val="dk1"/>
                </a:solidFill>
              </a:rPr>
              <a:t>Is it even a question!?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Seriously, I’m really lucky to get to work with Taylor every day. I’m a Design Manager at Capital One, and I’ve spent my career designing objects, processes, and experiences that make life better for people — from crafting words that make a product easy to understand to automating workflows that save time and reduce mistakes. That’s why I’m so excited to use AI to design conversational solutions for real human needs.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My</a:t>
            </a:r>
            <a:r>
              <a:rPr lang="en">
                <a:solidFill>
                  <a:schemeClr val="dk1"/>
                </a:solidFill>
              </a:rPr>
              <a:t> name is Jay Frank, and I’d like to start this conversation there. Names.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768877e624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768877e624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JAY: </a:t>
            </a:r>
            <a:r>
              <a:rPr i="1" lang="en">
                <a:solidFill>
                  <a:schemeClr val="dk1"/>
                </a:solidFill>
              </a:rPr>
              <a:t>Welcome to SomeBiz. What’s the reason for your call?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768877e624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768877e624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a:solidFill>
                  <a:schemeClr val="dk1"/>
                </a:solidFill>
              </a:rPr>
              <a:t>TAYLOR:</a:t>
            </a:r>
            <a:r>
              <a:rPr i="1" lang="en">
                <a:solidFill>
                  <a:schemeClr val="dk1"/>
                </a:solidFill>
              </a:rPr>
              <a:t> </a:t>
            </a:r>
            <a:r>
              <a:rPr i="1" lang="en">
                <a:solidFill>
                  <a:schemeClr val="dk1"/>
                </a:solidFill>
              </a:rPr>
              <a:t>I need to change my name.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768877e624_0_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2768877e624_0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a:solidFill>
                  <a:schemeClr val="dk1"/>
                </a:solidFill>
              </a:rPr>
              <a:t>JAY: </a:t>
            </a:r>
            <a:r>
              <a:rPr i="1" lang="en">
                <a:solidFill>
                  <a:schemeClr val="dk1"/>
                </a:solidFill>
              </a:rPr>
              <a:t>No problem. What’s your new legal name?</a:t>
            </a:r>
            <a:endParaRPr i="1">
              <a:solidFill>
                <a:schemeClr val="dk1"/>
              </a:solidFill>
            </a:endParaRPr>
          </a:p>
          <a:p>
            <a:pPr indent="0" lvl="0" marL="0" rtl="0" algn="l">
              <a:lnSpc>
                <a:spcPct val="115000"/>
              </a:lnSpc>
              <a:spcBef>
                <a:spcPts val="0"/>
              </a:spcBef>
              <a:spcAft>
                <a:spcPts val="0"/>
              </a:spcAft>
              <a:buNone/>
            </a:pPr>
            <a:r>
              <a:t/>
            </a:r>
            <a:endParaRPr b="1" i="1">
              <a:solidFill>
                <a:schemeClr val="dk1"/>
              </a:solidFill>
            </a:endParaRPr>
          </a:p>
          <a:p>
            <a:pPr indent="0" lvl="0" marL="0" rtl="0" algn="l">
              <a:lnSpc>
                <a:spcPct val="115000"/>
              </a:lnSpc>
              <a:spcBef>
                <a:spcPts val="0"/>
              </a:spcBef>
              <a:spcAft>
                <a:spcPts val="0"/>
              </a:spcAft>
              <a:buNone/>
            </a:pPr>
            <a:r>
              <a:rPr b="1" lang="en">
                <a:solidFill>
                  <a:schemeClr val="dk1"/>
                </a:solidFill>
              </a:rPr>
              <a:t>TAYLOR:</a:t>
            </a:r>
            <a:r>
              <a:rPr lang="en">
                <a:solidFill>
                  <a:schemeClr val="dk1"/>
                </a:solidFill>
              </a:rPr>
              <a:t> Remember earlier when we said not to reach for more than the user is giving? We’re about to give you an example of how to craft your service to gain valuable information while conversationally following the user’s guidance — by understanding what’s behind their intent.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 name is not just a name, it’s part of your identity and your self-image. What a gift your user has given you in the opportunity to service them in a way that creates a sense of connection and belonging. If you choose to accept that gift, it might go something like this:</a:t>
            </a:r>
            <a:endParaRPr i="1">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768877e624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2768877e624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a:solidFill>
                  <a:schemeClr val="dk1"/>
                </a:solidFill>
              </a:rPr>
              <a:t>JAY: </a:t>
            </a:r>
            <a:r>
              <a:rPr i="1" lang="en">
                <a:solidFill>
                  <a:schemeClr val="dk1"/>
                </a:solidFill>
              </a:rPr>
              <a:t>No problem. What’s your new legal name?</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
                <a:solidFill>
                  <a:schemeClr val="dk1"/>
                </a:solidFill>
              </a:rPr>
              <a:t>TAYLOR</a:t>
            </a:r>
            <a:r>
              <a:rPr i="1" lang="en">
                <a:solidFill>
                  <a:schemeClr val="dk1"/>
                </a:solidFill>
              </a:rPr>
              <a:t>: </a:t>
            </a:r>
            <a:r>
              <a:rPr i="1" lang="en">
                <a:solidFill>
                  <a:schemeClr val="dk1"/>
                </a:solidFill>
              </a:rPr>
              <a:t>Julia Potatohead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768877e624_0_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768877e624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a:solidFill>
                  <a:schemeClr val="dk1"/>
                </a:solidFill>
              </a:rPr>
              <a:t>JAY: </a:t>
            </a:r>
            <a:r>
              <a:rPr i="1" lang="en">
                <a:solidFill>
                  <a:schemeClr val="dk1"/>
                </a:solidFill>
              </a:rPr>
              <a:t>Ok, Julia Potatohead. Is that what you’d like to be called?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768877e624_0_10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2768877e624_0_10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TAYLOR: </a:t>
            </a:r>
            <a:r>
              <a:rPr lang="en" sz="1200">
                <a:solidFill>
                  <a:schemeClr val="dk1"/>
                </a:solidFill>
              </a:rPr>
              <a:t>No, call me Taylor Merriam.</a:t>
            </a:r>
            <a:endParaRPr sz="1200">
              <a:solidFill>
                <a:schemeClr val="dk1"/>
              </a:solidFill>
            </a:endParaRPr>
          </a:p>
          <a:p>
            <a:pPr indent="0" lvl="0" marL="0" rtl="0" algn="l">
              <a:lnSpc>
                <a:spcPct val="115000"/>
              </a:lnSpc>
              <a:spcBef>
                <a:spcPts val="0"/>
              </a:spcBef>
              <a:spcAft>
                <a:spcPts val="0"/>
              </a:spcAft>
              <a:buNone/>
            </a:pPr>
            <a:r>
              <a:rPr b="1" lang="en" sz="1200">
                <a:solidFill>
                  <a:schemeClr val="dk1"/>
                </a:solidFill>
              </a:rPr>
              <a:t>JAY: </a:t>
            </a:r>
            <a:r>
              <a:rPr lang="en" sz="1200">
                <a:solidFill>
                  <a:schemeClr val="dk1"/>
                </a:solidFill>
              </a:rPr>
              <a:t>And call me Jay Frank.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5e2272bba_2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75e2272bba_2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Do you have any idea how hard it can be to change your name in the United States? According to Forbes, if you’re an adult who just wants to change your name, you might have to collect: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birth certificate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Proof of residency (documents with your name and address, such as a utility bill)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a:t>
            </a:r>
            <a:r>
              <a:rPr lang="en">
                <a:solidFill>
                  <a:schemeClr val="dk1"/>
                </a:solidFill>
              </a:rPr>
              <a:t> (talking over 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Proof of identification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notarized statement of proof of good character from two citizens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notarized statement declaring outstanding tax or child support obligations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State and federal criminal background checks and fingerprints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a:t>
            </a:r>
            <a:endParaRPr b="1">
              <a:solidFill>
                <a:schemeClr val="dk1"/>
              </a:solidFill>
            </a:endParaRPr>
          </a:p>
          <a:p>
            <a:pPr indent="0" lvl="0" marL="0" rtl="0" algn="l">
              <a:lnSpc>
                <a:spcPct val="115000"/>
              </a:lnSpc>
              <a:spcBef>
                <a:spcPts val="0"/>
              </a:spcBef>
              <a:spcAft>
                <a:spcPts val="0"/>
              </a:spcAft>
              <a:buNone/>
            </a:pPr>
            <a:r>
              <a:rPr lang="en">
                <a:solidFill>
                  <a:schemeClr val="dk1"/>
                </a:solidFill>
              </a:rPr>
              <a:t>Then you have to file your documents with a clerk of court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JAY</a:t>
            </a:r>
            <a:r>
              <a:rPr lang="en">
                <a:solidFill>
                  <a:schemeClr val="dk1"/>
                </a:solidFill>
              </a:rPr>
              <a:t>— you’ll have to pay for that —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TAYLOR</a:t>
            </a:r>
            <a:r>
              <a:rPr lang="en">
                <a:solidFill>
                  <a:schemeClr val="dk1"/>
                </a:solidFill>
              </a:rPr>
              <a:t> and you might have to prove that you’ve published notice of your name change in a local </a:t>
            </a:r>
            <a:r>
              <a:rPr i="1" lang="en">
                <a:solidFill>
                  <a:schemeClr val="dk1"/>
                </a:solidFill>
              </a:rPr>
              <a:t>newspaper</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a:t>
            </a:r>
            <a:r>
              <a:rPr lang="en">
                <a:solidFill>
                  <a:schemeClr val="dk1"/>
                </a:solidFill>
              </a:rPr>
              <a:t>— you’ll have to pay for that too.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THEN, assuming everything goes smoothly, you have a new name!...about which you have to update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friends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family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employer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coworkers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will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 powers of attorney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Social Security Administration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Schools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Utility companies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IRS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DMV</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passport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Insurance companies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Health care providers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financial institutions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a:t>
            </a:r>
            <a:r>
              <a:rPr lang="en">
                <a:solidFill>
                  <a:schemeClr val="dk1"/>
                </a:solidFill>
              </a:rPr>
              <a:t> And so you log onto the 30th app of the day, completely exasperated as you try to figure out which menu item might lead to changing your name.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587c620f3e4340ab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87c620f3e4340ab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 </a:t>
            </a:r>
            <a:r>
              <a:rPr lang="en">
                <a:solidFill>
                  <a:schemeClr val="dk1"/>
                </a:solidFill>
              </a:rPr>
              <a:t>Good luck. Chances are, you won’t find a menu item for changing your name. Even the most well-designed menus can’t be optimized for </a:t>
            </a:r>
            <a:r>
              <a:rPr i="1" lang="en">
                <a:solidFill>
                  <a:schemeClr val="dk1"/>
                </a:solidFill>
              </a:rPr>
              <a:t>everyone</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force users to know and use </a:t>
            </a:r>
            <a:r>
              <a:rPr i="1" lang="en">
                <a:solidFill>
                  <a:schemeClr val="dk1"/>
                </a:solidFill>
              </a:rPr>
              <a:t>your</a:t>
            </a:r>
            <a:r>
              <a:rPr lang="en">
                <a:solidFill>
                  <a:schemeClr val="dk1"/>
                </a:solidFill>
              </a:rPr>
              <a:t> language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have to understand your information architecture, your view of the world, and how your options relate to each other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They’re an average of how all your users think, and that best serves no one</a:t>
            </a:r>
            <a:endParaRPr i="1">
              <a:solidFill>
                <a:srgbClr val="CC0000"/>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a:t>
            </a:r>
            <a:r>
              <a:rPr lang="en">
                <a:solidFill>
                  <a:schemeClr val="dk1"/>
                </a:solidFill>
              </a:rPr>
              <a:t>: Many of us are here because we see how </a:t>
            </a:r>
            <a:r>
              <a:rPr b="1" lang="en">
                <a:solidFill>
                  <a:schemeClr val="dk1"/>
                </a:solidFill>
              </a:rPr>
              <a:t>Conversational AI </a:t>
            </a:r>
            <a:r>
              <a:rPr lang="en">
                <a:solidFill>
                  <a:schemeClr val="dk1"/>
                </a:solidFill>
              </a:rPr>
              <a:t>gives you the power to minimize cognitive load for your users by letting them speak freely. And as they tell you all about their </a:t>
            </a:r>
            <a:r>
              <a:rPr i="1" lang="en">
                <a:solidFill>
                  <a:schemeClr val="dk1"/>
                </a:solidFill>
              </a:rPr>
              <a:t>true</a:t>
            </a:r>
            <a:r>
              <a:rPr lang="en">
                <a:solidFill>
                  <a:schemeClr val="dk1"/>
                </a:solidFill>
              </a:rPr>
              <a:t> needs, in their own words, you get to learn about the human on the other side. If you let them set the terms of the interaction through their natural language, they’ll teach you all about your products and experiences with every interaction.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what does this have to do with names?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75e2272bba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75e2272bba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TAYLOR: </a:t>
            </a:r>
            <a:r>
              <a:rPr lang="en">
                <a:solidFill>
                  <a:schemeClr val="dk1"/>
                </a:solidFill>
              </a:rPr>
              <a:t>Imagine your business has two customers who recently changed their name — remember, that can be really hard to do in the US — and they’ve come to your site or app to update their info. This is important for your business to handle, but is not likely to be a primary function. Your users don’t find it prominently in your site menu and decide to call. Luckily for them, you’ve moved on from directed dialog and have implemented a conversational solution in your phone system.</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Your user dials and your system answers: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5e2272bba_2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75e2272bba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i="1" lang="en">
                <a:solidFill>
                  <a:schemeClr val="dk1"/>
                </a:solidFill>
              </a:rPr>
              <a:t>“Thank you for calling SomeBiz. How can I help you?”</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5e2272bba_2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75e2272bba_2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a:solidFill>
                  <a:schemeClr val="dk1"/>
                </a:solidFill>
              </a:rPr>
              <a:t>TAYLOR: </a:t>
            </a:r>
            <a:r>
              <a:rPr i="1" lang="en">
                <a:solidFill>
                  <a:schemeClr val="dk1"/>
                </a:solidFill>
              </a:rPr>
              <a:t>“I need to change my name.”</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Ok right away you just saved this customer so much time and mental energy in trying to navigate your menu. On a journey where there are a ton of obstacles, you just took a huge one out of the customer’s way.</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JAY: </a:t>
            </a:r>
            <a:r>
              <a:rPr lang="en">
                <a:solidFill>
                  <a:schemeClr val="dk1"/>
                </a:solidFill>
              </a:rPr>
              <a:t>What makes this a good user experience?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5e2272bba_2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75e2272bba_2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JAY: </a:t>
            </a:r>
            <a:r>
              <a:rPr lang="en">
                <a:solidFill>
                  <a:schemeClr val="dk1"/>
                </a:solidFill>
              </a:rPr>
              <a:t>Well, first of all, it's more </a:t>
            </a:r>
            <a:r>
              <a:rPr b="1" lang="en">
                <a:solidFill>
                  <a:schemeClr val="dk1"/>
                </a:solidFill>
              </a:rPr>
              <a:t>inclusive</a:t>
            </a:r>
            <a:r>
              <a:rPr lang="en">
                <a:solidFill>
                  <a:schemeClr val="dk1"/>
                </a:solidFill>
              </a:rPr>
              <a:t>. When you allow users to navigate in their own words, using their own mental models, you're not forcing them to think like you, or like the rest of the world. That makes your experience a more inviting place to be — and stay.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9" name="Shape 79"/>
        <p:cNvGrpSpPr/>
        <p:nvPr/>
      </p:nvGrpSpPr>
      <p:grpSpPr>
        <a:xfrm>
          <a:off x="0" y="0"/>
          <a:ext cx="0" cy="0"/>
          <a:chOff x="0" y="0"/>
          <a:chExt cx="0" cy="0"/>
        </a:xfrm>
      </p:grpSpPr>
      <p:sp>
        <p:nvSpPr>
          <p:cNvPr id="80" name="Google Shape;80;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2" name="Google Shape;82;p1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3" name="Google Shape;83;p1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4" name="Google Shape;8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sp>
        <p:nvSpPr>
          <p:cNvPr id="86" name="Google Shape;86;p1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87" name="Google Shape;8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8" name="Shape 88"/>
        <p:cNvGrpSpPr/>
        <p:nvPr/>
      </p:nvGrpSpPr>
      <p:grpSpPr>
        <a:xfrm>
          <a:off x="0" y="0"/>
          <a:ext cx="0" cy="0"/>
          <a:chOff x="0" y="0"/>
          <a:chExt cx="0" cy="0"/>
        </a:xfrm>
      </p:grpSpPr>
      <p:sp>
        <p:nvSpPr>
          <p:cNvPr id="89" name="Google Shape;89;p1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1" name="Google Shape;9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New World View" type="tx">
  <p:cSld name="TITLE_AND_BODY">
    <p:bg>
      <p:bgPr>
        <a:gradFill>
          <a:gsLst>
            <a:gs pos="0">
              <a:srgbClr val="064A6D"/>
            </a:gs>
            <a:gs pos="100000">
              <a:srgbClr val="0E638F"/>
            </a:gs>
          </a:gsLst>
          <a:lin ang="5400700" scaled="0"/>
        </a:gra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p:nvPr/>
        </p:nvSpPr>
        <p:spPr>
          <a:xfrm>
            <a:off x="0" y="4686350"/>
            <a:ext cx="9144000" cy="45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 name="Google Shape;20;p4"/>
          <p:cNvGrpSpPr/>
          <p:nvPr/>
        </p:nvGrpSpPr>
        <p:grpSpPr>
          <a:xfrm>
            <a:off x="228943" y="4846402"/>
            <a:ext cx="781548" cy="137098"/>
            <a:chOff x="238125" y="2211525"/>
            <a:chExt cx="7137425" cy="1298275"/>
          </a:xfrm>
        </p:grpSpPr>
        <p:sp>
          <p:nvSpPr>
            <p:cNvPr id="21" name="Google Shape;21;p4"/>
            <p:cNvSpPr/>
            <p:nvPr/>
          </p:nvSpPr>
          <p:spPr>
            <a:xfrm>
              <a:off x="5502500" y="2387250"/>
              <a:ext cx="1285650" cy="1122550"/>
            </a:xfrm>
            <a:custGeom>
              <a:rect b="b" l="l" r="r" t="t"/>
              <a:pathLst>
                <a:path extrusionOk="0" h="44902" w="51426">
                  <a:moveTo>
                    <a:pt x="25713" y="16150"/>
                  </a:moveTo>
                  <a:lnTo>
                    <a:pt x="29197" y="26663"/>
                  </a:lnTo>
                  <a:lnTo>
                    <a:pt x="21914" y="26663"/>
                  </a:lnTo>
                  <a:lnTo>
                    <a:pt x="25397" y="16150"/>
                  </a:lnTo>
                  <a:close/>
                  <a:moveTo>
                    <a:pt x="18937" y="1"/>
                  </a:moveTo>
                  <a:lnTo>
                    <a:pt x="18557" y="64"/>
                  </a:lnTo>
                  <a:lnTo>
                    <a:pt x="18304" y="64"/>
                  </a:lnTo>
                  <a:lnTo>
                    <a:pt x="18050" y="191"/>
                  </a:lnTo>
                  <a:lnTo>
                    <a:pt x="17860" y="318"/>
                  </a:lnTo>
                  <a:lnTo>
                    <a:pt x="17670" y="444"/>
                  </a:lnTo>
                  <a:lnTo>
                    <a:pt x="17480" y="698"/>
                  </a:lnTo>
                  <a:lnTo>
                    <a:pt x="17227" y="1204"/>
                  </a:lnTo>
                  <a:lnTo>
                    <a:pt x="3231" y="36479"/>
                  </a:lnTo>
                  <a:lnTo>
                    <a:pt x="1648" y="40659"/>
                  </a:lnTo>
                  <a:lnTo>
                    <a:pt x="1" y="44902"/>
                  </a:lnTo>
                  <a:lnTo>
                    <a:pt x="15960" y="44902"/>
                  </a:lnTo>
                  <a:lnTo>
                    <a:pt x="16910" y="42115"/>
                  </a:lnTo>
                  <a:lnTo>
                    <a:pt x="17860" y="39329"/>
                  </a:lnTo>
                  <a:lnTo>
                    <a:pt x="18050" y="38886"/>
                  </a:lnTo>
                  <a:lnTo>
                    <a:pt x="18177" y="38696"/>
                  </a:lnTo>
                  <a:lnTo>
                    <a:pt x="18304" y="38569"/>
                  </a:lnTo>
                  <a:lnTo>
                    <a:pt x="18430" y="38442"/>
                  </a:lnTo>
                  <a:lnTo>
                    <a:pt x="18684" y="38379"/>
                  </a:lnTo>
                  <a:lnTo>
                    <a:pt x="19190" y="38316"/>
                  </a:lnTo>
                  <a:lnTo>
                    <a:pt x="31667" y="38316"/>
                  </a:lnTo>
                  <a:lnTo>
                    <a:pt x="32173" y="38379"/>
                  </a:lnTo>
                  <a:lnTo>
                    <a:pt x="32363" y="38442"/>
                  </a:lnTo>
                  <a:lnTo>
                    <a:pt x="32490" y="38506"/>
                  </a:lnTo>
                  <a:lnTo>
                    <a:pt x="32743" y="38822"/>
                  </a:lnTo>
                  <a:lnTo>
                    <a:pt x="32933" y="39202"/>
                  </a:lnTo>
                  <a:lnTo>
                    <a:pt x="33946" y="42052"/>
                  </a:lnTo>
                  <a:lnTo>
                    <a:pt x="34960" y="44902"/>
                  </a:lnTo>
                  <a:lnTo>
                    <a:pt x="51426" y="44902"/>
                  </a:lnTo>
                  <a:lnTo>
                    <a:pt x="51363" y="44585"/>
                  </a:lnTo>
                  <a:lnTo>
                    <a:pt x="51236" y="44332"/>
                  </a:lnTo>
                  <a:lnTo>
                    <a:pt x="34200" y="951"/>
                  </a:lnTo>
                  <a:lnTo>
                    <a:pt x="34010" y="508"/>
                  </a:lnTo>
                  <a:lnTo>
                    <a:pt x="33883" y="318"/>
                  </a:lnTo>
                  <a:lnTo>
                    <a:pt x="33693" y="191"/>
                  </a:lnTo>
                  <a:lnTo>
                    <a:pt x="33313" y="64"/>
                  </a:lnTo>
                  <a:lnTo>
                    <a:pt x="25903" y="64"/>
                  </a:lnTo>
                  <a:lnTo>
                    <a:pt x="1893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1294150" y="2228925"/>
              <a:ext cx="874000" cy="1280875"/>
            </a:xfrm>
            <a:custGeom>
              <a:rect b="b" l="l" r="r" t="t"/>
              <a:pathLst>
                <a:path extrusionOk="0" h="51235" w="34960">
                  <a:moveTo>
                    <a:pt x="20013" y="7917"/>
                  </a:moveTo>
                  <a:lnTo>
                    <a:pt x="20773" y="8044"/>
                  </a:lnTo>
                  <a:lnTo>
                    <a:pt x="21470" y="8234"/>
                  </a:lnTo>
                  <a:lnTo>
                    <a:pt x="22167" y="8487"/>
                  </a:lnTo>
                  <a:lnTo>
                    <a:pt x="22800" y="8741"/>
                  </a:lnTo>
                  <a:lnTo>
                    <a:pt x="23433" y="9120"/>
                  </a:lnTo>
                  <a:lnTo>
                    <a:pt x="24003" y="9500"/>
                  </a:lnTo>
                  <a:lnTo>
                    <a:pt x="24510" y="9944"/>
                  </a:lnTo>
                  <a:lnTo>
                    <a:pt x="24953" y="10450"/>
                  </a:lnTo>
                  <a:lnTo>
                    <a:pt x="25397" y="11020"/>
                  </a:lnTo>
                  <a:lnTo>
                    <a:pt x="25777" y="11590"/>
                  </a:lnTo>
                  <a:lnTo>
                    <a:pt x="26093" y="12224"/>
                  </a:lnTo>
                  <a:lnTo>
                    <a:pt x="26347" y="12920"/>
                  </a:lnTo>
                  <a:lnTo>
                    <a:pt x="26537" y="13617"/>
                  </a:lnTo>
                  <a:lnTo>
                    <a:pt x="26663" y="14314"/>
                  </a:lnTo>
                  <a:lnTo>
                    <a:pt x="26663" y="15074"/>
                  </a:lnTo>
                  <a:lnTo>
                    <a:pt x="26727" y="25586"/>
                  </a:lnTo>
                  <a:lnTo>
                    <a:pt x="26663" y="36099"/>
                  </a:lnTo>
                  <a:lnTo>
                    <a:pt x="26600" y="36859"/>
                  </a:lnTo>
                  <a:lnTo>
                    <a:pt x="26537" y="37619"/>
                  </a:lnTo>
                  <a:lnTo>
                    <a:pt x="26347" y="38316"/>
                  </a:lnTo>
                  <a:lnTo>
                    <a:pt x="26093" y="39012"/>
                  </a:lnTo>
                  <a:lnTo>
                    <a:pt x="25777" y="39646"/>
                  </a:lnTo>
                  <a:lnTo>
                    <a:pt x="25397" y="40216"/>
                  </a:lnTo>
                  <a:lnTo>
                    <a:pt x="25017" y="40786"/>
                  </a:lnTo>
                  <a:lnTo>
                    <a:pt x="24510" y="41292"/>
                  </a:lnTo>
                  <a:lnTo>
                    <a:pt x="24003" y="41735"/>
                  </a:lnTo>
                  <a:lnTo>
                    <a:pt x="23433" y="42179"/>
                  </a:lnTo>
                  <a:lnTo>
                    <a:pt x="22800" y="42559"/>
                  </a:lnTo>
                  <a:lnTo>
                    <a:pt x="22167" y="42812"/>
                  </a:lnTo>
                  <a:lnTo>
                    <a:pt x="21470" y="43065"/>
                  </a:lnTo>
                  <a:lnTo>
                    <a:pt x="20773" y="43192"/>
                  </a:lnTo>
                  <a:lnTo>
                    <a:pt x="20077" y="43319"/>
                  </a:lnTo>
                  <a:lnTo>
                    <a:pt x="18430" y="43319"/>
                  </a:lnTo>
                  <a:lnTo>
                    <a:pt x="17670" y="43382"/>
                  </a:lnTo>
                  <a:lnTo>
                    <a:pt x="17037" y="43572"/>
                  </a:lnTo>
                  <a:lnTo>
                    <a:pt x="16404" y="43889"/>
                  </a:lnTo>
                  <a:lnTo>
                    <a:pt x="15834" y="44205"/>
                  </a:lnTo>
                  <a:lnTo>
                    <a:pt x="15390" y="44712"/>
                  </a:lnTo>
                  <a:lnTo>
                    <a:pt x="14947" y="45282"/>
                  </a:lnTo>
                  <a:lnTo>
                    <a:pt x="14504" y="45979"/>
                  </a:lnTo>
                  <a:lnTo>
                    <a:pt x="13870" y="47055"/>
                  </a:lnTo>
                  <a:lnTo>
                    <a:pt x="13174" y="48132"/>
                  </a:lnTo>
                  <a:lnTo>
                    <a:pt x="11654" y="50285"/>
                  </a:lnTo>
                  <a:lnTo>
                    <a:pt x="11400" y="50222"/>
                  </a:lnTo>
                  <a:lnTo>
                    <a:pt x="11400" y="46675"/>
                  </a:lnTo>
                  <a:lnTo>
                    <a:pt x="11400" y="43192"/>
                  </a:lnTo>
                  <a:lnTo>
                    <a:pt x="11400" y="42622"/>
                  </a:lnTo>
                  <a:lnTo>
                    <a:pt x="11274" y="42179"/>
                  </a:lnTo>
                  <a:lnTo>
                    <a:pt x="11020" y="41735"/>
                  </a:lnTo>
                  <a:lnTo>
                    <a:pt x="10640" y="41356"/>
                  </a:lnTo>
                  <a:lnTo>
                    <a:pt x="10071" y="40786"/>
                  </a:lnTo>
                  <a:lnTo>
                    <a:pt x="9564" y="40152"/>
                  </a:lnTo>
                  <a:lnTo>
                    <a:pt x="9184" y="39519"/>
                  </a:lnTo>
                  <a:lnTo>
                    <a:pt x="8804" y="38886"/>
                  </a:lnTo>
                  <a:lnTo>
                    <a:pt x="8551" y="38189"/>
                  </a:lnTo>
                  <a:lnTo>
                    <a:pt x="8361" y="37429"/>
                  </a:lnTo>
                  <a:lnTo>
                    <a:pt x="8297" y="36669"/>
                  </a:lnTo>
                  <a:lnTo>
                    <a:pt x="8234" y="35846"/>
                  </a:lnTo>
                  <a:lnTo>
                    <a:pt x="8234" y="25586"/>
                  </a:lnTo>
                  <a:lnTo>
                    <a:pt x="8234" y="15327"/>
                  </a:lnTo>
                  <a:lnTo>
                    <a:pt x="8297" y="14504"/>
                  </a:lnTo>
                  <a:lnTo>
                    <a:pt x="8424" y="13744"/>
                  </a:lnTo>
                  <a:lnTo>
                    <a:pt x="8614" y="13047"/>
                  </a:lnTo>
                  <a:lnTo>
                    <a:pt x="8867" y="12350"/>
                  </a:lnTo>
                  <a:lnTo>
                    <a:pt x="9184" y="11717"/>
                  </a:lnTo>
                  <a:lnTo>
                    <a:pt x="9501" y="11084"/>
                  </a:lnTo>
                  <a:lnTo>
                    <a:pt x="9944" y="10514"/>
                  </a:lnTo>
                  <a:lnTo>
                    <a:pt x="10450" y="10007"/>
                  </a:lnTo>
                  <a:lnTo>
                    <a:pt x="10957" y="9500"/>
                  </a:lnTo>
                  <a:lnTo>
                    <a:pt x="11527" y="9120"/>
                  </a:lnTo>
                  <a:lnTo>
                    <a:pt x="12160" y="8741"/>
                  </a:lnTo>
                  <a:lnTo>
                    <a:pt x="12857" y="8424"/>
                  </a:lnTo>
                  <a:lnTo>
                    <a:pt x="13554" y="8234"/>
                  </a:lnTo>
                  <a:lnTo>
                    <a:pt x="14250" y="8044"/>
                  </a:lnTo>
                  <a:lnTo>
                    <a:pt x="15074" y="7917"/>
                  </a:lnTo>
                  <a:close/>
                  <a:moveTo>
                    <a:pt x="16277" y="1"/>
                  </a:moveTo>
                  <a:lnTo>
                    <a:pt x="14187" y="64"/>
                  </a:lnTo>
                  <a:lnTo>
                    <a:pt x="12730" y="191"/>
                  </a:lnTo>
                  <a:lnTo>
                    <a:pt x="11337" y="508"/>
                  </a:lnTo>
                  <a:lnTo>
                    <a:pt x="10007" y="888"/>
                  </a:lnTo>
                  <a:lnTo>
                    <a:pt x="8741" y="1458"/>
                  </a:lnTo>
                  <a:lnTo>
                    <a:pt x="7474" y="2091"/>
                  </a:lnTo>
                  <a:lnTo>
                    <a:pt x="6334" y="2851"/>
                  </a:lnTo>
                  <a:lnTo>
                    <a:pt x="5257" y="3737"/>
                  </a:lnTo>
                  <a:lnTo>
                    <a:pt x="4244" y="4687"/>
                  </a:lnTo>
                  <a:lnTo>
                    <a:pt x="3357" y="5701"/>
                  </a:lnTo>
                  <a:lnTo>
                    <a:pt x="2534" y="6841"/>
                  </a:lnTo>
                  <a:lnTo>
                    <a:pt x="1837" y="8044"/>
                  </a:lnTo>
                  <a:lnTo>
                    <a:pt x="1204" y="9247"/>
                  </a:lnTo>
                  <a:lnTo>
                    <a:pt x="761" y="10577"/>
                  </a:lnTo>
                  <a:lnTo>
                    <a:pt x="381" y="11907"/>
                  </a:lnTo>
                  <a:lnTo>
                    <a:pt x="128" y="13300"/>
                  </a:lnTo>
                  <a:lnTo>
                    <a:pt x="64" y="14757"/>
                  </a:lnTo>
                  <a:lnTo>
                    <a:pt x="1" y="25586"/>
                  </a:lnTo>
                  <a:lnTo>
                    <a:pt x="64" y="36416"/>
                  </a:lnTo>
                  <a:lnTo>
                    <a:pt x="128" y="37619"/>
                  </a:lnTo>
                  <a:lnTo>
                    <a:pt x="254" y="38759"/>
                  </a:lnTo>
                  <a:lnTo>
                    <a:pt x="508" y="39899"/>
                  </a:lnTo>
                  <a:lnTo>
                    <a:pt x="887" y="40976"/>
                  </a:lnTo>
                  <a:lnTo>
                    <a:pt x="1267" y="42052"/>
                  </a:lnTo>
                  <a:lnTo>
                    <a:pt x="1774" y="43065"/>
                  </a:lnTo>
                  <a:lnTo>
                    <a:pt x="2344" y="44079"/>
                  </a:lnTo>
                  <a:lnTo>
                    <a:pt x="3041" y="45029"/>
                  </a:lnTo>
                  <a:lnTo>
                    <a:pt x="3737" y="45915"/>
                  </a:lnTo>
                  <a:lnTo>
                    <a:pt x="4561" y="46802"/>
                  </a:lnTo>
                  <a:lnTo>
                    <a:pt x="5384" y="47562"/>
                  </a:lnTo>
                  <a:lnTo>
                    <a:pt x="6271" y="48258"/>
                  </a:lnTo>
                  <a:lnTo>
                    <a:pt x="7284" y="48955"/>
                  </a:lnTo>
                  <a:lnTo>
                    <a:pt x="8234" y="49525"/>
                  </a:lnTo>
                  <a:lnTo>
                    <a:pt x="9311" y="49968"/>
                  </a:lnTo>
                  <a:lnTo>
                    <a:pt x="10450" y="50412"/>
                  </a:lnTo>
                  <a:lnTo>
                    <a:pt x="11907" y="50855"/>
                  </a:lnTo>
                  <a:lnTo>
                    <a:pt x="13490" y="51235"/>
                  </a:lnTo>
                  <a:lnTo>
                    <a:pt x="21533" y="51235"/>
                  </a:lnTo>
                  <a:lnTo>
                    <a:pt x="21977" y="51108"/>
                  </a:lnTo>
                  <a:lnTo>
                    <a:pt x="22420" y="50982"/>
                  </a:lnTo>
                  <a:lnTo>
                    <a:pt x="23750" y="50665"/>
                  </a:lnTo>
                  <a:lnTo>
                    <a:pt x="25080" y="50222"/>
                  </a:lnTo>
                  <a:lnTo>
                    <a:pt x="26347" y="49652"/>
                  </a:lnTo>
                  <a:lnTo>
                    <a:pt x="27550" y="49018"/>
                  </a:lnTo>
                  <a:lnTo>
                    <a:pt x="28627" y="48258"/>
                  </a:lnTo>
                  <a:lnTo>
                    <a:pt x="29703" y="47499"/>
                  </a:lnTo>
                  <a:lnTo>
                    <a:pt x="30653" y="46549"/>
                  </a:lnTo>
                  <a:lnTo>
                    <a:pt x="31476" y="45599"/>
                  </a:lnTo>
                  <a:lnTo>
                    <a:pt x="32300" y="44585"/>
                  </a:lnTo>
                  <a:lnTo>
                    <a:pt x="32933" y="43445"/>
                  </a:lnTo>
                  <a:lnTo>
                    <a:pt x="33566" y="42305"/>
                  </a:lnTo>
                  <a:lnTo>
                    <a:pt x="34010" y="41039"/>
                  </a:lnTo>
                  <a:lnTo>
                    <a:pt x="34453" y="39772"/>
                  </a:lnTo>
                  <a:lnTo>
                    <a:pt x="34706" y="38442"/>
                  </a:lnTo>
                  <a:lnTo>
                    <a:pt x="34896" y="37049"/>
                  </a:lnTo>
                  <a:lnTo>
                    <a:pt x="34960" y="35592"/>
                  </a:lnTo>
                  <a:lnTo>
                    <a:pt x="34960" y="15200"/>
                  </a:lnTo>
                  <a:lnTo>
                    <a:pt x="34896" y="13870"/>
                  </a:lnTo>
                  <a:lnTo>
                    <a:pt x="34706" y="12540"/>
                  </a:lnTo>
                  <a:lnTo>
                    <a:pt x="34390" y="11210"/>
                  </a:lnTo>
                  <a:lnTo>
                    <a:pt x="34010" y="9944"/>
                  </a:lnTo>
                  <a:lnTo>
                    <a:pt x="33503" y="8741"/>
                  </a:lnTo>
                  <a:lnTo>
                    <a:pt x="32870" y="7601"/>
                  </a:lnTo>
                  <a:lnTo>
                    <a:pt x="32173" y="6524"/>
                  </a:lnTo>
                  <a:lnTo>
                    <a:pt x="31413" y="5447"/>
                  </a:lnTo>
                  <a:lnTo>
                    <a:pt x="30526" y="4497"/>
                  </a:lnTo>
                  <a:lnTo>
                    <a:pt x="29576" y="3611"/>
                  </a:lnTo>
                  <a:lnTo>
                    <a:pt x="28563" y="2851"/>
                  </a:lnTo>
                  <a:lnTo>
                    <a:pt x="27487" y="2154"/>
                  </a:lnTo>
                  <a:lnTo>
                    <a:pt x="26347" y="1521"/>
                  </a:lnTo>
                  <a:lnTo>
                    <a:pt x="25080" y="1014"/>
                  </a:lnTo>
                  <a:lnTo>
                    <a:pt x="23813" y="634"/>
                  </a:lnTo>
                  <a:lnTo>
                    <a:pt x="22483" y="318"/>
                  </a:lnTo>
                  <a:lnTo>
                    <a:pt x="21470" y="191"/>
                  </a:lnTo>
                  <a:lnTo>
                    <a:pt x="20457" y="64"/>
                  </a:lnTo>
                  <a:lnTo>
                    <a:pt x="1836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2820450" y="2227350"/>
              <a:ext cx="873975" cy="1282450"/>
            </a:xfrm>
            <a:custGeom>
              <a:rect b="b" l="l" r="r" t="t"/>
              <a:pathLst>
                <a:path extrusionOk="0" h="51298" w="34959">
                  <a:moveTo>
                    <a:pt x="16529" y="1"/>
                  </a:moveTo>
                  <a:lnTo>
                    <a:pt x="14503" y="127"/>
                  </a:lnTo>
                  <a:lnTo>
                    <a:pt x="12983" y="254"/>
                  </a:lnTo>
                  <a:lnTo>
                    <a:pt x="11526" y="507"/>
                  </a:lnTo>
                  <a:lnTo>
                    <a:pt x="10133" y="951"/>
                  </a:lnTo>
                  <a:lnTo>
                    <a:pt x="8803" y="1521"/>
                  </a:lnTo>
                  <a:lnTo>
                    <a:pt x="7600" y="2154"/>
                  </a:lnTo>
                  <a:lnTo>
                    <a:pt x="6396" y="2914"/>
                  </a:lnTo>
                  <a:lnTo>
                    <a:pt x="5257" y="3800"/>
                  </a:lnTo>
                  <a:lnTo>
                    <a:pt x="4243" y="4750"/>
                  </a:lnTo>
                  <a:lnTo>
                    <a:pt x="3357" y="5827"/>
                  </a:lnTo>
                  <a:lnTo>
                    <a:pt x="2533" y="6967"/>
                  </a:lnTo>
                  <a:lnTo>
                    <a:pt x="1773" y="8170"/>
                  </a:lnTo>
                  <a:lnTo>
                    <a:pt x="1203" y="9437"/>
                  </a:lnTo>
                  <a:lnTo>
                    <a:pt x="697" y="10830"/>
                  </a:lnTo>
                  <a:lnTo>
                    <a:pt x="380" y="12223"/>
                  </a:lnTo>
                  <a:lnTo>
                    <a:pt x="127" y="13617"/>
                  </a:lnTo>
                  <a:lnTo>
                    <a:pt x="63" y="15137"/>
                  </a:lnTo>
                  <a:lnTo>
                    <a:pt x="0" y="25649"/>
                  </a:lnTo>
                  <a:lnTo>
                    <a:pt x="0" y="30906"/>
                  </a:lnTo>
                  <a:lnTo>
                    <a:pt x="63" y="36162"/>
                  </a:lnTo>
                  <a:lnTo>
                    <a:pt x="127" y="37365"/>
                  </a:lnTo>
                  <a:lnTo>
                    <a:pt x="253" y="38442"/>
                  </a:lnTo>
                  <a:lnTo>
                    <a:pt x="443" y="39519"/>
                  </a:lnTo>
                  <a:lnTo>
                    <a:pt x="697" y="40532"/>
                  </a:lnTo>
                  <a:lnTo>
                    <a:pt x="1013" y="41545"/>
                  </a:lnTo>
                  <a:lnTo>
                    <a:pt x="1393" y="42495"/>
                  </a:lnTo>
                  <a:lnTo>
                    <a:pt x="1900" y="43445"/>
                  </a:lnTo>
                  <a:lnTo>
                    <a:pt x="2407" y="44332"/>
                  </a:lnTo>
                  <a:lnTo>
                    <a:pt x="2977" y="45155"/>
                  </a:lnTo>
                  <a:lnTo>
                    <a:pt x="3610" y="45915"/>
                  </a:lnTo>
                  <a:lnTo>
                    <a:pt x="4370" y="46675"/>
                  </a:lnTo>
                  <a:lnTo>
                    <a:pt x="5130" y="47372"/>
                  </a:lnTo>
                  <a:lnTo>
                    <a:pt x="5953" y="48068"/>
                  </a:lnTo>
                  <a:lnTo>
                    <a:pt x="6903" y="48701"/>
                  </a:lnTo>
                  <a:lnTo>
                    <a:pt x="7853" y="49271"/>
                  </a:lnTo>
                  <a:lnTo>
                    <a:pt x="8866" y="49778"/>
                  </a:lnTo>
                  <a:lnTo>
                    <a:pt x="9943" y="50285"/>
                  </a:lnTo>
                  <a:lnTo>
                    <a:pt x="11083" y="50601"/>
                  </a:lnTo>
                  <a:lnTo>
                    <a:pt x="13426" y="51298"/>
                  </a:lnTo>
                  <a:lnTo>
                    <a:pt x="21786" y="51298"/>
                  </a:lnTo>
                  <a:lnTo>
                    <a:pt x="22419" y="51108"/>
                  </a:lnTo>
                  <a:lnTo>
                    <a:pt x="23053" y="50918"/>
                  </a:lnTo>
                  <a:lnTo>
                    <a:pt x="23939" y="50665"/>
                  </a:lnTo>
                  <a:lnTo>
                    <a:pt x="24763" y="50411"/>
                  </a:lnTo>
                  <a:lnTo>
                    <a:pt x="25522" y="50095"/>
                  </a:lnTo>
                  <a:lnTo>
                    <a:pt x="26282" y="49715"/>
                  </a:lnTo>
                  <a:lnTo>
                    <a:pt x="27042" y="49335"/>
                  </a:lnTo>
                  <a:lnTo>
                    <a:pt x="27739" y="48955"/>
                  </a:lnTo>
                  <a:lnTo>
                    <a:pt x="28436" y="48511"/>
                  </a:lnTo>
                  <a:lnTo>
                    <a:pt x="29132" y="48005"/>
                  </a:lnTo>
                  <a:lnTo>
                    <a:pt x="29702" y="47498"/>
                  </a:lnTo>
                  <a:lnTo>
                    <a:pt x="30336" y="46928"/>
                  </a:lnTo>
                  <a:lnTo>
                    <a:pt x="30906" y="46358"/>
                  </a:lnTo>
                  <a:lnTo>
                    <a:pt x="31476" y="45725"/>
                  </a:lnTo>
                  <a:lnTo>
                    <a:pt x="31982" y="45028"/>
                  </a:lnTo>
                  <a:lnTo>
                    <a:pt x="32426" y="44332"/>
                  </a:lnTo>
                  <a:lnTo>
                    <a:pt x="32932" y="43572"/>
                  </a:lnTo>
                  <a:lnTo>
                    <a:pt x="33376" y="42812"/>
                  </a:lnTo>
                  <a:lnTo>
                    <a:pt x="33882" y="41608"/>
                  </a:lnTo>
                  <a:lnTo>
                    <a:pt x="34326" y="40405"/>
                  </a:lnTo>
                  <a:lnTo>
                    <a:pt x="34579" y="39202"/>
                  </a:lnTo>
                  <a:lnTo>
                    <a:pt x="34832" y="37935"/>
                  </a:lnTo>
                  <a:lnTo>
                    <a:pt x="34896" y="36669"/>
                  </a:lnTo>
                  <a:lnTo>
                    <a:pt x="34959" y="35402"/>
                  </a:lnTo>
                  <a:lnTo>
                    <a:pt x="34959" y="34136"/>
                  </a:lnTo>
                  <a:lnTo>
                    <a:pt x="34896" y="32869"/>
                  </a:lnTo>
                  <a:lnTo>
                    <a:pt x="34896" y="32552"/>
                  </a:lnTo>
                  <a:lnTo>
                    <a:pt x="34769" y="32236"/>
                  </a:lnTo>
                  <a:lnTo>
                    <a:pt x="34642" y="31982"/>
                  </a:lnTo>
                  <a:lnTo>
                    <a:pt x="34452" y="31792"/>
                  </a:lnTo>
                  <a:lnTo>
                    <a:pt x="34199" y="31666"/>
                  </a:lnTo>
                  <a:lnTo>
                    <a:pt x="33946" y="31539"/>
                  </a:lnTo>
                  <a:lnTo>
                    <a:pt x="33629" y="31476"/>
                  </a:lnTo>
                  <a:lnTo>
                    <a:pt x="33312" y="31412"/>
                  </a:lnTo>
                  <a:lnTo>
                    <a:pt x="28372" y="31412"/>
                  </a:lnTo>
                  <a:lnTo>
                    <a:pt x="27992" y="31476"/>
                  </a:lnTo>
                  <a:lnTo>
                    <a:pt x="27676" y="31539"/>
                  </a:lnTo>
                  <a:lnTo>
                    <a:pt x="27422" y="31666"/>
                  </a:lnTo>
                  <a:lnTo>
                    <a:pt x="27232" y="31856"/>
                  </a:lnTo>
                  <a:lnTo>
                    <a:pt x="27042" y="32046"/>
                  </a:lnTo>
                  <a:lnTo>
                    <a:pt x="26916" y="32299"/>
                  </a:lnTo>
                  <a:lnTo>
                    <a:pt x="26789" y="32616"/>
                  </a:lnTo>
                  <a:lnTo>
                    <a:pt x="26789" y="32996"/>
                  </a:lnTo>
                  <a:lnTo>
                    <a:pt x="26726" y="34516"/>
                  </a:lnTo>
                  <a:lnTo>
                    <a:pt x="26726" y="36035"/>
                  </a:lnTo>
                  <a:lnTo>
                    <a:pt x="26662" y="36732"/>
                  </a:lnTo>
                  <a:lnTo>
                    <a:pt x="26599" y="37429"/>
                  </a:lnTo>
                  <a:lnTo>
                    <a:pt x="26409" y="38125"/>
                  </a:lnTo>
                  <a:lnTo>
                    <a:pt x="26219" y="38759"/>
                  </a:lnTo>
                  <a:lnTo>
                    <a:pt x="25902" y="39392"/>
                  </a:lnTo>
                  <a:lnTo>
                    <a:pt x="25586" y="39962"/>
                  </a:lnTo>
                  <a:lnTo>
                    <a:pt x="25206" y="40469"/>
                  </a:lnTo>
                  <a:lnTo>
                    <a:pt x="24826" y="40975"/>
                  </a:lnTo>
                  <a:lnTo>
                    <a:pt x="24383" y="41482"/>
                  </a:lnTo>
                  <a:lnTo>
                    <a:pt x="23876" y="41862"/>
                  </a:lnTo>
                  <a:lnTo>
                    <a:pt x="23306" y="42242"/>
                  </a:lnTo>
                  <a:lnTo>
                    <a:pt x="22736" y="42622"/>
                  </a:lnTo>
                  <a:lnTo>
                    <a:pt x="22103" y="42875"/>
                  </a:lnTo>
                  <a:lnTo>
                    <a:pt x="21469" y="43065"/>
                  </a:lnTo>
                  <a:lnTo>
                    <a:pt x="20773" y="43255"/>
                  </a:lnTo>
                  <a:lnTo>
                    <a:pt x="20076" y="43382"/>
                  </a:lnTo>
                  <a:lnTo>
                    <a:pt x="18809" y="43445"/>
                  </a:lnTo>
                  <a:lnTo>
                    <a:pt x="17479" y="43508"/>
                  </a:lnTo>
                  <a:lnTo>
                    <a:pt x="16213" y="43445"/>
                  </a:lnTo>
                  <a:lnTo>
                    <a:pt x="14946" y="43382"/>
                  </a:lnTo>
                  <a:lnTo>
                    <a:pt x="14186" y="43255"/>
                  </a:lnTo>
                  <a:lnTo>
                    <a:pt x="13490" y="43065"/>
                  </a:lnTo>
                  <a:lnTo>
                    <a:pt x="12856" y="42875"/>
                  </a:lnTo>
                  <a:lnTo>
                    <a:pt x="12223" y="42558"/>
                  </a:lnTo>
                  <a:lnTo>
                    <a:pt x="11653" y="42242"/>
                  </a:lnTo>
                  <a:lnTo>
                    <a:pt x="11146" y="41862"/>
                  </a:lnTo>
                  <a:lnTo>
                    <a:pt x="10640" y="41482"/>
                  </a:lnTo>
                  <a:lnTo>
                    <a:pt x="10133" y="40975"/>
                  </a:lnTo>
                  <a:lnTo>
                    <a:pt x="9753" y="40469"/>
                  </a:lnTo>
                  <a:lnTo>
                    <a:pt x="9373" y="39962"/>
                  </a:lnTo>
                  <a:lnTo>
                    <a:pt x="9056" y="39329"/>
                  </a:lnTo>
                  <a:lnTo>
                    <a:pt x="8803" y="38759"/>
                  </a:lnTo>
                  <a:lnTo>
                    <a:pt x="8550" y="38125"/>
                  </a:lnTo>
                  <a:lnTo>
                    <a:pt x="8423" y="37429"/>
                  </a:lnTo>
                  <a:lnTo>
                    <a:pt x="8296" y="36732"/>
                  </a:lnTo>
                  <a:lnTo>
                    <a:pt x="8296" y="36035"/>
                  </a:lnTo>
                  <a:lnTo>
                    <a:pt x="8233" y="25649"/>
                  </a:lnTo>
                  <a:lnTo>
                    <a:pt x="8296" y="15263"/>
                  </a:lnTo>
                  <a:lnTo>
                    <a:pt x="8360" y="14503"/>
                  </a:lnTo>
                  <a:lnTo>
                    <a:pt x="8423" y="13743"/>
                  </a:lnTo>
                  <a:lnTo>
                    <a:pt x="8613" y="13047"/>
                  </a:lnTo>
                  <a:lnTo>
                    <a:pt x="8866" y="12413"/>
                  </a:lnTo>
                  <a:lnTo>
                    <a:pt x="9183" y="11780"/>
                  </a:lnTo>
                  <a:lnTo>
                    <a:pt x="9563" y="11147"/>
                  </a:lnTo>
                  <a:lnTo>
                    <a:pt x="9943" y="10577"/>
                  </a:lnTo>
                  <a:lnTo>
                    <a:pt x="10450" y="10070"/>
                  </a:lnTo>
                  <a:lnTo>
                    <a:pt x="10956" y="9627"/>
                  </a:lnTo>
                  <a:lnTo>
                    <a:pt x="11526" y="9183"/>
                  </a:lnTo>
                  <a:lnTo>
                    <a:pt x="12096" y="8867"/>
                  </a:lnTo>
                  <a:lnTo>
                    <a:pt x="12730" y="8550"/>
                  </a:lnTo>
                  <a:lnTo>
                    <a:pt x="13426" y="8297"/>
                  </a:lnTo>
                  <a:lnTo>
                    <a:pt x="14123" y="8107"/>
                  </a:lnTo>
                  <a:lnTo>
                    <a:pt x="14883" y="7980"/>
                  </a:lnTo>
                  <a:lnTo>
                    <a:pt x="20139" y="7980"/>
                  </a:lnTo>
                  <a:lnTo>
                    <a:pt x="20773" y="8107"/>
                  </a:lnTo>
                  <a:lnTo>
                    <a:pt x="21406" y="8234"/>
                  </a:lnTo>
                  <a:lnTo>
                    <a:pt x="22039" y="8487"/>
                  </a:lnTo>
                  <a:lnTo>
                    <a:pt x="22609" y="8740"/>
                  </a:lnTo>
                  <a:lnTo>
                    <a:pt x="23179" y="9057"/>
                  </a:lnTo>
                  <a:lnTo>
                    <a:pt x="23749" y="9373"/>
                  </a:lnTo>
                  <a:lnTo>
                    <a:pt x="24256" y="9753"/>
                  </a:lnTo>
                  <a:lnTo>
                    <a:pt x="24699" y="10197"/>
                  </a:lnTo>
                  <a:lnTo>
                    <a:pt x="25079" y="10703"/>
                  </a:lnTo>
                  <a:lnTo>
                    <a:pt x="25459" y="11210"/>
                  </a:lnTo>
                  <a:lnTo>
                    <a:pt x="25839" y="11780"/>
                  </a:lnTo>
                  <a:lnTo>
                    <a:pt x="26092" y="12350"/>
                  </a:lnTo>
                  <a:lnTo>
                    <a:pt x="26346" y="12983"/>
                  </a:lnTo>
                  <a:lnTo>
                    <a:pt x="26472" y="13617"/>
                  </a:lnTo>
                  <a:lnTo>
                    <a:pt x="26599" y="14313"/>
                  </a:lnTo>
                  <a:lnTo>
                    <a:pt x="26726" y="15263"/>
                  </a:lnTo>
                  <a:lnTo>
                    <a:pt x="26726" y="16213"/>
                  </a:lnTo>
                  <a:lnTo>
                    <a:pt x="26726" y="18176"/>
                  </a:lnTo>
                  <a:lnTo>
                    <a:pt x="26789" y="18556"/>
                  </a:lnTo>
                  <a:lnTo>
                    <a:pt x="26852" y="18936"/>
                  </a:lnTo>
                  <a:lnTo>
                    <a:pt x="26979" y="19190"/>
                  </a:lnTo>
                  <a:lnTo>
                    <a:pt x="27169" y="19443"/>
                  </a:lnTo>
                  <a:lnTo>
                    <a:pt x="27359" y="19633"/>
                  </a:lnTo>
                  <a:lnTo>
                    <a:pt x="27676" y="19760"/>
                  </a:lnTo>
                  <a:lnTo>
                    <a:pt x="27992" y="19823"/>
                  </a:lnTo>
                  <a:lnTo>
                    <a:pt x="28372" y="19886"/>
                  </a:lnTo>
                  <a:lnTo>
                    <a:pt x="33312" y="19886"/>
                  </a:lnTo>
                  <a:lnTo>
                    <a:pt x="33692" y="19823"/>
                  </a:lnTo>
                  <a:lnTo>
                    <a:pt x="34009" y="19760"/>
                  </a:lnTo>
                  <a:lnTo>
                    <a:pt x="34262" y="19633"/>
                  </a:lnTo>
                  <a:lnTo>
                    <a:pt x="34516" y="19443"/>
                  </a:lnTo>
                  <a:lnTo>
                    <a:pt x="34706" y="19190"/>
                  </a:lnTo>
                  <a:lnTo>
                    <a:pt x="34832" y="18936"/>
                  </a:lnTo>
                  <a:lnTo>
                    <a:pt x="34896" y="18556"/>
                  </a:lnTo>
                  <a:lnTo>
                    <a:pt x="34959" y="18240"/>
                  </a:lnTo>
                  <a:lnTo>
                    <a:pt x="34959" y="14947"/>
                  </a:lnTo>
                  <a:lnTo>
                    <a:pt x="34832" y="13617"/>
                  </a:lnTo>
                  <a:lnTo>
                    <a:pt x="34642" y="12287"/>
                  </a:lnTo>
                  <a:lnTo>
                    <a:pt x="34326" y="11020"/>
                  </a:lnTo>
                  <a:lnTo>
                    <a:pt x="33946" y="9817"/>
                  </a:lnTo>
                  <a:lnTo>
                    <a:pt x="33439" y="8614"/>
                  </a:lnTo>
                  <a:lnTo>
                    <a:pt x="32806" y="7537"/>
                  </a:lnTo>
                  <a:lnTo>
                    <a:pt x="32109" y="6460"/>
                  </a:lnTo>
                  <a:lnTo>
                    <a:pt x="31349" y="5447"/>
                  </a:lnTo>
                  <a:lnTo>
                    <a:pt x="30462" y="4497"/>
                  </a:lnTo>
                  <a:lnTo>
                    <a:pt x="29512" y="3610"/>
                  </a:lnTo>
                  <a:lnTo>
                    <a:pt x="28499" y="2850"/>
                  </a:lnTo>
                  <a:lnTo>
                    <a:pt x="27422" y="2154"/>
                  </a:lnTo>
                  <a:lnTo>
                    <a:pt x="26282" y="1584"/>
                  </a:lnTo>
                  <a:lnTo>
                    <a:pt x="25079" y="1077"/>
                  </a:lnTo>
                  <a:lnTo>
                    <a:pt x="23876" y="697"/>
                  </a:lnTo>
                  <a:lnTo>
                    <a:pt x="22546" y="381"/>
                  </a:lnTo>
                  <a:lnTo>
                    <a:pt x="21533" y="254"/>
                  </a:lnTo>
                  <a:lnTo>
                    <a:pt x="20583" y="127"/>
                  </a:lnTo>
                  <a:lnTo>
                    <a:pt x="18556" y="64"/>
                  </a:lnTo>
                  <a:lnTo>
                    <a:pt x="16529"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238125" y="2247925"/>
              <a:ext cx="973725" cy="1242900"/>
            </a:xfrm>
            <a:custGeom>
              <a:rect b="b" l="l" r="r" t="t"/>
              <a:pathLst>
                <a:path extrusionOk="0" h="49716" w="38949">
                  <a:moveTo>
                    <a:pt x="3357" y="1"/>
                  </a:moveTo>
                  <a:lnTo>
                    <a:pt x="2407" y="64"/>
                  </a:lnTo>
                  <a:lnTo>
                    <a:pt x="1773" y="128"/>
                  </a:lnTo>
                  <a:lnTo>
                    <a:pt x="1203" y="381"/>
                  </a:lnTo>
                  <a:lnTo>
                    <a:pt x="0" y="824"/>
                  </a:lnTo>
                  <a:lnTo>
                    <a:pt x="0" y="2091"/>
                  </a:lnTo>
                  <a:lnTo>
                    <a:pt x="253" y="2597"/>
                  </a:lnTo>
                  <a:lnTo>
                    <a:pt x="507" y="3104"/>
                  </a:lnTo>
                  <a:lnTo>
                    <a:pt x="15959" y="46739"/>
                  </a:lnTo>
                  <a:lnTo>
                    <a:pt x="16339" y="47752"/>
                  </a:lnTo>
                  <a:lnTo>
                    <a:pt x="16656" y="48448"/>
                  </a:lnTo>
                  <a:lnTo>
                    <a:pt x="16909" y="49018"/>
                  </a:lnTo>
                  <a:lnTo>
                    <a:pt x="17099" y="49208"/>
                  </a:lnTo>
                  <a:lnTo>
                    <a:pt x="17289" y="49335"/>
                  </a:lnTo>
                  <a:lnTo>
                    <a:pt x="17479" y="49462"/>
                  </a:lnTo>
                  <a:lnTo>
                    <a:pt x="17733" y="49525"/>
                  </a:lnTo>
                  <a:lnTo>
                    <a:pt x="18303" y="49652"/>
                  </a:lnTo>
                  <a:lnTo>
                    <a:pt x="19126" y="49715"/>
                  </a:lnTo>
                  <a:lnTo>
                    <a:pt x="20583" y="49715"/>
                  </a:lnTo>
                  <a:lnTo>
                    <a:pt x="21026" y="49652"/>
                  </a:lnTo>
                  <a:lnTo>
                    <a:pt x="21343" y="49525"/>
                  </a:lnTo>
                  <a:lnTo>
                    <a:pt x="21659" y="49335"/>
                  </a:lnTo>
                  <a:lnTo>
                    <a:pt x="21976" y="49082"/>
                  </a:lnTo>
                  <a:lnTo>
                    <a:pt x="22166" y="48828"/>
                  </a:lnTo>
                  <a:lnTo>
                    <a:pt x="22356" y="48448"/>
                  </a:lnTo>
                  <a:lnTo>
                    <a:pt x="22546" y="48005"/>
                  </a:lnTo>
                  <a:lnTo>
                    <a:pt x="24762" y="41735"/>
                  </a:lnTo>
                  <a:lnTo>
                    <a:pt x="27042" y="35466"/>
                  </a:lnTo>
                  <a:lnTo>
                    <a:pt x="38695" y="2597"/>
                  </a:lnTo>
                  <a:lnTo>
                    <a:pt x="38885" y="1964"/>
                  </a:lnTo>
                  <a:lnTo>
                    <a:pt x="38949" y="1458"/>
                  </a:lnTo>
                  <a:lnTo>
                    <a:pt x="38885" y="1014"/>
                  </a:lnTo>
                  <a:lnTo>
                    <a:pt x="38759" y="634"/>
                  </a:lnTo>
                  <a:lnTo>
                    <a:pt x="38442" y="381"/>
                  </a:lnTo>
                  <a:lnTo>
                    <a:pt x="38062" y="191"/>
                  </a:lnTo>
                  <a:lnTo>
                    <a:pt x="37555" y="64"/>
                  </a:lnTo>
                  <a:lnTo>
                    <a:pt x="36922" y="1"/>
                  </a:lnTo>
                  <a:lnTo>
                    <a:pt x="32426" y="1"/>
                  </a:lnTo>
                  <a:lnTo>
                    <a:pt x="31982" y="64"/>
                  </a:lnTo>
                  <a:lnTo>
                    <a:pt x="31666" y="191"/>
                  </a:lnTo>
                  <a:lnTo>
                    <a:pt x="31349" y="318"/>
                  </a:lnTo>
                  <a:lnTo>
                    <a:pt x="31032" y="571"/>
                  </a:lnTo>
                  <a:lnTo>
                    <a:pt x="30842" y="888"/>
                  </a:lnTo>
                  <a:lnTo>
                    <a:pt x="30652" y="1268"/>
                  </a:lnTo>
                  <a:lnTo>
                    <a:pt x="30462" y="1647"/>
                  </a:lnTo>
                  <a:lnTo>
                    <a:pt x="26472" y="12604"/>
                  </a:lnTo>
                  <a:lnTo>
                    <a:pt x="22483" y="23560"/>
                  </a:lnTo>
                  <a:lnTo>
                    <a:pt x="19506" y="31666"/>
                  </a:lnTo>
                  <a:lnTo>
                    <a:pt x="17289" y="25586"/>
                  </a:lnTo>
                  <a:lnTo>
                    <a:pt x="8550" y="1521"/>
                  </a:lnTo>
                  <a:lnTo>
                    <a:pt x="8423" y="1141"/>
                  </a:lnTo>
                  <a:lnTo>
                    <a:pt x="8233" y="824"/>
                  </a:lnTo>
                  <a:lnTo>
                    <a:pt x="7980" y="571"/>
                  </a:lnTo>
                  <a:lnTo>
                    <a:pt x="7726" y="318"/>
                  </a:lnTo>
                  <a:lnTo>
                    <a:pt x="7473" y="191"/>
                  </a:lnTo>
                  <a:lnTo>
                    <a:pt x="7156" y="64"/>
                  </a:lnTo>
                  <a:lnTo>
                    <a:pt x="6776"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6902125" y="2479100"/>
              <a:ext cx="384775" cy="1030700"/>
            </a:xfrm>
            <a:custGeom>
              <a:rect b="b" l="l" r="r" t="t"/>
              <a:pathLst>
                <a:path extrusionOk="0" h="41228" w="15391">
                  <a:moveTo>
                    <a:pt x="1" y="0"/>
                  </a:moveTo>
                  <a:lnTo>
                    <a:pt x="1" y="8233"/>
                  </a:lnTo>
                  <a:lnTo>
                    <a:pt x="1" y="41228"/>
                  </a:lnTo>
                  <a:lnTo>
                    <a:pt x="15390" y="41228"/>
                  </a:lnTo>
                  <a:lnTo>
                    <a:pt x="15390" y="39708"/>
                  </a:lnTo>
                  <a:lnTo>
                    <a:pt x="15327" y="3357"/>
                  </a:lnTo>
                  <a:lnTo>
                    <a:pt x="15327" y="2027"/>
                  </a:lnTo>
                  <a:lnTo>
                    <a:pt x="15073" y="1900"/>
                  </a:lnTo>
                  <a:lnTo>
                    <a:pt x="10577" y="8993"/>
                  </a:lnTo>
                  <a:lnTo>
                    <a:pt x="10324" y="8930"/>
                  </a:lnTo>
                  <a:lnTo>
                    <a:pt x="10324"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3897075" y="2247925"/>
              <a:ext cx="872400" cy="1242900"/>
            </a:xfrm>
            <a:custGeom>
              <a:rect b="b" l="l" r="r" t="t"/>
              <a:pathLst>
                <a:path extrusionOk="0" h="49716" w="34896">
                  <a:moveTo>
                    <a:pt x="1647" y="1"/>
                  </a:moveTo>
                  <a:lnTo>
                    <a:pt x="1140" y="128"/>
                  </a:lnTo>
                  <a:lnTo>
                    <a:pt x="760" y="254"/>
                  </a:lnTo>
                  <a:lnTo>
                    <a:pt x="507" y="444"/>
                  </a:lnTo>
                  <a:lnTo>
                    <a:pt x="254" y="698"/>
                  </a:lnTo>
                  <a:lnTo>
                    <a:pt x="127" y="1078"/>
                  </a:lnTo>
                  <a:lnTo>
                    <a:pt x="64" y="1584"/>
                  </a:lnTo>
                  <a:lnTo>
                    <a:pt x="0" y="2154"/>
                  </a:lnTo>
                  <a:lnTo>
                    <a:pt x="0" y="47498"/>
                  </a:lnTo>
                  <a:lnTo>
                    <a:pt x="64" y="48132"/>
                  </a:lnTo>
                  <a:lnTo>
                    <a:pt x="127" y="48575"/>
                  </a:lnTo>
                  <a:lnTo>
                    <a:pt x="254" y="48955"/>
                  </a:lnTo>
                  <a:lnTo>
                    <a:pt x="507" y="49272"/>
                  </a:lnTo>
                  <a:lnTo>
                    <a:pt x="824" y="49462"/>
                  </a:lnTo>
                  <a:lnTo>
                    <a:pt x="1204" y="49588"/>
                  </a:lnTo>
                  <a:lnTo>
                    <a:pt x="1710" y="49715"/>
                  </a:lnTo>
                  <a:lnTo>
                    <a:pt x="32806" y="49715"/>
                  </a:lnTo>
                  <a:lnTo>
                    <a:pt x="33376" y="49652"/>
                  </a:lnTo>
                  <a:lnTo>
                    <a:pt x="33819" y="49588"/>
                  </a:lnTo>
                  <a:lnTo>
                    <a:pt x="34199" y="49462"/>
                  </a:lnTo>
                  <a:lnTo>
                    <a:pt x="34452" y="49272"/>
                  </a:lnTo>
                  <a:lnTo>
                    <a:pt x="34706" y="48955"/>
                  </a:lnTo>
                  <a:lnTo>
                    <a:pt x="34832" y="48638"/>
                  </a:lnTo>
                  <a:lnTo>
                    <a:pt x="34896" y="48195"/>
                  </a:lnTo>
                  <a:lnTo>
                    <a:pt x="34896" y="47625"/>
                  </a:lnTo>
                  <a:lnTo>
                    <a:pt x="34896" y="44079"/>
                  </a:lnTo>
                  <a:lnTo>
                    <a:pt x="34896" y="43445"/>
                  </a:lnTo>
                  <a:lnTo>
                    <a:pt x="34832" y="42939"/>
                  </a:lnTo>
                  <a:lnTo>
                    <a:pt x="34706" y="42559"/>
                  </a:lnTo>
                  <a:lnTo>
                    <a:pt x="34516" y="42242"/>
                  </a:lnTo>
                  <a:lnTo>
                    <a:pt x="34199" y="42052"/>
                  </a:lnTo>
                  <a:lnTo>
                    <a:pt x="33819" y="41925"/>
                  </a:lnTo>
                  <a:lnTo>
                    <a:pt x="33249" y="41862"/>
                  </a:lnTo>
                  <a:lnTo>
                    <a:pt x="32616" y="41799"/>
                  </a:lnTo>
                  <a:lnTo>
                    <a:pt x="8360" y="41799"/>
                  </a:lnTo>
                  <a:lnTo>
                    <a:pt x="8360" y="28816"/>
                  </a:lnTo>
                  <a:lnTo>
                    <a:pt x="28246" y="28816"/>
                  </a:lnTo>
                  <a:lnTo>
                    <a:pt x="28753" y="28689"/>
                  </a:lnTo>
                  <a:lnTo>
                    <a:pt x="29133" y="28563"/>
                  </a:lnTo>
                  <a:lnTo>
                    <a:pt x="29449" y="28373"/>
                  </a:lnTo>
                  <a:lnTo>
                    <a:pt x="29639" y="28056"/>
                  </a:lnTo>
                  <a:lnTo>
                    <a:pt x="29766" y="27676"/>
                  </a:lnTo>
                  <a:lnTo>
                    <a:pt x="29829" y="27170"/>
                  </a:lnTo>
                  <a:lnTo>
                    <a:pt x="29829" y="26473"/>
                  </a:lnTo>
                  <a:lnTo>
                    <a:pt x="29829" y="23243"/>
                  </a:lnTo>
                  <a:lnTo>
                    <a:pt x="29829" y="22546"/>
                  </a:lnTo>
                  <a:lnTo>
                    <a:pt x="29766" y="22040"/>
                  </a:lnTo>
                  <a:lnTo>
                    <a:pt x="29639" y="21660"/>
                  </a:lnTo>
                  <a:lnTo>
                    <a:pt x="29449" y="21343"/>
                  </a:lnTo>
                  <a:lnTo>
                    <a:pt x="29133" y="21153"/>
                  </a:lnTo>
                  <a:lnTo>
                    <a:pt x="28753" y="21027"/>
                  </a:lnTo>
                  <a:lnTo>
                    <a:pt x="28246" y="20963"/>
                  </a:lnTo>
                  <a:lnTo>
                    <a:pt x="8360" y="20963"/>
                  </a:lnTo>
                  <a:lnTo>
                    <a:pt x="8360" y="7854"/>
                  </a:lnTo>
                  <a:lnTo>
                    <a:pt x="33312" y="7854"/>
                  </a:lnTo>
                  <a:lnTo>
                    <a:pt x="33819" y="7791"/>
                  </a:lnTo>
                  <a:lnTo>
                    <a:pt x="34199" y="7664"/>
                  </a:lnTo>
                  <a:lnTo>
                    <a:pt x="34516" y="7474"/>
                  </a:lnTo>
                  <a:lnTo>
                    <a:pt x="34706" y="7157"/>
                  </a:lnTo>
                  <a:lnTo>
                    <a:pt x="34832" y="6777"/>
                  </a:lnTo>
                  <a:lnTo>
                    <a:pt x="34896" y="6271"/>
                  </a:lnTo>
                  <a:lnTo>
                    <a:pt x="34896" y="5637"/>
                  </a:lnTo>
                  <a:lnTo>
                    <a:pt x="34896" y="2217"/>
                  </a:lnTo>
                  <a:lnTo>
                    <a:pt x="34896" y="1647"/>
                  </a:lnTo>
                  <a:lnTo>
                    <a:pt x="34832" y="1141"/>
                  </a:lnTo>
                  <a:lnTo>
                    <a:pt x="34706" y="698"/>
                  </a:lnTo>
                  <a:lnTo>
                    <a:pt x="34516" y="444"/>
                  </a:lnTo>
                  <a:lnTo>
                    <a:pt x="34199" y="254"/>
                  </a:lnTo>
                  <a:lnTo>
                    <a:pt x="33819" y="128"/>
                  </a:lnTo>
                  <a:lnTo>
                    <a:pt x="33312"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2391375" y="2247925"/>
              <a:ext cx="207425" cy="1242900"/>
            </a:xfrm>
            <a:custGeom>
              <a:rect b="b" l="l" r="r" t="t"/>
              <a:pathLst>
                <a:path extrusionOk="0" h="49716" w="8297">
                  <a:moveTo>
                    <a:pt x="1710" y="1"/>
                  </a:moveTo>
                  <a:lnTo>
                    <a:pt x="1204" y="128"/>
                  </a:lnTo>
                  <a:lnTo>
                    <a:pt x="760" y="254"/>
                  </a:lnTo>
                  <a:lnTo>
                    <a:pt x="444" y="444"/>
                  </a:lnTo>
                  <a:lnTo>
                    <a:pt x="254" y="761"/>
                  </a:lnTo>
                  <a:lnTo>
                    <a:pt x="127" y="1141"/>
                  </a:lnTo>
                  <a:lnTo>
                    <a:pt x="64" y="1711"/>
                  </a:lnTo>
                  <a:lnTo>
                    <a:pt x="0" y="2344"/>
                  </a:lnTo>
                  <a:lnTo>
                    <a:pt x="0" y="24763"/>
                  </a:lnTo>
                  <a:lnTo>
                    <a:pt x="0" y="25776"/>
                  </a:lnTo>
                  <a:lnTo>
                    <a:pt x="0" y="47309"/>
                  </a:lnTo>
                  <a:lnTo>
                    <a:pt x="64" y="47942"/>
                  </a:lnTo>
                  <a:lnTo>
                    <a:pt x="127" y="48512"/>
                  </a:lnTo>
                  <a:lnTo>
                    <a:pt x="254" y="48955"/>
                  </a:lnTo>
                  <a:lnTo>
                    <a:pt x="507" y="49272"/>
                  </a:lnTo>
                  <a:lnTo>
                    <a:pt x="824" y="49462"/>
                  </a:lnTo>
                  <a:lnTo>
                    <a:pt x="1267" y="49588"/>
                  </a:lnTo>
                  <a:lnTo>
                    <a:pt x="1774" y="49715"/>
                  </a:lnTo>
                  <a:lnTo>
                    <a:pt x="6270" y="49715"/>
                  </a:lnTo>
                  <a:lnTo>
                    <a:pt x="6777" y="49652"/>
                  </a:lnTo>
                  <a:lnTo>
                    <a:pt x="7157" y="49588"/>
                  </a:lnTo>
                  <a:lnTo>
                    <a:pt x="7537" y="49462"/>
                  </a:lnTo>
                  <a:lnTo>
                    <a:pt x="7790" y="49272"/>
                  </a:lnTo>
                  <a:lnTo>
                    <a:pt x="8043" y="48955"/>
                  </a:lnTo>
                  <a:lnTo>
                    <a:pt x="8170" y="48638"/>
                  </a:lnTo>
                  <a:lnTo>
                    <a:pt x="8233" y="48195"/>
                  </a:lnTo>
                  <a:lnTo>
                    <a:pt x="8233" y="47752"/>
                  </a:lnTo>
                  <a:lnTo>
                    <a:pt x="8297" y="2027"/>
                  </a:lnTo>
                  <a:lnTo>
                    <a:pt x="8233" y="1521"/>
                  </a:lnTo>
                  <a:lnTo>
                    <a:pt x="8170" y="1078"/>
                  </a:lnTo>
                  <a:lnTo>
                    <a:pt x="8043" y="698"/>
                  </a:lnTo>
                  <a:lnTo>
                    <a:pt x="7790" y="444"/>
                  </a:lnTo>
                  <a:lnTo>
                    <a:pt x="7537" y="254"/>
                  </a:lnTo>
                  <a:lnTo>
                    <a:pt x="7157" y="128"/>
                  </a:lnTo>
                  <a:lnTo>
                    <a:pt x="6713" y="64"/>
                  </a:lnTo>
                  <a:lnTo>
                    <a:pt x="620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5038600" y="2211525"/>
              <a:ext cx="503525" cy="604825"/>
            </a:xfrm>
            <a:custGeom>
              <a:rect b="b" l="l" r="r" t="t"/>
              <a:pathLst>
                <a:path extrusionOk="0" h="24193" w="20141">
                  <a:moveTo>
                    <a:pt x="9311" y="2027"/>
                  </a:moveTo>
                  <a:lnTo>
                    <a:pt x="9881" y="2090"/>
                  </a:lnTo>
                  <a:lnTo>
                    <a:pt x="10387" y="2154"/>
                  </a:lnTo>
                  <a:lnTo>
                    <a:pt x="10957" y="2407"/>
                  </a:lnTo>
                  <a:lnTo>
                    <a:pt x="11401" y="2724"/>
                  </a:lnTo>
                  <a:lnTo>
                    <a:pt x="11781" y="3103"/>
                  </a:lnTo>
                  <a:lnTo>
                    <a:pt x="12034" y="3547"/>
                  </a:lnTo>
                  <a:lnTo>
                    <a:pt x="12224" y="4053"/>
                  </a:lnTo>
                  <a:lnTo>
                    <a:pt x="12351" y="4560"/>
                  </a:lnTo>
                  <a:lnTo>
                    <a:pt x="12351" y="5130"/>
                  </a:lnTo>
                  <a:lnTo>
                    <a:pt x="12224" y="5637"/>
                  </a:lnTo>
                  <a:lnTo>
                    <a:pt x="11971" y="6207"/>
                  </a:lnTo>
                  <a:lnTo>
                    <a:pt x="11591" y="6650"/>
                  </a:lnTo>
                  <a:lnTo>
                    <a:pt x="10767" y="7473"/>
                  </a:lnTo>
                  <a:lnTo>
                    <a:pt x="9754" y="8233"/>
                  </a:lnTo>
                  <a:lnTo>
                    <a:pt x="7537" y="9880"/>
                  </a:lnTo>
                  <a:lnTo>
                    <a:pt x="7157" y="8740"/>
                  </a:lnTo>
                  <a:lnTo>
                    <a:pt x="6714" y="7727"/>
                  </a:lnTo>
                  <a:lnTo>
                    <a:pt x="6461" y="6777"/>
                  </a:lnTo>
                  <a:lnTo>
                    <a:pt x="6334" y="6270"/>
                  </a:lnTo>
                  <a:lnTo>
                    <a:pt x="6271" y="5827"/>
                  </a:lnTo>
                  <a:lnTo>
                    <a:pt x="6271" y="5447"/>
                  </a:lnTo>
                  <a:lnTo>
                    <a:pt x="6334" y="5130"/>
                  </a:lnTo>
                  <a:lnTo>
                    <a:pt x="6524" y="4370"/>
                  </a:lnTo>
                  <a:lnTo>
                    <a:pt x="6904" y="3673"/>
                  </a:lnTo>
                  <a:lnTo>
                    <a:pt x="7284" y="3040"/>
                  </a:lnTo>
                  <a:lnTo>
                    <a:pt x="7727" y="2597"/>
                  </a:lnTo>
                  <a:lnTo>
                    <a:pt x="8171" y="2344"/>
                  </a:lnTo>
                  <a:lnTo>
                    <a:pt x="8741" y="2154"/>
                  </a:lnTo>
                  <a:lnTo>
                    <a:pt x="9311" y="2027"/>
                  </a:lnTo>
                  <a:close/>
                  <a:moveTo>
                    <a:pt x="6334" y="12603"/>
                  </a:moveTo>
                  <a:lnTo>
                    <a:pt x="12414" y="19696"/>
                  </a:lnTo>
                  <a:lnTo>
                    <a:pt x="11844" y="20329"/>
                  </a:lnTo>
                  <a:lnTo>
                    <a:pt x="11211" y="20899"/>
                  </a:lnTo>
                  <a:lnTo>
                    <a:pt x="10451" y="21343"/>
                  </a:lnTo>
                  <a:lnTo>
                    <a:pt x="9627" y="21659"/>
                  </a:lnTo>
                  <a:lnTo>
                    <a:pt x="8804" y="21913"/>
                  </a:lnTo>
                  <a:lnTo>
                    <a:pt x="7917" y="22039"/>
                  </a:lnTo>
                  <a:lnTo>
                    <a:pt x="7094" y="22039"/>
                  </a:lnTo>
                  <a:lnTo>
                    <a:pt x="6207" y="21849"/>
                  </a:lnTo>
                  <a:lnTo>
                    <a:pt x="5574" y="21659"/>
                  </a:lnTo>
                  <a:lnTo>
                    <a:pt x="5004" y="21343"/>
                  </a:lnTo>
                  <a:lnTo>
                    <a:pt x="4434" y="20963"/>
                  </a:lnTo>
                  <a:lnTo>
                    <a:pt x="3991" y="20519"/>
                  </a:lnTo>
                  <a:lnTo>
                    <a:pt x="3611" y="20013"/>
                  </a:lnTo>
                  <a:lnTo>
                    <a:pt x="3294" y="19443"/>
                  </a:lnTo>
                  <a:lnTo>
                    <a:pt x="3104" y="18809"/>
                  </a:lnTo>
                  <a:lnTo>
                    <a:pt x="2914" y="18113"/>
                  </a:lnTo>
                  <a:lnTo>
                    <a:pt x="2914" y="17289"/>
                  </a:lnTo>
                  <a:lnTo>
                    <a:pt x="2978" y="16529"/>
                  </a:lnTo>
                  <a:lnTo>
                    <a:pt x="3231" y="15770"/>
                  </a:lnTo>
                  <a:lnTo>
                    <a:pt x="3547" y="15073"/>
                  </a:lnTo>
                  <a:lnTo>
                    <a:pt x="4054" y="14376"/>
                  </a:lnTo>
                  <a:lnTo>
                    <a:pt x="4687" y="13743"/>
                  </a:lnTo>
                  <a:lnTo>
                    <a:pt x="5447" y="13110"/>
                  </a:lnTo>
                  <a:lnTo>
                    <a:pt x="6334" y="12603"/>
                  </a:lnTo>
                  <a:close/>
                  <a:moveTo>
                    <a:pt x="9627" y="0"/>
                  </a:moveTo>
                  <a:lnTo>
                    <a:pt x="8614" y="64"/>
                  </a:lnTo>
                  <a:lnTo>
                    <a:pt x="7601" y="254"/>
                  </a:lnTo>
                  <a:lnTo>
                    <a:pt x="7157" y="380"/>
                  </a:lnTo>
                  <a:lnTo>
                    <a:pt x="6651" y="570"/>
                  </a:lnTo>
                  <a:lnTo>
                    <a:pt x="6271" y="760"/>
                  </a:lnTo>
                  <a:lnTo>
                    <a:pt x="5827" y="1014"/>
                  </a:lnTo>
                  <a:lnTo>
                    <a:pt x="5131" y="1584"/>
                  </a:lnTo>
                  <a:lnTo>
                    <a:pt x="4497" y="2217"/>
                  </a:lnTo>
                  <a:lnTo>
                    <a:pt x="4054" y="2977"/>
                  </a:lnTo>
                  <a:lnTo>
                    <a:pt x="3864" y="3357"/>
                  </a:lnTo>
                  <a:lnTo>
                    <a:pt x="3674" y="3800"/>
                  </a:lnTo>
                  <a:lnTo>
                    <a:pt x="3547" y="4180"/>
                  </a:lnTo>
                  <a:lnTo>
                    <a:pt x="3484" y="4623"/>
                  </a:lnTo>
                  <a:lnTo>
                    <a:pt x="3421" y="5067"/>
                  </a:lnTo>
                  <a:lnTo>
                    <a:pt x="3421" y="5510"/>
                  </a:lnTo>
                  <a:lnTo>
                    <a:pt x="3484" y="5953"/>
                  </a:lnTo>
                  <a:lnTo>
                    <a:pt x="3547" y="6460"/>
                  </a:lnTo>
                  <a:lnTo>
                    <a:pt x="3864" y="7537"/>
                  </a:lnTo>
                  <a:lnTo>
                    <a:pt x="4181" y="8550"/>
                  </a:lnTo>
                  <a:lnTo>
                    <a:pt x="5004" y="10703"/>
                  </a:lnTo>
                  <a:lnTo>
                    <a:pt x="3547" y="11780"/>
                  </a:lnTo>
                  <a:lnTo>
                    <a:pt x="2788" y="12286"/>
                  </a:lnTo>
                  <a:lnTo>
                    <a:pt x="2091" y="12920"/>
                  </a:lnTo>
                  <a:lnTo>
                    <a:pt x="1394" y="13616"/>
                  </a:lnTo>
                  <a:lnTo>
                    <a:pt x="888" y="14376"/>
                  </a:lnTo>
                  <a:lnTo>
                    <a:pt x="508" y="15136"/>
                  </a:lnTo>
                  <a:lnTo>
                    <a:pt x="191" y="16023"/>
                  </a:lnTo>
                  <a:lnTo>
                    <a:pt x="64" y="16846"/>
                  </a:lnTo>
                  <a:lnTo>
                    <a:pt x="1" y="17733"/>
                  </a:lnTo>
                  <a:lnTo>
                    <a:pt x="128" y="18683"/>
                  </a:lnTo>
                  <a:lnTo>
                    <a:pt x="318" y="19633"/>
                  </a:lnTo>
                  <a:lnTo>
                    <a:pt x="634" y="20519"/>
                  </a:lnTo>
                  <a:lnTo>
                    <a:pt x="1014" y="21279"/>
                  </a:lnTo>
                  <a:lnTo>
                    <a:pt x="1521" y="21976"/>
                  </a:lnTo>
                  <a:lnTo>
                    <a:pt x="2154" y="22546"/>
                  </a:lnTo>
                  <a:lnTo>
                    <a:pt x="2788" y="23052"/>
                  </a:lnTo>
                  <a:lnTo>
                    <a:pt x="3547" y="23432"/>
                  </a:lnTo>
                  <a:lnTo>
                    <a:pt x="4434" y="23749"/>
                  </a:lnTo>
                  <a:lnTo>
                    <a:pt x="5321" y="24002"/>
                  </a:lnTo>
                  <a:lnTo>
                    <a:pt x="6587" y="24192"/>
                  </a:lnTo>
                  <a:lnTo>
                    <a:pt x="8361" y="24192"/>
                  </a:lnTo>
                  <a:lnTo>
                    <a:pt x="8931" y="24129"/>
                  </a:lnTo>
                  <a:lnTo>
                    <a:pt x="9501" y="24002"/>
                  </a:lnTo>
                  <a:lnTo>
                    <a:pt x="10071" y="23812"/>
                  </a:lnTo>
                  <a:lnTo>
                    <a:pt x="11211" y="23432"/>
                  </a:lnTo>
                  <a:lnTo>
                    <a:pt x="12224" y="22862"/>
                  </a:lnTo>
                  <a:lnTo>
                    <a:pt x="13300" y="22166"/>
                  </a:lnTo>
                  <a:lnTo>
                    <a:pt x="14250" y="21343"/>
                  </a:lnTo>
                  <a:lnTo>
                    <a:pt x="14820" y="22039"/>
                  </a:lnTo>
                  <a:lnTo>
                    <a:pt x="15454" y="22672"/>
                  </a:lnTo>
                  <a:lnTo>
                    <a:pt x="16087" y="23179"/>
                  </a:lnTo>
                  <a:lnTo>
                    <a:pt x="16784" y="23559"/>
                  </a:lnTo>
                  <a:lnTo>
                    <a:pt x="17544" y="23749"/>
                  </a:lnTo>
                  <a:lnTo>
                    <a:pt x="18367" y="23876"/>
                  </a:lnTo>
                  <a:lnTo>
                    <a:pt x="19190" y="23812"/>
                  </a:lnTo>
                  <a:lnTo>
                    <a:pt x="20140" y="23622"/>
                  </a:lnTo>
                  <a:lnTo>
                    <a:pt x="16024" y="19379"/>
                  </a:lnTo>
                  <a:lnTo>
                    <a:pt x="19190" y="13363"/>
                  </a:lnTo>
                  <a:lnTo>
                    <a:pt x="16910" y="12413"/>
                  </a:lnTo>
                  <a:lnTo>
                    <a:pt x="14314" y="17859"/>
                  </a:lnTo>
                  <a:lnTo>
                    <a:pt x="8804" y="11400"/>
                  </a:lnTo>
                  <a:lnTo>
                    <a:pt x="11084" y="9880"/>
                  </a:lnTo>
                  <a:lnTo>
                    <a:pt x="12097" y="9183"/>
                  </a:lnTo>
                  <a:lnTo>
                    <a:pt x="13110" y="8360"/>
                  </a:lnTo>
                  <a:lnTo>
                    <a:pt x="13427" y="8043"/>
                  </a:lnTo>
                  <a:lnTo>
                    <a:pt x="13744" y="7663"/>
                  </a:lnTo>
                  <a:lnTo>
                    <a:pt x="13997" y="7283"/>
                  </a:lnTo>
                  <a:lnTo>
                    <a:pt x="14250" y="6840"/>
                  </a:lnTo>
                  <a:lnTo>
                    <a:pt x="14440" y="6460"/>
                  </a:lnTo>
                  <a:lnTo>
                    <a:pt x="14567" y="6017"/>
                  </a:lnTo>
                  <a:lnTo>
                    <a:pt x="14694" y="5573"/>
                  </a:lnTo>
                  <a:lnTo>
                    <a:pt x="14757" y="5130"/>
                  </a:lnTo>
                  <a:lnTo>
                    <a:pt x="14757" y="4687"/>
                  </a:lnTo>
                  <a:lnTo>
                    <a:pt x="14757" y="4243"/>
                  </a:lnTo>
                  <a:lnTo>
                    <a:pt x="14694" y="3800"/>
                  </a:lnTo>
                  <a:lnTo>
                    <a:pt x="14630" y="3357"/>
                  </a:lnTo>
                  <a:lnTo>
                    <a:pt x="14440" y="2914"/>
                  </a:lnTo>
                  <a:lnTo>
                    <a:pt x="14250" y="2534"/>
                  </a:lnTo>
                  <a:lnTo>
                    <a:pt x="14060" y="2154"/>
                  </a:lnTo>
                  <a:lnTo>
                    <a:pt x="13807" y="1774"/>
                  </a:lnTo>
                  <a:lnTo>
                    <a:pt x="13490" y="1457"/>
                  </a:lnTo>
                  <a:lnTo>
                    <a:pt x="13174" y="1204"/>
                  </a:lnTo>
                  <a:lnTo>
                    <a:pt x="12794" y="887"/>
                  </a:lnTo>
                  <a:lnTo>
                    <a:pt x="12414" y="697"/>
                  </a:lnTo>
                  <a:lnTo>
                    <a:pt x="11971" y="507"/>
                  </a:lnTo>
                  <a:lnTo>
                    <a:pt x="11527" y="317"/>
                  </a:lnTo>
                  <a:lnTo>
                    <a:pt x="10641" y="127"/>
                  </a:lnTo>
                  <a:lnTo>
                    <a:pt x="9627"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7223525" y="2213100"/>
              <a:ext cx="152025" cy="285025"/>
            </a:xfrm>
            <a:custGeom>
              <a:rect b="b" l="l" r="r" t="t"/>
              <a:pathLst>
                <a:path extrusionOk="0" h="11401" w="6081">
                  <a:moveTo>
                    <a:pt x="1" y="1"/>
                  </a:moveTo>
                  <a:lnTo>
                    <a:pt x="1" y="11400"/>
                  </a:lnTo>
                  <a:lnTo>
                    <a:pt x="6081" y="1774"/>
                  </a:lnTo>
                  <a:lnTo>
                    <a:pt x="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4"/>
          <p:cNvSpPr txBox="1"/>
          <p:nvPr/>
        </p:nvSpPr>
        <p:spPr>
          <a:xfrm>
            <a:off x="5391900" y="4825841"/>
            <a:ext cx="3599700" cy="178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CCCCCC"/>
                </a:solidFill>
                <a:latin typeface="Roboto"/>
                <a:ea typeface="Roboto"/>
                <a:cs typeface="Roboto"/>
                <a:sym typeface="Roboto"/>
              </a:rPr>
              <a:t> </a:t>
            </a:r>
            <a:r>
              <a:rPr lang="en" sz="800">
                <a:solidFill>
                  <a:srgbClr val="CCCCCC"/>
                </a:solidFill>
                <a:latin typeface="Roboto Medium"/>
                <a:ea typeface="Roboto Medium"/>
                <a:cs typeface="Roboto Medium"/>
                <a:sym typeface="Roboto Medium"/>
              </a:rPr>
              <a:t>Jay Frank &amp; Taylor Merriam</a:t>
            </a:r>
            <a:endParaRPr sz="800">
              <a:solidFill>
                <a:srgbClr val="CCCCCC"/>
              </a:solidFill>
              <a:latin typeface="Roboto Medium"/>
              <a:ea typeface="Roboto Medium"/>
              <a:cs typeface="Roboto Medium"/>
              <a:sym typeface="Roboto Medium"/>
            </a:endParaRPr>
          </a:p>
        </p:txBody>
      </p:sp>
      <p:sp>
        <p:nvSpPr>
          <p:cNvPr id="31" name="Google Shape;31;p4"/>
          <p:cNvSpPr txBox="1"/>
          <p:nvPr/>
        </p:nvSpPr>
        <p:spPr>
          <a:xfrm>
            <a:off x="1245140" y="4860975"/>
            <a:ext cx="3599700" cy="178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CCCCCC"/>
                </a:solidFill>
                <a:latin typeface="Roboto Black"/>
                <a:ea typeface="Roboto Black"/>
                <a:cs typeface="Roboto Black"/>
                <a:sym typeface="Roboto Black"/>
              </a:rPr>
              <a:t>THE 3 INTENTS </a:t>
            </a:r>
            <a:r>
              <a:rPr lang="en" sz="1000">
                <a:solidFill>
                  <a:srgbClr val="CCCCCC"/>
                </a:solidFill>
                <a:latin typeface="Roboto Medium"/>
                <a:ea typeface="Roboto Medium"/>
                <a:cs typeface="Roboto Medium"/>
                <a:sym typeface="Roboto Medium"/>
              </a:rPr>
              <a:t> </a:t>
            </a:r>
            <a:r>
              <a:rPr lang="en" sz="1000">
                <a:solidFill>
                  <a:srgbClr val="CCCCCC"/>
                </a:solidFill>
                <a:latin typeface="Roboto"/>
                <a:ea typeface="Roboto"/>
                <a:cs typeface="Roboto"/>
                <a:sym typeface="Roboto"/>
              </a:rPr>
              <a:t> </a:t>
            </a:r>
            <a:r>
              <a:rPr lang="en" sz="1000">
                <a:solidFill>
                  <a:srgbClr val="CCCCCC"/>
                </a:solidFill>
                <a:latin typeface="Roboto Medium"/>
                <a:ea typeface="Roboto Medium"/>
                <a:cs typeface="Roboto Medium"/>
                <a:sym typeface="Roboto Medium"/>
              </a:rPr>
              <a:t>A New World View</a:t>
            </a:r>
            <a:endParaRPr sz="1000">
              <a:solidFill>
                <a:srgbClr val="CCCCCC"/>
              </a:solidFill>
              <a:latin typeface="Roboto Medium"/>
              <a:ea typeface="Roboto Medium"/>
              <a:cs typeface="Roboto Medium"/>
              <a:sym typeface="Roboto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3 Intents">
  <p:cSld name="TITLE_AND_BODY_1">
    <p:bg>
      <p:bgPr>
        <a:gradFill>
          <a:gsLst>
            <a:gs pos="0">
              <a:srgbClr val="064A6D"/>
            </a:gs>
            <a:gs pos="100000">
              <a:srgbClr val="0E638F"/>
            </a:gs>
          </a:gsLst>
          <a:lin ang="5400700" scaled="0"/>
        </a:gradFill>
      </p:bgPr>
    </p:bg>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5" name="Google Shape;35;p5"/>
          <p:cNvSpPr/>
          <p:nvPr/>
        </p:nvSpPr>
        <p:spPr>
          <a:xfrm>
            <a:off x="0" y="4686350"/>
            <a:ext cx="9144000" cy="45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 name="Google Shape;36;p5"/>
          <p:cNvGrpSpPr/>
          <p:nvPr/>
        </p:nvGrpSpPr>
        <p:grpSpPr>
          <a:xfrm>
            <a:off x="228943" y="4846402"/>
            <a:ext cx="781548" cy="137098"/>
            <a:chOff x="238125" y="2211525"/>
            <a:chExt cx="7137425" cy="1298275"/>
          </a:xfrm>
        </p:grpSpPr>
        <p:sp>
          <p:nvSpPr>
            <p:cNvPr id="37" name="Google Shape;37;p5"/>
            <p:cNvSpPr/>
            <p:nvPr/>
          </p:nvSpPr>
          <p:spPr>
            <a:xfrm>
              <a:off x="5502500" y="2387250"/>
              <a:ext cx="1285650" cy="1122550"/>
            </a:xfrm>
            <a:custGeom>
              <a:rect b="b" l="l" r="r" t="t"/>
              <a:pathLst>
                <a:path extrusionOk="0" h="44902" w="51426">
                  <a:moveTo>
                    <a:pt x="25713" y="16150"/>
                  </a:moveTo>
                  <a:lnTo>
                    <a:pt x="29197" y="26663"/>
                  </a:lnTo>
                  <a:lnTo>
                    <a:pt x="21914" y="26663"/>
                  </a:lnTo>
                  <a:lnTo>
                    <a:pt x="25397" y="16150"/>
                  </a:lnTo>
                  <a:close/>
                  <a:moveTo>
                    <a:pt x="18937" y="1"/>
                  </a:moveTo>
                  <a:lnTo>
                    <a:pt x="18557" y="64"/>
                  </a:lnTo>
                  <a:lnTo>
                    <a:pt x="18304" y="64"/>
                  </a:lnTo>
                  <a:lnTo>
                    <a:pt x="18050" y="191"/>
                  </a:lnTo>
                  <a:lnTo>
                    <a:pt x="17860" y="318"/>
                  </a:lnTo>
                  <a:lnTo>
                    <a:pt x="17670" y="444"/>
                  </a:lnTo>
                  <a:lnTo>
                    <a:pt x="17480" y="698"/>
                  </a:lnTo>
                  <a:lnTo>
                    <a:pt x="17227" y="1204"/>
                  </a:lnTo>
                  <a:lnTo>
                    <a:pt x="3231" y="36479"/>
                  </a:lnTo>
                  <a:lnTo>
                    <a:pt x="1648" y="40659"/>
                  </a:lnTo>
                  <a:lnTo>
                    <a:pt x="1" y="44902"/>
                  </a:lnTo>
                  <a:lnTo>
                    <a:pt x="15960" y="44902"/>
                  </a:lnTo>
                  <a:lnTo>
                    <a:pt x="16910" y="42115"/>
                  </a:lnTo>
                  <a:lnTo>
                    <a:pt x="17860" y="39329"/>
                  </a:lnTo>
                  <a:lnTo>
                    <a:pt x="18050" y="38886"/>
                  </a:lnTo>
                  <a:lnTo>
                    <a:pt x="18177" y="38696"/>
                  </a:lnTo>
                  <a:lnTo>
                    <a:pt x="18304" y="38569"/>
                  </a:lnTo>
                  <a:lnTo>
                    <a:pt x="18430" y="38442"/>
                  </a:lnTo>
                  <a:lnTo>
                    <a:pt x="18684" y="38379"/>
                  </a:lnTo>
                  <a:lnTo>
                    <a:pt x="19190" y="38316"/>
                  </a:lnTo>
                  <a:lnTo>
                    <a:pt x="31667" y="38316"/>
                  </a:lnTo>
                  <a:lnTo>
                    <a:pt x="32173" y="38379"/>
                  </a:lnTo>
                  <a:lnTo>
                    <a:pt x="32363" y="38442"/>
                  </a:lnTo>
                  <a:lnTo>
                    <a:pt x="32490" y="38506"/>
                  </a:lnTo>
                  <a:lnTo>
                    <a:pt x="32743" y="38822"/>
                  </a:lnTo>
                  <a:lnTo>
                    <a:pt x="32933" y="39202"/>
                  </a:lnTo>
                  <a:lnTo>
                    <a:pt x="33946" y="42052"/>
                  </a:lnTo>
                  <a:lnTo>
                    <a:pt x="34960" y="44902"/>
                  </a:lnTo>
                  <a:lnTo>
                    <a:pt x="51426" y="44902"/>
                  </a:lnTo>
                  <a:lnTo>
                    <a:pt x="51363" y="44585"/>
                  </a:lnTo>
                  <a:lnTo>
                    <a:pt x="51236" y="44332"/>
                  </a:lnTo>
                  <a:lnTo>
                    <a:pt x="34200" y="951"/>
                  </a:lnTo>
                  <a:lnTo>
                    <a:pt x="34010" y="508"/>
                  </a:lnTo>
                  <a:lnTo>
                    <a:pt x="33883" y="318"/>
                  </a:lnTo>
                  <a:lnTo>
                    <a:pt x="33693" y="191"/>
                  </a:lnTo>
                  <a:lnTo>
                    <a:pt x="33313" y="64"/>
                  </a:lnTo>
                  <a:lnTo>
                    <a:pt x="25903" y="64"/>
                  </a:lnTo>
                  <a:lnTo>
                    <a:pt x="1893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1294150" y="2228925"/>
              <a:ext cx="874000" cy="1280875"/>
            </a:xfrm>
            <a:custGeom>
              <a:rect b="b" l="l" r="r" t="t"/>
              <a:pathLst>
                <a:path extrusionOk="0" h="51235" w="34960">
                  <a:moveTo>
                    <a:pt x="20013" y="7917"/>
                  </a:moveTo>
                  <a:lnTo>
                    <a:pt x="20773" y="8044"/>
                  </a:lnTo>
                  <a:lnTo>
                    <a:pt x="21470" y="8234"/>
                  </a:lnTo>
                  <a:lnTo>
                    <a:pt x="22167" y="8487"/>
                  </a:lnTo>
                  <a:lnTo>
                    <a:pt x="22800" y="8741"/>
                  </a:lnTo>
                  <a:lnTo>
                    <a:pt x="23433" y="9120"/>
                  </a:lnTo>
                  <a:lnTo>
                    <a:pt x="24003" y="9500"/>
                  </a:lnTo>
                  <a:lnTo>
                    <a:pt x="24510" y="9944"/>
                  </a:lnTo>
                  <a:lnTo>
                    <a:pt x="24953" y="10450"/>
                  </a:lnTo>
                  <a:lnTo>
                    <a:pt x="25397" y="11020"/>
                  </a:lnTo>
                  <a:lnTo>
                    <a:pt x="25777" y="11590"/>
                  </a:lnTo>
                  <a:lnTo>
                    <a:pt x="26093" y="12224"/>
                  </a:lnTo>
                  <a:lnTo>
                    <a:pt x="26347" y="12920"/>
                  </a:lnTo>
                  <a:lnTo>
                    <a:pt x="26537" y="13617"/>
                  </a:lnTo>
                  <a:lnTo>
                    <a:pt x="26663" y="14314"/>
                  </a:lnTo>
                  <a:lnTo>
                    <a:pt x="26663" y="15074"/>
                  </a:lnTo>
                  <a:lnTo>
                    <a:pt x="26727" y="25586"/>
                  </a:lnTo>
                  <a:lnTo>
                    <a:pt x="26663" y="36099"/>
                  </a:lnTo>
                  <a:lnTo>
                    <a:pt x="26600" y="36859"/>
                  </a:lnTo>
                  <a:lnTo>
                    <a:pt x="26537" y="37619"/>
                  </a:lnTo>
                  <a:lnTo>
                    <a:pt x="26347" y="38316"/>
                  </a:lnTo>
                  <a:lnTo>
                    <a:pt x="26093" y="39012"/>
                  </a:lnTo>
                  <a:lnTo>
                    <a:pt x="25777" y="39646"/>
                  </a:lnTo>
                  <a:lnTo>
                    <a:pt x="25397" y="40216"/>
                  </a:lnTo>
                  <a:lnTo>
                    <a:pt x="25017" y="40786"/>
                  </a:lnTo>
                  <a:lnTo>
                    <a:pt x="24510" y="41292"/>
                  </a:lnTo>
                  <a:lnTo>
                    <a:pt x="24003" y="41735"/>
                  </a:lnTo>
                  <a:lnTo>
                    <a:pt x="23433" y="42179"/>
                  </a:lnTo>
                  <a:lnTo>
                    <a:pt x="22800" y="42559"/>
                  </a:lnTo>
                  <a:lnTo>
                    <a:pt x="22167" y="42812"/>
                  </a:lnTo>
                  <a:lnTo>
                    <a:pt x="21470" y="43065"/>
                  </a:lnTo>
                  <a:lnTo>
                    <a:pt x="20773" y="43192"/>
                  </a:lnTo>
                  <a:lnTo>
                    <a:pt x="20077" y="43319"/>
                  </a:lnTo>
                  <a:lnTo>
                    <a:pt x="18430" y="43319"/>
                  </a:lnTo>
                  <a:lnTo>
                    <a:pt x="17670" y="43382"/>
                  </a:lnTo>
                  <a:lnTo>
                    <a:pt x="17037" y="43572"/>
                  </a:lnTo>
                  <a:lnTo>
                    <a:pt x="16404" y="43889"/>
                  </a:lnTo>
                  <a:lnTo>
                    <a:pt x="15834" y="44205"/>
                  </a:lnTo>
                  <a:lnTo>
                    <a:pt x="15390" y="44712"/>
                  </a:lnTo>
                  <a:lnTo>
                    <a:pt x="14947" y="45282"/>
                  </a:lnTo>
                  <a:lnTo>
                    <a:pt x="14504" y="45979"/>
                  </a:lnTo>
                  <a:lnTo>
                    <a:pt x="13870" y="47055"/>
                  </a:lnTo>
                  <a:lnTo>
                    <a:pt x="13174" y="48132"/>
                  </a:lnTo>
                  <a:lnTo>
                    <a:pt x="11654" y="50285"/>
                  </a:lnTo>
                  <a:lnTo>
                    <a:pt x="11400" y="50222"/>
                  </a:lnTo>
                  <a:lnTo>
                    <a:pt x="11400" y="46675"/>
                  </a:lnTo>
                  <a:lnTo>
                    <a:pt x="11400" y="43192"/>
                  </a:lnTo>
                  <a:lnTo>
                    <a:pt x="11400" y="42622"/>
                  </a:lnTo>
                  <a:lnTo>
                    <a:pt x="11274" y="42179"/>
                  </a:lnTo>
                  <a:lnTo>
                    <a:pt x="11020" y="41735"/>
                  </a:lnTo>
                  <a:lnTo>
                    <a:pt x="10640" y="41356"/>
                  </a:lnTo>
                  <a:lnTo>
                    <a:pt x="10071" y="40786"/>
                  </a:lnTo>
                  <a:lnTo>
                    <a:pt x="9564" y="40152"/>
                  </a:lnTo>
                  <a:lnTo>
                    <a:pt x="9184" y="39519"/>
                  </a:lnTo>
                  <a:lnTo>
                    <a:pt x="8804" y="38886"/>
                  </a:lnTo>
                  <a:lnTo>
                    <a:pt x="8551" y="38189"/>
                  </a:lnTo>
                  <a:lnTo>
                    <a:pt x="8361" y="37429"/>
                  </a:lnTo>
                  <a:lnTo>
                    <a:pt x="8297" y="36669"/>
                  </a:lnTo>
                  <a:lnTo>
                    <a:pt x="8234" y="35846"/>
                  </a:lnTo>
                  <a:lnTo>
                    <a:pt x="8234" y="25586"/>
                  </a:lnTo>
                  <a:lnTo>
                    <a:pt x="8234" y="15327"/>
                  </a:lnTo>
                  <a:lnTo>
                    <a:pt x="8297" y="14504"/>
                  </a:lnTo>
                  <a:lnTo>
                    <a:pt x="8424" y="13744"/>
                  </a:lnTo>
                  <a:lnTo>
                    <a:pt x="8614" y="13047"/>
                  </a:lnTo>
                  <a:lnTo>
                    <a:pt x="8867" y="12350"/>
                  </a:lnTo>
                  <a:lnTo>
                    <a:pt x="9184" y="11717"/>
                  </a:lnTo>
                  <a:lnTo>
                    <a:pt x="9501" y="11084"/>
                  </a:lnTo>
                  <a:lnTo>
                    <a:pt x="9944" y="10514"/>
                  </a:lnTo>
                  <a:lnTo>
                    <a:pt x="10450" y="10007"/>
                  </a:lnTo>
                  <a:lnTo>
                    <a:pt x="10957" y="9500"/>
                  </a:lnTo>
                  <a:lnTo>
                    <a:pt x="11527" y="9120"/>
                  </a:lnTo>
                  <a:lnTo>
                    <a:pt x="12160" y="8741"/>
                  </a:lnTo>
                  <a:lnTo>
                    <a:pt x="12857" y="8424"/>
                  </a:lnTo>
                  <a:lnTo>
                    <a:pt x="13554" y="8234"/>
                  </a:lnTo>
                  <a:lnTo>
                    <a:pt x="14250" y="8044"/>
                  </a:lnTo>
                  <a:lnTo>
                    <a:pt x="15074" y="7917"/>
                  </a:lnTo>
                  <a:close/>
                  <a:moveTo>
                    <a:pt x="16277" y="1"/>
                  </a:moveTo>
                  <a:lnTo>
                    <a:pt x="14187" y="64"/>
                  </a:lnTo>
                  <a:lnTo>
                    <a:pt x="12730" y="191"/>
                  </a:lnTo>
                  <a:lnTo>
                    <a:pt x="11337" y="508"/>
                  </a:lnTo>
                  <a:lnTo>
                    <a:pt x="10007" y="888"/>
                  </a:lnTo>
                  <a:lnTo>
                    <a:pt x="8741" y="1458"/>
                  </a:lnTo>
                  <a:lnTo>
                    <a:pt x="7474" y="2091"/>
                  </a:lnTo>
                  <a:lnTo>
                    <a:pt x="6334" y="2851"/>
                  </a:lnTo>
                  <a:lnTo>
                    <a:pt x="5257" y="3737"/>
                  </a:lnTo>
                  <a:lnTo>
                    <a:pt x="4244" y="4687"/>
                  </a:lnTo>
                  <a:lnTo>
                    <a:pt x="3357" y="5701"/>
                  </a:lnTo>
                  <a:lnTo>
                    <a:pt x="2534" y="6841"/>
                  </a:lnTo>
                  <a:lnTo>
                    <a:pt x="1837" y="8044"/>
                  </a:lnTo>
                  <a:lnTo>
                    <a:pt x="1204" y="9247"/>
                  </a:lnTo>
                  <a:lnTo>
                    <a:pt x="761" y="10577"/>
                  </a:lnTo>
                  <a:lnTo>
                    <a:pt x="381" y="11907"/>
                  </a:lnTo>
                  <a:lnTo>
                    <a:pt x="128" y="13300"/>
                  </a:lnTo>
                  <a:lnTo>
                    <a:pt x="64" y="14757"/>
                  </a:lnTo>
                  <a:lnTo>
                    <a:pt x="1" y="25586"/>
                  </a:lnTo>
                  <a:lnTo>
                    <a:pt x="64" y="36416"/>
                  </a:lnTo>
                  <a:lnTo>
                    <a:pt x="128" y="37619"/>
                  </a:lnTo>
                  <a:lnTo>
                    <a:pt x="254" y="38759"/>
                  </a:lnTo>
                  <a:lnTo>
                    <a:pt x="508" y="39899"/>
                  </a:lnTo>
                  <a:lnTo>
                    <a:pt x="887" y="40976"/>
                  </a:lnTo>
                  <a:lnTo>
                    <a:pt x="1267" y="42052"/>
                  </a:lnTo>
                  <a:lnTo>
                    <a:pt x="1774" y="43065"/>
                  </a:lnTo>
                  <a:lnTo>
                    <a:pt x="2344" y="44079"/>
                  </a:lnTo>
                  <a:lnTo>
                    <a:pt x="3041" y="45029"/>
                  </a:lnTo>
                  <a:lnTo>
                    <a:pt x="3737" y="45915"/>
                  </a:lnTo>
                  <a:lnTo>
                    <a:pt x="4561" y="46802"/>
                  </a:lnTo>
                  <a:lnTo>
                    <a:pt x="5384" y="47562"/>
                  </a:lnTo>
                  <a:lnTo>
                    <a:pt x="6271" y="48258"/>
                  </a:lnTo>
                  <a:lnTo>
                    <a:pt x="7284" y="48955"/>
                  </a:lnTo>
                  <a:lnTo>
                    <a:pt x="8234" y="49525"/>
                  </a:lnTo>
                  <a:lnTo>
                    <a:pt x="9311" y="49968"/>
                  </a:lnTo>
                  <a:lnTo>
                    <a:pt x="10450" y="50412"/>
                  </a:lnTo>
                  <a:lnTo>
                    <a:pt x="11907" y="50855"/>
                  </a:lnTo>
                  <a:lnTo>
                    <a:pt x="13490" y="51235"/>
                  </a:lnTo>
                  <a:lnTo>
                    <a:pt x="21533" y="51235"/>
                  </a:lnTo>
                  <a:lnTo>
                    <a:pt x="21977" y="51108"/>
                  </a:lnTo>
                  <a:lnTo>
                    <a:pt x="22420" y="50982"/>
                  </a:lnTo>
                  <a:lnTo>
                    <a:pt x="23750" y="50665"/>
                  </a:lnTo>
                  <a:lnTo>
                    <a:pt x="25080" y="50222"/>
                  </a:lnTo>
                  <a:lnTo>
                    <a:pt x="26347" y="49652"/>
                  </a:lnTo>
                  <a:lnTo>
                    <a:pt x="27550" y="49018"/>
                  </a:lnTo>
                  <a:lnTo>
                    <a:pt x="28627" y="48258"/>
                  </a:lnTo>
                  <a:lnTo>
                    <a:pt x="29703" y="47499"/>
                  </a:lnTo>
                  <a:lnTo>
                    <a:pt x="30653" y="46549"/>
                  </a:lnTo>
                  <a:lnTo>
                    <a:pt x="31476" y="45599"/>
                  </a:lnTo>
                  <a:lnTo>
                    <a:pt x="32300" y="44585"/>
                  </a:lnTo>
                  <a:lnTo>
                    <a:pt x="32933" y="43445"/>
                  </a:lnTo>
                  <a:lnTo>
                    <a:pt x="33566" y="42305"/>
                  </a:lnTo>
                  <a:lnTo>
                    <a:pt x="34010" y="41039"/>
                  </a:lnTo>
                  <a:lnTo>
                    <a:pt x="34453" y="39772"/>
                  </a:lnTo>
                  <a:lnTo>
                    <a:pt x="34706" y="38442"/>
                  </a:lnTo>
                  <a:lnTo>
                    <a:pt x="34896" y="37049"/>
                  </a:lnTo>
                  <a:lnTo>
                    <a:pt x="34960" y="35592"/>
                  </a:lnTo>
                  <a:lnTo>
                    <a:pt x="34960" y="15200"/>
                  </a:lnTo>
                  <a:lnTo>
                    <a:pt x="34896" y="13870"/>
                  </a:lnTo>
                  <a:lnTo>
                    <a:pt x="34706" y="12540"/>
                  </a:lnTo>
                  <a:lnTo>
                    <a:pt x="34390" y="11210"/>
                  </a:lnTo>
                  <a:lnTo>
                    <a:pt x="34010" y="9944"/>
                  </a:lnTo>
                  <a:lnTo>
                    <a:pt x="33503" y="8741"/>
                  </a:lnTo>
                  <a:lnTo>
                    <a:pt x="32870" y="7601"/>
                  </a:lnTo>
                  <a:lnTo>
                    <a:pt x="32173" y="6524"/>
                  </a:lnTo>
                  <a:lnTo>
                    <a:pt x="31413" y="5447"/>
                  </a:lnTo>
                  <a:lnTo>
                    <a:pt x="30526" y="4497"/>
                  </a:lnTo>
                  <a:lnTo>
                    <a:pt x="29576" y="3611"/>
                  </a:lnTo>
                  <a:lnTo>
                    <a:pt x="28563" y="2851"/>
                  </a:lnTo>
                  <a:lnTo>
                    <a:pt x="27487" y="2154"/>
                  </a:lnTo>
                  <a:lnTo>
                    <a:pt x="26347" y="1521"/>
                  </a:lnTo>
                  <a:lnTo>
                    <a:pt x="25080" y="1014"/>
                  </a:lnTo>
                  <a:lnTo>
                    <a:pt x="23813" y="634"/>
                  </a:lnTo>
                  <a:lnTo>
                    <a:pt x="22483" y="318"/>
                  </a:lnTo>
                  <a:lnTo>
                    <a:pt x="21470" y="191"/>
                  </a:lnTo>
                  <a:lnTo>
                    <a:pt x="20457" y="64"/>
                  </a:lnTo>
                  <a:lnTo>
                    <a:pt x="1836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2820450" y="2227350"/>
              <a:ext cx="873975" cy="1282450"/>
            </a:xfrm>
            <a:custGeom>
              <a:rect b="b" l="l" r="r" t="t"/>
              <a:pathLst>
                <a:path extrusionOk="0" h="51298" w="34959">
                  <a:moveTo>
                    <a:pt x="16529" y="1"/>
                  </a:moveTo>
                  <a:lnTo>
                    <a:pt x="14503" y="127"/>
                  </a:lnTo>
                  <a:lnTo>
                    <a:pt x="12983" y="254"/>
                  </a:lnTo>
                  <a:lnTo>
                    <a:pt x="11526" y="507"/>
                  </a:lnTo>
                  <a:lnTo>
                    <a:pt x="10133" y="951"/>
                  </a:lnTo>
                  <a:lnTo>
                    <a:pt x="8803" y="1521"/>
                  </a:lnTo>
                  <a:lnTo>
                    <a:pt x="7600" y="2154"/>
                  </a:lnTo>
                  <a:lnTo>
                    <a:pt x="6396" y="2914"/>
                  </a:lnTo>
                  <a:lnTo>
                    <a:pt x="5257" y="3800"/>
                  </a:lnTo>
                  <a:lnTo>
                    <a:pt x="4243" y="4750"/>
                  </a:lnTo>
                  <a:lnTo>
                    <a:pt x="3357" y="5827"/>
                  </a:lnTo>
                  <a:lnTo>
                    <a:pt x="2533" y="6967"/>
                  </a:lnTo>
                  <a:lnTo>
                    <a:pt x="1773" y="8170"/>
                  </a:lnTo>
                  <a:lnTo>
                    <a:pt x="1203" y="9437"/>
                  </a:lnTo>
                  <a:lnTo>
                    <a:pt x="697" y="10830"/>
                  </a:lnTo>
                  <a:lnTo>
                    <a:pt x="380" y="12223"/>
                  </a:lnTo>
                  <a:lnTo>
                    <a:pt x="127" y="13617"/>
                  </a:lnTo>
                  <a:lnTo>
                    <a:pt x="63" y="15137"/>
                  </a:lnTo>
                  <a:lnTo>
                    <a:pt x="0" y="25649"/>
                  </a:lnTo>
                  <a:lnTo>
                    <a:pt x="0" y="30906"/>
                  </a:lnTo>
                  <a:lnTo>
                    <a:pt x="63" y="36162"/>
                  </a:lnTo>
                  <a:lnTo>
                    <a:pt x="127" y="37365"/>
                  </a:lnTo>
                  <a:lnTo>
                    <a:pt x="253" y="38442"/>
                  </a:lnTo>
                  <a:lnTo>
                    <a:pt x="443" y="39519"/>
                  </a:lnTo>
                  <a:lnTo>
                    <a:pt x="697" y="40532"/>
                  </a:lnTo>
                  <a:lnTo>
                    <a:pt x="1013" y="41545"/>
                  </a:lnTo>
                  <a:lnTo>
                    <a:pt x="1393" y="42495"/>
                  </a:lnTo>
                  <a:lnTo>
                    <a:pt x="1900" y="43445"/>
                  </a:lnTo>
                  <a:lnTo>
                    <a:pt x="2407" y="44332"/>
                  </a:lnTo>
                  <a:lnTo>
                    <a:pt x="2977" y="45155"/>
                  </a:lnTo>
                  <a:lnTo>
                    <a:pt x="3610" y="45915"/>
                  </a:lnTo>
                  <a:lnTo>
                    <a:pt x="4370" y="46675"/>
                  </a:lnTo>
                  <a:lnTo>
                    <a:pt x="5130" y="47372"/>
                  </a:lnTo>
                  <a:lnTo>
                    <a:pt x="5953" y="48068"/>
                  </a:lnTo>
                  <a:lnTo>
                    <a:pt x="6903" y="48701"/>
                  </a:lnTo>
                  <a:lnTo>
                    <a:pt x="7853" y="49271"/>
                  </a:lnTo>
                  <a:lnTo>
                    <a:pt x="8866" y="49778"/>
                  </a:lnTo>
                  <a:lnTo>
                    <a:pt x="9943" y="50285"/>
                  </a:lnTo>
                  <a:lnTo>
                    <a:pt x="11083" y="50601"/>
                  </a:lnTo>
                  <a:lnTo>
                    <a:pt x="13426" y="51298"/>
                  </a:lnTo>
                  <a:lnTo>
                    <a:pt x="21786" y="51298"/>
                  </a:lnTo>
                  <a:lnTo>
                    <a:pt x="22419" y="51108"/>
                  </a:lnTo>
                  <a:lnTo>
                    <a:pt x="23053" y="50918"/>
                  </a:lnTo>
                  <a:lnTo>
                    <a:pt x="23939" y="50665"/>
                  </a:lnTo>
                  <a:lnTo>
                    <a:pt x="24763" y="50411"/>
                  </a:lnTo>
                  <a:lnTo>
                    <a:pt x="25522" y="50095"/>
                  </a:lnTo>
                  <a:lnTo>
                    <a:pt x="26282" y="49715"/>
                  </a:lnTo>
                  <a:lnTo>
                    <a:pt x="27042" y="49335"/>
                  </a:lnTo>
                  <a:lnTo>
                    <a:pt x="27739" y="48955"/>
                  </a:lnTo>
                  <a:lnTo>
                    <a:pt x="28436" y="48511"/>
                  </a:lnTo>
                  <a:lnTo>
                    <a:pt x="29132" y="48005"/>
                  </a:lnTo>
                  <a:lnTo>
                    <a:pt x="29702" y="47498"/>
                  </a:lnTo>
                  <a:lnTo>
                    <a:pt x="30336" y="46928"/>
                  </a:lnTo>
                  <a:lnTo>
                    <a:pt x="30906" y="46358"/>
                  </a:lnTo>
                  <a:lnTo>
                    <a:pt x="31476" y="45725"/>
                  </a:lnTo>
                  <a:lnTo>
                    <a:pt x="31982" y="45028"/>
                  </a:lnTo>
                  <a:lnTo>
                    <a:pt x="32426" y="44332"/>
                  </a:lnTo>
                  <a:lnTo>
                    <a:pt x="32932" y="43572"/>
                  </a:lnTo>
                  <a:lnTo>
                    <a:pt x="33376" y="42812"/>
                  </a:lnTo>
                  <a:lnTo>
                    <a:pt x="33882" y="41608"/>
                  </a:lnTo>
                  <a:lnTo>
                    <a:pt x="34326" y="40405"/>
                  </a:lnTo>
                  <a:lnTo>
                    <a:pt x="34579" y="39202"/>
                  </a:lnTo>
                  <a:lnTo>
                    <a:pt x="34832" y="37935"/>
                  </a:lnTo>
                  <a:lnTo>
                    <a:pt x="34896" y="36669"/>
                  </a:lnTo>
                  <a:lnTo>
                    <a:pt x="34959" y="35402"/>
                  </a:lnTo>
                  <a:lnTo>
                    <a:pt x="34959" y="34136"/>
                  </a:lnTo>
                  <a:lnTo>
                    <a:pt x="34896" y="32869"/>
                  </a:lnTo>
                  <a:lnTo>
                    <a:pt x="34896" y="32552"/>
                  </a:lnTo>
                  <a:lnTo>
                    <a:pt x="34769" y="32236"/>
                  </a:lnTo>
                  <a:lnTo>
                    <a:pt x="34642" y="31982"/>
                  </a:lnTo>
                  <a:lnTo>
                    <a:pt x="34452" y="31792"/>
                  </a:lnTo>
                  <a:lnTo>
                    <a:pt x="34199" y="31666"/>
                  </a:lnTo>
                  <a:lnTo>
                    <a:pt x="33946" y="31539"/>
                  </a:lnTo>
                  <a:lnTo>
                    <a:pt x="33629" y="31476"/>
                  </a:lnTo>
                  <a:lnTo>
                    <a:pt x="33312" y="31412"/>
                  </a:lnTo>
                  <a:lnTo>
                    <a:pt x="28372" y="31412"/>
                  </a:lnTo>
                  <a:lnTo>
                    <a:pt x="27992" y="31476"/>
                  </a:lnTo>
                  <a:lnTo>
                    <a:pt x="27676" y="31539"/>
                  </a:lnTo>
                  <a:lnTo>
                    <a:pt x="27422" y="31666"/>
                  </a:lnTo>
                  <a:lnTo>
                    <a:pt x="27232" y="31856"/>
                  </a:lnTo>
                  <a:lnTo>
                    <a:pt x="27042" y="32046"/>
                  </a:lnTo>
                  <a:lnTo>
                    <a:pt x="26916" y="32299"/>
                  </a:lnTo>
                  <a:lnTo>
                    <a:pt x="26789" y="32616"/>
                  </a:lnTo>
                  <a:lnTo>
                    <a:pt x="26789" y="32996"/>
                  </a:lnTo>
                  <a:lnTo>
                    <a:pt x="26726" y="34516"/>
                  </a:lnTo>
                  <a:lnTo>
                    <a:pt x="26726" y="36035"/>
                  </a:lnTo>
                  <a:lnTo>
                    <a:pt x="26662" y="36732"/>
                  </a:lnTo>
                  <a:lnTo>
                    <a:pt x="26599" y="37429"/>
                  </a:lnTo>
                  <a:lnTo>
                    <a:pt x="26409" y="38125"/>
                  </a:lnTo>
                  <a:lnTo>
                    <a:pt x="26219" y="38759"/>
                  </a:lnTo>
                  <a:lnTo>
                    <a:pt x="25902" y="39392"/>
                  </a:lnTo>
                  <a:lnTo>
                    <a:pt x="25586" y="39962"/>
                  </a:lnTo>
                  <a:lnTo>
                    <a:pt x="25206" y="40469"/>
                  </a:lnTo>
                  <a:lnTo>
                    <a:pt x="24826" y="40975"/>
                  </a:lnTo>
                  <a:lnTo>
                    <a:pt x="24383" y="41482"/>
                  </a:lnTo>
                  <a:lnTo>
                    <a:pt x="23876" y="41862"/>
                  </a:lnTo>
                  <a:lnTo>
                    <a:pt x="23306" y="42242"/>
                  </a:lnTo>
                  <a:lnTo>
                    <a:pt x="22736" y="42622"/>
                  </a:lnTo>
                  <a:lnTo>
                    <a:pt x="22103" y="42875"/>
                  </a:lnTo>
                  <a:lnTo>
                    <a:pt x="21469" y="43065"/>
                  </a:lnTo>
                  <a:lnTo>
                    <a:pt x="20773" y="43255"/>
                  </a:lnTo>
                  <a:lnTo>
                    <a:pt x="20076" y="43382"/>
                  </a:lnTo>
                  <a:lnTo>
                    <a:pt x="18809" y="43445"/>
                  </a:lnTo>
                  <a:lnTo>
                    <a:pt x="17479" y="43508"/>
                  </a:lnTo>
                  <a:lnTo>
                    <a:pt x="16213" y="43445"/>
                  </a:lnTo>
                  <a:lnTo>
                    <a:pt x="14946" y="43382"/>
                  </a:lnTo>
                  <a:lnTo>
                    <a:pt x="14186" y="43255"/>
                  </a:lnTo>
                  <a:lnTo>
                    <a:pt x="13490" y="43065"/>
                  </a:lnTo>
                  <a:lnTo>
                    <a:pt x="12856" y="42875"/>
                  </a:lnTo>
                  <a:lnTo>
                    <a:pt x="12223" y="42558"/>
                  </a:lnTo>
                  <a:lnTo>
                    <a:pt x="11653" y="42242"/>
                  </a:lnTo>
                  <a:lnTo>
                    <a:pt x="11146" y="41862"/>
                  </a:lnTo>
                  <a:lnTo>
                    <a:pt x="10640" y="41482"/>
                  </a:lnTo>
                  <a:lnTo>
                    <a:pt x="10133" y="40975"/>
                  </a:lnTo>
                  <a:lnTo>
                    <a:pt x="9753" y="40469"/>
                  </a:lnTo>
                  <a:lnTo>
                    <a:pt x="9373" y="39962"/>
                  </a:lnTo>
                  <a:lnTo>
                    <a:pt x="9056" y="39329"/>
                  </a:lnTo>
                  <a:lnTo>
                    <a:pt x="8803" y="38759"/>
                  </a:lnTo>
                  <a:lnTo>
                    <a:pt x="8550" y="38125"/>
                  </a:lnTo>
                  <a:lnTo>
                    <a:pt x="8423" y="37429"/>
                  </a:lnTo>
                  <a:lnTo>
                    <a:pt x="8296" y="36732"/>
                  </a:lnTo>
                  <a:lnTo>
                    <a:pt x="8296" y="36035"/>
                  </a:lnTo>
                  <a:lnTo>
                    <a:pt x="8233" y="25649"/>
                  </a:lnTo>
                  <a:lnTo>
                    <a:pt x="8296" y="15263"/>
                  </a:lnTo>
                  <a:lnTo>
                    <a:pt x="8360" y="14503"/>
                  </a:lnTo>
                  <a:lnTo>
                    <a:pt x="8423" y="13743"/>
                  </a:lnTo>
                  <a:lnTo>
                    <a:pt x="8613" y="13047"/>
                  </a:lnTo>
                  <a:lnTo>
                    <a:pt x="8866" y="12413"/>
                  </a:lnTo>
                  <a:lnTo>
                    <a:pt x="9183" y="11780"/>
                  </a:lnTo>
                  <a:lnTo>
                    <a:pt x="9563" y="11147"/>
                  </a:lnTo>
                  <a:lnTo>
                    <a:pt x="9943" y="10577"/>
                  </a:lnTo>
                  <a:lnTo>
                    <a:pt x="10450" y="10070"/>
                  </a:lnTo>
                  <a:lnTo>
                    <a:pt x="10956" y="9627"/>
                  </a:lnTo>
                  <a:lnTo>
                    <a:pt x="11526" y="9183"/>
                  </a:lnTo>
                  <a:lnTo>
                    <a:pt x="12096" y="8867"/>
                  </a:lnTo>
                  <a:lnTo>
                    <a:pt x="12730" y="8550"/>
                  </a:lnTo>
                  <a:lnTo>
                    <a:pt x="13426" y="8297"/>
                  </a:lnTo>
                  <a:lnTo>
                    <a:pt x="14123" y="8107"/>
                  </a:lnTo>
                  <a:lnTo>
                    <a:pt x="14883" y="7980"/>
                  </a:lnTo>
                  <a:lnTo>
                    <a:pt x="20139" y="7980"/>
                  </a:lnTo>
                  <a:lnTo>
                    <a:pt x="20773" y="8107"/>
                  </a:lnTo>
                  <a:lnTo>
                    <a:pt x="21406" y="8234"/>
                  </a:lnTo>
                  <a:lnTo>
                    <a:pt x="22039" y="8487"/>
                  </a:lnTo>
                  <a:lnTo>
                    <a:pt x="22609" y="8740"/>
                  </a:lnTo>
                  <a:lnTo>
                    <a:pt x="23179" y="9057"/>
                  </a:lnTo>
                  <a:lnTo>
                    <a:pt x="23749" y="9373"/>
                  </a:lnTo>
                  <a:lnTo>
                    <a:pt x="24256" y="9753"/>
                  </a:lnTo>
                  <a:lnTo>
                    <a:pt x="24699" y="10197"/>
                  </a:lnTo>
                  <a:lnTo>
                    <a:pt x="25079" y="10703"/>
                  </a:lnTo>
                  <a:lnTo>
                    <a:pt x="25459" y="11210"/>
                  </a:lnTo>
                  <a:lnTo>
                    <a:pt x="25839" y="11780"/>
                  </a:lnTo>
                  <a:lnTo>
                    <a:pt x="26092" y="12350"/>
                  </a:lnTo>
                  <a:lnTo>
                    <a:pt x="26346" y="12983"/>
                  </a:lnTo>
                  <a:lnTo>
                    <a:pt x="26472" y="13617"/>
                  </a:lnTo>
                  <a:lnTo>
                    <a:pt x="26599" y="14313"/>
                  </a:lnTo>
                  <a:lnTo>
                    <a:pt x="26726" y="15263"/>
                  </a:lnTo>
                  <a:lnTo>
                    <a:pt x="26726" y="16213"/>
                  </a:lnTo>
                  <a:lnTo>
                    <a:pt x="26726" y="18176"/>
                  </a:lnTo>
                  <a:lnTo>
                    <a:pt x="26789" y="18556"/>
                  </a:lnTo>
                  <a:lnTo>
                    <a:pt x="26852" y="18936"/>
                  </a:lnTo>
                  <a:lnTo>
                    <a:pt x="26979" y="19190"/>
                  </a:lnTo>
                  <a:lnTo>
                    <a:pt x="27169" y="19443"/>
                  </a:lnTo>
                  <a:lnTo>
                    <a:pt x="27359" y="19633"/>
                  </a:lnTo>
                  <a:lnTo>
                    <a:pt x="27676" y="19760"/>
                  </a:lnTo>
                  <a:lnTo>
                    <a:pt x="27992" y="19823"/>
                  </a:lnTo>
                  <a:lnTo>
                    <a:pt x="28372" y="19886"/>
                  </a:lnTo>
                  <a:lnTo>
                    <a:pt x="33312" y="19886"/>
                  </a:lnTo>
                  <a:lnTo>
                    <a:pt x="33692" y="19823"/>
                  </a:lnTo>
                  <a:lnTo>
                    <a:pt x="34009" y="19760"/>
                  </a:lnTo>
                  <a:lnTo>
                    <a:pt x="34262" y="19633"/>
                  </a:lnTo>
                  <a:lnTo>
                    <a:pt x="34516" y="19443"/>
                  </a:lnTo>
                  <a:lnTo>
                    <a:pt x="34706" y="19190"/>
                  </a:lnTo>
                  <a:lnTo>
                    <a:pt x="34832" y="18936"/>
                  </a:lnTo>
                  <a:lnTo>
                    <a:pt x="34896" y="18556"/>
                  </a:lnTo>
                  <a:lnTo>
                    <a:pt x="34959" y="18240"/>
                  </a:lnTo>
                  <a:lnTo>
                    <a:pt x="34959" y="14947"/>
                  </a:lnTo>
                  <a:lnTo>
                    <a:pt x="34832" y="13617"/>
                  </a:lnTo>
                  <a:lnTo>
                    <a:pt x="34642" y="12287"/>
                  </a:lnTo>
                  <a:lnTo>
                    <a:pt x="34326" y="11020"/>
                  </a:lnTo>
                  <a:lnTo>
                    <a:pt x="33946" y="9817"/>
                  </a:lnTo>
                  <a:lnTo>
                    <a:pt x="33439" y="8614"/>
                  </a:lnTo>
                  <a:lnTo>
                    <a:pt x="32806" y="7537"/>
                  </a:lnTo>
                  <a:lnTo>
                    <a:pt x="32109" y="6460"/>
                  </a:lnTo>
                  <a:lnTo>
                    <a:pt x="31349" y="5447"/>
                  </a:lnTo>
                  <a:lnTo>
                    <a:pt x="30462" y="4497"/>
                  </a:lnTo>
                  <a:lnTo>
                    <a:pt x="29512" y="3610"/>
                  </a:lnTo>
                  <a:lnTo>
                    <a:pt x="28499" y="2850"/>
                  </a:lnTo>
                  <a:lnTo>
                    <a:pt x="27422" y="2154"/>
                  </a:lnTo>
                  <a:lnTo>
                    <a:pt x="26282" y="1584"/>
                  </a:lnTo>
                  <a:lnTo>
                    <a:pt x="25079" y="1077"/>
                  </a:lnTo>
                  <a:lnTo>
                    <a:pt x="23876" y="697"/>
                  </a:lnTo>
                  <a:lnTo>
                    <a:pt x="22546" y="381"/>
                  </a:lnTo>
                  <a:lnTo>
                    <a:pt x="21533" y="254"/>
                  </a:lnTo>
                  <a:lnTo>
                    <a:pt x="20583" y="127"/>
                  </a:lnTo>
                  <a:lnTo>
                    <a:pt x="18556" y="64"/>
                  </a:lnTo>
                  <a:lnTo>
                    <a:pt x="16529"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238125" y="2247925"/>
              <a:ext cx="973725" cy="1242900"/>
            </a:xfrm>
            <a:custGeom>
              <a:rect b="b" l="l" r="r" t="t"/>
              <a:pathLst>
                <a:path extrusionOk="0" h="49716" w="38949">
                  <a:moveTo>
                    <a:pt x="3357" y="1"/>
                  </a:moveTo>
                  <a:lnTo>
                    <a:pt x="2407" y="64"/>
                  </a:lnTo>
                  <a:lnTo>
                    <a:pt x="1773" y="128"/>
                  </a:lnTo>
                  <a:lnTo>
                    <a:pt x="1203" y="381"/>
                  </a:lnTo>
                  <a:lnTo>
                    <a:pt x="0" y="824"/>
                  </a:lnTo>
                  <a:lnTo>
                    <a:pt x="0" y="2091"/>
                  </a:lnTo>
                  <a:lnTo>
                    <a:pt x="253" y="2597"/>
                  </a:lnTo>
                  <a:lnTo>
                    <a:pt x="507" y="3104"/>
                  </a:lnTo>
                  <a:lnTo>
                    <a:pt x="15959" y="46739"/>
                  </a:lnTo>
                  <a:lnTo>
                    <a:pt x="16339" y="47752"/>
                  </a:lnTo>
                  <a:lnTo>
                    <a:pt x="16656" y="48448"/>
                  </a:lnTo>
                  <a:lnTo>
                    <a:pt x="16909" y="49018"/>
                  </a:lnTo>
                  <a:lnTo>
                    <a:pt x="17099" y="49208"/>
                  </a:lnTo>
                  <a:lnTo>
                    <a:pt x="17289" y="49335"/>
                  </a:lnTo>
                  <a:lnTo>
                    <a:pt x="17479" y="49462"/>
                  </a:lnTo>
                  <a:lnTo>
                    <a:pt x="17733" y="49525"/>
                  </a:lnTo>
                  <a:lnTo>
                    <a:pt x="18303" y="49652"/>
                  </a:lnTo>
                  <a:lnTo>
                    <a:pt x="19126" y="49715"/>
                  </a:lnTo>
                  <a:lnTo>
                    <a:pt x="20583" y="49715"/>
                  </a:lnTo>
                  <a:lnTo>
                    <a:pt x="21026" y="49652"/>
                  </a:lnTo>
                  <a:lnTo>
                    <a:pt x="21343" y="49525"/>
                  </a:lnTo>
                  <a:lnTo>
                    <a:pt x="21659" y="49335"/>
                  </a:lnTo>
                  <a:lnTo>
                    <a:pt x="21976" y="49082"/>
                  </a:lnTo>
                  <a:lnTo>
                    <a:pt x="22166" y="48828"/>
                  </a:lnTo>
                  <a:lnTo>
                    <a:pt x="22356" y="48448"/>
                  </a:lnTo>
                  <a:lnTo>
                    <a:pt x="22546" y="48005"/>
                  </a:lnTo>
                  <a:lnTo>
                    <a:pt x="24762" y="41735"/>
                  </a:lnTo>
                  <a:lnTo>
                    <a:pt x="27042" y="35466"/>
                  </a:lnTo>
                  <a:lnTo>
                    <a:pt x="38695" y="2597"/>
                  </a:lnTo>
                  <a:lnTo>
                    <a:pt x="38885" y="1964"/>
                  </a:lnTo>
                  <a:lnTo>
                    <a:pt x="38949" y="1458"/>
                  </a:lnTo>
                  <a:lnTo>
                    <a:pt x="38885" y="1014"/>
                  </a:lnTo>
                  <a:lnTo>
                    <a:pt x="38759" y="634"/>
                  </a:lnTo>
                  <a:lnTo>
                    <a:pt x="38442" y="381"/>
                  </a:lnTo>
                  <a:lnTo>
                    <a:pt x="38062" y="191"/>
                  </a:lnTo>
                  <a:lnTo>
                    <a:pt x="37555" y="64"/>
                  </a:lnTo>
                  <a:lnTo>
                    <a:pt x="36922" y="1"/>
                  </a:lnTo>
                  <a:lnTo>
                    <a:pt x="32426" y="1"/>
                  </a:lnTo>
                  <a:lnTo>
                    <a:pt x="31982" y="64"/>
                  </a:lnTo>
                  <a:lnTo>
                    <a:pt x="31666" y="191"/>
                  </a:lnTo>
                  <a:lnTo>
                    <a:pt x="31349" y="318"/>
                  </a:lnTo>
                  <a:lnTo>
                    <a:pt x="31032" y="571"/>
                  </a:lnTo>
                  <a:lnTo>
                    <a:pt x="30842" y="888"/>
                  </a:lnTo>
                  <a:lnTo>
                    <a:pt x="30652" y="1268"/>
                  </a:lnTo>
                  <a:lnTo>
                    <a:pt x="30462" y="1647"/>
                  </a:lnTo>
                  <a:lnTo>
                    <a:pt x="26472" y="12604"/>
                  </a:lnTo>
                  <a:lnTo>
                    <a:pt x="22483" y="23560"/>
                  </a:lnTo>
                  <a:lnTo>
                    <a:pt x="19506" y="31666"/>
                  </a:lnTo>
                  <a:lnTo>
                    <a:pt x="17289" y="25586"/>
                  </a:lnTo>
                  <a:lnTo>
                    <a:pt x="8550" y="1521"/>
                  </a:lnTo>
                  <a:lnTo>
                    <a:pt x="8423" y="1141"/>
                  </a:lnTo>
                  <a:lnTo>
                    <a:pt x="8233" y="824"/>
                  </a:lnTo>
                  <a:lnTo>
                    <a:pt x="7980" y="571"/>
                  </a:lnTo>
                  <a:lnTo>
                    <a:pt x="7726" y="318"/>
                  </a:lnTo>
                  <a:lnTo>
                    <a:pt x="7473" y="191"/>
                  </a:lnTo>
                  <a:lnTo>
                    <a:pt x="7156" y="64"/>
                  </a:lnTo>
                  <a:lnTo>
                    <a:pt x="6776"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a:off x="6902125" y="2479100"/>
              <a:ext cx="384775" cy="1030700"/>
            </a:xfrm>
            <a:custGeom>
              <a:rect b="b" l="l" r="r" t="t"/>
              <a:pathLst>
                <a:path extrusionOk="0" h="41228" w="15391">
                  <a:moveTo>
                    <a:pt x="1" y="0"/>
                  </a:moveTo>
                  <a:lnTo>
                    <a:pt x="1" y="8233"/>
                  </a:lnTo>
                  <a:lnTo>
                    <a:pt x="1" y="41228"/>
                  </a:lnTo>
                  <a:lnTo>
                    <a:pt x="15390" y="41228"/>
                  </a:lnTo>
                  <a:lnTo>
                    <a:pt x="15390" y="39708"/>
                  </a:lnTo>
                  <a:lnTo>
                    <a:pt x="15327" y="3357"/>
                  </a:lnTo>
                  <a:lnTo>
                    <a:pt x="15327" y="2027"/>
                  </a:lnTo>
                  <a:lnTo>
                    <a:pt x="15073" y="1900"/>
                  </a:lnTo>
                  <a:lnTo>
                    <a:pt x="10577" y="8993"/>
                  </a:lnTo>
                  <a:lnTo>
                    <a:pt x="10324" y="8930"/>
                  </a:lnTo>
                  <a:lnTo>
                    <a:pt x="10324"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a:off x="3897075" y="2247925"/>
              <a:ext cx="872400" cy="1242900"/>
            </a:xfrm>
            <a:custGeom>
              <a:rect b="b" l="l" r="r" t="t"/>
              <a:pathLst>
                <a:path extrusionOk="0" h="49716" w="34896">
                  <a:moveTo>
                    <a:pt x="1647" y="1"/>
                  </a:moveTo>
                  <a:lnTo>
                    <a:pt x="1140" y="128"/>
                  </a:lnTo>
                  <a:lnTo>
                    <a:pt x="760" y="254"/>
                  </a:lnTo>
                  <a:lnTo>
                    <a:pt x="507" y="444"/>
                  </a:lnTo>
                  <a:lnTo>
                    <a:pt x="254" y="698"/>
                  </a:lnTo>
                  <a:lnTo>
                    <a:pt x="127" y="1078"/>
                  </a:lnTo>
                  <a:lnTo>
                    <a:pt x="64" y="1584"/>
                  </a:lnTo>
                  <a:lnTo>
                    <a:pt x="0" y="2154"/>
                  </a:lnTo>
                  <a:lnTo>
                    <a:pt x="0" y="47498"/>
                  </a:lnTo>
                  <a:lnTo>
                    <a:pt x="64" y="48132"/>
                  </a:lnTo>
                  <a:lnTo>
                    <a:pt x="127" y="48575"/>
                  </a:lnTo>
                  <a:lnTo>
                    <a:pt x="254" y="48955"/>
                  </a:lnTo>
                  <a:lnTo>
                    <a:pt x="507" y="49272"/>
                  </a:lnTo>
                  <a:lnTo>
                    <a:pt x="824" y="49462"/>
                  </a:lnTo>
                  <a:lnTo>
                    <a:pt x="1204" y="49588"/>
                  </a:lnTo>
                  <a:lnTo>
                    <a:pt x="1710" y="49715"/>
                  </a:lnTo>
                  <a:lnTo>
                    <a:pt x="32806" y="49715"/>
                  </a:lnTo>
                  <a:lnTo>
                    <a:pt x="33376" y="49652"/>
                  </a:lnTo>
                  <a:lnTo>
                    <a:pt x="33819" y="49588"/>
                  </a:lnTo>
                  <a:lnTo>
                    <a:pt x="34199" y="49462"/>
                  </a:lnTo>
                  <a:lnTo>
                    <a:pt x="34452" y="49272"/>
                  </a:lnTo>
                  <a:lnTo>
                    <a:pt x="34706" y="48955"/>
                  </a:lnTo>
                  <a:lnTo>
                    <a:pt x="34832" y="48638"/>
                  </a:lnTo>
                  <a:lnTo>
                    <a:pt x="34896" y="48195"/>
                  </a:lnTo>
                  <a:lnTo>
                    <a:pt x="34896" y="47625"/>
                  </a:lnTo>
                  <a:lnTo>
                    <a:pt x="34896" y="44079"/>
                  </a:lnTo>
                  <a:lnTo>
                    <a:pt x="34896" y="43445"/>
                  </a:lnTo>
                  <a:lnTo>
                    <a:pt x="34832" y="42939"/>
                  </a:lnTo>
                  <a:lnTo>
                    <a:pt x="34706" y="42559"/>
                  </a:lnTo>
                  <a:lnTo>
                    <a:pt x="34516" y="42242"/>
                  </a:lnTo>
                  <a:lnTo>
                    <a:pt x="34199" y="42052"/>
                  </a:lnTo>
                  <a:lnTo>
                    <a:pt x="33819" y="41925"/>
                  </a:lnTo>
                  <a:lnTo>
                    <a:pt x="33249" y="41862"/>
                  </a:lnTo>
                  <a:lnTo>
                    <a:pt x="32616" y="41799"/>
                  </a:lnTo>
                  <a:lnTo>
                    <a:pt x="8360" y="41799"/>
                  </a:lnTo>
                  <a:lnTo>
                    <a:pt x="8360" y="28816"/>
                  </a:lnTo>
                  <a:lnTo>
                    <a:pt x="28246" y="28816"/>
                  </a:lnTo>
                  <a:lnTo>
                    <a:pt x="28753" y="28689"/>
                  </a:lnTo>
                  <a:lnTo>
                    <a:pt x="29133" y="28563"/>
                  </a:lnTo>
                  <a:lnTo>
                    <a:pt x="29449" y="28373"/>
                  </a:lnTo>
                  <a:lnTo>
                    <a:pt x="29639" y="28056"/>
                  </a:lnTo>
                  <a:lnTo>
                    <a:pt x="29766" y="27676"/>
                  </a:lnTo>
                  <a:lnTo>
                    <a:pt x="29829" y="27170"/>
                  </a:lnTo>
                  <a:lnTo>
                    <a:pt x="29829" y="26473"/>
                  </a:lnTo>
                  <a:lnTo>
                    <a:pt x="29829" y="23243"/>
                  </a:lnTo>
                  <a:lnTo>
                    <a:pt x="29829" y="22546"/>
                  </a:lnTo>
                  <a:lnTo>
                    <a:pt x="29766" y="22040"/>
                  </a:lnTo>
                  <a:lnTo>
                    <a:pt x="29639" y="21660"/>
                  </a:lnTo>
                  <a:lnTo>
                    <a:pt x="29449" y="21343"/>
                  </a:lnTo>
                  <a:lnTo>
                    <a:pt x="29133" y="21153"/>
                  </a:lnTo>
                  <a:lnTo>
                    <a:pt x="28753" y="21027"/>
                  </a:lnTo>
                  <a:lnTo>
                    <a:pt x="28246" y="20963"/>
                  </a:lnTo>
                  <a:lnTo>
                    <a:pt x="8360" y="20963"/>
                  </a:lnTo>
                  <a:lnTo>
                    <a:pt x="8360" y="7854"/>
                  </a:lnTo>
                  <a:lnTo>
                    <a:pt x="33312" y="7854"/>
                  </a:lnTo>
                  <a:lnTo>
                    <a:pt x="33819" y="7791"/>
                  </a:lnTo>
                  <a:lnTo>
                    <a:pt x="34199" y="7664"/>
                  </a:lnTo>
                  <a:lnTo>
                    <a:pt x="34516" y="7474"/>
                  </a:lnTo>
                  <a:lnTo>
                    <a:pt x="34706" y="7157"/>
                  </a:lnTo>
                  <a:lnTo>
                    <a:pt x="34832" y="6777"/>
                  </a:lnTo>
                  <a:lnTo>
                    <a:pt x="34896" y="6271"/>
                  </a:lnTo>
                  <a:lnTo>
                    <a:pt x="34896" y="5637"/>
                  </a:lnTo>
                  <a:lnTo>
                    <a:pt x="34896" y="2217"/>
                  </a:lnTo>
                  <a:lnTo>
                    <a:pt x="34896" y="1647"/>
                  </a:lnTo>
                  <a:lnTo>
                    <a:pt x="34832" y="1141"/>
                  </a:lnTo>
                  <a:lnTo>
                    <a:pt x="34706" y="698"/>
                  </a:lnTo>
                  <a:lnTo>
                    <a:pt x="34516" y="444"/>
                  </a:lnTo>
                  <a:lnTo>
                    <a:pt x="34199" y="254"/>
                  </a:lnTo>
                  <a:lnTo>
                    <a:pt x="33819" y="128"/>
                  </a:lnTo>
                  <a:lnTo>
                    <a:pt x="33312"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a:off x="2391375" y="2247925"/>
              <a:ext cx="207425" cy="1242900"/>
            </a:xfrm>
            <a:custGeom>
              <a:rect b="b" l="l" r="r" t="t"/>
              <a:pathLst>
                <a:path extrusionOk="0" h="49716" w="8297">
                  <a:moveTo>
                    <a:pt x="1710" y="1"/>
                  </a:moveTo>
                  <a:lnTo>
                    <a:pt x="1204" y="128"/>
                  </a:lnTo>
                  <a:lnTo>
                    <a:pt x="760" y="254"/>
                  </a:lnTo>
                  <a:lnTo>
                    <a:pt x="444" y="444"/>
                  </a:lnTo>
                  <a:lnTo>
                    <a:pt x="254" y="761"/>
                  </a:lnTo>
                  <a:lnTo>
                    <a:pt x="127" y="1141"/>
                  </a:lnTo>
                  <a:lnTo>
                    <a:pt x="64" y="1711"/>
                  </a:lnTo>
                  <a:lnTo>
                    <a:pt x="0" y="2344"/>
                  </a:lnTo>
                  <a:lnTo>
                    <a:pt x="0" y="24763"/>
                  </a:lnTo>
                  <a:lnTo>
                    <a:pt x="0" y="25776"/>
                  </a:lnTo>
                  <a:lnTo>
                    <a:pt x="0" y="47309"/>
                  </a:lnTo>
                  <a:lnTo>
                    <a:pt x="64" y="47942"/>
                  </a:lnTo>
                  <a:lnTo>
                    <a:pt x="127" y="48512"/>
                  </a:lnTo>
                  <a:lnTo>
                    <a:pt x="254" y="48955"/>
                  </a:lnTo>
                  <a:lnTo>
                    <a:pt x="507" y="49272"/>
                  </a:lnTo>
                  <a:lnTo>
                    <a:pt x="824" y="49462"/>
                  </a:lnTo>
                  <a:lnTo>
                    <a:pt x="1267" y="49588"/>
                  </a:lnTo>
                  <a:lnTo>
                    <a:pt x="1774" y="49715"/>
                  </a:lnTo>
                  <a:lnTo>
                    <a:pt x="6270" y="49715"/>
                  </a:lnTo>
                  <a:lnTo>
                    <a:pt x="6777" y="49652"/>
                  </a:lnTo>
                  <a:lnTo>
                    <a:pt x="7157" y="49588"/>
                  </a:lnTo>
                  <a:lnTo>
                    <a:pt x="7537" y="49462"/>
                  </a:lnTo>
                  <a:lnTo>
                    <a:pt x="7790" y="49272"/>
                  </a:lnTo>
                  <a:lnTo>
                    <a:pt x="8043" y="48955"/>
                  </a:lnTo>
                  <a:lnTo>
                    <a:pt x="8170" y="48638"/>
                  </a:lnTo>
                  <a:lnTo>
                    <a:pt x="8233" y="48195"/>
                  </a:lnTo>
                  <a:lnTo>
                    <a:pt x="8233" y="47752"/>
                  </a:lnTo>
                  <a:lnTo>
                    <a:pt x="8297" y="2027"/>
                  </a:lnTo>
                  <a:lnTo>
                    <a:pt x="8233" y="1521"/>
                  </a:lnTo>
                  <a:lnTo>
                    <a:pt x="8170" y="1078"/>
                  </a:lnTo>
                  <a:lnTo>
                    <a:pt x="8043" y="698"/>
                  </a:lnTo>
                  <a:lnTo>
                    <a:pt x="7790" y="444"/>
                  </a:lnTo>
                  <a:lnTo>
                    <a:pt x="7537" y="254"/>
                  </a:lnTo>
                  <a:lnTo>
                    <a:pt x="7157" y="128"/>
                  </a:lnTo>
                  <a:lnTo>
                    <a:pt x="6713" y="64"/>
                  </a:lnTo>
                  <a:lnTo>
                    <a:pt x="620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a:off x="5038600" y="2211525"/>
              <a:ext cx="503525" cy="604825"/>
            </a:xfrm>
            <a:custGeom>
              <a:rect b="b" l="l" r="r" t="t"/>
              <a:pathLst>
                <a:path extrusionOk="0" h="24193" w="20141">
                  <a:moveTo>
                    <a:pt x="9311" y="2027"/>
                  </a:moveTo>
                  <a:lnTo>
                    <a:pt x="9881" y="2090"/>
                  </a:lnTo>
                  <a:lnTo>
                    <a:pt x="10387" y="2154"/>
                  </a:lnTo>
                  <a:lnTo>
                    <a:pt x="10957" y="2407"/>
                  </a:lnTo>
                  <a:lnTo>
                    <a:pt x="11401" y="2724"/>
                  </a:lnTo>
                  <a:lnTo>
                    <a:pt x="11781" y="3103"/>
                  </a:lnTo>
                  <a:lnTo>
                    <a:pt x="12034" y="3547"/>
                  </a:lnTo>
                  <a:lnTo>
                    <a:pt x="12224" y="4053"/>
                  </a:lnTo>
                  <a:lnTo>
                    <a:pt x="12351" y="4560"/>
                  </a:lnTo>
                  <a:lnTo>
                    <a:pt x="12351" y="5130"/>
                  </a:lnTo>
                  <a:lnTo>
                    <a:pt x="12224" y="5637"/>
                  </a:lnTo>
                  <a:lnTo>
                    <a:pt x="11971" y="6207"/>
                  </a:lnTo>
                  <a:lnTo>
                    <a:pt x="11591" y="6650"/>
                  </a:lnTo>
                  <a:lnTo>
                    <a:pt x="10767" y="7473"/>
                  </a:lnTo>
                  <a:lnTo>
                    <a:pt x="9754" y="8233"/>
                  </a:lnTo>
                  <a:lnTo>
                    <a:pt x="7537" y="9880"/>
                  </a:lnTo>
                  <a:lnTo>
                    <a:pt x="7157" y="8740"/>
                  </a:lnTo>
                  <a:lnTo>
                    <a:pt x="6714" y="7727"/>
                  </a:lnTo>
                  <a:lnTo>
                    <a:pt x="6461" y="6777"/>
                  </a:lnTo>
                  <a:lnTo>
                    <a:pt x="6334" y="6270"/>
                  </a:lnTo>
                  <a:lnTo>
                    <a:pt x="6271" y="5827"/>
                  </a:lnTo>
                  <a:lnTo>
                    <a:pt x="6271" y="5447"/>
                  </a:lnTo>
                  <a:lnTo>
                    <a:pt x="6334" y="5130"/>
                  </a:lnTo>
                  <a:lnTo>
                    <a:pt x="6524" y="4370"/>
                  </a:lnTo>
                  <a:lnTo>
                    <a:pt x="6904" y="3673"/>
                  </a:lnTo>
                  <a:lnTo>
                    <a:pt x="7284" y="3040"/>
                  </a:lnTo>
                  <a:lnTo>
                    <a:pt x="7727" y="2597"/>
                  </a:lnTo>
                  <a:lnTo>
                    <a:pt x="8171" y="2344"/>
                  </a:lnTo>
                  <a:lnTo>
                    <a:pt x="8741" y="2154"/>
                  </a:lnTo>
                  <a:lnTo>
                    <a:pt x="9311" y="2027"/>
                  </a:lnTo>
                  <a:close/>
                  <a:moveTo>
                    <a:pt x="6334" y="12603"/>
                  </a:moveTo>
                  <a:lnTo>
                    <a:pt x="12414" y="19696"/>
                  </a:lnTo>
                  <a:lnTo>
                    <a:pt x="11844" y="20329"/>
                  </a:lnTo>
                  <a:lnTo>
                    <a:pt x="11211" y="20899"/>
                  </a:lnTo>
                  <a:lnTo>
                    <a:pt x="10451" y="21343"/>
                  </a:lnTo>
                  <a:lnTo>
                    <a:pt x="9627" y="21659"/>
                  </a:lnTo>
                  <a:lnTo>
                    <a:pt x="8804" y="21913"/>
                  </a:lnTo>
                  <a:lnTo>
                    <a:pt x="7917" y="22039"/>
                  </a:lnTo>
                  <a:lnTo>
                    <a:pt x="7094" y="22039"/>
                  </a:lnTo>
                  <a:lnTo>
                    <a:pt x="6207" y="21849"/>
                  </a:lnTo>
                  <a:lnTo>
                    <a:pt x="5574" y="21659"/>
                  </a:lnTo>
                  <a:lnTo>
                    <a:pt x="5004" y="21343"/>
                  </a:lnTo>
                  <a:lnTo>
                    <a:pt x="4434" y="20963"/>
                  </a:lnTo>
                  <a:lnTo>
                    <a:pt x="3991" y="20519"/>
                  </a:lnTo>
                  <a:lnTo>
                    <a:pt x="3611" y="20013"/>
                  </a:lnTo>
                  <a:lnTo>
                    <a:pt x="3294" y="19443"/>
                  </a:lnTo>
                  <a:lnTo>
                    <a:pt x="3104" y="18809"/>
                  </a:lnTo>
                  <a:lnTo>
                    <a:pt x="2914" y="18113"/>
                  </a:lnTo>
                  <a:lnTo>
                    <a:pt x="2914" y="17289"/>
                  </a:lnTo>
                  <a:lnTo>
                    <a:pt x="2978" y="16529"/>
                  </a:lnTo>
                  <a:lnTo>
                    <a:pt x="3231" y="15770"/>
                  </a:lnTo>
                  <a:lnTo>
                    <a:pt x="3547" y="15073"/>
                  </a:lnTo>
                  <a:lnTo>
                    <a:pt x="4054" y="14376"/>
                  </a:lnTo>
                  <a:lnTo>
                    <a:pt x="4687" y="13743"/>
                  </a:lnTo>
                  <a:lnTo>
                    <a:pt x="5447" y="13110"/>
                  </a:lnTo>
                  <a:lnTo>
                    <a:pt x="6334" y="12603"/>
                  </a:lnTo>
                  <a:close/>
                  <a:moveTo>
                    <a:pt x="9627" y="0"/>
                  </a:moveTo>
                  <a:lnTo>
                    <a:pt x="8614" y="64"/>
                  </a:lnTo>
                  <a:lnTo>
                    <a:pt x="7601" y="254"/>
                  </a:lnTo>
                  <a:lnTo>
                    <a:pt x="7157" y="380"/>
                  </a:lnTo>
                  <a:lnTo>
                    <a:pt x="6651" y="570"/>
                  </a:lnTo>
                  <a:lnTo>
                    <a:pt x="6271" y="760"/>
                  </a:lnTo>
                  <a:lnTo>
                    <a:pt x="5827" y="1014"/>
                  </a:lnTo>
                  <a:lnTo>
                    <a:pt x="5131" y="1584"/>
                  </a:lnTo>
                  <a:lnTo>
                    <a:pt x="4497" y="2217"/>
                  </a:lnTo>
                  <a:lnTo>
                    <a:pt x="4054" y="2977"/>
                  </a:lnTo>
                  <a:lnTo>
                    <a:pt x="3864" y="3357"/>
                  </a:lnTo>
                  <a:lnTo>
                    <a:pt x="3674" y="3800"/>
                  </a:lnTo>
                  <a:lnTo>
                    <a:pt x="3547" y="4180"/>
                  </a:lnTo>
                  <a:lnTo>
                    <a:pt x="3484" y="4623"/>
                  </a:lnTo>
                  <a:lnTo>
                    <a:pt x="3421" y="5067"/>
                  </a:lnTo>
                  <a:lnTo>
                    <a:pt x="3421" y="5510"/>
                  </a:lnTo>
                  <a:lnTo>
                    <a:pt x="3484" y="5953"/>
                  </a:lnTo>
                  <a:lnTo>
                    <a:pt x="3547" y="6460"/>
                  </a:lnTo>
                  <a:lnTo>
                    <a:pt x="3864" y="7537"/>
                  </a:lnTo>
                  <a:lnTo>
                    <a:pt x="4181" y="8550"/>
                  </a:lnTo>
                  <a:lnTo>
                    <a:pt x="5004" y="10703"/>
                  </a:lnTo>
                  <a:lnTo>
                    <a:pt x="3547" y="11780"/>
                  </a:lnTo>
                  <a:lnTo>
                    <a:pt x="2788" y="12286"/>
                  </a:lnTo>
                  <a:lnTo>
                    <a:pt x="2091" y="12920"/>
                  </a:lnTo>
                  <a:lnTo>
                    <a:pt x="1394" y="13616"/>
                  </a:lnTo>
                  <a:lnTo>
                    <a:pt x="888" y="14376"/>
                  </a:lnTo>
                  <a:lnTo>
                    <a:pt x="508" y="15136"/>
                  </a:lnTo>
                  <a:lnTo>
                    <a:pt x="191" y="16023"/>
                  </a:lnTo>
                  <a:lnTo>
                    <a:pt x="64" y="16846"/>
                  </a:lnTo>
                  <a:lnTo>
                    <a:pt x="1" y="17733"/>
                  </a:lnTo>
                  <a:lnTo>
                    <a:pt x="128" y="18683"/>
                  </a:lnTo>
                  <a:lnTo>
                    <a:pt x="318" y="19633"/>
                  </a:lnTo>
                  <a:lnTo>
                    <a:pt x="634" y="20519"/>
                  </a:lnTo>
                  <a:lnTo>
                    <a:pt x="1014" y="21279"/>
                  </a:lnTo>
                  <a:lnTo>
                    <a:pt x="1521" y="21976"/>
                  </a:lnTo>
                  <a:lnTo>
                    <a:pt x="2154" y="22546"/>
                  </a:lnTo>
                  <a:lnTo>
                    <a:pt x="2788" y="23052"/>
                  </a:lnTo>
                  <a:lnTo>
                    <a:pt x="3547" y="23432"/>
                  </a:lnTo>
                  <a:lnTo>
                    <a:pt x="4434" y="23749"/>
                  </a:lnTo>
                  <a:lnTo>
                    <a:pt x="5321" y="24002"/>
                  </a:lnTo>
                  <a:lnTo>
                    <a:pt x="6587" y="24192"/>
                  </a:lnTo>
                  <a:lnTo>
                    <a:pt x="8361" y="24192"/>
                  </a:lnTo>
                  <a:lnTo>
                    <a:pt x="8931" y="24129"/>
                  </a:lnTo>
                  <a:lnTo>
                    <a:pt x="9501" y="24002"/>
                  </a:lnTo>
                  <a:lnTo>
                    <a:pt x="10071" y="23812"/>
                  </a:lnTo>
                  <a:lnTo>
                    <a:pt x="11211" y="23432"/>
                  </a:lnTo>
                  <a:lnTo>
                    <a:pt x="12224" y="22862"/>
                  </a:lnTo>
                  <a:lnTo>
                    <a:pt x="13300" y="22166"/>
                  </a:lnTo>
                  <a:lnTo>
                    <a:pt x="14250" y="21343"/>
                  </a:lnTo>
                  <a:lnTo>
                    <a:pt x="14820" y="22039"/>
                  </a:lnTo>
                  <a:lnTo>
                    <a:pt x="15454" y="22672"/>
                  </a:lnTo>
                  <a:lnTo>
                    <a:pt x="16087" y="23179"/>
                  </a:lnTo>
                  <a:lnTo>
                    <a:pt x="16784" y="23559"/>
                  </a:lnTo>
                  <a:lnTo>
                    <a:pt x="17544" y="23749"/>
                  </a:lnTo>
                  <a:lnTo>
                    <a:pt x="18367" y="23876"/>
                  </a:lnTo>
                  <a:lnTo>
                    <a:pt x="19190" y="23812"/>
                  </a:lnTo>
                  <a:lnTo>
                    <a:pt x="20140" y="23622"/>
                  </a:lnTo>
                  <a:lnTo>
                    <a:pt x="16024" y="19379"/>
                  </a:lnTo>
                  <a:lnTo>
                    <a:pt x="19190" y="13363"/>
                  </a:lnTo>
                  <a:lnTo>
                    <a:pt x="16910" y="12413"/>
                  </a:lnTo>
                  <a:lnTo>
                    <a:pt x="14314" y="17859"/>
                  </a:lnTo>
                  <a:lnTo>
                    <a:pt x="8804" y="11400"/>
                  </a:lnTo>
                  <a:lnTo>
                    <a:pt x="11084" y="9880"/>
                  </a:lnTo>
                  <a:lnTo>
                    <a:pt x="12097" y="9183"/>
                  </a:lnTo>
                  <a:lnTo>
                    <a:pt x="13110" y="8360"/>
                  </a:lnTo>
                  <a:lnTo>
                    <a:pt x="13427" y="8043"/>
                  </a:lnTo>
                  <a:lnTo>
                    <a:pt x="13744" y="7663"/>
                  </a:lnTo>
                  <a:lnTo>
                    <a:pt x="13997" y="7283"/>
                  </a:lnTo>
                  <a:lnTo>
                    <a:pt x="14250" y="6840"/>
                  </a:lnTo>
                  <a:lnTo>
                    <a:pt x="14440" y="6460"/>
                  </a:lnTo>
                  <a:lnTo>
                    <a:pt x="14567" y="6017"/>
                  </a:lnTo>
                  <a:lnTo>
                    <a:pt x="14694" y="5573"/>
                  </a:lnTo>
                  <a:lnTo>
                    <a:pt x="14757" y="5130"/>
                  </a:lnTo>
                  <a:lnTo>
                    <a:pt x="14757" y="4687"/>
                  </a:lnTo>
                  <a:lnTo>
                    <a:pt x="14757" y="4243"/>
                  </a:lnTo>
                  <a:lnTo>
                    <a:pt x="14694" y="3800"/>
                  </a:lnTo>
                  <a:lnTo>
                    <a:pt x="14630" y="3357"/>
                  </a:lnTo>
                  <a:lnTo>
                    <a:pt x="14440" y="2914"/>
                  </a:lnTo>
                  <a:lnTo>
                    <a:pt x="14250" y="2534"/>
                  </a:lnTo>
                  <a:lnTo>
                    <a:pt x="14060" y="2154"/>
                  </a:lnTo>
                  <a:lnTo>
                    <a:pt x="13807" y="1774"/>
                  </a:lnTo>
                  <a:lnTo>
                    <a:pt x="13490" y="1457"/>
                  </a:lnTo>
                  <a:lnTo>
                    <a:pt x="13174" y="1204"/>
                  </a:lnTo>
                  <a:lnTo>
                    <a:pt x="12794" y="887"/>
                  </a:lnTo>
                  <a:lnTo>
                    <a:pt x="12414" y="697"/>
                  </a:lnTo>
                  <a:lnTo>
                    <a:pt x="11971" y="507"/>
                  </a:lnTo>
                  <a:lnTo>
                    <a:pt x="11527" y="317"/>
                  </a:lnTo>
                  <a:lnTo>
                    <a:pt x="10641" y="127"/>
                  </a:lnTo>
                  <a:lnTo>
                    <a:pt x="9627"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a:off x="7223525" y="2213100"/>
              <a:ext cx="152025" cy="285025"/>
            </a:xfrm>
            <a:custGeom>
              <a:rect b="b" l="l" r="r" t="t"/>
              <a:pathLst>
                <a:path extrusionOk="0" h="11401" w="6081">
                  <a:moveTo>
                    <a:pt x="1" y="1"/>
                  </a:moveTo>
                  <a:lnTo>
                    <a:pt x="1" y="11400"/>
                  </a:lnTo>
                  <a:lnTo>
                    <a:pt x="6081" y="1774"/>
                  </a:lnTo>
                  <a:lnTo>
                    <a:pt x="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5"/>
          <p:cNvSpPr txBox="1"/>
          <p:nvPr/>
        </p:nvSpPr>
        <p:spPr>
          <a:xfrm>
            <a:off x="5391900" y="4825841"/>
            <a:ext cx="3599700" cy="178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CCCCCC"/>
                </a:solidFill>
                <a:latin typeface="Roboto"/>
                <a:ea typeface="Roboto"/>
                <a:cs typeface="Roboto"/>
                <a:sym typeface="Roboto"/>
              </a:rPr>
              <a:t> </a:t>
            </a:r>
            <a:r>
              <a:rPr lang="en" sz="800">
                <a:solidFill>
                  <a:srgbClr val="CCCCCC"/>
                </a:solidFill>
                <a:latin typeface="Roboto Medium"/>
                <a:ea typeface="Roboto Medium"/>
                <a:cs typeface="Roboto Medium"/>
                <a:sym typeface="Roboto Medium"/>
              </a:rPr>
              <a:t>Jay Frank &amp; Taylor Merriam</a:t>
            </a:r>
            <a:endParaRPr sz="800">
              <a:solidFill>
                <a:srgbClr val="CCCCCC"/>
              </a:solidFill>
              <a:latin typeface="Roboto Medium"/>
              <a:ea typeface="Roboto Medium"/>
              <a:cs typeface="Roboto Medium"/>
              <a:sym typeface="Roboto Medium"/>
            </a:endParaRPr>
          </a:p>
        </p:txBody>
      </p:sp>
      <p:sp>
        <p:nvSpPr>
          <p:cNvPr id="47" name="Google Shape;47;p5"/>
          <p:cNvSpPr txBox="1"/>
          <p:nvPr/>
        </p:nvSpPr>
        <p:spPr>
          <a:xfrm>
            <a:off x="1245140" y="4860975"/>
            <a:ext cx="3599700" cy="178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CCCCCC"/>
                </a:solidFill>
                <a:latin typeface="Roboto Black"/>
                <a:ea typeface="Roboto Black"/>
                <a:cs typeface="Roboto Black"/>
                <a:sym typeface="Roboto Black"/>
              </a:rPr>
              <a:t>THE 3 INTENTS </a:t>
            </a:r>
            <a:r>
              <a:rPr lang="en" sz="1000">
                <a:solidFill>
                  <a:srgbClr val="CCCCCC"/>
                </a:solidFill>
                <a:latin typeface="Roboto Medium"/>
                <a:ea typeface="Roboto Medium"/>
                <a:cs typeface="Roboto Medium"/>
                <a:sym typeface="Roboto Medium"/>
              </a:rPr>
              <a:t> </a:t>
            </a:r>
            <a:r>
              <a:rPr lang="en" sz="1000">
                <a:solidFill>
                  <a:srgbClr val="CCCCCC"/>
                </a:solidFill>
                <a:latin typeface="Roboto"/>
                <a:ea typeface="Roboto"/>
                <a:cs typeface="Roboto"/>
                <a:sym typeface="Roboto"/>
              </a:rPr>
              <a:t> </a:t>
            </a:r>
            <a:r>
              <a:rPr lang="en" sz="1000">
                <a:solidFill>
                  <a:srgbClr val="CCCCCC"/>
                </a:solidFill>
                <a:latin typeface="Roboto Medium"/>
                <a:ea typeface="Roboto Medium"/>
                <a:cs typeface="Roboto Medium"/>
                <a:sym typeface="Roboto Medium"/>
              </a:rPr>
              <a:t>The 3 Intents</a:t>
            </a:r>
            <a:endParaRPr sz="1000">
              <a:solidFill>
                <a:srgbClr val="CCCCCC"/>
              </a:solidFill>
              <a:latin typeface="Roboto Medium"/>
              <a:ea typeface="Roboto Medium"/>
              <a:cs typeface="Roboto Medium"/>
              <a:sym typeface="Roboto Medium"/>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5 Cs">
  <p:cSld name="TITLE_AND_BODY_1_1">
    <p:bg>
      <p:bgPr>
        <a:gradFill>
          <a:gsLst>
            <a:gs pos="0">
              <a:srgbClr val="064A6D"/>
            </a:gs>
            <a:gs pos="100000">
              <a:srgbClr val="0E638F"/>
            </a:gs>
          </a:gsLst>
          <a:lin ang="5400700" scaled="0"/>
        </a:gradFill>
      </p:bgPr>
    </p:bg>
    <p:spTree>
      <p:nvGrpSpPr>
        <p:cNvPr id="48" name="Shape 48"/>
        <p:cNvGrpSpPr/>
        <p:nvPr/>
      </p:nvGrpSpPr>
      <p:grpSpPr>
        <a:xfrm>
          <a:off x="0" y="0"/>
          <a:ext cx="0" cy="0"/>
          <a:chOff x="0" y="0"/>
          <a:chExt cx="0" cy="0"/>
        </a:xfrm>
      </p:grpSpPr>
      <p:sp>
        <p:nvSpPr>
          <p:cNvPr id="49" name="Google Shape;4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1" name="Google Shape;51;p6"/>
          <p:cNvSpPr/>
          <p:nvPr/>
        </p:nvSpPr>
        <p:spPr>
          <a:xfrm>
            <a:off x="0" y="4686350"/>
            <a:ext cx="9144000" cy="45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6"/>
          <p:cNvGrpSpPr/>
          <p:nvPr/>
        </p:nvGrpSpPr>
        <p:grpSpPr>
          <a:xfrm>
            <a:off x="228943" y="4846402"/>
            <a:ext cx="781548" cy="137098"/>
            <a:chOff x="238125" y="2211525"/>
            <a:chExt cx="7137425" cy="1298275"/>
          </a:xfrm>
        </p:grpSpPr>
        <p:sp>
          <p:nvSpPr>
            <p:cNvPr id="53" name="Google Shape;53;p6"/>
            <p:cNvSpPr/>
            <p:nvPr/>
          </p:nvSpPr>
          <p:spPr>
            <a:xfrm>
              <a:off x="5502500" y="2387250"/>
              <a:ext cx="1285650" cy="1122550"/>
            </a:xfrm>
            <a:custGeom>
              <a:rect b="b" l="l" r="r" t="t"/>
              <a:pathLst>
                <a:path extrusionOk="0" h="44902" w="51426">
                  <a:moveTo>
                    <a:pt x="25713" y="16150"/>
                  </a:moveTo>
                  <a:lnTo>
                    <a:pt x="29197" y="26663"/>
                  </a:lnTo>
                  <a:lnTo>
                    <a:pt x="21914" y="26663"/>
                  </a:lnTo>
                  <a:lnTo>
                    <a:pt x="25397" y="16150"/>
                  </a:lnTo>
                  <a:close/>
                  <a:moveTo>
                    <a:pt x="18937" y="1"/>
                  </a:moveTo>
                  <a:lnTo>
                    <a:pt x="18557" y="64"/>
                  </a:lnTo>
                  <a:lnTo>
                    <a:pt x="18304" y="64"/>
                  </a:lnTo>
                  <a:lnTo>
                    <a:pt x="18050" y="191"/>
                  </a:lnTo>
                  <a:lnTo>
                    <a:pt x="17860" y="318"/>
                  </a:lnTo>
                  <a:lnTo>
                    <a:pt x="17670" y="444"/>
                  </a:lnTo>
                  <a:lnTo>
                    <a:pt x="17480" y="698"/>
                  </a:lnTo>
                  <a:lnTo>
                    <a:pt x="17227" y="1204"/>
                  </a:lnTo>
                  <a:lnTo>
                    <a:pt x="3231" y="36479"/>
                  </a:lnTo>
                  <a:lnTo>
                    <a:pt x="1648" y="40659"/>
                  </a:lnTo>
                  <a:lnTo>
                    <a:pt x="1" y="44902"/>
                  </a:lnTo>
                  <a:lnTo>
                    <a:pt x="15960" y="44902"/>
                  </a:lnTo>
                  <a:lnTo>
                    <a:pt x="16910" y="42115"/>
                  </a:lnTo>
                  <a:lnTo>
                    <a:pt x="17860" y="39329"/>
                  </a:lnTo>
                  <a:lnTo>
                    <a:pt x="18050" y="38886"/>
                  </a:lnTo>
                  <a:lnTo>
                    <a:pt x="18177" y="38696"/>
                  </a:lnTo>
                  <a:lnTo>
                    <a:pt x="18304" y="38569"/>
                  </a:lnTo>
                  <a:lnTo>
                    <a:pt x="18430" y="38442"/>
                  </a:lnTo>
                  <a:lnTo>
                    <a:pt x="18684" y="38379"/>
                  </a:lnTo>
                  <a:lnTo>
                    <a:pt x="19190" y="38316"/>
                  </a:lnTo>
                  <a:lnTo>
                    <a:pt x="31667" y="38316"/>
                  </a:lnTo>
                  <a:lnTo>
                    <a:pt x="32173" y="38379"/>
                  </a:lnTo>
                  <a:lnTo>
                    <a:pt x="32363" y="38442"/>
                  </a:lnTo>
                  <a:lnTo>
                    <a:pt x="32490" y="38506"/>
                  </a:lnTo>
                  <a:lnTo>
                    <a:pt x="32743" y="38822"/>
                  </a:lnTo>
                  <a:lnTo>
                    <a:pt x="32933" y="39202"/>
                  </a:lnTo>
                  <a:lnTo>
                    <a:pt x="33946" y="42052"/>
                  </a:lnTo>
                  <a:lnTo>
                    <a:pt x="34960" y="44902"/>
                  </a:lnTo>
                  <a:lnTo>
                    <a:pt x="51426" y="44902"/>
                  </a:lnTo>
                  <a:lnTo>
                    <a:pt x="51363" y="44585"/>
                  </a:lnTo>
                  <a:lnTo>
                    <a:pt x="51236" y="44332"/>
                  </a:lnTo>
                  <a:lnTo>
                    <a:pt x="34200" y="951"/>
                  </a:lnTo>
                  <a:lnTo>
                    <a:pt x="34010" y="508"/>
                  </a:lnTo>
                  <a:lnTo>
                    <a:pt x="33883" y="318"/>
                  </a:lnTo>
                  <a:lnTo>
                    <a:pt x="33693" y="191"/>
                  </a:lnTo>
                  <a:lnTo>
                    <a:pt x="33313" y="64"/>
                  </a:lnTo>
                  <a:lnTo>
                    <a:pt x="25903" y="64"/>
                  </a:lnTo>
                  <a:lnTo>
                    <a:pt x="1893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a:off x="1294150" y="2228925"/>
              <a:ext cx="874000" cy="1280875"/>
            </a:xfrm>
            <a:custGeom>
              <a:rect b="b" l="l" r="r" t="t"/>
              <a:pathLst>
                <a:path extrusionOk="0" h="51235" w="34960">
                  <a:moveTo>
                    <a:pt x="20013" y="7917"/>
                  </a:moveTo>
                  <a:lnTo>
                    <a:pt x="20773" y="8044"/>
                  </a:lnTo>
                  <a:lnTo>
                    <a:pt x="21470" y="8234"/>
                  </a:lnTo>
                  <a:lnTo>
                    <a:pt x="22167" y="8487"/>
                  </a:lnTo>
                  <a:lnTo>
                    <a:pt x="22800" y="8741"/>
                  </a:lnTo>
                  <a:lnTo>
                    <a:pt x="23433" y="9120"/>
                  </a:lnTo>
                  <a:lnTo>
                    <a:pt x="24003" y="9500"/>
                  </a:lnTo>
                  <a:lnTo>
                    <a:pt x="24510" y="9944"/>
                  </a:lnTo>
                  <a:lnTo>
                    <a:pt x="24953" y="10450"/>
                  </a:lnTo>
                  <a:lnTo>
                    <a:pt x="25397" y="11020"/>
                  </a:lnTo>
                  <a:lnTo>
                    <a:pt x="25777" y="11590"/>
                  </a:lnTo>
                  <a:lnTo>
                    <a:pt x="26093" y="12224"/>
                  </a:lnTo>
                  <a:lnTo>
                    <a:pt x="26347" y="12920"/>
                  </a:lnTo>
                  <a:lnTo>
                    <a:pt x="26537" y="13617"/>
                  </a:lnTo>
                  <a:lnTo>
                    <a:pt x="26663" y="14314"/>
                  </a:lnTo>
                  <a:lnTo>
                    <a:pt x="26663" y="15074"/>
                  </a:lnTo>
                  <a:lnTo>
                    <a:pt x="26727" y="25586"/>
                  </a:lnTo>
                  <a:lnTo>
                    <a:pt x="26663" y="36099"/>
                  </a:lnTo>
                  <a:lnTo>
                    <a:pt x="26600" y="36859"/>
                  </a:lnTo>
                  <a:lnTo>
                    <a:pt x="26537" y="37619"/>
                  </a:lnTo>
                  <a:lnTo>
                    <a:pt x="26347" y="38316"/>
                  </a:lnTo>
                  <a:lnTo>
                    <a:pt x="26093" y="39012"/>
                  </a:lnTo>
                  <a:lnTo>
                    <a:pt x="25777" y="39646"/>
                  </a:lnTo>
                  <a:lnTo>
                    <a:pt x="25397" y="40216"/>
                  </a:lnTo>
                  <a:lnTo>
                    <a:pt x="25017" y="40786"/>
                  </a:lnTo>
                  <a:lnTo>
                    <a:pt x="24510" y="41292"/>
                  </a:lnTo>
                  <a:lnTo>
                    <a:pt x="24003" y="41735"/>
                  </a:lnTo>
                  <a:lnTo>
                    <a:pt x="23433" y="42179"/>
                  </a:lnTo>
                  <a:lnTo>
                    <a:pt x="22800" y="42559"/>
                  </a:lnTo>
                  <a:lnTo>
                    <a:pt x="22167" y="42812"/>
                  </a:lnTo>
                  <a:lnTo>
                    <a:pt x="21470" y="43065"/>
                  </a:lnTo>
                  <a:lnTo>
                    <a:pt x="20773" y="43192"/>
                  </a:lnTo>
                  <a:lnTo>
                    <a:pt x="20077" y="43319"/>
                  </a:lnTo>
                  <a:lnTo>
                    <a:pt x="18430" y="43319"/>
                  </a:lnTo>
                  <a:lnTo>
                    <a:pt x="17670" y="43382"/>
                  </a:lnTo>
                  <a:lnTo>
                    <a:pt x="17037" y="43572"/>
                  </a:lnTo>
                  <a:lnTo>
                    <a:pt x="16404" y="43889"/>
                  </a:lnTo>
                  <a:lnTo>
                    <a:pt x="15834" y="44205"/>
                  </a:lnTo>
                  <a:lnTo>
                    <a:pt x="15390" y="44712"/>
                  </a:lnTo>
                  <a:lnTo>
                    <a:pt x="14947" y="45282"/>
                  </a:lnTo>
                  <a:lnTo>
                    <a:pt x="14504" y="45979"/>
                  </a:lnTo>
                  <a:lnTo>
                    <a:pt x="13870" y="47055"/>
                  </a:lnTo>
                  <a:lnTo>
                    <a:pt x="13174" y="48132"/>
                  </a:lnTo>
                  <a:lnTo>
                    <a:pt x="11654" y="50285"/>
                  </a:lnTo>
                  <a:lnTo>
                    <a:pt x="11400" y="50222"/>
                  </a:lnTo>
                  <a:lnTo>
                    <a:pt x="11400" y="46675"/>
                  </a:lnTo>
                  <a:lnTo>
                    <a:pt x="11400" y="43192"/>
                  </a:lnTo>
                  <a:lnTo>
                    <a:pt x="11400" y="42622"/>
                  </a:lnTo>
                  <a:lnTo>
                    <a:pt x="11274" y="42179"/>
                  </a:lnTo>
                  <a:lnTo>
                    <a:pt x="11020" y="41735"/>
                  </a:lnTo>
                  <a:lnTo>
                    <a:pt x="10640" y="41356"/>
                  </a:lnTo>
                  <a:lnTo>
                    <a:pt x="10071" y="40786"/>
                  </a:lnTo>
                  <a:lnTo>
                    <a:pt x="9564" y="40152"/>
                  </a:lnTo>
                  <a:lnTo>
                    <a:pt x="9184" y="39519"/>
                  </a:lnTo>
                  <a:lnTo>
                    <a:pt x="8804" y="38886"/>
                  </a:lnTo>
                  <a:lnTo>
                    <a:pt x="8551" y="38189"/>
                  </a:lnTo>
                  <a:lnTo>
                    <a:pt x="8361" y="37429"/>
                  </a:lnTo>
                  <a:lnTo>
                    <a:pt x="8297" y="36669"/>
                  </a:lnTo>
                  <a:lnTo>
                    <a:pt x="8234" y="35846"/>
                  </a:lnTo>
                  <a:lnTo>
                    <a:pt x="8234" y="25586"/>
                  </a:lnTo>
                  <a:lnTo>
                    <a:pt x="8234" y="15327"/>
                  </a:lnTo>
                  <a:lnTo>
                    <a:pt x="8297" y="14504"/>
                  </a:lnTo>
                  <a:lnTo>
                    <a:pt x="8424" y="13744"/>
                  </a:lnTo>
                  <a:lnTo>
                    <a:pt x="8614" y="13047"/>
                  </a:lnTo>
                  <a:lnTo>
                    <a:pt x="8867" y="12350"/>
                  </a:lnTo>
                  <a:lnTo>
                    <a:pt x="9184" y="11717"/>
                  </a:lnTo>
                  <a:lnTo>
                    <a:pt x="9501" y="11084"/>
                  </a:lnTo>
                  <a:lnTo>
                    <a:pt x="9944" y="10514"/>
                  </a:lnTo>
                  <a:lnTo>
                    <a:pt x="10450" y="10007"/>
                  </a:lnTo>
                  <a:lnTo>
                    <a:pt x="10957" y="9500"/>
                  </a:lnTo>
                  <a:lnTo>
                    <a:pt x="11527" y="9120"/>
                  </a:lnTo>
                  <a:lnTo>
                    <a:pt x="12160" y="8741"/>
                  </a:lnTo>
                  <a:lnTo>
                    <a:pt x="12857" y="8424"/>
                  </a:lnTo>
                  <a:lnTo>
                    <a:pt x="13554" y="8234"/>
                  </a:lnTo>
                  <a:lnTo>
                    <a:pt x="14250" y="8044"/>
                  </a:lnTo>
                  <a:lnTo>
                    <a:pt x="15074" y="7917"/>
                  </a:lnTo>
                  <a:close/>
                  <a:moveTo>
                    <a:pt x="16277" y="1"/>
                  </a:moveTo>
                  <a:lnTo>
                    <a:pt x="14187" y="64"/>
                  </a:lnTo>
                  <a:lnTo>
                    <a:pt x="12730" y="191"/>
                  </a:lnTo>
                  <a:lnTo>
                    <a:pt x="11337" y="508"/>
                  </a:lnTo>
                  <a:lnTo>
                    <a:pt x="10007" y="888"/>
                  </a:lnTo>
                  <a:lnTo>
                    <a:pt x="8741" y="1458"/>
                  </a:lnTo>
                  <a:lnTo>
                    <a:pt x="7474" y="2091"/>
                  </a:lnTo>
                  <a:lnTo>
                    <a:pt x="6334" y="2851"/>
                  </a:lnTo>
                  <a:lnTo>
                    <a:pt x="5257" y="3737"/>
                  </a:lnTo>
                  <a:lnTo>
                    <a:pt x="4244" y="4687"/>
                  </a:lnTo>
                  <a:lnTo>
                    <a:pt x="3357" y="5701"/>
                  </a:lnTo>
                  <a:lnTo>
                    <a:pt x="2534" y="6841"/>
                  </a:lnTo>
                  <a:lnTo>
                    <a:pt x="1837" y="8044"/>
                  </a:lnTo>
                  <a:lnTo>
                    <a:pt x="1204" y="9247"/>
                  </a:lnTo>
                  <a:lnTo>
                    <a:pt x="761" y="10577"/>
                  </a:lnTo>
                  <a:lnTo>
                    <a:pt x="381" y="11907"/>
                  </a:lnTo>
                  <a:lnTo>
                    <a:pt x="128" y="13300"/>
                  </a:lnTo>
                  <a:lnTo>
                    <a:pt x="64" y="14757"/>
                  </a:lnTo>
                  <a:lnTo>
                    <a:pt x="1" y="25586"/>
                  </a:lnTo>
                  <a:lnTo>
                    <a:pt x="64" y="36416"/>
                  </a:lnTo>
                  <a:lnTo>
                    <a:pt x="128" y="37619"/>
                  </a:lnTo>
                  <a:lnTo>
                    <a:pt x="254" y="38759"/>
                  </a:lnTo>
                  <a:lnTo>
                    <a:pt x="508" y="39899"/>
                  </a:lnTo>
                  <a:lnTo>
                    <a:pt x="887" y="40976"/>
                  </a:lnTo>
                  <a:lnTo>
                    <a:pt x="1267" y="42052"/>
                  </a:lnTo>
                  <a:lnTo>
                    <a:pt x="1774" y="43065"/>
                  </a:lnTo>
                  <a:lnTo>
                    <a:pt x="2344" y="44079"/>
                  </a:lnTo>
                  <a:lnTo>
                    <a:pt x="3041" y="45029"/>
                  </a:lnTo>
                  <a:lnTo>
                    <a:pt x="3737" y="45915"/>
                  </a:lnTo>
                  <a:lnTo>
                    <a:pt x="4561" y="46802"/>
                  </a:lnTo>
                  <a:lnTo>
                    <a:pt x="5384" y="47562"/>
                  </a:lnTo>
                  <a:lnTo>
                    <a:pt x="6271" y="48258"/>
                  </a:lnTo>
                  <a:lnTo>
                    <a:pt x="7284" y="48955"/>
                  </a:lnTo>
                  <a:lnTo>
                    <a:pt x="8234" y="49525"/>
                  </a:lnTo>
                  <a:lnTo>
                    <a:pt x="9311" y="49968"/>
                  </a:lnTo>
                  <a:lnTo>
                    <a:pt x="10450" y="50412"/>
                  </a:lnTo>
                  <a:lnTo>
                    <a:pt x="11907" y="50855"/>
                  </a:lnTo>
                  <a:lnTo>
                    <a:pt x="13490" y="51235"/>
                  </a:lnTo>
                  <a:lnTo>
                    <a:pt x="21533" y="51235"/>
                  </a:lnTo>
                  <a:lnTo>
                    <a:pt x="21977" y="51108"/>
                  </a:lnTo>
                  <a:lnTo>
                    <a:pt x="22420" y="50982"/>
                  </a:lnTo>
                  <a:lnTo>
                    <a:pt x="23750" y="50665"/>
                  </a:lnTo>
                  <a:lnTo>
                    <a:pt x="25080" y="50222"/>
                  </a:lnTo>
                  <a:lnTo>
                    <a:pt x="26347" y="49652"/>
                  </a:lnTo>
                  <a:lnTo>
                    <a:pt x="27550" y="49018"/>
                  </a:lnTo>
                  <a:lnTo>
                    <a:pt x="28627" y="48258"/>
                  </a:lnTo>
                  <a:lnTo>
                    <a:pt x="29703" y="47499"/>
                  </a:lnTo>
                  <a:lnTo>
                    <a:pt x="30653" y="46549"/>
                  </a:lnTo>
                  <a:lnTo>
                    <a:pt x="31476" y="45599"/>
                  </a:lnTo>
                  <a:lnTo>
                    <a:pt x="32300" y="44585"/>
                  </a:lnTo>
                  <a:lnTo>
                    <a:pt x="32933" y="43445"/>
                  </a:lnTo>
                  <a:lnTo>
                    <a:pt x="33566" y="42305"/>
                  </a:lnTo>
                  <a:lnTo>
                    <a:pt x="34010" y="41039"/>
                  </a:lnTo>
                  <a:lnTo>
                    <a:pt x="34453" y="39772"/>
                  </a:lnTo>
                  <a:lnTo>
                    <a:pt x="34706" y="38442"/>
                  </a:lnTo>
                  <a:lnTo>
                    <a:pt x="34896" y="37049"/>
                  </a:lnTo>
                  <a:lnTo>
                    <a:pt x="34960" y="35592"/>
                  </a:lnTo>
                  <a:lnTo>
                    <a:pt x="34960" y="15200"/>
                  </a:lnTo>
                  <a:lnTo>
                    <a:pt x="34896" y="13870"/>
                  </a:lnTo>
                  <a:lnTo>
                    <a:pt x="34706" y="12540"/>
                  </a:lnTo>
                  <a:lnTo>
                    <a:pt x="34390" y="11210"/>
                  </a:lnTo>
                  <a:lnTo>
                    <a:pt x="34010" y="9944"/>
                  </a:lnTo>
                  <a:lnTo>
                    <a:pt x="33503" y="8741"/>
                  </a:lnTo>
                  <a:lnTo>
                    <a:pt x="32870" y="7601"/>
                  </a:lnTo>
                  <a:lnTo>
                    <a:pt x="32173" y="6524"/>
                  </a:lnTo>
                  <a:lnTo>
                    <a:pt x="31413" y="5447"/>
                  </a:lnTo>
                  <a:lnTo>
                    <a:pt x="30526" y="4497"/>
                  </a:lnTo>
                  <a:lnTo>
                    <a:pt x="29576" y="3611"/>
                  </a:lnTo>
                  <a:lnTo>
                    <a:pt x="28563" y="2851"/>
                  </a:lnTo>
                  <a:lnTo>
                    <a:pt x="27487" y="2154"/>
                  </a:lnTo>
                  <a:lnTo>
                    <a:pt x="26347" y="1521"/>
                  </a:lnTo>
                  <a:lnTo>
                    <a:pt x="25080" y="1014"/>
                  </a:lnTo>
                  <a:lnTo>
                    <a:pt x="23813" y="634"/>
                  </a:lnTo>
                  <a:lnTo>
                    <a:pt x="22483" y="318"/>
                  </a:lnTo>
                  <a:lnTo>
                    <a:pt x="21470" y="191"/>
                  </a:lnTo>
                  <a:lnTo>
                    <a:pt x="20457" y="64"/>
                  </a:lnTo>
                  <a:lnTo>
                    <a:pt x="1836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a:off x="2820450" y="2227350"/>
              <a:ext cx="873975" cy="1282450"/>
            </a:xfrm>
            <a:custGeom>
              <a:rect b="b" l="l" r="r" t="t"/>
              <a:pathLst>
                <a:path extrusionOk="0" h="51298" w="34959">
                  <a:moveTo>
                    <a:pt x="16529" y="1"/>
                  </a:moveTo>
                  <a:lnTo>
                    <a:pt x="14503" y="127"/>
                  </a:lnTo>
                  <a:lnTo>
                    <a:pt x="12983" y="254"/>
                  </a:lnTo>
                  <a:lnTo>
                    <a:pt x="11526" y="507"/>
                  </a:lnTo>
                  <a:lnTo>
                    <a:pt x="10133" y="951"/>
                  </a:lnTo>
                  <a:lnTo>
                    <a:pt x="8803" y="1521"/>
                  </a:lnTo>
                  <a:lnTo>
                    <a:pt x="7600" y="2154"/>
                  </a:lnTo>
                  <a:lnTo>
                    <a:pt x="6396" y="2914"/>
                  </a:lnTo>
                  <a:lnTo>
                    <a:pt x="5257" y="3800"/>
                  </a:lnTo>
                  <a:lnTo>
                    <a:pt x="4243" y="4750"/>
                  </a:lnTo>
                  <a:lnTo>
                    <a:pt x="3357" y="5827"/>
                  </a:lnTo>
                  <a:lnTo>
                    <a:pt x="2533" y="6967"/>
                  </a:lnTo>
                  <a:lnTo>
                    <a:pt x="1773" y="8170"/>
                  </a:lnTo>
                  <a:lnTo>
                    <a:pt x="1203" y="9437"/>
                  </a:lnTo>
                  <a:lnTo>
                    <a:pt x="697" y="10830"/>
                  </a:lnTo>
                  <a:lnTo>
                    <a:pt x="380" y="12223"/>
                  </a:lnTo>
                  <a:lnTo>
                    <a:pt x="127" y="13617"/>
                  </a:lnTo>
                  <a:lnTo>
                    <a:pt x="63" y="15137"/>
                  </a:lnTo>
                  <a:lnTo>
                    <a:pt x="0" y="25649"/>
                  </a:lnTo>
                  <a:lnTo>
                    <a:pt x="0" y="30906"/>
                  </a:lnTo>
                  <a:lnTo>
                    <a:pt x="63" y="36162"/>
                  </a:lnTo>
                  <a:lnTo>
                    <a:pt x="127" y="37365"/>
                  </a:lnTo>
                  <a:lnTo>
                    <a:pt x="253" y="38442"/>
                  </a:lnTo>
                  <a:lnTo>
                    <a:pt x="443" y="39519"/>
                  </a:lnTo>
                  <a:lnTo>
                    <a:pt x="697" y="40532"/>
                  </a:lnTo>
                  <a:lnTo>
                    <a:pt x="1013" y="41545"/>
                  </a:lnTo>
                  <a:lnTo>
                    <a:pt x="1393" y="42495"/>
                  </a:lnTo>
                  <a:lnTo>
                    <a:pt x="1900" y="43445"/>
                  </a:lnTo>
                  <a:lnTo>
                    <a:pt x="2407" y="44332"/>
                  </a:lnTo>
                  <a:lnTo>
                    <a:pt x="2977" y="45155"/>
                  </a:lnTo>
                  <a:lnTo>
                    <a:pt x="3610" y="45915"/>
                  </a:lnTo>
                  <a:lnTo>
                    <a:pt x="4370" y="46675"/>
                  </a:lnTo>
                  <a:lnTo>
                    <a:pt x="5130" y="47372"/>
                  </a:lnTo>
                  <a:lnTo>
                    <a:pt x="5953" y="48068"/>
                  </a:lnTo>
                  <a:lnTo>
                    <a:pt x="6903" y="48701"/>
                  </a:lnTo>
                  <a:lnTo>
                    <a:pt x="7853" y="49271"/>
                  </a:lnTo>
                  <a:lnTo>
                    <a:pt x="8866" y="49778"/>
                  </a:lnTo>
                  <a:lnTo>
                    <a:pt x="9943" y="50285"/>
                  </a:lnTo>
                  <a:lnTo>
                    <a:pt x="11083" y="50601"/>
                  </a:lnTo>
                  <a:lnTo>
                    <a:pt x="13426" y="51298"/>
                  </a:lnTo>
                  <a:lnTo>
                    <a:pt x="21786" y="51298"/>
                  </a:lnTo>
                  <a:lnTo>
                    <a:pt x="22419" y="51108"/>
                  </a:lnTo>
                  <a:lnTo>
                    <a:pt x="23053" y="50918"/>
                  </a:lnTo>
                  <a:lnTo>
                    <a:pt x="23939" y="50665"/>
                  </a:lnTo>
                  <a:lnTo>
                    <a:pt x="24763" y="50411"/>
                  </a:lnTo>
                  <a:lnTo>
                    <a:pt x="25522" y="50095"/>
                  </a:lnTo>
                  <a:lnTo>
                    <a:pt x="26282" y="49715"/>
                  </a:lnTo>
                  <a:lnTo>
                    <a:pt x="27042" y="49335"/>
                  </a:lnTo>
                  <a:lnTo>
                    <a:pt x="27739" y="48955"/>
                  </a:lnTo>
                  <a:lnTo>
                    <a:pt x="28436" y="48511"/>
                  </a:lnTo>
                  <a:lnTo>
                    <a:pt x="29132" y="48005"/>
                  </a:lnTo>
                  <a:lnTo>
                    <a:pt x="29702" y="47498"/>
                  </a:lnTo>
                  <a:lnTo>
                    <a:pt x="30336" y="46928"/>
                  </a:lnTo>
                  <a:lnTo>
                    <a:pt x="30906" y="46358"/>
                  </a:lnTo>
                  <a:lnTo>
                    <a:pt x="31476" y="45725"/>
                  </a:lnTo>
                  <a:lnTo>
                    <a:pt x="31982" y="45028"/>
                  </a:lnTo>
                  <a:lnTo>
                    <a:pt x="32426" y="44332"/>
                  </a:lnTo>
                  <a:lnTo>
                    <a:pt x="32932" y="43572"/>
                  </a:lnTo>
                  <a:lnTo>
                    <a:pt x="33376" y="42812"/>
                  </a:lnTo>
                  <a:lnTo>
                    <a:pt x="33882" y="41608"/>
                  </a:lnTo>
                  <a:lnTo>
                    <a:pt x="34326" y="40405"/>
                  </a:lnTo>
                  <a:lnTo>
                    <a:pt x="34579" y="39202"/>
                  </a:lnTo>
                  <a:lnTo>
                    <a:pt x="34832" y="37935"/>
                  </a:lnTo>
                  <a:lnTo>
                    <a:pt x="34896" y="36669"/>
                  </a:lnTo>
                  <a:lnTo>
                    <a:pt x="34959" y="35402"/>
                  </a:lnTo>
                  <a:lnTo>
                    <a:pt x="34959" y="34136"/>
                  </a:lnTo>
                  <a:lnTo>
                    <a:pt x="34896" y="32869"/>
                  </a:lnTo>
                  <a:lnTo>
                    <a:pt x="34896" y="32552"/>
                  </a:lnTo>
                  <a:lnTo>
                    <a:pt x="34769" y="32236"/>
                  </a:lnTo>
                  <a:lnTo>
                    <a:pt x="34642" y="31982"/>
                  </a:lnTo>
                  <a:lnTo>
                    <a:pt x="34452" y="31792"/>
                  </a:lnTo>
                  <a:lnTo>
                    <a:pt x="34199" y="31666"/>
                  </a:lnTo>
                  <a:lnTo>
                    <a:pt x="33946" y="31539"/>
                  </a:lnTo>
                  <a:lnTo>
                    <a:pt x="33629" y="31476"/>
                  </a:lnTo>
                  <a:lnTo>
                    <a:pt x="33312" y="31412"/>
                  </a:lnTo>
                  <a:lnTo>
                    <a:pt x="28372" y="31412"/>
                  </a:lnTo>
                  <a:lnTo>
                    <a:pt x="27992" y="31476"/>
                  </a:lnTo>
                  <a:lnTo>
                    <a:pt x="27676" y="31539"/>
                  </a:lnTo>
                  <a:lnTo>
                    <a:pt x="27422" y="31666"/>
                  </a:lnTo>
                  <a:lnTo>
                    <a:pt x="27232" y="31856"/>
                  </a:lnTo>
                  <a:lnTo>
                    <a:pt x="27042" y="32046"/>
                  </a:lnTo>
                  <a:lnTo>
                    <a:pt x="26916" y="32299"/>
                  </a:lnTo>
                  <a:lnTo>
                    <a:pt x="26789" y="32616"/>
                  </a:lnTo>
                  <a:lnTo>
                    <a:pt x="26789" y="32996"/>
                  </a:lnTo>
                  <a:lnTo>
                    <a:pt x="26726" y="34516"/>
                  </a:lnTo>
                  <a:lnTo>
                    <a:pt x="26726" y="36035"/>
                  </a:lnTo>
                  <a:lnTo>
                    <a:pt x="26662" y="36732"/>
                  </a:lnTo>
                  <a:lnTo>
                    <a:pt x="26599" y="37429"/>
                  </a:lnTo>
                  <a:lnTo>
                    <a:pt x="26409" y="38125"/>
                  </a:lnTo>
                  <a:lnTo>
                    <a:pt x="26219" y="38759"/>
                  </a:lnTo>
                  <a:lnTo>
                    <a:pt x="25902" y="39392"/>
                  </a:lnTo>
                  <a:lnTo>
                    <a:pt x="25586" y="39962"/>
                  </a:lnTo>
                  <a:lnTo>
                    <a:pt x="25206" y="40469"/>
                  </a:lnTo>
                  <a:lnTo>
                    <a:pt x="24826" y="40975"/>
                  </a:lnTo>
                  <a:lnTo>
                    <a:pt x="24383" y="41482"/>
                  </a:lnTo>
                  <a:lnTo>
                    <a:pt x="23876" y="41862"/>
                  </a:lnTo>
                  <a:lnTo>
                    <a:pt x="23306" y="42242"/>
                  </a:lnTo>
                  <a:lnTo>
                    <a:pt x="22736" y="42622"/>
                  </a:lnTo>
                  <a:lnTo>
                    <a:pt x="22103" y="42875"/>
                  </a:lnTo>
                  <a:lnTo>
                    <a:pt x="21469" y="43065"/>
                  </a:lnTo>
                  <a:lnTo>
                    <a:pt x="20773" y="43255"/>
                  </a:lnTo>
                  <a:lnTo>
                    <a:pt x="20076" y="43382"/>
                  </a:lnTo>
                  <a:lnTo>
                    <a:pt x="18809" y="43445"/>
                  </a:lnTo>
                  <a:lnTo>
                    <a:pt x="17479" y="43508"/>
                  </a:lnTo>
                  <a:lnTo>
                    <a:pt x="16213" y="43445"/>
                  </a:lnTo>
                  <a:lnTo>
                    <a:pt x="14946" y="43382"/>
                  </a:lnTo>
                  <a:lnTo>
                    <a:pt x="14186" y="43255"/>
                  </a:lnTo>
                  <a:lnTo>
                    <a:pt x="13490" y="43065"/>
                  </a:lnTo>
                  <a:lnTo>
                    <a:pt x="12856" y="42875"/>
                  </a:lnTo>
                  <a:lnTo>
                    <a:pt x="12223" y="42558"/>
                  </a:lnTo>
                  <a:lnTo>
                    <a:pt x="11653" y="42242"/>
                  </a:lnTo>
                  <a:lnTo>
                    <a:pt x="11146" y="41862"/>
                  </a:lnTo>
                  <a:lnTo>
                    <a:pt x="10640" y="41482"/>
                  </a:lnTo>
                  <a:lnTo>
                    <a:pt x="10133" y="40975"/>
                  </a:lnTo>
                  <a:lnTo>
                    <a:pt x="9753" y="40469"/>
                  </a:lnTo>
                  <a:lnTo>
                    <a:pt x="9373" y="39962"/>
                  </a:lnTo>
                  <a:lnTo>
                    <a:pt x="9056" y="39329"/>
                  </a:lnTo>
                  <a:lnTo>
                    <a:pt x="8803" y="38759"/>
                  </a:lnTo>
                  <a:lnTo>
                    <a:pt x="8550" y="38125"/>
                  </a:lnTo>
                  <a:lnTo>
                    <a:pt x="8423" y="37429"/>
                  </a:lnTo>
                  <a:lnTo>
                    <a:pt x="8296" y="36732"/>
                  </a:lnTo>
                  <a:lnTo>
                    <a:pt x="8296" y="36035"/>
                  </a:lnTo>
                  <a:lnTo>
                    <a:pt x="8233" y="25649"/>
                  </a:lnTo>
                  <a:lnTo>
                    <a:pt x="8296" y="15263"/>
                  </a:lnTo>
                  <a:lnTo>
                    <a:pt x="8360" y="14503"/>
                  </a:lnTo>
                  <a:lnTo>
                    <a:pt x="8423" y="13743"/>
                  </a:lnTo>
                  <a:lnTo>
                    <a:pt x="8613" y="13047"/>
                  </a:lnTo>
                  <a:lnTo>
                    <a:pt x="8866" y="12413"/>
                  </a:lnTo>
                  <a:lnTo>
                    <a:pt x="9183" y="11780"/>
                  </a:lnTo>
                  <a:lnTo>
                    <a:pt x="9563" y="11147"/>
                  </a:lnTo>
                  <a:lnTo>
                    <a:pt x="9943" y="10577"/>
                  </a:lnTo>
                  <a:lnTo>
                    <a:pt x="10450" y="10070"/>
                  </a:lnTo>
                  <a:lnTo>
                    <a:pt x="10956" y="9627"/>
                  </a:lnTo>
                  <a:lnTo>
                    <a:pt x="11526" y="9183"/>
                  </a:lnTo>
                  <a:lnTo>
                    <a:pt x="12096" y="8867"/>
                  </a:lnTo>
                  <a:lnTo>
                    <a:pt x="12730" y="8550"/>
                  </a:lnTo>
                  <a:lnTo>
                    <a:pt x="13426" y="8297"/>
                  </a:lnTo>
                  <a:lnTo>
                    <a:pt x="14123" y="8107"/>
                  </a:lnTo>
                  <a:lnTo>
                    <a:pt x="14883" y="7980"/>
                  </a:lnTo>
                  <a:lnTo>
                    <a:pt x="20139" y="7980"/>
                  </a:lnTo>
                  <a:lnTo>
                    <a:pt x="20773" y="8107"/>
                  </a:lnTo>
                  <a:lnTo>
                    <a:pt x="21406" y="8234"/>
                  </a:lnTo>
                  <a:lnTo>
                    <a:pt x="22039" y="8487"/>
                  </a:lnTo>
                  <a:lnTo>
                    <a:pt x="22609" y="8740"/>
                  </a:lnTo>
                  <a:lnTo>
                    <a:pt x="23179" y="9057"/>
                  </a:lnTo>
                  <a:lnTo>
                    <a:pt x="23749" y="9373"/>
                  </a:lnTo>
                  <a:lnTo>
                    <a:pt x="24256" y="9753"/>
                  </a:lnTo>
                  <a:lnTo>
                    <a:pt x="24699" y="10197"/>
                  </a:lnTo>
                  <a:lnTo>
                    <a:pt x="25079" y="10703"/>
                  </a:lnTo>
                  <a:lnTo>
                    <a:pt x="25459" y="11210"/>
                  </a:lnTo>
                  <a:lnTo>
                    <a:pt x="25839" y="11780"/>
                  </a:lnTo>
                  <a:lnTo>
                    <a:pt x="26092" y="12350"/>
                  </a:lnTo>
                  <a:lnTo>
                    <a:pt x="26346" y="12983"/>
                  </a:lnTo>
                  <a:lnTo>
                    <a:pt x="26472" y="13617"/>
                  </a:lnTo>
                  <a:lnTo>
                    <a:pt x="26599" y="14313"/>
                  </a:lnTo>
                  <a:lnTo>
                    <a:pt x="26726" y="15263"/>
                  </a:lnTo>
                  <a:lnTo>
                    <a:pt x="26726" y="16213"/>
                  </a:lnTo>
                  <a:lnTo>
                    <a:pt x="26726" y="18176"/>
                  </a:lnTo>
                  <a:lnTo>
                    <a:pt x="26789" y="18556"/>
                  </a:lnTo>
                  <a:lnTo>
                    <a:pt x="26852" y="18936"/>
                  </a:lnTo>
                  <a:lnTo>
                    <a:pt x="26979" y="19190"/>
                  </a:lnTo>
                  <a:lnTo>
                    <a:pt x="27169" y="19443"/>
                  </a:lnTo>
                  <a:lnTo>
                    <a:pt x="27359" y="19633"/>
                  </a:lnTo>
                  <a:lnTo>
                    <a:pt x="27676" y="19760"/>
                  </a:lnTo>
                  <a:lnTo>
                    <a:pt x="27992" y="19823"/>
                  </a:lnTo>
                  <a:lnTo>
                    <a:pt x="28372" y="19886"/>
                  </a:lnTo>
                  <a:lnTo>
                    <a:pt x="33312" y="19886"/>
                  </a:lnTo>
                  <a:lnTo>
                    <a:pt x="33692" y="19823"/>
                  </a:lnTo>
                  <a:lnTo>
                    <a:pt x="34009" y="19760"/>
                  </a:lnTo>
                  <a:lnTo>
                    <a:pt x="34262" y="19633"/>
                  </a:lnTo>
                  <a:lnTo>
                    <a:pt x="34516" y="19443"/>
                  </a:lnTo>
                  <a:lnTo>
                    <a:pt x="34706" y="19190"/>
                  </a:lnTo>
                  <a:lnTo>
                    <a:pt x="34832" y="18936"/>
                  </a:lnTo>
                  <a:lnTo>
                    <a:pt x="34896" y="18556"/>
                  </a:lnTo>
                  <a:lnTo>
                    <a:pt x="34959" y="18240"/>
                  </a:lnTo>
                  <a:lnTo>
                    <a:pt x="34959" y="14947"/>
                  </a:lnTo>
                  <a:lnTo>
                    <a:pt x="34832" y="13617"/>
                  </a:lnTo>
                  <a:lnTo>
                    <a:pt x="34642" y="12287"/>
                  </a:lnTo>
                  <a:lnTo>
                    <a:pt x="34326" y="11020"/>
                  </a:lnTo>
                  <a:lnTo>
                    <a:pt x="33946" y="9817"/>
                  </a:lnTo>
                  <a:lnTo>
                    <a:pt x="33439" y="8614"/>
                  </a:lnTo>
                  <a:lnTo>
                    <a:pt x="32806" y="7537"/>
                  </a:lnTo>
                  <a:lnTo>
                    <a:pt x="32109" y="6460"/>
                  </a:lnTo>
                  <a:lnTo>
                    <a:pt x="31349" y="5447"/>
                  </a:lnTo>
                  <a:lnTo>
                    <a:pt x="30462" y="4497"/>
                  </a:lnTo>
                  <a:lnTo>
                    <a:pt x="29512" y="3610"/>
                  </a:lnTo>
                  <a:lnTo>
                    <a:pt x="28499" y="2850"/>
                  </a:lnTo>
                  <a:lnTo>
                    <a:pt x="27422" y="2154"/>
                  </a:lnTo>
                  <a:lnTo>
                    <a:pt x="26282" y="1584"/>
                  </a:lnTo>
                  <a:lnTo>
                    <a:pt x="25079" y="1077"/>
                  </a:lnTo>
                  <a:lnTo>
                    <a:pt x="23876" y="697"/>
                  </a:lnTo>
                  <a:lnTo>
                    <a:pt x="22546" y="381"/>
                  </a:lnTo>
                  <a:lnTo>
                    <a:pt x="21533" y="254"/>
                  </a:lnTo>
                  <a:lnTo>
                    <a:pt x="20583" y="127"/>
                  </a:lnTo>
                  <a:lnTo>
                    <a:pt x="18556" y="64"/>
                  </a:lnTo>
                  <a:lnTo>
                    <a:pt x="16529"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a:off x="238125" y="2247925"/>
              <a:ext cx="973725" cy="1242900"/>
            </a:xfrm>
            <a:custGeom>
              <a:rect b="b" l="l" r="r" t="t"/>
              <a:pathLst>
                <a:path extrusionOk="0" h="49716" w="38949">
                  <a:moveTo>
                    <a:pt x="3357" y="1"/>
                  </a:moveTo>
                  <a:lnTo>
                    <a:pt x="2407" y="64"/>
                  </a:lnTo>
                  <a:lnTo>
                    <a:pt x="1773" y="128"/>
                  </a:lnTo>
                  <a:lnTo>
                    <a:pt x="1203" y="381"/>
                  </a:lnTo>
                  <a:lnTo>
                    <a:pt x="0" y="824"/>
                  </a:lnTo>
                  <a:lnTo>
                    <a:pt x="0" y="2091"/>
                  </a:lnTo>
                  <a:lnTo>
                    <a:pt x="253" y="2597"/>
                  </a:lnTo>
                  <a:lnTo>
                    <a:pt x="507" y="3104"/>
                  </a:lnTo>
                  <a:lnTo>
                    <a:pt x="15959" y="46739"/>
                  </a:lnTo>
                  <a:lnTo>
                    <a:pt x="16339" y="47752"/>
                  </a:lnTo>
                  <a:lnTo>
                    <a:pt x="16656" y="48448"/>
                  </a:lnTo>
                  <a:lnTo>
                    <a:pt x="16909" y="49018"/>
                  </a:lnTo>
                  <a:lnTo>
                    <a:pt x="17099" y="49208"/>
                  </a:lnTo>
                  <a:lnTo>
                    <a:pt x="17289" y="49335"/>
                  </a:lnTo>
                  <a:lnTo>
                    <a:pt x="17479" y="49462"/>
                  </a:lnTo>
                  <a:lnTo>
                    <a:pt x="17733" y="49525"/>
                  </a:lnTo>
                  <a:lnTo>
                    <a:pt x="18303" y="49652"/>
                  </a:lnTo>
                  <a:lnTo>
                    <a:pt x="19126" y="49715"/>
                  </a:lnTo>
                  <a:lnTo>
                    <a:pt x="20583" y="49715"/>
                  </a:lnTo>
                  <a:lnTo>
                    <a:pt x="21026" y="49652"/>
                  </a:lnTo>
                  <a:lnTo>
                    <a:pt x="21343" y="49525"/>
                  </a:lnTo>
                  <a:lnTo>
                    <a:pt x="21659" y="49335"/>
                  </a:lnTo>
                  <a:lnTo>
                    <a:pt x="21976" y="49082"/>
                  </a:lnTo>
                  <a:lnTo>
                    <a:pt x="22166" y="48828"/>
                  </a:lnTo>
                  <a:lnTo>
                    <a:pt x="22356" y="48448"/>
                  </a:lnTo>
                  <a:lnTo>
                    <a:pt x="22546" y="48005"/>
                  </a:lnTo>
                  <a:lnTo>
                    <a:pt x="24762" y="41735"/>
                  </a:lnTo>
                  <a:lnTo>
                    <a:pt x="27042" y="35466"/>
                  </a:lnTo>
                  <a:lnTo>
                    <a:pt x="38695" y="2597"/>
                  </a:lnTo>
                  <a:lnTo>
                    <a:pt x="38885" y="1964"/>
                  </a:lnTo>
                  <a:lnTo>
                    <a:pt x="38949" y="1458"/>
                  </a:lnTo>
                  <a:lnTo>
                    <a:pt x="38885" y="1014"/>
                  </a:lnTo>
                  <a:lnTo>
                    <a:pt x="38759" y="634"/>
                  </a:lnTo>
                  <a:lnTo>
                    <a:pt x="38442" y="381"/>
                  </a:lnTo>
                  <a:lnTo>
                    <a:pt x="38062" y="191"/>
                  </a:lnTo>
                  <a:lnTo>
                    <a:pt x="37555" y="64"/>
                  </a:lnTo>
                  <a:lnTo>
                    <a:pt x="36922" y="1"/>
                  </a:lnTo>
                  <a:lnTo>
                    <a:pt x="32426" y="1"/>
                  </a:lnTo>
                  <a:lnTo>
                    <a:pt x="31982" y="64"/>
                  </a:lnTo>
                  <a:lnTo>
                    <a:pt x="31666" y="191"/>
                  </a:lnTo>
                  <a:lnTo>
                    <a:pt x="31349" y="318"/>
                  </a:lnTo>
                  <a:lnTo>
                    <a:pt x="31032" y="571"/>
                  </a:lnTo>
                  <a:lnTo>
                    <a:pt x="30842" y="888"/>
                  </a:lnTo>
                  <a:lnTo>
                    <a:pt x="30652" y="1268"/>
                  </a:lnTo>
                  <a:lnTo>
                    <a:pt x="30462" y="1647"/>
                  </a:lnTo>
                  <a:lnTo>
                    <a:pt x="26472" y="12604"/>
                  </a:lnTo>
                  <a:lnTo>
                    <a:pt x="22483" y="23560"/>
                  </a:lnTo>
                  <a:lnTo>
                    <a:pt x="19506" y="31666"/>
                  </a:lnTo>
                  <a:lnTo>
                    <a:pt x="17289" y="25586"/>
                  </a:lnTo>
                  <a:lnTo>
                    <a:pt x="8550" y="1521"/>
                  </a:lnTo>
                  <a:lnTo>
                    <a:pt x="8423" y="1141"/>
                  </a:lnTo>
                  <a:lnTo>
                    <a:pt x="8233" y="824"/>
                  </a:lnTo>
                  <a:lnTo>
                    <a:pt x="7980" y="571"/>
                  </a:lnTo>
                  <a:lnTo>
                    <a:pt x="7726" y="318"/>
                  </a:lnTo>
                  <a:lnTo>
                    <a:pt x="7473" y="191"/>
                  </a:lnTo>
                  <a:lnTo>
                    <a:pt x="7156" y="64"/>
                  </a:lnTo>
                  <a:lnTo>
                    <a:pt x="6776"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6902125" y="2479100"/>
              <a:ext cx="384775" cy="1030700"/>
            </a:xfrm>
            <a:custGeom>
              <a:rect b="b" l="l" r="r" t="t"/>
              <a:pathLst>
                <a:path extrusionOk="0" h="41228" w="15391">
                  <a:moveTo>
                    <a:pt x="1" y="0"/>
                  </a:moveTo>
                  <a:lnTo>
                    <a:pt x="1" y="8233"/>
                  </a:lnTo>
                  <a:lnTo>
                    <a:pt x="1" y="41228"/>
                  </a:lnTo>
                  <a:lnTo>
                    <a:pt x="15390" y="41228"/>
                  </a:lnTo>
                  <a:lnTo>
                    <a:pt x="15390" y="39708"/>
                  </a:lnTo>
                  <a:lnTo>
                    <a:pt x="15327" y="3357"/>
                  </a:lnTo>
                  <a:lnTo>
                    <a:pt x="15327" y="2027"/>
                  </a:lnTo>
                  <a:lnTo>
                    <a:pt x="15073" y="1900"/>
                  </a:lnTo>
                  <a:lnTo>
                    <a:pt x="10577" y="8993"/>
                  </a:lnTo>
                  <a:lnTo>
                    <a:pt x="10324" y="8930"/>
                  </a:lnTo>
                  <a:lnTo>
                    <a:pt x="10324"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p:nvPr/>
          </p:nvSpPr>
          <p:spPr>
            <a:xfrm>
              <a:off x="3897075" y="2247925"/>
              <a:ext cx="872400" cy="1242900"/>
            </a:xfrm>
            <a:custGeom>
              <a:rect b="b" l="l" r="r" t="t"/>
              <a:pathLst>
                <a:path extrusionOk="0" h="49716" w="34896">
                  <a:moveTo>
                    <a:pt x="1647" y="1"/>
                  </a:moveTo>
                  <a:lnTo>
                    <a:pt x="1140" y="128"/>
                  </a:lnTo>
                  <a:lnTo>
                    <a:pt x="760" y="254"/>
                  </a:lnTo>
                  <a:lnTo>
                    <a:pt x="507" y="444"/>
                  </a:lnTo>
                  <a:lnTo>
                    <a:pt x="254" y="698"/>
                  </a:lnTo>
                  <a:lnTo>
                    <a:pt x="127" y="1078"/>
                  </a:lnTo>
                  <a:lnTo>
                    <a:pt x="64" y="1584"/>
                  </a:lnTo>
                  <a:lnTo>
                    <a:pt x="0" y="2154"/>
                  </a:lnTo>
                  <a:lnTo>
                    <a:pt x="0" y="47498"/>
                  </a:lnTo>
                  <a:lnTo>
                    <a:pt x="64" y="48132"/>
                  </a:lnTo>
                  <a:lnTo>
                    <a:pt x="127" y="48575"/>
                  </a:lnTo>
                  <a:lnTo>
                    <a:pt x="254" y="48955"/>
                  </a:lnTo>
                  <a:lnTo>
                    <a:pt x="507" y="49272"/>
                  </a:lnTo>
                  <a:lnTo>
                    <a:pt x="824" y="49462"/>
                  </a:lnTo>
                  <a:lnTo>
                    <a:pt x="1204" y="49588"/>
                  </a:lnTo>
                  <a:lnTo>
                    <a:pt x="1710" y="49715"/>
                  </a:lnTo>
                  <a:lnTo>
                    <a:pt x="32806" y="49715"/>
                  </a:lnTo>
                  <a:lnTo>
                    <a:pt x="33376" y="49652"/>
                  </a:lnTo>
                  <a:lnTo>
                    <a:pt x="33819" y="49588"/>
                  </a:lnTo>
                  <a:lnTo>
                    <a:pt x="34199" y="49462"/>
                  </a:lnTo>
                  <a:lnTo>
                    <a:pt x="34452" y="49272"/>
                  </a:lnTo>
                  <a:lnTo>
                    <a:pt x="34706" y="48955"/>
                  </a:lnTo>
                  <a:lnTo>
                    <a:pt x="34832" y="48638"/>
                  </a:lnTo>
                  <a:lnTo>
                    <a:pt x="34896" y="48195"/>
                  </a:lnTo>
                  <a:lnTo>
                    <a:pt x="34896" y="47625"/>
                  </a:lnTo>
                  <a:lnTo>
                    <a:pt x="34896" y="44079"/>
                  </a:lnTo>
                  <a:lnTo>
                    <a:pt x="34896" y="43445"/>
                  </a:lnTo>
                  <a:lnTo>
                    <a:pt x="34832" y="42939"/>
                  </a:lnTo>
                  <a:lnTo>
                    <a:pt x="34706" y="42559"/>
                  </a:lnTo>
                  <a:lnTo>
                    <a:pt x="34516" y="42242"/>
                  </a:lnTo>
                  <a:lnTo>
                    <a:pt x="34199" y="42052"/>
                  </a:lnTo>
                  <a:lnTo>
                    <a:pt x="33819" y="41925"/>
                  </a:lnTo>
                  <a:lnTo>
                    <a:pt x="33249" y="41862"/>
                  </a:lnTo>
                  <a:lnTo>
                    <a:pt x="32616" y="41799"/>
                  </a:lnTo>
                  <a:lnTo>
                    <a:pt x="8360" y="41799"/>
                  </a:lnTo>
                  <a:lnTo>
                    <a:pt x="8360" y="28816"/>
                  </a:lnTo>
                  <a:lnTo>
                    <a:pt x="28246" y="28816"/>
                  </a:lnTo>
                  <a:lnTo>
                    <a:pt x="28753" y="28689"/>
                  </a:lnTo>
                  <a:lnTo>
                    <a:pt x="29133" y="28563"/>
                  </a:lnTo>
                  <a:lnTo>
                    <a:pt x="29449" y="28373"/>
                  </a:lnTo>
                  <a:lnTo>
                    <a:pt x="29639" y="28056"/>
                  </a:lnTo>
                  <a:lnTo>
                    <a:pt x="29766" y="27676"/>
                  </a:lnTo>
                  <a:lnTo>
                    <a:pt x="29829" y="27170"/>
                  </a:lnTo>
                  <a:lnTo>
                    <a:pt x="29829" y="26473"/>
                  </a:lnTo>
                  <a:lnTo>
                    <a:pt x="29829" y="23243"/>
                  </a:lnTo>
                  <a:lnTo>
                    <a:pt x="29829" y="22546"/>
                  </a:lnTo>
                  <a:lnTo>
                    <a:pt x="29766" y="22040"/>
                  </a:lnTo>
                  <a:lnTo>
                    <a:pt x="29639" y="21660"/>
                  </a:lnTo>
                  <a:lnTo>
                    <a:pt x="29449" y="21343"/>
                  </a:lnTo>
                  <a:lnTo>
                    <a:pt x="29133" y="21153"/>
                  </a:lnTo>
                  <a:lnTo>
                    <a:pt x="28753" y="21027"/>
                  </a:lnTo>
                  <a:lnTo>
                    <a:pt x="28246" y="20963"/>
                  </a:lnTo>
                  <a:lnTo>
                    <a:pt x="8360" y="20963"/>
                  </a:lnTo>
                  <a:lnTo>
                    <a:pt x="8360" y="7854"/>
                  </a:lnTo>
                  <a:lnTo>
                    <a:pt x="33312" y="7854"/>
                  </a:lnTo>
                  <a:lnTo>
                    <a:pt x="33819" y="7791"/>
                  </a:lnTo>
                  <a:lnTo>
                    <a:pt x="34199" y="7664"/>
                  </a:lnTo>
                  <a:lnTo>
                    <a:pt x="34516" y="7474"/>
                  </a:lnTo>
                  <a:lnTo>
                    <a:pt x="34706" y="7157"/>
                  </a:lnTo>
                  <a:lnTo>
                    <a:pt x="34832" y="6777"/>
                  </a:lnTo>
                  <a:lnTo>
                    <a:pt x="34896" y="6271"/>
                  </a:lnTo>
                  <a:lnTo>
                    <a:pt x="34896" y="5637"/>
                  </a:lnTo>
                  <a:lnTo>
                    <a:pt x="34896" y="2217"/>
                  </a:lnTo>
                  <a:lnTo>
                    <a:pt x="34896" y="1647"/>
                  </a:lnTo>
                  <a:lnTo>
                    <a:pt x="34832" y="1141"/>
                  </a:lnTo>
                  <a:lnTo>
                    <a:pt x="34706" y="698"/>
                  </a:lnTo>
                  <a:lnTo>
                    <a:pt x="34516" y="444"/>
                  </a:lnTo>
                  <a:lnTo>
                    <a:pt x="34199" y="254"/>
                  </a:lnTo>
                  <a:lnTo>
                    <a:pt x="33819" y="128"/>
                  </a:lnTo>
                  <a:lnTo>
                    <a:pt x="33312"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2391375" y="2247925"/>
              <a:ext cx="207425" cy="1242900"/>
            </a:xfrm>
            <a:custGeom>
              <a:rect b="b" l="l" r="r" t="t"/>
              <a:pathLst>
                <a:path extrusionOk="0" h="49716" w="8297">
                  <a:moveTo>
                    <a:pt x="1710" y="1"/>
                  </a:moveTo>
                  <a:lnTo>
                    <a:pt x="1204" y="128"/>
                  </a:lnTo>
                  <a:lnTo>
                    <a:pt x="760" y="254"/>
                  </a:lnTo>
                  <a:lnTo>
                    <a:pt x="444" y="444"/>
                  </a:lnTo>
                  <a:lnTo>
                    <a:pt x="254" y="761"/>
                  </a:lnTo>
                  <a:lnTo>
                    <a:pt x="127" y="1141"/>
                  </a:lnTo>
                  <a:lnTo>
                    <a:pt x="64" y="1711"/>
                  </a:lnTo>
                  <a:lnTo>
                    <a:pt x="0" y="2344"/>
                  </a:lnTo>
                  <a:lnTo>
                    <a:pt x="0" y="24763"/>
                  </a:lnTo>
                  <a:lnTo>
                    <a:pt x="0" y="25776"/>
                  </a:lnTo>
                  <a:lnTo>
                    <a:pt x="0" y="47309"/>
                  </a:lnTo>
                  <a:lnTo>
                    <a:pt x="64" y="47942"/>
                  </a:lnTo>
                  <a:lnTo>
                    <a:pt x="127" y="48512"/>
                  </a:lnTo>
                  <a:lnTo>
                    <a:pt x="254" y="48955"/>
                  </a:lnTo>
                  <a:lnTo>
                    <a:pt x="507" y="49272"/>
                  </a:lnTo>
                  <a:lnTo>
                    <a:pt x="824" y="49462"/>
                  </a:lnTo>
                  <a:lnTo>
                    <a:pt x="1267" y="49588"/>
                  </a:lnTo>
                  <a:lnTo>
                    <a:pt x="1774" y="49715"/>
                  </a:lnTo>
                  <a:lnTo>
                    <a:pt x="6270" y="49715"/>
                  </a:lnTo>
                  <a:lnTo>
                    <a:pt x="6777" y="49652"/>
                  </a:lnTo>
                  <a:lnTo>
                    <a:pt x="7157" y="49588"/>
                  </a:lnTo>
                  <a:lnTo>
                    <a:pt x="7537" y="49462"/>
                  </a:lnTo>
                  <a:lnTo>
                    <a:pt x="7790" y="49272"/>
                  </a:lnTo>
                  <a:lnTo>
                    <a:pt x="8043" y="48955"/>
                  </a:lnTo>
                  <a:lnTo>
                    <a:pt x="8170" y="48638"/>
                  </a:lnTo>
                  <a:lnTo>
                    <a:pt x="8233" y="48195"/>
                  </a:lnTo>
                  <a:lnTo>
                    <a:pt x="8233" y="47752"/>
                  </a:lnTo>
                  <a:lnTo>
                    <a:pt x="8297" y="2027"/>
                  </a:lnTo>
                  <a:lnTo>
                    <a:pt x="8233" y="1521"/>
                  </a:lnTo>
                  <a:lnTo>
                    <a:pt x="8170" y="1078"/>
                  </a:lnTo>
                  <a:lnTo>
                    <a:pt x="8043" y="698"/>
                  </a:lnTo>
                  <a:lnTo>
                    <a:pt x="7790" y="444"/>
                  </a:lnTo>
                  <a:lnTo>
                    <a:pt x="7537" y="254"/>
                  </a:lnTo>
                  <a:lnTo>
                    <a:pt x="7157" y="128"/>
                  </a:lnTo>
                  <a:lnTo>
                    <a:pt x="6713" y="64"/>
                  </a:lnTo>
                  <a:lnTo>
                    <a:pt x="620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6"/>
            <p:cNvSpPr/>
            <p:nvPr/>
          </p:nvSpPr>
          <p:spPr>
            <a:xfrm>
              <a:off x="5038600" y="2211525"/>
              <a:ext cx="503525" cy="604825"/>
            </a:xfrm>
            <a:custGeom>
              <a:rect b="b" l="l" r="r" t="t"/>
              <a:pathLst>
                <a:path extrusionOk="0" h="24193" w="20141">
                  <a:moveTo>
                    <a:pt x="9311" y="2027"/>
                  </a:moveTo>
                  <a:lnTo>
                    <a:pt x="9881" y="2090"/>
                  </a:lnTo>
                  <a:lnTo>
                    <a:pt x="10387" y="2154"/>
                  </a:lnTo>
                  <a:lnTo>
                    <a:pt x="10957" y="2407"/>
                  </a:lnTo>
                  <a:lnTo>
                    <a:pt x="11401" y="2724"/>
                  </a:lnTo>
                  <a:lnTo>
                    <a:pt x="11781" y="3103"/>
                  </a:lnTo>
                  <a:lnTo>
                    <a:pt x="12034" y="3547"/>
                  </a:lnTo>
                  <a:lnTo>
                    <a:pt x="12224" y="4053"/>
                  </a:lnTo>
                  <a:lnTo>
                    <a:pt x="12351" y="4560"/>
                  </a:lnTo>
                  <a:lnTo>
                    <a:pt x="12351" y="5130"/>
                  </a:lnTo>
                  <a:lnTo>
                    <a:pt x="12224" y="5637"/>
                  </a:lnTo>
                  <a:lnTo>
                    <a:pt x="11971" y="6207"/>
                  </a:lnTo>
                  <a:lnTo>
                    <a:pt x="11591" y="6650"/>
                  </a:lnTo>
                  <a:lnTo>
                    <a:pt x="10767" y="7473"/>
                  </a:lnTo>
                  <a:lnTo>
                    <a:pt x="9754" y="8233"/>
                  </a:lnTo>
                  <a:lnTo>
                    <a:pt x="7537" y="9880"/>
                  </a:lnTo>
                  <a:lnTo>
                    <a:pt x="7157" y="8740"/>
                  </a:lnTo>
                  <a:lnTo>
                    <a:pt x="6714" y="7727"/>
                  </a:lnTo>
                  <a:lnTo>
                    <a:pt x="6461" y="6777"/>
                  </a:lnTo>
                  <a:lnTo>
                    <a:pt x="6334" y="6270"/>
                  </a:lnTo>
                  <a:lnTo>
                    <a:pt x="6271" y="5827"/>
                  </a:lnTo>
                  <a:lnTo>
                    <a:pt x="6271" y="5447"/>
                  </a:lnTo>
                  <a:lnTo>
                    <a:pt x="6334" y="5130"/>
                  </a:lnTo>
                  <a:lnTo>
                    <a:pt x="6524" y="4370"/>
                  </a:lnTo>
                  <a:lnTo>
                    <a:pt x="6904" y="3673"/>
                  </a:lnTo>
                  <a:lnTo>
                    <a:pt x="7284" y="3040"/>
                  </a:lnTo>
                  <a:lnTo>
                    <a:pt x="7727" y="2597"/>
                  </a:lnTo>
                  <a:lnTo>
                    <a:pt x="8171" y="2344"/>
                  </a:lnTo>
                  <a:lnTo>
                    <a:pt x="8741" y="2154"/>
                  </a:lnTo>
                  <a:lnTo>
                    <a:pt x="9311" y="2027"/>
                  </a:lnTo>
                  <a:close/>
                  <a:moveTo>
                    <a:pt x="6334" y="12603"/>
                  </a:moveTo>
                  <a:lnTo>
                    <a:pt x="12414" y="19696"/>
                  </a:lnTo>
                  <a:lnTo>
                    <a:pt x="11844" y="20329"/>
                  </a:lnTo>
                  <a:lnTo>
                    <a:pt x="11211" y="20899"/>
                  </a:lnTo>
                  <a:lnTo>
                    <a:pt x="10451" y="21343"/>
                  </a:lnTo>
                  <a:lnTo>
                    <a:pt x="9627" y="21659"/>
                  </a:lnTo>
                  <a:lnTo>
                    <a:pt x="8804" y="21913"/>
                  </a:lnTo>
                  <a:lnTo>
                    <a:pt x="7917" y="22039"/>
                  </a:lnTo>
                  <a:lnTo>
                    <a:pt x="7094" y="22039"/>
                  </a:lnTo>
                  <a:lnTo>
                    <a:pt x="6207" y="21849"/>
                  </a:lnTo>
                  <a:lnTo>
                    <a:pt x="5574" y="21659"/>
                  </a:lnTo>
                  <a:lnTo>
                    <a:pt x="5004" y="21343"/>
                  </a:lnTo>
                  <a:lnTo>
                    <a:pt x="4434" y="20963"/>
                  </a:lnTo>
                  <a:lnTo>
                    <a:pt x="3991" y="20519"/>
                  </a:lnTo>
                  <a:lnTo>
                    <a:pt x="3611" y="20013"/>
                  </a:lnTo>
                  <a:lnTo>
                    <a:pt x="3294" y="19443"/>
                  </a:lnTo>
                  <a:lnTo>
                    <a:pt x="3104" y="18809"/>
                  </a:lnTo>
                  <a:lnTo>
                    <a:pt x="2914" y="18113"/>
                  </a:lnTo>
                  <a:lnTo>
                    <a:pt x="2914" y="17289"/>
                  </a:lnTo>
                  <a:lnTo>
                    <a:pt x="2978" y="16529"/>
                  </a:lnTo>
                  <a:lnTo>
                    <a:pt x="3231" y="15770"/>
                  </a:lnTo>
                  <a:lnTo>
                    <a:pt x="3547" y="15073"/>
                  </a:lnTo>
                  <a:lnTo>
                    <a:pt x="4054" y="14376"/>
                  </a:lnTo>
                  <a:lnTo>
                    <a:pt x="4687" y="13743"/>
                  </a:lnTo>
                  <a:lnTo>
                    <a:pt x="5447" y="13110"/>
                  </a:lnTo>
                  <a:lnTo>
                    <a:pt x="6334" y="12603"/>
                  </a:lnTo>
                  <a:close/>
                  <a:moveTo>
                    <a:pt x="9627" y="0"/>
                  </a:moveTo>
                  <a:lnTo>
                    <a:pt x="8614" y="64"/>
                  </a:lnTo>
                  <a:lnTo>
                    <a:pt x="7601" y="254"/>
                  </a:lnTo>
                  <a:lnTo>
                    <a:pt x="7157" y="380"/>
                  </a:lnTo>
                  <a:lnTo>
                    <a:pt x="6651" y="570"/>
                  </a:lnTo>
                  <a:lnTo>
                    <a:pt x="6271" y="760"/>
                  </a:lnTo>
                  <a:lnTo>
                    <a:pt x="5827" y="1014"/>
                  </a:lnTo>
                  <a:lnTo>
                    <a:pt x="5131" y="1584"/>
                  </a:lnTo>
                  <a:lnTo>
                    <a:pt x="4497" y="2217"/>
                  </a:lnTo>
                  <a:lnTo>
                    <a:pt x="4054" y="2977"/>
                  </a:lnTo>
                  <a:lnTo>
                    <a:pt x="3864" y="3357"/>
                  </a:lnTo>
                  <a:lnTo>
                    <a:pt x="3674" y="3800"/>
                  </a:lnTo>
                  <a:lnTo>
                    <a:pt x="3547" y="4180"/>
                  </a:lnTo>
                  <a:lnTo>
                    <a:pt x="3484" y="4623"/>
                  </a:lnTo>
                  <a:lnTo>
                    <a:pt x="3421" y="5067"/>
                  </a:lnTo>
                  <a:lnTo>
                    <a:pt x="3421" y="5510"/>
                  </a:lnTo>
                  <a:lnTo>
                    <a:pt x="3484" y="5953"/>
                  </a:lnTo>
                  <a:lnTo>
                    <a:pt x="3547" y="6460"/>
                  </a:lnTo>
                  <a:lnTo>
                    <a:pt x="3864" y="7537"/>
                  </a:lnTo>
                  <a:lnTo>
                    <a:pt x="4181" y="8550"/>
                  </a:lnTo>
                  <a:lnTo>
                    <a:pt x="5004" y="10703"/>
                  </a:lnTo>
                  <a:lnTo>
                    <a:pt x="3547" y="11780"/>
                  </a:lnTo>
                  <a:lnTo>
                    <a:pt x="2788" y="12286"/>
                  </a:lnTo>
                  <a:lnTo>
                    <a:pt x="2091" y="12920"/>
                  </a:lnTo>
                  <a:lnTo>
                    <a:pt x="1394" y="13616"/>
                  </a:lnTo>
                  <a:lnTo>
                    <a:pt x="888" y="14376"/>
                  </a:lnTo>
                  <a:lnTo>
                    <a:pt x="508" y="15136"/>
                  </a:lnTo>
                  <a:lnTo>
                    <a:pt x="191" y="16023"/>
                  </a:lnTo>
                  <a:lnTo>
                    <a:pt x="64" y="16846"/>
                  </a:lnTo>
                  <a:lnTo>
                    <a:pt x="1" y="17733"/>
                  </a:lnTo>
                  <a:lnTo>
                    <a:pt x="128" y="18683"/>
                  </a:lnTo>
                  <a:lnTo>
                    <a:pt x="318" y="19633"/>
                  </a:lnTo>
                  <a:lnTo>
                    <a:pt x="634" y="20519"/>
                  </a:lnTo>
                  <a:lnTo>
                    <a:pt x="1014" y="21279"/>
                  </a:lnTo>
                  <a:lnTo>
                    <a:pt x="1521" y="21976"/>
                  </a:lnTo>
                  <a:lnTo>
                    <a:pt x="2154" y="22546"/>
                  </a:lnTo>
                  <a:lnTo>
                    <a:pt x="2788" y="23052"/>
                  </a:lnTo>
                  <a:lnTo>
                    <a:pt x="3547" y="23432"/>
                  </a:lnTo>
                  <a:lnTo>
                    <a:pt x="4434" y="23749"/>
                  </a:lnTo>
                  <a:lnTo>
                    <a:pt x="5321" y="24002"/>
                  </a:lnTo>
                  <a:lnTo>
                    <a:pt x="6587" y="24192"/>
                  </a:lnTo>
                  <a:lnTo>
                    <a:pt x="8361" y="24192"/>
                  </a:lnTo>
                  <a:lnTo>
                    <a:pt x="8931" y="24129"/>
                  </a:lnTo>
                  <a:lnTo>
                    <a:pt x="9501" y="24002"/>
                  </a:lnTo>
                  <a:lnTo>
                    <a:pt x="10071" y="23812"/>
                  </a:lnTo>
                  <a:lnTo>
                    <a:pt x="11211" y="23432"/>
                  </a:lnTo>
                  <a:lnTo>
                    <a:pt x="12224" y="22862"/>
                  </a:lnTo>
                  <a:lnTo>
                    <a:pt x="13300" y="22166"/>
                  </a:lnTo>
                  <a:lnTo>
                    <a:pt x="14250" y="21343"/>
                  </a:lnTo>
                  <a:lnTo>
                    <a:pt x="14820" y="22039"/>
                  </a:lnTo>
                  <a:lnTo>
                    <a:pt x="15454" y="22672"/>
                  </a:lnTo>
                  <a:lnTo>
                    <a:pt x="16087" y="23179"/>
                  </a:lnTo>
                  <a:lnTo>
                    <a:pt x="16784" y="23559"/>
                  </a:lnTo>
                  <a:lnTo>
                    <a:pt x="17544" y="23749"/>
                  </a:lnTo>
                  <a:lnTo>
                    <a:pt x="18367" y="23876"/>
                  </a:lnTo>
                  <a:lnTo>
                    <a:pt x="19190" y="23812"/>
                  </a:lnTo>
                  <a:lnTo>
                    <a:pt x="20140" y="23622"/>
                  </a:lnTo>
                  <a:lnTo>
                    <a:pt x="16024" y="19379"/>
                  </a:lnTo>
                  <a:lnTo>
                    <a:pt x="19190" y="13363"/>
                  </a:lnTo>
                  <a:lnTo>
                    <a:pt x="16910" y="12413"/>
                  </a:lnTo>
                  <a:lnTo>
                    <a:pt x="14314" y="17859"/>
                  </a:lnTo>
                  <a:lnTo>
                    <a:pt x="8804" y="11400"/>
                  </a:lnTo>
                  <a:lnTo>
                    <a:pt x="11084" y="9880"/>
                  </a:lnTo>
                  <a:lnTo>
                    <a:pt x="12097" y="9183"/>
                  </a:lnTo>
                  <a:lnTo>
                    <a:pt x="13110" y="8360"/>
                  </a:lnTo>
                  <a:lnTo>
                    <a:pt x="13427" y="8043"/>
                  </a:lnTo>
                  <a:lnTo>
                    <a:pt x="13744" y="7663"/>
                  </a:lnTo>
                  <a:lnTo>
                    <a:pt x="13997" y="7283"/>
                  </a:lnTo>
                  <a:lnTo>
                    <a:pt x="14250" y="6840"/>
                  </a:lnTo>
                  <a:lnTo>
                    <a:pt x="14440" y="6460"/>
                  </a:lnTo>
                  <a:lnTo>
                    <a:pt x="14567" y="6017"/>
                  </a:lnTo>
                  <a:lnTo>
                    <a:pt x="14694" y="5573"/>
                  </a:lnTo>
                  <a:lnTo>
                    <a:pt x="14757" y="5130"/>
                  </a:lnTo>
                  <a:lnTo>
                    <a:pt x="14757" y="4687"/>
                  </a:lnTo>
                  <a:lnTo>
                    <a:pt x="14757" y="4243"/>
                  </a:lnTo>
                  <a:lnTo>
                    <a:pt x="14694" y="3800"/>
                  </a:lnTo>
                  <a:lnTo>
                    <a:pt x="14630" y="3357"/>
                  </a:lnTo>
                  <a:lnTo>
                    <a:pt x="14440" y="2914"/>
                  </a:lnTo>
                  <a:lnTo>
                    <a:pt x="14250" y="2534"/>
                  </a:lnTo>
                  <a:lnTo>
                    <a:pt x="14060" y="2154"/>
                  </a:lnTo>
                  <a:lnTo>
                    <a:pt x="13807" y="1774"/>
                  </a:lnTo>
                  <a:lnTo>
                    <a:pt x="13490" y="1457"/>
                  </a:lnTo>
                  <a:lnTo>
                    <a:pt x="13174" y="1204"/>
                  </a:lnTo>
                  <a:lnTo>
                    <a:pt x="12794" y="887"/>
                  </a:lnTo>
                  <a:lnTo>
                    <a:pt x="12414" y="697"/>
                  </a:lnTo>
                  <a:lnTo>
                    <a:pt x="11971" y="507"/>
                  </a:lnTo>
                  <a:lnTo>
                    <a:pt x="11527" y="317"/>
                  </a:lnTo>
                  <a:lnTo>
                    <a:pt x="10641" y="127"/>
                  </a:lnTo>
                  <a:lnTo>
                    <a:pt x="9627"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a:off x="7223525" y="2213100"/>
              <a:ext cx="152025" cy="285025"/>
            </a:xfrm>
            <a:custGeom>
              <a:rect b="b" l="l" r="r" t="t"/>
              <a:pathLst>
                <a:path extrusionOk="0" h="11401" w="6081">
                  <a:moveTo>
                    <a:pt x="1" y="1"/>
                  </a:moveTo>
                  <a:lnTo>
                    <a:pt x="1" y="11400"/>
                  </a:lnTo>
                  <a:lnTo>
                    <a:pt x="6081" y="1774"/>
                  </a:lnTo>
                  <a:lnTo>
                    <a:pt x="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6"/>
          <p:cNvSpPr txBox="1"/>
          <p:nvPr/>
        </p:nvSpPr>
        <p:spPr>
          <a:xfrm>
            <a:off x="5391900" y="4825841"/>
            <a:ext cx="3599700" cy="178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CCCCCC"/>
                </a:solidFill>
                <a:latin typeface="Roboto"/>
                <a:ea typeface="Roboto"/>
                <a:cs typeface="Roboto"/>
                <a:sym typeface="Roboto"/>
              </a:rPr>
              <a:t> </a:t>
            </a:r>
            <a:r>
              <a:rPr lang="en" sz="800">
                <a:solidFill>
                  <a:srgbClr val="CCCCCC"/>
                </a:solidFill>
                <a:latin typeface="Roboto Medium"/>
                <a:ea typeface="Roboto Medium"/>
                <a:cs typeface="Roboto Medium"/>
                <a:sym typeface="Roboto Medium"/>
              </a:rPr>
              <a:t>Jay Frank &amp; Taylor Merriam</a:t>
            </a:r>
            <a:endParaRPr sz="800">
              <a:solidFill>
                <a:srgbClr val="CCCCCC"/>
              </a:solidFill>
              <a:latin typeface="Roboto Medium"/>
              <a:ea typeface="Roboto Medium"/>
              <a:cs typeface="Roboto Medium"/>
              <a:sym typeface="Roboto Medium"/>
            </a:endParaRPr>
          </a:p>
        </p:txBody>
      </p:sp>
      <p:sp>
        <p:nvSpPr>
          <p:cNvPr id="63" name="Google Shape;63;p6"/>
          <p:cNvSpPr txBox="1"/>
          <p:nvPr/>
        </p:nvSpPr>
        <p:spPr>
          <a:xfrm>
            <a:off x="1245140" y="4860975"/>
            <a:ext cx="3599700" cy="178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CCCCCC"/>
                </a:solidFill>
                <a:latin typeface="Roboto Black"/>
                <a:ea typeface="Roboto Black"/>
                <a:cs typeface="Roboto Black"/>
                <a:sym typeface="Roboto Black"/>
              </a:rPr>
              <a:t>THE 3 INTENTS </a:t>
            </a:r>
            <a:r>
              <a:rPr lang="en" sz="1000">
                <a:solidFill>
                  <a:srgbClr val="CCCCCC"/>
                </a:solidFill>
                <a:latin typeface="Roboto Medium"/>
                <a:ea typeface="Roboto Medium"/>
                <a:cs typeface="Roboto Medium"/>
                <a:sym typeface="Roboto Medium"/>
              </a:rPr>
              <a:t> </a:t>
            </a:r>
            <a:r>
              <a:rPr lang="en" sz="1000">
                <a:solidFill>
                  <a:srgbClr val="CCCCCC"/>
                </a:solidFill>
                <a:latin typeface="Roboto"/>
                <a:ea typeface="Roboto"/>
                <a:cs typeface="Roboto"/>
                <a:sym typeface="Roboto"/>
              </a:rPr>
              <a:t> </a:t>
            </a:r>
            <a:r>
              <a:rPr lang="en" sz="1000">
                <a:solidFill>
                  <a:srgbClr val="CCCCCC"/>
                </a:solidFill>
                <a:latin typeface="Roboto Medium"/>
                <a:ea typeface="Roboto Medium"/>
                <a:cs typeface="Roboto Medium"/>
                <a:sym typeface="Roboto Medium"/>
              </a:rPr>
              <a:t>The 5 C’s</a:t>
            </a:r>
            <a:endParaRPr sz="1000">
              <a:solidFill>
                <a:srgbClr val="CCCCCC"/>
              </a:solidFill>
              <a:latin typeface="Roboto Medium"/>
              <a:ea typeface="Roboto Medium"/>
              <a:cs typeface="Roboto Medium"/>
              <a:sym typeface="Roboto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 name="Google Shape;66;p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7" name="Google Shape;67;p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2" name="Shape 72"/>
        <p:cNvGrpSpPr/>
        <p:nvPr/>
      </p:nvGrpSpPr>
      <p:grpSpPr>
        <a:xfrm>
          <a:off x="0" y="0"/>
          <a:ext cx="0" cy="0"/>
          <a:chOff x="0" y="0"/>
          <a:chExt cx="0" cy="0"/>
        </a:xfrm>
      </p:grpSpPr>
      <p:sp>
        <p:nvSpPr>
          <p:cNvPr id="73" name="Google Shape;73;p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4" name="Google Shape;74;p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5" name="Google Shape;7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6" name="Shape 76"/>
        <p:cNvGrpSpPr/>
        <p:nvPr/>
      </p:nvGrpSpPr>
      <p:grpSpPr>
        <a:xfrm>
          <a:off x="0" y="0"/>
          <a:ext cx="0" cy="0"/>
          <a:chOff x="0" y="0"/>
          <a:chExt cx="0" cy="0"/>
        </a:xfrm>
      </p:grpSpPr>
      <p:sp>
        <p:nvSpPr>
          <p:cNvPr id="77" name="Google Shape;77;p1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8" name="Google Shape;7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46962"/>
          </p15:clr>
        </p15:guide>
        <p15:guide id="2" pos="288">
          <p15:clr>
            <a:srgbClr val="E46962"/>
          </p15:clr>
        </p15:guide>
        <p15:guide id="3" pos="762">
          <p15:clr>
            <a:srgbClr val="E46962"/>
          </p15:clr>
        </p15:guide>
        <p15:guide id="4" pos="877">
          <p15:clr>
            <a:srgbClr val="E46962"/>
          </p15:clr>
        </p15:guide>
        <p15:guide id="5" pos="1350">
          <p15:clr>
            <a:srgbClr val="E46962"/>
          </p15:clr>
        </p15:guide>
        <p15:guide id="6" pos="1466">
          <p15:clr>
            <a:srgbClr val="E46962"/>
          </p15:clr>
        </p15:guide>
        <p15:guide id="7" pos="1939">
          <p15:clr>
            <a:srgbClr val="E46962"/>
          </p15:clr>
        </p15:guide>
        <p15:guide id="8" pos="2054">
          <p15:clr>
            <a:srgbClr val="E46962"/>
          </p15:clr>
        </p15:guide>
        <p15:guide id="9" pos="2528">
          <p15:clr>
            <a:srgbClr val="E46962"/>
          </p15:clr>
        </p15:guide>
        <p15:guide id="10" pos="2643">
          <p15:clr>
            <a:srgbClr val="E46962"/>
          </p15:clr>
        </p15:guide>
        <p15:guide id="11" pos="3117">
          <p15:clr>
            <a:srgbClr val="E46962"/>
          </p15:clr>
        </p15:guide>
        <p15:guide id="12" pos="3232">
          <p15:clr>
            <a:srgbClr val="E46962"/>
          </p15:clr>
        </p15:guide>
        <p15:guide id="13" pos="3706">
          <p15:clr>
            <a:srgbClr val="E46962"/>
          </p15:clr>
        </p15:guide>
        <p15:guide id="14" pos="3821">
          <p15:clr>
            <a:srgbClr val="E46962"/>
          </p15:clr>
        </p15:guide>
        <p15:guide id="15" pos="4294">
          <p15:clr>
            <a:srgbClr val="E46962"/>
          </p15:clr>
        </p15:guide>
        <p15:guide id="16" pos="4410">
          <p15:clr>
            <a:srgbClr val="E46962"/>
          </p15:clr>
        </p15:guide>
        <p15:guide id="17" pos="4883">
          <p15:clr>
            <a:srgbClr val="E46962"/>
          </p15:clr>
        </p15:guide>
        <p15:guide id="18" pos="4998">
          <p15:clr>
            <a:srgbClr val="E46962"/>
          </p15:clr>
        </p15:guide>
        <p15:guide id="19" pos="5472">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012" scaled="0"/>
        </a:gradFill>
      </p:bgPr>
    </p:bg>
    <p:spTree>
      <p:nvGrpSpPr>
        <p:cNvPr id="97" name="Shape 97"/>
        <p:cNvGrpSpPr/>
        <p:nvPr/>
      </p:nvGrpSpPr>
      <p:grpSpPr>
        <a:xfrm>
          <a:off x="0" y="0"/>
          <a:ext cx="0" cy="0"/>
          <a:chOff x="0" y="0"/>
          <a:chExt cx="0" cy="0"/>
        </a:xfrm>
      </p:grpSpPr>
      <p:sp>
        <p:nvSpPr>
          <p:cNvPr id="98" name="Google Shape;98;p15"/>
          <p:cNvSpPr txBox="1"/>
          <p:nvPr/>
        </p:nvSpPr>
        <p:spPr>
          <a:xfrm>
            <a:off x="644540" y="1219541"/>
            <a:ext cx="2234100" cy="640200"/>
          </a:xfrm>
          <a:prstGeom prst="rect">
            <a:avLst/>
          </a:prstGeom>
          <a:noFill/>
          <a:ln>
            <a:noFill/>
          </a:ln>
        </p:spPr>
        <p:txBody>
          <a:bodyPr anchorCtr="0" anchor="ctr" bIns="91425" lIns="91425" spcFirstLastPara="1" rIns="137150" wrap="square" tIns="91425">
            <a:noAutofit/>
          </a:bodyPr>
          <a:lstStyle/>
          <a:p>
            <a:pPr indent="0" lvl="0" marL="0" rtl="0" algn="r">
              <a:spcBef>
                <a:spcPts val="0"/>
              </a:spcBef>
              <a:spcAft>
                <a:spcPts val="0"/>
              </a:spcAft>
              <a:buNone/>
            </a:pPr>
            <a:r>
              <a:rPr lang="en" sz="7500">
                <a:solidFill>
                  <a:srgbClr val="14ABFB"/>
                </a:solidFill>
                <a:latin typeface="Roboto Black"/>
                <a:ea typeface="Roboto Black"/>
                <a:cs typeface="Roboto Black"/>
                <a:sym typeface="Roboto Black"/>
              </a:rPr>
              <a:t>THE</a:t>
            </a:r>
            <a:endParaRPr b="1" sz="3200">
              <a:solidFill>
                <a:srgbClr val="14ABFB"/>
              </a:solidFill>
              <a:latin typeface="Roboto"/>
              <a:ea typeface="Roboto"/>
              <a:cs typeface="Roboto"/>
              <a:sym typeface="Roboto"/>
            </a:endParaRPr>
          </a:p>
        </p:txBody>
      </p:sp>
      <p:sp>
        <p:nvSpPr>
          <p:cNvPr id="99" name="Google Shape;99;p15"/>
          <p:cNvSpPr txBox="1"/>
          <p:nvPr/>
        </p:nvSpPr>
        <p:spPr>
          <a:xfrm>
            <a:off x="4177060" y="2564668"/>
            <a:ext cx="4489500" cy="806100"/>
          </a:xfrm>
          <a:prstGeom prst="rect">
            <a:avLst/>
          </a:prstGeom>
          <a:noFill/>
          <a:ln>
            <a:noFill/>
          </a:ln>
        </p:spPr>
        <p:txBody>
          <a:bodyPr anchorCtr="0" anchor="ctr" bIns="91425" lIns="137150" spcFirstLastPara="1" rIns="182875" wrap="square" tIns="91425">
            <a:noAutofit/>
          </a:bodyPr>
          <a:lstStyle/>
          <a:p>
            <a:pPr indent="0" lvl="0" marL="0" rtl="0" algn="l">
              <a:spcBef>
                <a:spcPts val="0"/>
              </a:spcBef>
              <a:spcAft>
                <a:spcPts val="0"/>
              </a:spcAft>
              <a:buNone/>
            </a:pPr>
            <a:r>
              <a:rPr lang="en" sz="7500">
                <a:solidFill>
                  <a:srgbClr val="14ABFB"/>
                </a:solidFill>
                <a:latin typeface="Roboto Black"/>
                <a:ea typeface="Roboto Black"/>
                <a:cs typeface="Roboto Black"/>
                <a:sym typeface="Roboto Black"/>
              </a:rPr>
              <a:t>INTENTS</a:t>
            </a:r>
            <a:endParaRPr b="1" sz="3200">
              <a:solidFill>
                <a:srgbClr val="14ABFB"/>
              </a:solidFill>
              <a:latin typeface="Roboto"/>
              <a:ea typeface="Roboto"/>
              <a:cs typeface="Roboto"/>
              <a:sym typeface="Roboto"/>
            </a:endParaRPr>
          </a:p>
        </p:txBody>
      </p:sp>
      <p:sp>
        <p:nvSpPr>
          <p:cNvPr id="100" name="Google Shape;100;p15"/>
          <p:cNvSpPr/>
          <p:nvPr/>
        </p:nvSpPr>
        <p:spPr>
          <a:xfrm>
            <a:off x="2519680" y="2102614"/>
            <a:ext cx="378420" cy="692658"/>
          </a:xfrm>
          <a:custGeom>
            <a:rect b="b" l="l" r="r" t="t"/>
            <a:pathLst>
              <a:path extrusionOk="0" fill="none" h="3011" w="1645">
                <a:moveTo>
                  <a:pt x="17" y="3011"/>
                </a:moveTo>
                <a:lnTo>
                  <a:pt x="17" y="3011"/>
                </a:lnTo>
                <a:lnTo>
                  <a:pt x="1" y="2653"/>
                </a:lnTo>
                <a:lnTo>
                  <a:pt x="1" y="2295"/>
                </a:lnTo>
                <a:lnTo>
                  <a:pt x="1" y="2295"/>
                </a:lnTo>
                <a:lnTo>
                  <a:pt x="33" y="2018"/>
                </a:lnTo>
                <a:lnTo>
                  <a:pt x="82" y="1758"/>
                </a:lnTo>
                <a:lnTo>
                  <a:pt x="131" y="1498"/>
                </a:lnTo>
                <a:lnTo>
                  <a:pt x="212" y="1254"/>
                </a:lnTo>
                <a:lnTo>
                  <a:pt x="294" y="993"/>
                </a:lnTo>
                <a:lnTo>
                  <a:pt x="391" y="765"/>
                </a:lnTo>
                <a:lnTo>
                  <a:pt x="505" y="521"/>
                </a:lnTo>
                <a:lnTo>
                  <a:pt x="635" y="294"/>
                </a:lnTo>
                <a:lnTo>
                  <a:pt x="635" y="294"/>
                </a:lnTo>
                <a:lnTo>
                  <a:pt x="668" y="229"/>
                </a:lnTo>
                <a:lnTo>
                  <a:pt x="717" y="180"/>
                </a:lnTo>
                <a:lnTo>
                  <a:pt x="766" y="131"/>
                </a:lnTo>
                <a:lnTo>
                  <a:pt x="831" y="82"/>
                </a:lnTo>
                <a:lnTo>
                  <a:pt x="896" y="50"/>
                </a:lnTo>
                <a:lnTo>
                  <a:pt x="961" y="17"/>
                </a:lnTo>
                <a:lnTo>
                  <a:pt x="1042" y="1"/>
                </a:lnTo>
                <a:lnTo>
                  <a:pt x="1124" y="1"/>
                </a:lnTo>
                <a:lnTo>
                  <a:pt x="1124" y="1"/>
                </a:lnTo>
                <a:lnTo>
                  <a:pt x="1254" y="17"/>
                </a:lnTo>
                <a:lnTo>
                  <a:pt x="1368" y="66"/>
                </a:lnTo>
                <a:lnTo>
                  <a:pt x="1482" y="147"/>
                </a:lnTo>
                <a:lnTo>
                  <a:pt x="1563" y="245"/>
                </a:lnTo>
                <a:lnTo>
                  <a:pt x="1563" y="245"/>
                </a:lnTo>
                <a:lnTo>
                  <a:pt x="1595" y="310"/>
                </a:lnTo>
                <a:lnTo>
                  <a:pt x="1612" y="375"/>
                </a:lnTo>
                <a:lnTo>
                  <a:pt x="1628" y="440"/>
                </a:lnTo>
                <a:lnTo>
                  <a:pt x="1644" y="521"/>
                </a:lnTo>
                <a:lnTo>
                  <a:pt x="1644" y="521"/>
                </a:lnTo>
                <a:lnTo>
                  <a:pt x="1628" y="635"/>
                </a:lnTo>
                <a:lnTo>
                  <a:pt x="1595" y="733"/>
                </a:lnTo>
                <a:lnTo>
                  <a:pt x="1595" y="733"/>
                </a:lnTo>
                <a:lnTo>
                  <a:pt x="1482" y="912"/>
                </a:lnTo>
                <a:lnTo>
                  <a:pt x="1384" y="1107"/>
                </a:lnTo>
                <a:lnTo>
                  <a:pt x="1303" y="1302"/>
                </a:lnTo>
                <a:lnTo>
                  <a:pt x="1221" y="1514"/>
                </a:lnTo>
                <a:lnTo>
                  <a:pt x="1156" y="1709"/>
                </a:lnTo>
                <a:lnTo>
                  <a:pt x="1107" y="1921"/>
                </a:lnTo>
                <a:lnTo>
                  <a:pt x="1075" y="2149"/>
                </a:lnTo>
                <a:lnTo>
                  <a:pt x="1042" y="2360"/>
                </a:lnTo>
                <a:lnTo>
                  <a:pt x="1042" y="2360"/>
                </a:lnTo>
                <a:lnTo>
                  <a:pt x="1042" y="2637"/>
                </a:lnTo>
                <a:lnTo>
                  <a:pt x="1042" y="28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2523591" y="2765133"/>
            <a:ext cx="363237" cy="524267"/>
          </a:xfrm>
          <a:custGeom>
            <a:rect b="b" l="l" r="r" t="t"/>
            <a:pathLst>
              <a:path extrusionOk="0" fill="none" h="2279" w="1579">
                <a:moveTo>
                  <a:pt x="1025" y="1"/>
                </a:moveTo>
                <a:lnTo>
                  <a:pt x="1025" y="1"/>
                </a:lnTo>
                <a:lnTo>
                  <a:pt x="1074" y="294"/>
                </a:lnTo>
                <a:lnTo>
                  <a:pt x="1123" y="570"/>
                </a:lnTo>
                <a:lnTo>
                  <a:pt x="1204" y="847"/>
                </a:lnTo>
                <a:lnTo>
                  <a:pt x="1302" y="1107"/>
                </a:lnTo>
                <a:lnTo>
                  <a:pt x="1302" y="1107"/>
                </a:lnTo>
                <a:lnTo>
                  <a:pt x="1416" y="1351"/>
                </a:lnTo>
                <a:lnTo>
                  <a:pt x="1546" y="1563"/>
                </a:lnTo>
                <a:lnTo>
                  <a:pt x="1546" y="1563"/>
                </a:lnTo>
                <a:lnTo>
                  <a:pt x="1562" y="1661"/>
                </a:lnTo>
                <a:lnTo>
                  <a:pt x="1578" y="1758"/>
                </a:lnTo>
                <a:lnTo>
                  <a:pt x="1578" y="1758"/>
                </a:lnTo>
                <a:lnTo>
                  <a:pt x="1562" y="1856"/>
                </a:lnTo>
                <a:lnTo>
                  <a:pt x="1530" y="1953"/>
                </a:lnTo>
                <a:lnTo>
                  <a:pt x="1481" y="2051"/>
                </a:lnTo>
                <a:lnTo>
                  <a:pt x="1416" y="2116"/>
                </a:lnTo>
                <a:lnTo>
                  <a:pt x="1351" y="2181"/>
                </a:lnTo>
                <a:lnTo>
                  <a:pt x="1253" y="2230"/>
                </a:lnTo>
                <a:lnTo>
                  <a:pt x="1155" y="2263"/>
                </a:lnTo>
                <a:lnTo>
                  <a:pt x="1058" y="2279"/>
                </a:lnTo>
                <a:lnTo>
                  <a:pt x="1058" y="2279"/>
                </a:lnTo>
                <a:lnTo>
                  <a:pt x="928" y="2263"/>
                </a:lnTo>
                <a:lnTo>
                  <a:pt x="814" y="2214"/>
                </a:lnTo>
                <a:lnTo>
                  <a:pt x="716" y="2149"/>
                </a:lnTo>
                <a:lnTo>
                  <a:pt x="635" y="2051"/>
                </a:lnTo>
                <a:lnTo>
                  <a:pt x="635" y="2051"/>
                </a:lnTo>
                <a:lnTo>
                  <a:pt x="504" y="1840"/>
                </a:lnTo>
                <a:lnTo>
                  <a:pt x="391" y="1612"/>
                </a:lnTo>
                <a:lnTo>
                  <a:pt x="293" y="1368"/>
                </a:lnTo>
                <a:lnTo>
                  <a:pt x="212" y="1140"/>
                </a:lnTo>
                <a:lnTo>
                  <a:pt x="130" y="896"/>
                </a:lnTo>
                <a:lnTo>
                  <a:pt x="81" y="635"/>
                </a:lnTo>
                <a:lnTo>
                  <a:pt x="33" y="391"/>
                </a:lnTo>
                <a:lnTo>
                  <a:pt x="0" y="1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2040505" y="2686689"/>
            <a:ext cx="262248" cy="381871"/>
          </a:xfrm>
          <a:custGeom>
            <a:rect b="b" l="l" r="r" t="t"/>
            <a:pathLst>
              <a:path extrusionOk="0" fill="none" h="1660" w="1140">
                <a:moveTo>
                  <a:pt x="1" y="0"/>
                </a:moveTo>
                <a:lnTo>
                  <a:pt x="1" y="0"/>
                </a:lnTo>
                <a:lnTo>
                  <a:pt x="1" y="293"/>
                </a:lnTo>
                <a:lnTo>
                  <a:pt x="17" y="586"/>
                </a:lnTo>
                <a:lnTo>
                  <a:pt x="50" y="879"/>
                </a:lnTo>
                <a:lnTo>
                  <a:pt x="82" y="1172"/>
                </a:lnTo>
                <a:lnTo>
                  <a:pt x="82" y="1172"/>
                </a:lnTo>
                <a:lnTo>
                  <a:pt x="99" y="1269"/>
                </a:lnTo>
                <a:lnTo>
                  <a:pt x="147" y="1351"/>
                </a:lnTo>
                <a:lnTo>
                  <a:pt x="196" y="1448"/>
                </a:lnTo>
                <a:lnTo>
                  <a:pt x="261" y="1513"/>
                </a:lnTo>
                <a:lnTo>
                  <a:pt x="326" y="1578"/>
                </a:lnTo>
                <a:lnTo>
                  <a:pt x="424" y="1611"/>
                </a:lnTo>
                <a:lnTo>
                  <a:pt x="505" y="1644"/>
                </a:lnTo>
                <a:lnTo>
                  <a:pt x="619" y="1660"/>
                </a:lnTo>
                <a:lnTo>
                  <a:pt x="619" y="1660"/>
                </a:lnTo>
                <a:lnTo>
                  <a:pt x="717" y="1644"/>
                </a:lnTo>
                <a:lnTo>
                  <a:pt x="815" y="1611"/>
                </a:lnTo>
                <a:lnTo>
                  <a:pt x="912" y="1562"/>
                </a:lnTo>
                <a:lnTo>
                  <a:pt x="977" y="1497"/>
                </a:lnTo>
                <a:lnTo>
                  <a:pt x="1042" y="1432"/>
                </a:lnTo>
                <a:lnTo>
                  <a:pt x="1091" y="1334"/>
                </a:lnTo>
                <a:lnTo>
                  <a:pt x="1124" y="1237"/>
                </a:lnTo>
                <a:lnTo>
                  <a:pt x="1140" y="1139"/>
                </a:lnTo>
                <a:lnTo>
                  <a:pt x="1140" y="1139"/>
                </a:lnTo>
                <a:lnTo>
                  <a:pt x="1124" y="1009"/>
                </a:lnTo>
                <a:lnTo>
                  <a:pt x="1124" y="1009"/>
                </a:lnTo>
                <a:lnTo>
                  <a:pt x="1075" y="765"/>
                </a:lnTo>
                <a:lnTo>
                  <a:pt x="1059" y="521"/>
                </a:lnTo>
                <a:lnTo>
                  <a:pt x="1042" y="293"/>
                </a:lnTo>
                <a:lnTo>
                  <a:pt x="1042" y="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2040505" y="2319773"/>
            <a:ext cx="262248" cy="378190"/>
          </a:xfrm>
          <a:custGeom>
            <a:rect b="b" l="l" r="r" t="t"/>
            <a:pathLst>
              <a:path extrusionOk="0" fill="none" h="1644" w="1140">
                <a:moveTo>
                  <a:pt x="1042" y="1644"/>
                </a:moveTo>
                <a:lnTo>
                  <a:pt x="1042" y="1644"/>
                </a:lnTo>
                <a:lnTo>
                  <a:pt x="1059" y="1286"/>
                </a:lnTo>
                <a:lnTo>
                  <a:pt x="1059" y="1286"/>
                </a:lnTo>
                <a:lnTo>
                  <a:pt x="1091" y="944"/>
                </a:lnTo>
                <a:lnTo>
                  <a:pt x="1140" y="619"/>
                </a:lnTo>
                <a:lnTo>
                  <a:pt x="1140" y="619"/>
                </a:lnTo>
                <a:lnTo>
                  <a:pt x="1140" y="570"/>
                </a:lnTo>
                <a:lnTo>
                  <a:pt x="1140" y="570"/>
                </a:lnTo>
                <a:lnTo>
                  <a:pt x="1140" y="570"/>
                </a:lnTo>
                <a:lnTo>
                  <a:pt x="1140" y="440"/>
                </a:lnTo>
                <a:lnTo>
                  <a:pt x="1107" y="326"/>
                </a:lnTo>
                <a:lnTo>
                  <a:pt x="1107" y="326"/>
                </a:lnTo>
                <a:lnTo>
                  <a:pt x="1026" y="196"/>
                </a:lnTo>
                <a:lnTo>
                  <a:pt x="928" y="98"/>
                </a:lnTo>
                <a:lnTo>
                  <a:pt x="863" y="66"/>
                </a:lnTo>
                <a:lnTo>
                  <a:pt x="798" y="33"/>
                </a:lnTo>
                <a:lnTo>
                  <a:pt x="733" y="17"/>
                </a:lnTo>
                <a:lnTo>
                  <a:pt x="652" y="0"/>
                </a:lnTo>
                <a:lnTo>
                  <a:pt x="652" y="0"/>
                </a:lnTo>
                <a:lnTo>
                  <a:pt x="554" y="0"/>
                </a:lnTo>
                <a:lnTo>
                  <a:pt x="473" y="33"/>
                </a:lnTo>
                <a:lnTo>
                  <a:pt x="375" y="66"/>
                </a:lnTo>
                <a:lnTo>
                  <a:pt x="310" y="114"/>
                </a:lnTo>
                <a:lnTo>
                  <a:pt x="245" y="179"/>
                </a:lnTo>
                <a:lnTo>
                  <a:pt x="180" y="245"/>
                </a:lnTo>
                <a:lnTo>
                  <a:pt x="147" y="326"/>
                </a:lnTo>
                <a:lnTo>
                  <a:pt x="115" y="424"/>
                </a:lnTo>
                <a:lnTo>
                  <a:pt x="115" y="424"/>
                </a:lnTo>
                <a:lnTo>
                  <a:pt x="50" y="814"/>
                </a:lnTo>
                <a:lnTo>
                  <a:pt x="17" y="1205"/>
                </a:lnTo>
                <a:lnTo>
                  <a:pt x="17" y="1205"/>
                </a:lnTo>
                <a:lnTo>
                  <a:pt x="1" y="15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4174136" y="1657260"/>
            <a:ext cx="378420" cy="692658"/>
          </a:xfrm>
          <a:custGeom>
            <a:rect b="b" l="l" r="r" t="t"/>
            <a:pathLst>
              <a:path extrusionOk="0" fill="none" h="3011" w="1645">
                <a:moveTo>
                  <a:pt x="1628" y="0"/>
                </a:moveTo>
                <a:lnTo>
                  <a:pt x="1628" y="0"/>
                </a:lnTo>
                <a:lnTo>
                  <a:pt x="1644" y="358"/>
                </a:lnTo>
                <a:lnTo>
                  <a:pt x="1628" y="716"/>
                </a:lnTo>
                <a:lnTo>
                  <a:pt x="1628" y="716"/>
                </a:lnTo>
                <a:lnTo>
                  <a:pt x="1596" y="977"/>
                </a:lnTo>
                <a:lnTo>
                  <a:pt x="1563" y="1253"/>
                </a:lnTo>
                <a:lnTo>
                  <a:pt x="1498" y="1497"/>
                </a:lnTo>
                <a:lnTo>
                  <a:pt x="1433" y="1758"/>
                </a:lnTo>
                <a:lnTo>
                  <a:pt x="1335" y="2002"/>
                </a:lnTo>
                <a:lnTo>
                  <a:pt x="1238" y="2246"/>
                </a:lnTo>
                <a:lnTo>
                  <a:pt x="1124" y="2474"/>
                </a:lnTo>
                <a:lnTo>
                  <a:pt x="994" y="2701"/>
                </a:lnTo>
                <a:lnTo>
                  <a:pt x="994" y="2701"/>
                </a:lnTo>
                <a:lnTo>
                  <a:pt x="961" y="2767"/>
                </a:lnTo>
                <a:lnTo>
                  <a:pt x="912" y="2832"/>
                </a:lnTo>
                <a:lnTo>
                  <a:pt x="863" y="2880"/>
                </a:lnTo>
                <a:lnTo>
                  <a:pt x="815" y="2929"/>
                </a:lnTo>
                <a:lnTo>
                  <a:pt x="749" y="2962"/>
                </a:lnTo>
                <a:lnTo>
                  <a:pt x="668" y="2978"/>
                </a:lnTo>
                <a:lnTo>
                  <a:pt x="603" y="2994"/>
                </a:lnTo>
                <a:lnTo>
                  <a:pt x="522" y="3011"/>
                </a:lnTo>
                <a:lnTo>
                  <a:pt x="522" y="3011"/>
                </a:lnTo>
                <a:lnTo>
                  <a:pt x="391" y="2994"/>
                </a:lnTo>
                <a:lnTo>
                  <a:pt x="261" y="2946"/>
                </a:lnTo>
                <a:lnTo>
                  <a:pt x="164" y="2864"/>
                </a:lnTo>
                <a:lnTo>
                  <a:pt x="82" y="2767"/>
                </a:lnTo>
                <a:lnTo>
                  <a:pt x="82" y="2767"/>
                </a:lnTo>
                <a:lnTo>
                  <a:pt x="50" y="2701"/>
                </a:lnTo>
                <a:lnTo>
                  <a:pt x="17" y="2636"/>
                </a:lnTo>
                <a:lnTo>
                  <a:pt x="1" y="2555"/>
                </a:lnTo>
                <a:lnTo>
                  <a:pt x="1" y="2490"/>
                </a:lnTo>
                <a:lnTo>
                  <a:pt x="1" y="2490"/>
                </a:lnTo>
                <a:lnTo>
                  <a:pt x="17" y="2376"/>
                </a:lnTo>
                <a:lnTo>
                  <a:pt x="50" y="2278"/>
                </a:lnTo>
                <a:lnTo>
                  <a:pt x="50" y="2278"/>
                </a:lnTo>
                <a:lnTo>
                  <a:pt x="147" y="2083"/>
                </a:lnTo>
                <a:lnTo>
                  <a:pt x="261" y="1904"/>
                </a:lnTo>
                <a:lnTo>
                  <a:pt x="343" y="1709"/>
                </a:lnTo>
                <a:lnTo>
                  <a:pt x="424" y="1497"/>
                </a:lnTo>
                <a:lnTo>
                  <a:pt x="473" y="1286"/>
                </a:lnTo>
                <a:lnTo>
                  <a:pt x="538" y="1074"/>
                </a:lnTo>
                <a:lnTo>
                  <a:pt x="570" y="863"/>
                </a:lnTo>
                <a:lnTo>
                  <a:pt x="587" y="635"/>
                </a:lnTo>
                <a:lnTo>
                  <a:pt x="587" y="635"/>
                </a:lnTo>
                <a:lnTo>
                  <a:pt x="603" y="375"/>
                </a:lnTo>
                <a:lnTo>
                  <a:pt x="587" y="114"/>
                </a:lnTo>
              </a:path>
            </a:pathLst>
          </a:custGeom>
          <a:gradFill>
            <a:gsLst>
              <a:gs pos="0">
                <a:srgbClr val="14ABFB"/>
              </a:gs>
              <a:gs pos="50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4185408" y="1163131"/>
            <a:ext cx="363467" cy="520586"/>
          </a:xfrm>
          <a:custGeom>
            <a:rect b="b" l="l" r="r" t="t"/>
            <a:pathLst>
              <a:path extrusionOk="0" fill="none" h="2263" w="1580">
                <a:moveTo>
                  <a:pt x="538" y="2262"/>
                </a:moveTo>
                <a:lnTo>
                  <a:pt x="538" y="2262"/>
                </a:lnTo>
                <a:lnTo>
                  <a:pt x="505" y="1986"/>
                </a:lnTo>
                <a:lnTo>
                  <a:pt x="440" y="1693"/>
                </a:lnTo>
                <a:lnTo>
                  <a:pt x="359" y="1432"/>
                </a:lnTo>
                <a:lnTo>
                  <a:pt x="261" y="1156"/>
                </a:lnTo>
                <a:lnTo>
                  <a:pt x="261" y="1156"/>
                </a:lnTo>
                <a:lnTo>
                  <a:pt x="163" y="928"/>
                </a:lnTo>
                <a:lnTo>
                  <a:pt x="33" y="700"/>
                </a:lnTo>
                <a:lnTo>
                  <a:pt x="33" y="700"/>
                </a:lnTo>
                <a:lnTo>
                  <a:pt x="1" y="619"/>
                </a:lnTo>
                <a:lnTo>
                  <a:pt x="1" y="521"/>
                </a:lnTo>
                <a:lnTo>
                  <a:pt x="1" y="521"/>
                </a:lnTo>
                <a:lnTo>
                  <a:pt x="1" y="407"/>
                </a:lnTo>
                <a:lnTo>
                  <a:pt x="33" y="310"/>
                </a:lnTo>
                <a:lnTo>
                  <a:pt x="82" y="228"/>
                </a:lnTo>
                <a:lnTo>
                  <a:pt x="147" y="147"/>
                </a:lnTo>
                <a:lnTo>
                  <a:pt x="229" y="82"/>
                </a:lnTo>
                <a:lnTo>
                  <a:pt x="310" y="33"/>
                </a:lnTo>
                <a:lnTo>
                  <a:pt x="408" y="17"/>
                </a:lnTo>
                <a:lnTo>
                  <a:pt x="521" y="0"/>
                </a:lnTo>
                <a:lnTo>
                  <a:pt x="521" y="0"/>
                </a:lnTo>
                <a:lnTo>
                  <a:pt x="652" y="17"/>
                </a:lnTo>
                <a:lnTo>
                  <a:pt x="766" y="66"/>
                </a:lnTo>
                <a:lnTo>
                  <a:pt x="863" y="131"/>
                </a:lnTo>
                <a:lnTo>
                  <a:pt x="945" y="212"/>
                </a:lnTo>
                <a:lnTo>
                  <a:pt x="945" y="212"/>
                </a:lnTo>
                <a:lnTo>
                  <a:pt x="1058" y="440"/>
                </a:lnTo>
                <a:lnTo>
                  <a:pt x="1172" y="668"/>
                </a:lnTo>
                <a:lnTo>
                  <a:pt x="1270" y="895"/>
                </a:lnTo>
                <a:lnTo>
                  <a:pt x="1368" y="1140"/>
                </a:lnTo>
                <a:lnTo>
                  <a:pt x="1433" y="1384"/>
                </a:lnTo>
                <a:lnTo>
                  <a:pt x="1498" y="1628"/>
                </a:lnTo>
                <a:lnTo>
                  <a:pt x="1547" y="1888"/>
                </a:lnTo>
                <a:lnTo>
                  <a:pt x="1579" y="21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4769482" y="1383971"/>
            <a:ext cx="262248" cy="378190"/>
          </a:xfrm>
          <a:custGeom>
            <a:rect b="b" l="l" r="r" t="t"/>
            <a:pathLst>
              <a:path extrusionOk="0" fill="none" h="1644" w="1140">
                <a:moveTo>
                  <a:pt x="1139" y="1644"/>
                </a:moveTo>
                <a:lnTo>
                  <a:pt x="1139" y="1644"/>
                </a:lnTo>
                <a:lnTo>
                  <a:pt x="1123" y="1351"/>
                </a:lnTo>
                <a:lnTo>
                  <a:pt x="1107" y="1058"/>
                </a:lnTo>
                <a:lnTo>
                  <a:pt x="1090" y="782"/>
                </a:lnTo>
                <a:lnTo>
                  <a:pt x="1042" y="489"/>
                </a:lnTo>
                <a:lnTo>
                  <a:pt x="1042" y="489"/>
                </a:lnTo>
                <a:lnTo>
                  <a:pt x="1025" y="391"/>
                </a:lnTo>
                <a:lnTo>
                  <a:pt x="993" y="293"/>
                </a:lnTo>
                <a:lnTo>
                  <a:pt x="944" y="212"/>
                </a:lnTo>
                <a:lnTo>
                  <a:pt x="879" y="147"/>
                </a:lnTo>
                <a:lnTo>
                  <a:pt x="797" y="82"/>
                </a:lnTo>
                <a:lnTo>
                  <a:pt x="716" y="33"/>
                </a:lnTo>
                <a:lnTo>
                  <a:pt x="618" y="17"/>
                </a:lnTo>
                <a:lnTo>
                  <a:pt x="521" y="1"/>
                </a:lnTo>
                <a:lnTo>
                  <a:pt x="521" y="1"/>
                </a:lnTo>
                <a:lnTo>
                  <a:pt x="407" y="17"/>
                </a:lnTo>
                <a:lnTo>
                  <a:pt x="309" y="49"/>
                </a:lnTo>
                <a:lnTo>
                  <a:pt x="228" y="98"/>
                </a:lnTo>
                <a:lnTo>
                  <a:pt x="147" y="147"/>
                </a:lnTo>
                <a:lnTo>
                  <a:pt x="82" y="228"/>
                </a:lnTo>
                <a:lnTo>
                  <a:pt x="33" y="326"/>
                </a:lnTo>
                <a:lnTo>
                  <a:pt x="0" y="424"/>
                </a:lnTo>
                <a:lnTo>
                  <a:pt x="0" y="521"/>
                </a:lnTo>
                <a:lnTo>
                  <a:pt x="0" y="521"/>
                </a:lnTo>
                <a:lnTo>
                  <a:pt x="16" y="651"/>
                </a:lnTo>
                <a:lnTo>
                  <a:pt x="16" y="651"/>
                </a:lnTo>
                <a:lnTo>
                  <a:pt x="49" y="895"/>
                </a:lnTo>
                <a:lnTo>
                  <a:pt x="82" y="1123"/>
                </a:lnTo>
                <a:lnTo>
                  <a:pt x="82" y="1367"/>
                </a:lnTo>
                <a:lnTo>
                  <a:pt x="98" y="1611"/>
                </a:lnTo>
              </a:path>
            </a:pathLst>
          </a:custGeom>
          <a:gradFill>
            <a:gsLst>
              <a:gs pos="0">
                <a:srgbClr val="016EA6"/>
              </a:gs>
              <a:gs pos="50000">
                <a:srgbClr val="0383C4"/>
              </a:gs>
              <a:gs pos="100000">
                <a:srgbClr val="12B7EB"/>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4765572" y="1754567"/>
            <a:ext cx="266159" cy="378190"/>
          </a:xfrm>
          <a:custGeom>
            <a:rect b="b" l="l" r="r" t="t"/>
            <a:pathLst>
              <a:path extrusionOk="0" fill="none" h="1644" w="1157">
                <a:moveTo>
                  <a:pt x="115" y="0"/>
                </a:moveTo>
                <a:lnTo>
                  <a:pt x="115" y="0"/>
                </a:lnTo>
                <a:lnTo>
                  <a:pt x="99" y="358"/>
                </a:lnTo>
                <a:lnTo>
                  <a:pt x="99" y="358"/>
                </a:lnTo>
                <a:lnTo>
                  <a:pt x="66" y="700"/>
                </a:lnTo>
                <a:lnTo>
                  <a:pt x="1" y="1026"/>
                </a:lnTo>
                <a:lnTo>
                  <a:pt x="1" y="1026"/>
                </a:lnTo>
                <a:lnTo>
                  <a:pt x="1" y="1058"/>
                </a:lnTo>
                <a:lnTo>
                  <a:pt x="1" y="1074"/>
                </a:lnTo>
                <a:lnTo>
                  <a:pt x="1" y="1074"/>
                </a:lnTo>
                <a:lnTo>
                  <a:pt x="17" y="1188"/>
                </a:lnTo>
                <a:lnTo>
                  <a:pt x="50" y="1318"/>
                </a:lnTo>
                <a:lnTo>
                  <a:pt x="50" y="1318"/>
                </a:lnTo>
                <a:lnTo>
                  <a:pt x="115" y="1432"/>
                </a:lnTo>
                <a:lnTo>
                  <a:pt x="229" y="1546"/>
                </a:lnTo>
                <a:lnTo>
                  <a:pt x="278" y="1579"/>
                </a:lnTo>
                <a:lnTo>
                  <a:pt x="343" y="1611"/>
                </a:lnTo>
                <a:lnTo>
                  <a:pt x="424" y="1628"/>
                </a:lnTo>
                <a:lnTo>
                  <a:pt x="489" y="1644"/>
                </a:lnTo>
                <a:lnTo>
                  <a:pt x="489" y="1644"/>
                </a:lnTo>
                <a:lnTo>
                  <a:pt x="587" y="1628"/>
                </a:lnTo>
                <a:lnTo>
                  <a:pt x="684" y="1611"/>
                </a:lnTo>
                <a:lnTo>
                  <a:pt x="766" y="1579"/>
                </a:lnTo>
                <a:lnTo>
                  <a:pt x="847" y="1530"/>
                </a:lnTo>
                <a:lnTo>
                  <a:pt x="912" y="1465"/>
                </a:lnTo>
                <a:lnTo>
                  <a:pt x="961" y="1400"/>
                </a:lnTo>
                <a:lnTo>
                  <a:pt x="1010" y="1302"/>
                </a:lnTo>
                <a:lnTo>
                  <a:pt x="1026" y="1221"/>
                </a:lnTo>
                <a:lnTo>
                  <a:pt x="1026" y="1221"/>
                </a:lnTo>
                <a:lnTo>
                  <a:pt x="1091" y="830"/>
                </a:lnTo>
                <a:lnTo>
                  <a:pt x="1140" y="440"/>
                </a:lnTo>
                <a:lnTo>
                  <a:pt x="1140" y="440"/>
                </a:lnTo>
                <a:lnTo>
                  <a:pt x="1156" y="33"/>
                </a:lnTo>
              </a:path>
            </a:pathLst>
          </a:custGeom>
          <a:gradFill>
            <a:gsLst>
              <a:gs pos="0">
                <a:srgbClr val="659D13"/>
              </a:gs>
              <a:gs pos="100000">
                <a:srgbClr val="11877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txBox="1"/>
          <p:nvPr/>
        </p:nvSpPr>
        <p:spPr>
          <a:xfrm>
            <a:off x="3181200" y="4135675"/>
            <a:ext cx="2781600" cy="384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600">
                <a:solidFill>
                  <a:srgbClr val="FBBF39"/>
                </a:solidFill>
                <a:latin typeface="Roboto"/>
                <a:ea typeface="Roboto"/>
                <a:cs typeface="Roboto"/>
                <a:sym typeface="Roboto"/>
              </a:rPr>
              <a:t>Jay Frank </a:t>
            </a:r>
            <a:r>
              <a:rPr lang="en" sz="1600">
                <a:solidFill>
                  <a:srgbClr val="FBBF39"/>
                </a:solidFill>
                <a:latin typeface="Roboto"/>
                <a:ea typeface="Roboto"/>
                <a:cs typeface="Roboto"/>
                <a:sym typeface="Roboto"/>
              </a:rPr>
              <a:t>&amp; </a:t>
            </a:r>
            <a:r>
              <a:rPr b="1" lang="en" sz="1600">
                <a:solidFill>
                  <a:srgbClr val="FBBF39"/>
                </a:solidFill>
                <a:latin typeface="Roboto"/>
                <a:ea typeface="Roboto"/>
                <a:cs typeface="Roboto"/>
                <a:sym typeface="Roboto"/>
              </a:rPr>
              <a:t>Taylor Merriam</a:t>
            </a:r>
            <a:endParaRPr b="1" sz="1600">
              <a:solidFill>
                <a:srgbClr val="FBBF39"/>
              </a:solidFill>
              <a:latin typeface="Roboto"/>
              <a:ea typeface="Roboto"/>
              <a:cs typeface="Roboto"/>
              <a:sym typeface="Roboto"/>
            </a:endParaRPr>
          </a:p>
        </p:txBody>
      </p:sp>
      <p:grpSp>
        <p:nvGrpSpPr>
          <p:cNvPr id="109" name="Google Shape;109;p15"/>
          <p:cNvGrpSpPr/>
          <p:nvPr/>
        </p:nvGrpSpPr>
        <p:grpSpPr>
          <a:xfrm>
            <a:off x="4082022" y="4552778"/>
            <a:ext cx="979968" cy="178253"/>
            <a:chOff x="238125" y="2211525"/>
            <a:chExt cx="7137425" cy="1298275"/>
          </a:xfrm>
        </p:grpSpPr>
        <p:sp>
          <p:nvSpPr>
            <p:cNvPr id="110" name="Google Shape;110;p15"/>
            <p:cNvSpPr/>
            <p:nvPr/>
          </p:nvSpPr>
          <p:spPr>
            <a:xfrm>
              <a:off x="5502500" y="2387250"/>
              <a:ext cx="1285650" cy="1122550"/>
            </a:xfrm>
            <a:custGeom>
              <a:rect b="b" l="l" r="r" t="t"/>
              <a:pathLst>
                <a:path extrusionOk="0" h="44902" w="51426">
                  <a:moveTo>
                    <a:pt x="25713" y="16150"/>
                  </a:moveTo>
                  <a:lnTo>
                    <a:pt x="29197" y="26663"/>
                  </a:lnTo>
                  <a:lnTo>
                    <a:pt x="21914" y="26663"/>
                  </a:lnTo>
                  <a:lnTo>
                    <a:pt x="25397" y="16150"/>
                  </a:lnTo>
                  <a:close/>
                  <a:moveTo>
                    <a:pt x="18937" y="1"/>
                  </a:moveTo>
                  <a:lnTo>
                    <a:pt x="18557" y="64"/>
                  </a:lnTo>
                  <a:lnTo>
                    <a:pt x="18304" y="64"/>
                  </a:lnTo>
                  <a:lnTo>
                    <a:pt x="18050" y="191"/>
                  </a:lnTo>
                  <a:lnTo>
                    <a:pt x="17860" y="318"/>
                  </a:lnTo>
                  <a:lnTo>
                    <a:pt x="17670" y="444"/>
                  </a:lnTo>
                  <a:lnTo>
                    <a:pt x="17480" y="698"/>
                  </a:lnTo>
                  <a:lnTo>
                    <a:pt x="17227" y="1204"/>
                  </a:lnTo>
                  <a:lnTo>
                    <a:pt x="3231" y="36479"/>
                  </a:lnTo>
                  <a:lnTo>
                    <a:pt x="1648" y="40659"/>
                  </a:lnTo>
                  <a:lnTo>
                    <a:pt x="1" y="44902"/>
                  </a:lnTo>
                  <a:lnTo>
                    <a:pt x="15960" y="44902"/>
                  </a:lnTo>
                  <a:lnTo>
                    <a:pt x="16910" y="42115"/>
                  </a:lnTo>
                  <a:lnTo>
                    <a:pt x="17860" y="39329"/>
                  </a:lnTo>
                  <a:lnTo>
                    <a:pt x="18050" y="38886"/>
                  </a:lnTo>
                  <a:lnTo>
                    <a:pt x="18177" y="38696"/>
                  </a:lnTo>
                  <a:lnTo>
                    <a:pt x="18304" y="38569"/>
                  </a:lnTo>
                  <a:lnTo>
                    <a:pt x="18430" y="38442"/>
                  </a:lnTo>
                  <a:lnTo>
                    <a:pt x="18684" y="38379"/>
                  </a:lnTo>
                  <a:lnTo>
                    <a:pt x="19190" y="38316"/>
                  </a:lnTo>
                  <a:lnTo>
                    <a:pt x="31667" y="38316"/>
                  </a:lnTo>
                  <a:lnTo>
                    <a:pt x="32173" y="38379"/>
                  </a:lnTo>
                  <a:lnTo>
                    <a:pt x="32363" y="38442"/>
                  </a:lnTo>
                  <a:lnTo>
                    <a:pt x="32490" y="38506"/>
                  </a:lnTo>
                  <a:lnTo>
                    <a:pt x="32743" y="38822"/>
                  </a:lnTo>
                  <a:lnTo>
                    <a:pt x="32933" y="39202"/>
                  </a:lnTo>
                  <a:lnTo>
                    <a:pt x="33946" y="42052"/>
                  </a:lnTo>
                  <a:lnTo>
                    <a:pt x="34960" y="44902"/>
                  </a:lnTo>
                  <a:lnTo>
                    <a:pt x="51426" y="44902"/>
                  </a:lnTo>
                  <a:lnTo>
                    <a:pt x="51363" y="44585"/>
                  </a:lnTo>
                  <a:lnTo>
                    <a:pt x="51236" y="44332"/>
                  </a:lnTo>
                  <a:lnTo>
                    <a:pt x="34200" y="951"/>
                  </a:lnTo>
                  <a:lnTo>
                    <a:pt x="34010" y="508"/>
                  </a:lnTo>
                  <a:lnTo>
                    <a:pt x="33883" y="318"/>
                  </a:lnTo>
                  <a:lnTo>
                    <a:pt x="33693" y="191"/>
                  </a:lnTo>
                  <a:lnTo>
                    <a:pt x="33313" y="64"/>
                  </a:lnTo>
                  <a:lnTo>
                    <a:pt x="25903" y="64"/>
                  </a:lnTo>
                  <a:lnTo>
                    <a:pt x="18937"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1294150" y="2228925"/>
              <a:ext cx="874000" cy="1280875"/>
            </a:xfrm>
            <a:custGeom>
              <a:rect b="b" l="l" r="r" t="t"/>
              <a:pathLst>
                <a:path extrusionOk="0" h="51235" w="34960">
                  <a:moveTo>
                    <a:pt x="20013" y="7917"/>
                  </a:moveTo>
                  <a:lnTo>
                    <a:pt x="20773" y="8044"/>
                  </a:lnTo>
                  <a:lnTo>
                    <a:pt x="21470" y="8234"/>
                  </a:lnTo>
                  <a:lnTo>
                    <a:pt x="22167" y="8487"/>
                  </a:lnTo>
                  <a:lnTo>
                    <a:pt x="22800" y="8741"/>
                  </a:lnTo>
                  <a:lnTo>
                    <a:pt x="23433" y="9120"/>
                  </a:lnTo>
                  <a:lnTo>
                    <a:pt x="24003" y="9500"/>
                  </a:lnTo>
                  <a:lnTo>
                    <a:pt x="24510" y="9944"/>
                  </a:lnTo>
                  <a:lnTo>
                    <a:pt x="24953" y="10450"/>
                  </a:lnTo>
                  <a:lnTo>
                    <a:pt x="25397" y="11020"/>
                  </a:lnTo>
                  <a:lnTo>
                    <a:pt x="25777" y="11590"/>
                  </a:lnTo>
                  <a:lnTo>
                    <a:pt x="26093" y="12224"/>
                  </a:lnTo>
                  <a:lnTo>
                    <a:pt x="26347" y="12920"/>
                  </a:lnTo>
                  <a:lnTo>
                    <a:pt x="26537" y="13617"/>
                  </a:lnTo>
                  <a:lnTo>
                    <a:pt x="26663" y="14314"/>
                  </a:lnTo>
                  <a:lnTo>
                    <a:pt x="26663" y="15074"/>
                  </a:lnTo>
                  <a:lnTo>
                    <a:pt x="26727" y="25586"/>
                  </a:lnTo>
                  <a:lnTo>
                    <a:pt x="26663" y="36099"/>
                  </a:lnTo>
                  <a:lnTo>
                    <a:pt x="26600" y="36859"/>
                  </a:lnTo>
                  <a:lnTo>
                    <a:pt x="26537" y="37619"/>
                  </a:lnTo>
                  <a:lnTo>
                    <a:pt x="26347" y="38316"/>
                  </a:lnTo>
                  <a:lnTo>
                    <a:pt x="26093" y="39012"/>
                  </a:lnTo>
                  <a:lnTo>
                    <a:pt x="25777" y="39646"/>
                  </a:lnTo>
                  <a:lnTo>
                    <a:pt x="25397" y="40216"/>
                  </a:lnTo>
                  <a:lnTo>
                    <a:pt x="25017" y="40786"/>
                  </a:lnTo>
                  <a:lnTo>
                    <a:pt x="24510" y="41292"/>
                  </a:lnTo>
                  <a:lnTo>
                    <a:pt x="24003" y="41735"/>
                  </a:lnTo>
                  <a:lnTo>
                    <a:pt x="23433" y="42179"/>
                  </a:lnTo>
                  <a:lnTo>
                    <a:pt x="22800" y="42559"/>
                  </a:lnTo>
                  <a:lnTo>
                    <a:pt x="22167" y="42812"/>
                  </a:lnTo>
                  <a:lnTo>
                    <a:pt x="21470" y="43065"/>
                  </a:lnTo>
                  <a:lnTo>
                    <a:pt x="20773" y="43192"/>
                  </a:lnTo>
                  <a:lnTo>
                    <a:pt x="20077" y="43319"/>
                  </a:lnTo>
                  <a:lnTo>
                    <a:pt x="18430" y="43319"/>
                  </a:lnTo>
                  <a:lnTo>
                    <a:pt x="17670" y="43382"/>
                  </a:lnTo>
                  <a:lnTo>
                    <a:pt x="17037" y="43572"/>
                  </a:lnTo>
                  <a:lnTo>
                    <a:pt x="16404" y="43889"/>
                  </a:lnTo>
                  <a:lnTo>
                    <a:pt x="15834" y="44205"/>
                  </a:lnTo>
                  <a:lnTo>
                    <a:pt x="15390" y="44712"/>
                  </a:lnTo>
                  <a:lnTo>
                    <a:pt x="14947" y="45282"/>
                  </a:lnTo>
                  <a:lnTo>
                    <a:pt x="14504" y="45979"/>
                  </a:lnTo>
                  <a:lnTo>
                    <a:pt x="13870" y="47055"/>
                  </a:lnTo>
                  <a:lnTo>
                    <a:pt x="13174" y="48132"/>
                  </a:lnTo>
                  <a:lnTo>
                    <a:pt x="11654" y="50285"/>
                  </a:lnTo>
                  <a:lnTo>
                    <a:pt x="11400" y="50222"/>
                  </a:lnTo>
                  <a:lnTo>
                    <a:pt x="11400" y="46675"/>
                  </a:lnTo>
                  <a:lnTo>
                    <a:pt x="11400" y="43192"/>
                  </a:lnTo>
                  <a:lnTo>
                    <a:pt x="11400" y="42622"/>
                  </a:lnTo>
                  <a:lnTo>
                    <a:pt x="11274" y="42179"/>
                  </a:lnTo>
                  <a:lnTo>
                    <a:pt x="11020" y="41735"/>
                  </a:lnTo>
                  <a:lnTo>
                    <a:pt x="10640" y="41356"/>
                  </a:lnTo>
                  <a:lnTo>
                    <a:pt x="10071" y="40786"/>
                  </a:lnTo>
                  <a:lnTo>
                    <a:pt x="9564" y="40152"/>
                  </a:lnTo>
                  <a:lnTo>
                    <a:pt x="9184" y="39519"/>
                  </a:lnTo>
                  <a:lnTo>
                    <a:pt x="8804" y="38886"/>
                  </a:lnTo>
                  <a:lnTo>
                    <a:pt x="8551" y="38189"/>
                  </a:lnTo>
                  <a:lnTo>
                    <a:pt x="8361" y="37429"/>
                  </a:lnTo>
                  <a:lnTo>
                    <a:pt x="8297" y="36669"/>
                  </a:lnTo>
                  <a:lnTo>
                    <a:pt x="8234" y="35846"/>
                  </a:lnTo>
                  <a:lnTo>
                    <a:pt x="8234" y="25586"/>
                  </a:lnTo>
                  <a:lnTo>
                    <a:pt x="8234" y="15327"/>
                  </a:lnTo>
                  <a:lnTo>
                    <a:pt x="8297" y="14504"/>
                  </a:lnTo>
                  <a:lnTo>
                    <a:pt x="8424" y="13744"/>
                  </a:lnTo>
                  <a:lnTo>
                    <a:pt x="8614" y="13047"/>
                  </a:lnTo>
                  <a:lnTo>
                    <a:pt x="8867" y="12350"/>
                  </a:lnTo>
                  <a:lnTo>
                    <a:pt x="9184" y="11717"/>
                  </a:lnTo>
                  <a:lnTo>
                    <a:pt x="9501" y="11084"/>
                  </a:lnTo>
                  <a:lnTo>
                    <a:pt x="9944" y="10514"/>
                  </a:lnTo>
                  <a:lnTo>
                    <a:pt x="10450" y="10007"/>
                  </a:lnTo>
                  <a:lnTo>
                    <a:pt x="10957" y="9500"/>
                  </a:lnTo>
                  <a:lnTo>
                    <a:pt x="11527" y="9120"/>
                  </a:lnTo>
                  <a:lnTo>
                    <a:pt x="12160" y="8741"/>
                  </a:lnTo>
                  <a:lnTo>
                    <a:pt x="12857" y="8424"/>
                  </a:lnTo>
                  <a:lnTo>
                    <a:pt x="13554" y="8234"/>
                  </a:lnTo>
                  <a:lnTo>
                    <a:pt x="14250" y="8044"/>
                  </a:lnTo>
                  <a:lnTo>
                    <a:pt x="15074" y="7917"/>
                  </a:lnTo>
                  <a:close/>
                  <a:moveTo>
                    <a:pt x="16277" y="1"/>
                  </a:moveTo>
                  <a:lnTo>
                    <a:pt x="14187" y="64"/>
                  </a:lnTo>
                  <a:lnTo>
                    <a:pt x="12730" y="191"/>
                  </a:lnTo>
                  <a:lnTo>
                    <a:pt x="11337" y="508"/>
                  </a:lnTo>
                  <a:lnTo>
                    <a:pt x="10007" y="888"/>
                  </a:lnTo>
                  <a:lnTo>
                    <a:pt x="8741" y="1458"/>
                  </a:lnTo>
                  <a:lnTo>
                    <a:pt x="7474" y="2091"/>
                  </a:lnTo>
                  <a:lnTo>
                    <a:pt x="6334" y="2851"/>
                  </a:lnTo>
                  <a:lnTo>
                    <a:pt x="5257" y="3737"/>
                  </a:lnTo>
                  <a:lnTo>
                    <a:pt x="4244" y="4687"/>
                  </a:lnTo>
                  <a:lnTo>
                    <a:pt x="3357" y="5701"/>
                  </a:lnTo>
                  <a:lnTo>
                    <a:pt x="2534" y="6841"/>
                  </a:lnTo>
                  <a:lnTo>
                    <a:pt x="1837" y="8044"/>
                  </a:lnTo>
                  <a:lnTo>
                    <a:pt x="1204" y="9247"/>
                  </a:lnTo>
                  <a:lnTo>
                    <a:pt x="761" y="10577"/>
                  </a:lnTo>
                  <a:lnTo>
                    <a:pt x="381" y="11907"/>
                  </a:lnTo>
                  <a:lnTo>
                    <a:pt x="128" y="13300"/>
                  </a:lnTo>
                  <a:lnTo>
                    <a:pt x="64" y="14757"/>
                  </a:lnTo>
                  <a:lnTo>
                    <a:pt x="1" y="25586"/>
                  </a:lnTo>
                  <a:lnTo>
                    <a:pt x="64" y="36416"/>
                  </a:lnTo>
                  <a:lnTo>
                    <a:pt x="128" y="37619"/>
                  </a:lnTo>
                  <a:lnTo>
                    <a:pt x="254" y="38759"/>
                  </a:lnTo>
                  <a:lnTo>
                    <a:pt x="508" y="39899"/>
                  </a:lnTo>
                  <a:lnTo>
                    <a:pt x="887" y="40976"/>
                  </a:lnTo>
                  <a:lnTo>
                    <a:pt x="1267" y="42052"/>
                  </a:lnTo>
                  <a:lnTo>
                    <a:pt x="1774" y="43065"/>
                  </a:lnTo>
                  <a:lnTo>
                    <a:pt x="2344" y="44079"/>
                  </a:lnTo>
                  <a:lnTo>
                    <a:pt x="3041" y="45029"/>
                  </a:lnTo>
                  <a:lnTo>
                    <a:pt x="3737" y="45915"/>
                  </a:lnTo>
                  <a:lnTo>
                    <a:pt x="4561" y="46802"/>
                  </a:lnTo>
                  <a:lnTo>
                    <a:pt x="5384" y="47562"/>
                  </a:lnTo>
                  <a:lnTo>
                    <a:pt x="6271" y="48258"/>
                  </a:lnTo>
                  <a:lnTo>
                    <a:pt x="7284" y="48955"/>
                  </a:lnTo>
                  <a:lnTo>
                    <a:pt x="8234" y="49525"/>
                  </a:lnTo>
                  <a:lnTo>
                    <a:pt x="9311" y="49968"/>
                  </a:lnTo>
                  <a:lnTo>
                    <a:pt x="10450" y="50412"/>
                  </a:lnTo>
                  <a:lnTo>
                    <a:pt x="11907" y="50855"/>
                  </a:lnTo>
                  <a:lnTo>
                    <a:pt x="13490" y="51235"/>
                  </a:lnTo>
                  <a:lnTo>
                    <a:pt x="21533" y="51235"/>
                  </a:lnTo>
                  <a:lnTo>
                    <a:pt x="21977" y="51108"/>
                  </a:lnTo>
                  <a:lnTo>
                    <a:pt x="22420" y="50982"/>
                  </a:lnTo>
                  <a:lnTo>
                    <a:pt x="23750" y="50665"/>
                  </a:lnTo>
                  <a:lnTo>
                    <a:pt x="25080" y="50222"/>
                  </a:lnTo>
                  <a:lnTo>
                    <a:pt x="26347" y="49652"/>
                  </a:lnTo>
                  <a:lnTo>
                    <a:pt x="27550" y="49018"/>
                  </a:lnTo>
                  <a:lnTo>
                    <a:pt x="28627" y="48258"/>
                  </a:lnTo>
                  <a:lnTo>
                    <a:pt x="29703" y="47499"/>
                  </a:lnTo>
                  <a:lnTo>
                    <a:pt x="30653" y="46549"/>
                  </a:lnTo>
                  <a:lnTo>
                    <a:pt x="31476" y="45599"/>
                  </a:lnTo>
                  <a:lnTo>
                    <a:pt x="32300" y="44585"/>
                  </a:lnTo>
                  <a:lnTo>
                    <a:pt x="32933" y="43445"/>
                  </a:lnTo>
                  <a:lnTo>
                    <a:pt x="33566" y="42305"/>
                  </a:lnTo>
                  <a:lnTo>
                    <a:pt x="34010" y="41039"/>
                  </a:lnTo>
                  <a:lnTo>
                    <a:pt x="34453" y="39772"/>
                  </a:lnTo>
                  <a:lnTo>
                    <a:pt x="34706" y="38442"/>
                  </a:lnTo>
                  <a:lnTo>
                    <a:pt x="34896" y="37049"/>
                  </a:lnTo>
                  <a:lnTo>
                    <a:pt x="34960" y="35592"/>
                  </a:lnTo>
                  <a:lnTo>
                    <a:pt x="34960" y="15200"/>
                  </a:lnTo>
                  <a:lnTo>
                    <a:pt x="34896" y="13870"/>
                  </a:lnTo>
                  <a:lnTo>
                    <a:pt x="34706" y="12540"/>
                  </a:lnTo>
                  <a:lnTo>
                    <a:pt x="34390" y="11210"/>
                  </a:lnTo>
                  <a:lnTo>
                    <a:pt x="34010" y="9944"/>
                  </a:lnTo>
                  <a:lnTo>
                    <a:pt x="33503" y="8741"/>
                  </a:lnTo>
                  <a:lnTo>
                    <a:pt x="32870" y="7601"/>
                  </a:lnTo>
                  <a:lnTo>
                    <a:pt x="32173" y="6524"/>
                  </a:lnTo>
                  <a:lnTo>
                    <a:pt x="31413" y="5447"/>
                  </a:lnTo>
                  <a:lnTo>
                    <a:pt x="30526" y="4497"/>
                  </a:lnTo>
                  <a:lnTo>
                    <a:pt x="29576" y="3611"/>
                  </a:lnTo>
                  <a:lnTo>
                    <a:pt x="28563" y="2851"/>
                  </a:lnTo>
                  <a:lnTo>
                    <a:pt x="27487" y="2154"/>
                  </a:lnTo>
                  <a:lnTo>
                    <a:pt x="26347" y="1521"/>
                  </a:lnTo>
                  <a:lnTo>
                    <a:pt x="25080" y="1014"/>
                  </a:lnTo>
                  <a:lnTo>
                    <a:pt x="23813" y="634"/>
                  </a:lnTo>
                  <a:lnTo>
                    <a:pt x="22483" y="318"/>
                  </a:lnTo>
                  <a:lnTo>
                    <a:pt x="21470" y="191"/>
                  </a:lnTo>
                  <a:lnTo>
                    <a:pt x="20457" y="64"/>
                  </a:lnTo>
                  <a:lnTo>
                    <a:pt x="18367"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p:nvPr/>
          </p:nvSpPr>
          <p:spPr>
            <a:xfrm>
              <a:off x="2820450" y="2227350"/>
              <a:ext cx="873975" cy="1282450"/>
            </a:xfrm>
            <a:custGeom>
              <a:rect b="b" l="l" r="r" t="t"/>
              <a:pathLst>
                <a:path extrusionOk="0" h="51298" w="34959">
                  <a:moveTo>
                    <a:pt x="16529" y="1"/>
                  </a:moveTo>
                  <a:lnTo>
                    <a:pt x="14503" y="127"/>
                  </a:lnTo>
                  <a:lnTo>
                    <a:pt x="12983" y="254"/>
                  </a:lnTo>
                  <a:lnTo>
                    <a:pt x="11526" y="507"/>
                  </a:lnTo>
                  <a:lnTo>
                    <a:pt x="10133" y="951"/>
                  </a:lnTo>
                  <a:lnTo>
                    <a:pt x="8803" y="1521"/>
                  </a:lnTo>
                  <a:lnTo>
                    <a:pt x="7600" y="2154"/>
                  </a:lnTo>
                  <a:lnTo>
                    <a:pt x="6396" y="2914"/>
                  </a:lnTo>
                  <a:lnTo>
                    <a:pt x="5257" y="3800"/>
                  </a:lnTo>
                  <a:lnTo>
                    <a:pt x="4243" y="4750"/>
                  </a:lnTo>
                  <a:lnTo>
                    <a:pt x="3357" y="5827"/>
                  </a:lnTo>
                  <a:lnTo>
                    <a:pt x="2533" y="6967"/>
                  </a:lnTo>
                  <a:lnTo>
                    <a:pt x="1773" y="8170"/>
                  </a:lnTo>
                  <a:lnTo>
                    <a:pt x="1203" y="9437"/>
                  </a:lnTo>
                  <a:lnTo>
                    <a:pt x="697" y="10830"/>
                  </a:lnTo>
                  <a:lnTo>
                    <a:pt x="380" y="12223"/>
                  </a:lnTo>
                  <a:lnTo>
                    <a:pt x="127" y="13617"/>
                  </a:lnTo>
                  <a:lnTo>
                    <a:pt x="63" y="15137"/>
                  </a:lnTo>
                  <a:lnTo>
                    <a:pt x="0" y="25649"/>
                  </a:lnTo>
                  <a:lnTo>
                    <a:pt x="0" y="30906"/>
                  </a:lnTo>
                  <a:lnTo>
                    <a:pt x="63" y="36162"/>
                  </a:lnTo>
                  <a:lnTo>
                    <a:pt x="127" y="37365"/>
                  </a:lnTo>
                  <a:lnTo>
                    <a:pt x="253" y="38442"/>
                  </a:lnTo>
                  <a:lnTo>
                    <a:pt x="443" y="39519"/>
                  </a:lnTo>
                  <a:lnTo>
                    <a:pt x="697" y="40532"/>
                  </a:lnTo>
                  <a:lnTo>
                    <a:pt x="1013" y="41545"/>
                  </a:lnTo>
                  <a:lnTo>
                    <a:pt x="1393" y="42495"/>
                  </a:lnTo>
                  <a:lnTo>
                    <a:pt x="1900" y="43445"/>
                  </a:lnTo>
                  <a:lnTo>
                    <a:pt x="2407" y="44332"/>
                  </a:lnTo>
                  <a:lnTo>
                    <a:pt x="2977" y="45155"/>
                  </a:lnTo>
                  <a:lnTo>
                    <a:pt x="3610" y="45915"/>
                  </a:lnTo>
                  <a:lnTo>
                    <a:pt x="4370" y="46675"/>
                  </a:lnTo>
                  <a:lnTo>
                    <a:pt x="5130" y="47372"/>
                  </a:lnTo>
                  <a:lnTo>
                    <a:pt x="5953" y="48068"/>
                  </a:lnTo>
                  <a:lnTo>
                    <a:pt x="6903" y="48701"/>
                  </a:lnTo>
                  <a:lnTo>
                    <a:pt x="7853" y="49271"/>
                  </a:lnTo>
                  <a:lnTo>
                    <a:pt x="8866" y="49778"/>
                  </a:lnTo>
                  <a:lnTo>
                    <a:pt x="9943" y="50285"/>
                  </a:lnTo>
                  <a:lnTo>
                    <a:pt x="11083" y="50601"/>
                  </a:lnTo>
                  <a:lnTo>
                    <a:pt x="13426" y="51298"/>
                  </a:lnTo>
                  <a:lnTo>
                    <a:pt x="21786" y="51298"/>
                  </a:lnTo>
                  <a:lnTo>
                    <a:pt x="22419" y="51108"/>
                  </a:lnTo>
                  <a:lnTo>
                    <a:pt x="23053" y="50918"/>
                  </a:lnTo>
                  <a:lnTo>
                    <a:pt x="23939" y="50665"/>
                  </a:lnTo>
                  <a:lnTo>
                    <a:pt x="24763" y="50411"/>
                  </a:lnTo>
                  <a:lnTo>
                    <a:pt x="25522" y="50095"/>
                  </a:lnTo>
                  <a:lnTo>
                    <a:pt x="26282" y="49715"/>
                  </a:lnTo>
                  <a:lnTo>
                    <a:pt x="27042" y="49335"/>
                  </a:lnTo>
                  <a:lnTo>
                    <a:pt x="27739" y="48955"/>
                  </a:lnTo>
                  <a:lnTo>
                    <a:pt x="28436" y="48511"/>
                  </a:lnTo>
                  <a:lnTo>
                    <a:pt x="29132" y="48005"/>
                  </a:lnTo>
                  <a:lnTo>
                    <a:pt x="29702" y="47498"/>
                  </a:lnTo>
                  <a:lnTo>
                    <a:pt x="30336" y="46928"/>
                  </a:lnTo>
                  <a:lnTo>
                    <a:pt x="30906" y="46358"/>
                  </a:lnTo>
                  <a:lnTo>
                    <a:pt x="31476" y="45725"/>
                  </a:lnTo>
                  <a:lnTo>
                    <a:pt x="31982" y="45028"/>
                  </a:lnTo>
                  <a:lnTo>
                    <a:pt x="32426" y="44332"/>
                  </a:lnTo>
                  <a:lnTo>
                    <a:pt x="32932" y="43572"/>
                  </a:lnTo>
                  <a:lnTo>
                    <a:pt x="33376" y="42812"/>
                  </a:lnTo>
                  <a:lnTo>
                    <a:pt x="33882" y="41608"/>
                  </a:lnTo>
                  <a:lnTo>
                    <a:pt x="34326" y="40405"/>
                  </a:lnTo>
                  <a:lnTo>
                    <a:pt x="34579" y="39202"/>
                  </a:lnTo>
                  <a:lnTo>
                    <a:pt x="34832" y="37935"/>
                  </a:lnTo>
                  <a:lnTo>
                    <a:pt x="34896" y="36669"/>
                  </a:lnTo>
                  <a:lnTo>
                    <a:pt x="34959" y="35402"/>
                  </a:lnTo>
                  <a:lnTo>
                    <a:pt x="34959" y="34136"/>
                  </a:lnTo>
                  <a:lnTo>
                    <a:pt x="34896" y="32869"/>
                  </a:lnTo>
                  <a:lnTo>
                    <a:pt x="34896" y="32552"/>
                  </a:lnTo>
                  <a:lnTo>
                    <a:pt x="34769" y="32236"/>
                  </a:lnTo>
                  <a:lnTo>
                    <a:pt x="34642" y="31982"/>
                  </a:lnTo>
                  <a:lnTo>
                    <a:pt x="34452" y="31792"/>
                  </a:lnTo>
                  <a:lnTo>
                    <a:pt x="34199" y="31666"/>
                  </a:lnTo>
                  <a:lnTo>
                    <a:pt x="33946" y="31539"/>
                  </a:lnTo>
                  <a:lnTo>
                    <a:pt x="33629" y="31476"/>
                  </a:lnTo>
                  <a:lnTo>
                    <a:pt x="33312" y="31412"/>
                  </a:lnTo>
                  <a:lnTo>
                    <a:pt x="28372" y="31412"/>
                  </a:lnTo>
                  <a:lnTo>
                    <a:pt x="27992" y="31476"/>
                  </a:lnTo>
                  <a:lnTo>
                    <a:pt x="27676" y="31539"/>
                  </a:lnTo>
                  <a:lnTo>
                    <a:pt x="27422" y="31666"/>
                  </a:lnTo>
                  <a:lnTo>
                    <a:pt x="27232" y="31856"/>
                  </a:lnTo>
                  <a:lnTo>
                    <a:pt x="27042" y="32046"/>
                  </a:lnTo>
                  <a:lnTo>
                    <a:pt x="26916" y="32299"/>
                  </a:lnTo>
                  <a:lnTo>
                    <a:pt x="26789" y="32616"/>
                  </a:lnTo>
                  <a:lnTo>
                    <a:pt x="26789" y="32996"/>
                  </a:lnTo>
                  <a:lnTo>
                    <a:pt x="26726" y="34516"/>
                  </a:lnTo>
                  <a:lnTo>
                    <a:pt x="26726" y="36035"/>
                  </a:lnTo>
                  <a:lnTo>
                    <a:pt x="26662" y="36732"/>
                  </a:lnTo>
                  <a:lnTo>
                    <a:pt x="26599" y="37429"/>
                  </a:lnTo>
                  <a:lnTo>
                    <a:pt x="26409" y="38125"/>
                  </a:lnTo>
                  <a:lnTo>
                    <a:pt x="26219" y="38759"/>
                  </a:lnTo>
                  <a:lnTo>
                    <a:pt x="25902" y="39392"/>
                  </a:lnTo>
                  <a:lnTo>
                    <a:pt x="25586" y="39962"/>
                  </a:lnTo>
                  <a:lnTo>
                    <a:pt x="25206" y="40469"/>
                  </a:lnTo>
                  <a:lnTo>
                    <a:pt x="24826" y="40975"/>
                  </a:lnTo>
                  <a:lnTo>
                    <a:pt x="24383" y="41482"/>
                  </a:lnTo>
                  <a:lnTo>
                    <a:pt x="23876" y="41862"/>
                  </a:lnTo>
                  <a:lnTo>
                    <a:pt x="23306" y="42242"/>
                  </a:lnTo>
                  <a:lnTo>
                    <a:pt x="22736" y="42622"/>
                  </a:lnTo>
                  <a:lnTo>
                    <a:pt x="22103" y="42875"/>
                  </a:lnTo>
                  <a:lnTo>
                    <a:pt x="21469" y="43065"/>
                  </a:lnTo>
                  <a:lnTo>
                    <a:pt x="20773" y="43255"/>
                  </a:lnTo>
                  <a:lnTo>
                    <a:pt x="20076" y="43382"/>
                  </a:lnTo>
                  <a:lnTo>
                    <a:pt x="18809" y="43445"/>
                  </a:lnTo>
                  <a:lnTo>
                    <a:pt x="17479" y="43508"/>
                  </a:lnTo>
                  <a:lnTo>
                    <a:pt x="16213" y="43445"/>
                  </a:lnTo>
                  <a:lnTo>
                    <a:pt x="14946" y="43382"/>
                  </a:lnTo>
                  <a:lnTo>
                    <a:pt x="14186" y="43255"/>
                  </a:lnTo>
                  <a:lnTo>
                    <a:pt x="13490" y="43065"/>
                  </a:lnTo>
                  <a:lnTo>
                    <a:pt x="12856" y="42875"/>
                  </a:lnTo>
                  <a:lnTo>
                    <a:pt x="12223" y="42558"/>
                  </a:lnTo>
                  <a:lnTo>
                    <a:pt x="11653" y="42242"/>
                  </a:lnTo>
                  <a:lnTo>
                    <a:pt x="11146" y="41862"/>
                  </a:lnTo>
                  <a:lnTo>
                    <a:pt x="10640" y="41482"/>
                  </a:lnTo>
                  <a:lnTo>
                    <a:pt x="10133" y="40975"/>
                  </a:lnTo>
                  <a:lnTo>
                    <a:pt x="9753" y="40469"/>
                  </a:lnTo>
                  <a:lnTo>
                    <a:pt x="9373" y="39962"/>
                  </a:lnTo>
                  <a:lnTo>
                    <a:pt x="9056" y="39329"/>
                  </a:lnTo>
                  <a:lnTo>
                    <a:pt x="8803" y="38759"/>
                  </a:lnTo>
                  <a:lnTo>
                    <a:pt x="8550" y="38125"/>
                  </a:lnTo>
                  <a:lnTo>
                    <a:pt x="8423" y="37429"/>
                  </a:lnTo>
                  <a:lnTo>
                    <a:pt x="8296" y="36732"/>
                  </a:lnTo>
                  <a:lnTo>
                    <a:pt x="8296" y="36035"/>
                  </a:lnTo>
                  <a:lnTo>
                    <a:pt x="8233" y="25649"/>
                  </a:lnTo>
                  <a:lnTo>
                    <a:pt x="8296" y="15263"/>
                  </a:lnTo>
                  <a:lnTo>
                    <a:pt x="8360" y="14503"/>
                  </a:lnTo>
                  <a:lnTo>
                    <a:pt x="8423" y="13743"/>
                  </a:lnTo>
                  <a:lnTo>
                    <a:pt x="8613" y="13047"/>
                  </a:lnTo>
                  <a:lnTo>
                    <a:pt x="8866" y="12413"/>
                  </a:lnTo>
                  <a:lnTo>
                    <a:pt x="9183" y="11780"/>
                  </a:lnTo>
                  <a:lnTo>
                    <a:pt x="9563" y="11147"/>
                  </a:lnTo>
                  <a:lnTo>
                    <a:pt x="9943" y="10577"/>
                  </a:lnTo>
                  <a:lnTo>
                    <a:pt x="10450" y="10070"/>
                  </a:lnTo>
                  <a:lnTo>
                    <a:pt x="10956" y="9627"/>
                  </a:lnTo>
                  <a:lnTo>
                    <a:pt x="11526" y="9183"/>
                  </a:lnTo>
                  <a:lnTo>
                    <a:pt x="12096" y="8867"/>
                  </a:lnTo>
                  <a:lnTo>
                    <a:pt x="12730" y="8550"/>
                  </a:lnTo>
                  <a:lnTo>
                    <a:pt x="13426" y="8297"/>
                  </a:lnTo>
                  <a:lnTo>
                    <a:pt x="14123" y="8107"/>
                  </a:lnTo>
                  <a:lnTo>
                    <a:pt x="14883" y="7980"/>
                  </a:lnTo>
                  <a:lnTo>
                    <a:pt x="20139" y="7980"/>
                  </a:lnTo>
                  <a:lnTo>
                    <a:pt x="20773" y="8107"/>
                  </a:lnTo>
                  <a:lnTo>
                    <a:pt x="21406" y="8234"/>
                  </a:lnTo>
                  <a:lnTo>
                    <a:pt x="22039" y="8487"/>
                  </a:lnTo>
                  <a:lnTo>
                    <a:pt x="22609" y="8740"/>
                  </a:lnTo>
                  <a:lnTo>
                    <a:pt x="23179" y="9057"/>
                  </a:lnTo>
                  <a:lnTo>
                    <a:pt x="23749" y="9373"/>
                  </a:lnTo>
                  <a:lnTo>
                    <a:pt x="24256" y="9753"/>
                  </a:lnTo>
                  <a:lnTo>
                    <a:pt x="24699" y="10197"/>
                  </a:lnTo>
                  <a:lnTo>
                    <a:pt x="25079" y="10703"/>
                  </a:lnTo>
                  <a:lnTo>
                    <a:pt x="25459" y="11210"/>
                  </a:lnTo>
                  <a:lnTo>
                    <a:pt x="25839" y="11780"/>
                  </a:lnTo>
                  <a:lnTo>
                    <a:pt x="26092" y="12350"/>
                  </a:lnTo>
                  <a:lnTo>
                    <a:pt x="26346" y="12983"/>
                  </a:lnTo>
                  <a:lnTo>
                    <a:pt x="26472" y="13617"/>
                  </a:lnTo>
                  <a:lnTo>
                    <a:pt x="26599" y="14313"/>
                  </a:lnTo>
                  <a:lnTo>
                    <a:pt x="26726" y="15263"/>
                  </a:lnTo>
                  <a:lnTo>
                    <a:pt x="26726" y="16213"/>
                  </a:lnTo>
                  <a:lnTo>
                    <a:pt x="26726" y="18176"/>
                  </a:lnTo>
                  <a:lnTo>
                    <a:pt x="26789" y="18556"/>
                  </a:lnTo>
                  <a:lnTo>
                    <a:pt x="26852" y="18936"/>
                  </a:lnTo>
                  <a:lnTo>
                    <a:pt x="26979" y="19190"/>
                  </a:lnTo>
                  <a:lnTo>
                    <a:pt x="27169" y="19443"/>
                  </a:lnTo>
                  <a:lnTo>
                    <a:pt x="27359" y="19633"/>
                  </a:lnTo>
                  <a:lnTo>
                    <a:pt x="27676" y="19760"/>
                  </a:lnTo>
                  <a:lnTo>
                    <a:pt x="27992" y="19823"/>
                  </a:lnTo>
                  <a:lnTo>
                    <a:pt x="28372" y="19886"/>
                  </a:lnTo>
                  <a:lnTo>
                    <a:pt x="33312" y="19886"/>
                  </a:lnTo>
                  <a:lnTo>
                    <a:pt x="33692" y="19823"/>
                  </a:lnTo>
                  <a:lnTo>
                    <a:pt x="34009" y="19760"/>
                  </a:lnTo>
                  <a:lnTo>
                    <a:pt x="34262" y="19633"/>
                  </a:lnTo>
                  <a:lnTo>
                    <a:pt x="34516" y="19443"/>
                  </a:lnTo>
                  <a:lnTo>
                    <a:pt x="34706" y="19190"/>
                  </a:lnTo>
                  <a:lnTo>
                    <a:pt x="34832" y="18936"/>
                  </a:lnTo>
                  <a:lnTo>
                    <a:pt x="34896" y="18556"/>
                  </a:lnTo>
                  <a:lnTo>
                    <a:pt x="34959" y="18240"/>
                  </a:lnTo>
                  <a:lnTo>
                    <a:pt x="34959" y="14947"/>
                  </a:lnTo>
                  <a:lnTo>
                    <a:pt x="34832" y="13617"/>
                  </a:lnTo>
                  <a:lnTo>
                    <a:pt x="34642" y="12287"/>
                  </a:lnTo>
                  <a:lnTo>
                    <a:pt x="34326" y="11020"/>
                  </a:lnTo>
                  <a:lnTo>
                    <a:pt x="33946" y="9817"/>
                  </a:lnTo>
                  <a:lnTo>
                    <a:pt x="33439" y="8614"/>
                  </a:lnTo>
                  <a:lnTo>
                    <a:pt x="32806" y="7537"/>
                  </a:lnTo>
                  <a:lnTo>
                    <a:pt x="32109" y="6460"/>
                  </a:lnTo>
                  <a:lnTo>
                    <a:pt x="31349" y="5447"/>
                  </a:lnTo>
                  <a:lnTo>
                    <a:pt x="30462" y="4497"/>
                  </a:lnTo>
                  <a:lnTo>
                    <a:pt x="29512" y="3610"/>
                  </a:lnTo>
                  <a:lnTo>
                    <a:pt x="28499" y="2850"/>
                  </a:lnTo>
                  <a:lnTo>
                    <a:pt x="27422" y="2154"/>
                  </a:lnTo>
                  <a:lnTo>
                    <a:pt x="26282" y="1584"/>
                  </a:lnTo>
                  <a:lnTo>
                    <a:pt x="25079" y="1077"/>
                  </a:lnTo>
                  <a:lnTo>
                    <a:pt x="23876" y="697"/>
                  </a:lnTo>
                  <a:lnTo>
                    <a:pt x="22546" y="381"/>
                  </a:lnTo>
                  <a:lnTo>
                    <a:pt x="21533" y="254"/>
                  </a:lnTo>
                  <a:lnTo>
                    <a:pt x="20583" y="127"/>
                  </a:lnTo>
                  <a:lnTo>
                    <a:pt x="18556" y="64"/>
                  </a:lnTo>
                  <a:lnTo>
                    <a:pt x="16529"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a:off x="238125" y="2247925"/>
              <a:ext cx="973725" cy="1242900"/>
            </a:xfrm>
            <a:custGeom>
              <a:rect b="b" l="l" r="r" t="t"/>
              <a:pathLst>
                <a:path extrusionOk="0" h="49716" w="38949">
                  <a:moveTo>
                    <a:pt x="3357" y="1"/>
                  </a:moveTo>
                  <a:lnTo>
                    <a:pt x="2407" y="64"/>
                  </a:lnTo>
                  <a:lnTo>
                    <a:pt x="1773" y="128"/>
                  </a:lnTo>
                  <a:lnTo>
                    <a:pt x="1203" y="381"/>
                  </a:lnTo>
                  <a:lnTo>
                    <a:pt x="0" y="824"/>
                  </a:lnTo>
                  <a:lnTo>
                    <a:pt x="0" y="2091"/>
                  </a:lnTo>
                  <a:lnTo>
                    <a:pt x="253" y="2597"/>
                  </a:lnTo>
                  <a:lnTo>
                    <a:pt x="507" y="3104"/>
                  </a:lnTo>
                  <a:lnTo>
                    <a:pt x="15959" y="46739"/>
                  </a:lnTo>
                  <a:lnTo>
                    <a:pt x="16339" y="47752"/>
                  </a:lnTo>
                  <a:lnTo>
                    <a:pt x="16656" y="48448"/>
                  </a:lnTo>
                  <a:lnTo>
                    <a:pt x="16909" y="49018"/>
                  </a:lnTo>
                  <a:lnTo>
                    <a:pt x="17099" y="49208"/>
                  </a:lnTo>
                  <a:lnTo>
                    <a:pt x="17289" y="49335"/>
                  </a:lnTo>
                  <a:lnTo>
                    <a:pt x="17479" y="49462"/>
                  </a:lnTo>
                  <a:lnTo>
                    <a:pt x="17733" y="49525"/>
                  </a:lnTo>
                  <a:lnTo>
                    <a:pt x="18303" y="49652"/>
                  </a:lnTo>
                  <a:lnTo>
                    <a:pt x="19126" y="49715"/>
                  </a:lnTo>
                  <a:lnTo>
                    <a:pt x="20583" y="49715"/>
                  </a:lnTo>
                  <a:lnTo>
                    <a:pt x="21026" y="49652"/>
                  </a:lnTo>
                  <a:lnTo>
                    <a:pt x="21343" y="49525"/>
                  </a:lnTo>
                  <a:lnTo>
                    <a:pt x="21659" y="49335"/>
                  </a:lnTo>
                  <a:lnTo>
                    <a:pt x="21976" y="49082"/>
                  </a:lnTo>
                  <a:lnTo>
                    <a:pt x="22166" y="48828"/>
                  </a:lnTo>
                  <a:lnTo>
                    <a:pt x="22356" y="48448"/>
                  </a:lnTo>
                  <a:lnTo>
                    <a:pt x="22546" y="48005"/>
                  </a:lnTo>
                  <a:lnTo>
                    <a:pt x="24762" y="41735"/>
                  </a:lnTo>
                  <a:lnTo>
                    <a:pt x="27042" y="35466"/>
                  </a:lnTo>
                  <a:lnTo>
                    <a:pt x="38695" y="2597"/>
                  </a:lnTo>
                  <a:lnTo>
                    <a:pt x="38885" y="1964"/>
                  </a:lnTo>
                  <a:lnTo>
                    <a:pt x="38949" y="1458"/>
                  </a:lnTo>
                  <a:lnTo>
                    <a:pt x="38885" y="1014"/>
                  </a:lnTo>
                  <a:lnTo>
                    <a:pt x="38759" y="634"/>
                  </a:lnTo>
                  <a:lnTo>
                    <a:pt x="38442" y="381"/>
                  </a:lnTo>
                  <a:lnTo>
                    <a:pt x="38062" y="191"/>
                  </a:lnTo>
                  <a:lnTo>
                    <a:pt x="37555" y="64"/>
                  </a:lnTo>
                  <a:lnTo>
                    <a:pt x="36922" y="1"/>
                  </a:lnTo>
                  <a:lnTo>
                    <a:pt x="32426" y="1"/>
                  </a:lnTo>
                  <a:lnTo>
                    <a:pt x="31982" y="64"/>
                  </a:lnTo>
                  <a:lnTo>
                    <a:pt x="31666" y="191"/>
                  </a:lnTo>
                  <a:lnTo>
                    <a:pt x="31349" y="318"/>
                  </a:lnTo>
                  <a:lnTo>
                    <a:pt x="31032" y="571"/>
                  </a:lnTo>
                  <a:lnTo>
                    <a:pt x="30842" y="888"/>
                  </a:lnTo>
                  <a:lnTo>
                    <a:pt x="30652" y="1268"/>
                  </a:lnTo>
                  <a:lnTo>
                    <a:pt x="30462" y="1647"/>
                  </a:lnTo>
                  <a:lnTo>
                    <a:pt x="26472" y="12604"/>
                  </a:lnTo>
                  <a:lnTo>
                    <a:pt x="22483" y="23560"/>
                  </a:lnTo>
                  <a:lnTo>
                    <a:pt x="19506" y="31666"/>
                  </a:lnTo>
                  <a:lnTo>
                    <a:pt x="17289" y="25586"/>
                  </a:lnTo>
                  <a:lnTo>
                    <a:pt x="8550" y="1521"/>
                  </a:lnTo>
                  <a:lnTo>
                    <a:pt x="8423" y="1141"/>
                  </a:lnTo>
                  <a:lnTo>
                    <a:pt x="8233" y="824"/>
                  </a:lnTo>
                  <a:lnTo>
                    <a:pt x="7980" y="571"/>
                  </a:lnTo>
                  <a:lnTo>
                    <a:pt x="7726" y="318"/>
                  </a:lnTo>
                  <a:lnTo>
                    <a:pt x="7473" y="191"/>
                  </a:lnTo>
                  <a:lnTo>
                    <a:pt x="7156" y="64"/>
                  </a:lnTo>
                  <a:lnTo>
                    <a:pt x="6776"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6902125" y="2479100"/>
              <a:ext cx="384775" cy="1030700"/>
            </a:xfrm>
            <a:custGeom>
              <a:rect b="b" l="l" r="r" t="t"/>
              <a:pathLst>
                <a:path extrusionOk="0" h="41228" w="15391">
                  <a:moveTo>
                    <a:pt x="1" y="0"/>
                  </a:moveTo>
                  <a:lnTo>
                    <a:pt x="1" y="8233"/>
                  </a:lnTo>
                  <a:lnTo>
                    <a:pt x="1" y="41228"/>
                  </a:lnTo>
                  <a:lnTo>
                    <a:pt x="15390" y="41228"/>
                  </a:lnTo>
                  <a:lnTo>
                    <a:pt x="15390" y="39708"/>
                  </a:lnTo>
                  <a:lnTo>
                    <a:pt x="15327" y="3357"/>
                  </a:lnTo>
                  <a:lnTo>
                    <a:pt x="15327" y="2027"/>
                  </a:lnTo>
                  <a:lnTo>
                    <a:pt x="15073" y="1900"/>
                  </a:lnTo>
                  <a:lnTo>
                    <a:pt x="10577" y="8993"/>
                  </a:lnTo>
                  <a:lnTo>
                    <a:pt x="10324" y="8930"/>
                  </a:lnTo>
                  <a:lnTo>
                    <a:pt x="10324" y="0"/>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3897075" y="2247925"/>
              <a:ext cx="872400" cy="1242900"/>
            </a:xfrm>
            <a:custGeom>
              <a:rect b="b" l="l" r="r" t="t"/>
              <a:pathLst>
                <a:path extrusionOk="0" h="49716" w="34896">
                  <a:moveTo>
                    <a:pt x="1647" y="1"/>
                  </a:moveTo>
                  <a:lnTo>
                    <a:pt x="1140" y="128"/>
                  </a:lnTo>
                  <a:lnTo>
                    <a:pt x="760" y="254"/>
                  </a:lnTo>
                  <a:lnTo>
                    <a:pt x="507" y="444"/>
                  </a:lnTo>
                  <a:lnTo>
                    <a:pt x="254" y="698"/>
                  </a:lnTo>
                  <a:lnTo>
                    <a:pt x="127" y="1078"/>
                  </a:lnTo>
                  <a:lnTo>
                    <a:pt x="64" y="1584"/>
                  </a:lnTo>
                  <a:lnTo>
                    <a:pt x="0" y="2154"/>
                  </a:lnTo>
                  <a:lnTo>
                    <a:pt x="0" y="47498"/>
                  </a:lnTo>
                  <a:lnTo>
                    <a:pt x="64" y="48132"/>
                  </a:lnTo>
                  <a:lnTo>
                    <a:pt x="127" y="48575"/>
                  </a:lnTo>
                  <a:lnTo>
                    <a:pt x="254" y="48955"/>
                  </a:lnTo>
                  <a:lnTo>
                    <a:pt x="507" y="49272"/>
                  </a:lnTo>
                  <a:lnTo>
                    <a:pt x="824" y="49462"/>
                  </a:lnTo>
                  <a:lnTo>
                    <a:pt x="1204" y="49588"/>
                  </a:lnTo>
                  <a:lnTo>
                    <a:pt x="1710" y="49715"/>
                  </a:lnTo>
                  <a:lnTo>
                    <a:pt x="32806" y="49715"/>
                  </a:lnTo>
                  <a:lnTo>
                    <a:pt x="33376" y="49652"/>
                  </a:lnTo>
                  <a:lnTo>
                    <a:pt x="33819" y="49588"/>
                  </a:lnTo>
                  <a:lnTo>
                    <a:pt x="34199" y="49462"/>
                  </a:lnTo>
                  <a:lnTo>
                    <a:pt x="34452" y="49272"/>
                  </a:lnTo>
                  <a:lnTo>
                    <a:pt x="34706" y="48955"/>
                  </a:lnTo>
                  <a:lnTo>
                    <a:pt x="34832" y="48638"/>
                  </a:lnTo>
                  <a:lnTo>
                    <a:pt x="34896" y="48195"/>
                  </a:lnTo>
                  <a:lnTo>
                    <a:pt x="34896" y="47625"/>
                  </a:lnTo>
                  <a:lnTo>
                    <a:pt x="34896" y="44079"/>
                  </a:lnTo>
                  <a:lnTo>
                    <a:pt x="34896" y="43445"/>
                  </a:lnTo>
                  <a:lnTo>
                    <a:pt x="34832" y="42939"/>
                  </a:lnTo>
                  <a:lnTo>
                    <a:pt x="34706" y="42559"/>
                  </a:lnTo>
                  <a:lnTo>
                    <a:pt x="34516" y="42242"/>
                  </a:lnTo>
                  <a:lnTo>
                    <a:pt x="34199" y="42052"/>
                  </a:lnTo>
                  <a:lnTo>
                    <a:pt x="33819" y="41925"/>
                  </a:lnTo>
                  <a:lnTo>
                    <a:pt x="33249" y="41862"/>
                  </a:lnTo>
                  <a:lnTo>
                    <a:pt x="32616" y="41799"/>
                  </a:lnTo>
                  <a:lnTo>
                    <a:pt x="8360" y="41799"/>
                  </a:lnTo>
                  <a:lnTo>
                    <a:pt x="8360" y="28816"/>
                  </a:lnTo>
                  <a:lnTo>
                    <a:pt x="28246" y="28816"/>
                  </a:lnTo>
                  <a:lnTo>
                    <a:pt x="28753" y="28689"/>
                  </a:lnTo>
                  <a:lnTo>
                    <a:pt x="29133" y="28563"/>
                  </a:lnTo>
                  <a:lnTo>
                    <a:pt x="29449" y="28373"/>
                  </a:lnTo>
                  <a:lnTo>
                    <a:pt x="29639" y="28056"/>
                  </a:lnTo>
                  <a:lnTo>
                    <a:pt x="29766" y="27676"/>
                  </a:lnTo>
                  <a:lnTo>
                    <a:pt x="29829" y="27170"/>
                  </a:lnTo>
                  <a:lnTo>
                    <a:pt x="29829" y="26473"/>
                  </a:lnTo>
                  <a:lnTo>
                    <a:pt x="29829" y="23243"/>
                  </a:lnTo>
                  <a:lnTo>
                    <a:pt x="29829" y="22546"/>
                  </a:lnTo>
                  <a:lnTo>
                    <a:pt x="29766" y="22040"/>
                  </a:lnTo>
                  <a:lnTo>
                    <a:pt x="29639" y="21660"/>
                  </a:lnTo>
                  <a:lnTo>
                    <a:pt x="29449" y="21343"/>
                  </a:lnTo>
                  <a:lnTo>
                    <a:pt x="29133" y="21153"/>
                  </a:lnTo>
                  <a:lnTo>
                    <a:pt x="28753" y="21027"/>
                  </a:lnTo>
                  <a:lnTo>
                    <a:pt x="28246" y="20963"/>
                  </a:lnTo>
                  <a:lnTo>
                    <a:pt x="8360" y="20963"/>
                  </a:lnTo>
                  <a:lnTo>
                    <a:pt x="8360" y="7854"/>
                  </a:lnTo>
                  <a:lnTo>
                    <a:pt x="33312" y="7854"/>
                  </a:lnTo>
                  <a:lnTo>
                    <a:pt x="33819" y="7791"/>
                  </a:lnTo>
                  <a:lnTo>
                    <a:pt x="34199" y="7664"/>
                  </a:lnTo>
                  <a:lnTo>
                    <a:pt x="34516" y="7474"/>
                  </a:lnTo>
                  <a:lnTo>
                    <a:pt x="34706" y="7157"/>
                  </a:lnTo>
                  <a:lnTo>
                    <a:pt x="34832" y="6777"/>
                  </a:lnTo>
                  <a:lnTo>
                    <a:pt x="34896" y="6271"/>
                  </a:lnTo>
                  <a:lnTo>
                    <a:pt x="34896" y="5637"/>
                  </a:lnTo>
                  <a:lnTo>
                    <a:pt x="34896" y="2217"/>
                  </a:lnTo>
                  <a:lnTo>
                    <a:pt x="34896" y="1647"/>
                  </a:lnTo>
                  <a:lnTo>
                    <a:pt x="34832" y="1141"/>
                  </a:lnTo>
                  <a:lnTo>
                    <a:pt x="34706" y="698"/>
                  </a:lnTo>
                  <a:lnTo>
                    <a:pt x="34516" y="444"/>
                  </a:lnTo>
                  <a:lnTo>
                    <a:pt x="34199" y="254"/>
                  </a:lnTo>
                  <a:lnTo>
                    <a:pt x="33819" y="128"/>
                  </a:lnTo>
                  <a:lnTo>
                    <a:pt x="33312"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2391375" y="2247925"/>
              <a:ext cx="207425" cy="1242900"/>
            </a:xfrm>
            <a:custGeom>
              <a:rect b="b" l="l" r="r" t="t"/>
              <a:pathLst>
                <a:path extrusionOk="0" h="49716" w="8297">
                  <a:moveTo>
                    <a:pt x="1710" y="1"/>
                  </a:moveTo>
                  <a:lnTo>
                    <a:pt x="1204" y="128"/>
                  </a:lnTo>
                  <a:lnTo>
                    <a:pt x="760" y="254"/>
                  </a:lnTo>
                  <a:lnTo>
                    <a:pt x="444" y="444"/>
                  </a:lnTo>
                  <a:lnTo>
                    <a:pt x="254" y="761"/>
                  </a:lnTo>
                  <a:lnTo>
                    <a:pt x="127" y="1141"/>
                  </a:lnTo>
                  <a:lnTo>
                    <a:pt x="64" y="1711"/>
                  </a:lnTo>
                  <a:lnTo>
                    <a:pt x="0" y="2344"/>
                  </a:lnTo>
                  <a:lnTo>
                    <a:pt x="0" y="24763"/>
                  </a:lnTo>
                  <a:lnTo>
                    <a:pt x="0" y="25776"/>
                  </a:lnTo>
                  <a:lnTo>
                    <a:pt x="0" y="47309"/>
                  </a:lnTo>
                  <a:lnTo>
                    <a:pt x="64" y="47942"/>
                  </a:lnTo>
                  <a:lnTo>
                    <a:pt x="127" y="48512"/>
                  </a:lnTo>
                  <a:lnTo>
                    <a:pt x="254" y="48955"/>
                  </a:lnTo>
                  <a:lnTo>
                    <a:pt x="507" y="49272"/>
                  </a:lnTo>
                  <a:lnTo>
                    <a:pt x="824" y="49462"/>
                  </a:lnTo>
                  <a:lnTo>
                    <a:pt x="1267" y="49588"/>
                  </a:lnTo>
                  <a:lnTo>
                    <a:pt x="1774" y="49715"/>
                  </a:lnTo>
                  <a:lnTo>
                    <a:pt x="6270" y="49715"/>
                  </a:lnTo>
                  <a:lnTo>
                    <a:pt x="6777" y="49652"/>
                  </a:lnTo>
                  <a:lnTo>
                    <a:pt x="7157" y="49588"/>
                  </a:lnTo>
                  <a:lnTo>
                    <a:pt x="7537" y="49462"/>
                  </a:lnTo>
                  <a:lnTo>
                    <a:pt x="7790" y="49272"/>
                  </a:lnTo>
                  <a:lnTo>
                    <a:pt x="8043" y="48955"/>
                  </a:lnTo>
                  <a:lnTo>
                    <a:pt x="8170" y="48638"/>
                  </a:lnTo>
                  <a:lnTo>
                    <a:pt x="8233" y="48195"/>
                  </a:lnTo>
                  <a:lnTo>
                    <a:pt x="8233" y="47752"/>
                  </a:lnTo>
                  <a:lnTo>
                    <a:pt x="8297" y="2027"/>
                  </a:lnTo>
                  <a:lnTo>
                    <a:pt x="8233" y="1521"/>
                  </a:lnTo>
                  <a:lnTo>
                    <a:pt x="8170" y="1078"/>
                  </a:lnTo>
                  <a:lnTo>
                    <a:pt x="8043" y="698"/>
                  </a:lnTo>
                  <a:lnTo>
                    <a:pt x="7790" y="444"/>
                  </a:lnTo>
                  <a:lnTo>
                    <a:pt x="7537" y="254"/>
                  </a:lnTo>
                  <a:lnTo>
                    <a:pt x="7157" y="128"/>
                  </a:lnTo>
                  <a:lnTo>
                    <a:pt x="6713" y="64"/>
                  </a:lnTo>
                  <a:lnTo>
                    <a:pt x="6207"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5038600" y="2211525"/>
              <a:ext cx="503525" cy="604825"/>
            </a:xfrm>
            <a:custGeom>
              <a:rect b="b" l="l" r="r" t="t"/>
              <a:pathLst>
                <a:path extrusionOk="0" h="24193" w="20141">
                  <a:moveTo>
                    <a:pt x="9311" y="2027"/>
                  </a:moveTo>
                  <a:lnTo>
                    <a:pt x="9881" y="2090"/>
                  </a:lnTo>
                  <a:lnTo>
                    <a:pt x="10387" y="2154"/>
                  </a:lnTo>
                  <a:lnTo>
                    <a:pt x="10957" y="2407"/>
                  </a:lnTo>
                  <a:lnTo>
                    <a:pt x="11401" y="2724"/>
                  </a:lnTo>
                  <a:lnTo>
                    <a:pt x="11781" y="3103"/>
                  </a:lnTo>
                  <a:lnTo>
                    <a:pt x="12034" y="3547"/>
                  </a:lnTo>
                  <a:lnTo>
                    <a:pt x="12224" y="4053"/>
                  </a:lnTo>
                  <a:lnTo>
                    <a:pt x="12351" y="4560"/>
                  </a:lnTo>
                  <a:lnTo>
                    <a:pt x="12351" y="5130"/>
                  </a:lnTo>
                  <a:lnTo>
                    <a:pt x="12224" y="5637"/>
                  </a:lnTo>
                  <a:lnTo>
                    <a:pt x="11971" y="6207"/>
                  </a:lnTo>
                  <a:lnTo>
                    <a:pt x="11591" y="6650"/>
                  </a:lnTo>
                  <a:lnTo>
                    <a:pt x="10767" y="7473"/>
                  </a:lnTo>
                  <a:lnTo>
                    <a:pt x="9754" y="8233"/>
                  </a:lnTo>
                  <a:lnTo>
                    <a:pt x="7537" y="9880"/>
                  </a:lnTo>
                  <a:lnTo>
                    <a:pt x="7157" y="8740"/>
                  </a:lnTo>
                  <a:lnTo>
                    <a:pt x="6714" y="7727"/>
                  </a:lnTo>
                  <a:lnTo>
                    <a:pt x="6461" y="6777"/>
                  </a:lnTo>
                  <a:lnTo>
                    <a:pt x="6334" y="6270"/>
                  </a:lnTo>
                  <a:lnTo>
                    <a:pt x="6271" y="5827"/>
                  </a:lnTo>
                  <a:lnTo>
                    <a:pt x="6271" y="5447"/>
                  </a:lnTo>
                  <a:lnTo>
                    <a:pt x="6334" y="5130"/>
                  </a:lnTo>
                  <a:lnTo>
                    <a:pt x="6524" y="4370"/>
                  </a:lnTo>
                  <a:lnTo>
                    <a:pt x="6904" y="3673"/>
                  </a:lnTo>
                  <a:lnTo>
                    <a:pt x="7284" y="3040"/>
                  </a:lnTo>
                  <a:lnTo>
                    <a:pt x="7727" y="2597"/>
                  </a:lnTo>
                  <a:lnTo>
                    <a:pt x="8171" y="2344"/>
                  </a:lnTo>
                  <a:lnTo>
                    <a:pt x="8741" y="2154"/>
                  </a:lnTo>
                  <a:lnTo>
                    <a:pt x="9311" y="2027"/>
                  </a:lnTo>
                  <a:close/>
                  <a:moveTo>
                    <a:pt x="6334" y="12603"/>
                  </a:moveTo>
                  <a:lnTo>
                    <a:pt x="12414" y="19696"/>
                  </a:lnTo>
                  <a:lnTo>
                    <a:pt x="11844" y="20329"/>
                  </a:lnTo>
                  <a:lnTo>
                    <a:pt x="11211" y="20899"/>
                  </a:lnTo>
                  <a:lnTo>
                    <a:pt x="10451" y="21343"/>
                  </a:lnTo>
                  <a:lnTo>
                    <a:pt x="9627" y="21659"/>
                  </a:lnTo>
                  <a:lnTo>
                    <a:pt x="8804" y="21913"/>
                  </a:lnTo>
                  <a:lnTo>
                    <a:pt x="7917" y="22039"/>
                  </a:lnTo>
                  <a:lnTo>
                    <a:pt x="7094" y="22039"/>
                  </a:lnTo>
                  <a:lnTo>
                    <a:pt x="6207" y="21849"/>
                  </a:lnTo>
                  <a:lnTo>
                    <a:pt x="5574" y="21659"/>
                  </a:lnTo>
                  <a:lnTo>
                    <a:pt x="5004" y="21343"/>
                  </a:lnTo>
                  <a:lnTo>
                    <a:pt x="4434" y="20963"/>
                  </a:lnTo>
                  <a:lnTo>
                    <a:pt x="3991" y="20519"/>
                  </a:lnTo>
                  <a:lnTo>
                    <a:pt x="3611" y="20013"/>
                  </a:lnTo>
                  <a:lnTo>
                    <a:pt x="3294" y="19443"/>
                  </a:lnTo>
                  <a:lnTo>
                    <a:pt x="3104" y="18809"/>
                  </a:lnTo>
                  <a:lnTo>
                    <a:pt x="2914" y="18113"/>
                  </a:lnTo>
                  <a:lnTo>
                    <a:pt x="2914" y="17289"/>
                  </a:lnTo>
                  <a:lnTo>
                    <a:pt x="2978" y="16529"/>
                  </a:lnTo>
                  <a:lnTo>
                    <a:pt x="3231" y="15770"/>
                  </a:lnTo>
                  <a:lnTo>
                    <a:pt x="3547" y="15073"/>
                  </a:lnTo>
                  <a:lnTo>
                    <a:pt x="4054" y="14376"/>
                  </a:lnTo>
                  <a:lnTo>
                    <a:pt x="4687" y="13743"/>
                  </a:lnTo>
                  <a:lnTo>
                    <a:pt x="5447" y="13110"/>
                  </a:lnTo>
                  <a:lnTo>
                    <a:pt x="6334" y="12603"/>
                  </a:lnTo>
                  <a:close/>
                  <a:moveTo>
                    <a:pt x="9627" y="0"/>
                  </a:moveTo>
                  <a:lnTo>
                    <a:pt x="8614" y="64"/>
                  </a:lnTo>
                  <a:lnTo>
                    <a:pt x="7601" y="254"/>
                  </a:lnTo>
                  <a:lnTo>
                    <a:pt x="7157" y="380"/>
                  </a:lnTo>
                  <a:lnTo>
                    <a:pt x="6651" y="570"/>
                  </a:lnTo>
                  <a:lnTo>
                    <a:pt x="6271" y="760"/>
                  </a:lnTo>
                  <a:lnTo>
                    <a:pt x="5827" y="1014"/>
                  </a:lnTo>
                  <a:lnTo>
                    <a:pt x="5131" y="1584"/>
                  </a:lnTo>
                  <a:lnTo>
                    <a:pt x="4497" y="2217"/>
                  </a:lnTo>
                  <a:lnTo>
                    <a:pt x="4054" y="2977"/>
                  </a:lnTo>
                  <a:lnTo>
                    <a:pt x="3864" y="3357"/>
                  </a:lnTo>
                  <a:lnTo>
                    <a:pt x="3674" y="3800"/>
                  </a:lnTo>
                  <a:lnTo>
                    <a:pt x="3547" y="4180"/>
                  </a:lnTo>
                  <a:lnTo>
                    <a:pt x="3484" y="4623"/>
                  </a:lnTo>
                  <a:lnTo>
                    <a:pt x="3421" y="5067"/>
                  </a:lnTo>
                  <a:lnTo>
                    <a:pt x="3421" y="5510"/>
                  </a:lnTo>
                  <a:lnTo>
                    <a:pt x="3484" y="5953"/>
                  </a:lnTo>
                  <a:lnTo>
                    <a:pt x="3547" y="6460"/>
                  </a:lnTo>
                  <a:lnTo>
                    <a:pt x="3864" y="7537"/>
                  </a:lnTo>
                  <a:lnTo>
                    <a:pt x="4181" y="8550"/>
                  </a:lnTo>
                  <a:lnTo>
                    <a:pt x="5004" y="10703"/>
                  </a:lnTo>
                  <a:lnTo>
                    <a:pt x="3547" y="11780"/>
                  </a:lnTo>
                  <a:lnTo>
                    <a:pt x="2788" y="12286"/>
                  </a:lnTo>
                  <a:lnTo>
                    <a:pt x="2091" y="12920"/>
                  </a:lnTo>
                  <a:lnTo>
                    <a:pt x="1394" y="13616"/>
                  </a:lnTo>
                  <a:lnTo>
                    <a:pt x="888" y="14376"/>
                  </a:lnTo>
                  <a:lnTo>
                    <a:pt x="508" y="15136"/>
                  </a:lnTo>
                  <a:lnTo>
                    <a:pt x="191" y="16023"/>
                  </a:lnTo>
                  <a:lnTo>
                    <a:pt x="64" y="16846"/>
                  </a:lnTo>
                  <a:lnTo>
                    <a:pt x="1" y="17733"/>
                  </a:lnTo>
                  <a:lnTo>
                    <a:pt x="128" y="18683"/>
                  </a:lnTo>
                  <a:lnTo>
                    <a:pt x="318" y="19633"/>
                  </a:lnTo>
                  <a:lnTo>
                    <a:pt x="634" y="20519"/>
                  </a:lnTo>
                  <a:lnTo>
                    <a:pt x="1014" y="21279"/>
                  </a:lnTo>
                  <a:lnTo>
                    <a:pt x="1521" y="21976"/>
                  </a:lnTo>
                  <a:lnTo>
                    <a:pt x="2154" y="22546"/>
                  </a:lnTo>
                  <a:lnTo>
                    <a:pt x="2788" y="23052"/>
                  </a:lnTo>
                  <a:lnTo>
                    <a:pt x="3547" y="23432"/>
                  </a:lnTo>
                  <a:lnTo>
                    <a:pt x="4434" y="23749"/>
                  </a:lnTo>
                  <a:lnTo>
                    <a:pt x="5321" y="24002"/>
                  </a:lnTo>
                  <a:lnTo>
                    <a:pt x="6587" y="24192"/>
                  </a:lnTo>
                  <a:lnTo>
                    <a:pt x="8361" y="24192"/>
                  </a:lnTo>
                  <a:lnTo>
                    <a:pt x="8931" y="24129"/>
                  </a:lnTo>
                  <a:lnTo>
                    <a:pt x="9501" y="24002"/>
                  </a:lnTo>
                  <a:lnTo>
                    <a:pt x="10071" y="23812"/>
                  </a:lnTo>
                  <a:lnTo>
                    <a:pt x="11211" y="23432"/>
                  </a:lnTo>
                  <a:lnTo>
                    <a:pt x="12224" y="22862"/>
                  </a:lnTo>
                  <a:lnTo>
                    <a:pt x="13300" y="22166"/>
                  </a:lnTo>
                  <a:lnTo>
                    <a:pt x="14250" y="21343"/>
                  </a:lnTo>
                  <a:lnTo>
                    <a:pt x="14820" y="22039"/>
                  </a:lnTo>
                  <a:lnTo>
                    <a:pt x="15454" y="22672"/>
                  </a:lnTo>
                  <a:lnTo>
                    <a:pt x="16087" y="23179"/>
                  </a:lnTo>
                  <a:lnTo>
                    <a:pt x="16784" y="23559"/>
                  </a:lnTo>
                  <a:lnTo>
                    <a:pt x="17544" y="23749"/>
                  </a:lnTo>
                  <a:lnTo>
                    <a:pt x="18367" y="23876"/>
                  </a:lnTo>
                  <a:lnTo>
                    <a:pt x="19190" y="23812"/>
                  </a:lnTo>
                  <a:lnTo>
                    <a:pt x="20140" y="23622"/>
                  </a:lnTo>
                  <a:lnTo>
                    <a:pt x="16024" y="19379"/>
                  </a:lnTo>
                  <a:lnTo>
                    <a:pt x="19190" y="13363"/>
                  </a:lnTo>
                  <a:lnTo>
                    <a:pt x="16910" y="12413"/>
                  </a:lnTo>
                  <a:lnTo>
                    <a:pt x="14314" y="17859"/>
                  </a:lnTo>
                  <a:lnTo>
                    <a:pt x="8804" y="11400"/>
                  </a:lnTo>
                  <a:lnTo>
                    <a:pt x="11084" y="9880"/>
                  </a:lnTo>
                  <a:lnTo>
                    <a:pt x="12097" y="9183"/>
                  </a:lnTo>
                  <a:lnTo>
                    <a:pt x="13110" y="8360"/>
                  </a:lnTo>
                  <a:lnTo>
                    <a:pt x="13427" y="8043"/>
                  </a:lnTo>
                  <a:lnTo>
                    <a:pt x="13744" y="7663"/>
                  </a:lnTo>
                  <a:lnTo>
                    <a:pt x="13997" y="7283"/>
                  </a:lnTo>
                  <a:lnTo>
                    <a:pt x="14250" y="6840"/>
                  </a:lnTo>
                  <a:lnTo>
                    <a:pt x="14440" y="6460"/>
                  </a:lnTo>
                  <a:lnTo>
                    <a:pt x="14567" y="6017"/>
                  </a:lnTo>
                  <a:lnTo>
                    <a:pt x="14694" y="5573"/>
                  </a:lnTo>
                  <a:lnTo>
                    <a:pt x="14757" y="5130"/>
                  </a:lnTo>
                  <a:lnTo>
                    <a:pt x="14757" y="4687"/>
                  </a:lnTo>
                  <a:lnTo>
                    <a:pt x="14757" y="4243"/>
                  </a:lnTo>
                  <a:lnTo>
                    <a:pt x="14694" y="3800"/>
                  </a:lnTo>
                  <a:lnTo>
                    <a:pt x="14630" y="3357"/>
                  </a:lnTo>
                  <a:lnTo>
                    <a:pt x="14440" y="2914"/>
                  </a:lnTo>
                  <a:lnTo>
                    <a:pt x="14250" y="2534"/>
                  </a:lnTo>
                  <a:lnTo>
                    <a:pt x="14060" y="2154"/>
                  </a:lnTo>
                  <a:lnTo>
                    <a:pt x="13807" y="1774"/>
                  </a:lnTo>
                  <a:lnTo>
                    <a:pt x="13490" y="1457"/>
                  </a:lnTo>
                  <a:lnTo>
                    <a:pt x="13174" y="1204"/>
                  </a:lnTo>
                  <a:lnTo>
                    <a:pt x="12794" y="887"/>
                  </a:lnTo>
                  <a:lnTo>
                    <a:pt x="12414" y="697"/>
                  </a:lnTo>
                  <a:lnTo>
                    <a:pt x="11971" y="507"/>
                  </a:lnTo>
                  <a:lnTo>
                    <a:pt x="11527" y="317"/>
                  </a:lnTo>
                  <a:lnTo>
                    <a:pt x="10641" y="127"/>
                  </a:lnTo>
                  <a:lnTo>
                    <a:pt x="9627" y="0"/>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7223525" y="2213100"/>
              <a:ext cx="152025" cy="285025"/>
            </a:xfrm>
            <a:custGeom>
              <a:rect b="b" l="l" r="r" t="t"/>
              <a:pathLst>
                <a:path extrusionOk="0" h="11401" w="6081">
                  <a:moveTo>
                    <a:pt x="1" y="1"/>
                  </a:moveTo>
                  <a:lnTo>
                    <a:pt x="1" y="11400"/>
                  </a:lnTo>
                  <a:lnTo>
                    <a:pt x="6081" y="1774"/>
                  </a:lnTo>
                  <a:lnTo>
                    <a:pt x="1"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5"/>
          <p:cNvSpPr/>
          <p:nvPr/>
        </p:nvSpPr>
        <p:spPr>
          <a:xfrm>
            <a:off x="2284250" y="2571750"/>
            <a:ext cx="682675" cy="1252900"/>
          </a:xfrm>
          <a:custGeom>
            <a:rect b="b" l="l" r="r" t="t"/>
            <a:pathLst>
              <a:path extrusionOk="0" fill="none" h="50116" w="27307">
                <a:moveTo>
                  <a:pt x="331" y="50115"/>
                </a:moveTo>
                <a:lnTo>
                  <a:pt x="331" y="50115"/>
                </a:lnTo>
                <a:lnTo>
                  <a:pt x="133" y="47140"/>
                </a:lnTo>
                <a:lnTo>
                  <a:pt x="1" y="44165"/>
                </a:lnTo>
                <a:lnTo>
                  <a:pt x="67" y="41190"/>
                </a:lnTo>
                <a:lnTo>
                  <a:pt x="199" y="38148"/>
                </a:lnTo>
                <a:lnTo>
                  <a:pt x="199" y="38148"/>
                </a:lnTo>
                <a:lnTo>
                  <a:pt x="398" y="35900"/>
                </a:lnTo>
                <a:lnTo>
                  <a:pt x="662" y="33719"/>
                </a:lnTo>
                <a:lnTo>
                  <a:pt x="993" y="31471"/>
                </a:lnTo>
                <a:lnTo>
                  <a:pt x="1323" y="29289"/>
                </a:lnTo>
                <a:lnTo>
                  <a:pt x="1786" y="27107"/>
                </a:lnTo>
                <a:lnTo>
                  <a:pt x="2315" y="24992"/>
                </a:lnTo>
                <a:lnTo>
                  <a:pt x="2910" y="22876"/>
                </a:lnTo>
                <a:lnTo>
                  <a:pt x="3505" y="20760"/>
                </a:lnTo>
                <a:lnTo>
                  <a:pt x="4232" y="18711"/>
                </a:lnTo>
                <a:lnTo>
                  <a:pt x="4960" y="16661"/>
                </a:lnTo>
                <a:lnTo>
                  <a:pt x="5753" y="14611"/>
                </a:lnTo>
                <a:lnTo>
                  <a:pt x="6612" y="12628"/>
                </a:lnTo>
                <a:lnTo>
                  <a:pt x="7538" y="10711"/>
                </a:lnTo>
                <a:lnTo>
                  <a:pt x="8530" y="8727"/>
                </a:lnTo>
                <a:lnTo>
                  <a:pt x="9588" y="6876"/>
                </a:lnTo>
                <a:lnTo>
                  <a:pt x="10645" y="5025"/>
                </a:lnTo>
                <a:lnTo>
                  <a:pt x="10645" y="5025"/>
                </a:lnTo>
                <a:lnTo>
                  <a:pt x="10910" y="4430"/>
                </a:lnTo>
                <a:lnTo>
                  <a:pt x="11240" y="3901"/>
                </a:lnTo>
                <a:lnTo>
                  <a:pt x="11637" y="3438"/>
                </a:lnTo>
                <a:lnTo>
                  <a:pt x="11968" y="2975"/>
                </a:lnTo>
                <a:lnTo>
                  <a:pt x="12431" y="2512"/>
                </a:lnTo>
                <a:lnTo>
                  <a:pt x="12893" y="2116"/>
                </a:lnTo>
                <a:lnTo>
                  <a:pt x="13356" y="1719"/>
                </a:lnTo>
                <a:lnTo>
                  <a:pt x="13885" y="1388"/>
                </a:lnTo>
                <a:lnTo>
                  <a:pt x="14414" y="1058"/>
                </a:lnTo>
                <a:lnTo>
                  <a:pt x="14943" y="793"/>
                </a:lnTo>
                <a:lnTo>
                  <a:pt x="15538" y="595"/>
                </a:lnTo>
                <a:lnTo>
                  <a:pt x="16133" y="397"/>
                </a:lnTo>
                <a:lnTo>
                  <a:pt x="16728" y="198"/>
                </a:lnTo>
                <a:lnTo>
                  <a:pt x="17323" y="132"/>
                </a:lnTo>
                <a:lnTo>
                  <a:pt x="17984" y="0"/>
                </a:lnTo>
                <a:lnTo>
                  <a:pt x="18645" y="0"/>
                </a:lnTo>
                <a:lnTo>
                  <a:pt x="18645" y="0"/>
                </a:lnTo>
                <a:lnTo>
                  <a:pt x="19769" y="66"/>
                </a:lnTo>
                <a:lnTo>
                  <a:pt x="20893" y="331"/>
                </a:lnTo>
                <a:lnTo>
                  <a:pt x="21885" y="661"/>
                </a:lnTo>
                <a:lnTo>
                  <a:pt x="22877" y="1124"/>
                </a:lnTo>
                <a:lnTo>
                  <a:pt x="23802" y="1719"/>
                </a:lnTo>
                <a:lnTo>
                  <a:pt x="24596" y="2380"/>
                </a:lnTo>
                <a:lnTo>
                  <a:pt x="25323" y="3174"/>
                </a:lnTo>
                <a:lnTo>
                  <a:pt x="25984" y="4033"/>
                </a:lnTo>
                <a:lnTo>
                  <a:pt x="25984" y="4033"/>
                </a:lnTo>
                <a:lnTo>
                  <a:pt x="26249" y="4562"/>
                </a:lnTo>
                <a:lnTo>
                  <a:pt x="26513" y="5091"/>
                </a:lnTo>
                <a:lnTo>
                  <a:pt x="26778" y="5686"/>
                </a:lnTo>
                <a:lnTo>
                  <a:pt x="26976" y="6215"/>
                </a:lnTo>
                <a:lnTo>
                  <a:pt x="27108" y="6810"/>
                </a:lnTo>
                <a:lnTo>
                  <a:pt x="27240" y="7405"/>
                </a:lnTo>
                <a:lnTo>
                  <a:pt x="27306" y="8066"/>
                </a:lnTo>
                <a:lnTo>
                  <a:pt x="27306" y="8661"/>
                </a:lnTo>
                <a:lnTo>
                  <a:pt x="27306" y="8661"/>
                </a:lnTo>
                <a:lnTo>
                  <a:pt x="27240" y="9587"/>
                </a:lnTo>
                <a:lnTo>
                  <a:pt x="27108" y="10512"/>
                </a:lnTo>
                <a:lnTo>
                  <a:pt x="26844" y="11372"/>
                </a:lnTo>
                <a:lnTo>
                  <a:pt x="26513" y="12231"/>
                </a:lnTo>
                <a:lnTo>
                  <a:pt x="26513" y="12231"/>
                </a:lnTo>
                <a:lnTo>
                  <a:pt x="25587" y="13752"/>
                </a:lnTo>
                <a:lnTo>
                  <a:pt x="24728" y="15273"/>
                </a:lnTo>
                <a:lnTo>
                  <a:pt x="23868" y="16859"/>
                </a:lnTo>
                <a:lnTo>
                  <a:pt x="23075" y="18446"/>
                </a:lnTo>
                <a:lnTo>
                  <a:pt x="22282" y="20033"/>
                </a:lnTo>
                <a:lnTo>
                  <a:pt x="21621" y="21686"/>
                </a:lnTo>
                <a:lnTo>
                  <a:pt x="20959" y="23339"/>
                </a:lnTo>
                <a:lnTo>
                  <a:pt x="20364" y="25058"/>
                </a:lnTo>
                <a:lnTo>
                  <a:pt x="19769" y="26777"/>
                </a:lnTo>
                <a:lnTo>
                  <a:pt x="19307" y="28496"/>
                </a:lnTo>
                <a:lnTo>
                  <a:pt x="18844" y="30281"/>
                </a:lnTo>
                <a:lnTo>
                  <a:pt x="18447" y="32066"/>
                </a:lnTo>
                <a:lnTo>
                  <a:pt x="18116" y="33851"/>
                </a:lnTo>
                <a:lnTo>
                  <a:pt x="17852" y="35702"/>
                </a:lnTo>
                <a:lnTo>
                  <a:pt x="17654" y="37553"/>
                </a:lnTo>
                <a:lnTo>
                  <a:pt x="17455" y="39405"/>
                </a:lnTo>
                <a:lnTo>
                  <a:pt x="17455" y="39405"/>
                </a:lnTo>
                <a:lnTo>
                  <a:pt x="17389" y="41586"/>
                </a:lnTo>
                <a:lnTo>
                  <a:pt x="17323" y="43702"/>
                </a:lnTo>
                <a:lnTo>
                  <a:pt x="17389" y="45884"/>
                </a:lnTo>
                <a:lnTo>
                  <a:pt x="17521" y="480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2292525" y="3773375"/>
            <a:ext cx="654575" cy="942175"/>
          </a:xfrm>
          <a:custGeom>
            <a:rect b="b" l="l" r="r" t="t"/>
            <a:pathLst>
              <a:path extrusionOk="0" fill="none" h="37687" w="26183">
                <a:moveTo>
                  <a:pt x="17190" y="1"/>
                </a:moveTo>
                <a:lnTo>
                  <a:pt x="17190" y="1"/>
                </a:lnTo>
                <a:lnTo>
                  <a:pt x="17455" y="2381"/>
                </a:lnTo>
                <a:lnTo>
                  <a:pt x="17785" y="4761"/>
                </a:lnTo>
                <a:lnTo>
                  <a:pt x="18248" y="7075"/>
                </a:lnTo>
                <a:lnTo>
                  <a:pt x="18777" y="9389"/>
                </a:lnTo>
                <a:lnTo>
                  <a:pt x="19372" y="11703"/>
                </a:lnTo>
                <a:lnTo>
                  <a:pt x="20099" y="13951"/>
                </a:lnTo>
                <a:lnTo>
                  <a:pt x="20893" y="16199"/>
                </a:lnTo>
                <a:lnTo>
                  <a:pt x="21752" y="18381"/>
                </a:lnTo>
                <a:lnTo>
                  <a:pt x="21752" y="18381"/>
                </a:lnTo>
                <a:lnTo>
                  <a:pt x="22612" y="20364"/>
                </a:lnTo>
                <a:lnTo>
                  <a:pt x="23537" y="22215"/>
                </a:lnTo>
                <a:lnTo>
                  <a:pt x="24529" y="24067"/>
                </a:lnTo>
                <a:lnTo>
                  <a:pt x="25587" y="25918"/>
                </a:lnTo>
                <a:lnTo>
                  <a:pt x="25587" y="25918"/>
                </a:lnTo>
                <a:lnTo>
                  <a:pt x="25852" y="26645"/>
                </a:lnTo>
                <a:lnTo>
                  <a:pt x="26050" y="27438"/>
                </a:lnTo>
                <a:lnTo>
                  <a:pt x="26182" y="28232"/>
                </a:lnTo>
                <a:lnTo>
                  <a:pt x="26182" y="29025"/>
                </a:lnTo>
                <a:lnTo>
                  <a:pt x="26182" y="29025"/>
                </a:lnTo>
                <a:lnTo>
                  <a:pt x="26182" y="29951"/>
                </a:lnTo>
                <a:lnTo>
                  <a:pt x="26050" y="30810"/>
                </a:lnTo>
                <a:lnTo>
                  <a:pt x="25785" y="31604"/>
                </a:lnTo>
                <a:lnTo>
                  <a:pt x="25521" y="32397"/>
                </a:lnTo>
                <a:lnTo>
                  <a:pt x="25124" y="33190"/>
                </a:lnTo>
                <a:lnTo>
                  <a:pt x="24728" y="33852"/>
                </a:lnTo>
                <a:lnTo>
                  <a:pt x="24199" y="34579"/>
                </a:lnTo>
                <a:lnTo>
                  <a:pt x="23670" y="35174"/>
                </a:lnTo>
                <a:lnTo>
                  <a:pt x="23075" y="35703"/>
                </a:lnTo>
                <a:lnTo>
                  <a:pt x="22347" y="36232"/>
                </a:lnTo>
                <a:lnTo>
                  <a:pt x="21686" y="36628"/>
                </a:lnTo>
                <a:lnTo>
                  <a:pt x="20893" y="37025"/>
                </a:lnTo>
                <a:lnTo>
                  <a:pt x="20099" y="37290"/>
                </a:lnTo>
                <a:lnTo>
                  <a:pt x="19306" y="37554"/>
                </a:lnTo>
                <a:lnTo>
                  <a:pt x="18447" y="37686"/>
                </a:lnTo>
                <a:lnTo>
                  <a:pt x="17521" y="37686"/>
                </a:lnTo>
                <a:lnTo>
                  <a:pt x="17521" y="37686"/>
                </a:lnTo>
                <a:lnTo>
                  <a:pt x="16463" y="37620"/>
                </a:lnTo>
                <a:lnTo>
                  <a:pt x="15405" y="37422"/>
                </a:lnTo>
                <a:lnTo>
                  <a:pt x="14414" y="37157"/>
                </a:lnTo>
                <a:lnTo>
                  <a:pt x="13488" y="36695"/>
                </a:lnTo>
                <a:lnTo>
                  <a:pt x="12628" y="36166"/>
                </a:lnTo>
                <a:lnTo>
                  <a:pt x="11835" y="35571"/>
                </a:lnTo>
                <a:lnTo>
                  <a:pt x="11108" y="34843"/>
                </a:lnTo>
                <a:lnTo>
                  <a:pt x="10513" y="34050"/>
                </a:lnTo>
                <a:lnTo>
                  <a:pt x="10513" y="34050"/>
                </a:lnTo>
                <a:lnTo>
                  <a:pt x="9389" y="32265"/>
                </a:lnTo>
                <a:lnTo>
                  <a:pt x="8397" y="30414"/>
                </a:lnTo>
                <a:lnTo>
                  <a:pt x="7471" y="28496"/>
                </a:lnTo>
                <a:lnTo>
                  <a:pt x="6546" y="26645"/>
                </a:lnTo>
                <a:lnTo>
                  <a:pt x="5686" y="24662"/>
                </a:lnTo>
                <a:lnTo>
                  <a:pt x="4893" y="22744"/>
                </a:lnTo>
                <a:lnTo>
                  <a:pt x="4166" y="20761"/>
                </a:lnTo>
                <a:lnTo>
                  <a:pt x="3438" y="18777"/>
                </a:lnTo>
                <a:lnTo>
                  <a:pt x="2843" y="16728"/>
                </a:lnTo>
                <a:lnTo>
                  <a:pt x="2248" y="14678"/>
                </a:lnTo>
                <a:lnTo>
                  <a:pt x="1719" y="12629"/>
                </a:lnTo>
                <a:lnTo>
                  <a:pt x="1257" y="10513"/>
                </a:lnTo>
                <a:lnTo>
                  <a:pt x="860" y="8397"/>
                </a:lnTo>
                <a:lnTo>
                  <a:pt x="463" y="6282"/>
                </a:lnTo>
                <a:lnTo>
                  <a:pt x="199" y="4166"/>
                </a:lnTo>
                <a:lnTo>
                  <a:pt x="0" y="20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1418150" y="3629575"/>
            <a:ext cx="472750" cy="685975"/>
          </a:xfrm>
          <a:custGeom>
            <a:rect b="b" l="l" r="r" t="t"/>
            <a:pathLst>
              <a:path extrusionOk="0" fill="none" h="27439" w="18910">
                <a:moveTo>
                  <a:pt x="0" y="1"/>
                </a:moveTo>
                <a:lnTo>
                  <a:pt x="0" y="1"/>
                </a:lnTo>
                <a:lnTo>
                  <a:pt x="0" y="2447"/>
                </a:lnTo>
                <a:lnTo>
                  <a:pt x="67" y="4893"/>
                </a:lnTo>
                <a:lnTo>
                  <a:pt x="199" y="7273"/>
                </a:lnTo>
                <a:lnTo>
                  <a:pt x="331" y="9720"/>
                </a:lnTo>
                <a:lnTo>
                  <a:pt x="529" y="12166"/>
                </a:lnTo>
                <a:lnTo>
                  <a:pt x="794" y="14546"/>
                </a:lnTo>
                <a:lnTo>
                  <a:pt x="1124" y="16992"/>
                </a:lnTo>
                <a:lnTo>
                  <a:pt x="1521" y="1937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909" y="18777"/>
                </a:lnTo>
                <a:lnTo>
                  <a:pt x="18843" y="17653"/>
                </a:lnTo>
                <a:lnTo>
                  <a:pt x="18645" y="16662"/>
                </a:lnTo>
                <a:lnTo>
                  <a:pt x="18645" y="16662"/>
                </a:lnTo>
                <a:lnTo>
                  <a:pt x="18314" y="14678"/>
                </a:lnTo>
                <a:lnTo>
                  <a:pt x="18050" y="12695"/>
                </a:lnTo>
                <a:lnTo>
                  <a:pt x="17852" y="10711"/>
                </a:lnTo>
                <a:lnTo>
                  <a:pt x="17653" y="8662"/>
                </a:lnTo>
                <a:lnTo>
                  <a:pt x="17521" y="6678"/>
                </a:lnTo>
                <a:lnTo>
                  <a:pt x="17389" y="4695"/>
                </a:lnTo>
                <a:lnTo>
                  <a:pt x="17323" y="2645"/>
                </a:lnTo>
                <a:lnTo>
                  <a:pt x="17323" y="66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1418150" y="2965125"/>
            <a:ext cx="477700" cy="681000"/>
          </a:xfrm>
          <a:custGeom>
            <a:rect b="b" l="l" r="r" t="t"/>
            <a:pathLst>
              <a:path extrusionOk="0" fill="none" h="27240" w="19108">
                <a:moveTo>
                  <a:pt x="17323" y="27240"/>
                </a:moveTo>
                <a:lnTo>
                  <a:pt x="17323" y="27240"/>
                </a:lnTo>
                <a:lnTo>
                  <a:pt x="17389" y="24199"/>
                </a:lnTo>
                <a:lnTo>
                  <a:pt x="17521" y="21223"/>
                </a:lnTo>
                <a:lnTo>
                  <a:pt x="17521" y="21223"/>
                </a:lnTo>
                <a:lnTo>
                  <a:pt x="17785" y="18446"/>
                </a:lnTo>
                <a:lnTo>
                  <a:pt x="18116" y="15670"/>
                </a:lnTo>
                <a:lnTo>
                  <a:pt x="18513" y="12893"/>
                </a:lnTo>
                <a:lnTo>
                  <a:pt x="19042" y="10116"/>
                </a:lnTo>
                <a:lnTo>
                  <a:pt x="19042" y="10116"/>
                </a:lnTo>
                <a:lnTo>
                  <a:pt x="19108" y="9521"/>
                </a:lnTo>
                <a:lnTo>
                  <a:pt x="19108" y="9521"/>
                </a:lnTo>
                <a:lnTo>
                  <a:pt x="19108" y="9455"/>
                </a:lnTo>
                <a:lnTo>
                  <a:pt x="19108" y="9455"/>
                </a:lnTo>
                <a:lnTo>
                  <a:pt x="19108" y="8397"/>
                </a:lnTo>
                <a:lnTo>
                  <a:pt x="18976" y="7339"/>
                </a:lnTo>
                <a:lnTo>
                  <a:pt x="18777" y="6281"/>
                </a:lnTo>
                <a:lnTo>
                  <a:pt x="18381" y="5356"/>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lnTo>
                  <a:pt x="10976" y="0"/>
                </a:lnTo>
                <a:lnTo>
                  <a:pt x="10182" y="0"/>
                </a:ln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984" y="6942"/>
                </a:lnTo>
                <a:lnTo>
                  <a:pt x="1389" y="10182"/>
                </a:lnTo>
                <a:lnTo>
                  <a:pt x="926" y="13488"/>
                </a:lnTo>
                <a:lnTo>
                  <a:pt x="529" y="16728"/>
                </a:lnTo>
                <a:lnTo>
                  <a:pt x="265" y="20033"/>
                </a:lnTo>
                <a:lnTo>
                  <a:pt x="265" y="20033"/>
                </a:lnTo>
                <a:lnTo>
                  <a:pt x="67" y="23273"/>
                </a:lnTo>
                <a:lnTo>
                  <a:pt x="0" y="265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5275975" y="5175025"/>
            <a:ext cx="682675" cy="1252900"/>
          </a:xfrm>
          <a:custGeom>
            <a:rect b="b" l="l" r="r" t="t"/>
            <a:pathLst>
              <a:path extrusionOk="0" fill="none" h="50116" w="27307">
                <a:moveTo>
                  <a:pt x="27042" y="0"/>
                </a:moveTo>
                <a:lnTo>
                  <a:pt x="27042" y="0"/>
                </a:lnTo>
                <a:lnTo>
                  <a:pt x="27240" y="2975"/>
                </a:lnTo>
                <a:lnTo>
                  <a:pt x="27306" y="5951"/>
                </a:lnTo>
                <a:lnTo>
                  <a:pt x="27306" y="8926"/>
                </a:lnTo>
                <a:lnTo>
                  <a:pt x="27174" y="11967"/>
                </a:lnTo>
                <a:lnTo>
                  <a:pt x="27174" y="11967"/>
                </a:lnTo>
                <a:lnTo>
                  <a:pt x="26975" y="14215"/>
                </a:lnTo>
                <a:lnTo>
                  <a:pt x="26711" y="16397"/>
                </a:lnTo>
                <a:lnTo>
                  <a:pt x="26380" y="18645"/>
                </a:lnTo>
                <a:lnTo>
                  <a:pt x="25984" y="20826"/>
                </a:lnTo>
                <a:lnTo>
                  <a:pt x="25521" y="23008"/>
                </a:lnTo>
                <a:lnTo>
                  <a:pt x="24992" y="25124"/>
                </a:lnTo>
                <a:lnTo>
                  <a:pt x="24463" y="27240"/>
                </a:lnTo>
                <a:lnTo>
                  <a:pt x="23802" y="29355"/>
                </a:lnTo>
                <a:lnTo>
                  <a:pt x="23141" y="31405"/>
                </a:lnTo>
                <a:lnTo>
                  <a:pt x="22347" y="33454"/>
                </a:lnTo>
                <a:lnTo>
                  <a:pt x="21554" y="35504"/>
                </a:lnTo>
                <a:lnTo>
                  <a:pt x="20694" y="37487"/>
                </a:lnTo>
                <a:lnTo>
                  <a:pt x="19769" y="39405"/>
                </a:lnTo>
                <a:lnTo>
                  <a:pt x="18777" y="41388"/>
                </a:lnTo>
                <a:lnTo>
                  <a:pt x="17785" y="43240"/>
                </a:lnTo>
                <a:lnTo>
                  <a:pt x="16661" y="45091"/>
                </a:lnTo>
                <a:lnTo>
                  <a:pt x="16661" y="45091"/>
                </a:lnTo>
                <a:lnTo>
                  <a:pt x="16397" y="45686"/>
                </a:lnTo>
                <a:lnTo>
                  <a:pt x="16066" y="46149"/>
                </a:lnTo>
                <a:lnTo>
                  <a:pt x="15736" y="46677"/>
                </a:lnTo>
                <a:lnTo>
                  <a:pt x="15339" y="47140"/>
                </a:lnTo>
                <a:lnTo>
                  <a:pt x="14942" y="47603"/>
                </a:lnTo>
                <a:lnTo>
                  <a:pt x="14480" y="48000"/>
                </a:lnTo>
                <a:lnTo>
                  <a:pt x="13951" y="48396"/>
                </a:lnTo>
                <a:lnTo>
                  <a:pt x="13488" y="48727"/>
                </a:lnTo>
                <a:lnTo>
                  <a:pt x="12959" y="49058"/>
                </a:lnTo>
                <a:lnTo>
                  <a:pt x="12364" y="49322"/>
                </a:lnTo>
                <a:lnTo>
                  <a:pt x="11835" y="49520"/>
                </a:lnTo>
                <a:lnTo>
                  <a:pt x="11240" y="49719"/>
                </a:lnTo>
                <a:lnTo>
                  <a:pt x="10579" y="49917"/>
                </a:lnTo>
                <a:lnTo>
                  <a:pt x="9984" y="49983"/>
                </a:lnTo>
                <a:lnTo>
                  <a:pt x="9323" y="50049"/>
                </a:lnTo>
                <a:lnTo>
                  <a:pt x="8662" y="50115"/>
                </a:lnTo>
                <a:lnTo>
                  <a:pt x="8662" y="50115"/>
                </a:lnTo>
                <a:lnTo>
                  <a:pt x="7538" y="50049"/>
                </a:lnTo>
                <a:lnTo>
                  <a:pt x="6480" y="49785"/>
                </a:lnTo>
                <a:lnTo>
                  <a:pt x="5422" y="49454"/>
                </a:lnTo>
                <a:lnTo>
                  <a:pt x="4430" y="48992"/>
                </a:lnTo>
                <a:lnTo>
                  <a:pt x="3505" y="48396"/>
                </a:lnTo>
                <a:lnTo>
                  <a:pt x="2711" y="47735"/>
                </a:lnTo>
                <a:lnTo>
                  <a:pt x="1984" y="46942"/>
                </a:lnTo>
                <a:lnTo>
                  <a:pt x="1389" y="46082"/>
                </a:lnTo>
                <a:lnTo>
                  <a:pt x="1389" y="46082"/>
                </a:lnTo>
                <a:lnTo>
                  <a:pt x="1058" y="45554"/>
                </a:lnTo>
                <a:lnTo>
                  <a:pt x="794" y="45025"/>
                </a:lnTo>
                <a:lnTo>
                  <a:pt x="595" y="44430"/>
                </a:lnTo>
                <a:lnTo>
                  <a:pt x="397" y="43901"/>
                </a:lnTo>
                <a:lnTo>
                  <a:pt x="199" y="43306"/>
                </a:lnTo>
                <a:lnTo>
                  <a:pt x="133" y="42711"/>
                </a:lnTo>
                <a:lnTo>
                  <a:pt x="67" y="42049"/>
                </a:lnTo>
                <a:lnTo>
                  <a:pt x="0" y="41454"/>
                </a:lnTo>
                <a:lnTo>
                  <a:pt x="0" y="41454"/>
                </a:lnTo>
                <a:lnTo>
                  <a:pt x="67" y="40529"/>
                </a:lnTo>
                <a:lnTo>
                  <a:pt x="199" y="39603"/>
                </a:lnTo>
                <a:lnTo>
                  <a:pt x="463" y="38744"/>
                </a:lnTo>
                <a:lnTo>
                  <a:pt x="794" y="37884"/>
                </a:lnTo>
                <a:lnTo>
                  <a:pt x="794" y="37884"/>
                </a:lnTo>
                <a:lnTo>
                  <a:pt x="1719" y="36364"/>
                </a:lnTo>
                <a:lnTo>
                  <a:pt x="2645" y="34843"/>
                </a:lnTo>
                <a:lnTo>
                  <a:pt x="3505" y="33256"/>
                </a:lnTo>
                <a:lnTo>
                  <a:pt x="4298" y="31669"/>
                </a:lnTo>
                <a:lnTo>
                  <a:pt x="5025" y="30083"/>
                </a:lnTo>
                <a:lnTo>
                  <a:pt x="5752" y="28430"/>
                </a:lnTo>
                <a:lnTo>
                  <a:pt x="6414" y="26777"/>
                </a:lnTo>
                <a:lnTo>
                  <a:pt x="7009" y="25058"/>
                </a:lnTo>
                <a:lnTo>
                  <a:pt x="7538" y="23339"/>
                </a:lnTo>
                <a:lnTo>
                  <a:pt x="8066" y="21620"/>
                </a:lnTo>
                <a:lnTo>
                  <a:pt x="8463" y="19835"/>
                </a:lnTo>
                <a:lnTo>
                  <a:pt x="8860" y="18050"/>
                </a:lnTo>
                <a:lnTo>
                  <a:pt x="9190" y="16265"/>
                </a:lnTo>
                <a:lnTo>
                  <a:pt x="9455" y="14413"/>
                </a:lnTo>
                <a:lnTo>
                  <a:pt x="9719" y="12562"/>
                </a:lnTo>
                <a:lnTo>
                  <a:pt x="9852" y="10711"/>
                </a:lnTo>
                <a:lnTo>
                  <a:pt x="9852" y="10711"/>
                </a:lnTo>
                <a:lnTo>
                  <a:pt x="9984" y="8529"/>
                </a:lnTo>
                <a:lnTo>
                  <a:pt x="9984" y="6413"/>
                </a:lnTo>
                <a:lnTo>
                  <a:pt x="9918" y="4232"/>
                </a:lnTo>
                <a:lnTo>
                  <a:pt x="9785" y="20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5295800" y="4284125"/>
            <a:ext cx="656225" cy="942150"/>
          </a:xfrm>
          <a:custGeom>
            <a:rect b="b" l="l" r="r" t="t"/>
            <a:pathLst>
              <a:path extrusionOk="0" fill="none" h="37686" w="26249">
                <a:moveTo>
                  <a:pt x="8992" y="37686"/>
                </a:moveTo>
                <a:lnTo>
                  <a:pt x="8992" y="37686"/>
                </a:lnTo>
                <a:lnTo>
                  <a:pt x="8728" y="35306"/>
                </a:lnTo>
                <a:lnTo>
                  <a:pt x="8397" y="32926"/>
                </a:lnTo>
                <a:lnTo>
                  <a:pt x="8001" y="30612"/>
                </a:lnTo>
                <a:lnTo>
                  <a:pt x="7472" y="28231"/>
                </a:lnTo>
                <a:lnTo>
                  <a:pt x="6811" y="25983"/>
                </a:lnTo>
                <a:lnTo>
                  <a:pt x="6150" y="23669"/>
                </a:lnTo>
                <a:lnTo>
                  <a:pt x="5356" y="21488"/>
                </a:lnTo>
                <a:lnTo>
                  <a:pt x="4431" y="19306"/>
                </a:lnTo>
                <a:lnTo>
                  <a:pt x="4431" y="19306"/>
                </a:lnTo>
                <a:lnTo>
                  <a:pt x="3571" y="17322"/>
                </a:lnTo>
                <a:lnTo>
                  <a:pt x="2645" y="15471"/>
                </a:lnTo>
                <a:lnTo>
                  <a:pt x="1654" y="13554"/>
                </a:lnTo>
                <a:lnTo>
                  <a:pt x="596" y="11769"/>
                </a:lnTo>
                <a:lnTo>
                  <a:pt x="596" y="11769"/>
                </a:lnTo>
                <a:lnTo>
                  <a:pt x="331" y="11041"/>
                </a:lnTo>
                <a:lnTo>
                  <a:pt x="133" y="10248"/>
                </a:lnTo>
                <a:lnTo>
                  <a:pt x="67" y="9455"/>
                </a:lnTo>
                <a:lnTo>
                  <a:pt x="1" y="8661"/>
                </a:lnTo>
                <a:lnTo>
                  <a:pt x="1" y="8661"/>
                </a:lnTo>
                <a:lnTo>
                  <a:pt x="67" y="7736"/>
                </a:lnTo>
                <a:lnTo>
                  <a:pt x="199" y="6876"/>
                </a:lnTo>
                <a:lnTo>
                  <a:pt x="398" y="6083"/>
                </a:lnTo>
                <a:lnTo>
                  <a:pt x="662" y="5289"/>
                </a:lnTo>
                <a:lnTo>
                  <a:pt x="1059" y="4496"/>
                </a:lnTo>
                <a:lnTo>
                  <a:pt x="1521" y="3769"/>
                </a:lnTo>
                <a:lnTo>
                  <a:pt x="1984" y="3108"/>
                </a:lnTo>
                <a:lnTo>
                  <a:pt x="2579" y="2513"/>
                </a:lnTo>
                <a:lnTo>
                  <a:pt x="3174" y="1984"/>
                </a:lnTo>
                <a:lnTo>
                  <a:pt x="3836" y="1455"/>
                </a:lnTo>
                <a:lnTo>
                  <a:pt x="4563" y="1058"/>
                </a:lnTo>
                <a:lnTo>
                  <a:pt x="5290" y="661"/>
                </a:lnTo>
                <a:lnTo>
                  <a:pt x="6083" y="397"/>
                </a:lnTo>
                <a:lnTo>
                  <a:pt x="6943" y="132"/>
                </a:lnTo>
                <a:lnTo>
                  <a:pt x="7802" y="0"/>
                </a:lnTo>
                <a:lnTo>
                  <a:pt x="8662" y="0"/>
                </a:lnTo>
                <a:lnTo>
                  <a:pt x="8662" y="0"/>
                </a:lnTo>
                <a:lnTo>
                  <a:pt x="9720" y="66"/>
                </a:lnTo>
                <a:lnTo>
                  <a:pt x="10778" y="265"/>
                </a:lnTo>
                <a:lnTo>
                  <a:pt x="11769" y="529"/>
                </a:lnTo>
                <a:lnTo>
                  <a:pt x="12695" y="992"/>
                </a:lnTo>
                <a:lnTo>
                  <a:pt x="13554" y="1521"/>
                </a:lnTo>
                <a:lnTo>
                  <a:pt x="14348" y="2116"/>
                </a:lnTo>
                <a:lnTo>
                  <a:pt x="15075" y="2843"/>
                </a:lnTo>
                <a:lnTo>
                  <a:pt x="15736" y="3637"/>
                </a:lnTo>
                <a:lnTo>
                  <a:pt x="15736" y="3637"/>
                </a:lnTo>
                <a:lnTo>
                  <a:pt x="16794" y="5422"/>
                </a:lnTo>
                <a:lnTo>
                  <a:pt x="17786" y="7273"/>
                </a:lnTo>
                <a:lnTo>
                  <a:pt x="18778" y="9190"/>
                </a:lnTo>
                <a:lnTo>
                  <a:pt x="19637" y="11041"/>
                </a:lnTo>
                <a:lnTo>
                  <a:pt x="20497" y="13025"/>
                </a:lnTo>
                <a:lnTo>
                  <a:pt x="21290" y="14942"/>
                </a:lnTo>
                <a:lnTo>
                  <a:pt x="22083" y="16926"/>
                </a:lnTo>
                <a:lnTo>
                  <a:pt x="22744" y="18909"/>
                </a:lnTo>
                <a:lnTo>
                  <a:pt x="23406" y="20959"/>
                </a:lnTo>
                <a:lnTo>
                  <a:pt x="24001" y="23008"/>
                </a:lnTo>
                <a:lnTo>
                  <a:pt x="24530" y="25058"/>
                </a:lnTo>
                <a:lnTo>
                  <a:pt x="24992" y="27174"/>
                </a:lnTo>
                <a:lnTo>
                  <a:pt x="25389" y="29289"/>
                </a:lnTo>
                <a:lnTo>
                  <a:pt x="25720" y="31405"/>
                </a:lnTo>
                <a:lnTo>
                  <a:pt x="25984" y="33521"/>
                </a:lnTo>
                <a:lnTo>
                  <a:pt x="26249" y="356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6352000" y="4684125"/>
            <a:ext cx="472750" cy="685950"/>
          </a:xfrm>
          <a:custGeom>
            <a:rect b="b" l="l" r="r" t="t"/>
            <a:pathLst>
              <a:path extrusionOk="0" fill="none" h="27438" w="18910">
                <a:moveTo>
                  <a:pt x="18909" y="27438"/>
                </a:move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lnTo>
                  <a:pt x="8662" y="0"/>
                </a:lnTo>
                <a:lnTo>
                  <a:pt x="8662" y="0"/>
                </a:lnTo>
                <a:lnTo>
                  <a:pt x="7802" y="0"/>
                </a:ln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0" y="8661"/>
                </a:lnTo>
                <a:lnTo>
                  <a:pt x="67" y="9719"/>
                </a:lnTo>
                <a:lnTo>
                  <a:pt x="265" y="10777"/>
                </a:lnTo>
                <a:lnTo>
                  <a:pt x="265" y="10777"/>
                </a:lnTo>
                <a:lnTo>
                  <a:pt x="595" y="12760"/>
                </a:lnTo>
                <a:lnTo>
                  <a:pt x="860" y="14744"/>
                </a:lnTo>
                <a:lnTo>
                  <a:pt x="1124" y="16727"/>
                </a:lnTo>
                <a:lnTo>
                  <a:pt x="1323" y="18777"/>
                </a:lnTo>
                <a:lnTo>
                  <a:pt x="1455" y="20760"/>
                </a:lnTo>
                <a:lnTo>
                  <a:pt x="1521" y="22744"/>
                </a:lnTo>
                <a:lnTo>
                  <a:pt x="1587" y="24793"/>
                </a:lnTo>
                <a:lnTo>
                  <a:pt x="1587" y="267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6347050" y="5353525"/>
            <a:ext cx="477700" cy="681025"/>
          </a:xfrm>
          <a:custGeom>
            <a:rect b="b" l="l" r="r" t="t"/>
            <a:pathLst>
              <a:path extrusionOk="0" fill="none" h="27241" w="19108">
                <a:moveTo>
                  <a:pt x="1785" y="1"/>
                </a:moveTo>
                <a:lnTo>
                  <a:pt x="1785" y="1"/>
                </a:lnTo>
                <a:lnTo>
                  <a:pt x="1719" y="3042"/>
                </a:lnTo>
                <a:lnTo>
                  <a:pt x="1587" y="6017"/>
                </a:lnTo>
                <a:lnTo>
                  <a:pt x="1587" y="6017"/>
                </a:lnTo>
                <a:lnTo>
                  <a:pt x="1322" y="8794"/>
                </a:lnTo>
                <a:lnTo>
                  <a:pt x="992" y="11571"/>
                </a:lnTo>
                <a:lnTo>
                  <a:pt x="595" y="14348"/>
                </a:lnTo>
                <a:lnTo>
                  <a:pt x="132" y="17124"/>
                </a:lnTo>
                <a:lnTo>
                  <a:pt x="132" y="17124"/>
                </a:lnTo>
                <a:lnTo>
                  <a:pt x="0" y="17720"/>
                </a:lnTo>
                <a:lnTo>
                  <a:pt x="0" y="17720"/>
                </a:lnTo>
                <a:lnTo>
                  <a:pt x="0" y="17786"/>
                </a:lnTo>
                <a:lnTo>
                  <a:pt x="0" y="17786"/>
                </a:lnTo>
                <a:lnTo>
                  <a:pt x="0" y="18843"/>
                </a:lnTo>
                <a:lnTo>
                  <a:pt x="132" y="19901"/>
                </a:lnTo>
                <a:lnTo>
                  <a:pt x="397" y="20893"/>
                </a:lnTo>
                <a:lnTo>
                  <a:pt x="727" y="21885"/>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124" y="20298"/>
                </a:lnTo>
                <a:lnTo>
                  <a:pt x="17719" y="17058"/>
                </a:lnTo>
                <a:lnTo>
                  <a:pt x="18182" y="13753"/>
                </a:lnTo>
                <a:lnTo>
                  <a:pt x="18578" y="10513"/>
                </a:lnTo>
                <a:lnTo>
                  <a:pt x="18843" y="7207"/>
                </a:lnTo>
                <a:lnTo>
                  <a:pt x="18843" y="7207"/>
                </a:lnTo>
                <a:lnTo>
                  <a:pt x="19041" y="3968"/>
                </a:lnTo>
                <a:lnTo>
                  <a:pt x="19107" y="662"/>
                </a:lnTo>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15"/>
          <p:cNvGrpSpPr/>
          <p:nvPr/>
        </p:nvGrpSpPr>
        <p:grpSpPr>
          <a:xfrm>
            <a:off x="1561571" y="1200595"/>
            <a:ext cx="3949779" cy="2114718"/>
            <a:chOff x="550400" y="2639500"/>
            <a:chExt cx="7143750" cy="3824775"/>
          </a:xfrm>
        </p:grpSpPr>
        <p:sp>
          <p:nvSpPr>
            <p:cNvPr id="128" name="Google Shape;128;p15"/>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3105750" y="2639500"/>
              <a:ext cx="1980175" cy="2003325"/>
            </a:xfrm>
            <a:custGeom>
              <a:rect b="b" l="l" r="r" t="t"/>
              <a:pathLst>
                <a:path extrusionOk="0" h="80133" w="79207">
                  <a:moveTo>
                    <a:pt x="37289" y="1"/>
                  </a:moveTo>
                  <a:lnTo>
                    <a:pt x="35835" y="133"/>
                  </a:lnTo>
                  <a:lnTo>
                    <a:pt x="34380" y="265"/>
                  </a:lnTo>
                  <a:lnTo>
                    <a:pt x="32992" y="464"/>
                  </a:lnTo>
                  <a:lnTo>
                    <a:pt x="31537" y="662"/>
                  </a:lnTo>
                  <a:lnTo>
                    <a:pt x="30149" y="926"/>
                  </a:lnTo>
                  <a:lnTo>
                    <a:pt x="28760" y="1257"/>
                  </a:lnTo>
                  <a:lnTo>
                    <a:pt x="27438" y="1654"/>
                  </a:lnTo>
                  <a:lnTo>
                    <a:pt x="26050" y="2116"/>
                  </a:lnTo>
                  <a:lnTo>
                    <a:pt x="24727" y="2579"/>
                  </a:lnTo>
                  <a:lnTo>
                    <a:pt x="23471" y="3042"/>
                  </a:lnTo>
                  <a:lnTo>
                    <a:pt x="22149" y="3637"/>
                  </a:lnTo>
                  <a:lnTo>
                    <a:pt x="20893" y="4232"/>
                  </a:lnTo>
                  <a:lnTo>
                    <a:pt x="19702" y="4893"/>
                  </a:lnTo>
                  <a:lnTo>
                    <a:pt x="18446" y="5554"/>
                  </a:lnTo>
                  <a:lnTo>
                    <a:pt x="17322" y="6282"/>
                  </a:lnTo>
                  <a:lnTo>
                    <a:pt x="16132" y="7009"/>
                  </a:lnTo>
                  <a:lnTo>
                    <a:pt x="15008" y="7802"/>
                  </a:lnTo>
                  <a:lnTo>
                    <a:pt x="13950" y="8662"/>
                  </a:lnTo>
                  <a:lnTo>
                    <a:pt x="12893" y="9521"/>
                  </a:lnTo>
                  <a:lnTo>
                    <a:pt x="11835" y="10447"/>
                  </a:lnTo>
                  <a:lnTo>
                    <a:pt x="10843" y="11373"/>
                  </a:lnTo>
                  <a:lnTo>
                    <a:pt x="9851" y="12364"/>
                  </a:lnTo>
                  <a:lnTo>
                    <a:pt x="8926" y="13356"/>
                  </a:lnTo>
                  <a:lnTo>
                    <a:pt x="8000" y="14414"/>
                  </a:lnTo>
                  <a:lnTo>
                    <a:pt x="7141" y="15472"/>
                  </a:lnTo>
                  <a:lnTo>
                    <a:pt x="6281" y="16596"/>
                  </a:lnTo>
                  <a:lnTo>
                    <a:pt x="5488" y="17720"/>
                  </a:lnTo>
                  <a:lnTo>
                    <a:pt x="4760" y="18844"/>
                  </a:lnTo>
                  <a:lnTo>
                    <a:pt x="4033" y="20034"/>
                  </a:lnTo>
                  <a:lnTo>
                    <a:pt x="2909" y="22017"/>
                  </a:lnTo>
                  <a:lnTo>
                    <a:pt x="1984" y="24133"/>
                  </a:lnTo>
                  <a:lnTo>
                    <a:pt x="595" y="27769"/>
                  </a:lnTo>
                  <a:lnTo>
                    <a:pt x="331" y="28496"/>
                  </a:lnTo>
                  <a:lnTo>
                    <a:pt x="198" y="29224"/>
                  </a:lnTo>
                  <a:lnTo>
                    <a:pt x="66" y="30017"/>
                  </a:lnTo>
                  <a:lnTo>
                    <a:pt x="0" y="30810"/>
                  </a:lnTo>
                  <a:lnTo>
                    <a:pt x="66" y="31736"/>
                  </a:lnTo>
                  <a:lnTo>
                    <a:pt x="198" y="32595"/>
                  </a:lnTo>
                  <a:lnTo>
                    <a:pt x="397" y="33389"/>
                  </a:lnTo>
                  <a:lnTo>
                    <a:pt x="727" y="34182"/>
                  </a:lnTo>
                  <a:lnTo>
                    <a:pt x="1058" y="34976"/>
                  </a:lnTo>
                  <a:lnTo>
                    <a:pt x="1521" y="35637"/>
                  </a:lnTo>
                  <a:lnTo>
                    <a:pt x="1984" y="36364"/>
                  </a:lnTo>
                  <a:lnTo>
                    <a:pt x="2579" y="36959"/>
                  </a:lnTo>
                  <a:lnTo>
                    <a:pt x="3174" y="37488"/>
                  </a:lnTo>
                  <a:lnTo>
                    <a:pt x="3835" y="38017"/>
                  </a:lnTo>
                  <a:lnTo>
                    <a:pt x="4562" y="38414"/>
                  </a:lnTo>
                  <a:lnTo>
                    <a:pt x="5289" y="38810"/>
                  </a:lnTo>
                  <a:lnTo>
                    <a:pt x="6083" y="39075"/>
                  </a:lnTo>
                  <a:lnTo>
                    <a:pt x="6942" y="39339"/>
                  </a:lnTo>
                  <a:lnTo>
                    <a:pt x="7802" y="39471"/>
                  </a:lnTo>
                  <a:lnTo>
                    <a:pt x="9389" y="39471"/>
                  </a:lnTo>
                  <a:lnTo>
                    <a:pt x="10050" y="39405"/>
                  </a:lnTo>
                  <a:lnTo>
                    <a:pt x="10711" y="39273"/>
                  </a:lnTo>
                  <a:lnTo>
                    <a:pt x="11372" y="39075"/>
                  </a:lnTo>
                  <a:lnTo>
                    <a:pt x="11967" y="38810"/>
                  </a:lnTo>
                  <a:lnTo>
                    <a:pt x="12628" y="38546"/>
                  </a:lnTo>
                  <a:lnTo>
                    <a:pt x="13157" y="38215"/>
                  </a:lnTo>
                  <a:lnTo>
                    <a:pt x="13686" y="37885"/>
                  </a:lnTo>
                  <a:lnTo>
                    <a:pt x="14215" y="37488"/>
                  </a:lnTo>
                  <a:lnTo>
                    <a:pt x="14744" y="37025"/>
                  </a:lnTo>
                  <a:lnTo>
                    <a:pt x="15141" y="36562"/>
                  </a:lnTo>
                  <a:lnTo>
                    <a:pt x="15603" y="36033"/>
                  </a:lnTo>
                  <a:lnTo>
                    <a:pt x="15934" y="35505"/>
                  </a:lnTo>
                  <a:lnTo>
                    <a:pt x="16264" y="34976"/>
                  </a:lnTo>
                  <a:lnTo>
                    <a:pt x="16595" y="34381"/>
                  </a:lnTo>
                  <a:lnTo>
                    <a:pt x="16860" y="33786"/>
                  </a:lnTo>
                  <a:lnTo>
                    <a:pt x="17124" y="32860"/>
                  </a:lnTo>
                  <a:lnTo>
                    <a:pt x="17455" y="31934"/>
                  </a:lnTo>
                  <a:lnTo>
                    <a:pt x="17851" y="31075"/>
                  </a:lnTo>
                  <a:lnTo>
                    <a:pt x="18248" y="30215"/>
                  </a:lnTo>
                  <a:lnTo>
                    <a:pt x="19107" y="28562"/>
                  </a:lnTo>
                  <a:lnTo>
                    <a:pt x="20165" y="26976"/>
                  </a:lnTo>
                  <a:lnTo>
                    <a:pt x="21355" y="25455"/>
                  </a:lnTo>
                  <a:lnTo>
                    <a:pt x="22612" y="24067"/>
                  </a:lnTo>
                  <a:lnTo>
                    <a:pt x="24000" y="22810"/>
                  </a:lnTo>
                  <a:lnTo>
                    <a:pt x="25455" y="21620"/>
                  </a:lnTo>
                  <a:lnTo>
                    <a:pt x="27041" y="20629"/>
                  </a:lnTo>
                  <a:lnTo>
                    <a:pt x="28760" y="19703"/>
                  </a:lnTo>
                  <a:lnTo>
                    <a:pt x="29620" y="19306"/>
                  </a:lnTo>
                  <a:lnTo>
                    <a:pt x="30479" y="18910"/>
                  </a:lnTo>
                  <a:lnTo>
                    <a:pt x="31405" y="18579"/>
                  </a:lnTo>
                  <a:lnTo>
                    <a:pt x="32264" y="18315"/>
                  </a:lnTo>
                  <a:lnTo>
                    <a:pt x="33190" y="18050"/>
                  </a:lnTo>
                  <a:lnTo>
                    <a:pt x="34182" y="17786"/>
                  </a:lnTo>
                  <a:lnTo>
                    <a:pt x="35107" y="17653"/>
                  </a:lnTo>
                  <a:lnTo>
                    <a:pt x="36099" y="17521"/>
                  </a:lnTo>
                  <a:lnTo>
                    <a:pt x="37091" y="17389"/>
                  </a:lnTo>
                  <a:lnTo>
                    <a:pt x="38083" y="17323"/>
                  </a:lnTo>
                  <a:lnTo>
                    <a:pt x="39140" y="17323"/>
                  </a:lnTo>
                  <a:lnTo>
                    <a:pt x="40132" y="17389"/>
                  </a:lnTo>
                  <a:lnTo>
                    <a:pt x="41190" y="17455"/>
                  </a:lnTo>
                  <a:lnTo>
                    <a:pt x="42314" y="17587"/>
                  </a:lnTo>
                  <a:lnTo>
                    <a:pt x="43306" y="17786"/>
                  </a:lnTo>
                  <a:lnTo>
                    <a:pt x="44363" y="17984"/>
                  </a:lnTo>
                  <a:lnTo>
                    <a:pt x="45421" y="18248"/>
                  </a:lnTo>
                  <a:lnTo>
                    <a:pt x="46413" y="18579"/>
                  </a:lnTo>
                  <a:lnTo>
                    <a:pt x="47405" y="18976"/>
                  </a:lnTo>
                  <a:lnTo>
                    <a:pt x="48330" y="19372"/>
                  </a:lnTo>
                  <a:lnTo>
                    <a:pt x="49256" y="19835"/>
                  </a:lnTo>
                  <a:lnTo>
                    <a:pt x="50182" y="20364"/>
                  </a:lnTo>
                  <a:lnTo>
                    <a:pt x="51107" y="20893"/>
                  </a:lnTo>
                  <a:lnTo>
                    <a:pt x="51967" y="21422"/>
                  </a:lnTo>
                  <a:lnTo>
                    <a:pt x="52760" y="22083"/>
                  </a:lnTo>
                  <a:lnTo>
                    <a:pt x="53620" y="22678"/>
                  </a:lnTo>
                  <a:lnTo>
                    <a:pt x="54347" y="23405"/>
                  </a:lnTo>
                  <a:lnTo>
                    <a:pt x="55140" y="24133"/>
                  </a:lnTo>
                  <a:lnTo>
                    <a:pt x="55801" y="24860"/>
                  </a:lnTo>
                  <a:lnTo>
                    <a:pt x="56529" y="25653"/>
                  </a:lnTo>
                  <a:lnTo>
                    <a:pt x="57190" y="26447"/>
                  </a:lnTo>
                  <a:lnTo>
                    <a:pt x="57785" y="27306"/>
                  </a:lnTo>
                  <a:lnTo>
                    <a:pt x="58314" y="28166"/>
                  </a:lnTo>
                  <a:lnTo>
                    <a:pt x="58909" y="29025"/>
                  </a:lnTo>
                  <a:lnTo>
                    <a:pt x="59372" y="29951"/>
                  </a:lnTo>
                  <a:lnTo>
                    <a:pt x="59834" y="30876"/>
                  </a:lnTo>
                  <a:lnTo>
                    <a:pt x="60231" y="31868"/>
                  </a:lnTo>
                  <a:lnTo>
                    <a:pt x="60628" y="32794"/>
                  </a:lnTo>
                  <a:lnTo>
                    <a:pt x="60958" y="33852"/>
                  </a:lnTo>
                  <a:lnTo>
                    <a:pt x="61223" y="34843"/>
                  </a:lnTo>
                  <a:lnTo>
                    <a:pt x="61487" y="35901"/>
                  </a:lnTo>
                  <a:lnTo>
                    <a:pt x="61620" y="36959"/>
                  </a:lnTo>
                  <a:lnTo>
                    <a:pt x="61752" y="38017"/>
                  </a:lnTo>
                  <a:lnTo>
                    <a:pt x="61884" y="39075"/>
                  </a:lnTo>
                  <a:lnTo>
                    <a:pt x="61884" y="40133"/>
                  </a:lnTo>
                  <a:lnTo>
                    <a:pt x="61884" y="41257"/>
                  </a:lnTo>
                  <a:lnTo>
                    <a:pt x="61818" y="42314"/>
                  </a:lnTo>
                  <a:lnTo>
                    <a:pt x="61686" y="43306"/>
                  </a:lnTo>
                  <a:lnTo>
                    <a:pt x="61553" y="44364"/>
                  </a:lnTo>
                  <a:lnTo>
                    <a:pt x="61355" y="45356"/>
                  </a:lnTo>
                  <a:lnTo>
                    <a:pt x="61091" y="46347"/>
                  </a:lnTo>
                  <a:lnTo>
                    <a:pt x="60826" y="47339"/>
                  </a:lnTo>
                  <a:lnTo>
                    <a:pt x="60496" y="48265"/>
                  </a:lnTo>
                  <a:lnTo>
                    <a:pt x="60099" y="49256"/>
                  </a:lnTo>
                  <a:lnTo>
                    <a:pt x="59702" y="50182"/>
                  </a:lnTo>
                  <a:lnTo>
                    <a:pt x="59239" y="51042"/>
                  </a:lnTo>
                  <a:lnTo>
                    <a:pt x="58777" y="51901"/>
                  </a:lnTo>
                  <a:lnTo>
                    <a:pt x="58248" y="52761"/>
                  </a:lnTo>
                  <a:lnTo>
                    <a:pt x="57653" y="53620"/>
                  </a:lnTo>
                  <a:lnTo>
                    <a:pt x="57058" y="54413"/>
                  </a:lnTo>
                  <a:lnTo>
                    <a:pt x="56463" y="55141"/>
                  </a:lnTo>
                  <a:lnTo>
                    <a:pt x="55801" y="55934"/>
                  </a:lnTo>
                  <a:lnTo>
                    <a:pt x="55140" y="56661"/>
                  </a:lnTo>
                  <a:lnTo>
                    <a:pt x="54413" y="57322"/>
                  </a:lnTo>
                  <a:lnTo>
                    <a:pt x="53620" y="57984"/>
                  </a:lnTo>
                  <a:lnTo>
                    <a:pt x="52892" y="58579"/>
                  </a:lnTo>
                  <a:lnTo>
                    <a:pt x="52033" y="59174"/>
                  </a:lnTo>
                  <a:lnTo>
                    <a:pt x="51239" y="59769"/>
                  </a:lnTo>
                  <a:lnTo>
                    <a:pt x="50380" y="60232"/>
                  </a:lnTo>
                  <a:lnTo>
                    <a:pt x="49520" y="60760"/>
                  </a:lnTo>
                  <a:lnTo>
                    <a:pt x="48595" y="61157"/>
                  </a:lnTo>
                  <a:lnTo>
                    <a:pt x="47669" y="61620"/>
                  </a:lnTo>
                  <a:lnTo>
                    <a:pt x="46744" y="61951"/>
                  </a:lnTo>
                  <a:lnTo>
                    <a:pt x="45752" y="62281"/>
                  </a:lnTo>
                  <a:lnTo>
                    <a:pt x="44826" y="62546"/>
                  </a:lnTo>
                  <a:lnTo>
                    <a:pt x="43835" y="62810"/>
                  </a:lnTo>
                  <a:lnTo>
                    <a:pt x="42975" y="62876"/>
                  </a:lnTo>
                  <a:lnTo>
                    <a:pt x="42116" y="63075"/>
                  </a:lnTo>
                  <a:lnTo>
                    <a:pt x="41388" y="63273"/>
                  </a:lnTo>
                  <a:lnTo>
                    <a:pt x="40595" y="63603"/>
                  </a:lnTo>
                  <a:lnTo>
                    <a:pt x="39868" y="64000"/>
                  </a:lnTo>
                  <a:lnTo>
                    <a:pt x="39206" y="64463"/>
                  </a:lnTo>
                  <a:lnTo>
                    <a:pt x="38611" y="64926"/>
                  </a:lnTo>
                  <a:lnTo>
                    <a:pt x="38016" y="65521"/>
                  </a:lnTo>
                  <a:lnTo>
                    <a:pt x="37487" y="66116"/>
                  </a:lnTo>
                  <a:lnTo>
                    <a:pt x="37025" y="66777"/>
                  </a:lnTo>
                  <a:lnTo>
                    <a:pt x="36628" y="67438"/>
                  </a:lnTo>
                  <a:lnTo>
                    <a:pt x="36297" y="68165"/>
                  </a:lnTo>
                  <a:lnTo>
                    <a:pt x="35967" y="68959"/>
                  </a:lnTo>
                  <a:lnTo>
                    <a:pt x="35768" y="69752"/>
                  </a:lnTo>
                  <a:lnTo>
                    <a:pt x="35702" y="70612"/>
                  </a:lnTo>
                  <a:lnTo>
                    <a:pt x="35636" y="71471"/>
                  </a:lnTo>
                  <a:lnTo>
                    <a:pt x="35702" y="72331"/>
                  </a:lnTo>
                  <a:lnTo>
                    <a:pt x="35835" y="73190"/>
                  </a:lnTo>
                  <a:lnTo>
                    <a:pt x="36033" y="74050"/>
                  </a:lnTo>
                  <a:lnTo>
                    <a:pt x="36297" y="74843"/>
                  </a:lnTo>
                  <a:lnTo>
                    <a:pt x="36694" y="75570"/>
                  </a:lnTo>
                  <a:lnTo>
                    <a:pt x="37091" y="76298"/>
                  </a:lnTo>
                  <a:lnTo>
                    <a:pt x="37620" y="76959"/>
                  </a:lnTo>
                  <a:lnTo>
                    <a:pt x="38149" y="77554"/>
                  </a:lnTo>
                  <a:lnTo>
                    <a:pt x="38810" y="78149"/>
                  </a:lnTo>
                  <a:lnTo>
                    <a:pt x="39471" y="78612"/>
                  </a:lnTo>
                  <a:lnTo>
                    <a:pt x="40198" y="79074"/>
                  </a:lnTo>
                  <a:lnTo>
                    <a:pt x="40925" y="79405"/>
                  </a:lnTo>
                  <a:lnTo>
                    <a:pt x="41719" y="79736"/>
                  </a:lnTo>
                  <a:lnTo>
                    <a:pt x="42578" y="79934"/>
                  </a:lnTo>
                  <a:lnTo>
                    <a:pt x="43438" y="80066"/>
                  </a:lnTo>
                  <a:lnTo>
                    <a:pt x="44297" y="80132"/>
                  </a:lnTo>
                  <a:lnTo>
                    <a:pt x="45554" y="80132"/>
                  </a:lnTo>
                  <a:lnTo>
                    <a:pt x="47669" y="79736"/>
                  </a:lnTo>
                  <a:lnTo>
                    <a:pt x="49719" y="79207"/>
                  </a:lnTo>
                  <a:lnTo>
                    <a:pt x="51768" y="78545"/>
                  </a:lnTo>
                  <a:lnTo>
                    <a:pt x="53752" y="77818"/>
                  </a:lnTo>
                  <a:lnTo>
                    <a:pt x="55669" y="77025"/>
                  </a:lnTo>
                  <a:lnTo>
                    <a:pt x="57520" y="76099"/>
                  </a:lnTo>
                  <a:lnTo>
                    <a:pt x="59372" y="75107"/>
                  </a:lnTo>
                  <a:lnTo>
                    <a:pt x="61091" y="73983"/>
                  </a:lnTo>
                  <a:lnTo>
                    <a:pt x="62810" y="72793"/>
                  </a:lnTo>
                  <a:lnTo>
                    <a:pt x="64462" y="71537"/>
                  </a:lnTo>
                  <a:lnTo>
                    <a:pt x="66049" y="70149"/>
                  </a:lnTo>
                  <a:lnTo>
                    <a:pt x="67504" y="68694"/>
                  </a:lnTo>
                  <a:lnTo>
                    <a:pt x="68958" y="67240"/>
                  </a:lnTo>
                  <a:lnTo>
                    <a:pt x="70281" y="65653"/>
                  </a:lnTo>
                  <a:lnTo>
                    <a:pt x="71537" y="64000"/>
                  </a:lnTo>
                  <a:lnTo>
                    <a:pt x="72727" y="62281"/>
                  </a:lnTo>
                  <a:lnTo>
                    <a:pt x="73520" y="60959"/>
                  </a:lnTo>
                  <a:lnTo>
                    <a:pt x="74314" y="59570"/>
                  </a:lnTo>
                  <a:lnTo>
                    <a:pt x="75041" y="58182"/>
                  </a:lnTo>
                  <a:lnTo>
                    <a:pt x="75768" y="56727"/>
                  </a:lnTo>
                  <a:lnTo>
                    <a:pt x="76363" y="55273"/>
                  </a:lnTo>
                  <a:lnTo>
                    <a:pt x="76958" y="53752"/>
                  </a:lnTo>
                  <a:lnTo>
                    <a:pt x="77421" y="52232"/>
                  </a:lnTo>
                  <a:lnTo>
                    <a:pt x="77884" y="50645"/>
                  </a:lnTo>
                  <a:lnTo>
                    <a:pt x="78281" y="49058"/>
                  </a:lnTo>
                  <a:lnTo>
                    <a:pt x="78611" y="47471"/>
                  </a:lnTo>
                  <a:lnTo>
                    <a:pt x="78809" y="45885"/>
                  </a:lnTo>
                  <a:lnTo>
                    <a:pt x="79008" y="44232"/>
                  </a:lnTo>
                  <a:lnTo>
                    <a:pt x="79140" y="42579"/>
                  </a:lnTo>
                  <a:lnTo>
                    <a:pt x="79206" y="40860"/>
                  </a:lnTo>
                  <a:lnTo>
                    <a:pt x="79206" y="39141"/>
                  </a:lnTo>
                  <a:lnTo>
                    <a:pt x="79140" y="37488"/>
                  </a:lnTo>
                  <a:lnTo>
                    <a:pt x="78942" y="35637"/>
                  </a:lnTo>
                  <a:lnTo>
                    <a:pt x="78677" y="33786"/>
                  </a:lnTo>
                  <a:lnTo>
                    <a:pt x="78347" y="32000"/>
                  </a:lnTo>
                  <a:lnTo>
                    <a:pt x="77950" y="30215"/>
                  </a:lnTo>
                  <a:lnTo>
                    <a:pt x="77421" y="28430"/>
                  </a:lnTo>
                  <a:lnTo>
                    <a:pt x="76826" y="26777"/>
                  </a:lnTo>
                  <a:lnTo>
                    <a:pt x="76231" y="25058"/>
                  </a:lnTo>
                  <a:lnTo>
                    <a:pt x="75504" y="23405"/>
                  </a:lnTo>
                  <a:lnTo>
                    <a:pt x="74710" y="21819"/>
                  </a:lnTo>
                  <a:lnTo>
                    <a:pt x="73851" y="20298"/>
                  </a:lnTo>
                  <a:lnTo>
                    <a:pt x="72925" y="18777"/>
                  </a:lnTo>
                  <a:lnTo>
                    <a:pt x="71934" y="17257"/>
                  </a:lnTo>
                  <a:lnTo>
                    <a:pt x="70876" y="15868"/>
                  </a:lnTo>
                  <a:lnTo>
                    <a:pt x="69752" y="14480"/>
                  </a:lnTo>
                  <a:lnTo>
                    <a:pt x="68562" y="13158"/>
                  </a:lnTo>
                  <a:lnTo>
                    <a:pt x="67372" y="11835"/>
                  </a:lnTo>
                  <a:lnTo>
                    <a:pt x="66115" y="10645"/>
                  </a:lnTo>
                  <a:lnTo>
                    <a:pt x="64727" y="9455"/>
                  </a:lnTo>
                  <a:lnTo>
                    <a:pt x="63405" y="8331"/>
                  </a:lnTo>
                  <a:lnTo>
                    <a:pt x="61950" y="7273"/>
                  </a:lnTo>
                  <a:lnTo>
                    <a:pt x="60496" y="6282"/>
                  </a:lnTo>
                  <a:lnTo>
                    <a:pt x="58975" y="5356"/>
                  </a:lnTo>
                  <a:lnTo>
                    <a:pt x="57388" y="4497"/>
                  </a:lnTo>
                  <a:lnTo>
                    <a:pt x="55801" y="3703"/>
                  </a:lnTo>
                  <a:lnTo>
                    <a:pt x="54149" y="3042"/>
                  </a:lnTo>
                  <a:lnTo>
                    <a:pt x="52496" y="2381"/>
                  </a:lnTo>
                  <a:lnTo>
                    <a:pt x="50777" y="1786"/>
                  </a:lnTo>
                  <a:lnTo>
                    <a:pt x="48992" y="1323"/>
                  </a:lnTo>
                  <a:lnTo>
                    <a:pt x="47273" y="860"/>
                  </a:lnTo>
                  <a:lnTo>
                    <a:pt x="45421" y="530"/>
                  </a:lnTo>
                  <a:lnTo>
                    <a:pt x="43636" y="265"/>
                  </a:lnTo>
                  <a:lnTo>
                    <a:pt x="41785" y="133"/>
                  </a:lnTo>
                  <a:lnTo>
                    <a:pt x="40264"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2973513" y="4216350"/>
              <a:ext cx="2231425" cy="2247925"/>
            </a:xfrm>
            <a:custGeom>
              <a:rect b="b" l="l" r="r" t="t"/>
              <a:pathLst>
                <a:path extrusionOk="0" h="89917" w="89257">
                  <a:moveTo>
                    <a:pt x="32397" y="1"/>
                  </a:moveTo>
                  <a:lnTo>
                    <a:pt x="31472" y="67"/>
                  </a:lnTo>
                  <a:lnTo>
                    <a:pt x="30612" y="199"/>
                  </a:lnTo>
                  <a:lnTo>
                    <a:pt x="29819" y="397"/>
                  </a:lnTo>
                  <a:lnTo>
                    <a:pt x="29025" y="728"/>
                  </a:lnTo>
                  <a:lnTo>
                    <a:pt x="28232" y="1058"/>
                  </a:lnTo>
                  <a:lnTo>
                    <a:pt x="27505" y="1521"/>
                  </a:lnTo>
                  <a:lnTo>
                    <a:pt x="26843" y="1984"/>
                  </a:lnTo>
                  <a:lnTo>
                    <a:pt x="26248" y="2579"/>
                  </a:lnTo>
                  <a:lnTo>
                    <a:pt x="25720" y="3174"/>
                  </a:lnTo>
                  <a:lnTo>
                    <a:pt x="25191" y="3835"/>
                  </a:lnTo>
                  <a:lnTo>
                    <a:pt x="24794" y="4562"/>
                  </a:lnTo>
                  <a:lnTo>
                    <a:pt x="24397" y="5290"/>
                  </a:lnTo>
                  <a:lnTo>
                    <a:pt x="24133" y="6083"/>
                  </a:lnTo>
                  <a:lnTo>
                    <a:pt x="23868" y="6943"/>
                  </a:lnTo>
                  <a:lnTo>
                    <a:pt x="23736" y="7802"/>
                  </a:lnTo>
                  <a:lnTo>
                    <a:pt x="23736" y="8662"/>
                  </a:lnTo>
                  <a:lnTo>
                    <a:pt x="23736" y="9587"/>
                  </a:lnTo>
                  <a:lnTo>
                    <a:pt x="23868" y="10447"/>
                  </a:lnTo>
                  <a:lnTo>
                    <a:pt x="24067" y="11240"/>
                  </a:lnTo>
                  <a:lnTo>
                    <a:pt x="24397" y="12033"/>
                  </a:lnTo>
                  <a:lnTo>
                    <a:pt x="24728" y="12761"/>
                  </a:lnTo>
                  <a:lnTo>
                    <a:pt x="25191" y="13488"/>
                  </a:lnTo>
                  <a:lnTo>
                    <a:pt x="25653" y="14149"/>
                  </a:lnTo>
                  <a:lnTo>
                    <a:pt x="26182" y="14744"/>
                  </a:lnTo>
                  <a:lnTo>
                    <a:pt x="26843" y="15339"/>
                  </a:lnTo>
                  <a:lnTo>
                    <a:pt x="27439" y="15802"/>
                  </a:lnTo>
                  <a:lnTo>
                    <a:pt x="28166" y="16265"/>
                  </a:lnTo>
                  <a:lnTo>
                    <a:pt x="28893" y="16662"/>
                  </a:lnTo>
                  <a:lnTo>
                    <a:pt x="29686" y="16926"/>
                  </a:lnTo>
                  <a:lnTo>
                    <a:pt x="30546" y="17124"/>
                  </a:lnTo>
                  <a:lnTo>
                    <a:pt x="31339" y="17323"/>
                  </a:lnTo>
                  <a:lnTo>
                    <a:pt x="44298" y="17323"/>
                  </a:lnTo>
                  <a:lnTo>
                    <a:pt x="45819" y="17389"/>
                  </a:lnTo>
                  <a:lnTo>
                    <a:pt x="47339" y="17521"/>
                  </a:lnTo>
                  <a:lnTo>
                    <a:pt x="48794" y="17719"/>
                  </a:lnTo>
                  <a:lnTo>
                    <a:pt x="50248" y="17984"/>
                  </a:lnTo>
                  <a:lnTo>
                    <a:pt x="51637" y="18314"/>
                  </a:lnTo>
                  <a:lnTo>
                    <a:pt x="53025" y="18777"/>
                  </a:lnTo>
                  <a:lnTo>
                    <a:pt x="54414" y="19240"/>
                  </a:lnTo>
                  <a:lnTo>
                    <a:pt x="55736" y="19835"/>
                  </a:lnTo>
                  <a:lnTo>
                    <a:pt x="56992" y="20430"/>
                  </a:lnTo>
                  <a:lnTo>
                    <a:pt x="58248" y="21157"/>
                  </a:lnTo>
                  <a:lnTo>
                    <a:pt x="59438" y="21885"/>
                  </a:lnTo>
                  <a:lnTo>
                    <a:pt x="60628" y="22678"/>
                  </a:lnTo>
                  <a:lnTo>
                    <a:pt x="61752" y="23537"/>
                  </a:lnTo>
                  <a:lnTo>
                    <a:pt x="62810" y="24463"/>
                  </a:lnTo>
                  <a:lnTo>
                    <a:pt x="63868" y="25455"/>
                  </a:lnTo>
                  <a:lnTo>
                    <a:pt x="64794" y="26513"/>
                  </a:lnTo>
                  <a:lnTo>
                    <a:pt x="65719" y="27570"/>
                  </a:lnTo>
                  <a:lnTo>
                    <a:pt x="66579" y="28694"/>
                  </a:lnTo>
                  <a:lnTo>
                    <a:pt x="67438" y="29885"/>
                  </a:lnTo>
                  <a:lnTo>
                    <a:pt x="68165" y="31075"/>
                  </a:lnTo>
                  <a:lnTo>
                    <a:pt x="68827" y="32331"/>
                  </a:lnTo>
                  <a:lnTo>
                    <a:pt x="69488" y="33587"/>
                  </a:lnTo>
                  <a:lnTo>
                    <a:pt x="70017" y="34909"/>
                  </a:lnTo>
                  <a:lnTo>
                    <a:pt x="70546" y="36298"/>
                  </a:lnTo>
                  <a:lnTo>
                    <a:pt x="70942" y="37686"/>
                  </a:lnTo>
                  <a:lnTo>
                    <a:pt x="71273" y="39075"/>
                  </a:lnTo>
                  <a:lnTo>
                    <a:pt x="71537" y="40529"/>
                  </a:lnTo>
                  <a:lnTo>
                    <a:pt x="71736" y="42050"/>
                  </a:lnTo>
                  <a:lnTo>
                    <a:pt x="71868" y="43504"/>
                  </a:lnTo>
                  <a:lnTo>
                    <a:pt x="71934" y="45025"/>
                  </a:lnTo>
                  <a:lnTo>
                    <a:pt x="71868" y="46546"/>
                  </a:lnTo>
                  <a:lnTo>
                    <a:pt x="71736" y="48132"/>
                  </a:lnTo>
                  <a:lnTo>
                    <a:pt x="71603" y="49322"/>
                  </a:lnTo>
                  <a:lnTo>
                    <a:pt x="71339" y="50446"/>
                  </a:lnTo>
                  <a:lnTo>
                    <a:pt x="71141" y="51636"/>
                  </a:lnTo>
                  <a:lnTo>
                    <a:pt x="70810" y="52760"/>
                  </a:lnTo>
                  <a:lnTo>
                    <a:pt x="70480" y="53818"/>
                  </a:lnTo>
                  <a:lnTo>
                    <a:pt x="70083" y="54942"/>
                  </a:lnTo>
                  <a:lnTo>
                    <a:pt x="69620" y="56000"/>
                  </a:lnTo>
                  <a:lnTo>
                    <a:pt x="69157" y="57058"/>
                  </a:lnTo>
                  <a:lnTo>
                    <a:pt x="68628" y="58050"/>
                  </a:lnTo>
                  <a:lnTo>
                    <a:pt x="68033" y="59107"/>
                  </a:lnTo>
                  <a:lnTo>
                    <a:pt x="67438" y="60033"/>
                  </a:lnTo>
                  <a:lnTo>
                    <a:pt x="66777" y="61025"/>
                  </a:lnTo>
                  <a:lnTo>
                    <a:pt x="66116" y="61884"/>
                  </a:lnTo>
                  <a:lnTo>
                    <a:pt x="65389" y="62810"/>
                  </a:lnTo>
                  <a:lnTo>
                    <a:pt x="64595" y="63669"/>
                  </a:lnTo>
                  <a:lnTo>
                    <a:pt x="63802" y="64463"/>
                  </a:lnTo>
                  <a:lnTo>
                    <a:pt x="63009" y="65256"/>
                  </a:lnTo>
                  <a:lnTo>
                    <a:pt x="62149" y="66049"/>
                  </a:lnTo>
                  <a:lnTo>
                    <a:pt x="61223" y="66777"/>
                  </a:lnTo>
                  <a:lnTo>
                    <a:pt x="60364" y="67438"/>
                  </a:lnTo>
                  <a:lnTo>
                    <a:pt x="59372" y="68099"/>
                  </a:lnTo>
                  <a:lnTo>
                    <a:pt x="58447" y="68694"/>
                  </a:lnTo>
                  <a:lnTo>
                    <a:pt x="57389" y="69289"/>
                  </a:lnTo>
                  <a:lnTo>
                    <a:pt x="56397" y="69818"/>
                  </a:lnTo>
                  <a:lnTo>
                    <a:pt x="55339" y="70281"/>
                  </a:lnTo>
                  <a:lnTo>
                    <a:pt x="54281" y="70744"/>
                  </a:lnTo>
                  <a:lnTo>
                    <a:pt x="53223" y="71140"/>
                  </a:lnTo>
                  <a:lnTo>
                    <a:pt x="52099" y="71471"/>
                  </a:lnTo>
                  <a:lnTo>
                    <a:pt x="50976" y="71801"/>
                  </a:lnTo>
                  <a:lnTo>
                    <a:pt x="49785" y="72000"/>
                  </a:lnTo>
                  <a:lnTo>
                    <a:pt x="48662" y="72264"/>
                  </a:lnTo>
                  <a:lnTo>
                    <a:pt x="47471" y="72397"/>
                  </a:lnTo>
                  <a:lnTo>
                    <a:pt x="46083" y="72529"/>
                  </a:lnTo>
                  <a:lnTo>
                    <a:pt x="44761" y="72595"/>
                  </a:lnTo>
                  <a:lnTo>
                    <a:pt x="43438" y="72529"/>
                  </a:lnTo>
                  <a:lnTo>
                    <a:pt x="42116" y="72463"/>
                  </a:lnTo>
                  <a:lnTo>
                    <a:pt x="40794" y="72330"/>
                  </a:lnTo>
                  <a:lnTo>
                    <a:pt x="39538" y="72132"/>
                  </a:lnTo>
                  <a:lnTo>
                    <a:pt x="38281" y="71934"/>
                  </a:lnTo>
                  <a:lnTo>
                    <a:pt x="37025" y="71603"/>
                  </a:lnTo>
                  <a:lnTo>
                    <a:pt x="35769" y="71206"/>
                  </a:lnTo>
                  <a:lnTo>
                    <a:pt x="34579" y="70810"/>
                  </a:lnTo>
                  <a:lnTo>
                    <a:pt x="33455" y="70347"/>
                  </a:lnTo>
                  <a:lnTo>
                    <a:pt x="32265" y="69818"/>
                  </a:lnTo>
                  <a:lnTo>
                    <a:pt x="31141" y="69223"/>
                  </a:lnTo>
                  <a:lnTo>
                    <a:pt x="30083" y="68628"/>
                  </a:lnTo>
                  <a:lnTo>
                    <a:pt x="29025" y="67967"/>
                  </a:lnTo>
                  <a:lnTo>
                    <a:pt x="28034" y="67240"/>
                  </a:lnTo>
                  <a:lnTo>
                    <a:pt x="27042" y="66512"/>
                  </a:lnTo>
                  <a:lnTo>
                    <a:pt x="26050" y="65653"/>
                  </a:lnTo>
                  <a:lnTo>
                    <a:pt x="25191" y="64859"/>
                  </a:lnTo>
                  <a:lnTo>
                    <a:pt x="24265" y="63934"/>
                  </a:lnTo>
                  <a:lnTo>
                    <a:pt x="23472" y="63074"/>
                  </a:lnTo>
                  <a:lnTo>
                    <a:pt x="22678" y="62083"/>
                  </a:lnTo>
                  <a:lnTo>
                    <a:pt x="21885" y="61091"/>
                  </a:lnTo>
                  <a:lnTo>
                    <a:pt x="21224" y="60099"/>
                  </a:lnTo>
                  <a:lnTo>
                    <a:pt x="20563" y="59041"/>
                  </a:lnTo>
                  <a:lnTo>
                    <a:pt x="19967" y="57917"/>
                  </a:lnTo>
                  <a:lnTo>
                    <a:pt x="19372" y="56793"/>
                  </a:lnTo>
                  <a:lnTo>
                    <a:pt x="18844" y="55669"/>
                  </a:lnTo>
                  <a:lnTo>
                    <a:pt x="18381" y="54479"/>
                  </a:lnTo>
                  <a:lnTo>
                    <a:pt x="17984" y="53289"/>
                  </a:lnTo>
                  <a:lnTo>
                    <a:pt x="17653" y="52033"/>
                  </a:lnTo>
                  <a:lnTo>
                    <a:pt x="17323" y="50843"/>
                  </a:lnTo>
                  <a:lnTo>
                    <a:pt x="17257" y="49984"/>
                  </a:lnTo>
                  <a:lnTo>
                    <a:pt x="17058" y="49190"/>
                  </a:lnTo>
                  <a:lnTo>
                    <a:pt x="16860" y="48397"/>
                  </a:lnTo>
                  <a:lnTo>
                    <a:pt x="16529" y="47603"/>
                  </a:lnTo>
                  <a:lnTo>
                    <a:pt x="16133" y="46942"/>
                  </a:lnTo>
                  <a:lnTo>
                    <a:pt x="15670" y="46215"/>
                  </a:lnTo>
                  <a:lnTo>
                    <a:pt x="15207" y="45620"/>
                  </a:lnTo>
                  <a:lnTo>
                    <a:pt x="14612" y="45025"/>
                  </a:lnTo>
                  <a:lnTo>
                    <a:pt x="14017" y="44496"/>
                  </a:lnTo>
                  <a:lnTo>
                    <a:pt x="13356" y="44033"/>
                  </a:lnTo>
                  <a:lnTo>
                    <a:pt x="12695" y="43636"/>
                  </a:lnTo>
                  <a:lnTo>
                    <a:pt x="11968" y="43306"/>
                  </a:lnTo>
                  <a:lnTo>
                    <a:pt x="11174" y="43041"/>
                  </a:lnTo>
                  <a:lnTo>
                    <a:pt x="10381" y="42843"/>
                  </a:lnTo>
                  <a:lnTo>
                    <a:pt x="9521" y="42711"/>
                  </a:lnTo>
                  <a:lnTo>
                    <a:pt x="8662" y="42645"/>
                  </a:lnTo>
                  <a:lnTo>
                    <a:pt x="7802" y="42711"/>
                  </a:lnTo>
                  <a:lnTo>
                    <a:pt x="6943" y="42843"/>
                  </a:lnTo>
                  <a:lnTo>
                    <a:pt x="6083" y="43041"/>
                  </a:lnTo>
                  <a:lnTo>
                    <a:pt x="5290" y="43372"/>
                  </a:lnTo>
                  <a:lnTo>
                    <a:pt x="4563" y="43703"/>
                  </a:lnTo>
                  <a:lnTo>
                    <a:pt x="3835" y="44165"/>
                  </a:lnTo>
                  <a:lnTo>
                    <a:pt x="3174" y="44628"/>
                  </a:lnTo>
                  <a:lnTo>
                    <a:pt x="2579" y="45223"/>
                  </a:lnTo>
                  <a:lnTo>
                    <a:pt x="1984" y="45818"/>
                  </a:lnTo>
                  <a:lnTo>
                    <a:pt x="1521" y="46479"/>
                  </a:lnTo>
                  <a:lnTo>
                    <a:pt x="1059" y="47207"/>
                  </a:lnTo>
                  <a:lnTo>
                    <a:pt x="728" y="47934"/>
                  </a:lnTo>
                  <a:lnTo>
                    <a:pt x="397" y="48793"/>
                  </a:lnTo>
                  <a:lnTo>
                    <a:pt x="199" y="49587"/>
                  </a:lnTo>
                  <a:lnTo>
                    <a:pt x="67" y="50446"/>
                  </a:lnTo>
                  <a:lnTo>
                    <a:pt x="1" y="51306"/>
                  </a:lnTo>
                  <a:lnTo>
                    <a:pt x="1" y="51636"/>
                  </a:lnTo>
                  <a:lnTo>
                    <a:pt x="67" y="52496"/>
                  </a:lnTo>
                  <a:lnTo>
                    <a:pt x="133" y="53289"/>
                  </a:lnTo>
                  <a:lnTo>
                    <a:pt x="199" y="53488"/>
                  </a:lnTo>
                  <a:lnTo>
                    <a:pt x="662" y="55736"/>
                  </a:lnTo>
                  <a:lnTo>
                    <a:pt x="1257" y="57851"/>
                  </a:lnTo>
                  <a:lnTo>
                    <a:pt x="1918" y="59967"/>
                  </a:lnTo>
                  <a:lnTo>
                    <a:pt x="2711" y="62016"/>
                  </a:lnTo>
                  <a:lnTo>
                    <a:pt x="3637" y="64066"/>
                  </a:lnTo>
                  <a:lnTo>
                    <a:pt x="4629" y="65983"/>
                  </a:lnTo>
                  <a:lnTo>
                    <a:pt x="5687" y="67901"/>
                  </a:lnTo>
                  <a:lnTo>
                    <a:pt x="6877" y="69752"/>
                  </a:lnTo>
                  <a:lnTo>
                    <a:pt x="8067" y="71537"/>
                  </a:lnTo>
                  <a:lnTo>
                    <a:pt x="9455" y="73256"/>
                  </a:lnTo>
                  <a:lnTo>
                    <a:pt x="10844" y="74909"/>
                  </a:lnTo>
                  <a:lnTo>
                    <a:pt x="12298" y="76496"/>
                  </a:lnTo>
                  <a:lnTo>
                    <a:pt x="13885" y="78016"/>
                  </a:lnTo>
                  <a:lnTo>
                    <a:pt x="15538" y="79471"/>
                  </a:lnTo>
                  <a:lnTo>
                    <a:pt x="17257" y="80793"/>
                  </a:lnTo>
                  <a:lnTo>
                    <a:pt x="18976" y="82049"/>
                  </a:lnTo>
                  <a:lnTo>
                    <a:pt x="19174" y="82182"/>
                  </a:lnTo>
                  <a:lnTo>
                    <a:pt x="20695" y="83173"/>
                  </a:lnTo>
                  <a:lnTo>
                    <a:pt x="22215" y="84099"/>
                  </a:lnTo>
                  <a:lnTo>
                    <a:pt x="23802" y="84958"/>
                  </a:lnTo>
                  <a:lnTo>
                    <a:pt x="25455" y="85752"/>
                  </a:lnTo>
                  <a:lnTo>
                    <a:pt x="27174" y="86479"/>
                  </a:lnTo>
                  <a:lnTo>
                    <a:pt x="28893" y="87140"/>
                  </a:lnTo>
                  <a:lnTo>
                    <a:pt x="30612" y="87735"/>
                  </a:lnTo>
                  <a:lnTo>
                    <a:pt x="32397" y="88264"/>
                  </a:lnTo>
                  <a:lnTo>
                    <a:pt x="34182" y="88727"/>
                  </a:lnTo>
                  <a:lnTo>
                    <a:pt x="36033" y="89124"/>
                  </a:lnTo>
                  <a:lnTo>
                    <a:pt x="37885" y="89454"/>
                  </a:lnTo>
                  <a:lnTo>
                    <a:pt x="39736" y="89653"/>
                  </a:lnTo>
                  <a:lnTo>
                    <a:pt x="41653" y="89851"/>
                  </a:lnTo>
                  <a:lnTo>
                    <a:pt x="43571" y="89917"/>
                  </a:lnTo>
                  <a:lnTo>
                    <a:pt x="45554" y="89851"/>
                  </a:lnTo>
                  <a:lnTo>
                    <a:pt x="47538" y="89785"/>
                  </a:lnTo>
                  <a:lnTo>
                    <a:pt x="49587" y="89586"/>
                  </a:lnTo>
                  <a:lnTo>
                    <a:pt x="51637" y="89322"/>
                  </a:lnTo>
                  <a:lnTo>
                    <a:pt x="53620" y="88925"/>
                  </a:lnTo>
                  <a:lnTo>
                    <a:pt x="55604" y="88462"/>
                  </a:lnTo>
                  <a:lnTo>
                    <a:pt x="57521" y="87934"/>
                  </a:lnTo>
                  <a:lnTo>
                    <a:pt x="59438" y="87272"/>
                  </a:lnTo>
                  <a:lnTo>
                    <a:pt x="61290" y="86545"/>
                  </a:lnTo>
                  <a:lnTo>
                    <a:pt x="63141" y="85752"/>
                  </a:lnTo>
                  <a:lnTo>
                    <a:pt x="64926" y="84892"/>
                  </a:lnTo>
                  <a:lnTo>
                    <a:pt x="66645" y="83901"/>
                  </a:lnTo>
                  <a:lnTo>
                    <a:pt x="68364" y="82909"/>
                  </a:lnTo>
                  <a:lnTo>
                    <a:pt x="70017" y="81785"/>
                  </a:lnTo>
                  <a:lnTo>
                    <a:pt x="71603" y="80595"/>
                  </a:lnTo>
                  <a:lnTo>
                    <a:pt x="73124" y="79339"/>
                  </a:lnTo>
                  <a:lnTo>
                    <a:pt x="74645" y="78082"/>
                  </a:lnTo>
                  <a:lnTo>
                    <a:pt x="76033" y="76694"/>
                  </a:lnTo>
                  <a:lnTo>
                    <a:pt x="77422" y="75306"/>
                  </a:lnTo>
                  <a:lnTo>
                    <a:pt x="78678" y="73785"/>
                  </a:lnTo>
                  <a:lnTo>
                    <a:pt x="79934" y="72264"/>
                  </a:lnTo>
                  <a:lnTo>
                    <a:pt x="81124" y="70678"/>
                  </a:lnTo>
                  <a:lnTo>
                    <a:pt x="82248" y="69025"/>
                  </a:lnTo>
                  <a:lnTo>
                    <a:pt x="83240" y="67306"/>
                  </a:lnTo>
                  <a:lnTo>
                    <a:pt x="84231" y="65587"/>
                  </a:lnTo>
                  <a:lnTo>
                    <a:pt x="85091" y="63802"/>
                  </a:lnTo>
                  <a:lnTo>
                    <a:pt x="85884" y="61950"/>
                  </a:lnTo>
                  <a:lnTo>
                    <a:pt x="86612" y="60099"/>
                  </a:lnTo>
                  <a:lnTo>
                    <a:pt x="87273" y="58182"/>
                  </a:lnTo>
                  <a:lnTo>
                    <a:pt x="87802" y="56264"/>
                  </a:lnTo>
                  <a:lnTo>
                    <a:pt x="88265" y="54281"/>
                  </a:lnTo>
                  <a:lnTo>
                    <a:pt x="88661" y="52298"/>
                  </a:lnTo>
                  <a:lnTo>
                    <a:pt x="88926" y="50248"/>
                  </a:lnTo>
                  <a:lnTo>
                    <a:pt x="89124" y="48198"/>
                  </a:lnTo>
                  <a:lnTo>
                    <a:pt x="89256" y="46017"/>
                  </a:lnTo>
                  <a:lnTo>
                    <a:pt x="89256" y="43901"/>
                  </a:lnTo>
                  <a:lnTo>
                    <a:pt x="89124" y="41851"/>
                  </a:lnTo>
                  <a:lnTo>
                    <a:pt x="88926" y="39802"/>
                  </a:lnTo>
                  <a:lnTo>
                    <a:pt x="88661" y="37752"/>
                  </a:lnTo>
                  <a:lnTo>
                    <a:pt x="88265" y="35703"/>
                  </a:lnTo>
                  <a:lnTo>
                    <a:pt x="87802" y="33785"/>
                  </a:lnTo>
                  <a:lnTo>
                    <a:pt x="87273" y="31802"/>
                  </a:lnTo>
                  <a:lnTo>
                    <a:pt x="86678" y="29951"/>
                  </a:lnTo>
                  <a:lnTo>
                    <a:pt x="85950" y="28033"/>
                  </a:lnTo>
                  <a:lnTo>
                    <a:pt x="85157" y="26248"/>
                  </a:lnTo>
                  <a:lnTo>
                    <a:pt x="84298" y="24463"/>
                  </a:lnTo>
                  <a:lnTo>
                    <a:pt x="83306" y="22744"/>
                  </a:lnTo>
                  <a:lnTo>
                    <a:pt x="82314" y="21025"/>
                  </a:lnTo>
                  <a:lnTo>
                    <a:pt x="81256" y="19372"/>
                  </a:lnTo>
                  <a:lnTo>
                    <a:pt x="80066" y="17785"/>
                  </a:lnTo>
                  <a:lnTo>
                    <a:pt x="78876" y="16265"/>
                  </a:lnTo>
                  <a:lnTo>
                    <a:pt x="77554" y="14810"/>
                  </a:lnTo>
                  <a:lnTo>
                    <a:pt x="76232" y="13356"/>
                  </a:lnTo>
                  <a:lnTo>
                    <a:pt x="74777" y="11967"/>
                  </a:lnTo>
                  <a:lnTo>
                    <a:pt x="73322" y="10711"/>
                  </a:lnTo>
                  <a:lnTo>
                    <a:pt x="71802" y="9455"/>
                  </a:lnTo>
                  <a:lnTo>
                    <a:pt x="70215" y="8265"/>
                  </a:lnTo>
                  <a:lnTo>
                    <a:pt x="68628" y="7207"/>
                  </a:lnTo>
                  <a:lnTo>
                    <a:pt x="66909" y="6149"/>
                  </a:lnTo>
                  <a:lnTo>
                    <a:pt x="65190" y="5157"/>
                  </a:lnTo>
                  <a:lnTo>
                    <a:pt x="63405" y="4298"/>
                  </a:lnTo>
                  <a:lnTo>
                    <a:pt x="61620" y="3505"/>
                  </a:lnTo>
                  <a:lnTo>
                    <a:pt x="59769" y="2777"/>
                  </a:lnTo>
                  <a:lnTo>
                    <a:pt x="57852" y="2116"/>
                  </a:lnTo>
                  <a:lnTo>
                    <a:pt x="55934" y="1521"/>
                  </a:lnTo>
                  <a:lnTo>
                    <a:pt x="53951" y="1058"/>
                  </a:lnTo>
                  <a:lnTo>
                    <a:pt x="51703" y="662"/>
                  </a:lnTo>
                  <a:lnTo>
                    <a:pt x="49455" y="331"/>
                  </a:lnTo>
                  <a:lnTo>
                    <a:pt x="47141" y="133"/>
                  </a:lnTo>
                  <a:lnTo>
                    <a:pt x="44827"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3565250" y="4216350"/>
              <a:ext cx="1636375" cy="1371925"/>
            </a:xfrm>
            <a:custGeom>
              <a:rect b="b" l="l" r="r" t="t"/>
              <a:pathLst>
                <a:path extrusionOk="0" h="54877" w="65455">
                  <a:moveTo>
                    <a:pt x="8661" y="1"/>
                  </a:moveTo>
                  <a:lnTo>
                    <a:pt x="7802" y="67"/>
                  </a:lnTo>
                  <a:lnTo>
                    <a:pt x="7008" y="199"/>
                  </a:lnTo>
                  <a:lnTo>
                    <a:pt x="6215" y="397"/>
                  </a:lnTo>
                  <a:lnTo>
                    <a:pt x="5488" y="596"/>
                  </a:lnTo>
                  <a:lnTo>
                    <a:pt x="4760" y="926"/>
                  </a:lnTo>
                  <a:lnTo>
                    <a:pt x="4099" y="1323"/>
                  </a:lnTo>
                  <a:lnTo>
                    <a:pt x="3438" y="1786"/>
                  </a:lnTo>
                  <a:lnTo>
                    <a:pt x="2843" y="2248"/>
                  </a:lnTo>
                  <a:lnTo>
                    <a:pt x="2314" y="2777"/>
                  </a:lnTo>
                  <a:lnTo>
                    <a:pt x="1785" y="3372"/>
                  </a:lnTo>
                  <a:lnTo>
                    <a:pt x="1322" y="4034"/>
                  </a:lnTo>
                  <a:lnTo>
                    <a:pt x="926" y="4695"/>
                  </a:lnTo>
                  <a:lnTo>
                    <a:pt x="595" y="5422"/>
                  </a:lnTo>
                  <a:lnTo>
                    <a:pt x="331" y="6149"/>
                  </a:lnTo>
                  <a:lnTo>
                    <a:pt x="132" y="6876"/>
                  </a:lnTo>
                  <a:lnTo>
                    <a:pt x="0" y="7736"/>
                  </a:lnTo>
                  <a:lnTo>
                    <a:pt x="0" y="8662"/>
                  </a:lnTo>
                  <a:lnTo>
                    <a:pt x="0" y="9587"/>
                  </a:lnTo>
                  <a:lnTo>
                    <a:pt x="132" y="10447"/>
                  </a:lnTo>
                  <a:lnTo>
                    <a:pt x="331" y="11240"/>
                  </a:lnTo>
                  <a:lnTo>
                    <a:pt x="661" y="12033"/>
                  </a:lnTo>
                  <a:lnTo>
                    <a:pt x="992" y="12761"/>
                  </a:lnTo>
                  <a:lnTo>
                    <a:pt x="1389" y="13488"/>
                  </a:lnTo>
                  <a:lnTo>
                    <a:pt x="1918" y="14149"/>
                  </a:lnTo>
                  <a:lnTo>
                    <a:pt x="2446" y="14744"/>
                  </a:lnTo>
                  <a:lnTo>
                    <a:pt x="3041" y="15339"/>
                  </a:lnTo>
                  <a:lnTo>
                    <a:pt x="3703" y="15802"/>
                  </a:lnTo>
                  <a:lnTo>
                    <a:pt x="4430" y="16265"/>
                  </a:lnTo>
                  <a:lnTo>
                    <a:pt x="5157" y="16662"/>
                  </a:lnTo>
                  <a:lnTo>
                    <a:pt x="5951" y="16926"/>
                  </a:lnTo>
                  <a:lnTo>
                    <a:pt x="6744" y="17124"/>
                  </a:lnTo>
                  <a:lnTo>
                    <a:pt x="7603" y="17323"/>
                  </a:lnTo>
                  <a:lnTo>
                    <a:pt x="20562" y="17323"/>
                  </a:lnTo>
                  <a:lnTo>
                    <a:pt x="22017" y="17389"/>
                  </a:lnTo>
                  <a:lnTo>
                    <a:pt x="23471" y="17521"/>
                  </a:lnTo>
                  <a:lnTo>
                    <a:pt x="24860" y="17653"/>
                  </a:lnTo>
                  <a:lnTo>
                    <a:pt x="26248" y="17918"/>
                  </a:lnTo>
                  <a:lnTo>
                    <a:pt x="27636" y="18248"/>
                  </a:lnTo>
                  <a:lnTo>
                    <a:pt x="29025" y="18645"/>
                  </a:lnTo>
                  <a:lnTo>
                    <a:pt x="30347" y="19108"/>
                  </a:lnTo>
                  <a:lnTo>
                    <a:pt x="31603" y="19637"/>
                  </a:lnTo>
                  <a:lnTo>
                    <a:pt x="32859" y="20232"/>
                  </a:lnTo>
                  <a:lnTo>
                    <a:pt x="34050" y="20893"/>
                  </a:lnTo>
                  <a:lnTo>
                    <a:pt x="35240" y="21620"/>
                  </a:lnTo>
                  <a:lnTo>
                    <a:pt x="36364" y="22347"/>
                  </a:lnTo>
                  <a:lnTo>
                    <a:pt x="37488" y="23141"/>
                  </a:lnTo>
                  <a:lnTo>
                    <a:pt x="38545" y="24066"/>
                  </a:lnTo>
                  <a:lnTo>
                    <a:pt x="39537" y="24926"/>
                  </a:lnTo>
                  <a:lnTo>
                    <a:pt x="40529" y="25918"/>
                  </a:lnTo>
                  <a:lnTo>
                    <a:pt x="41454" y="26909"/>
                  </a:lnTo>
                  <a:lnTo>
                    <a:pt x="42314" y="27967"/>
                  </a:lnTo>
                  <a:lnTo>
                    <a:pt x="43107" y="29091"/>
                  </a:lnTo>
                  <a:lnTo>
                    <a:pt x="43901" y="30215"/>
                  </a:lnTo>
                  <a:lnTo>
                    <a:pt x="44628" y="31405"/>
                  </a:lnTo>
                  <a:lnTo>
                    <a:pt x="45223" y="32661"/>
                  </a:lnTo>
                  <a:lnTo>
                    <a:pt x="45818" y="33918"/>
                  </a:lnTo>
                  <a:lnTo>
                    <a:pt x="46347" y="35174"/>
                  </a:lnTo>
                  <a:lnTo>
                    <a:pt x="46810" y="36496"/>
                  </a:lnTo>
                  <a:lnTo>
                    <a:pt x="47206" y="37818"/>
                  </a:lnTo>
                  <a:lnTo>
                    <a:pt x="47537" y="39207"/>
                  </a:lnTo>
                  <a:lnTo>
                    <a:pt x="47801" y="40595"/>
                  </a:lnTo>
                  <a:lnTo>
                    <a:pt x="48000" y="42050"/>
                  </a:lnTo>
                  <a:lnTo>
                    <a:pt x="48132" y="43438"/>
                  </a:lnTo>
                  <a:lnTo>
                    <a:pt x="48132" y="44959"/>
                  </a:lnTo>
                  <a:lnTo>
                    <a:pt x="48132" y="46413"/>
                  </a:lnTo>
                  <a:lnTo>
                    <a:pt x="48198" y="47273"/>
                  </a:lnTo>
                  <a:lnTo>
                    <a:pt x="48330" y="48132"/>
                  </a:lnTo>
                  <a:lnTo>
                    <a:pt x="48529" y="48926"/>
                  </a:lnTo>
                  <a:lnTo>
                    <a:pt x="48859" y="49719"/>
                  </a:lnTo>
                  <a:lnTo>
                    <a:pt x="49256" y="50446"/>
                  </a:lnTo>
                  <a:lnTo>
                    <a:pt x="49653" y="51174"/>
                  </a:lnTo>
                  <a:lnTo>
                    <a:pt x="50182" y="51769"/>
                  </a:lnTo>
                  <a:lnTo>
                    <a:pt x="50711" y="52364"/>
                  </a:lnTo>
                  <a:lnTo>
                    <a:pt x="51306" y="52959"/>
                  </a:lnTo>
                  <a:lnTo>
                    <a:pt x="51967" y="53421"/>
                  </a:lnTo>
                  <a:lnTo>
                    <a:pt x="52694" y="53818"/>
                  </a:lnTo>
                  <a:lnTo>
                    <a:pt x="53421" y="54215"/>
                  </a:lnTo>
                  <a:lnTo>
                    <a:pt x="54215" y="54479"/>
                  </a:lnTo>
                  <a:lnTo>
                    <a:pt x="55074" y="54678"/>
                  </a:lnTo>
                  <a:lnTo>
                    <a:pt x="55934" y="54810"/>
                  </a:lnTo>
                  <a:lnTo>
                    <a:pt x="56793" y="54876"/>
                  </a:lnTo>
                  <a:lnTo>
                    <a:pt x="57653" y="54810"/>
                  </a:lnTo>
                  <a:lnTo>
                    <a:pt x="58512" y="54678"/>
                  </a:lnTo>
                  <a:lnTo>
                    <a:pt x="59372" y="54479"/>
                  </a:lnTo>
                  <a:lnTo>
                    <a:pt x="60165" y="54149"/>
                  </a:lnTo>
                  <a:lnTo>
                    <a:pt x="60892" y="53818"/>
                  </a:lnTo>
                  <a:lnTo>
                    <a:pt x="61620" y="53355"/>
                  </a:lnTo>
                  <a:lnTo>
                    <a:pt x="62281" y="52893"/>
                  </a:lnTo>
                  <a:lnTo>
                    <a:pt x="62876" y="52298"/>
                  </a:lnTo>
                  <a:lnTo>
                    <a:pt x="63471" y="51702"/>
                  </a:lnTo>
                  <a:lnTo>
                    <a:pt x="63934" y="51041"/>
                  </a:lnTo>
                  <a:lnTo>
                    <a:pt x="64396" y="50314"/>
                  </a:lnTo>
                  <a:lnTo>
                    <a:pt x="64727" y="49587"/>
                  </a:lnTo>
                  <a:lnTo>
                    <a:pt x="65058" y="48793"/>
                  </a:lnTo>
                  <a:lnTo>
                    <a:pt x="65256" y="47934"/>
                  </a:lnTo>
                  <a:lnTo>
                    <a:pt x="65388" y="47074"/>
                  </a:lnTo>
                  <a:lnTo>
                    <a:pt x="65454" y="46215"/>
                  </a:lnTo>
                  <a:lnTo>
                    <a:pt x="65454" y="43041"/>
                  </a:lnTo>
                  <a:lnTo>
                    <a:pt x="65322" y="41124"/>
                  </a:lnTo>
                  <a:lnTo>
                    <a:pt x="65124" y="39207"/>
                  </a:lnTo>
                  <a:lnTo>
                    <a:pt x="64859" y="37356"/>
                  </a:lnTo>
                  <a:lnTo>
                    <a:pt x="64463" y="35504"/>
                  </a:lnTo>
                  <a:lnTo>
                    <a:pt x="64066" y="33653"/>
                  </a:lnTo>
                  <a:lnTo>
                    <a:pt x="63537" y="31868"/>
                  </a:lnTo>
                  <a:lnTo>
                    <a:pt x="62942" y="30149"/>
                  </a:lnTo>
                  <a:lnTo>
                    <a:pt x="62347" y="28364"/>
                  </a:lnTo>
                  <a:lnTo>
                    <a:pt x="61620" y="26711"/>
                  </a:lnTo>
                  <a:lnTo>
                    <a:pt x="60826" y="25058"/>
                  </a:lnTo>
                  <a:lnTo>
                    <a:pt x="59967" y="23405"/>
                  </a:lnTo>
                  <a:lnTo>
                    <a:pt x="59041" y="21818"/>
                  </a:lnTo>
                  <a:lnTo>
                    <a:pt x="58115" y="20298"/>
                  </a:lnTo>
                  <a:lnTo>
                    <a:pt x="57058" y="18777"/>
                  </a:lnTo>
                  <a:lnTo>
                    <a:pt x="56000" y="17323"/>
                  </a:lnTo>
                  <a:lnTo>
                    <a:pt x="54810" y="15934"/>
                  </a:lnTo>
                  <a:lnTo>
                    <a:pt x="53620" y="14612"/>
                  </a:lnTo>
                  <a:lnTo>
                    <a:pt x="52363" y="13290"/>
                  </a:lnTo>
                  <a:lnTo>
                    <a:pt x="51107" y="12033"/>
                  </a:lnTo>
                  <a:lnTo>
                    <a:pt x="49719" y="10777"/>
                  </a:lnTo>
                  <a:lnTo>
                    <a:pt x="48330" y="9653"/>
                  </a:lnTo>
                  <a:lnTo>
                    <a:pt x="46876" y="8529"/>
                  </a:lnTo>
                  <a:lnTo>
                    <a:pt x="45355" y="7538"/>
                  </a:lnTo>
                  <a:lnTo>
                    <a:pt x="43835" y="6546"/>
                  </a:lnTo>
                  <a:lnTo>
                    <a:pt x="42248" y="5620"/>
                  </a:lnTo>
                  <a:lnTo>
                    <a:pt x="40661" y="4761"/>
                  </a:lnTo>
                  <a:lnTo>
                    <a:pt x="39008" y="3967"/>
                  </a:lnTo>
                  <a:lnTo>
                    <a:pt x="37289" y="3240"/>
                  </a:lnTo>
                  <a:lnTo>
                    <a:pt x="35570" y="2579"/>
                  </a:lnTo>
                  <a:lnTo>
                    <a:pt x="33851" y="2050"/>
                  </a:lnTo>
                  <a:lnTo>
                    <a:pt x="32066" y="1521"/>
                  </a:lnTo>
                  <a:lnTo>
                    <a:pt x="30215" y="1058"/>
                  </a:lnTo>
                  <a:lnTo>
                    <a:pt x="27967" y="662"/>
                  </a:lnTo>
                  <a:lnTo>
                    <a:pt x="25719" y="331"/>
                  </a:lnTo>
                  <a:lnTo>
                    <a:pt x="23405" y="133"/>
                  </a:lnTo>
                  <a:lnTo>
                    <a:pt x="21091"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15"/>
          <p:cNvSpPr txBox="1"/>
          <p:nvPr/>
        </p:nvSpPr>
        <p:spPr>
          <a:xfrm>
            <a:off x="-127000" y="-254000"/>
            <a:ext cx="1269900" cy="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
                <a:solidFill>
                  <a:srgbClr val="F8F9FA"/>
                </a:solidFill>
              </a:rPr>
              <a:t>#ᴅʟᴘ_MICRODOT [{'title': 'Data Security Classification', 'text': 'Confidential'}]_END</a:t>
            </a:r>
            <a:endParaRPr sz="100">
              <a:solidFill>
                <a:srgbClr val="F8F9F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242" name="Shape 242"/>
        <p:cNvGrpSpPr/>
        <p:nvPr/>
      </p:nvGrpSpPr>
      <p:grpSpPr>
        <a:xfrm>
          <a:off x="0" y="0"/>
          <a:ext cx="0" cy="0"/>
          <a:chOff x="0" y="0"/>
          <a:chExt cx="0" cy="0"/>
        </a:xfrm>
      </p:grpSpPr>
      <p:sp>
        <p:nvSpPr>
          <p:cNvPr id="243" name="Google Shape;243;p24"/>
          <p:cNvSpPr/>
          <p:nvPr/>
        </p:nvSpPr>
        <p:spPr>
          <a:xfrm>
            <a:off x="1340100" y="2440075"/>
            <a:ext cx="164700" cy="164700"/>
          </a:xfrm>
          <a:prstGeom prst="ellipse">
            <a:avLst/>
          </a:prstGeom>
          <a:gradFill>
            <a:gsLst>
              <a:gs pos="0">
                <a:srgbClr val="0192DE"/>
              </a:gs>
              <a:gs pos="50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4" name="Google Shape;244;p24"/>
          <p:cNvCxnSpPr>
            <a:endCxn id="243" idx="0"/>
          </p:cNvCxnSpPr>
          <p:nvPr/>
        </p:nvCxnSpPr>
        <p:spPr>
          <a:xfrm>
            <a:off x="1422450" y="2040175"/>
            <a:ext cx="0" cy="399900"/>
          </a:xfrm>
          <a:prstGeom prst="straightConnector1">
            <a:avLst/>
          </a:prstGeom>
          <a:noFill/>
          <a:ln cap="flat" cmpd="sng" w="9525">
            <a:solidFill>
              <a:srgbClr val="0192DE"/>
            </a:solidFill>
            <a:prstDash val="solid"/>
            <a:round/>
            <a:headEnd len="med" w="med" type="none"/>
            <a:tailEnd len="med" w="med" type="none"/>
          </a:ln>
        </p:spPr>
      </p:cxnSp>
      <p:sp>
        <p:nvSpPr>
          <p:cNvPr id="245" name="Google Shape;245;p24"/>
          <p:cNvSpPr txBox="1"/>
          <p:nvPr/>
        </p:nvSpPr>
        <p:spPr>
          <a:xfrm>
            <a:off x="457200" y="1455100"/>
            <a:ext cx="19305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14ABFB"/>
                </a:solidFill>
                <a:latin typeface="Roboto"/>
                <a:ea typeface="Roboto"/>
                <a:cs typeface="Roboto"/>
                <a:sym typeface="Roboto"/>
              </a:rPr>
              <a:t>Inclusivity</a:t>
            </a:r>
            <a:endParaRPr sz="2200">
              <a:solidFill>
                <a:srgbClr val="14ABFB"/>
              </a:solidFill>
              <a:latin typeface="Roboto"/>
              <a:ea typeface="Roboto"/>
              <a:cs typeface="Roboto"/>
              <a:sym typeface="Roboto"/>
            </a:endParaRPr>
          </a:p>
        </p:txBody>
      </p:sp>
      <p:cxnSp>
        <p:nvCxnSpPr>
          <p:cNvPr id="246" name="Google Shape;246;p24"/>
          <p:cNvCxnSpPr/>
          <p:nvPr/>
        </p:nvCxnSpPr>
        <p:spPr>
          <a:xfrm rot="10800000">
            <a:off x="898200" y="2039925"/>
            <a:ext cx="1048500" cy="0"/>
          </a:xfrm>
          <a:prstGeom prst="straightConnector1">
            <a:avLst/>
          </a:prstGeom>
          <a:noFill/>
          <a:ln cap="flat" cmpd="sng" w="9525">
            <a:solidFill>
              <a:srgbClr val="0192DE"/>
            </a:solidFill>
            <a:prstDash val="solid"/>
            <a:round/>
            <a:headEnd len="med" w="med" type="none"/>
            <a:tailEnd len="med" w="med" type="none"/>
          </a:ln>
        </p:spPr>
      </p:cxnSp>
      <p:sp>
        <p:nvSpPr>
          <p:cNvPr id="247" name="Google Shape;247;p24"/>
          <p:cNvSpPr/>
          <p:nvPr/>
        </p:nvSpPr>
        <p:spPr>
          <a:xfrm>
            <a:off x="3439800" y="244007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8" name="Google Shape;248;p24"/>
          <p:cNvCxnSpPr>
            <a:endCxn id="247" idx="0"/>
          </p:cNvCxnSpPr>
          <p:nvPr/>
        </p:nvCxnSpPr>
        <p:spPr>
          <a:xfrm>
            <a:off x="3522150" y="2040175"/>
            <a:ext cx="0" cy="399900"/>
          </a:xfrm>
          <a:prstGeom prst="straightConnector1">
            <a:avLst/>
          </a:prstGeom>
          <a:noFill/>
          <a:ln cap="flat" cmpd="sng" w="9525">
            <a:solidFill>
              <a:srgbClr val="FBBD38"/>
            </a:solidFill>
            <a:prstDash val="solid"/>
            <a:round/>
            <a:headEnd len="med" w="med" type="none"/>
            <a:tailEnd len="med" w="med" type="none"/>
          </a:ln>
        </p:spPr>
      </p:cxnSp>
      <p:sp>
        <p:nvSpPr>
          <p:cNvPr id="249" name="Google Shape;249;p24"/>
          <p:cNvSpPr txBox="1"/>
          <p:nvPr/>
        </p:nvSpPr>
        <p:spPr>
          <a:xfrm>
            <a:off x="2556900" y="1455100"/>
            <a:ext cx="19305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8C616"/>
                </a:solidFill>
                <a:latin typeface="Roboto Medium"/>
                <a:ea typeface="Roboto Medium"/>
                <a:cs typeface="Roboto Medium"/>
                <a:sym typeface="Roboto Medium"/>
              </a:rPr>
              <a:t>Choice</a:t>
            </a:r>
            <a:endParaRPr sz="2200">
              <a:solidFill>
                <a:srgbClr val="F8C616"/>
              </a:solidFill>
              <a:latin typeface="Roboto Medium"/>
              <a:ea typeface="Roboto Medium"/>
              <a:cs typeface="Roboto Medium"/>
              <a:sym typeface="Roboto Medium"/>
            </a:endParaRPr>
          </a:p>
        </p:txBody>
      </p:sp>
      <p:cxnSp>
        <p:nvCxnSpPr>
          <p:cNvPr id="250" name="Google Shape;250;p24"/>
          <p:cNvCxnSpPr/>
          <p:nvPr/>
        </p:nvCxnSpPr>
        <p:spPr>
          <a:xfrm rot="10800000">
            <a:off x="2997900" y="2039925"/>
            <a:ext cx="1048500" cy="0"/>
          </a:xfrm>
          <a:prstGeom prst="straightConnector1">
            <a:avLst/>
          </a:prstGeom>
          <a:noFill/>
          <a:ln cap="flat" cmpd="sng" w="9525">
            <a:solidFill>
              <a:srgbClr val="FBBD38"/>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4" name="Shape 254"/>
        <p:cNvGrpSpPr/>
        <p:nvPr/>
      </p:nvGrpSpPr>
      <p:grpSpPr>
        <a:xfrm>
          <a:off x="0" y="0"/>
          <a:ext cx="0" cy="0"/>
          <a:chOff x="0" y="0"/>
          <a:chExt cx="0" cy="0"/>
        </a:xfrm>
      </p:grpSpPr>
      <p:sp>
        <p:nvSpPr>
          <p:cNvPr id="255" name="Google Shape;255;p25"/>
          <p:cNvSpPr/>
          <p:nvPr/>
        </p:nvSpPr>
        <p:spPr>
          <a:xfrm>
            <a:off x="2326675" y="1219650"/>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“Welcome to SomeBiz. What’s the reason for your call?”</a:t>
            </a:r>
            <a:endParaRPr sz="1800">
              <a:solidFill>
                <a:schemeClr val="lt1"/>
              </a:solidFill>
              <a:latin typeface="Roboto Medium"/>
              <a:ea typeface="Roboto Medium"/>
              <a:cs typeface="Roboto Medium"/>
              <a:sym typeface="Roboto Medium"/>
            </a:endParaRPr>
          </a:p>
        </p:txBody>
      </p:sp>
      <p:grpSp>
        <p:nvGrpSpPr>
          <p:cNvPr id="256" name="Google Shape;256;p25"/>
          <p:cNvGrpSpPr/>
          <p:nvPr/>
        </p:nvGrpSpPr>
        <p:grpSpPr>
          <a:xfrm>
            <a:off x="807096" y="1097698"/>
            <a:ext cx="1336097" cy="1185307"/>
            <a:chOff x="550400" y="4262291"/>
            <a:chExt cx="2416525" cy="2143800"/>
          </a:xfrm>
        </p:grpSpPr>
        <p:sp>
          <p:nvSpPr>
            <p:cNvPr id="257" name="Google Shape;257;p25"/>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5"/>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5"/>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7" name="Shape 267"/>
        <p:cNvGrpSpPr/>
        <p:nvPr/>
      </p:nvGrpSpPr>
      <p:grpSpPr>
        <a:xfrm>
          <a:off x="0" y="0"/>
          <a:ext cx="0" cy="0"/>
          <a:chOff x="0" y="0"/>
          <a:chExt cx="0" cy="0"/>
        </a:xfrm>
      </p:grpSpPr>
      <p:sp>
        <p:nvSpPr>
          <p:cNvPr id="268" name="Google Shape;268;p26"/>
          <p:cNvSpPr/>
          <p:nvPr/>
        </p:nvSpPr>
        <p:spPr>
          <a:xfrm>
            <a:off x="2326675" y="1219650"/>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“Welcome to SomeBiz. What’s the reason for your call?”</a:t>
            </a:r>
            <a:endParaRPr sz="1800">
              <a:solidFill>
                <a:schemeClr val="lt1"/>
              </a:solidFill>
              <a:latin typeface="Roboto Medium"/>
              <a:ea typeface="Roboto Medium"/>
              <a:cs typeface="Roboto Medium"/>
              <a:sym typeface="Roboto Medium"/>
            </a:endParaRPr>
          </a:p>
        </p:txBody>
      </p:sp>
      <p:sp>
        <p:nvSpPr>
          <p:cNvPr id="269" name="Google Shape;269;p26"/>
          <p:cNvSpPr/>
          <p:nvPr/>
        </p:nvSpPr>
        <p:spPr>
          <a:xfrm>
            <a:off x="3078400" y="2495575"/>
            <a:ext cx="37440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“I got married last month, so</a:t>
            </a:r>
            <a:r>
              <a:rPr i="1" lang="en" sz="1800">
                <a:solidFill>
                  <a:srgbClr val="013D5B"/>
                </a:solidFill>
                <a:latin typeface="Libre Baskerville"/>
                <a:ea typeface="Libre Baskerville"/>
                <a:cs typeface="Libre Baskerville"/>
                <a:sym typeface="Libre Baskerville"/>
              </a:rPr>
              <a:t> </a:t>
            </a:r>
            <a:r>
              <a:rPr i="1" lang="en" sz="1800">
                <a:solidFill>
                  <a:srgbClr val="013D5B"/>
                </a:solidFill>
                <a:latin typeface="Libre Baskerville"/>
                <a:ea typeface="Libre Baskerville"/>
                <a:cs typeface="Libre Baskerville"/>
                <a:sym typeface="Libre Baskerville"/>
              </a:rPr>
              <a:t>I need to change my name.”</a:t>
            </a:r>
            <a:endParaRPr i="1" sz="1800">
              <a:solidFill>
                <a:srgbClr val="013D5B"/>
              </a:solidFill>
              <a:latin typeface="Libre Baskerville"/>
              <a:ea typeface="Libre Baskerville"/>
              <a:cs typeface="Libre Baskerville"/>
              <a:sym typeface="Libre Baskerville"/>
            </a:endParaRPr>
          </a:p>
        </p:txBody>
      </p:sp>
      <p:grpSp>
        <p:nvGrpSpPr>
          <p:cNvPr id="270" name="Google Shape;270;p26"/>
          <p:cNvGrpSpPr/>
          <p:nvPr/>
        </p:nvGrpSpPr>
        <p:grpSpPr>
          <a:xfrm>
            <a:off x="807096" y="1097698"/>
            <a:ext cx="1336097" cy="1185307"/>
            <a:chOff x="550400" y="4262291"/>
            <a:chExt cx="2416525" cy="2143800"/>
          </a:xfrm>
        </p:grpSpPr>
        <p:sp>
          <p:nvSpPr>
            <p:cNvPr id="271" name="Google Shape;271;p26"/>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26"/>
          <p:cNvGrpSpPr/>
          <p:nvPr/>
        </p:nvGrpSpPr>
        <p:grpSpPr>
          <a:xfrm>
            <a:off x="7000316" y="2373620"/>
            <a:ext cx="1337009" cy="1185307"/>
            <a:chOff x="5275975" y="2673798"/>
            <a:chExt cx="2418175" cy="2143800"/>
          </a:xfrm>
        </p:grpSpPr>
        <p:sp>
          <p:nvSpPr>
            <p:cNvPr id="279" name="Google Shape;279;p26"/>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6"/>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289" name="Shape 289"/>
        <p:cNvGrpSpPr/>
        <p:nvPr/>
      </p:nvGrpSpPr>
      <p:grpSpPr>
        <a:xfrm>
          <a:off x="0" y="0"/>
          <a:ext cx="0" cy="0"/>
          <a:chOff x="0" y="0"/>
          <a:chExt cx="0" cy="0"/>
        </a:xfrm>
      </p:grpSpPr>
      <p:sp>
        <p:nvSpPr>
          <p:cNvPr id="290" name="Google Shape;290;p27"/>
          <p:cNvSpPr/>
          <p:nvPr/>
        </p:nvSpPr>
        <p:spPr>
          <a:xfrm>
            <a:off x="1340100" y="2440075"/>
            <a:ext cx="164700" cy="164700"/>
          </a:xfrm>
          <a:prstGeom prst="ellipse">
            <a:avLst/>
          </a:prstGeom>
          <a:gradFill>
            <a:gsLst>
              <a:gs pos="0">
                <a:srgbClr val="0192DE"/>
              </a:gs>
              <a:gs pos="50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1" name="Google Shape;291;p27"/>
          <p:cNvCxnSpPr>
            <a:endCxn id="290" idx="0"/>
          </p:cNvCxnSpPr>
          <p:nvPr/>
        </p:nvCxnSpPr>
        <p:spPr>
          <a:xfrm>
            <a:off x="1422450" y="2040175"/>
            <a:ext cx="0" cy="399900"/>
          </a:xfrm>
          <a:prstGeom prst="straightConnector1">
            <a:avLst/>
          </a:prstGeom>
          <a:noFill/>
          <a:ln cap="flat" cmpd="sng" w="9525">
            <a:solidFill>
              <a:srgbClr val="0192DE"/>
            </a:solidFill>
            <a:prstDash val="solid"/>
            <a:round/>
            <a:headEnd len="med" w="med" type="none"/>
            <a:tailEnd len="med" w="med" type="none"/>
          </a:ln>
        </p:spPr>
      </p:cxnSp>
      <p:sp>
        <p:nvSpPr>
          <p:cNvPr id="292" name="Google Shape;292;p27"/>
          <p:cNvSpPr txBox="1"/>
          <p:nvPr/>
        </p:nvSpPr>
        <p:spPr>
          <a:xfrm>
            <a:off x="457200" y="1455100"/>
            <a:ext cx="19305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14ABFB"/>
                </a:solidFill>
                <a:latin typeface="Roboto"/>
                <a:ea typeface="Roboto"/>
                <a:cs typeface="Roboto"/>
                <a:sym typeface="Roboto"/>
              </a:rPr>
              <a:t>Inclusivity</a:t>
            </a:r>
            <a:endParaRPr sz="2200">
              <a:solidFill>
                <a:srgbClr val="14ABFB"/>
              </a:solidFill>
              <a:latin typeface="Roboto"/>
              <a:ea typeface="Roboto"/>
              <a:cs typeface="Roboto"/>
              <a:sym typeface="Roboto"/>
            </a:endParaRPr>
          </a:p>
        </p:txBody>
      </p:sp>
      <p:cxnSp>
        <p:nvCxnSpPr>
          <p:cNvPr id="293" name="Google Shape;293;p27"/>
          <p:cNvCxnSpPr/>
          <p:nvPr/>
        </p:nvCxnSpPr>
        <p:spPr>
          <a:xfrm rot="10800000">
            <a:off x="898200" y="2039925"/>
            <a:ext cx="1048500" cy="0"/>
          </a:xfrm>
          <a:prstGeom prst="straightConnector1">
            <a:avLst/>
          </a:prstGeom>
          <a:noFill/>
          <a:ln cap="flat" cmpd="sng" w="9525">
            <a:solidFill>
              <a:srgbClr val="0192DE"/>
            </a:solidFill>
            <a:prstDash val="solid"/>
            <a:round/>
            <a:headEnd len="med" w="med" type="none"/>
            <a:tailEnd len="med" w="med" type="none"/>
          </a:ln>
        </p:spPr>
      </p:cxnSp>
      <p:sp>
        <p:nvSpPr>
          <p:cNvPr id="294" name="Google Shape;294;p27"/>
          <p:cNvSpPr/>
          <p:nvPr/>
        </p:nvSpPr>
        <p:spPr>
          <a:xfrm>
            <a:off x="3439800" y="2440075"/>
            <a:ext cx="164700" cy="164700"/>
          </a:xfrm>
          <a:prstGeom prst="ellipse">
            <a:avLst/>
          </a:prstGeom>
          <a:gradFill>
            <a:gsLst>
              <a:gs pos="0">
                <a:srgbClr val="0192DE"/>
              </a:gs>
              <a:gs pos="50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5" name="Google Shape;295;p27"/>
          <p:cNvCxnSpPr>
            <a:endCxn id="294" idx="0"/>
          </p:cNvCxnSpPr>
          <p:nvPr/>
        </p:nvCxnSpPr>
        <p:spPr>
          <a:xfrm>
            <a:off x="3522150" y="2040175"/>
            <a:ext cx="0" cy="399900"/>
          </a:xfrm>
          <a:prstGeom prst="straightConnector1">
            <a:avLst/>
          </a:prstGeom>
          <a:noFill/>
          <a:ln cap="flat" cmpd="sng" w="9525">
            <a:solidFill>
              <a:srgbClr val="0192DE"/>
            </a:solidFill>
            <a:prstDash val="solid"/>
            <a:round/>
            <a:headEnd len="med" w="med" type="none"/>
            <a:tailEnd len="med" w="med" type="none"/>
          </a:ln>
        </p:spPr>
      </p:cxnSp>
      <p:sp>
        <p:nvSpPr>
          <p:cNvPr id="296" name="Google Shape;296;p27"/>
          <p:cNvSpPr txBox="1"/>
          <p:nvPr/>
        </p:nvSpPr>
        <p:spPr>
          <a:xfrm>
            <a:off x="2556900" y="1455100"/>
            <a:ext cx="1930500" cy="584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2200">
                <a:solidFill>
                  <a:srgbClr val="14ABFB"/>
                </a:solidFill>
                <a:latin typeface="Roboto"/>
                <a:ea typeface="Roboto"/>
                <a:cs typeface="Roboto"/>
                <a:sym typeface="Roboto"/>
              </a:rPr>
              <a:t>Choice</a:t>
            </a:r>
            <a:endParaRPr sz="2200">
              <a:solidFill>
                <a:srgbClr val="14ABFB"/>
              </a:solidFill>
              <a:latin typeface="Roboto"/>
              <a:ea typeface="Roboto"/>
              <a:cs typeface="Roboto"/>
              <a:sym typeface="Roboto"/>
            </a:endParaRPr>
          </a:p>
        </p:txBody>
      </p:sp>
      <p:cxnSp>
        <p:nvCxnSpPr>
          <p:cNvPr id="297" name="Google Shape;297;p27"/>
          <p:cNvCxnSpPr/>
          <p:nvPr/>
        </p:nvCxnSpPr>
        <p:spPr>
          <a:xfrm rot="10800000">
            <a:off x="2997900" y="2039925"/>
            <a:ext cx="1048500" cy="0"/>
          </a:xfrm>
          <a:prstGeom prst="straightConnector1">
            <a:avLst/>
          </a:prstGeom>
          <a:noFill/>
          <a:ln cap="flat" cmpd="sng" w="9525">
            <a:solidFill>
              <a:srgbClr val="0192DE"/>
            </a:solidFill>
            <a:prstDash val="solid"/>
            <a:round/>
            <a:headEnd len="med" w="med" type="none"/>
            <a:tailEnd len="med" w="med" type="none"/>
          </a:ln>
        </p:spPr>
      </p:cxnSp>
      <p:sp>
        <p:nvSpPr>
          <p:cNvPr id="298" name="Google Shape;298;p27"/>
          <p:cNvSpPr/>
          <p:nvPr/>
        </p:nvSpPr>
        <p:spPr>
          <a:xfrm>
            <a:off x="5539500" y="244007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9" name="Google Shape;299;p27"/>
          <p:cNvCxnSpPr>
            <a:endCxn id="298" idx="0"/>
          </p:cNvCxnSpPr>
          <p:nvPr/>
        </p:nvCxnSpPr>
        <p:spPr>
          <a:xfrm>
            <a:off x="5621850" y="2040175"/>
            <a:ext cx="0" cy="399900"/>
          </a:xfrm>
          <a:prstGeom prst="straightConnector1">
            <a:avLst/>
          </a:prstGeom>
          <a:noFill/>
          <a:ln cap="flat" cmpd="sng" w="9525">
            <a:solidFill>
              <a:srgbClr val="FBBD38"/>
            </a:solidFill>
            <a:prstDash val="solid"/>
            <a:round/>
            <a:headEnd len="med" w="med" type="none"/>
            <a:tailEnd len="med" w="med" type="none"/>
          </a:ln>
        </p:spPr>
      </p:cxnSp>
      <p:sp>
        <p:nvSpPr>
          <p:cNvPr id="300" name="Google Shape;300;p27"/>
          <p:cNvSpPr txBox="1"/>
          <p:nvPr/>
        </p:nvSpPr>
        <p:spPr>
          <a:xfrm>
            <a:off x="4609950" y="1455100"/>
            <a:ext cx="20238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8C616"/>
                </a:solidFill>
                <a:latin typeface="Roboto Medium"/>
                <a:ea typeface="Roboto Medium"/>
                <a:cs typeface="Roboto Medium"/>
                <a:sym typeface="Roboto Medium"/>
              </a:rPr>
              <a:t>Personalization</a:t>
            </a:r>
            <a:endParaRPr sz="2200">
              <a:solidFill>
                <a:srgbClr val="F8C616"/>
              </a:solidFill>
              <a:latin typeface="Roboto Medium"/>
              <a:ea typeface="Roboto Medium"/>
              <a:cs typeface="Roboto Medium"/>
              <a:sym typeface="Roboto Medium"/>
            </a:endParaRPr>
          </a:p>
        </p:txBody>
      </p:sp>
      <p:cxnSp>
        <p:nvCxnSpPr>
          <p:cNvPr id="301" name="Google Shape;301;p27"/>
          <p:cNvCxnSpPr/>
          <p:nvPr/>
        </p:nvCxnSpPr>
        <p:spPr>
          <a:xfrm rot="10800000">
            <a:off x="5097600" y="2039925"/>
            <a:ext cx="1048500" cy="0"/>
          </a:xfrm>
          <a:prstGeom prst="straightConnector1">
            <a:avLst/>
          </a:prstGeom>
          <a:noFill/>
          <a:ln cap="flat" cmpd="sng" w="9525">
            <a:solidFill>
              <a:srgbClr val="FBBD38"/>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305" name="Shape 305"/>
        <p:cNvGrpSpPr/>
        <p:nvPr/>
      </p:nvGrpSpPr>
      <p:grpSpPr>
        <a:xfrm>
          <a:off x="0" y="0"/>
          <a:ext cx="0" cy="0"/>
          <a:chOff x="0" y="0"/>
          <a:chExt cx="0" cy="0"/>
        </a:xfrm>
      </p:grpSpPr>
      <p:sp>
        <p:nvSpPr>
          <p:cNvPr id="306" name="Google Shape;306;p28"/>
          <p:cNvSpPr/>
          <p:nvPr/>
        </p:nvSpPr>
        <p:spPr>
          <a:xfrm>
            <a:off x="1340100" y="2440075"/>
            <a:ext cx="164700" cy="164700"/>
          </a:xfrm>
          <a:prstGeom prst="ellipse">
            <a:avLst/>
          </a:prstGeom>
          <a:gradFill>
            <a:gsLst>
              <a:gs pos="0">
                <a:srgbClr val="0192DE"/>
              </a:gs>
              <a:gs pos="50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7" name="Google Shape;307;p28"/>
          <p:cNvCxnSpPr>
            <a:endCxn id="306" idx="0"/>
          </p:cNvCxnSpPr>
          <p:nvPr/>
        </p:nvCxnSpPr>
        <p:spPr>
          <a:xfrm>
            <a:off x="1422450" y="2040175"/>
            <a:ext cx="0" cy="399900"/>
          </a:xfrm>
          <a:prstGeom prst="straightConnector1">
            <a:avLst/>
          </a:prstGeom>
          <a:noFill/>
          <a:ln cap="flat" cmpd="sng" w="9525">
            <a:solidFill>
              <a:srgbClr val="0192DE"/>
            </a:solidFill>
            <a:prstDash val="solid"/>
            <a:round/>
            <a:headEnd len="med" w="med" type="none"/>
            <a:tailEnd len="med" w="med" type="none"/>
          </a:ln>
        </p:spPr>
      </p:cxnSp>
      <p:sp>
        <p:nvSpPr>
          <p:cNvPr id="308" name="Google Shape;308;p28"/>
          <p:cNvSpPr txBox="1"/>
          <p:nvPr/>
        </p:nvSpPr>
        <p:spPr>
          <a:xfrm>
            <a:off x="457200" y="1455100"/>
            <a:ext cx="19305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14ABFB"/>
                </a:solidFill>
                <a:latin typeface="Roboto"/>
                <a:ea typeface="Roboto"/>
                <a:cs typeface="Roboto"/>
                <a:sym typeface="Roboto"/>
              </a:rPr>
              <a:t>Inclusivity</a:t>
            </a:r>
            <a:endParaRPr sz="2200">
              <a:solidFill>
                <a:srgbClr val="14ABFB"/>
              </a:solidFill>
              <a:latin typeface="Roboto"/>
              <a:ea typeface="Roboto"/>
              <a:cs typeface="Roboto"/>
              <a:sym typeface="Roboto"/>
            </a:endParaRPr>
          </a:p>
        </p:txBody>
      </p:sp>
      <p:cxnSp>
        <p:nvCxnSpPr>
          <p:cNvPr id="309" name="Google Shape;309;p28"/>
          <p:cNvCxnSpPr/>
          <p:nvPr/>
        </p:nvCxnSpPr>
        <p:spPr>
          <a:xfrm rot="10800000">
            <a:off x="898200" y="2039925"/>
            <a:ext cx="1048500" cy="0"/>
          </a:xfrm>
          <a:prstGeom prst="straightConnector1">
            <a:avLst/>
          </a:prstGeom>
          <a:noFill/>
          <a:ln cap="flat" cmpd="sng" w="9525">
            <a:solidFill>
              <a:srgbClr val="0192DE"/>
            </a:solidFill>
            <a:prstDash val="solid"/>
            <a:round/>
            <a:headEnd len="med" w="med" type="none"/>
            <a:tailEnd len="med" w="med" type="none"/>
          </a:ln>
        </p:spPr>
      </p:cxnSp>
      <p:sp>
        <p:nvSpPr>
          <p:cNvPr id="310" name="Google Shape;310;p28"/>
          <p:cNvSpPr/>
          <p:nvPr/>
        </p:nvSpPr>
        <p:spPr>
          <a:xfrm>
            <a:off x="3439800" y="2440075"/>
            <a:ext cx="164700" cy="164700"/>
          </a:xfrm>
          <a:prstGeom prst="ellipse">
            <a:avLst/>
          </a:prstGeom>
          <a:gradFill>
            <a:gsLst>
              <a:gs pos="0">
                <a:srgbClr val="0192DE"/>
              </a:gs>
              <a:gs pos="50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1" name="Google Shape;311;p28"/>
          <p:cNvCxnSpPr>
            <a:endCxn id="310" idx="0"/>
          </p:cNvCxnSpPr>
          <p:nvPr/>
        </p:nvCxnSpPr>
        <p:spPr>
          <a:xfrm>
            <a:off x="3522150" y="2040175"/>
            <a:ext cx="0" cy="399900"/>
          </a:xfrm>
          <a:prstGeom prst="straightConnector1">
            <a:avLst/>
          </a:prstGeom>
          <a:noFill/>
          <a:ln cap="flat" cmpd="sng" w="9525">
            <a:solidFill>
              <a:srgbClr val="0192DE"/>
            </a:solidFill>
            <a:prstDash val="solid"/>
            <a:round/>
            <a:headEnd len="med" w="med" type="none"/>
            <a:tailEnd len="med" w="med" type="none"/>
          </a:ln>
        </p:spPr>
      </p:cxnSp>
      <p:sp>
        <p:nvSpPr>
          <p:cNvPr id="312" name="Google Shape;312;p28"/>
          <p:cNvSpPr txBox="1"/>
          <p:nvPr/>
        </p:nvSpPr>
        <p:spPr>
          <a:xfrm>
            <a:off x="2556900" y="1455100"/>
            <a:ext cx="19305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14ABFB"/>
                </a:solidFill>
                <a:latin typeface="Roboto"/>
                <a:ea typeface="Roboto"/>
                <a:cs typeface="Roboto"/>
                <a:sym typeface="Roboto"/>
              </a:rPr>
              <a:t>Choice</a:t>
            </a:r>
            <a:endParaRPr sz="2200">
              <a:solidFill>
                <a:srgbClr val="14ABFB"/>
              </a:solidFill>
              <a:latin typeface="Roboto"/>
              <a:ea typeface="Roboto"/>
              <a:cs typeface="Roboto"/>
              <a:sym typeface="Roboto"/>
            </a:endParaRPr>
          </a:p>
        </p:txBody>
      </p:sp>
      <p:cxnSp>
        <p:nvCxnSpPr>
          <p:cNvPr id="313" name="Google Shape;313;p28"/>
          <p:cNvCxnSpPr/>
          <p:nvPr/>
        </p:nvCxnSpPr>
        <p:spPr>
          <a:xfrm rot="10800000">
            <a:off x="2997900" y="2039925"/>
            <a:ext cx="1048500" cy="0"/>
          </a:xfrm>
          <a:prstGeom prst="straightConnector1">
            <a:avLst/>
          </a:prstGeom>
          <a:noFill/>
          <a:ln cap="flat" cmpd="sng" w="9525">
            <a:solidFill>
              <a:srgbClr val="0192DE"/>
            </a:solidFill>
            <a:prstDash val="solid"/>
            <a:round/>
            <a:headEnd len="med" w="med" type="none"/>
            <a:tailEnd len="med" w="med" type="none"/>
          </a:ln>
        </p:spPr>
      </p:cxnSp>
      <p:sp>
        <p:nvSpPr>
          <p:cNvPr id="314" name="Google Shape;314;p28"/>
          <p:cNvSpPr/>
          <p:nvPr/>
        </p:nvSpPr>
        <p:spPr>
          <a:xfrm>
            <a:off x="5539500" y="2440075"/>
            <a:ext cx="164700" cy="164700"/>
          </a:xfrm>
          <a:prstGeom prst="ellipse">
            <a:avLst/>
          </a:prstGeom>
          <a:gradFill>
            <a:gsLst>
              <a:gs pos="0">
                <a:srgbClr val="0192DE"/>
              </a:gs>
              <a:gs pos="50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5" name="Google Shape;315;p28"/>
          <p:cNvCxnSpPr>
            <a:endCxn id="314" idx="0"/>
          </p:cNvCxnSpPr>
          <p:nvPr/>
        </p:nvCxnSpPr>
        <p:spPr>
          <a:xfrm>
            <a:off x="5621850" y="2040175"/>
            <a:ext cx="0" cy="399900"/>
          </a:xfrm>
          <a:prstGeom prst="straightConnector1">
            <a:avLst/>
          </a:prstGeom>
          <a:noFill/>
          <a:ln cap="flat" cmpd="sng" w="9525">
            <a:solidFill>
              <a:srgbClr val="0192DE"/>
            </a:solidFill>
            <a:prstDash val="solid"/>
            <a:round/>
            <a:headEnd len="med" w="med" type="none"/>
            <a:tailEnd len="med" w="med" type="none"/>
          </a:ln>
        </p:spPr>
      </p:cxnSp>
      <p:sp>
        <p:nvSpPr>
          <p:cNvPr id="316" name="Google Shape;316;p28"/>
          <p:cNvSpPr txBox="1"/>
          <p:nvPr/>
        </p:nvSpPr>
        <p:spPr>
          <a:xfrm>
            <a:off x="4656600" y="1455100"/>
            <a:ext cx="19305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14ABFB"/>
                </a:solidFill>
                <a:latin typeface="Roboto"/>
                <a:ea typeface="Roboto"/>
                <a:cs typeface="Roboto"/>
                <a:sym typeface="Roboto"/>
              </a:rPr>
              <a:t>Personalization</a:t>
            </a:r>
            <a:endParaRPr sz="2200">
              <a:solidFill>
                <a:srgbClr val="14ABFB"/>
              </a:solidFill>
              <a:latin typeface="Roboto"/>
              <a:ea typeface="Roboto"/>
              <a:cs typeface="Roboto"/>
              <a:sym typeface="Roboto"/>
            </a:endParaRPr>
          </a:p>
        </p:txBody>
      </p:sp>
      <p:cxnSp>
        <p:nvCxnSpPr>
          <p:cNvPr id="317" name="Google Shape;317;p28"/>
          <p:cNvCxnSpPr/>
          <p:nvPr/>
        </p:nvCxnSpPr>
        <p:spPr>
          <a:xfrm rot="10800000">
            <a:off x="5097600" y="2039925"/>
            <a:ext cx="1048500" cy="0"/>
          </a:xfrm>
          <a:prstGeom prst="straightConnector1">
            <a:avLst/>
          </a:prstGeom>
          <a:noFill/>
          <a:ln cap="flat" cmpd="sng" w="9525">
            <a:solidFill>
              <a:srgbClr val="0192DE"/>
            </a:solidFill>
            <a:prstDash val="solid"/>
            <a:round/>
            <a:headEnd len="med" w="med" type="none"/>
            <a:tailEnd len="med" w="med" type="none"/>
          </a:ln>
        </p:spPr>
      </p:cxnSp>
      <p:sp>
        <p:nvSpPr>
          <p:cNvPr id="318" name="Google Shape;318;p28"/>
          <p:cNvSpPr/>
          <p:nvPr/>
        </p:nvSpPr>
        <p:spPr>
          <a:xfrm>
            <a:off x="7639200" y="244007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28"/>
          <p:cNvCxnSpPr>
            <a:endCxn id="318" idx="0"/>
          </p:cNvCxnSpPr>
          <p:nvPr/>
        </p:nvCxnSpPr>
        <p:spPr>
          <a:xfrm>
            <a:off x="7721550" y="2040175"/>
            <a:ext cx="0" cy="399900"/>
          </a:xfrm>
          <a:prstGeom prst="straightConnector1">
            <a:avLst/>
          </a:prstGeom>
          <a:noFill/>
          <a:ln cap="flat" cmpd="sng" w="9525">
            <a:solidFill>
              <a:srgbClr val="FBBD38"/>
            </a:solidFill>
            <a:prstDash val="solid"/>
            <a:round/>
            <a:headEnd len="med" w="med" type="none"/>
            <a:tailEnd len="med" w="med" type="none"/>
          </a:ln>
        </p:spPr>
      </p:cxnSp>
      <p:sp>
        <p:nvSpPr>
          <p:cNvPr id="320" name="Google Shape;320;p28"/>
          <p:cNvSpPr txBox="1"/>
          <p:nvPr/>
        </p:nvSpPr>
        <p:spPr>
          <a:xfrm>
            <a:off x="6756300" y="1455100"/>
            <a:ext cx="19305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8C616"/>
                </a:solidFill>
                <a:latin typeface="Roboto Medium"/>
                <a:ea typeface="Roboto Medium"/>
                <a:cs typeface="Roboto Medium"/>
                <a:sym typeface="Roboto Medium"/>
              </a:rPr>
              <a:t>Empathy</a:t>
            </a:r>
            <a:endParaRPr sz="2200">
              <a:solidFill>
                <a:srgbClr val="F8C616"/>
              </a:solidFill>
              <a:latin typeface="Roboto Medium"/>
              <a:ea typeface="Roboto Medium"/>
              <a:cs typeface="Roboto Medium"/>
              <a:sym typeface="Roboto Medium"/>
            </a:endParaRPr>
          </a:p>
        </p:txBody>
      </p:sp>
      <p:cxnSp>
        <p:nvCxnSpPr>
          <p:cNvPr id="321" name="Google Shape;321;p28"/>
          <p:cNvCxnSpPr/>
          <p:nvPr/>
        </p:nvCxnSpPr>
        <p:spPr>
          <a:xfrm rot="10800000">
            <a:off x="7197300" y="2039925"/>
            <a:ext cx="1048500" cy="0"/>
          </a:xfrm>
          <a:prstGeom prst="straightConnector1">
            <a:avLst/>
          </a:prstGeom>
          <a:noFill/>
          <a:ln cap="flat" cmpd="sng" w="9525">
            <a:solidFill>
              <a:srgbClr val="FBBD38"/>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5" name="Shape 325"/>
        <p:cNvGrpSpPr/>
        <p:nvPr/>
      </p:nvGrpSpPr>
      <p:grpSpPr>
        <a:xfrm>
          <a:off x="0" y="0"/>
          <a:ext cx="0" cy="0"/>
          <a:chOff x="0" y="0"/>
          <a:chExt cx="0" cy="0"/>
        </a:xfrm>
      </p:grpSpPr>
      <p:sp>
        <p:nvSpPr>
          <p:cNvPr id="326" name="Google Shape;326;p29"/>
          <p:cNvSpPr/>
          <p:nvPr/>
        </p:nvSpPr>
        <p:spPr>
          <a:xfrm>
            <a:off x="2326675" y="1219650"/>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“Thank you for calling SomeBiz. How can I help you?”</a:t>
            </a:r>
            <a:endParaRPr sz="1800">
              <a:solidFill>
                <a:schemeClr val="lt1"/>
              </a:solidFill>
              <a:latin typeface="Roboto Medium"/>
              <a:ea typeface="Roboto Medium"/>
              <a:cs typeface="Roboto Medium"/>
              <a:sym typeface="Roboto Medium"/>
            </a:endParaRPr>
          </a:p>
        </p:txBody>
      </p:sp>
      <p:sp>
        <p:nvSpPr>
          <p:cNvPr id="327" name="Google Shape;327;p29"/>
          <p:cNvSpPr/>
          <p:nvPr/>
        </p:nvSpPr>
        <p:spPr>
          <a:xfrm>
            <a:off x="3261400" y="2495575"/>
            <a:ext cx="35610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“I need to change my name.”</a:t>
            </a:r>
            <a:endParaRPr i="1" sz="1800">
              <a:solidFill>
                <a:srgbClr val="013D5B"/>
              </a:solidFill>
              <a:latin typeface="Libre Baskerville"/>
              <a:ea typeface="Libre Baskerville"/>
              <a:cs typeface="Libre Baskerville"/>
              <a:sym typeface="Libre Baskerville"/>
            </a:endParaRPr>
          </a:p>
        </p:txBody>
      </p:sp>
      <p:grpSp>
        <p:nvGrpSpPr>
          <p:cNvPr id="328" name="Google Shape;328;p29"/>
          <p:cNvGrpSpPr/>
          <p:nvPr/>
        </p:nvGrpSpPr>
        <p:grpSpPr>
          <a:xfrm>
            <a:off x="807096" y="1097698"/>
            <a:ext cx="1336097" cy="1185307"/>
            <a:chOff x="550400" y="4262291"/>
            <a:chExt cx="2416525" cy="2143800"/>
          </a:xfrm>
        </p:grpSpPr>
        <p:sp>
          <p:nvSpPr>
            <p:cNvPr id="329" name="Google Shape;329;p29"/>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29"/>
          <p:cNvGrpSpPr/>
          <p:nvPr/>
        </p:nvGrpSpPr>
        <p:grpSpPr>
          <a:xfrm>
            <a:off x="7000316" y="2373620"/>
            <a:ext cx="1337009" cy="1185307"/>
            <a:chOff x="5275975" y="2673798"/>
            <a:chExt cx="2418175" cy="2143800"/>
          </a:xfrm>
        </p:grpSpPr>
        <p:sp>
          <p:nvSpPr>
            <p:cNvPr id="337" name="Google Shape;337;p29"/>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347" name="Shape 347"/>
        <p:cNvGrpSpPr/>
        <p:nvPr/>
      </p:nvGrpSpPr>
      <p:grpSpPr>
        <a:xfrm>
          <a:off x="0" y="0"/>
          <a:ext cx="0" cy="0"/>
          <a:chOff x="0" y="0"/>
          <a:chExt cx="0" cy="0"/>
        </a:xfrm>
      </p:grpSpPr>
      <p:sp>
        <p:nvSpPr>
          <p:cNvPr id="348" name="Google Shape;348;p30"/>
          <p:cNvSpPr txBox="1"/>
          <p:nvPr/>
        </p:nvSpPr>
        <p:spPr>
          <a:xfrm>
            <a:off x="0" y="790179"/>
            <a:ext cx="914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C</a:t>
            </a:r>
            <a:r>
              <a:rPr lang="en" sz="1800">
                <a:solidFill>
                  <a:schemeClr val="lt1"/>
                </a:solidFill>
                <a:latin typeface="Roboto"/>
                <a:ea typeface="Roboto"/>
                <a:cs typeface="Roboto"/>
                <a:sym typeface="Roboto"/>
              </a:rPr>
              <a:t>hange your approach from </a:t>
            </a:r>
            <a:endParaRPr sz="1800">
              <a:solidFill>
                <a:schemeClr val="lt1"/>
              </a:solidFill>
              <a:latin typeface="Roboto"/>
              <a:ea typeface="Roboto"/>
              <a:cs typeface="Roboto"/>
              <a:sym typeface="Roboto"/>
            </a:endParaRPr>
          </a:p>
        </p:txBody>
      </p:sp>
      <p:sp>
        <p:nvSpPr>
          <p:cNvPr id="349" name="Google Shape;349;p30"/>
          <p:cNvSpPr txBox="1"/>
          <p:nvPr/>
        </p:nvSpPr>
        <p:spPr>
          <a:xfrm>
            <a:off x="2326650" y="1291954"/>
            <a:ext cx="4490700" cy="971700"/>
          </a:xfrm>
          <a:prstGeom prst="rect">
            <a:avLst/>
          </a:prstGeom>
          <a:noFill/>
          <a:ln cap="flat" cmpd="sng" w="9525">
            <a:solidFill>
              <a:srgbClr val="0192DE"/>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800">
                <a:solidFill>
                  <a:srgbClr val="14ABFB"/>
                </a:solidFill>
                <a:latin typeface="Roboto"/>
                <a:ea typeface="Roboto"/>
                <a:cs typeface="Roboto"/>
                <a:sym typeface="Roboto"/>
              </a:rPr>
              <a:t>guiding users</a:t>
            </a:r>
            <a:endParaRPr sz="2800">
              <a:solidFill>
                <a:srgbClr val="14ABFB"/>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353" name="Shape 353"/>
        <p:cNvGrpSpPr/>
        <p:nvPr/>
      </p:nvGrpSpPr>
      <p:grpSpPr>
        <a:xfrm>
          <a:off x="0" y="0"/>
          <a:ext cx="0" cy="0"/>
          <a:chOff x="0" y="0"/>
          <a:chExt cx="0" cy="0"/>
        </a:xfrm>
      </p:grpSpPr>
      <p:sp>
        <p:nvSpPr>
          <p:cNvPr id="354" name="Google Shape;354;p31"/>
          <p:cNvSpPr txBox="1"/>
          <p:nvPr/>
        </p:nvSpPr>
        <p:spPr>
          <a:xfrm>
            <a:off x="0" y="790179"/>
            <a:ext cx="914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Change your approach from </a:t>
            </a:r>
            <a:endParaRPr sz="1800">
              <a:solidFill>
                <a:schemeClr val="lt1"/>
              </a:solidFill>
              <a:latin typeface="Roboto"/>
              <a:ea typeface="Roboto"/>
              <a:cs typeface="Roboto"/>
              <a:sym typeface="Roboto"/>
            </a:endParaRPr>
          </a:p>
        </p:txBody>
      </p:sp>
      <p:sp>
        <p:nvSpPr>
          <p:cNvPr id="355" name="Google Shape;355;p31"/>
          <p:cNvSpPr txBox="1"/>
          <p:nvPr/>
        </p:nvSpPr>
        <p:spPr>
          <a:xfrm>
            <a:off x="2326650" y="1291954"/>
            <a:ext cx="4490700" cy="971700"/>
          </a:xfrm>
          <a:prstGeom prst="rect">
            <a:avLst/>
          </a:prstGeom>
          <a:noFill/>
          <a:ln cap="flat" cmpd="sng" w="9525">
            <a:solidFill>
              <a:srgbClr val="0192DE"/>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2800">
                <a:solidFill>
                  <a:srgbClr val="14ABFB"/>
                </a:solidFill>
                <a:latin typeface="Roboto"/>
                <a:ea typeface="Roboto"/>
                <a:cs typeface="Roboto"/>
                <a:sym typeface="Roboto"/>
              </a:rPr>
              <a:t>guiding users</a:t>
            </a:r>
            <a:endParaRPr sz="2800">
              <a:solidFill>
                <a:srgbClr val="14ABFB"/>
              </a:solidFill>
              <a:latin typeface="Roboto"/>
              <a:ea typeface="Roboto"/>
              <a:cs typeface="Roboto"/>
              <a:sym typeface="Roboto"/>
            </a:endParaRPr>
          </a:p>
        </p:txBody>
      </p:sp>
      <p:sp>
        <p:nvSpPr>
          <p:cNvPr id="356" name="Google Shape;356;p31"/>
          <p:cNvSpPr txBox="1"/>
          <p:nvPr/>
        </p:nvSpPr>
        <p:spPr>
          <a:xfrm>
            <a:off x="2326650" y="2773332"/>
            <a:ext cx="4490700" cy="971700"/>
          </a:xfrm>
          <a:prstGeom prst="rect">
            <a:avLst/>
          </a:prstGeom>
          <a:gradFill>
            <a:gsLst>
              <a:gs pos="0">
                <a:srgbClr val="0192DE"/>
              </a:gs>
              <a:gs pos="50000">
                <a:srgbClr val="0383C4"/>
              </a:gs>
              <a:gs pos="100000">
                <a:srgbClr val="0383C4"/>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2800">
                <a:solidFill>
                  <a:schemeClr val="lt1"/>
                </a:solidFill>
                <a:latin typeface="Roboto"/>
                <a:ea typeface="Roboto"/>
                <a:cs typeface="Roboto"/>
                <a:sym typeface="Roboto"/>
              </a:rPr>
              <a:t>being guided </a:t>
            </a:r>
            <a:r>
              <a:rPr i="1" lang="en" sz="2800">
                <a:solidFill>
                  <a:srgbClr val="F8C616"/>
                </a:solidFill>
                <a:latin typeface="Libre Baskerville"/>
                <a:ea typeface="Libre Baskerville"/>
                <a:cs typeface="Libre Baskerville"/>
                <a:sym typeface="Libre Baskerville"/>
              </a:rPr>
              <a:t>by</a:t>
            </a:r>
            <a:r>
              <a:rPr lang="en" sz="2800">
                <a:solidFill>
                  <a:schemeClr val="lt1"/>
                </a:solidFill>
                <a:latin typeface="Roboto"/>
                <a:ea typeface="Roboto"/>
                <a:cs typeface="Roboto"/>
                <a:sym typeface="Roboto"/>
              </a:rPr>
              <a:t> users</a:t>
            </a:r>
            <a:endParaRPr sz="2800">
              <a:solidFill>
                <a:schemeClr val="lt1"/>
              </a:solidFill>
              <a:latin typeface="Roboto"/>
              <a:ea typeface="Roboto"/>
              <a:cs typeface="Roboto"/>
              <a:sym typeface="Roboto"/>
            </a:endParaRPr>
          </a:p>
        </p:txBody>
      </p:sp>
      <p:sp>
        <p:nvSpPr>
          <p:cNvPr id="357" name="Google Shape;357;p31"/>
          <p:cNvSpPr txBox="1"/>
          <p:nvPr/>
        </p:nvSpPr>
        <p:spPr>
          <a:xfrm>
            <a:off x="0" y="2280220"/>
            <a:ext cx="914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to</a:t>
            </a:r>
            <a:endParaRPr sz="1800">
              <a:solidFill>
                <a:schemeClr val="lt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361" name="Shape 361"/>
        <p:cNvGrpSpPr/>
        <p:nvPr/>
      </p:nvGrpSpPr>
      <p:grpSpPr>
        <a:xfrm>
          <a:off x="0" y="0"/>
          <a:ext cx="0" cy="0"/>
          <a:chOff x="0" y="0"/>
          <a:chExt cx="0" cy="0"/>
        </a:xfrm>
      </p:grpSpPr>
      <p:cxnSp>
        <p:nvCxnSpPr>
          <p:cNvPr id="362" name="Google Shape;362;p32"/>
          <p:cNvCxnSpPr/>
          <p:nvPr/>
        </p:nvCxnSpPr>
        <p:spPr>
          <a:xfrm rot="10800000">
            <a:off x="24091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363" name="Google Shape;363;p32"/>
          <p:cNvCxnSpPr/>
          <p:nvPr/>
        </p:nvCxnSpPr>
        <p:spPr>
          <a:xfrm>
            <a:off x="1556800" y="2562105"/>
            <a:ext cx="1704600" cy="0"/>
          </a:xfrm>
          <a:prstGeom prst="straightConnector1">
            <a:avLst/>
          </a:prstGeom>
          <a:noFill/>
          <a:ln cap="flat" cmpd="sng" w="9525">
            <a:solidFill>
              <a:srgbClr val="F8C616"/>
            </a:solidFill>
            <a:prstDash val="solid"/>
            <a:round/>
            <a:headEnd len="med" w="med" type="none"/>
            <a:tailEnd len="med" w="med" type="none"/>
          </a:ln>
        </p:spPr>
      </p:cxnSp>
      <p:grpSp>
        <p:nvGrpSpPr>
          <p:cNvPr id="364" name="Google Shape;364;p32"/>
          <p:cNvGrpSpPr/>
          <p:nvPr/>
        </p:nvGrpSpPr>
        <p:grpSpPr>
          <a:xfrm>
            <a:off x="3909351" y="795376"/>
            <a:ext cx="751767" cy="1288567"/>
            <a:chOff x="2973513" y="2639500"/>
            <a:chExt cx="2231425" cy="3824775"/>
          </a:xfrm>
        </p:grpSpPr>
        <p:sp>
          <p:nvSpPr>
            <p:cNvPr id="365" name="Google Shape;365;p32"/>
            <p:cNvSpPr/>
            <p:nvPr/>
          </p:nvSpPr>
          <p:spPr>
            <a:xfrm>
              <a:off x="3105750" y="2639500"/>
              <a:ext cx="1980175" cy="2003325"/>
            </a:xfrm>
            <a:custGeom>
              <a:rect b="b" l="l" r="r" t="t"/>
              <a:pathLst>
                <a:path extrusionOk="0" h="80133" w="79207">
                  <a:moveTo>
                    <a:pt x="37289" y="1"/>
                  </a:moveTo>
                  <a:lnTo>
                    <a:pt x="35835" y="133"/>
                  </a:lnTo>
                  <a:lnTo>
                    <a:pt x="34380" y="265"/>
                  </a:lnTo>
                  <a:lnTo>
                    <a:pt x="32992" y="464"/>
                  </a:lnTo>
                  <a:lnTo>
                    <a:pt x="31537" y="662"/>
                  </a:lnTo>
                  <a:lnTo>
                    <a:pt x="30149" y="926"/>
                  </a:lnTo>
                  <a:lnTo>
                    <a:pt x="28760" y="1257"/>
                  </a:lnTo>
                  <a:lnTo>
                    <a:pt x="27438" y="1654"/>
                  </a:lnTo>
                  <a:lnTo>
                    <a:pt x="26050" y="2116"/>
                  </a:lnTo>
                  <a:lnTo>
                    <a:pt x="24727" y="2579"/>
                  </a:lnTo>
                  <a:lnTo>
                    <a:pt x="23471" y="3042"/>
                  </a:lnTo>
                  <a:lnTo>
                    <a:pt x="22149" y="3637"/>
                  </a:lnTo>
                  <a:lnTo>
                    <a:pt x="20893" y="4232"/>
                  </a:lnTo>
                  <a:lnTo>
                    <a:pt x="19702" y="4893"/>
                  </a:lnTo>
                  <a:lnTo>
                    <a:pt x="18446" y="5554"/>
                  </a:lnTo>
                  <a:lnTo>
                    <a:pt x="17322" y="6282"/>
                  </a:lnTo>
                  <a:lnTo>
                    <a:pt x="16132" y="7009"/>
                  </a:lnTo>
                  <a:lnTo>
                    <a:pt x="15008" y="7802"/>
                  </a:lnTo>
                  <a:lnTo>
                    <a:pt x="13950" y="8662"/>
                  </a:lnTo>
                  <a:lnTo>
                    <a:pt x="12893" y="9521"/>
                  </a:lnTo>
                  <a:lnTo>
                    <a:pt x="11835" y="10447"/>
                  </a:lnTo>
                  <a:lnTo>
                    <a:pt x="10843" y="11373"/>
                  </a:lnTo>
                  <a:lnTo>
                    <a:pt x="9851" y="12364"/>
                  </a:lnTo>
                  <a:lnTo>
                    <a:pt x="8926" y="13356"/>
                  </a:lnTo>
                  <a:lnTo>
                    <a:pt x="8000" y="14414"/>
                  </a:lnTo>
                  <a:lnTo>
                    <a:pt x="7141" y="15472"/>
                  </a:lnTo>
                  <a:lnTo>
                    <a:pt x="6281" y="16596"/>
                  </a:lnTo>
                  <a:lnTo>
                    <a:pt x="5488" y="17720"/>
                  </a:lnTo>
                  <a:lnTo>
                    <a:pt x="4760" y="18844"/>
                  </a:lnTo>
                  <a:lnTo>
                    <a:pt x="4033" y="20034"/>
                  </a:lnTo>
                  <a:lnTo>
                    <a:pt x="2909" y="22017"/>
                  </a:lnTo>
                  <a:lnTo>
                    <a:pt x="1984" y="24133"/>
                  </a:lnTo>
                  <a:lnTo>
                    <a:pt x="595" y="27769"/>
                  </a:lnTo>
                  <a:lnTo>
                    <a:pt x="331" y="28496"/>
                  </a:lnTo>
                  <a:lnTo>
                    <a:pt x="198" y="29224"/>
                  </a:lnTo>
                  <a:lnTo>
                    <a:pt x="66" y="30017"/>
                  </a:lnTo>
                  <a:lnTo>
                    <a:pt x="0" y="30810"/>
                  </a:lnTo>
                  <a:lnTo>
                    <a:pt x="66" y="31736"/>
                  </a:lnTo>
                  <a:lnTo>
                    <a:pt x="198" y="32595"/>
                  </a:lnTo>
                  <a:lnTo>
                    <a:pt x="397" y="33389"/>
                  </a:lnTo>
                  <a:lnTo>
                    <a:pt x="727" y="34182"/>
                  </a:lnTo>
                  <a:lnTo>
                    <a:pt x="1058" y="34976"/>
                  </a:lnTo>
                  <a:lnTo>
                    <a:pt x="1521" y="35637"/>
                  </a:lnTo>
                  <a:lnTo>
                    <a:pt x="1984" y="36364"/>
                  </a:lnTo>
                  <a:lnTo>
                    <a:pt x="2579" y="36959"/>
                  </a:lnTo>
                  <a:lnTo>
                    <a:pt x="3174" y="37488"/>
                  </a:lnTo>
                  <a:lnTo>
                    <a:pt x="3835" y="38017"/>
                  </a:lnTo>
                  <a:lnTo>
                    <a:pt x="4562" y="38414"/>
                  </a:lnTo>
                  <a:lnTo>
                    <a:pt x="5289" y="38810"/>
                  </a:lnTo>
                  <a:lnTo>
                    <a:pt x="6083" y="39075"/>
                  </a:lnTo>
                  <a:lnTo>
                    <a:pt x="6942" y="39339"/>
                  </a:lnTo>
                  <a:lnTo>
                    <a:pt x="7802" y="39471"/>
                  </a:lnTo>
                  <a:lnTo>
                    <a:pt x="9389" y="39471"/>
                  </a:lnTo>
                  <a:lnTo>
                    <a:pt x="10050" y="39405"/>
                  </a:lnTo>
                  <a:lnTo>
                    <a:pt x="10711" y="39273"/>
                  </a:lnTo>
                  <a:lnTo>
                    <a:pt x="11372" y="39075"/>
                  </a:lnTo>
                  <a:lnTo>
                    <a:pt x="11967" y="38810"/>
                  </a:lnTo>
                  <a:lnTo>
                    <a:pt x="12628" y="38546"/>
                  </a:lnTo>
                  <a:lnTo>
                    <a:pt x="13157" y="38215"/>
                  </a:lnTo>
                  <a:lnTo>
                    <a:pt x="13686" y="37885"/>
                  </a:lnTo>
                  <a:lnTo>
                    <a:pt x="14215" y="37488"/>
                  </a:lnTo>
                  <a:lnTo>
                    <a:pt x="14744" y="37025"/>
                  </a:lnTo>
                  <a:lnTo>
                    <a:pt x="15141" y="36562"/>
                  </a:lnTo>
                  <a:lnTo>
                    <a:pt x="15603" y="36033"/>
                  </a:lnTo>
                  <a:lnTo>
                    <a:pt x="15934" y="35505"/>
                  </a:lnTo>
                  <a:lnTo>
                    <a:pt x="16264" y="34976"/>
                  </a:lnTo>
                  <a:lnTo>
                    <a:pt x="16595" y="34381"/>
                  </a:lnTo>
                  <a:lnTo>
                    <a:pt x="16860" y="33786"/>
                  </a:lnTo>
                  <a:lnTo>
                    <a:pt x="17124" y="32860"/>
                  </a:lnTo>
                  <a:lnTo>
                    <a:pt x="17455" y="31934"/>
                  </a:lnTo>
                  <a:lnTo>
                    <a:pt x="17851" y="31075"/>
                  </a:lnTo>
                  <a:lnTo>
                    <a:pt x="18248" y="30215"/>
                  </a:lnTo>
                  <a:lnTo>
                    <a:pt x="19107" y="28562"/>
                  </a:lnTo>
                  <a:lnTo>
                    <a:pt x="20165" y="26976"/>
                  </a:lnTo>
                  <a:lnTo>
                    <a:pt x="21355" y="25455"/>
                  </a:lnTo>
                  <a:lnTo>
                    <a:pt x="22612" y="24067"/>
                  </a:lnTo>
                  <a:lnTo>
                    <a:pt x="24000" y="22810"/>
                  </a:lnTo>
                  <a:lnTo>
                    <a:pt x="25455" y="21620"/>
                  </a:lnTo>
                  <a:lnTo>
                    <a:pt x="27041" y="20629"/>
                  </a:lnTo>
                  <a:lnTo>
                    <a:pt x="28760" y="19703"/>
                  </a:lnTo>
                  <a:lnTo>
                    <a:pt x="29620" y="19306"/>
                  </a:lnTo>
                  <a:lnTo>
                    <a:pt x="30479" y="18910"/>
                  </a:lnTo>
                  <a:lnTo>
                    <a:pt x="31405" y="18579"/>
                  </a:lnTo>
                  <a:lnTo>
                    <a:pt x="32264" y="18315"/>
                  </a:lnTo>
                  <a:lnTo>
                    <a:pt x="33190" y="18050"/>
                  </a:lnTo>
                  <a:lnTo>
                    <a:pt x="34182" y="17786"/>
                  </a:lnTo>
                  <a:lnTo>
                    <a:pt x="35107" y="17653"/>
                  </a:lnTo>
                  <a:lnTo>
                    <a:pt x="36099" y="17521"/>
                  </a:lnTo>
                  <a:lnTo>
                    <a:pt x="37091" y="17389"/>
                  </a:lnTo>
                  <a:lnTo>
                    <a:pt x="38083" y="17323"/>
                  </a:lnTo>
                  <a:lnTo>
                    <a:pt x="39140" y="17323"/>
                  </a:lnTo>
                  <a:lnTo>
                    <a:pt x="40132" y="17389"/>
                  </a:lnTo>
                  <a:lnTo>
                    <a:pt x="41190" y="17455"/>
                  </a:lnTo>
                  <a:lnTo>
                    <a:pt x="42314" y="17587"/>
                  </a:lnTo>
                  <a:lnTo>
                    <a:pt x="43306" y="17786"/>
                  </a:lnTo>
                  <a:lnTo>
                    <a:pt x="44363" y="17984"/>
                  </a:lnTo>
                  <a:lnTo>
                    <a:pt x="45421" y="18248"/>
                  </a:lnTo>
                  <a:lnTo>
                    <a:pt x="46413" y="18579"/>
                  </a:lnTo>
                  <a:lnTo>
                    <a:pt x="47405" y="18976"/>
                  </a:lnTo>
                  <a:lnTo>
                    <a:pt x="48330" y="19372"/>
                  </a:lnTo>
                  <a:lnTo>
                    <a:pt x="49256" y="19835"/>
                  </a:lnTo>
                  <a:lnTo>
                    <a:pt x="50182" y="20364"/>
                  </a:lnTo>
                  <a:lnTo>
                    <a:pt x="51107" y="20893"/>
                  </a:lnTo>
                  <a:lnTo>
                    <a:pt x="51967" y="21422"/>
                  </a:lnTo>
                  <a:lnTo>
                    <a:pt x="52760" y="22083"/>
                  </a:lnTo>
                  <a:lnTo>
                    <a:pt x="53620" y="22678"/>
                  </a:lnTo>
                  <a:lnTo>
                    <a:pt x="54347" y="23405"/>
                  </a:lnTo>
                  <a:lnTo>
                    <a:pt x="55140" y="24133"/>
                  </a:lnTo>
                  <a:lnTo>
                    <a:pt x="55801" y="24860"/>
                  </a:lnTo>
                  <a:lnTo>
                    <a:pt x="56529" y="25653"/>
                  </a:lnTo>
                  <a:lnTo>
                    <a:pt x="57190" y="26447"/>
                  </a:lnTo>
                  <a:lnTo>
                    <a:pt x="57785" y="27306"/>
                  </a:lnTo>
                  <a:lnTo>
                    <a:pt x="58314" y="28166"/>
                  </a:lnTo>
                  <a:lnTo>
                    <a:pt x="58909" y="29025"/>
                  </a:lnTo>
                  <a:lnTo>
                    <a:pt x="59372" y="29951"/>
                  </a:lnTo>
                  <a:lnTo>
                    <a:pt x="59834" y="30876"/>
                  </a:lnTo>
                  <a:lnTo>
                    <a:pt x="60231" y="31868"/>
                  </a:lnTo>
                  <a:lnTo>
                    <a:pt x="60628" y="32794"/>
                  </a:lnTo>
                  <a:lnTo>
                    <a:pt x="60958" y="33852"/>
                  </a:lnTo>
                  <a:lnTo>
                    <a:pt x="61223" y="34843"/>
                  </a:lnTo>
                  <a:lnTo>
                    <a:pt x="61487" y="35901"/>
                  </a:lnTo>
                  <a:lnTo>
                    <a:pt x="61620" y="36959"/>
                  </a:lnTo>
                  <a:lnTo>
                    <a:pt x="61752" y="38017"/>
                  </a:lnTo>
                  <a:lnTo>
                    <a:pt x="61884" y="39075"/>
                  </a:lnTo>
                  <a:lnTo>
                    <a:pt x="61884" y="40133"/>
                  </a:lnTo>
                  <a:lnTo>
                    <a:pt x="61884" y="41257"/>
                  </a:lnTo>
                  <a:lnTo>
                    <a:pt x="61818" y="42314"/>
                  </a:lnTo>
                  <a:lnTo>
                    <a:pt x="61686" y="43306"/>
                  </a:lnTo>
                  <a:lnTo>
                    <a:pt x="61553" y="44364"/>
                  </a:lnTo>
                  <a:lnTo>
                    <a:pt x="61355" y="45356"/>
                  </a:lnTo>
                  <a:lnTo>
                    <a:pt x="61091" y="46347"/>
                  </a:lnTo>
                  <a:lnTo>
                    <a:pt x="60826" y="47339"/>
                  </a:lnTo>
                  <a:lnTo>
                    <a:pt x="60496" y="48265"/>
                  </a:lnTo>
                  <a:lnTo>
                    <a:pt x="60099" y="49256"/>
                  </a:lnTo>
                  <a:lnTo>
                    <a:pt x="59702" y="50182"/>
                  </a:lnTo>
                  <a:lnTo>
                    <a:pt x="59239" y="51042"/>
                  </a:lnTo>
                  <a:lnTo>
                    <a:pt x="58777" y="51901"/>
                  </a:lnTo>
                  <a:lnTo>
                    <a:pt x="58248" y="52761"/>
                  </a:lnTo>
                  <a:lnTo>
                    <a:pt x="57653" y="53620"/>
                  </a:lnTo>
                  <a:lnTo>
                    <a:pt x="57058" y="54413"/>
                  </a:lnTo>
                  <a:lnTo>
                    <a:pt x="56463" y="55141"/>
                  </a:lnTo>
                  <a:lnTo>
                    <a:pt x="55801" y="55934"/>
                  </a:lnTo>
                  <a:lnTo>
                    <a:pt x="55140" y="56661"/>
                  </a:lnTo>
                  <a:lnTo>
                    <a:pt x="54413" y="57322"/>
                  </a:lnTo>
                  <a:lnTo>
                    <a:pt x="53620" y="57984"/>
                  </a:lnTo>
                  <a:lnTo>
                    <a:pt x="52892" y="58579"/>
                  </a:lnTo>
                  <a:lnTo>
                    <a:pt x="52033" y="59174"/>
                  </a:lnTo>
                  <a:lnTo>
                    <a:pt x="51239" y="59769"/>
                  </a:lnTo>
                  <a:lnTo>
                    <a:pt x="50380" y="60232"/>
                  </a:lnTo>
                  <a:lnTo>
                    <a:pt x="49520" y="60760"/>
                  </a:lnTo>
                  <a:lnTo>
                    <a:pt x="48595" y="61157"/>
                  </a:lnTo>
                  <a:lnTo>
                    <a:pt x="47669" y="61620"/>
                  </a:lnTo>
                  <a:lnTo>
                    <a:pt x="46744" y="61951"/>
                  </a:lnTo>
                  <a:lnTo>
                    <a:pt x="45752" y="62281"/>
                  </a:lnTo>
                  <a:lnTo>
                    <a:pt x="44826" y="62546"/>
                  </a:lnTo>
                  <a:lnTo>
                    <a:pt x="43835" y="62810"/>
                  </a:lnTo>
                  <a:lnTo>
                    <a:pt x="42975" y="62876"/>
                  </a:lnTo>
                  <a:lnTo>
                    <a:pt x="42116" y="63075"/>
                  </a:lnTo>
                  <a:lnTo>
                    <a:pt x="41388" y="63273"/>
                  </a:lnTo>
                  <a:lnTo>
                    <a:pt x="40595" y="63603"/>
                  </a:lnTo>
                  <a:lnTo>
                    <a:pt x="39868" y="64000"/>
                  </a:lnTo>
                  <a:lnTo>
                    <a:pt x="39206" y="64463"/>
                  </a:lnTo>
                  <a:lnTo>
                    <a:pt x="38611" y="64926"/>
                  </a:lnTo>
                  <a:lnTo>
                    <a:pt x="38016" y="65521"/>
                  </a:lnTo>
                  <a:lnTo>
                    <a:pt x="37487" y="66116"/>
                  </a:lnTo>
                  <a:lnTo>
                    <a:pt x="37025" y="66777"/>
                  </a:lnTo>
                  <a:lnTo>
                    <a:pt x="36628" y="67438"/>
                  </a:lnTo>
                  <a:lnTo>
                    <a:pt x="36297" y="68165"/>
                  </a:lnTo>
                  <a:lnTo>
                    <a:pt x="35967" y="68959"/>
                  </a:lnTo>
                  <a:lnTo>
                    <a:pt x="35768" y="69752"/>
                  </a:lnTo>
                  <a:lnTo>
                    <a:pt x="35702" y="70612"/>
                  </a:lnTo>
                  <a:lnTo>
                    <a:pt x="35636" y="71471"/>
                  </a:lnTo>
                  <a:lnTo>
                    <a:pt x="35702" y="72331"/>
                  </a:lnTo>
                  <a:lnTo>
                    <a:pt x="35835" y="73190"/>
                  </a:lnTo>
                  <a:lnTo>
                    <a:pt x="36033" y="74050"/>
                  </a:lnTo>
                  <a:lnTo>
                    <a:pt x="36297" y="74843"/>
                  </a:lnTo>
                  <a:lnTo>
                    <a:pt x="36694" y="75570"/>
                  </a:lnTo>
                  <a:lnTo>
                    <a:pt x="37091" y="76298"/>
                  </a:lnTo>
                  <a:lnTo>
                    <a:pt x="37620" y="76959"/>
                  </a:lnTo>
                  <a:lnTo>
                    <a:pt x="38149" y="77554"/>
                  </a:lnTo>
                  <a:lnTo>
                    <a:pt x="38810" y="78149"/>
                  </a:lnTo>
                  <a:lnTo>
                    <a:pt x="39471" y="78612"/>
                  </a:lnTo>
                  <a:lnTo>
                    <a:pt x="40198" y="79074"/>
                  </a:lnTo>
                  <a:lnTo>
                    <a:pt x="40925" y="79405"/>
                  </a:lnTo>
                  <a:lnTo>
                    <a:pt x="41719" y="79736"/>
                  </a:lnTo>
                  <a:lnTo>
                    <a:pt x="42578" y="79934"/>
                  </a:lnTo>
                  <a:lnTo>
                    <a:pt x="43438" y="80066"/>
                  </a:lnTo>
                  <a:lnTo>
                    <a:pt x="44297" y="80132"/>
                  </a:lnTo>
                  <a:lnTo>
                    <a:pt x="45554" y="80132"/>
                  </a:lnTo>
                  <a:lnTo>
                    <a:pt x="47669" y="79736"/>
                  </a:lnTo>
                  <a:lnTo>
                    <a:pt x="49719" y="79207"/>
                  </a:lnTo>
                  <a:lnTo>
                    <a:pt x="51768" y="78545"/>
                  </a:lnTo>
                  <a:lnTo>
                    <a:pt x="53752" y="77818"/>
                  </a:lnTo>
                  <a:lnTo>
                    <a:pt x="55669" y="77025"/>
                  </a:lnTo>
                  <a:lnTo>
                    <a:pt x="57520" y="76099"/>
                  </a:lnTo>
                  <a:lnTo>
                    <a:pt x="59372" y="75107"/>
                  </a:lnTo>
                  <a:lnTo>
                    <a:pt x="61091" y="73983"/>
                  </a:lnTo>
                  <a:lnTo>
                    <a:pt x="62810" y="72793"/>
                  </a:lnTo>
                  <a:lnTo>
                    <a:pt x="64462" y="71537"/>
                  </a:lnTo>
                  <a:lnTo>
                    <a:pt x="66049" y="70149"/>
                  </a:lnTo>
                  <a:lnTo>
                    <a:pt x="67504" y="68694"/>
                  </a:lnTo>
                  <a:lnTo>
                    <a:pt x="68958" y="67240"/>
                  </a:lnTo>
                  <a:lnTo>
                    <a:pt x="70281" y="65653"/>
                  </a:lnTo>
                  <a:lnTo>
                    <a:pt x="71537" y="64000"/>
                  </a:lnTo>
                  <a:lnTo>
                    <a:pt x="72727" y="62281"/>
                  </a:lnTo>
                  <a:lnTo>
                    <a:pt x="73520" y="60959"/>
                  </a:lnTo>
                  <a:lnTo>
                    <a:pt x="74314" y="59570"/>
                  </a:lnTo>
                  <a:lnTo>
                    <a:pt x="75041" y="58182"/>
                  </a:lnTo>
                  <a:lnTo>
                    <a:pt x="75768" y="56727"/>
                  </a:lnTo>
                  <a:lnTo>
                    <a:pt x="76363" y="55273"/>
                  </a:lnTo>
                  <a:lnTo>
                    <a:pt x="76958" y="53752"/>
                  </a:lnTo>
                  <a:lnTo>
                    <a:pt x="77421" y="52232"/>
                  </a:lnTo>
                  <a:lnTo>
                    <a:pt x="77884" y="50645"/>
                  </a:lnTo>
                  <a:lnTo>
                    <a:pt x="78281" y="49058"/>
                  </a:lnTo>
                  <a:lnTo>
                    <a:pt x="78611" y="47471"/>
                  </a:lnTo>
                  <a:lnTo>
                    <a:pt x="78809" y="45885"/>
                  </a:lnTo>
                  <a:lnTo>
                    <a:pt x="79008" y="44232"/>
                  </a:lnTo>
                  <a:lnTo>
                    <a:pt x="79140" y="42579"/>
                  </a:lnTo>
                  <a:lnTo>
                    <a:pt x="79206" y="40860"/>
                  </a:lnTo>
                  <a:lnTo>
                    <a:pt x="79206" y="39141"/>
                  </a:lnTo>
                  <a:lnTo>
                    <a:pt x="79140" y="37488"/>
                  </a:lnTo>
                  <a:lnTo>
                    <a:pt x="78942" y="35637"/>
                  </a:lnTo>
                  <a:lnTo>
                    <a:pt x="78677" y="33786"/>
                  </a:lnTo>
                  <a:lnTo>
                    <a:pt x="78347" y="32000"/>
                  </a:lnTo>
                  <a:lnTo>
                    <a:pt x="77950" y="30215"/>
                  </a:lnTo>
                  <a:lnTo>
                    <a:pt x="77421" y="28430"/>
                  </a:lnTo>
                  <a:lnTo>
                    <a:pt x="76826" y="26777"/>
                  </a:lnTo>
                  <a:lnTo>
                    <a:pt x="76231" y="25058"/>
                  </a:lnTo>
                  <a:lnTo>
                    <a:pt x="75504" y="23405"/>
                  </a:lnTo>
                  <a:lnTo>
                    <a:pt x="74710" y="21819"/>
                  </a:lnTo>
                  <a:lnTo>
                    <a:pt x="73851" y="20298"/>
                  </a:lnTo>
                  <a:lnTo>
                    <a:pt x="72925" y="18777"/>
                  </a:lnTo>
                  <a:lnTo>
                    <a:pt x="71934" y="17257"/>
                  </a:lnTo>
                  <a:lnTo>
                    <a:pt x="70876" y="15868"/>
                  </a:lnTo>
                  <a:lnTo>
                    <a:pt x="69752" y="14480"/>
                  </a:lnTo>
                  <a:lnTo>
                    <a:pt x="68562" y="13158"/>
                  </a:lnTo>
                  <a:lnTo>
                    <a:pt x="67372" y="11835"/>
                  </a:lnTo>
                  <a:lnTo>
                    <a:pt x="66115" y="10645"/>
                  </a:lnTo>
                  <a:lnTo>
                    <a:pt x="64727" y="9455"/>
                  </a:lnTo>
                  <a:lnTo>
                    <a:pt x="63405" y="8331"/>
                  </a:lnTo>
                  <a:lnTo>
                    <a:pt x="61950" y="7273"/>
                  </a:lnTo>
                  <a:lnTo>
                    <a:pt x="60496" y="6282"/>
                  </a:lnTo>
                  <a:lnTo>
                    <a:pt x="58975" y="5356"/>
                  </a:lnTo>
                  <a:lnTo>
                    <a:pt x="57388" y="4497"/>
                  </a:lnTo>
                  <a:lnTo>
                    <a:pt x="55801" y="3703"/>
                  </a:lnTo>
                  <a:lnTo>
                    <a:pt x="54149" y="3042"/>
                  </a:lnTo>
                  <a:lnTo>
                    <a:pt x="52496" y="2381"/>
                  </a:lnTo>
                  <a:lnTo>
                    <a:pt x="50777" y="1786"/>
                  </a:lnTo>
                  <a:lnTo>
                    <a:pt x="48992" y="1323"/>
                  </a:lnTo>
                  <a:lnTo>
                    <a:pt x="47273" y="860"/>
                  </a:lnTo>
                  <a:lnTo>
                    <a:pt x="45421" y="530"/>
                  </a:lnTo>
                  <a:lnTo>
                    <a:pt x="43636" y="265"/>
                  </a:lnTo>
                  <a:lnTo>
                    <a:pt x="41785" y="133"/>
                  </a:lnTo>
                  <a:lnTo>
                    <a:pt x="40264"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2"/>
            <p:cNvSpPr/>
            <p:nvPr/>
          </p:nvSpPr>
          <p:spPr>
            <a:xfrm>
              <a:off x="2973513" y="4216350"/>
              <a:ext cx="2231425" cy="2247925"/>
            </a:xfrm>
            <a:custGeom>
              <a:rect b="b" l="l" r="r" t="t"/>
              <a:pathLst>
                <a:path extrusionOk="0" h="89917" w="89257">
                  <a:moveTo>
                    <a:pt x="32397" y="1"/>
                  </a:moveTo>
                  <a:lnTo>
                    <a:pt x="31472" y="67"/>
                  </a:lnTo>
                  <a:lnTo>
                    <a:pt x="30612" y="199"/>
                  </a:lnTo>
                  <a:lnTo>
                    <a:pt x="29819" y="397"/>
                  </a:lnTo>
                  <a:lnTo>
                    <a:pt x="29025" y="728"/>
                  </a:lnTo>
                  <a:lnTo>
                    <a:pt x="28232" y="1058"/>
                  </a:lnTo>
                  <a:lnTo>
                    <a:pt x="27505" y="1521"/>
                  </a:lnTo>
                  <a:lnTo>
                    <a:pt x="26843" y="1984"/>
                  </a:lnTo>
                  <a:lnTo>
                    <a:pt x="26248" y="2579"/>
                  </a:lnTo>
                  <a:lnTo>
                    <a:pt x="25720" y="3174"/>
                  </a:lnTo>
                  <a:lnTo>
                    <a:pt x="25191" y="3835"/>
                  </a:lnTo>
                  <a:lnTo>
                    <a:pt x="24794" y="4562"/>
                  </a:lnTo>
                  <a:lnTo>
                    <a:pt x="24397" y="5290"/>
                  </a:lnTo>
                  <a:lnTo>
                    <a:pt x="24133" y="6083"/>
                  </a:lnTo>
                  <a:lnTo>
                    <a:pt x="23868" y="6943"/>
                  </a:lnTo>
                  <a:lnTo>
                    <a:pt x="23736" y="7802"/>
                  </a:lnTo>
                  <a:lnTo>
                    <a:pt x="23736" y="8662"/>
                  </a:lnTo>
                  <a:lnTo>
                    <a:pt x="23736" y="9587"/>
                  </a:lnTo>
                  <a:lnTo>
                    <a:pt x="23868" y="10447"/>
                  </a:lnTo>
                  <a:lnTo>
                    <a:pt x="24067" y="11240"/>
                  </a:lnTo>
                  <a:lnTo>
                    <a:pt x="24397" y="12033"/>
                  </a:lnTo>
                  <a:lnTo>
                    <a:pt x="24728" y="12761"/>
                  </a:lnTo>
                  <a:lnTo>
                    <a:pt x="25191" y="13488"/>
                  </a:lnTo>
                  <a:lnTo>
                    <a:pt x="25653" y="14149"/>
                  </a:lnTo>
                  <a:lnTo>
                    <a:pt x="26182" y="14744"/>
                  </a:lnTo>
                  <a:lnTo>
                    <a:pt x="26843" y="15339"/>
                  </a:lnTo>
                  <a:lnTo>
                    <a:pt x="27439" y="15802"/>
                  </a:lnTo>
                  <a:lnTo>
                    <a:pt x="28166" y="16265"/>
                  </a:lnTo>
                  <a:lnTo>
                    <a:pt x="28893" y="16662"/>
                  </a:lnTo>
                  <a:lnTo>
                    <a:pt x="29686" y="16926"/>
                  </a:lnTo>
                  <a:lnTo>
                    <a:pt x="30546" y="17124"/>
                  </a:lnTo>
                  <a:lnTo>
                    <a:pt x="31339" y="17323"/>
                  </a:lnTo>
                  <a:lnTo>
                    <a:pt x="44298" y="17323"/>
                  </a:lnTo>
                  <a:lnTo>
                    <a:pt x="45819" y="17389"/>
                  </a:lnTo>
                  <a:lnTo>
                    <a:pt x="47339" y="17521"/>
                  </a:lnTo>
                  <a:lnTo>
                    <a:pt x="48794" y="17719"/>
                  </a:lnTo>
                  <a:lnTo>
                    <a:pt x="50248" y="17984"/>
                  </a:lnTo>
                  <a:lnTo>
                    <a:pt x="51637" y="18314"/>
                  </a:lnTo>
                  <a:lnTo>
                    <a:pt x="53025" y="18777"/>
                  </a:lnTo>
                  <a:lnTo>
                    <a:pt x="54414" y="19240"/>
                  </a:lnTo>
                  <a:lnTo>
                    <a:pt x="55736" y="19835"/>
                  </a:lnTo>
                  <a:lnTo>
                    <a:pt x="56992" y="20430"/>
                  </a:lnTo>
                  <a:lnTo>
                    <a:pt x="58248" y="21157"/>
                  </a:lnTo>
                  <a:lnTo>
                    <a:pt x="59438" y="21885"/>
                  </a:lnTo>
                  <a:lnTo>
                    <a:pt x="60628" y="22678"/>
                  </a:lnTo>
                  <a:lnTo>
                    <a:pt x="61752" y="23537"/>
                  </a:lnTo>
                  <a:lnTo>
                    <a:pt x="62810" y="24463"/>
                  </a:lnTo>
                  <a:lnTo>
                    <a:pt x="63868" y="25455"/>
                  </a:lnTo>
                  <a:lnTo>
                    <a:pt x="64794" y="26513"/>
                  </a:lnTo>
                  <a:lnTo>
                    <a:pt x="65719" y="27570"/>
                  </a:lnTo>
                  <a:lnTo>
                    <a:pt x="66579" y="28694"/>
                  </a:lnTo>
                  <a:lnTo>
                    <a:pt x="67438" y="29885"/>
                  </a:lnTo>
                  <a:lnTo>
                    <a:pt x="68165" y="31075"/>
                  </a:lnTo>
                  <a:lnTo>
                    <a:pt x="68827" y="32331"/>
                  </a:lnTo>
                  <a:lnTo>
                    <a:pt x="69488" y="33587"/>
                  </a:lnTo>
                  <a:lnTo>
                    <a:pt x="70017" y="34909"/>
                  </a:lnTo>
                  <a:lnTo>
                    <a:pt x="70546" y="36298"/>
                  </a:lnTo>
                  <a:lnTo>
                    <a:pt x="70942" y="37686"/>
                  </a:lnTo>
                  <a:lnTo>
                    <a:pt x="71273" y="39075"/>
                  </a:lnTo>
                  <a:lnTo>
                    <a:pt x="71537" y="40529"/>
                  </a:lnTo>
                  <a:lnTo>
                    <a:pt x="71736" y="42050"/>
                  </a:lnTo>
                  <a:lnTo>
                    <a:pt x="71868" y="43504"/>
                  </a:lnTo>
                  <a:lnTo>
                    <a:pt x="71934" y="45025"/>
                  </a:lnTo>
                  <a:lnTo>
                    <a:pt x="71868" y="46546"/>
                  </a:lnTo>
                  <a:lnTo>
                    <a:pt x="71736" y="48132"/>
                  </a:lnTo>
                  <a:lnTo>
                    <a:pt x="71603" y="49322"/>
                  </a:lnTo>
                  <a:lnTo>
                    <a:pt x="71339" y="50446"/>
                  </a:lnTo>
                  <a:lnTo>
                    <a:pt x="71141" y="51636"/>
                  </a:lnTo>
                  <a:lnTo>
                    <a:pt x="70810" y="52760"/>
                  </a:lnTo>
                  <a:lnTo>
                    <a:pt x="70480" y="53818"/>
                  </a:lnTo>
                  <a:lnTo>
                    <a:pt x="70083" y="54942"/>
                  </a:lnTo>
                  <a:lnTo>
                    <a:pt x="69620" y="56000"/>
                  </a:lnTo>
                  <a:lnTo>
                    <a:pt x="69157" y="57058"/>
                  </a:lnTo>
                  <a:lnTo>
                    <a:pt x="68628" y="58050"/>
                  </a:lnTo>
                  <a:lnTo>
                    <a:pt x="68033" y="59107"/>
                  </a:lnTo>
                  <a:lnTo>
                    <a:pt x="67438" y="60033"/>
                  </a:lnTo>
                  <a:lnTo>
                    <a:pt x="66777" y="61025"/>
                  </a:lnTo>
                  <a:lnTo>
                    <a:pt x="66116" y="61884"/>
                  </a:lnTo>
                  <a:lnTo>
                    <a:pt x="65389" y="62810"/>
                  </a:lnTo>
                  <a:lnTo>
                    <a:pt x="64595" y="63669"/>
                  </a:lnTo>
                  <a:lnTo>
                    <a:pt x="63802" y="64463"/>
                  </a:lnTo>
                  <a:lnTo>
                    <a:pt x="63009" y="65256"/>
                  </a:lnTo>
                  <a:lnTo>
                    <a:pt x="62149" y="66049"/>
                  </a:lnTo>
                  <a:lnTo>
                    <a:pt x="61223" y="66777"/>
                  </a:lnTo>
                  <a:lnTo>
                    <a:pt x="60364" y="67438"/>
                  </a:lnTo>
                  <a:lnTo>
                    <a:pt x="59372" y="68099"/>
                  </a:lnTo>
                  <a:lnTo>
                    <a:pt x="58447" y="68694"/>
                  </a:lnTo>
                  <a:lnTo>
                    <a:pt x="57389" y="69289"/>
                  </a:lnTo>
                  <a:lnTo>
                    <a:pt x="56397" y="69818"/>
                  </a:lnTo>
                  <a:lnTo>
                    <a:pt x="55339" y="70281"/>
                  </a:lnTo>
                  <a:lnTo>
                    <a:pt x="54281" y="70744"/>
                  </a:lnTo>
                  <a:lnTo>
                    <a:pt x="53223" y="71140"/>
                  </a:lnTo>
                  <a:lnTo>
                    <a:pt x="52099" y="71471"/>
                  </a:lnTo>
                  <a:lnTo>
                    <a:pt x="50976" y="71801"/>
                  </a:lnTo>
                  <a:lnTo>
                    <a:pt x="49785" y="72000"/>
                  </a:lnTo>
                  <a:lnTo>
                    <a:pt x="48662" y="72264"/>
                  </a:lnTo>
                  <a:lnTo>
                    <a:pt x="47471" y="72397"/>
                  </a:lnTo>
                  <a:lnTo>
                    <a:pt x="46083" y="72529"/>
                  </a:lnTo>
                  <a:lnTo>
                    <a:pt x="44761" y="72595"/>
                  </a:lnTo>
                  <a:lnTo>
                    <a:pt x="43438" y="72529"/>
                  </a:lnTo>
                  <a:lnTo>
                    <a:pt x="42116" y="72463"/>
                  </a:lnTo>
                  <a:lnTo>
                    <a:pt x="40794" y="72330"/>
                  </a:lnTo>
                  <a:lnTo>
                    <a:pt x="39538" y="72132"/>
                  </a:lnTo>
                  <a:lnTo>
                    <a:pt x="38281" y="71934"/>
                  </a:lnTo>
                  <a:lnTo>
                    <a:pt x="37025" y="71603"/>
                  </a:lnTo>
                  <a:lnTo>
                    <a:pt x="35769" y="71206"/>
                  </a:lnTo>
                  <a:lnTo>
                    <a:pt x="34579" y="70810"/>
                  </a:lnTo>
                  <a:lnTo>
                    <a:pt x="33455" y="70347"/>
                  </a:lnTo>
                  <a:lnTo>
                    <a:pt x="32265" y="69818"/>
                  </a:lnTo>
                  <a:lnTo>
                    <a:pt x="31141" y="69223"/>
                  </a:lnTo>
                  <a:lnTo>
                    <a:pt x="30083" y="68628"/>
                  </a:lnTo>
                  <a:lnTo>
                    <a:pt x="29025" y="67967"/>
                  </a:lnTo>
                  <a:lnTo>
                    <a:pt x="28034" y="67240"/>
                  </a:lnTo>
                  <a:lnTo>
                    <a:pt x="27042" y="66512"/>
                  </a:lnTo>
                  <a:lnTo>
                    <a:pt x="26050" y="65653"/>
                  </a:lnTo>
                  <a:lnTo>
                    <a:pt x="25191" y="64859"/>
                  </a:lnTo>
                  <a:lnTo>
                    <a:pt x="24265" y="63934"/>
                  </a:lnTo>
                  <a:lnTo>
                    <a:pt x="23472" y="63074"/>
                  </a:lnTo>
                  <a:lnTo>
                    <a:pt x="22678" y="62083"/>
                  </a:lnTo>
                  <a:lnTo>
                    <a:pt x="21885" y="61091"/>
                  </a:lnTo>
                  <a:lnTo>
                    <a:pt x="21224" y="60099"/>
                  </a:lnTo>
                  <a:lnTo>
                    <a:pt x="20563" y="59041"/>
                  </a:lnTo>
                  <a:lnTo>
                    <a:pt x="19967" y="57917"/>
                  </a:lnTo>
                  <a:lnTo>
                    <a:pt x="19372" y="56793"/>
                  </a:lnTo>
                  <a:lnTo>
                    <a:pt x="18844" y="55669"/>
                  </a:lnTo>
                  <a:lnTo>
                    <a:pt x="18381" y="54479"/>
                  </a:lnTo>
                  <a:lnTo>
                    <a:pt x="17984" y="53289"/>
                  </a:lnTo>
                  <a:lnTo>
                    <a:pt x="17653" y="52033"/>
                  </a:lnTo>
                  <a:lnTo>
                    <a:pt x="17323" y="50843"/>
                  </a:lnTo>
                  <a:lnTo>
                    <a:pt x="17257" y="49984"/>
                  </a:lnTo>
                  <a:lnTo>
                    <a:pt x="17058" y="49190"/>
                  </a:lnTo>
                  <a:lnTo>
                    <a:pt x="16860" y="48397"/>
                  </a:lnTo>
                  <a:lnTo>
                    <a:pt x="16529" y="47603"/>
                  </a:lnTo>
                  <a:lnTo>
                    <a:pt x="16133" y="46942"/>
                  </a:lnTo>
                  <a:lnTo>
                    <a:pt x="15670" y="46215"/>
                  </a:lnTo>
                  <a:lnTo>
                    <a:pt x="15207" y="45620"/>
                  </a:lnTo>
                  <a:lnTo>
                    <a:pt x="14612" y="45025"/>
                  </a:lnTo>
                  <a:lnTo>
                    <a:pt x="14017" y="44496"/>
                  </a:lnTo>
                  <a:lnTo>
                    <a:pt x="13356" y="44033"/>
                  </a:lnTo>
                  <a:lnTo>
                    <a:pt x="12695" y="43636"/>
                  </a:lnTo>
                  <a:lnTo>
                    <a:pt x="11968" y="43306"/>
                  </a:lnTo>
                  <a:lnTo>
                    <a:pt x="11174" y="43041"/>
                  </a:lnTo>
                  <a:lnTo>
                    <a:pt x="10381" y="42843"/>
                  </a:lnTo>
                  <a:lnTo>
                    <a:pt x="9521" y="42711"/>
                  </a:lnTo>
                  <a:lnTo>
                    <a:pt x="8662" y="42645"/>
                  </a:lnTo>
                  <a:lnTo>
                    <a:pt x="7802" y="42711"/>
                  </a:lnTo>
                  <a:lnTo>
                    <a:pt x="6943" y="42843"/>
                  </a:lnTo>
                  <a:lnTo>
                    <a:pt x="6083" y="43041"/>
                  </a:lnTo>
                  <a:lnTo>
                    <a:pt x="5290" y="43372"/>
                  </a:lnTo>
                  <a:lnTo>
                    <a:pt x="4563" y="43703"/>
                  </a:lnTo>
                  <a:lnTo>
                    <a:pt x="3835" y="44165"/>
                  </a:lnTo>
                  <a:lnTo>
                    <a:pt x="3174" y="44628"/>
                  </a:lnTo>
                  <a:lnTo>
                    <a:pt x="2579" y="45223"/>
                  </a:lnTo>
                  <a:lnTo>
                    <a:pt x="1984" y="45818"/>
                  </a:lnTo>
                  <a:lnTo>
                    <a:pt x="1521" y="46479"/>
                  </a:lnTo>
                  <a:lnTo>
                    <a:pt x="1059" y="47207"/>
                  </a:lnTo>
                  <a:lnTo>
                    <a:pt x="728" y="47934"/>
                  </a:lnTo>
                  <a:lnTo>
                    <a:pt x="397" y="48793"/>
                  </a:lnTo>
                  <a:lnTo>
                    <a:pt x="199" y="49587"/>
                  </a:lnTo>
                  <a:lnTo>
                    <a:pt x="67" y="50446"/>
                  </a:lnTo>
                  <a:lnTo>
                    <a:pt x="1" y="51306"/>
                  </a:lnTo>
                  <a:lnTo>
                    <a:pt x="1" y="51636"/>
                  </a:lnTo>
                  <a:lnTo>
                    <a:pt x="67" y="52496"/>
                  </a:lnTo>
                  <a:lnTo>
                    <a:pt x="133" y="53289"/>
                  </a:lnTo>
                  <a:lnTo>
                    <a:pt x="199" y="53488"/>
                  </a:lnTo>
                  <a:lnTo>
                    <a:pt x="662" y="55736"/>
                  </a:lnTo>
                  <a:lnTo>
                    <a:pt x="1257" y="57851"/>
                  </a:lnTo>
                  <a:lnTo>
                    <a:pt x="1918" y="59967"/>
                  </a:lnTo>
                  <a:lnTo>
                    <a:pt x="2711" y="62016"/>
                  </a:lnTo>
                  <a:lnTo>
                    <a:pt x="3637" y="64066"/>
                  </a:lnTo>
                  <a:lnTo>
                    <a:pt x="4629" y="65983"/>
                  </a:lnTo>
                  <a:lnTo>
                    <a:pt x="5687" y="67901"/>
                  </a:lnTo>
                  <a:lnTo>
                    <a:pt x="6877" y="69752"/>
                  </a:lnTo>
                  <a:lnTo>
                    <a:pt x="8067" y="71537"/>
                  </a:lnTo>
                  <a:lnTo>
                    <a:pt x="9455" y="73256"/>
                  </a:lnTo>
                  <a:lnTo>
                    <a:pt x="10844" y="74909"/>
                  </a:lnTo>
                  <a:lnTo>
                    <a:pt x="12298" y="76496"/>
                  </a:lnTo>
                  <a:lnTo>
                    <a:pt x="13885" y="78016"/>
                  </a:lnTo>
                  <a:lnTo>
                    <a:pt x="15538" y="79471"/>
                  </a:lnTo>
                  <a:lnTo>
                    <a:pt x="17257" y="80793"/>
                  </a:lnTo>
                  <a:lnTo>
                    <a:pt x="18976" y="82049"/>
                  </a:lnTo>
                  <a:lnTo>
                    <a:pt x="19174" y="82182"/>
                  </a:lnTo>
                  <a:lnTo>
                    <a:pt x="20695" y="83173"/>
                  </a:lnTo>
                  <a:lnTo>
                    <a:pt x="22215" y="84099"/>
                  </a:lnTo>
                  <a:lnTo>
                    <a:pt x="23802" y="84958"/>
                  </a:lnTo>
                  <a:lnTo>
                    <a:pt x="25455" y="85752"/>
                  </a:lnTo>
                  <a:lnTo>
                    <a:pt x="27174" y="86479"/>
                  </a:lnTo>
                  <a:lnTo>
                    <a:pt x="28893" y="87140"/>
                  </a:lnTo>
                  <a:lnTo>
                    <a:pt x="30612" y="87735"/>
                  </a:lnTo>
                  <a:lnTo>
                    <a:pt x="32397" y="88264"/>
                  </a:lnTo>
                  <a:lnTo>
                    <a:pt x="34182" y="88727"/>
                  </a:lnTo>
                  <a:lnTo>
                    <a:pt x="36033" y="89124"/>
                  </a:lnTo>
                  <a:lnTo>
                    <a:pt x="37885" y="89454"/>
                  </a:lnTo>
                  <a:lnTo>
                    <a:pt x="39736" y="89653"/>
                  </a:lnTo>
                  <a:lnTo>
                    <a:pt x="41653" y="89851"/>
                  </a:lnTo>
                  <a:lnTo>
                    <a:pt x="43571" y="89917"/>
                  </a:lnTo>
                  <a:lnTo>
                    <a:pt x="45554" y="89851"/>
                  </a:lnTo>
                  <a:lnTo>
                    <a:pt x="47538" y="89785"/>
                  </a:lnTo>
                  <a:lnTo>
                    <a:pt x="49587" y="89586"/>
                  </a:lnTo>
                  <a:lnTo>
                    <a:pt x="51637" y="89322"/>
                  </a:lnTo>
                  <a:lnTo>
                    <a:pt x="53620" y="88925"/>
                  </a:lnTo>
                  <a:lnTo>
                    <a:pt x="55604" y="88462"/>
                  </a:lnTo>
                  <a:lnTo>
                    <a:pt x="57521" y="87934"/>
                  </a:lnTo>
                  <a:lnTo>
                    <a:pt x="59438" y="87272"/>
                  </a:lnTo>
                  <a:lnTo>
                    <a:pt x="61290" y="86545"/>
                  </a:lnTo>
                  <a:lnTo>
                    <a:pt x="63141" y="85752"/>
                  </a:lnTo>
                  <a:lnTo>
                    <a:pt x="64926" y="84892"/>
                  </a:lnTo>
                  <a:lnTo>
                    <a:pt x="66645" y="83901"/>
                  </a:lnTo>
                  <a:lnTo>
                    <a:pt x="68364" y="82909"/>
                  </a:lnTo>
                  <a:lnTo>
                    <a:pt x="70017" y="81785"/>
                  </a:lnTo>
                  <a:lnTo>
                    <a:pt x="71603" y="80595"/>
                  </a:lnTo>
                  <a:lnTo>
                    <a:pt x="73124" y="79339"/>
                  </a:lnTo>
                  <a:lnTo>
                    <a:pt x="74645" y="78082"/>
                  </a:lnTo>
                  <a:lnTo>
                    <a:pt x="76033" y="76694"/>
                  </a:lnTo>
                  <a:lnTo>
                    <a:pt x="77422" y="75306"/>
                  </a:lnTo>
                  <a:lnTo>
                    <a:pt x="78678" y="73785"/>
                  </a:lnTo>
                  <a:lnTo>
                    <a:pt x="79934" y="72264"/>
                  </a:lnTo>
                  <a:lnTo>
                    <a:pt x="81124" y="70678"/>
                  </a:lnTo>
                  <a:lnTo>
                    <a:pt x="82248" y="69025"/>
                  </a:lnTo>
                  <a:lnTo>
                    <a:pt x="83240" y="67306"/>
                  </a:lnTo>
                  <a:lnTo>
                    <a:pt x="84231" y="65587"/>
                  </a:lnTo>
                  <a:lnTo>
                    <a:pt x="85091" y="63802"/>
                  </a:lnTo>
                  <a:lnTo>
                    <a:pt x="85884" y="61950"/>
                  </a:lnTo>
                  <a:lnTo>
                    <a:pt x="86612" y="60099"/>
                  </a:lnTo>
                  <a:lnTo>
                    <a:pt x="87273" y="58182"/>
                  </a:lnTo>
                  <a:lnTo>
                    <a:pt x="87802" y="56264"/>
                  </a:lnTo>
                  <a:lnTo>
                    <a:pt x="88265" y="54281"/>
                  </a:lnTo>
                  <a:lnTo>
                    <a:pt x="88661" y="52298"/>
                  </a:lnTo>
                  <a:lnTo>
                    <a:pt x="88926" y="50248"/>
                  </a:lnTo>
                  <a:lnTo>
                    <a:pt x="89124" y="48198"/>
                  </a:lnTo>
                  <a:lnTo>
                    <a:pt x="89256" y="46017"/>
                  </a:lnTo>
                  <a:lnTo>
                    <a:pt x="89256" y="43901"/>
                  </a:lnTo>
                  <a:lnTo>
                    <a:pt x="89124" y="41851"/>
                  </a:lnTo>
                  <a:lnTo>
                    <a:pt x="88926" y="39802"/>
                  </a:lnTo>
                  <a:lnTo>
                    <a:pt x="88661" y="37752"/>
                  </a:lnTo>
                  <a:lnTo>
                    <a:pt x="88265" y="35703"/>
                  </a:lnTo>
                  <a:lnTo>
                    <a:pt x="87802" y="33785"/>
                  </a:lnTo>
                  <a:lnTo>
                    <a:pt x="87273" y="31802"/>
                  </a:lnTo>
                  <a:lnTo>
                    <a:pt x="86678" y="29951"/>
                  </a:lnTo>
                  <a:lnTo>
                    <a:pt x="85950" y="28033"/>
                  </a:lnTo>
                  <a:lnTo>
                    <a:pt x="85157" y="26248"/>
                  </a:lnTo>
                  <a:lnTo>
                    <a:pt x="84298" y="24463"/>
                  </a:lnTo>
                  <a:lnTo>
                    <a:pt x="83306" y="22744"/>
                  </a:lnTo>
                  <a:lnTo>
                    <a:pt x="82314" y="21025"/>
                  </a:lnTo>
                  <a:lnTo>
                    <a:pt x="81256" y="19372"/>
                  </a:lnTo>
                  <a:lnTo>
                    <a:pt x="80066" y="17785"/>
                  </a:lnTo>
                  <a:lnTo>
                    <a:pt x="78876" y="16265"/>
                  </a:lnTo>
                  <a:lnTo>
                    <a:pt x="77554" y="14810"/>
                  </a:lnTo>
                  <a:lnTo>
                    <a:pt x="76232" y="13356"/>
                  </a:lnTo>
                  <a:lnTo>
                    <a:pt x="74777" y="11967"/>
                  </a:lnTo>
                  <a:lnTo>
                    <a:pt x="73322" y="10711"/>
                  </a:lnTo>
                  <a:lnTo>
                    <a:pt x="71802" y="9455"/>
                  </a:lnTo>
                  <a:lnTo>
                    <a:pt x="70215" y="8265"/>
                  </a:lnTo>
                  <a:lnTo>
                    <a:pt x="68628" y="7207"/>
                  </a:lnTo>
                  <a:lnTo>
                    <a:pt x="66909" y="6149"/>
                  </a:lnTo>
                  <a:lnTo>
                    <a:pt x="65190" y="5157"/>
                  </a:lnTo>
                  <a:lnTo>
                    <a:pt x="63405" y="4298"/>
                  </a:lnTo>
                  <a:lnTo>
                    <a:pt x="61620" y="3505"/>
                  </a:lnTo>
                  <a:lnTo>
                    <a:pt x="59769" y="2777"/>
                  </a:lnTo>
                  <a:lnTo>
                    <a:pt x="57852" y="2116"/>
                  </a:lnTo>
                  <a:lnTo>
                    <a:pt x="55934" y="1521"/>
                  </a:lnTo>
                  <a:lnTo>
                    <a:pt x="53951" y="1058"/>
                  </a:lnTo>
                  <a:lnTo>
                    <a:pt x="51703" y="662"/>
                  </a:lnTo>
                  <a:lnTo>
                    <a:pt x="49455" y="331"/>
                  </a:lnTo>
                  <a:lnTo>
                    <a:pt x="47141" y="133"/>
                  </a:lnTo>
                  <a:lnTo>
                    <a:pt x="44827"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2"/>
            <p:cNvSpPr/>
            <p:nvPr/>
          </p:nvSpPr>
          <p:spPr>
            <a:xfrm>
              <a:off x="3565250" y="4216350"/>
              <a:ext cx="1636375" cy="1371925"/>
            </a:xfrm>
            <a:custGeom>
              <a:rect b="b" l="l" r="r" t="t"/>
              <a:pathLst>
                <a:path extrusionOk="0" h="54877" w="65455">
                  <a:moveTo>
                    <a:pt x="8661" y="1"/>
                  </a:moveTo>
                  <a:lnTo>
                    <a:pt x="7802" y="67"/>
                  </a:lnTo>
                  <a:lnTo>
                    <a:pt x="7008" y="199"/>
                  </a:lnTo>
                  <a:lnTo>
                    <a:pt x="6215" y="397"/>
                  </a:lnTo>
                  <a:lnTo>
                    <a:pt x="5488" y="596"/>
                  </a:lnTo>
                  <a:lnTo>
                    <a:pt x="4760" y="926"/>
                  </a:lnTo>
                  <a:lnTo>
                    <a:pt x="4099" y="1323"/>
                  </a:lnTo>
                  <a:lnTo>
                    <a:pt x="3438" y="1786"/>
                  </a:lnTo>
                  <a:lnTo>
                    <a:pt x="2843" y="2248"/>
                  </a:lnTo>
                  <a:lnTo>
                    <a:pt x="2314" y="2777"/>
                  </a:lnTo>
                  <a:lnTo>
                    <a:pt x="1785" y="3372"/>
                  </a:lnTo>
                  <a:lnTo>
                    <a:pt x="1322" y="4034"/>
                  </a:lnTo>
                  <a:lnTo>
                    <a:pt x="926" y="4695"/>
                  </a:lnTo>
                  <a:lnTo>
                    <a:pt x="595" y="5422"/>
                  </a:lnTo>
                  <a:lnTo>
                    <a:pt x="331" y="6149"/>
                  </a:lnTo>
                  <a:lnTo>
                    <a:pt x="132" y="6876"/>
                  </a:lnTo>
                  <a:lnTo>
                    <a:pt x="0" y="7736"/>
                  </a:lnTo>
                  <a:lnTo>
                    <a:pt x="0" y="8662"/>
                  </a:lnTo>
                  <a:lnTo>
                    <a:pt x="0" y="9587"/>
                  </a:lnTo>
                  <a:lnTo>
                    <a:pt x="132" y="10447"/>
                  </a:lnTo>
                  <a:lnTo>
                    <a:pt x="331" y="11240"/>
                  </a:lnTo>
                  <a:lnTo>
                    <a:pt x="661" y="12033"/>
                  </a:lnTo>
                  <a:lnTo>
                    <a:pt x="992" y="12761"/>
                  </a:lnTo>
                  <a:lnTo>
                    <a:pt x="1389" y="13488"/>
                  </a:lnTo>
                  <a:lnTo>
                    <a:pt x="1918" y="14149"/>
                  </a:lnTo>
                  <a:lnTo>
                    <a:pt x="2446" y="14744"/>
                  </a:lnTo>
                  <a:lnTo>
                    <a:pt x="3041" y="15339"/>
                  </a:lnTo>
                  <a:lnTo>
                    <a:pt x="3703" y="15802"/>
                  </a:lnTo>
                  <a:lnTo>
                    <a:pt x="4430" y="16265"/>
                  </a:lnTo>
                  <a:lnTo>
                    <a:pt x="5157" y="16662"/>
                  </a:lnTo>
                  <a:lnTo>
                    <a:pt x="5951" y="16926"/>
                  </a:lnTo>
                  <a:lnTo>
                    <a:pt x="6744" y="17124"/>
                  </a:lnTo>
                  <a:lnTo>
                    <a:pt x="7603" y="17323"/>
                  </a:lnTo>
                  <a:lnTo>
                    <a:pt x="20562" y="17323"/>
                  </a:lnTo>
                  <a:lnTo>
                    <a:pt x="22017" y="17389"/>
                  </a:lnTo>
                  <a:lnTo>
                    <a:pt x="23471" y="17521"/>
                  </a:lnTo>
                  <a:lnTo>
                    <a:pt x="24860" y="17653"/>
                  </a:lnTo>
                  <a:lnTo>
                    <a:pt x="26248" y="17918"/>
                  </a:lnTo>
                  <a:lnTo>
                    <a:pt x="27636" y="18248"/>
                  </a:lnTo>
                  <a:lnTo>
                    <a:pt x="29025" y="18645"/>
                  </a:lnTo>
                  <a:lnTo>
                    <a:pt x="30347" y="19108"/>
                  </a:lnTo>
                  <a:lnTo>
                    <a:pt x="31603" y="19637"/>
                  </a:lnTo>
                  <a:lnTo>
                    <a:pt x="32859" y="20232"/>
                  </a:lnTo>
                  <a:lnTo>
                    <a:pt x="34050" y="20893"/>
                  </a:lnTo>
                  <a:lnTo>
                    <a:pt x="35240" y="21620"/>
                  </a:lnTo>
                  <a:lnTo>
                    <a:pt x="36364" y="22347"/>
                  </a:lnTo>
                  <a:lnTo>
                    <a:pt x="37488" y="23141"/>
                  </a:lnTo>
                  <a:lnTo>
                    <a:pt x="38545" y="24066"/>
                  </a:lnTo>
                  <a:lnTo>
                    <a:pt x="39537" y="24926"/>
                  </a:lnTo>
                  <a:lnTo>
                    <a:pt x="40529" y="25918"/>
                  </a:lnTo>
                  <a:lnTo>
                    <a:pt x="41454" y="26909"/>
                  </a:lnTo>
                  <a:lnTo>
                    <a:pt x="42314" y="27967"/>
                  </a:lnTo>
                  <a:lnTo>
                    <a:pt x="43107" y="29091"/>
                  </a:lnTo>
                  <a:lnTo>
                    <a:pt x="43901" y="30215"/>
                  </a:lnTo>
                  <a:lnTo>
                    <a:pt x="44628" y="31405"/>
                  </a:lnTo>
                  <a:lnTo>
                    <a:pt x="45223" y="32661"/>
                  </a:lnTo>
                  <a:lnTo>
                    <a:pt x="45818" y="33918"/>
                  </a:lnTo>
                  <a:lnTo>
                    <a:pt x="46347" y="35174"/>
                  </a:lnTo>
                  <a:lnTo>
                    <a:pt x="46810" y="36496"/>
                  </a:lnTo>
                  <a:lnTo>
                    <a:pt x="47206" y="37818"/>
                  </a:lnTo>
                  <a:lnTo>
                    <a:pt x="47537" y="39207"/>
                  </a:lnTo>
                  <a:lnTo>
                    <a:pt x="47801" y="40595"/>
                  </a:lnTo>
                  <a:lnTo>
                    <a:pt x="48000" y="42050"/>
                  </a:lnTo>
                  <a:lnTo>
                    <a:pt x="48132" y="43438"/>
                  </a:lnTo>
                  <a:lnTo>
                    <a:pt x="48132" y="44959"/>
                  </a:lnTo>
                  <a:lnTo>
                    <a:pt x="48132" y="46413"/>
                  </a:lnTo>
                  <a:lnTo>
                    <a:pt x="48198" y="47273"/>
                  </a:lnTo>
                  <a:lnTo>
                    <a:pt x="48330" y="48132"/>
                  </a:lnTo>
                  <a:lnTo>
                    <a:pt x="48529" y="48926"/>
                  </a:lnTo>
                  <a:lnTo>
                    <a:pt x="48859" y="49719"/>
                  </a:lnTo>
                  <a:lnTo>
                    <a:pt x="49256" y="50446"/>
                  </a:lnTo>
                  <a:lnTo>
                    <a:pt x="49653" y="51174"/>
                  </a:lnTo>
                  <a:lnTo>
                    <a:pt x="50182" y="51769"/>
                  </a:lnTo>
                  <a:lnTo>
                    <a:pt x="50711" y="52364"/>
                  </a:lnTo>
                  <a:lnTo>
                    <a:pt x="51306" y="52959"/>
                  </a:lnTo>
                  <a:lnTo>
                    <a:pt x="51967" y="53421"/>
                  </a:lnTo>
                  <a:lnTo>
                    <a:pt x="52694" y="53818"/>
                  </a:lnTo>
                  <a:lnTo>
                    <a:pt x="53421" y="54215"/>
                  </a:lnTo>
                  <a:lnTo>
                    <a:pt x="54215" y="54479"/>
                  </a:lnTo>
                  <a:lnTo>
                    <a:pt x="55074" y="54678"/>
                  </a:lnTo>
                  <a:lnTo>
                    <a:pt x="55934" y="54810"/>
                  </a:lnTo>
                  <a:lnTo>
                    <a:pt x="56793" y="54876"/>
                  </a:lnTo>
                  <a:lnTo>
                    <a:pt x="57653" y="54810"/>
                  </a:lnTo>
                  <a:lnTo>
                    <a:pt x="58512" y="54678"/>
                  </a:lnTo>
                  <a:lnTo>
                    <a:pt x="59372" y="54479"/>
                  </a:lnTo>
                  <a:lnTo>
                    <a:pt x="60165" y="54149"/>
                  </a:lnTo>
                  <a:lnTo>
                    <a:pt x="60892" y="53818"/>
                  </a:lnTo>
                  <a:lnTo>
                    <a:pt x="61620" y="53355"/>
                  </a:lnTo>
                  <a:lnTo>
                    <a:pt x="62281" y="52893"/>
                  </a:lnTo>
                  <a:lnTo>
                    <a:pt x="62876" y="52298"/>
                  </a:lnTo>
                  <a:lnTo>
                    <a:pt x="63471" y="51702"/>
                  </a:lnTo>
                  <a:lnTo>
                    <a:pt x="63934" y="51041"/>
                  </a:lnTo>
                  <a:lnTo>
                    <a:pt x="64396" y="50314"/>
                  </a:lnTo>
                  <a:lnTo>
                    <a:pt x="64727" y="49587"/>
                  </a:lnTo>
                  <a:lnTo>
                    <a:pt x="65058" y="48793"/>
                  </a:lnTo>
                  <a:lnTo>
                    <a:pt x="65256" y="47934"/>
                  </a:lnTo>
                  <a:lnTo>
                    <a:pt x="65388" y="47074"/>
                  </a:lnTo>
                  <a:lnTo>
                    <a:pt x="65454" y="46215"/>
                  </a:lnTo>
                  <a:lnTo>
                    <a:pt x="65454" y="43041"/>
                  </a:lnTo>
                  <a:lnTo>
                    <a:pt x="65322" y="41124"/>
                  </a:lnTo>
                  <a:lnTo>
                    <a:pt x="65124" y="39207"/>
                  </a:lnTo>
                  <a:lnTo>
                    <a:pt x="64859" y="37356"/>
                  </a:lnTo>
                  <a:lnTo>
                    <a:pt x="64463" y="35504"/>
                  </a:lnTo>
                  <a:lnTo>
                    <a:pt x="64066" y="33653"/>
                  </a:lnTo>
                  <a:lnTo>
                    <a:pt x="63537" y="31868"/>
                  </a:lnTo>
                  <a:lnTo>
                    <a:pt x="62942" y="30149"/>
                  </a:lnTo>
                  <a:lnTo>
                    <a:pt x="62347" y="28364"/>
                  </a:lnTo>
                  <a:lnTo>
                    <a:pt x="61620" y="26711"/>
                  </a:lnTo>
                  <a:lnTo>
                    <a:pt x="60826" y="25058"/>
                  </a:lnTo>
                  <a:lnTo>
                    <a:pt x="59967" y="23405"/>
                  </a:lnTo>
                  <a:lnTo>
                    <a:pt x="59041" y="21818"/>
                  </a:lnTo>
                  <a:lnTo>
                    <a:pt x="58115" y="20298"/>
                  </a:lnTo>
                  <a:lnTo>
                    <a:pt x="57058" y="18777"/>
                  </a:lnTo>
                  <a:lnTo>
                    <a:pt x="56000" y="17323"/>
                  </a:lnTo>
                  <a:lnTo>
                    <a:pt x="54810" y="15934"/>
                  </a:lnTo>
                  <a:lnTo>
                    <a:pt x="53620" y="14612"/>
                  </a:lnTo>
                  <a:lnTo>
                    <a:pt x="52363" y="13290"/>
                  </a:lnTo>
                  <a:lnTo>
                    <a:pt x="51107" y="12033"/>
                  </a:lnTo>
                  <a:lnTo>
                    <a:pt x="49719" y="10777"/>
                  </a:lnTo>
                  <a:lnTo>
                    <a:pt x="48330" y="9653"/>
                  </a:lnTo>
                  <a:lnTo>
                    <a:pt x="46876" y="8529"/>
                  </a:lnTo>
                  <a:lnTo>
                    <a:pt x="45355" y="7538"/>
                  </a:lnTo>
                  <a:lnTo>
                    <a:pt x="43835" y="6546"/>
                  </a:lnTo>
                  <a:lnTo>
                    <a:pt x="42248" y="5620"/>
                  </a:lnTo>
                  <a:lnTo>
                    <a:pt x="40661" y="4761"/>
                  </a:lnTo>
                  <a:lnTo>
                    <a:pt x="39008" y="3967"/>
                  </a:lnTo>
                  <a:lnTo>
                    <a:pt x="37289" y="3240"/>
                  </a:lnTo>
                  <a:lnTo>
                    <a:pt x="35570" y="2579"/>
                  </a:lnTo>
                  <a:lnTo>
                    <a:pt x="33851" y="2050"/>
                  </a:lnTo>
                  <a:lnTo>
                    <a:pt x="32066" y="1521"/>
                  </a:lnTo>
                  <a:lnTo>
                    <a:pt x="30215" y="1058"/>
                  </a:lnTo>
                  <a:lnTo>
                    <a:pt x="27967" y="662"/>
                  </a:lnTo>
                  <a:lnTo>
                    <a:pt x="25719" y="331"/>
                  </a:lnTo>
                  <a:lnTo>
                    <a:pt x="23405" y="133"/>
                  </a:lnTo>
                  <a:lnTo>
                    <a:pt x="21091"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32"/>
          <p:cNvSpPr txBox="1"/>
          <p:nvPr/>
        </p:nvSpPr>
        <p:spPr>
          <a:xfrm>
            <a:off x="3015188" y="1086305"/>
            <a:ext cx="934800" cy="640200"/>
          </a:xfrm>
          <a:prstGeom prst="rect">
            <a:avLst/>
          </a:prstGeom>
          <a:noFill/>
          <a:ln>
            <a:noFill/>
          </a:ln>
        </p:spPr>
        <p:txBody>
          <a:bodyPr anchorCtr="0" anchor="ctr" bIns="0" lIns="137150" spcFirstLastPara="1" rIns="137150" wrap="square" tIns="0">
            <a:noAutofit/>
          </a:bodyPr>
          <a:lstStyle/>
          <a:p>
            <a:pPr indent="0" lvl="0" marL="0" rtl="0" algn="r">
              <a:spcBef>
                <a:spcPts val="0"/>
              </a:spcBef>
              <a:spcAft>
                <a:spcPts val="0"/>
              </a:spcAft>
              <a:buNone/>
            </a:pPr>
            <a:r>
              <a:rPr lang="en" sz="2800">
                <a:solidFill>
                  <a:srgbClr val="14ABFB"/>
                </a:solidFill>
                <a:latin typeface="Roboto"/>
                <a:ea typeface="Roboto"/>
                <a:cs typeface="Roboto"/>
                <a:sym typeface="Roboto"/>
              </a:rPr>
              <a:t>The</a:t>
            </a:r>
            <a:endParaRPr sz="2800">
              <a:solidFill>
                <a:srgbClr val="14ABFB"/>
              </a:solidFill>
              <a:latin typeface="Roboto"/>
              <a:ea typeface="Roboto"/>
              <a:cs typeface="Roboto"/>
              <a:sym typeface="Roboto"/>
            </a:endParaRPr>
          </a:p>
        </p:txBody>
      </p:sp>
      <p:sp>
        <p:nvSpPr>
          <p:cNvPr id="369" name="Google Shape;369;p32"/>
          <p:cNvSpPr txBox="1"/>
          <p:nvPr/>
        </p:nvSpPr>
        <p:spPr>
          <a:xfrm>
            <a:off x="4661127" y="1086305"/>
            <a:ext cx="1601100" cy="640200"/>
          </a:xfrm>
          <a:prstGeom prst="rect">
            <a:avLst/>
          </a:prstGeom>
          <a:noFill/>
          <a:ln>
            <a:noFill/>
          </a:ln>
        </p:spPr>
        <p:txBody>
          <a:bodyPr anchorCtr="0" anchor="ctr" bIns="0" lIns="137150" spcFirstLastPara="1" rIns="137150" wrap="square" tIns="0">
            <a:noAutofit/>
          </a:bodyPr>
          <a:lstStyle/>
          <a:p>
            <a:pPr indent="0" lvl="0" marL="0" rtl="0" algn="l">
              <a:spcBef>
                <a:spcPts val="0"/>
              </a:spcBef>
              <a:spcAft>
                <a:spcPts val="0"/>
              </a:spcAft>
              <a:buNone/>
            </a:pPr>
            <a:r>
              <a:rPr lang="en" sz="2800">
                <a:solidFill>
                  <a:srgbClr val="14ABFB"/>
                </a:solidFill>
                <a:latin typeface="Roboto"/>
                <a:ea typeface="Roboto"/>
                <a:cs typeface="Roboto"/>
                <a:sym typeface="Roboto"/>
              </a:rPr>
              <a:t>Intents</a:t>
            </a:r>
            <a:endParaRPr sz="2800">
              <a:solidFill>
                <a:srgbClr val="14ABFB"/>
              </a:solidFill>
              <a:latin typeface="Roboto"/>
              <a:ea typeface="Roboto"/>
              <a:cs typeface="Roboto"/>
              <a:sym typeface="Roboto"/>
            </a:endParaRPr>
          </a:p>
        </p:txBody>
      </p:sp>
      <p:sp>
        <p:nvSpPr>
          <p:cNvPr id="370" name="Google Shape;370;p32"/>
          <p:cNvSpPr txBox="1"/>
          <p:nvPr/>
        </p:nvSpPr>
        <p:spPr>
          <a:xfrm>
            <a:off x="1556824" y="32373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what the </a:t>
            </a:r>
            <a:r>
              <a:rPr i="1" lang="en" sz="1800">
                <a:solidFill>
                  <a:srgbClr val="F8C616"/>
                </a:solidFill>
                <a:latin typeface="Libre Baskerville"/>
                <a:ea typeface="Libre Baskerville"/>
                <a:cs typeface="Libre Baskerville"/>
                <a:sym typeface="Libre Baskerville"/>
              </a:rPr>
              <a:t>user</a:t>
            </a:r>
            <a:r>
              <a:rPr lang="en" sz="1800">
                <a:solidFill>
                  <a:schemeClr val="lt1"/>
                </a:solidFill>
                <a:latin typeface="Roboto"/>
                <a:ea typeface="Roboto"/>
                <a:cs typeface="Roboto"/>
                <a:sym typeface="Roboto"/>
              </a:rPr>
              <a:t> intends to do</a:t>
            </a:r>
            <a:endParaRPr sz="1800">
              <a:solidFill>
                <a:schemeClr val="lt1"/>
              </a:solidFill>
              <a:latin typeface="Roboto"/>
              <a:ea typeface="Roboto"/>
              <a:cs typeface="Roboto"/>
              <a:sym typeface="Roboto"/>
            </a:endParaRPr>
          </a:p>
        </p:txBody>
      </p:sp>
      <p:sp>
        <p:nvSpPr>
          <p:cNvPr id="371" name="Google Shape;371;p32"/>
          <p:cNvSpPr txBox="1"/>
          <p:nvPr/>
        </p:nvSpPr>
        <p:spPr>
          <a:xfrm>
            <a:off x="3728849" y="32373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what </a:t>
            </a:r>
            <a:r>
              <a:rPr i="1" lang="en" sz="1800">
                <a:solidFill>
                  <a:srgbClr val="F8C616"/>
                </a:solidFill>
                <a:latin typeface="Libre Baskerville"/>
                <a:ea typeface="Libre Baskerville"/>
                <a:cs typeface="Libre Baskerville"/>
                <a:sym typeface="Libre Baskerville"/>
              </a:rPr>
              <a:t>you</a:t>
            </a:r>
            <a:r>
              <a:rPr lang="en" sz="1800">
                <a:solidFill>
                  <a:srgbClr val="FFFFFF"/>
                </a:solidFill>
                <a:latin typeface="Roboto"/>
                <a:ea typeface="Roboto"/>
                <a:cs typeface="Roboto"/>
                <a:sym typeface="Roboto"/>
              </a:rPr>
              <a:t> intend to do for them</a:t>
            </a:r>
            <a:endParaRPr sz="1800">
              <a:solidFill>
                <a:srgbClr val="FFFFFF"/>
              </a:solidFill>
              <a:latin typeface="Roboto"/>
              <a:ea typeface="Roboto"/>
              <a:cs typeface="Roboto"/>
              <a:sym typeface="Roboto"/>
            </a:endParaRPr>
          </a:p>
        </p:txBody>
      </p:sp>
      <p:sp>
        <p:nvSpPr>
          <p:cNvPr id="372" name="Google Shape;372;p32"/>
          <p:cNvSpPr txBox="1"/>
          <p:nvPr/>
        </p:nvSpPr>
        <p:spPr>
          <a:xfrm>
            <a:off x="5900874" y="32378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how </a:t>
            </a:r>
            <a:r>
              <a:rPr i="1" lang="en" sz="1800">
                <a:solidFill>
                  <a:srgbClr val="F8C616"/>
                </a:solidFill>
                <a:latin typeface="Libre Baskerville"/>
                <a:ea typeface="Libre Baskerville"/>
                <a:cs typeface="Libre Baskerville"/>
                <a:sym typeface="Libre Baskerville"/>
              </a:rPr>
              <a:t>you</a:t>
            </a:r>
            <a:r>
              <a:rPr lang="en" sz="1800">
                <a:solidFill>
                  <a:schemeClr val="lt1"/>
                </a:solidFill>
                <a:latin typeface="Roboto"/>
                <a:ea typeface="Roboto"/>
                <a:cs typeface="Roboto"/>
                <a:sym typeface="Roboto"/>
              </a:rPr>
              <a:t> </a:t>
            </a:r>
            <a:br>
              <a:rPr lang="en" sz="1800">
                <a:solidFill>
                  <a:schemeClr val="lt1"/>
                </a:solidFill>
                <a:latin typeface="Roboto"/>
                <a:ea typeface="Roboto"/>
                <a:cs typeface="Roboto"/>
                <a:sym typeface="Roboto"/>
              </a:rPr>
            </a:br>
            <a:r>
              <a:rPr lang="en" sz="1800">
                <a:solidFill>
                  <a:schemeClr val="lt1"/>
                </a:solidFill>
                <a:latin typeface="Roboto"/>
                <a:ea typeface="Roboto"/>
                <a:cs typeface="Roboto"/>
                <a:sym typeface="Roboto"/>
              </a:rPr>
              <a:t>intend do it</a:t>
            </a:r>
            <a:endParaRPr sz="1800">
              <a:solidFill>
                <a:schemeClr val="lt1"/>
              </a:solidFill>
              <a:latin typeface="Roboto"/>
              <a:ea typeface="Roboto"/>
              <a:cs typeface="Roboto"/>
              <a:sym typeface="Roboto"/>
            </a:endParaRPr>
          </a:p>
          <a:p>
            <a:pPr indent="0" lvl="0" marL="0" rtl="0" algn="ctr">
              <a:spcBef>
                <a:spcPts val="0"/>
              </a:spcBef>
              <a:spcAft>
                <a:spcPts val="0"/>
              </a:spcAft>
              <a:buNone/>
            </a:pPr>
            <a:r>
              <a:t/>
            </a:r>
            <a:endParaRPr sz="1800">
              <a:solidFill>
                <a:schemeClr val="lt1"/>
              </a:solidFill>
              <a:latin typeface="Roboto"/>
              <a:ea typeface="Roboto"/>
              <a:cs typeface="Roboto"/>
              <a:sym typeface="Roboto"/>
            </a:endParaRPr>
          </a:p>
        </p:txBody>
      </p:sp>
      <p:cxnSp>
        <p:nvCxnSpPr>
          <p:cNvPr id="373" name="Google Shape;373;p32"/>
          <p:cNvCxnSpPr/>
          <p:nvPr/>
        </p:nvCxnSpPr>
        <p:spPr>
          <a:xfrm rot="10800000">
            <a:off x="45720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374" name="Google Shape;374;p32"/>
          <p:cNvCxnSpPr/>
          <p:nvPr/>
        </p:nvCxnSpPr>
        <p:spPr>
          <a:xfrm>
            <a:off x="3719700" y="2562105"/>
            <a:ext cx="1704600" cy="0"/>
          </a:xfrm>
          <a:prstGeom prst="straightConnector1">
            <a:avLst/>
          </a:prstGeom>
          <a:noFill/>
          <a:ln cap="flat" cmpd="sng" w="9525">
            <a:solidFill>
              <a:srgbClr val="F8C616"/>
            </a:solidFill>
            <a:prstDash val="solid"/>
            <a:round/>
            <a:headEnd len="med" w="med" type="none"/>
            <a:tailEnd len="med" w="med" type="none"/>
          </a:ln>
        </p:spPr>
      </p:cxnSp>
      <p:cxnSp>
        <p:nvCxnSpPr>
          <p:cNvPr id="375" name="Google Shape;375;p32"/>
          <p:cNvCxnSpPr/>
          <p:nvPr/>
        </p:nvCxnSpPr>
        <p:spPr>
          <a:xfrm rot="10800000">
            <a:off x="67349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376" name="Google Shape;376;p32"/>
          <p:cNvCxnSpPr/>
          <p:nvPr/>
        </p:nvCxnSpPr>
        <p:spPr>
          <a:xfrm>
            <a:off x="5882600" y="2562105"/>
            <a:ext cx="1704600" cy="0"/>
          </a:xfrm>
          <a:prstGeom prst="straightConnector1">
            <a:avLst/>
          </a:prstGeom>
          <a:noFill/>
          <a:ln cap="flat" cmpd="sng" w="9525">
            <a:solidFill>
              <a:srgbClr val="F8C616"/>
            </a:solidFill>
            <a:prstDash val="solid"/>
            <a:round/>
            <a:headEnd len="med" w="med" type="none"/>
            <a:tailEnd len="med" w="med" type="none"/>
          </a:ln>
        </p:spPr>
      </p:cxnSp>
      <p:sp>
        <p:nvSpPr>
          <p:cNvPr id="377" name="Google Shape;377;p32"/>
          <p:cNvSpPr/>
          <p:nvPr/>
        </p:nvSpPr>
        <p:spPr>
          <a:xfrm rot="10800000">
            <a:off x="23267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2"/>
          <p:cNvSpPr/>
          <p:nvPr/>
        </p:nvSpPr>
        <p:spPr>
          <a:xfrm rot="10800000">
            <a:off x="44896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
          <p:cNvSpPr/>
          <p:nvPr/>
        </p:nvSpPr>
        <p:spPr>
          <a:xfrm rot="10800000">
            <a:off x="66525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383" name="Shape 383"/>
        <p:cNvGrpSpPr/>
        <p:nvPr/>
      </p:nvGrpSpPr>
      <p:grpSpPr>
        <a:xfrm>
          <a:off x="0" y="0"/>
          <a:ext cx="0" cy="0"/>
          <a:chOff x="0" y="0"/>
          <a:chExt cx="0" cy="0"/>
        </a:xfrm>
      </p:grpSpPr>
      <p:cxnSp>
        <p:nvCxnSpPr>
          <p:cNvPr id="384" name="Google Shape;384;p33"/>
          <p:cNvCxnSpPr/>
          <p:nvPr/>
        </p:nvCxnSpPr>
        <p:spPr>
          <a:xfrm rot="10800000">
            <a:off x="24091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385" name="Google Shape;385;p33"/>
          <p:cNvCxnSpPr/>
          <p:nvPr/>
        </p:nvCxnSpPr>
        <p:spPr>
          <a:xfrm>
            <a:off x="1556800" y="2562105"/>
            <a:ext cx="1704600" cy="0"/>
          </a:xfrm>
          <a:prstGeom prst="straightConnector1">
            <a:avLst/>
          </a:prstGeom>
          <a:noFill/>
          <a:ln cap="flat" cmpd="sng" w="9525">
            <a:solidFill>
              <a:srgbClr val="F8C616"/>
            </a:solidFill>
            <a:prstDash val="solid"/>
            <a:round/>
            <a:headEnd len="med" w="med" type="none"/>
            <a:tailEnd len="med" w="med" type="none"/>
          </a:ln>
        </p:spPr>
      </p:cxnSp>
      <p:grpSp>
        <p:nvGrpSpPr>
          <p:cNvPr id="386" name="Google Shape;386;p33"/>
          <p:cNvGrpSpPr/>
          <p:nvPr/>
        </p:nvGrpSpPr>
        <p:grpSpPr>
          <a:xfrm>
            <a:off x="3909351" y="795376"/>
            <a:ext cx="751767" cy="1288567"/>
            <a:chOff x="2973513" y="2639500"/>
            <a:chExt cx="2231425" cy="3824775"/>
          </a:xfrm>
        </p:grpSpPr>
        <p:sp>
          <p:nvSpPr>
            <p:cNvPr id="387" name="Google Shape;387;p33"/>
            <p:cNvSpPr/>
            <p:nvPr/>
          </p:nvSpPr>
          <p:spPr>
            <a:xfrm>
              <a:off x="3105750" y="2639500"/>
              <a:ext cx="1980175" cy="2003325"/>
            </a:xfrm>
            <a:custGeom>
              <a:rect b="b" l="l" r="r" t="t"/>
              <a:pathLst>
                <a:path extrusionOk="0" h="80133" w="79207">
                  <a:moveTo>
                    <a:pt x="37289" y="1"/>
                  </a:moveTo>
                  <a:lnTo>
                    <a:pt x="35835" y="133"/>
                  </a:lnTo>
                  <a:lnTo>
                    <a:pt x="34380" y="265"/>
                  </a:lnTo>
                  <a:lnTo>
                    <a:pt x="32992" y="464"/>
                  </a:lnTo>
                  <a:lnTo>
                    <a:pt x="31537" y="662"/>
                  </a:lnTo>
                  <a:lnTo>
                    <a:pt x="30149" y="926"/>
                  </a:lnTo>
                  <a:lnTo>
                    <a:pt x="28760" y="1257"/>
                  </a:lnTo>
                  <a:lnTo>
                    <a:pt x="27438" y="1654"/>
                  </a:lnTo>
                  <a:lnTo>
                    <a:pt x="26050" y="2116"/>
                  </a:lnTo>
                  <a:lnTo>
                    <a:pt x="24727" y="2579"/>
                  </a:lnTo>
                  <a:lnTo>
                    <a:pt x="23471" y="3042"/>
                  </a:lnTo>
                  <a:lnTo>
                    <a:pt x="22149" y="3637"/>
                  </a:lnTo>
                  <a:lnTo>
                    <a:pt x="20893" y="4232"/>
                  </a:lnTo>
                  <a:lnTo>
                    <a:pt x="19702" y="4893"/>
                  </a:lnTo>
                  <a:lnTo>
                    <a:pt x="18446" y="5554"/>
                  </a:lnTo>
                  <a:lnTo>
                    <a:pt x="17322" y="6282"/>
                  </a:lnTo>
                  <a:lnTo>
                    <a:pt x="16132" y="7009"/>
                  </a:lnTo>
                  <a:lnTo>
                    <a:pt x="15008" y="7802"/>
                  </a:lnTo>
                  <a:lnTo>
                    <a:pt x="13950" y="8662"/>
                  </a:lnTo>
                  <a:lnTo>
                    <a:pt x="12893" y="9521"/>
                  </a:lnTo>
                  <a:lnTo>
                    <a:pt x="11835" y="10447"/>
                  </a:lnTo>
                  <a:lnTo>
                    <a:pt x="10843" y="11373"/>
                  </a:lnTo>
                  <a:lnTo>
                    <a:pt x="9851" y="12364"/>
                  </a:lnTo>
                  <a:lnTo>
                    <a:pt x="8926" y="13356"/>
                  </a:lnTo>
                  <a:lnTo>
                    <a:pt x="8000" y="14414"/>
                  </a:lnTo>
                  <a:lnTo>
                    <a:pt x="7141" y="15472"/>
                  </a:lnTo>
                  <a:lnTo>
                    <a:pt x="6281" y="16596"/>
                  </a:lnTo>
                  <a:lnTo>
                    <a:pt x="5488" y="17720"/>
                  </a:lnTo>
                  <a:lnTo>
                    <a:pt x="4760" y="18844"/>
                  </a:lnTo>
                  <a:lnTo>
                    <a:pt x="4033" y="20034"/>
                  </a:lnTo>
                  <a:lnTo>
                    <a:pt x="2909" y="22017"/>
                  </a:lnTo>
                  <a:lnTo>
                    <a:pt x="1984" y="24133"/>
                  </a:lnTo>
                  <a:lnTo>
                    <a:pt x="595" y="27769"/>
                  </a:lnTo>
                  <a:lnTo>
                    <a:pt x="331" y="28496"/>
                  </a:lnTo>
                  <a:lnTo>
                    <a:pt x="198" y="29224"/>
                  </a:lnTo>
                  <a:lnTo>
                    <a:pt x="66" y="30017"/>
                  </a:lnTo>
                  <a:lnTo>
                    <a:pt x="0" y="30810"/>
                  </a:lnTo>
                  <a:lnTo>
                    <a:pt x="66" y="31736"/>
                  </a:lnTo>
                  <a:lnTo>
                    <a:pt x="198" y="32595"/>
                  </a:lnTo>
                  <a:lnTo>
                    <a:pt x="397" y="33389"/>
                  </a:lnTo>
                  <a:lnTo>
                    <a:pt x="727" y="34182"/>
                  </a:lnTo>
                  <a:lnTo>
                    <a:pt x="1058" y="34976"/>
                  </a:lnTo>
                  <a:lnTo>
                    <a:pt x="1521" y="35637"/>
                  </a:lnTo>
                  <a:lnTo>
                    <a:pt x="1984" y="36364"/>
                  </a:lnTo>
                  <a:lnTo>
                    <a:pt x="2579" y="36959"/>
                  </a:lnTo>
                  <a:lnTo>
                    <a:pt x="3174" y="37488"/>
                  </a:lnTo>
                  <a:lnTo>
                    <a:pt x="3835" y="38017"/>
                  </a:lnTo>
                  <a:lnTo>
                    <a:pt x="4562" y="38414"/>
                  </a:lnTo>
                  <a:lnTo>
                    <a:pt x="5289" y="38810"/>
                  </a:lnTo>
                  <a:lnTo>
                    <a:pt x="6083" y="39075"/>
                  </a:lnTo>
                  <a:lnTo>
                    <a:pt x="6942" y="39339"/>
                  </a:lnTo>
                  <a:lnTo>
                    <a:pt x="7802" y="39471"/>
                  </a:lnTo>
                  <a:lnTo>
                    <a:pt x="9389" y="39471"/>
                  </a:lnTo>
                  <a:lnTo>
                    <a:pt x="10050" y="39405"/>
                  </a:lnTo>
                  <a:lnTo>
                    <a:pt x="10711" y="39273"/>
                  </a:lnTo>
                  <a:lnTo>
                    <a:pt x="11372" y="39075"/>
                  </a:lnTo>
                  <a:lnTo>
                    <a:pt x="11967" y="38810"/>
                  </a:lnTo>
                  <a:lnTo>
                    <a:pt x="12628" y="38546"/>
                  </a:lnTo>
                  <a:lnTo>
                    <a:pt x="13157" y="38215"/>
                  </a:lnTo>
                  <a:lnTo>
                    <a:pt x="13686" y="37885"/>
                  </a:lnTo>
                  <a:lnTo>
                    <a:pt x="14215" y="37488"/>
                  </a:lnTo>
                  <a:lnTo>
                    <a:pt x="14744" y="37025"/>
                  </a:lnTo>
                  <a:lnTo>
                    <a:pt x="15141" y="36562"/>
                  </a:lnTo>
                  <a:lnTo>
                    <a:pt x="15603" y="36033"/>
                  </a:lnTo>
                  <a:lnTo>
                    <a:pt x="15934" y="35505"/>
                  </a:lnTo>
                  <a:lnTo>
                    <a:pt x="16264" y="34976"/>
                  </a:lnTo>
                  <a:lnTo>
                    <a:pt x="16595" y="34381"/>
                  </a:lnTo>
                  <a:lnTo>
                    <a:pt x="16860" y="33786"/>
                  </a:lnTo>
                  <a:lnTo>
                    <a:pt x="17124" y="32860"/>
                  </a:lnTo>
                  <a:lnTo>
                    <a:pt x="17455" y="31934"/>
                  </a:lnTo>
                  <a:lnTo>
                    <a:pt x="17851" y="31075"/>
                  </a:lnTo>
                  <a:lnTo>
                    <a:pt x="18248" y="30215"/>
                  </a:lnTo>
                  <a:lnTo>
                    <a:pt x="19107" y="28562"/>
                  </a:lnTo>
                  <a:lnTo>
                    <a:pt x="20165" y="26976"/>
                  </a:lnTo>
                  <a:lnTo>
                    <a:pt x="21355" y="25455"/>
                  </a:lnTo>
                  <a:lnTo>
                    <a:pt x="22612" y="24067"/>
                  </a:lnTo>
                  <a:lnTo>
                    <a:pt x="24000" y="22810"/>
                  </a:lnTo>
                  <a:lnTo>
                    <a:pt x="25455" y="21620"/>
                  </a:lnTo>
                  <a:lnTo>
                    <a:pt x="27041" y="20629"/>
                  </a:lnTo>
                  <a:lnTo>
                    <a:pt x="28760" y="19703"/>
                  </a:lnTo>
                  <a:lnTo>
                    <a:pt x="29620" y="19306"/>
                  </a:lnTo>
                  <a:lnTo>
                    <a:pt x="30479" y="18910"/>
                  </a:lnTo>
                  <a:lnTo>
                    <a:pt x="31405" y="18579"/>
                  </a:lnTo>
                  <a:lnTo>
                    <a:pt x="32264" y="18315"/>
                  </a:lnTo>
                  <a:lnTo>
                    <a:pt x="33190" y="18050"/>
                  </a:lnTo>
                  <a:lnTo>
                    <a:pt x="34182" y="17786"/>
                  </a:lnTo>
                  <a:lnTo>
                    <a:pt x="35107" y="17653"/>
                  </a:lnTo>
                  <a:lnTo>
                    <a:pt x="36099" y="17521"/>
                  </a:lnTo>
                  <a:lnTo>
                    <a:pt x="37091" y="17389"/>
                  </a:lnTo>
                  <a:lnTo>
                    <a:pt x="38083" y="17323"/>
                  </a:lnTo>
                  <a:lnTo>
                    <a:pt x="39140" y="17323"/>
                  </a:lnTo>
                  <a:lnTo>
                    <a:pt x="40132" y="17389"/>
                  </a:lnTo>
                  <a:lnTo>
                    <a:pt x="41190" y="17455"/>
                  </a:lnTo>
                  <a:lnTo>
                    <a:pt x="42314" y="17587"/>
                  </a:lnTo>
                  <a:lnTo>
                    <a:pt x="43306" y="17786"/>
                  </a:lnTo>
                  <a:lnTo>
                    <a:pt x="44363" y="17984"/>
                  </a:lnTo>
                  <a:lnTo>
                    <a:pt x="45421" y="18248"/>
                  </a:lnTo>
                  <a:lnTo>
                    <a:pt x="46413" y="18579"/>
                  </a:lnTo>
                  <a:lnTo>
                    <a:pt x="47405" y="18976"/>
                  </a:lnTo>
                  <a:lnTo>
                    <a:pt x="48330" y="19372"/>
                  </a:lnTo>
                  <a:lnTo>
                    <a:pt x="49256" y="19835"/>
                  </a:lnTo>
                  <a:lnTo>
                    <a:pt x="50182" y="20364"/>
                  </a:lnTo>
                  <a:lnTo>
                    <a:pt x="51107" y="20893"/>
                  </a:lnTo>
                  <a:lnTo>
                    <a:pt x="51967" y="21422"/>
                  </a:lnTo>
                  <a:lnTo>
                    <a:pt x="52760" y="22083"/>
                  </a:lnTo>
                  <a:lnTo>
                    <a:pt x="53620" y="22678"/>
                  </a:lnTo>
                  <a:lnTo>
                    <a:pt x="54347" y="23405"/>
                  </a:lnTo>
                  <a:lnTo>
                    <a:pt x="55140" y="24133"/>
                  </a:lnTo>
                  <a:lnTo>
                    <a:pt x="55801" y="24860"/>
                  </a:lnTo>
                  <a:lnTo>
                    <a:pt x="56529" y="25653"/>
                  </a:lnTo>
                  <a:lnTo>
                    <a:pt x="57190" y="26447"/>
                  </a:lnTo>
                  <a:lnTo>
                    <a:pt x="57785" y="27306"/>
                  </a:lnTo>
                  <a:lnTo>
                    <a:pt x="58314" y="28166"/>
                  </a:lnTo>
                  <a:lnTo>
                    <a:pt x="58909" y="29025"/>
                  </a:lnTo>
                  <a:lnTo>
                    <a:pt x="59372" y="29951"/>
                  </a:lnTo>
                  <a:lnTo>
                    <a:pt x="59834" y="30876"/>
                  </a:lnTo>
                  <a:lnTo>
                    <a:pt x="60231" y="31868"/>
                  </a:lnTo>
                  <a:lnTo>
                    <a:pt x="60628" y="32794"/>
                  </a:lnTo>
                  <a:lnTo>
                    <a:pt x="60958" y="33852"/>
                  </a:lnTo>
                  <a:lnTo>
                    <a:pt x="61223" y="34843"/>
                  </a:lnTo>
                  <a:lnTo>
                    <a:pt x="61487" y="35901"/>
                  </a:lnTo>
                  <a:lnTo>
                    <a:pt x="61620" y="36959"/>
                  </a:lnTo>
                  <a:lnTo>
                    <a:pt x="61752" y="38017"/>
                  </a:lnTo>
                  <a:lnTo>
                    <a:pt x="61884" y="39075"/>
                  </a:lnTo>
                  <a:lnTo>
                    <a:pt x="61884" y="40133"/>
                  </a:lnTo>
                  <a:lnTo>
                    <a:pt x="61884" y="41257"/>
                  </a:lnTo>
                  <a:lnTo>
                    <a:pt x="61818" y="42314"/>
                  </a:lnTo>
                  <a:lnTo>
                    <a:pt x="61686" y="43306"/>
                  </a:lnTo>
                  <a:lnTo>
                    <a:pt x="61553" y="44364"/>
                  </a:lnTo>
                  <a:lnTo>
                    <a:pt x="61355" y="45356"/>
                  </a:lnTo>
                  <a:lnTo>
                    <a:pt x="61091" y="46347"/>
                  </a:lnTo>
                  <a:lnTo>
                    <a:pt x="60826" y="47339"/>
                  </a:lnTo>
                  <a:lnTo>
                    <a:pt x="60496" y="48265"/>
                  </a:lnTo>
                  <a:lnTo>
                    <a:pt x="60099" y="49256"/>
                  </a:lnTo>
                  <a:lnTo>
                    <a:pt x="59702" y="50182"/>
                  </a:lnTo>
                  <a:lnTo>
                    <a:pt x="59239" y="51042"/>
                  </a:lnTo>
                  <a:lnTo>
                    <a:pt x="58777" y="51901"/>
                  </a:lnTo>
                  <a:lnTo>
                    <a:pt x="58248" y="52761"/>
                  </a:lnTo>
                  <a:lnTo>
                    <a:pt x="57653" y="53620"/>
                  </a:lnTo>
                  <a:lnTo>
                    <a:pt x="57058" y="54413"/>
                  </a:lnTo>
                  <a:lnTo>
                    <a:pt x="56463" y="55141"/>
                  </a:lnTo>
                  <a:lnTo>
                    <a:pt x="55801" y="55934"/>
                  </a:lnTo>
                  <a:lnTo>
                    <a:pt x="55140" y="56661"/>
                  </a:lnTo>
                  <a:lnTo>
                    <a:pt x="54413" y="57322"/>
                  </a:lnTo>
                  <a:lnTo>
                    <a:pt x="53620" y="57984"/>
                  </a:lnTo>
                  <a:lnTo>
                    <a:pt x="52892" y="58579"/>
                  </a:lnTo>
                  <a:lnTo>
                    <a:pt x="52033" y="59174"/>
                  </a:lnTo>
                  <a:lnTo>
                    <a:pt x="51239" y="59769"/>
                  </a:lnTo>
                  <a:lnTo>
                    <a:pt x="50380" y="60232"/>
                  </a:lnTo>
                  <a:lnTo>
                    <a:pt x="49520" y="60760"/>
                  </a:lnTo>
                  <a:lnTo>
                    <a:pt x="48595" y="61157"/>
                  </a:lnTo>
                  <a:lnTo>
                    <a:pt x="47669" y="61620"/>
                  </a:lnTo>
                  <a:lnTo>
                    <a:pt x="46744" y="61951"/>
                  </a:lnTo>
                  <a:lnTo>
                    <a:pt x="45752" y="62281"/>
                  </a:lnTo>
                  <a:lnTo>
                    <a:pt x="44826" y="62546"/>
                  </a:lnTo>
                  <a:lnTo>
                    <a:pt x="43835" y="62810"/>
                  </a:lnTo>
                  <a:lnTo>
                    <a:pt x="42975" y="62876"/>
                  </a:lnTo>
                  <a:lnTo>
                    <a:pt x="42116" y="63075"/>
                  </a:lnTo>
                  <a:lnTo>
                    <a:pt x="41388" y="63273"/>
                  </a:lnTo>
                  <a:lnTo>
                    <a:pt x="40595" y="63603"/>
                  </a:lnTo>
                  <a:lnTo>
                    <a:pt x="39868" y="64000"/>
                  </a:lnTo>
                  <a:lnTo>
                    <a:pt x="39206" y="64463"/>
                  </a:lnTo>
                  <a:lnTo>
                    <a:pt x="38611" y="64926"/>
                  </a:lnTo>
                  <a:lnTo>
                    <a:pt x="38016" y="65521"/>
                  </a:lnTo>
                  <a:lnTo>
                    <a:pt x="37487" y="66116"/>
                  </a:lnTo>
                  <a:lnTo>
                    <a:pt x="37025" y="66777"/>
                  </a:lnTo>
                  <a:lnTo>
                    <a:pt x="36628" y="67438"/>
                  </a:lnTo>
                  <a:lnTo>
                    <a:pt x="36297" y="68165"/>
                  </a:lnTo>
                  <a:lnTo>
                    <a:pt x="35967" y="68959"/>
                  </a:lnTo>
                  <a:lnTo>
                    <a:pt x="35768" y="69752"/>
                  </a:lnTo>
                  <a:lnTo>
                    <a:pt x="35702" y="70612"/>
                  </a:lnTo>
                  <a:lnTo>
                    <a:pt x="35636" y="71471"/>
                  </a:lnTo>
                  <a:lnTo>
                    <a:pt x="35702" y="72331"/>
                  </a:lnTo>
                  <a:lnTo>
                    <a:pt x="35835" y="73190"/>
                  </a:lnTo>
                  <a:lnTo>
                    <a:pt x="36033" y="74050"/>
                  </a:lnTo>
                  <a:lnTo>
                    <a:pt x="36297" y="74843"/>
                  </a:lnTo>
                  <a:lnTo>
                    <a:pt x="36694" y="75570"/>
                  </a:lnTo>
                  <a:lnTo>
                    <a:pt x="37091" y="76298"/>
                  </a:lnTo>
                  <a:lnTo>
                    <a:pt x="37620" y="76959"/>
                  </a:lnTo>
                  <a:lnTo>
                    <a:pt x="38149" y="77554"/>
                  </a:lnTo>
                  <a:lnTo>
                    <a:pt x="38810" y="78149"/>
                  </a:lnTo>
                  <a:lnTo>
                    <a:pt x="39471" y="78612"/>
                  </a:lnTo>
                  <a:lnTo>
                    <a:pt x="40198" y="79074"/>
                  </a:lnTo>
                  <a:lnTo>
                    <a:pt x="40925" y="79405"/>
                  </a:lnTo>
                  <a:lnTo>
                    <a:pt x="41719" y="79736"/>
                  </a:lnTo>
                  <a:lnTo>
                    <a:pt x="42578" y="79934"/>
                  </a:lnTo>
                  <a:lnTo>
                    <a:pt x="43438" y="80066"/>
                  </a:lnTo>
                  <a:lnTo>
                    <a:pt x="44297" y="80132"/>
                  </a:lnTo>
                  <a:lnTo>
                    <a:pt x="45554" y="80132"/>
                  </a:lnTo>
                  <a:lnTo>
                    <a:pt x="47669" y="79736"/>
                  </a:lnTo>
                  <a:lnTo>
                    <a:pt x="49719" y="79207"/>
                  </a:lnTo>
                  <a:lnTo>
                    <a:pt x="51768" y="78545"/>
                  </a:lnTo>
                  <a:lnTo>
                    <a:pt x="53752" y="77818"/>
                  </a:lnTo>
                  <a:lnTo>
                    <a:pt x="55669" y="77025"/>
                  </a:lnTo>
                  <a:lnTo>
                    <a:pt x="57520" y="76099"/>
                  </a:lnTo>
                  <a:lnTo>
                    <a:pt x="59372" y="75107"/>
                  </a:lnTo>
                  <a:lnTo>
                    <a:pt x="61091" y="73983"/>
                  </a:lnTo>
                  <a:lnTo>
                    <a:pt x="62810" y="72793"/>
                  </a:lnTo>
                  <a:lnTo>
                    <a:pt x="64462" y="71537"/>
                  </a:lnTo>
                  <a:lnTo>
                    <a:pt x="66049" y="70149"/>
                  </a:lnTo>
                  <a:lnTo>
                    <a:pt x="67504" y="68694"/>
                  </a:lnTo>
                  <a:lnTo>
                    <a:pt x="68958" y="67240"/>
                  </a:lnTo>
                  <a:lnTo>
                    <a:pt x="70281" y="65653"/>
                  </a:lnTo>
                  <a:lnTo>
                    <a:pt x="71537" y="64000"/>
                  </a:lnTo>
                  <a:lnTo>
                    <a:pt x="72727" y="62281"/>
                  </a:lnTo>
                  <a:lnTo>
                    <a:pt x="73520" y="60959"/>
                  </a:lnTo>
                  <a:lnTo>
                    <a:pt x="74314" y="59570"/>
                  </a:lnTo>
                  <a:lnTo>
                    <a:pt x="75041" y="58182"/>
                  </a:lnTo>
                  <a:lnTo>
                    <a:pt x="75768" y="56727"/>
                  </a:lnTo>
                  <a:lnTo>
                    <a:pt x="76363" y="55273"/>
                  </a:lnTo>
                  <a:lnTo>
                    <a:pt x="76958" y="53752"/>
                  </a:lnTo>
                  <a:lnTo>
                    <a:pt x="77421" y="52232"/>
                  </a:lnTo>
                  <a:lnTo>
                    <a:pt x="77884" y="50645"/>
                  </a:lnTo>
                  <a:lnTo>
                    <a:pt x="78281" y="49058"/>
                  </a:lnTo>
                  <a:lnTo>
                    <a:pt x="78611" y="47471"/>
                  </a:lnTo>
                  <a:lnTo>
                    <a:pt x="78809" y="45885"/>
                  </a:lnTo>
                  <a:lnTo>
                    <a:pt x="79008" y="44232"/>
                  </a:lnTo>
                  <a:lnTo>
                    <a:pt x="79140" y="42579"/>
                  </a:lnTo>
                  <a:lnTo>
                    <a:pt x="79206" y="40860"/>
                  </a:lnTo>
                  <a:lnTo>
                    <a:pt x="79206" y="39141"/>
                  </a:lnTo>
                  <a:lnTo>
                    <a:pt x="79140" y="37488"/>
                  </a:lnTo>
                  <a:lnTo>
                    <a:pt x="78942" y="35637"/>
                  </a:lnTo>
                  <a:lnTo>
                    <a:pt x="78677" y="33786"/>
                  </a:lnTo>
                  <a:lnTo>
                    <a:pt x="78347" y="32000"/>
                  </a:lnTo>
                  <a:lnTo>
                    <a:pt x="77950" y="30215"/>
                  </a:lnTo>
                  <a:lnTo>
                    <a:pt x="77421" y="28430"/>
                  </a:lnTo>
                  <a:lnTo>
                    <a:pt x="76826" y="26777"/>
                  </a:lnTo>
                  <a:lnTo>
                    <a:pt x="76231" y="25058"/>
                  </a:lnTo>
                  <a:lnTo>
                    <a:pt x="75504" y="23405"/>
                  </a:lnTo>
                  <a:lnTo>
                    <a:pt x="74710" y="21819"/>
                  </a:lnTo>
                  <a:lnTo>
                    <a:pt x="73851" y="20298"/>
                  </a:lnTo>
                  <a:lnTo>
                    <a:pt x="72925" y="18777"/>
                  </a:lnTo>
                  <a:lnTo>
                    <a:pt x="71934" y="17257"/>
                  </a:lnTo>
                  <a:lnTo>
                    <a:pt x="70876" y="15868"/>
                  </a:lnTo>
                  <a:lnTo>
                    <a:pt x="69752" y="14480"/>
                  </a:lnTo>
                  <a:lnTo>
                    <a:pt x="68562" y="13158"/>
                  </a:lnTo>
                  <a:lnTo>
                    <a:pt x="67372" y="11835"/>
                  </a:lnTo>
                  <a:lnTo>
                    <a:pt x="66115" y="10645"/>
                  </a:lnTo>
                  <a:lnTo>
                    <a:pt x="64727" y="9455"/>
                  </a:lnTo>
                  <a:lnTo>
                    <a:pt x="63405" y="8331"/>
                  </a:lnTo>
                  <a:lnTo>
                    <a:pt x="61950" y="7273"/>
                  </a:lnTo>
                  <a:lnTo>
                    <a:pt x="60496" y="6282"/>
                  </a:lnTo>
                  <a:lnTo>
                    <a:pt x="58975" y="5356"/>
                  </a:lnTo>
                  <a:lnTo>
                    <a:pt x="57388" y="4497"/>
                  </a:lnTo>
                  <a:lnTo>
                    <a:pt x="55801" y="3703"/>
                  </a:lnTo>
                  <a:lnTo>
                    <a:pt x="54149" y="3042"/>
                  </a:lnTo>
                  <a:lnTo>
                    <a:pt x="52496" y="2381"/>
                  </a:lnTo>
                  <a:lnTo>
                    <a:pt x="50777" y="1786"/>
                  </a:lnTo>
                  <a:lnTo>
                    <a:pt x="48992" y="1323"/>
                  </a:lnTo>
                  <a:lnTo>
                    <a:pt x="47273" y="860"/>
                  </a:lnTo>
                  <a:lnTo>
                    <a:pt x="45421" y="530"/>
                  </a:lnTo>
                  <a:lnTo>
                    <a:pt x="43636" y="265"/>
                  </a:lnTo>
                  <a:lnTo>
                    <a:pt x="41785" y="133"/>
                  </a:lnTo>
                  <a:lnTo>
                    <a:pt x="40264"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
            <p:cNvSpPr/>
            <p:nvPr/>
          </p:nvSpPr>
          <p:spPr>
            <a:xfrm>
              <a:off x="2973513" y="4216350"/>
              <a:ext cx="2231425" cy="2247925"/>
            </a:xfrm>
            <a:custGeom>
              <a:rect b="b" l="l" r="r" t="t"/>
              <a:pathLst>
                <a:path extrusionOk="0" h="89917" w="89257">
                  <a:moveTo>
                    <a:pt x="32397" y="1"/>
                  </a:moveTo>
                  <a:lnTo>
                    <a:pt x="31472" y="67"/>
                  </a:lnTo>
                  <a:lnTo>
                    <a:pt x="30612" y="199"/>
                  </a:lnTo>
                  <a:lnTo>
                    <a:pt x="29819" y="397"/>
                  </a:lnTo>
                  <a:lnTo>
                    <a:pt x="29025" y="728"/>
                  </a:lnTo>
                  <a:lnTo>
                    <a:pt x="28232" y="1058"/>
                  </a:lnTo>
                  <a:lnTo>
                    <a:pt x="27505" y="1521"/>
                  </a:lnTo>
                  <a:lnTo>
                    <a:pt x="26843" y="1984"/>
                  </a:lnTo>
                  <a:lnTo>
                    <a:pt x="26248" y="2579"/>
                  </a:lnTo>
                  <a:lnTo>
                    <a:pt x="25720" y="3174"/>
                  </a:lnTo>
                  <a:lnTo>
                    <a:pt x="25191" y="3835"/>
                  </a:lnTo>
                  <a:lnTo>
                    <a:pt x="24794" y="4562"/>
                  </a:lnTo>
                  <a:lnTo>
                    <a:pt x="24397" y="5290"/>
                  </a:lnTo>
                  <a:lnTo>
                    <a:pt x="24133" y="6083"/>
                  </a:lnTo>
                  <a:lnTo>
                    <a:pt x="23868" y="6943"/>
                  </a:lnTo>
                  <a:lnTo>
                    <a:pt x="23736" y="7802"/>
                  </a:lnTo>
                  <a:lnTo>
                    <a:pt x="23736" y="8662"/>
                  </a:lnTo>
                  <a:lnTo>
                    <a:pt x="23736" y="9587"/>
                  </a:lnTo>
                  <a:lnTo>
                    <a:pt x="23868" y="10447"/>
                  </a:lnTo>
                  <a:lnTo>
                    <a:pt x="24067" y="11240"/>
                  </a:lnTo>
                  <a:lnTo>
                    <a:pt x="24397" y="12033"/>
                  </a:lnTo>
                  <a:lnTo>
                    <a:pt x="24728" y="12761"/>
                  </a:lnTo>
                  <a:lnTo>
                    <a:pt x="25191" y="13488"/>
                  </a:lnTo>
                  <a:lnTo>
                    <a:pt x="25653" y="14149"/>
                  </a:lnTo>
                  <a:lnTo>
                    <a:pt x="26182" y="14744"/>
                  </a:lnTo>
                  <a:lnTo>
                    <a:pt x="26843" y="15339"/>
                  </a:lnTo>
                  <a:lnTo>
                    <a:pt x="27439" y="15802"/>
                  </a:lnTo>
                  <a:lnTo>
                    <a:pt x="28166" y="16265"/>
                  </a:lnTo>
                  <a:lnTo>
                    <a:pt x="28893" y="16662"/>
                  </a:lnTo>
                  <a:lnTo>
                    <a:pt x="29686" y="16926"/>
                  </a:lnTo>
                  <a:lnTo>
                    <a:pt x="30546" y="17124"/>
                  </a:lnTo>
                  <a:lnTo>
                    <a:pt x="31339" y="17323"/>
                  </a:lnTo>
                  <a:lnTo>
                    <a:pt x="44298" y="17323"/>
                  </a:lnTo>
                  <a:lnTo>
                    <a:pt x="45819" y="17389"/>
                  </a:lnTo>
                  <a:lnTo>
                    <a:pt x="47339" y="17521"/>
                  </a:lnTo>
                  <a:lnTo>
                    <a:pt x="48794" y="17719"/>
                  </a:lnTo>
                  <a:lnTo>
                    <a:pt x="50248" y="17984"/>
                  </a:lnTo>
                  <a:lnTo>
                    <a:pt x="51637" y="18314"/>
                  </a:lnTo>
                  <a:lnTo>
                    <a:pt x="53025" y="18777"/>
                  </a:lnTo>
                  <a:lnTo>
                    <a:pt x="54414" y="19240"/>
                  </a:lnTo>
                  <a:lnTo>
                    <a:pt x="55736" y="19835"/>
                  </a:lnTo>
                  <a:lnTo>
                    <a:pt x="56992" y="20430"/>
                  </a:lnTo>
                  <a:lnTo>
                    <a:pt x="58248" y="21157"/>
                  </a:lnTo>
                  <a:lnTo>
                    <a:pt x="59438" y="21885"/>
                  </a:lnTo>
                  <a:lnTo>
                    <a:pt x="60628" y="22678"/>
                  </a:lnTo>
                  <a:lnTo>
                    <a:pt x="61752" y="23537"/>
                  </a:lnTo>
                  <a:lnTo>
                    <a:pt x="62810" y="24463"/>
                  </a:lnTo>
                  <a:lnTo>
                    <a:pt x="63868" y="25455"/>
                  </a:lnTo>
                  <a:lnTo>
                    <a:pt x="64794" y="26513"/>
                  </a:lnTo>
                  <a:lnTo>
                    <a:pt x="65719" y="27570"/>
                  </a:lnTo>
                  <a:lnTo>
                    <a:pt x="66579" y="28694"/>
                  </a:lnTo>
                  <a:lnTo>
                    <a:pt x="67438" y="29885"/>
                  </a:lnTo>
                  <a:lnTo>
                    <a:pt x="68165" y="31075"/>
                  </a:lnTo>
                  <a:lnTo>
                    <a:pt x="68827" y="32331"/>
                  </a:lnTo>
                  <a:lnTo>
                    <a:pt x="69488" y="33587"/>
                  </a:lnTo>
                  <a:lnTo>
                    <a:pt x="70017" y="34909"/>
                  </a:lnTo>
                  <a:lnTo>
                    <a:pt x="70546" y="36298"/>
                  </a:lnTo>
                  <a:lnTo>
                    <a:pt x="70942" y="37686"/>
                  </a:lnTo>
                  <a:lnTo>
                    <a:pt x="71273" y="39075"/>
                  </a:lnTo>
                  <a:lnTo>
                    <a:pt x="71537" y="40529"/>
                  </a:lnTo>
                  <a:lnTo>
                    <a:pt x="71736" y="42050"/>
                  </a:lnTo>
                  <a:lnTo>
                    <a:pt x="71868" y="43504"/>
                  </a:lnTo>
                  <a:lnTo>
                    <a:pt x="71934" y="45025"/>
                  </a:lnTo>
                  <a:lnTo>
                    <a:pt x="71868" y="46546"/>
                  </a:lnTo>
                  <a:lnTo>
                    <a:pt x="71736" y="48132"/>
                  </a:lnTo>
                  <a:lnTo>
                    <a:pt x="71603" y="49322"/>
                  </a:lnTo>
                  <a:lnTo>
                    <a:pt x="71339" y="50446"/>
                  </a:lnTo>
                  <a:lnTo>
                    <a:pt x="71141" y="51636"/>
                  </a:lnTo>
                  <a:lnTo>
                    <a:pt x="70810" y="52760"/>
                  </a:lnTo>
                  <a:lnTo>
                    <a:pt x="70480" y="53818"/>
                  </a:lnTo>
                  <a:lnTo>
                    <a:pt x="70083" y="54942"/>
                  </a:lnTo>
                  <a:lnTo>
                    <a:pt x="69620" y="56000"/>
                  </a:lnTo>
                  <a:lnTo>
                    <a:pt x="69157" y="57058"/>
                  </a:lnTo>
                  <a:lnTo>
                    <a:pt x="68628" y="58050"/>
                  </a:lnTo>
                  <a:lnTo>
                    <a:pt x="68033" y="59107"/>
                  </a:lnTo>
                  <a:lnTo>
                    <a:pt x="67438" y="60033"/>
                  </a:lnTo>
                  <a:lnTo>
                    <a:pt x="66777" y="61025"/>
                  </a:lnTo>
                  <a:lnTo>
                    <a:pt x="66116" y="61884"/>
                  </a:lnTo>
                  <a:lnTo>
                    <a:pt x="65389" y="62810"/>
                  </a:lnTo>
                  <a:lnTo>
                    <a:pt x="64595" y="63669"/>
                  </a:lnTo>
                  <a:lnTo>
                    <a:pt x="63802" y="64463"/>
                  </a:lnTo>
                  <a:lnTo>
                    <a:pt x="63009" y="65256"/>
                  </a:lnTo>
                  <a:lnTo>
                    <a:pt x="62149" y="66049"/>
                  </a:lnTo>
                  <a:lnTo>
                    <a:pt x="61223" y="66777"/>
                  </a:lnTo>
                  <a:lnTo>
                    <a:pt x="60364" y="67438"/>
                  </a:lnTo>
                  <a:lnTo>
                    <a:pt x="59372" y="68099"/>
                  </a:lnTo>
                  <a:lnTo>
                    <a:pt x="58447" y="68694"/>
                  </a:lnTo>
                  <a:lnTo>
                    <a:pt x="57389" y="69289"/>
                  </a:lnTo>
                  <a:lnTo>
                    <a:pt x="56397" y="69818"/>
                  </a:lnTo>
                  <a:lnTo>
                    <a:pt x="55339" y="70281"/>
                  </a:lnTo>
                  <a:lnTo>
                    <a:pt x="54281" y="70744"/>
                  </a:lnTo>
                  <a:lnTo>
                    <a:pt x="53223" y="71140"/>
                  </a:lnTo>
                  <a:lnTo>
                    <a:pt x="52099" y="71471"/>
                  </a:lnTo>
                  <a:lnTo>
                    <a:pt x="50976" y="71801"/>
                  </a:lnTo>
                  <a:lnTo>
                    <a:pt x="49785" y="72000"/>
                  </a:lnTo>
                  <a:lnTo>
                    <a:pt x="48662" y="72264"/>
                  </a:lnTo>
                  <a:lnTo>
                    <a:pt x="47471" y="72397"/>
                  </a:lnTo>
                  <a:lnTo>
                    <a:pt x="46083" y="72529"/>
                  </a:lnTo>
                  <a:lnTo>
                    <a:pt x="44761" y="72595"/>
                  </a:lnTo>
                  <a:lnTo>
                    <a:pt x="43438" y="72529"/>
                  </a:lnTo>
                  <a:lnTo>
                    <a:pt x="42116" y="72463"/>
                  </a:lnTo>
                  <a:lnTo>
                    <a:pt x="40794" y="72330"/>
                  </a:lnTo>
                  <a:lnTo>
                    <a:pt x="39538" y="72132"/>
                  </a:lnTo>
                  <a:lnTo>
                    <a:pt x="38281" y="71934"/>
                  </a:lnTo>
                  <a:lnTo>
                    <a:pt x="37025" y="71603"/>
                  </a:lnTo>
                  <a:lnTo>
                    <a:pt x="35769" y="71206"/>
                  </a:lnTo>
                  <a:lnTo>
                    <a:pt x="34579" y="70810"/>
                  </a:lnTo>
                  <a:lnTo>
                    <a:pt x="33455" y="70347"/>
                  </a:lnTo>
                  <a:lnTo>
                    <a:pt x="32265" y="69818"/>
                  </a:lnTo>
                  <a:lnTo>
                    <a:pt x="31141" y="69223"/>
                  </a:lnTo>
                  <a:lnTo>
                    <a:pt x="30083" y="68628"/>
                  </a:lnTo>
                  <a:lnTo>
                    <a:pt x="29025" y="67967"/>
                  </a:lnTo>
                  <a:lnTo>
                    <a:pt x="28034" y="67240"/>
                  </a:lnTo>
                  <a:lnTo>
                    <a:pt x="27042" y="66512"/>
                  </a:lnTo>
                  <a:lnTo>
                    <a:pt x="26050" y="65653"/>
                  </a:lnTo>
                  <a:lnTo>
                    <a:pt x="25191" y="64859"/>
                  </a:lnTo>
                  <a:lnTo>
                    <a:pt x="24265" y="63934"/>
                  </a:lnTo>
                  <a:lnTo>
                    <a:pt x="23472" y="63074"/>
                  </a:lnTo>
                  <a:lnTo>
                    <a:pt x="22678" y="62083"/>
                  </a:lnTo>
                  <a:lnTo>
                    <a:pt x="21885" y="61091"/>
                  </a:lnTo>
                  <a:lnTo>
                    <a:pt x="21224" y="60099"/>
                  </a:lnTo>
                  <a:lnTo>
                    <a:pt x="20563" y="59041"/>
                  </a:lnTo>
                  <a:lnTo>
                    <a:pt x="19967" y="57917"/>
                  </a:lnTo>
                  <a:lnTo>
                    <a:pt x="19372" y="56793"/>
                  </a:lnTo>
                  <a:lnTo>
                    <a:pt x="18844" y="55669"/>
                  </a:lnTo>
                  <a:lnTo>
                    <a:pt x="18381" y="54479"/>
                  </a:lnTo>
                  <a:lnTo>
                    <a:pt x="17984" y="53289"/>
                  </a:lnTo>
                  <a:lnTo>
                    <a:pt x="17653" y="52033"/>
                  </a:lnTo>
                  <a:lnTo>
                    <a:pt x="17323" y="50843"/>
                  </a:lnTo>
                  <a:lnTo>
                    <a:pt x="17257" y="49984"/>
                  </a:lnTo>
                  <a:lnTo>
                    <a:pt x="17058" y="49190"/>
                  </a:lnTo>
                  <a:lnTo>
                    <a:pt x="16860" y="48397"/>
                  </a:lnTo>
                  <a:lnTo>
                    <a:pt x="16529" y="47603"/>
                  </a:lnTo>
                  <a:lnTo>
                    <a:pt x="16133" y="46942"/>
                  </a:lnTo>
                  <a:lnTo>
                    <a:pt x="15670" y="46215"/>
                  </a:lnTo>
                  <a:lnTo>
                    <a:pt x="15207" y="45620"/>
                  </a:lnTo>
                  <a:lnTo>
                    <a:pt x="14612" y="45025"/>
                  </a:lnTo>
                  <a:lnTo>
                    <a:pt x="14017" y="44496"/>
                  </a:lnTo>
                  <a:lnTo>
                    <a:pt x="13356" y="44033"/>
                  </a:lnTo>
                  <a:lnTo>
                    <a:pt x="12695" y="43636"/>
                  </a:lnTo>
                  <a:lnTo>
                    <a:pt x="11968" y="43306"/>
                  </a:lnTo>
                  <a:lnTo>
                    <a:pt x="11174" y="43041"/>
                  </a:lnTo>
                  <a:lnTo>
                    <a:pt x="10381" y="42843"/>
                  </a:lnTo>
                  <a:lnTo>
                    <a:pt x="9521" y="42711"/>
                  </a:lnTo>
                  <a:lnTo>
                    <a:pt x="8662" y="42645"/>
                  </a:lnTo>
                  <a:lnTo>
                    <a:pt x="7802" y="42711"/>
                  </a:lnTo>
                  <a:lnTo>
                    <a:pt x="6943" y="42843"/>
                  </a:lnTo>
                  <a:lnTo>
                    <a:pt x="6083" y="43041"/>
                  </a:lnTo>
                  <a:lnTo>
                    <a:pt x="5290" y="43372"/>
                  </a:lnTo>
                  <a:lnTo>
                    <a:pt x="4563" y="43703"/>
                  </a:lnTo>
                  <a:lnTo>
                    <a:pt x="3835" y="44165"/>
                  </a:lnTo>
                  <a:lnTo>
                    <a:pt x="3174" y="44628"/>
                  </a:lnTo>
                  <a:lnTo>
                    <a:pt x="2579" y="45223"/>
                  </a:lnTo>
                  <a:lnTo>
                    <a:pt x="1984" y="45818"/>
                  </a:lnTo>
                  <a:lnTo>
                    <a:pt x="1521" y="46479"/>
                  </a:lnTo>
                  <a:lnTo>
                    <a:pt x="1059" y="47207"/>
                  </a:lnTo>
                  <a:lnTo>
                    <a:pt x="728" y="47934"/>
                  </a:lnTo>
                  <a:lnTo>
                    <a:pt x="397" y="48793"/>
                  </a:lnTo>
                  <a:lnTo>
                    <a:pt x="199" y="49587"/>
                  </a:lnTo>
                  <a:lnTo>
                    <a:pt x="67" y="50446"/>
                  </a:lnTo>
                  <a:lnTo>
                    <a:pt x="1" y="51306"/>
                  </a:lnTo>
                  <a:lnTo>
                    <a:pt x="1" y="51636"/>
                  </a:lnTo>
                  <a:lnTo>
                    <a:pt x="67" y="52496"/>
                  </a:lnTo>
                  <a:lnTo>
                    <a:pt x="133" y="53289"/>
                  </a:lnTo>
                  <a:lnTo>
                    <a:pt x="199" y="53488"/>
                  </a:lnTo>
                  <a:lnTo>
                    <a:pt x="662" y="55736"/>
                  </a:lnTo>
                  <a:lnTo>
                    <a:pt x="1257" y="57851"/>
                  </a:lnTo>
                  <a:lnTo>
                    <a:pt x="1918" y="59967"/>
                  </a:lnTo>
                  <a:lnTo>
                    <a:pt x="2711" y="62016"/>
                  </a:lnTo>
                  <a:lnTo>
                    <a:pt x="3637" y="64066"/>
                  </a:lnTo>
                  <a:lnTo>
                    <a:pt x="4629" y="65983"/>
                  </a:lnTo>
                  <a:lnTo>
                    <a:pt x="5687" y="67901"/>
                  </a:lnTo>
                  <a:lnTo>
                    <a:pt x="6877" y="69752"/>
                  </a:lnTo>
                  <a:lnTo>
                    <a:pt x="8067" y="71537"/>
                  </a:lnTo>
                  <a:lnTo>
                    <a:pt x="9455" y="73256"/>
                  </a:lnTo>
                  <a:lnTo>
                    <a:pt x="10844" y="74909"/>
                  </a:lnTo>
                  <a:lnTo>
                    <a:pt x="12298" y="76496"/>
                  </a:lnTo>
                  <a:lnTo>
                    <a:pt x="13885" y="78016"/>
                  </a:lnTo>
                  <a:lnTo>
                    <a:pt x="15538" y="79471"/>
                  </a:lnTo>
                  <a:lnTo>
                    <a:pt x="17257" y="80793"/>
                  </a:lnTo>
                  <a:lnTo>
                    <a:pt x="18976" y="82049"/>
                  </a:lnTo>
                  <a:lnTo>
                    <a:pt x="19174" y="82182"/>
                  </a:lnTo>
                  <a:lnTo>
                    <a:pt x="20695" y="83173"/>
                  </a:lnTo>
                  <a:lnTo>
                    <a:pt x="22215" y="84099"/>
                  </a:lnTo>
                  <a:lnTo>
                    <a:pt x="23802" y="84958"/>
                  </a:lnTo>
                  <a:lnTo>
                    <a:pt x="25455" y="85752"/>
                  </a:lnTo>
                  <a:lnTo>
                    <a:pt x="27174" y="86479"/>
                  </a:lnTo>
                  <a:lnTo>
                    <a:pt x="28893" y="87140"/>
                  </a:lnTo>
                  <a:lnTo>
                    <a:pt x="30612" y="87735"/>
                  </a:lnTo>
                  <a:lnTo>
                    <a:pt x="32397" y="88264"/>
                  </a:lnTo>
                  <a:lnTo>
                    <a:pt x="34182" y="88727"/>
                  </a:lnTo>
                  <a:lnTo>
                    <a:pt x="36033" y="89124"/>
                  </a:lnTo>
                  <a:lnTo>
                    <a:pt x="37885" y="89454"/>
                  </a:lnTo>
                  <a:lnTo>
                    <a:pt x="39736" y="89653"/>
                  </a:lnTo>
                  <a:lnTo>
                    <a:pt x="41653" y="89851"/>
                  </a:lnTo>
                  <a:lnTo>
                    <a:pt x="43571" y="89917"/>
                  </a:lnTo>
                  <a:lnTo>
                    <a:pt x="45554" y="89851"/>
                  </a:lnTo>
                  <a:lnTo>
                    <a:pt x="47538" y="89785"/>
                  </a:lnTo>
                  <a:lnTo>
                    <a:pt x="49587" y="89586"/>
                  </a:lnTo>
                  <a:lnTo>
                    <a:pt x="51637" y="89322"/>
                  </a:lnTo>
                  <a:lnTo>
                    <a:pt x="53620" y="88925"/>
                  </a:lnTo>
                  <a:lnTo>
                    <a:pt x="55604" y="88462"/>
                  </a:lnTo>
                  <a:lnTo>
                    <a:pt x="57521" y="87934"/>
                  </a:lnTo>
                  <a:lnTo>
                    <a:pt x="59438" y="87272"/>
                  </a:lnTo>
                  <a:lnTo>
                    <a:pt x="61290" y="86545"/>
                  </a:lnTo>
                  <a:lnTo>
                    <a:pt x="63141" y="85752"/>
                  </a:lnTo>
                  <a:lnTo>
                    <a:pt x="64926" y="84892"/>
                  </a:lnTo>
                  <a:lnTo>
                    <a:pt x="66645" y="83901"/>
                  </a:lnTo>
                  <a:lnTo>
                    <a:pt x="68364" y="82909"/>
                  </a:lnTo>
                  <a:lnTo>
                    <a:pt x="70017" y="81785"/>
                  </a:lnTo>
                  <a:lnTo>
                    <a:pt x="71603" y="80595"/>
                  </a:lnTo>
                  <a:lnTo>
                    <a:pt x="73124" y="79339"/>
                  </a:lnTo>
                  <a:lnTo>
                    <a:pt x="74645" y="78082"/>
                  </a:lnTo>
                  <a:lnTo>
                    <a:pt x="76033" y="76694"/>
                  </a:lnTo>
                  <a:lnTo>
                    <a:pt x="77422" y="75306"/>
                  </a:lnTo>
                  <a:lnTo>
                    <a:pt x="78678" y="73785"/>
                  </a:lnTo>
                  <a:lnTo>
                    <a:pt x="79934" y="72264"/>
                  </a:lnTo>
                  <a:lnTo>
                    <a:pt x="81124" y="70678"/>
                  </a:lnTo>
                  <a:lnTo>
                    <a:pt x="82248" y="69025"/>
                  </a:lnTo>
                  <a:lnTo>
                    <a:pt x="83240" y="67306"/>
                  </a:lnTo>
                  <a:lnTo>
                    <a:pt x="84231" y="65587"/>
                  </a:lnTo>
                  <a:lnTo>
                    <a:pt x="85091" y="63802"/>
                  </a:lnTo>
                  <a:lnTo>
                    <a:pt x="85884" y="61950"/>
                  </a:lnTo>
                  <a:lnTo>
                    <a:pt x="86612" y="60099"/>
                  </a:lnTo>
                  <a:lnTo>
                    <a:pt x="87273" y="58182"/>
                  </a:lnTo>
                  <a:lnTo>
                    <a:pt x="87802" y="56264"/>
                  </a:lnTo>
                  <a:lnTo>
                    <a:pt x="88265" y="54281"/>
                  </a:lnTo>
                  <a:lnTo>
                    <a:pt x="88661" y="52298"/>
                  </a:lnTo>
                  <a:lnTo>
                    <a:pt x="88926" y="50248"/>
                  </a:lnTo>
                  <a:lnTo>
                    <a:pt x="89124" y="48198"/>
                  </a:lnTo>
                  <a:lnTo>
                    <a:pt x="89256" y="46017"/>
                  </a:lnTo>
                  <a:lnTo>
                    <a:pt x="89256" y="43901"/>
                  </a:lnTo>
                  <a:lnTo>
                    <a:pt x="89124" y="41851"/>
                  </a:lnTo>
                  <a:lnTo>
                    <a:pt x="88926" y="39802"/>
                  </a:lnTo>
                  <a:lnTo>
                    <a:pt x="88661" y="37752"/>
                  </a:lnTo>
                  <a:lnTo>
                    <a:pt x="88265" y="35703"/>
                  </a:lnTo>
                  <a:lnTo>
                    <a:pt x="87802" y="33785"/>
                  </a:lnTo>
                  <a:lnTo>
                    <a:pt x="87273" y="31802"/>
                  </a:lnTo>
                  <a:lnTo>
                    <a:pt x="86678" y="29951"/>
                  </a:lnTo>
                  <a:lnTo>
                    <a:pt x="85950" y="28033"/>
                  </a:lnTo>
                  <a:lnTo>
                    <a:pt x="85157" y="26248"/>
                  </a:lnTo>
                  <a:lnTo>
                    <a:pt x="84298" y="24463"/>
                  </a:lnTo>
                  <a:lnTo>
                    <a:pt x="83306" y="22744"/>
                  </a:lnTo>
                  <a:lnTo>
                    <a:pt x="82314" y="21025"/>
                  </a:lnTo>
                  <a:lnTo>
                    <a:pt x="81256" y="19372"/>
                  </a:lnTo>
                  <a:lnTo>
                    <a:pt x="80066" y="17785"/>
                  </a:lnTo>
                  <a:lnTo>
                    <a:pt x="78876" y="16265"/>
                  </a:lnTo>
                  <a:lnTo>
                    <a:pt x="77554" y="14810"/>
                  </a:lnTo>
                  <a:lnTo>
                    <a:pt x="76232" y="13356"/>
                  </a:lnTo>
                  <a:lnTo>
                    <a:pt x="74777" y="11967"/>
                  </a:lnTo>
                  <a:lnTo>
                    <a:pt x="73322" y="10711"/>
                  </a:lnTo>
                  <a:lnTo>
                    <a:pt x="71802" y="9455"/>
                  </a:lnTo>
                  <a:lnTo>
                    <a:pt x="70215" y="8265"/>
                  </a:lnTo>
                  <a:lnTo>
                    <a:pt x="68628" y="7207"/>
                  </a:lnTo>
                  <a:lnTo>
                    <a:pt x="66909" y="6149"/>
                  </a:lnTo>
                  <a:lnTo>
                    <a:pt x="65190" y="5157"/>
                  </a:lnTo>
                  <a:lnTo>
                    <a:pt x="63405" y="4298"/>
                  </a:lnTo>
                  <a:lnTo>
                    <a:pt x="61620" y="3505"/>
                  </a:lnTo>
                  <a:lnTo>
                    <a:pt x="59769" y="2777"/>
                  </a:lnTo>
                  <a:lnTo>
                    <a:pt x="57852" y="2116"/>
                  </a:lnTo>
                  <a:lnTo>
                    <a:pt x="55934" y="1521"/>
                  </a:lnTo>
                  <a:lnTo>
                    <a:pt x="53951" y="1058"/>
                  </a:lnTo>
                  <a:lnTo>
                    <a:pt x="51703" y="662"/>
                  </a:lnTo>
                  <a:lnTo>
                    <a:pt x="49455" y="331"/>
                  </a:lnTo>
                  <a:lnTo>
                    <a:pt x="47141" y="133"/>
                  </a:lnTo>
                  <a:lnTo>
                    <a:pt x="44827"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3"/>
            <p:cNvSpPr/>
            <p:nvPr/>
          </p:nvSpPr>
          <p:spPr>
            <a:xfrm>
              <a:off x="3565250" y="4216350"/>
              <a:ext cx="1636375" cy="1371925"/>
            </a:xfrm>
            <a:custGeom>
              <a:rect b="b" l="l" r="r" t="t"/>
              <a:pathLst>
                <a:path extrusionOk="0" h="54877" w="65455">
                  <a:moveTo>
                    <a:pt x="8661" y="1"/>
                  </a:moveTo>
                  <a:lnTo>
                    <a:pt x="7802" y="67"/>
                  </a:lnTo>
                  <a:lnTo>
                    <a:pt x="7008" y="199"/>
                  </a:lnTo>
                  <a:lnTo>
                    <a:pt x="6215" y="397"/>
                  </a:lnTo>
                  <a:lnTo>
                    <a:pt x="5488" y="596"/>
                  </a:lnTo>
                  <a:lnTo>
                    <a:pt x="4760" y="926"/>
                  </a:lnTo>
                  <a:lnTo>
                    <a:pt x="4099" y="1323"/>
                  </a:lnTo>
                  <a:lnTo>
                    <a:pt x="3438" y="1786"/>
                  </a:lnTo>
                  <a:lnTo>
                    <a:pt x="2843" y="2248"/>
                  </a:lnTo>
                  <a:lnTo>
                    <a:pt x="2314" y="2777"/>
                  </a:lnTo>
                  <a:lnTo>
                    <a:pt x="1785" y="3372"/>
                  </a:lnTo>
                  <a:lnTo>
                    <a:pt x="1322" y="4034"/>
                  </a:lnTo>
                  <a:lnTo>
                    <a:pt x="926" y="4695"/>
                  </a:lnTo>
                  <a:lnTo>
                    <a:pt x="595" y="5422"/>
                  </a:lnTo>
                  <a:lnTo>
                    <a:pt x="331" y="6149"/>
                  </a:lnTo>
                  <a:lnTo>
                    <a:pt x="132" y="6876"/>
                  </a:lnTo>
                  <a:lnTo>
                    <a:pt x="0" y="7736"/>
                  </a:lnTo>
                  <a:lnTo>
                    <a:pt x="0" y="8662"/>
                  </a:lnTo>
                  <a:lnTo>
                    <a:pt x="0" y="9587"/>
                  </a:lnTo>
                  <a:lnTo>
                    <a:pt x="132" y="10447"/>
                  </a:lnTo>
                  <a:lnTo>
                    <a:pt x="331" y="11240"/>
                  </a:lnTo>
                  <a:lnTo>
                    <a:pt x="661" y="12033"/>
                  </a:lnTo>
                  <a:lnTo>
                    <a:pt x="992" y="12761"/>
                  </a:lnTo>
                  <a:lnTo>
                    <a:pt x="1389" y="13488"/>
                  </a:lnTo>
                  <a:lnTo>
                    <a:pt x="1918" y="14149"/>
                  </a:lnTo>
                  <a:lnTo>
                    <a:pt x="2446" y="14744"/>
                  </a:lnTo>
                  <a:lnTo>
                    <a:pt x="3041" y="15339"/>
                  </a:lnTo>
                  <a:lnTo>
                    <a:pt x="3703" y="15802"/>
                  </a:lnTo>
                  <a:lnTo>
                    <a:pt x="4430" y="16265"/>
                  </a:lnTo>
                  <a:lnTo>
                    <a:pt x="5157" y="16662"/>
                  </a:lnTo>
                  <a:lnTo>
                    <a:pt x="5951" y="16926"/>
                  </a:lnTo>
                  <a:lnTo>
                    <a:pt x="6744" y="17124"/>
                  </a:lnTo>
                  <a:lnTo>
                    <a:pt x="7603" y="17323"/>
                  </a:lnTo>
                  <a:lnTo>
                    <a:pt x="20562" y="17323"/>
                  </a:lnTo>
                  <a:lnTo>
                    <a:pt x="22017" y="17389"/>
                  </a:lnTo>
                  <a:lnTo>
                    <a:pt x="23471" y="17521"/>
                  </a:lnTo>
                  <a:lnTo>
                    <a:pt x="24860" y="17653"/>
                  </a:lnTo>
                  <a:lnTo>
                    <a:pt x="26248" y="17918"/>
                  </a:lnTo>
                  <a:lnTo>
                    <a:pt x="27636" y="18248"/>
                  </a:lnTo>
                  <a:lnTo>
                    <a:pt x="29025" y="18645"/>
                  </a:lnTo>
                  <a:lnTo>
                    <a:pt x="30347" y="19108"/>
                  </a:lnTo>
                  <a:lnTo>
                    <a:pt x="31603" y="19637"/>
                  </a:lnTo>
                  <a:lnTo>
                    <a:pt x="32859" y="20232"/>
                  </a:lnTo>
                  <a:lnTo>
                    <a:pt x="34050" y="20893"/>
                  </a:lnTo>
                  <a:lnTo>
                    <a:pt x="35240" y="21620"/>
                  </a:lnTo>
                  <a:lnTo>
                    <a:pt x="36364" y="22347"/>
                  </a:lnTo>
                  <a:lnTo>
                    <a:pt x="37488" y="23141"/>
                  </a:lnTo>
                  <a:lnTo>
                    <a:pt x="38545" y="24066"/>
                  </a:lnTo>
                  <a:lnTo>
                    <a:pt x="39537" y="24926"/>
                  </a:lnTo>
                  <a:lnTo>
                    <a:pt x="40529" y="25918"/>
                  </a:lnTo>
                  <a:lnTo>
                    <a:pt x="41454" y="26909"/>
                  </a:lnTo>
                  <a:lnTo>
                    <a:pt x="42314" y="27967"/>
                  </a:lnTo>
                  <a:lnTo>
                    <a:pt x="43107" y="29091"/>
                  </a:lnTo>
                  <a:lnTo>
                    <a:pt x="43901" y="30215"/>
                  </a:lnTo>
                  <a:lnTo>
                    <a:pt x="44628" y="31405"/>
                  </a:lnTo>
                  <a:lnTo>
                    <a:pt x="45223" y="32661"/>
                  </a:lnTo>
                  <a:lnTo>
                    <a:pt x="45818" y="33918"/>
                  </a:lnTo>
                  <a:lnTo>
                    <a:pt x="46347" y="35174"/>
                  </a:lnTo>
                  <a:lnTo>
                    <a:pt x="46810" y="36496"/>
                  </a:lnTo>
                  <a:lnTo>
                    <a:pt x="47206" y="37818"/>
                  </a:lnTo>
                  <a:lnTo>
                    <a:pt x="47537" y="39207"/>
                  </a:lnTo>
                  <a:lnTo>
                    <a:pt x="47801" y="40595"/>
                  </a:lnTo>
                  <a:lnTo>
                    <a:pt x="48000" y="42050"/>
                  </a:lnTo>
                  <a:lnTo>
                    <a:pt x="48132" y="43438"/>
                  </a:lnTo>
                  <a:lnTo>
                    <a:pt x="48132" y="44959"/>
                  </a:lnTo>
                  <a:lnTo>
                    <a:pt x="48132" y="46413"/>
                  </a:lnTo>
                  <a:lnTo>
                    <a:pt x="48198" y="47273"/>
                  </a:lnTo>
                  <a:lnTo>
                    <a:pt x="48330" y="48132"/>
                  </a:lnTo>
                  <a:lnTo>
                    <a:pt x="48529" y="48926"/>
                  </a:lnTo>
                  <a:lnTo>
                    <a:pt x="48859" y="49719"/>
                  </a:lnTo>
                  <a:lnTo>
                    <a:pt x="49256" y="50446"/>
                  </a:lnTo>
                  <a:lnTo>
                    <a:pt x="49653" y="51174"/>
                  </a:lnTo>
                  <a:lnTo>
                    <a:pt x="50182" y="51769"/>
                  </a:lnTo>
                  <a:lnTo>
                    <a:pt x="50711" y="52364"/>
                  </a:lnTo>
                  <a:lnTo>
                    <a:pt x="51306" y="52959"/>
                  </a:lnTo>
                  <a:lnTo>
                    <a:pt x="51967" y="53421"/>
                  </a:lnTo>
                  <a:lnTo>
                    <a:pt x="52694" y="53818"/>
                  </a:lnTo>
                  <a:lnTo>
                    <a:pt x="53421" y="54215"/>
                  </a:lnTo>
                  <a:lnTo>
                    <a:pt x="54215" y="54479"/>
                  </a:lnTo>
                  <a:lnTo>
                    <a:pt x="55074" y="54678"/>
                  </a:lnTo>
                  <a:lnTo>
                    <a:pt x="55934" y="54810"/>
                  </a:lnTo>
                  <a:lnTo>
                    <a:pt x="56793" y="54876"/>
                  </a:lnTo>
                  <a:lnTo>
                    <a:pt x="57653" y="54810"/>
                  </a:lnTo>
                  <a:lnTo>
                    <a:pt x="58512" y="54678"/>
                  </a:lnTo>
                  <a:lnTo>
                    <a:pt x="59372" y="54479"/>
                  </a:lnTo>
                  <a:lnTo>
                    <a:pt x="60165" y="54149"/>
                  </a:lnTo>
                  <a:lnTo>
                    <a:pt x="60892" y="53818"/>
                  </a:lnTo>
                  <a:lnTo>
                    <a:pt x="61620" y="53355"/>
                  </a:lnTo>
                  <a:lnTo>
                    <a:pt x="62281" y="52893"/>
                  </a:lnTo>
                  <a:lnTo>
                    <a:pt x="62876" y="52298"/>
                  </a:lnTo>
                  <a:lnTo>
                    <a:pt x="63471" y="51702"/>
                  </a:lnTo>
                  <a:lnTo>
                    <a:pt x="63934" y="51041"/>
                  </a:lnTo>
                  <a:lnTo>
                    <a:pt x="64396" y="50314"/>
                  </a:lnTo>
                  <a:lnTo>
                    <a:pt x="64727" y="49587"/>
                  </a:lnTo>
                  <a:lnTo>
                    <a:pt x="65058" y="48793"/>
                  </a:lnTo>
                  <a:lnTo>
                    <a:pt x="65256" y="47934"/>
                  </a:lnTo>
                  <a:lnTo>
                    <a:pt x="65388" y="47074"/>
                  </a:lnTo>
                  <a:lnTo>
                    <a:pt x="65454" y="46215"/>
                  </a:lnTo>
                  <a:lnTo>
                    <a:pt x="65454" y="43041"/>
                  </a:lnTo>
                  <a:lnTo>
                    <a:pt x="65322" y="41124"/>
                  </a:lnTo>
                  <a:lnTo>
                    <a:pt x="65124" y="39207"/>
                  </a:lnTo>
                  <a:lnTo>
                    <a:pt x="64859" y="37356"/>
                  </a:lnTo>
                  <a:lnTo>
                    <a:pt x="64463" y="35504"/>
                  </a:lnTo>
                  <a:lnTo>
                    <a:pt x="64066" y="33653"/>
                  </a:lnTo>
                  <a:lnTo>
                    <a:pt x="63537" y="31868"/>
                  </a:lnTo>
                  <a:lnTo>
                    <a:pt x="62942" y="30149"/>
                  </a:lnTo>
                  <a:lnTo>
                    <a:pt x="62347" y="28364"/>
                  </a:lnTo>
                  <a:lnTo>
                    <a:pt x="61620" y="26711"/>
                  </a:lnTo>
                  <a:lnTo>
                    <a:pt x="60826" y="25058"/>
                  </a:lnTo>
                  <a:lnTo>
                    <a:pt x="59967" y="23405"/>
                  </a:lnTo>
                  <a:lnTo>
                    <a:pt x="59041" y="21818"/>
                  </a:lnTo>
                  <a:lnTo>
                    <a:pt x="58115" y="20298"/>
                  </a:lnTo>
                  <a:lnTo>
                    <a:pt x="57058" y="18777"/>
                  </a:lnTo>
                  <a:lnTo>
                    <a:pt x="56000" y="17323"/>
                  </a:lnTo>
                  <a:lnTo>
                    <a:pt x="54810" y="15934"/>
                  </a:lnTo>
                  <a:lnTo>
                    <a:pt x="53620" y="14612"/>
                  </a:lnTo>
                  <a:lnTo>
                    <a:pt x="52363" y="13290"/>
                  </a:lnTo>
                  <a:lnTo>
                    <a:pt x="51107" y="12033"/>
                  </a:lnTo>
                  <a:lnTo>
                    <a:pt x="49719" y="10777"/>
                  </a:lnTo>
                  <a:lnTo>
                    <a:pt x="48330" y="9653"/>
                  </a:lnTo>
                  <a:lnTo>
                    <a:pt x="46876" y="8529"/>
                  </a:lnTo>
                  <a:lnTo>
                    <a:pt x="45355" y="7538"/>
                  </a:lnTo>
                  <a:lnTo>
                    <a:pt x="43835" y="6546"/>
                  </a:lnTo>
                  <a:lnTo>
                    <a:pt x="42248" y="5620"/>
                  </a:lnTo>
                  <a:lnTo>
                    <a:pt x="40661" y="4761"/>
                  </a:lnTo>
                  <a:lnTo>
                    <a:pt x="39008" y="3967"/>
                  </a:lnTo>
                  <a:lnTo>
                    <a:pt x="37289" y="3240"/>
                  </a:lnTo>
                  <a:lnTo>
                    <a:pt x="35570" y="2579"/>
                  </a:lnTo>
                  <a:lnTo>
                    <a:pt x="33851" y="2050"/>
                  </a:lnTo>
                  <a:lnTo>
                    <a:pt x="32066" y="1521"/>
                  </a:lnTo>
                  <a:lnTo>
                    <a:pt x="30215" y="1058"/>
                  </a:lnTo>
                  <a:lnTo>
                    <a:pt x="27967" y="662"/>
                  </a:lnTo>
                  <a:lnTo>
                    <a:pt x="25719" y="331"/>
                  </a:lnTo>
                  <a:lnTo>
                    <a:pt x="23405" y="133"/>
                  </a:lnTo>
                  <a:lnTo>
                    <a:pt x="21091"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0" name="Google Shape;390;p33"/>
          <p:cNvSpPr txBox="1"/>
          <p:nvPr/>
        </p:nvSpPr>
        <p:spPr>
          <a:xfrm>
            <a:off x="3015188" y="1086305"/>
            <a:ext cx="934800" cy="640200"/>
          </a:xfrm>
          <a:prstGeom prst="rect">
            <a:avLst/>
          </a:prstGeom>
          <a:noFill/>
          <a:ln>
            <a:noFill/>
          </a:ln>
        </p:spPr>
        <p:txBody>
          <a:bodyPr anchorCtr="0" anchor="ctr" bIns="0" lIns="137150" spcFirstLastPara="1" rIns="137150" wrap="square" tIns="0">
            <a:noAutofit/>
          </a:bodyPr>
          <a:lstStyle/>
          <a:p>
            <a:pPr indent="0" lvl="0" marL="0" rtl="0" algn="r">
              <a:spcBef>
                <a:spcPts val="0"/>
              </a:spcBef>
              <a:spcAft>
                <a:spcPts val="0"/>
              </a:spcAft>
              <a:buNone/>
            </a:pPr>
            <a:r>
              <a:rPr lang="en" sz="2800">
                <a:solidFill>
                  <a:srgbClr val="14ABFB"/>
                </a:solidFill>
                <a:latin typeface="Roboto"/>
                <a:ea typeface="Roboto"/>
                <a:cs typeface="Roboto"/>
                <a:sym typeface="Roboto"/>
              </a:rPr>
              <a:t>The</a:t>
            </a:r>
            <a:endParaRPr sz="2800">
              <a:solidFill>
                <a:srgbClr val="14ABFB"/>
              </a:solidFill>
              <a:latin typeface="Roboto"/>
              <a:ea typeface="Roboto"/>
              <a:cs typeface="Roboto"/>
              <a:sym typeface="Roboto"/>
            </a:endParaRPr>
          </a:p>
        </p:txBody>
      </p:sp>
      <p:sp>
        <p:nvSpPr>
          <p:cNvPr id="391" name="Google Shape;391;p33"/>
          <p:cNvSpPr txBox="1"/>
          <p:nvPr/>
        </p:nvSpPr>
        <p:spPr>
          <a:xfrm>
            <a:off x="4661127" y="1086305"/>
            <a:ext cx="1601100" cy="640200"/>
          </a:xfrm>
          <a:prstGeom prst="rect">
            <a:avLst/>
          </a:prstGeom>
          <a:noFill/>
          <a:ln>
            <a:noFill/>
          </a:ln>
        </p:spPr>
        <p:txBody>
          <a:bodyPr anchorCtr="0" anchor="ctr" bIns="0" lIns="137150" spcFirstLastPara="1" rIns="137150" wrap="square" tIns="0">
            <a:noAutofit/>
          </a:bodyPr>
          <a:lstStyle/>
          <a:p>
            <a:pPr indent="0" lvl="0" marL="0" rtl="0" algn="l">
              <a:spcBef>
                <a:spcPts val="0"/>
              </a:spcBef>
              <a:spcAft>
                <a:spcPts val="0"/>
              </a:spcAft>
              <a:buNone/>
            </a:pPr>
            <a:r>
              <a:rPr lang="en" sz="2800">
                <a:solidFill>
                  <a:srgbClr val="14ABFB"/>
                </a:solidFill>
                <a:latin typeface="Roboto"/>
                <a:ea typeface="Roboto"/>
                <a:cs typeface="Roboto"/>
                <a:sym typeface="Roboto"/>
              </a:rPr>
              <a:t>Intents</a:t>
            </a:r>
            <a:endParaRPr sz="2800">
              <a:solidFill>
                <a:srgbClr val="14ABFB"/>
              </a:solidFill>
              <a:latin typeface="Roboto"/>
              <a:ea typeface="Roboto"/>
              <a:cs typeface="Roboto"/>
              <a:sym typeface="Roboto"/>
            </a:endParaRPr>
          </a:p>
        </p:txBody>
      </p:sp>
      <p:sp>
        <p:nvSpPr>
          <p:cNvPr id="392" name="Google Shape;392;p33"/>
          <p:cNvSpPr txBox="1"/>
          <p:nvPr/>
        </p:nvSpPr>
        <p:spPr>
          <a:xfrm>
            <a:off x="1556824" y="32373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what the </a:t>
            </a:r>
            <a:r>
              <a:rPr i="1" lang="en" sz="1800">
                <a:solidFill>
                  <a:srgbClr val="F8C616"/>
                </a:solidFill>
                <a:latin typeface="Libre Baskerville"/>
                <a:ea typeface="Libre Baskerville"/>
                <a:cs typeface="Libre Baskerville"/>
                <a:sym typeface="Libre Baskerville"/>
              </a:rPr>
              <a:t>user</a:t>
            </a:r>
            <a:r>
              <a:rPr lang="en" sz="1800">
                <a:solidFill>
                  <a:schemeClr val="lt1"/>
                </a:solidFill>
                <a:latin typeface="Roboto"/>
                <a:ea typeface="Roboto"/>
                <a:cs typeface="Roboto"/>
                <a:sym typeface="Roboto"/>
              </a:rPr>
              <a:t> intends to do</a:t>
            </a:r>
            <a:endParaRPr sz="1800">
              <a:solidFill>
                <a:schemeClr val="lt1"/>
              </a:solidFill>
              <a:latin typeface="Roboto"/>
              <a:ea typeface="Roboto"/>
              <a:cs typeface="Roboto"/>
              <a:sym typeface="Roboto"/>
            </a:endParaRPr>
          </a:p>
        </p:txBody>
      </p:sp>
      <p:sp>
        <p:nvSpPr>
          <p:cNvPr id="393" name="Google Shape;393;p33"/>
          <p:cNvSpPr txBox="1"/>
          <p:nvPr/>
        </p:nvSpPr>
        <p:spPr>
          <a:xfrm>
            <a:off x="3728850" y="32373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what </a:t>
            </a:r>
            <a:r>
              <a:rPr i="1" lang="en" sz="1800">
                <a:solidFill>
                  <a:srgbClr val="F8C616"/>
                </a:solidFill>
                <a:latin typeface="Libre Baskerville"/>
                <a:ea typeface="Libre Baskerville"/>
                <a:cs typeface="Libre Baskerville"/>
                <a:sym typeface="Libre Baskerville"/>
              </a:rPr>
              <a:t>you</a:t>
            </a:r>
            <a:r>
              <a:rPr lang="en" sz="1800">
                <a:solidFill>
                  <a:srgbClr val="FFFFFF"/>
                </a:solidFill>
                <a:latin typeface="Roboto"/>
                <a:ea typeface="Roboto"/>
                <a:cs typeface="Roboto"/>
                <a:sym typeface="Roboto"/>
              </a:rPr>
              <a:t> intend to do for them</a:t>
            </a:r>
            <a:endParaRPr sz="1800">
              <a:solidFill>
                <a:srgbClr val="FFFFFF"/>
              </a:solidFill>
              <a:latin typeface="Roboto"/>
              <a:ea typeface="Roboto"/>
              <a:cs typeface="Roboto"/>
              <a:sym typeface="Roboto"/>
            </a:endParaRPr>
          </a:p>
        </p:txBody>
      </p:sp>
      <p:sp>
        <p:nvSpPr>
          <p:cNvPr id="394" name="Google Shape;394;p33"/>
          <p:cNvSpPr txBox="1"/>
          <p:nvPr/>
        </p:nvSpPr>
        <p:spPr>
          <a:xfrm>
            <a:off x="5900874" y="32378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how </a:t>
            </a:r>
            <a:r>
              <a:rPr i="1" lang="en" sz="1800">
                <a:solidFill>
                  <a:srgbClr val="F8C616"/>
                </a:solidFill>
                <a:latin typeface="Libre Baskerville"/>
                <a:ea typeface="Libre Baskerville"/>
                <a:cs typeface="Libre Baskerville"/>
                <a:sym typeface="Libre Baskerville"/>
              </a:rPr>
              <a:t>you</a:t>
            </a:r>
            <a:r>
              <a:rPr lang="en" sz="1800">
                <a:solidFill>
                  <a:schemeClr val="lt1"/>
                </a:solidFill>
                <a:latin typeface="Roboto"/>
                <a:ea typeface="Roboto"/>
                <a:cs typeface="Roboto"/>
                <a:sym typeface="Roboto"/>
              </a:rPr>
              <a:t> </a:t>
            </a:r>
            <a:br>
              <a:rPr lang="en" sz="1800">
                <a:solidFill>
                  <a:schemeClr val="lt1"/>
                </a:solidFill>
                <a:latin typeface="Roboto"/>
                <a:ea typeface="Roboto"/>
                <a:cs typeface="Roboto"/>
                <a:sym typeface="Roboto"/>
              </a:rPr>
            </a:br>
            <a:r>
              <a:rPr lang="en" sz="1800">
                <a:solidFill>
                  <a:schemeClr val="lt1"/>
                </a:solidFill>
                <a:latin typeface="Roboto"/>
                <a:ea typeface="Roboto"/>
                <a:cs typeface="Roboto"/>
                <a:sym typeface="Roboto"/>
              </a:rPr>
              <a:t>intend do it</a:t>
            </a:r>
            <a:endParaRPr sz="1800">
              <a:solidFill>
                <a:schemeClr val="lt1"/>
              </a:solidFill>
              <a:latin typeface="Roboto"/>
              <a:ea typeface="Roboto"/>
              <a:cs typeface="Roboto"/>
              <a:sym typeface="Roboto"/>
            </a:endParaRPr>
          </a:p>
          <a:p>
            <a:pPr indent="0" lvl="0" marL="0" rtl="0" algn="ctr">
              <a:spcBef>
                <a:spcPts val="0"/>
              </a:spcBef>
              <a:spcAft>
                <a:spcPts val="0"/>
              </a:spcAft>
              <a:buNone/>
            </a:pPr>
            <a:r>
              <a:t/>
            </a:r>
            <a:endParaRPr sz="1800">
              <a:solidFill>
                <a:schemeClr val="lt1"/>
              </a:solidFill>
              <a:latin typeface="Roboto"/>
              <a:ea typeface="Roboto"/>
              <a:cs typeface="Roboto"/>
              <a:sym typeface="Roboto"/>
            </a:endParaRPr>
          </a:p>
        </p:txBody>
      </p:sp>
      <p:cxnSp>
        <p:nvCxnSpPr>
          <p:cNvPr id="395" name="Google Shape;395;p33"/>
          <p:cNvCxnSpPr/>
          <p:nvPr/>
        </p:nvCxnSpPr>
        <p:spPr>
          <a:xfrm rot="10800000">
            <a:off x="45720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396" name="Google Shape;396;p33"/>
          <p:cNvCxnSpPr/>
          <p:nvPr/>
        </p:nvCxnSpPr>
        <p:spPr>
          <a:xfrm>
            <a:off x="3719700" y="2562105"/>
            <a:ext cx="1704600" cy="0"/>
          </a:xfrm>
          <a:prstGeom prst="straightConnector1">
            <a:avLst/>
          </a:prstGeom>
          <a:noFill/>
          <a:ln cap="flat" cmpd="sng" w="9525">
            <a:solidFill>
              <a:srgbClr val="F8C616"/>
            </a:solidFill>
            <a:prstDash val="solid"/>
            <a:round/>
            <a:headEnd len="med" w="med" type="none"/>
            <a:tailEnd len="med" w="med" type="none"/>
          </a:ln>
        </p:spPr>
      </p:cxnSp>
      <p:cxnSp>
        <p:nvCxnSpPr>
          <p:cNvPr id="397" name="Google Shape;397;p33"/>
          <p:cNvCxnSpPr/>
          <p:nvPr/>
        </p:nvCxnSpPr>
        <p:spPr>
          <a:xfrm rot="10800000">
            <a:off x="67349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398" name="Google Shape;398;p33"/>
          <p:cNvCxnSpPr/>
          <p:nvPr/>
        </p:nvCxnSpPr>
        <p:spPr>
          <a:xfrm>
            <a:off x="5882600" y="2562105"/>
            <a:ext cx="1704600" cy="0"/>
          </a:xfrm>
          <a:prstGeom prst="straightConnector1">
            <a:avLst/>
          </a:prstGeom>
          <a:noFill/>
          <a:ln cap="flat" cmpd="sng" w="9525">
            <a:solidFill>
              <a:srgbClr val="F8C616"/>
            </a:solidFill>
            <a:prstDash val="solid"/>
            <a:round/>
            <a:headEnd len="med" w="med" type="none"/>
            <a:tailEnd len="med" w="med" type="none"/>
          </a:ln>
        </p:spPr>
      </p:cxnSp>
      <p:sp>
        <p:nvSpPr>
          <p:cNvPr id="399" name="Google Shape;399;p33"/>
          <p:cNvSpPr/>
          <p:nvPr/>
        </p:nvSpPr>
        <p:spPr>
          <a:xfrm rot="10800000">
            <a:off x="23267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3"/>
          <p:cNvSpPr/>
          <p:nvPr/>
        </p:nvSpPr>
        <p:spPr>
          <a:xfrm rot="10800000">
            <a:off x="44896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3"/>
          <p:cNvSpPr/>
          <p:nvPr/>
        </p:nvSpPr>
        <p:spPr>
          <a:xfrm rot="10800000">
            <a:off x="66525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p:nvPr/>
        </p:nvSpPr>
        <p:spPr>
          <a:xfrm>
            <a:off x="1488100" y="2379250"/>
            <a:ext cx="1773300" cy="365700"/>
          </a:xfrm>
          <a:prstGeom prst="roundRect">
            <a:avLst>
              <a:gd fmla="val 50000" name="adj"/>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13D5B"/>
                </a:solidFill>
                <a:latin typeface="Roboto Medium"/>
                <a:ea typeface="Roboto Medium"/>
                <a:cs typeface="Roboto Medium"/>
                <a:sym typeface="Roboto Medium"/>
              </a:rPr>
              <a:t>User intent</a:t>
            </a:r>
            <a:endParaRPr>
              <a:solidFill>
                <a:srgbClr val="013D5B"/>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149" name="Shape 149"/>
        <p:cNvGrpSpPr/>
        <p:nvPr/>
      </p:nvGrpSpPr>
      <p:grpSpPr>
        <a:xfrm>
          <a:off x="0" y="0"/>
          <a:ext cx="0" cy="0"/>
          <a:chOff x="0" y="0"/>
          <a:chExt cx="0" cy="0"/>
        </a:xfrm>
      </p:grpSpPr>
      <p:sp>
        <p:nvSpPr>
          <p:cNvPr id="150" name="Google Shape;150;p16"/>
          <p:cNvSpPr/>
          <p:nvPr/>
        </p:nvSpPr>
        <p:spPr>
          <a:xfrm>
            <a:off x="0" y="4686350"/>
            <a:ext cx="9144000" cy="45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16"/>
          <p:cNvGrpSpPr/>
          <p:nvPr/>
        </p:nvGrpSpPr>
        <p:grpSpPr>
          <a:xfrm>
            <a:off x="228943" y="4846402"/>
            <a:ext cx="781548" cy="137098"/>
            <a:chOff x="238125" y="2211525"/>
            <a:chExt cx="7137425" cy="1298275"/>
          </a:xfrm>
        </p:grpSpPr>
        <p:sp>
          <p:nvSpPr>
            <p:cNvPr id="152" name="Google Shape;152;p16"/>
            <p:cNvSpPr/>
            <p:nvPr/>
          </p:nvSpPr>
          <p:spPr>
            <a:xfrm>
              <a:off x="5502500" y="2387250"/>
              <a:ext cx="1285650" cy="1122550"/>
            </a:xfrm>
            <a:custGeom>
              <a:rect b="b" l="l" r="r" t="t"/>
              <a:pathLst>
                <a:path extrusionOk="0" h="44902" w="51426">
                  <a:moveTo>
                    <a:pt x="25713" y="16150"/>
                  </a:moveTo>
                  <a:lnTo>
                    <a:pt x="29197" y="26663"/>
                  </a:lnTo>
                  <a:lnTo>
                    <a:pt x="21914" y="26663"/>
                  </a:lnTo>
                  <a:lnTo>
                    <a:pt x="25397" y="16150"/>
                  </a:lnTo>
                  <a:close/>
                  <a:moveTo>
                    <a:pt x="18937" y="1"/>
                  </a:moveTo>
                  <a:lnTo>
                    <a:pt x="18557" y="64"/>
                  </a:lnTo>
                  <a:lnTo>
                    <a:pt x="18304" y="64"/>
                  </a:lnTo>
                  <a:lnTo>
                    <a:pt x="18050" y="191"/>
                  </a:lnTo>
                  <a:lnTo>
                    <a:pt x="17860" y="318"/>
                  </a:lnTo>
                  <a:lnTo>
                    <a:pt x="17670" y="444"/>
                  </a:lnTo>
                  <a:lnTo>
                    <a:pt x="17480" y="698"/>
                  </a:lnTo>
                  <a:lnTo>
                    <a:pt x="17227" y="1204"/>
                  </a:lnTo>
                  <a:lnTo>
                    <a:pt x="3231" y="36479"/>
                  </a:lnTo>
                  <a:lnTo>
                    <a:pt x="1648" y="40659"/>
                  </a:lnTo>
                  <a:lnTo>
                    <a:pt x="1" y="44902"/>
                  </a:lnTo>
                  <a:lnTo>
                    <a:pt x="15960" y="44902"/>
                  </a:lnTo>
                  <a:lnTo>
                    <a:pt x="16910" y="42115"/>
                  </a:lnTo>
                  <a:lnTo>
                    <a:pt x="17860" y="39329"/>
                  </a:lnTo>
                  <a:lnTo>
                    <a:pt x="18050" y="38886"/>
                  </a:lnTo>
                  <a:lnTo>
                    <a:pt x="18177" y="38696"/>
                  </a:lnTo>
                  <a:lnTo>
                    <a:pt x="18304" y="38569"/>
                  </a:lnTo>
                  <a:lnTo>
                    <a:pt x="18430" y="38442"/>
                  </a:lnTo>
                  <a:lnTo>
                    <a:pt x="18684" y="38379"/>
                  </a:lnTo>
                  <a:lnTo>
                    <a:pt x="19190" y="38316"/>
                  </a:lnTo>
                  <a:lnTo>
                    <a:pt x="31667" y="38316"/>
                  </a:lnTo>
                  <a:lnTo>
                    <a:pt x="32173" y="38379"/>
                  </a:lnTo>
                  <a:lnTo>
                    <a:pt x="32363" y="38442"/>
                  </a:lnTo>
                  <a:lnTo>
                    <a:pt x="32490" y="38506"/>
                  </a:lnTo>
                  <a:lnTo>
                    <a:pt x="32743" y="38822"/>
                  </a:lnTo>
                  <a:lnTo>
                    <a:pt x="32933" y="39202"/>
                  </a:lnTo>
                  <a:lnTo>
                    <a:pt x="33946" y="42052"/>
                  </a:lnTo>
                  <a:lnTo>
                    <a:pt x="34960" y="44902"/>
                  </a:lnTo>
                  <a:lnTo>
                    <a:pt x="51426" y="44902"/>
                  </a:lnTo>
                  <a:lnTo>
                    <a:pt x="51363" y="44585"/>
                  </a:lnTo>
                  <a:lnTo>
                    <a:pt x="51236" y="44332"/>
                  </a:lnTo>
                  <a:lnTo>
                    <a:pt x="34200" y="951"/>
                  </a:lnTo>
                  <a:lnTo>
                    <a:pt x="34010" y="508"/>
                  </a:lnTo>
                  <a:lnTo>
                    <a:pt x="33883" y="318"/>
                  </a:lnTo>
                  <a:lnTo>
                    <a:pt x="33693" y="191"/>
                  </a:lnTo>
                  <a:lnTo>
                    <a:pt x="33313" y="64"/>
                  </a:lnTo>
                  <a:lnTo>
                    <a:pt x="25903" y="64"/>
                  </a:lnTo>
                  <a:lnTo>
                    <a:pt x="1893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1294150" y="2228925"/>
              <a:ext cx="874000" cy="1280875"/>
            </a:xfrm>
            <a:custGeom>
              <a:rect b="b" l="l" r="r" t="t"/>
              <a:pathLst>
                <a:path extrusionOk="0" h="51235" w="34960">
                  <a:moveTo>
                    <a:pt x="20013" y="7917"/>
                  </a:moveTo>
                  <a:lnTo>
                    <a:pt x="20773" y="8044"/>
                  </a:lnTo>
                  <a:lnTo>
                    <a:pt x="21470" y="8234"/>
                  </a:lnTo>
                  <a:lnTo>
                    <a:pt x="22167" y="8487"/>
                  </a:lnTo>
                  <a:lnTo>
                    <a:pt x="22800" y="8741"/>
                  </a:lnTo>
                  <a:lnTo>
                    <a:pt x="23433" y="9120"/>
                  </a:lnTo>
                  <a:lnTo>
                    <a:pt x="24003" y="9500"/>
                  </a:lnTo>
                  <a:lnTo>
                    <a:pt x="24510" y="9944"/>
                  </a:lnTo>
                  <a:lnTo>
                    <a:pt x="24953" y="10450"/>
                  </a:lnTo>
                  <a:lnTo>
                    <a:pt x="25397" y="11020"/>
                  </a:lnTo>
                  <a:lnTo>
                    <a:pt x="25777" y="11590"/>
                  </a:lnTo>
                  <a:lnTo>
                    <a:pt x="26093" y="12224"/>
                  </a:lnTo>
                  <a:lnTo>
                    <a:pt x="26347" y="12920"/>
                  </a:lnTo>
                  <a:lnTo>
                    <a:pt x="26537" y="13617"/>
                  </a:lnTo>
                  <a:lnTo>
                    <a:pt x="26663" y="14314"/>
                  </a:lnTo>
                  <a:lnTo>
                    <a:pt x="26663" y="15074"/>
                  </a:lnTo>
                  <a:lnTo>
                    <a:pt x="26727" y="25586"/>
                  </a:lnTo>
                  <a:lnTo>
                    <a:pt x="26663" y="36099"/>
                  </a:lnTo>
                  <a:lnTo>
                    <a:pt x="26600" y="36859"/>
                  </a:lnTo>
                  <a:lnTo>
                    <a:pt x="26537" y="37619"/>
                  </a:lnTo>
                  <a:lnTo>
                    <a:pt x="26347" y="38316"/>
                  </a:lnTo>
                  <a:lnTo>
                    <a:pt x="26093" y="39012"/>
                  </a:lnTo>
                  <a:lnTo>
                    <a:pt x="25777" y="39646"/>
                  </a:lnTo>
                  <a:lnTo>
                    <a:pt x="25397" y="40216"/>
                  </a:lnTo>
                  <a:lnTo>
                    <a:pt x="25017" y="40786"/>
                  </a:lnTo>
                  <a:lnTo>
                    <a:pt x="24510" y="41292"/>
                  </a:lnTo>
                  <a:lnTo>
                    <a:pt x="24003" y="41735"/>
                  </a:lnTo>
                  <a:lnTo>
                    <a:pt x="23433" y="42179"/>
                  </a:lnTo>
                  <a:lnTo>
                    <a:pt x="22800" y="42559"/>
                  </a:lnTo>
                  <a:lnTo>
                    <a:pt x="22167" y="42812"/>
                  </a:lnTo>
                  <a:lnTo>
                    <a:pt x="21470" y="43065"/>
                  </a:lnTo>
                  <a:lnTo>
                    <a:pt x="20773" y="43192"/>
                  </a:lnTo>
                  <a:lnTo>
                    <a:pt x="20077" y="43319"/>
                  </a:lnTo>
                  <a:lnTo>
                    <a:pt x="18430" y="43319"/>
                  </a:lnTo>
                  <a:lnTo>
                    <a:pt x="17670" y="43382"/>
                  </a:lnTo>
                  <a:lnTo>
                    <a:pt x="17037" y="43572"/>
                  </a:lnTo>
                  <a:lnTo>
                    <a:pt x="16404" y="43889"/>
                  </a:lnTo>
                  <a:lnTo>
                    <a:pt x="15834" y="44205"/>
                  </a:lnTo>
                  <a:lnTo>
                    <a:pt x="15390" y="44712"/>
                  </a:lnTo>
                  <a:lnTo>
                    <a:pt x="14947" y="45282"/>
                  </a:lnTo>
                  <a:lnTo>
                    <a:pt x="14504" y="45979"/>
                  </a:lnTo>
                  <a:lnTo>
                    <a:pt x="13870" y="47055"/>
                  </a:lnTo>
                  <a:lnTo>
                    <a:pt x="13174" y="48132"/>
                  </a:lnTo>
                  <a:lnTo>
                    <a:pt x="11654" y="50285"/>
                  </a:lnTo>
                  <a:lnTo>
                    <a:pt x="11400" y="50222"/>
                  </a:lnTo>
                  <a:lnTo>
                    <a:pt x="11400" y="46675"/>
                  </a:lnTo>
                  <a:lnTo>
                    <a:pt x="11400" y="43192"/>
                  </a:lnTo>
                  <a:lnTo>
                    <a:pt x="11400" y="42622"/>
                  </a:lnTo>
                  <a:lnTo>
                    <a:pt x="11274" y="42179"/>
                  </a:lnTo>
                  <a:lnTo>
                    <a:pt x="11020" y="41735"/>
                  </a:lnTo>
                  <a:lnTo>
                    <a:pt x="10640" y="41356"/>
                  </a:lnTo>
                  <a:lnTo>
                    <a:pt x="10071" y="40786"/>
                  </a:lnTo>
                  <a:lnTo>
                    <a:pt x="9564" y="40152"/>
                  </a:lnTo>
                  <a:lnTo>
                    <a:pt x="9184" y="39519"/>
                  </a:lnTo>
                  <a:lnTo>
                    <a:pt x="8804" y="38886"/>
                  </a:lnTo>
                  <a:lnTo>
                    <a:pt x="8551" y="38189"/>
                  </a:lnTo>
                  <a:lnTo>
                    <a:pt x="8361" y="37429"/>
                  </a:lnTo>
                  <a:lnTo>
                    <a:pt x="8297" y="36669"/>
                  </a:lnTo>
                  <a:lnTo>
                    <a:pt x="8234" y="35846"/>
                  </a:lnTo>
                  <a:lnTo>
                    <a:pt x="8234" y="25586"/>
                  </a:lnTo>
                  <a:lnTo>
                    <a:pt x="8234" y="15327"/>
                  </a:lnTo>
                  <a:lnTo>
                    <a:pt x="8297" y="14504"/>
                  </a:lnTo>
                  <a:lnTo>
                    <a:pt x="8424" y="13744"/>
                  </a:lnTo>
                  <a:lnTo>
                    <a:pt x="8614" y="13047"/>
                  </a:lnTo>
                  <a:lnTo>
                    <a:pt x="8867" y="12350"/>
                  </a:lnTo>
                  <a:lnTo>
                    <a:pt x="9184" y="11717"/>
                  </a:lnTo>
                  <a:lnTo>
                    <a:pt x="9501" y="11084"/>
                  </a:lnTo>
                  <a:lnTo>
                    <a:pt x="9944" y="10514"/>
                  </a:lnTo>
                  <a:lnTo>
                    <a:pt x="10450" y="10007"/>
                  </a:lnTo>
                  <a:lnTo>
                    <a:pt x="10957" y="9500"/>
                  </a:lnTo>
                  <a:lnTo>
                    <a:pt x="11527" y="9120"/>
                  </a:lnTo>
                  <a:lnTo>
                    <a:pt x="12160" y="8741"/>
                  </a:lnTo>
                  <a:lnTo>
                    <a:pt x="12857" y="8424"/>
                  </a:lnTo>
                  <a:lnTo>
                    <a:pt x="13554" y="8234"/>
                  </a:lnTo>
                  <a:lnTo>
                    <a:pt x="14250" y="8044"/>
                  </a:lnTo>
                  <a:lnTo>
                    <a:pt x="15074" y="7917"/>
                  </a:lnTo>
                  <a:close/>
                  <a:moveTo>
                    <a:pt x="16277" y="1"/>
                  </a:moveTo>
                  <a:lnTo>
                    <a:pt x="14187" y="64"/>
                  </a:lnTo>
                  <a:lnTo>
                    <a:pt x="12730" y="191"/>
                  </a:lnTo>
                  <a:lnTo>
                    <a:pt x="11337" y="508"/>
                  </a:lnTo>
                  <a:lnTo>
                    <a:pt x="10007" y="888"/>
                  </a:lnTo>
                  <a:lnTo>
                    <a:pt x="8741" y="1458"/>
                  </a:lnTo>
                  <a:lnTo>
                    <a:pt x="7474" y="2091"/>
                  </a:lnTo>
                  <a:lnTo>
                    <a:pt x="6334" y="2851"/>
                  </a:lnTo>
                  <a:lnTo>
                    <a:pt x="5257" y="3737"/>
                  </a:lnTo>
                  <a:lnTo>
                    <a:pt x="4244" y="4687"/>
                  </a:lnTo>
                  <a:lnTo>
                    <a:pt x="3357" y="5701"/>
                  </a:lnTo>
                  <a:lnTo>
                    <a:pt x="2534" y="6841"/>
                  </a:lnTo>
                  <a:lnTo>
                    <a:pt x="1837" y="8044"/>
                  </a:lnTo>
                  <a:lnTo>
                    <a:pt x="1204" y="9247"/>
                  </a:lnTo>
                  <a:lnTo>
                    <a:pt x="761" y="10577"/>
                  </a:lnTo>
                  <a:lnTo>
                    <a:pt x="381" y="11907"/>
                  </a:lnTo>
                  <a:lnTo>
                    <a:pt x="128" y="13300"/>
                  </a:lnTo>
                  <a:lnTo>
                    <a:pt x="64" y="14757"/>
                  </a:lnTo>
                  <a:lnTo>
                    <a:pt x="1" y="25586"/>
                  </a:lnTo>
                  <a:lnTo>
                    <a:pt x="64" y="36416"/>
                  </a:lnTo>
                  <a:lnTo>
                    <a:pt x="128" y="37619"/>
                  </a:lnTo>
                  <a:lnTo>
                    <a:pt x="254" y="38759"/>
                  </a:lnTo>
                  <a:lnTo>
                    <a:pt x="508" y="39899"/>
                  </a:lnTo>
                  <a:lnTo>
                    <a:pt x="887" y="40976"/>
                  </a:lnTo>
                  <a:lnTo>
                    <a:pt x="1267" y="42052"/>
                  </a:lnTo>
                  <a:lnTo>
                    <a:pt x="1774" y="43065"/>
                  </a:lnTo>
                  <a:lnTo>
                    <a:pt x="2344" y="44079"/>
                  </a:lnTo>
                  <a:lnTo>
                    <a:pt x="3041" y="45029"/>
                  </a:lnTo>
                  <a:lnTo>
                    <a:pt x="3737" y="45915"/>
                  </a:lnTo>
                  <a:lnTo>
                    <a:pt x="4561" y="46802"/>
                  </a:lnTo>
                  <a:lnTo>
                    <a:pt x="5384" y="47562"/>
                  </a:lnTo>
                  <a:lnTo>
                    <a:pt x="6271" y="48258"/>
                  </a:lnTo>
                  <a:lnTo>
                    <a:pt x="7284" y="48955"/>
                  </a:lnTo>
                  <a:lnTo>
                    <a:pt x="8234" y="49525"/>
                  </a:lnTo>
                  <a:lnTo>
                    <a:pt x="9311" y="49968"/>
                  </a:lnTo>
                  <a:lnTo>
                    <a:pt x="10450" y="50412"/>
                  </a:lnTo>
                  <a:lnTo>
                    <a:pt x="11907" y="50855"/>
                  </a:lnTo>
                  <a:lnTo>
                    <a:pt x="13490" y="51235"/>
                  </a:lnTo>
                  <a:lnTo>
                    <a:pt x="21533" y="51235"/>
                  </a:lnTo>
                  <a:lnTo>
                    <a:pt x="21977" y="51108"/>
                  </a:lnTo>
                  <a:lnTo>
                    <a:pt x="22420" y="50982"/>
                  </a:lnTo>
                  <a:lnTo>
                    <a:pt x="23750" y="50665"/>
                  </a:lnTo>
                  <a:lnTo>
                    <a:pt x="25080" y="50222"/>
                  </a:lnTo>
                  <a:lnTo>
                    <a:pt x="26347" y="49652"/>
                  </a:lnTo>
                  <a:lnTo>
                    <a:pt x="27550" y="49018"/>
                  </a:lnTo>
                  <a:lnTo>
                    <a:pt x="28627" y="48258"/>
                  </a:lnTo>
                  <a:lnTo>
                    <a:pt x="29703" y="47499"/>
                  </a:lnTo>
                  <a:lnTo>
                    <a:pt x="30653" y="46549"/>
                  </a:lnTo>
                  <a:lnTo>
                    <a:pt x="31476" y="45599"/>
                  </a:lnTo>
                  <a:lnTo>
                    <a:pt x="32300" y="44585"/>
                  </a:lnTo>
                  <a:lnTo>
                    <a:pt x="32933" y="43445"/>
                  </a:lnTo>
                  <a:lnTo>
                    <a:pt x="33566" y="42305"/>
                  </a:lnTo>
                  <a:lnTo>
                    <a:pt x="34010" y="41039"/>
                  </a:lnTo>
                  <a:lnTo>
                    <a:pt x="34453" y="39772"/>
                  </a:lnTo>
                  <a:lnTo>
                    <a:pt x="34706" y="38442"/>
                  </a:lnTo>
                  <a:lnTo>
                    <a:pt x="34896" y="37049"/>
                  </a:lnTo>
                  <a:lnTo>
                    <a:pt x="34960" y="35592"/>
                  </a:lnTo>
                  <a:lnTo>
                    <a:pt x="34960" y="15200"/>
                  </a:lnTo>
                  <a:lnTo>
                    <a:pt x="34896" y="13870"/>
                  </a:lnTo>
                  <a:lnTo>
                    <a:pt x="34706" y="12540"/>
                  </a:lnTo>
                  <a:lnTo>
                    <a:pt x="34390" y="11210"/>
                  </a:lnTo>
                  <a:lnTo>
                    <a:pt x="34010" y="9944"/>
                  </a:lnTo>
                  <a:lnTo>
                    <a:pt x="33503" y="8741"/>
                  </a:lnTo>
                  <a:lnTo>
                    <a:pt x="32870" y="7601"/>
                  </a:lnTo>
                  <a:lnTo>
                    <a:pt x="32173" y="6524"/>
                  </a:lnTo>
                  <a:lnTo>
                    <a:pt x="31413" y="5447"/>
                  </a:lnTo>
                  <a:lnTo>
                    <a:pt x="30526" y="4497"/>
                  </a:lnTo>
                  <a:lnTo>
                    <a:pt x="29576" y="3611"/>
                  </a:lnTo>
                  <a:lnTo>
                    <a:pt x="28563" y="2851"/>
                  </a:lnTo>
                  <a:lnTo>
                    <a:pt x="27487" y="2154"/>
                  </a:lnTo>
                  <a:lnTo>
                    <a:pt x="26347" y="1521"/>
                  </a:lnTo>
                  <a:lnTo>
                    <a:pt x="25080" y="1014"/>
                  </a:lnTo>
                  <a:lnTo>
                    <a:pt x="23813" y="634"/>
                  </a:lnTo>
                  <a:lnTo>
                    <a:pt x="22483" y="318"/>
                  </a:lnTo>
                  <a:lnTo>
                    <a:pt x="21470" y="191"/>
                  </a:lnTo>
                  <a:lnTo>
                    <a:pt x="20457" y="64"/>
                  </a:lnTo>
                  <a:lnTo>
                    <a:pt x="1836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2820450" y="2227350"/>
              <a:ext cx="873975" cy="1282450"/>
            </a:xfrm>
            <a:custGeom>
              <a:rect b="b" l="l" r="r" t="t"/>
              <a:pathLst>
                <a:path extrusionOk="0" h="51298" w="34959">
                  <a:moveTo>
                    <a:pt x="16529" y="1"/>
                  </a:moveTo>
                  <a:lnTo>
                    <a:pt x="14503" y="127"/>
                  </a:lnTo>
                  <a:lnTo>
                    <a:pt x="12983" y="254"/>
                  </a:lnTo>
                  <a:lnTo>
                    <a:pt x="11526" y="507"/>
                  </a:lnTo>
                  <a:lnTo>
                    <a:pt x="10133" y="951"/>
                  </a:lnTo>
                  <a:lnTo>
                    <a:pt x="8803" y="1521"/>
                  </a:lnTo>
                  <a:lnTo>
                    <a:pt x="7600" y="2154"/>
                  </a:lnTo>
                  <a:lnTo>
                    <a:pt x="6396" y="2914"/>
                  </a:lnTo>
                  <a:lnTo>
                    <a:pt x="5257" y="3800"/>
                  </a:lnTo>
                  <a:lnTo>
                    <a:pt x="4243" y="4750"/>
                  </a:lnTo>
                  <a:lnTo>
                    <a:pt x="3357" y="5827"/>
                  </a:lnTo>
                  <a:lnTo>
                    <a:pt x="2533" y="6967"/>
                  </a:lnTo>
                  <a:lnTo>
                    <a:pt x="1773" y="8170"/>
                  </a:lnTo>
                  <a:lnTo>
                    <a:pt x="1203" y="9437"/>
                  </a:lnTo>
                  <a:lnTo>
                    <a:pt x="697" y="10830"/>
                  </a:lnTo>
                  <a:lnTo>
                    <a:pt x="380" y="12223"/>
                  </a:lnTo>
                  <a:lnTo>
                    <a:pt x="127" y="13617"/>
                  </a:lnTo>
                  <a:lnTo>
                    <a:pt x="63" y="15137"/>
                  </a:lnTo>
                  <a:lnTo>
                    <a:pt x="0" y="25649"/>
                  </a:lnTo>
                  <a:lnTo>
                    <a:pt x="0" y="30906"/>
                  </a:lnTo>
                  <a:lnTo>
                    <a:pt x="63" y="36162"/>
                  </a:lnTo>
                  <a:lnTo>
                    <a:pt x="127" y="37365"/>
                  </a:lnTo>
                  <a:lnTo>
                    <a:pt x="253" y="38442"/>
                  </a:lnTo>
                  <a:lnTo>
                    <a:pt x="443" y="39519"/>
                  </a:lnTo>
                  <a:lnTo>
                    <a:pt x="697" y="40532"/>
                  </a:lnTo>
                  <a:lnTo>
                    <a:pt x="1013" y="41545"/>
                  </a:lnTo>
                  <a:lnTo>
                    <a:pt x="1393" y="42495"/>
                  </a:lnTo>
                  <a:lnTo>
                    <a:pt x="1900" y="43445"/>
                  </a:lnTo>
                  <a:lnTo>
                    <a:pt x="2407" y="44332"/>
                  </a:lnTo>
                  <a:lnTo>
                    <a:pt x="2977" y="45155"/>
                  </a:lnTo>
                  <a:lnTo>
                    <a:pt x="3610" y="45915"/>
                  </a:lnTo>
                  <a:lnTo>
                    <a:pt x="4370" y="46675"/>
                  </a:lnTo>
                  <a:lnTo>
                    <a:pt x="5130" y="47372"/>
                  </a:lnTo>
                  <a:lnTo>
                    <a:pt x="5953" y="48068"/>
                  </a:lnTo>
                  <a:lnTo>
                    <a:pt x="6903" y="48701"/>
                  </a:lnTo>
                  <a:lnTo>
                    <a:pt x="7853" y="49271"/>
                  </a:lnTo>
                  <a:lnTo>
                    <a:pt x="8866" y="49778"/>
                  </a:lnTo>
                  <a:lnTo>
                    <a:pt x="9943" y="50285"/>
                  </a:lnTo>
                  <a:lnTo>
                    <a:pt x="11083" y="50601"/>
                  </a:lnTo>
                  <a:lnTo>
                    <a:pt x="13426" y="51298"/>
                  </a:lnTo>
                  <a:lnTo>
                    <a:pt x="21786" y="51298"/>
                  </a:lnTo>
                  <a:lnTo>
                    <a:pt x="22419" y="51108"/>
                  </a:lnTo>
                  <a:lnTo>
                    <a:pt x="23053" y="50918"/>
                  </a:lnTo>
                  <a:lnTo>
                    <a:pt x="23939" y="50665"/>
                  </a:lnTo>
                  <a:lnTo>
                    <a:pt x="24763" y="50411"/>
                  </a:lnTo>
                  <a:lnTo>
                    <a:pt x="25522" y="50095"/>
                  </a:lnTo>
                  <a:lnTo>
                    <a:pt x="26282" y="49715"/>
                  </a:lnTo>
                  <a:lnTo>
                    <a:pt x="27042" y="49335"/>
                  </a:lnTo>
                  <a:lnTo>
                    <a:pt x="27739" y="48955"/>
                  </a:lnTo>
                  <a:lnTo>
                    <a:pt x="28436" y="48511"/>
                  </a:lnTo>
                  <a:lnTo>
                    <a:pt x="29132" y="48005"/>
                  </a:lnTo>
                  <a:lnTo>
                    <a:pt x="29702" y="47498"/>
                  </a:lnTo>
                  <a:lnTo>
                    <a:pt x="30336" y="46928"/>
                  </a:lnTo>
                  <a:lnTo>
                    <a:pt x="30906" y="46358"/>
                  </a:lnTo>
                  <a:lnTo>
                    <a:pt x="31476" y="45725"/>
                  </a:lnTo>
                  <a:lnTo>
                    <a:pt x="31982" y="45028"/>
                  </a:lnTo>
                  <a:lnTo>
                    <a:pt x="32426" y="44332"/>
                  </a:lnTo>
                  <a:lnTo>
                    <a:pt x="32932" y="43572"/>
                  </a:lnTo>
                  <a:lnTo>
                    <a:pt x="33376" y="42812"/>
                  </a:lnTo>
                  <a:lnTo>
                    <a:pt x="33882" y="41608"/>
                  </a:lnTo>
                  <a:lnTo>
                    <a:pt x="34326" y="40405"/>
                  </a:lnTo>
                  <a:lnTo>
                    <a:pt x="34579" y="39202"/>
                  </a:lnTo>
                  <a:lnTo>
                    <a:pt x="34832" y="37935"/>
                  </a:lnTo>
                  <a:lnTo>
                    <a:pt x="34896" y="36669"/>
                  </a:lnTo>
                  <a:lnTo>
                    <a:pt x="34959" y="35402"/>
                  </a:lnTo>
                  <a:lnTo>
                    <a:pt x="34959" y="34136"/>
                  </a:lnTo>
                  <a:lnTo>
                    <a:pt x="34896" y="32869"/>
                  </a:lnTo>
                  <a:lnTo>
                    <a:pt x="34896" y="32552"/>
                  </a:lnTo>
                  <a:lnTo>
                    <a:pt x="34769" y="32236"/>
                  </a:lnTo>
                  <a:lnTo>
                    <a:pt x="34642" y="31982"/>
                  </a:lnTo>
                  <a:lnTo>
                    <a:pt x="34452" y="31792"/>
                  </a:lnTo>
                  <a:lnTo>
                    <a:pt x="34199" y="31666"/>
                  </a:lnTo>
                  <a:lnTo>
                    <a:pt x="33946" y="31539"/>
                  </a:lnTo>
                  <a:lnTo>
                    <a:pt x="33629" y="31476"/>
                  </a:lnTo>
                  <a:lnTo>
                    <a:pt x="33312" y="31412"/>
                  </a:lnTo>
                  <a:lnTo>
                    <a:pt x="28372" y="31412"/>
                  </a:lnTo>
                  <a:lnTo>
                    <a:pt x="27992" y="31476"/>
                  </a:lnTo>
                  <a:lnTo>
                    <a:pt x="27676" y="31539"/>
                  </a:lnTo>
                  <a:lnTo>
                    <a:pt x="27422" y="31666"/>
                  </a:lnTo>
                  <a:lnTo>
                    <a:pt x="27232" y="31856"/>
                  </a:lnTo>
                  <a:lnTo>
                    <a:pt x="27042" y="32046"/>
                  </a:lnTo>
                  <a:lnTo>
                    <a:pt x="26916" y="32299"/>
                  </a:lnTo>
                  <a:lnTo>
                    <a:pt x="26789" y="32616"/>
                  </a:lnTo>
                  <a:lnTo>
                    <a:pt x="26789" y="32996"/>
                  </a:lnTo>
                  <a:lnTo>
                    <a:pt x="26726" y="34516"/>
                  </a:lnTo>
                  <a:lnTo>
                    <a:pt x="26726" y="36035"/>
                  </a:lnTo>
                  <a:lnTo>
                    <a:pt x="26662" y="36732"/>
                  </a:lnTo>
                  <a:lnTo>
                    <a:pt x="26599" y="37429"/>
                  </a:lnTo>
                  <a:lnTo>
                    <a:pt x="26409" y="38125"/>
                  </a:lnTo>
                  <a:lnTo>
                    <a:pt x="26219" y="38759"/>
                  </a:lnTo>
                  <a:lnTo>
                    <a:pt x="25902" y="39392"/>
                  </a:lnTo>
                  <a:lnTo>
                    <a:pt x="25586" y="39962"/>
                  </a:lnTo>
                  <a:lnTo>
                    <a:pt x="25206" y="40469"/>
                  </a:lnTo>
                  <a:lnTo>
                    <a:pt x="24826" y="40975"/>
                  </a:lnTo>
                  <a:lnTo>
                    <a:pt x="24383" y="41482"/>
                  </a:lnTo>
                  <a:lnTo>
                    <a:pt x="23876" y="41862"/>
                  </a:lnTo>
                  <a:lnTo>
                    <a:pt x="23306" y="42242"/>
                  </a:lnTo>
                  <a:lnTo>
                    <a:pt x="22736" y="42622"/>
                  </a:lnTo>
                  <a:lnTo>
                    <a:pt x="22103" y="42875"/>
                  </a:lnTo>
                  <a:lnTo>
                    <a:pt x="21469" y="43065"/>
                  </a:lnTo>
                  <a:lnTo>
                    <a:pt x="20773" y="43255"/>
                  </a:lnTo>
                  <a:lnTo>
                    <a:pt x="20076" y="43382"/>
                  </a:lnTo>
                  <a:lnTo>
                    <a:pt x="18809" y="43445"/>
                  </a:lnTo>
                  <a:lnTo>
                    <a:pt x="17479" y="43508"/>
                  </a:lnTo>
                  <a:lnTo>
                    <a:pt x="16213" y="43445"/>
                  </a:lnTo>
                  <a:lnTo>
                    <a:pt x="14946" y="43382"/>
                  </a:lnTo>
                  <a:lnTo>
                    <a:pt x="14186" y="43255"/>
                  </a:lnTo>
                  <a:lnTo>
                    <a:pt x="13490" y="43065"/>
                  </a:lnTo>
                  <a:lnTo>
                    <a:pt x="12856" y="42875"/>
                  </a:lnTo>
                  <a:lnTo>
                    <a:pt x="12223" y="42558"/>
                  </a:lnTo>
                  <a:lnTo>
                    <a:pt x="11653" y="42242"/>
                  </a:lnTo>
                  <a:lnTo>
                    <a:pt x="11146" y="41862"/>
                  </a:lnTo>
                  <a:lnTo>
                    <a:pt x="10640" y="41482"/>
                  </a:lnTo>
                  <a:lnTo>
                    <a:pt x="10133" y="40975"/>
                  </a:lnTo>
                  <a:lnTo>
                    <a:pt x="9753" y="40469"/>
                  </a:lnTo>
                  <a:lnTo>
                    <a:pt x="9373" y="39962"/>
                  </a:lnTo>
                  <a:lnTo>
                    <a:pt x="9056" y="39329"/>
                  </a:lnTo>
                  <a:lnTo>
                    <a:pt x="8803" y="38759"/>
                  </a:lnTo>
                  <a:lnTo>
                    <a:pt x="8550" y="38125"/>
                  </a:lnTo>
                  <a:lnTo>
                    <a:pt x="8423" y="37429"/>
                  </a:lnTo>
                  <a:lnTo>
                    <a:pt x="8296" y="36732"/>
                  </a:lnTo>
                  <a:lnTo>
                    <a:pt x="8296" y="36035"/>
                  </a:lnTo>
                  <a:lnTo>
                    <a:pt x="8233" y="25649"/>
                  </a:lnTo>
                  <a:lnTo>
                    <a:pt x="8296" y="15263"/>
                  </a:lnTo>
                  <a:lnTo>
                    <a:pt x="8360" y="14503"/>
                  </a:lnTo>
                  <a:lnTo>
                    <a:pt x="8423" y="13743"/>
                  </a:lnTo>
                  <a:lnTo>
                    <a:pt x="8613" y="13047"/>
                  </a:lnTo>
                  <a:lnTo>
                    <a:pt x="8866" y="12413"/>
                  </a:lnTo>
                  <a:lnTo>
                    <a:pt x="9183" y="11780"/>
                  </a:lnTo>
                  <a:lnTo>
                    <a:pt x="9563" y="11147"/>
                  </a:lnTo>
                  <a:lnTo>
                    <a:pt x="9943" y="10577"/>
                  </a:lnTo>
                  <a:lnTo>
                    <a:pt x="10450" y="10070"/>
                  </a:lnTo>
                  <a:lnTo>
                    <a:pt x="10956" y="9627"/>
                  </a:lnTo>
                  <a:lnTo>
                    <a:pt x="11526" y="9183"/>
                  </a:lnTo>
                  <a:lnTo>
                    <a:pt x="12096" y="8867"/>
                  </a:lnTo>
                  <a:lnTo>
                    <a:pt x="12730" y="8550"/>
                  </a:lnTo>
                  <a:lnTo>
                    <a:pt x="13426" y="8297"/>
                  </a:lnTo>
                  <a:lnTo>
                    <a:pt x="14123" y="8107"/>
                  </a:lnTo>
                  <a:lnTo>
                    <a:pt x="14883" y="7980"/>
                  </a:lnTo>
                  <a:lnTo>
                    <a:pt x="20139" y="7980"/>
                  </a:lnTo>
                  <a:lnTo>
                    <a:pt x="20773" y="8107"/>
                  </a:lnTo>
                  <a:lnTo>
                    <a:pt x="21406" y="8234"/>
                  </a:lnTo>
                  <a:lnTo>
                    <a:pt x="22039" y="8487"/>
                  </a:lnTo>
                  <a:lnTo>
                    <a:pt x="22609" y="8740"/>
                  </a:lnTo>
                  <a:lnTo>
                    <a:pt x="23179" y="9057"/>
                  </a:lnTo>
                  <a:lnTo>
                    <a:pt x="23749" y="9373"/>
                  </a:lnTo>
                  <a:lnTo>
                    <a:pt x="24256" y="9753"/>
                  </a:lnTo>
                  <a:lnTo>
                    <a:pt x="24699" y="10197"/>
                  </a:lnTo>
                  <a:lnTo>
                    <a:pt x="25079" y="10703"/>
                  </a:lnTo>
                  <a:lnTo>
                    <a:pt x="25459" y="11210"/>
                  </a:lnTo>
                  <a:lnTo>
                    <a:pt x="25839" y="11780"/>
                  </a:lnTo>
                  <a:lnTo>
                    <a:pt x="26092" y="12350"/>
                  </a:lnTo>
                  <a:lnTo>
                    <a:pt x="26346" y="12983"/>
                  </a:lnTo>
                  <a:lnTo>
                    <a:pt x="26472" y="13617"/>
                  </a:lnTo>
                  <a:lnTo>
                    <a:pt x="26599" y="14313"/>
                  </a:lnTo>
                  <a:lnTo>
                    <a:pt x="26726" y="15263"/>
                  </a:lnTo>
                  <a:lnTo>
                    <a:pt x="26726" y="16213"/>
                  </a:lnTo>
                  <a:lnTo>
                    <a:pt x="26726" y="18176"/>
                  </a:lnTo>
                  <a:lnTo>
                    <a:pt x="26789" y="18556"/>
                  </a:lnTo>
                  <a:lnTo>
                    <a:pt x="26852" y="18936"/>
                  </a:lnTo>
                  <a:lnTo>
                    <a:pt x="26979" y="19190"/>
                  </a:lnTo>
                  <a:lnTo>
                    <a:pt x="27169" y="19443"/>
                  </a:lnTo>
                  <a:lnTo>
                    <a:pt x="27359" y="19633"/>
                  </a:lnTo>
                  <a:lnTo>
                    <a:pt x="27676" y="19760"/>
                  </a:lnTo>
                  <a:lnTo>
                    <a:pt x="27992" y="19823"/>
                  </a:lnTo>
                  <a:lnTo>
                    <a:pt x="28372" y="19886"/>
                  </a:lnTo>
                  <a:lnTo>
                    <a:pt x="33312" y="19886"/>
                  </a:lnTo>
                  <a:lnTo>
                    <a:pt x="33692" y="19823"/>
                  </a:lnTo>
                  <a:lnTo>
                    <a:pt x="34009" y="19760"/>
                  </a:lnTo>
                  <a:lnTo>
                    <a:pt x="34262" y="19633"/>
                  </a:lnTo>
                  <a:lnTo>
                    <a:pt x="34516" y="19443"/>
                  </a:lnTo>
                  <a:lnTo>
                    <a:pt x="34706" y="19190"/>
                  </a:lnTo>
                  <a:lnTo>
                    <a:pt x="34832" y="18936"/>
                  </a:lnTo>
                  <a:lnTo>
                    <a:pt x="34896" y="18556"/>
                  </a:lnTo>
                  <a:lnTo>
                    <a:pt x="34959" y="18240"/>
                  </a:lnTo>
                  <a:lnTo>
                    <a:pt x="34959" y="14947"/>
                  </a:lnTo>
                  <a:lnTo>
                    <a:pt x="34832" y="13617"/>
                  </a:lnTo>
                  <a:lnTo>
                    <a:pt x="34642" y="12287"/>
                  </a:lnTo>
                  <a:lnTo>
                    <a:pt x="34326" y="11020"/>
                  </a:lnTo>
                  <a:lnTo>
                    <a:pt x="33946" y="9817"/>
                  </a:lnTo>
                  <a:lnTo>
                    <a:pt x="33439" y="8614"/>
                  </a:lnTo>
                  <a:lnTo>
                    <a:pt x="32806" y="7537"/>
                  </a:lnTo>
                  <a:lnTo>
                    <a:pt x="32109" y="6460"/>
                  </a:lnTo>
                  <a:lnTo>
                    <a:pt x="31349" y="5447"/>
                  </a:lnTo>
                  <a:lnTo>
                    <a:pt x="30462" y="4497"/>
                  </a:lnTo>
                  <a:lnTo>
                    <a:pt x="29512" y="3610"/>
                  </a:lnTo>
                  <a:lnTo>
                    <a:pt x="28499" y="2850"/>
                  </a:lnTo>
                  <a:lnTo>
                    <a:pt x="27422" y="2154"/>
                  </a:lnTo>
                  <a:lnTo>
                    <a:pt x="26282" y="1584"/>
                  </a:lnTo>
                  <a:lnTo>
                    <a:pt x="25079" y="1077"/>
                  </a:lnTo>
                  <a:lnTo>
                    <a:pt x="23876" y="697"/>
                  </a:lnTo>
                  <a:lnTo>
                    <a:pt x="22546" y="381"/>
                  </a:lnTo>
                  <a:lnTo>
                    <a:pt x="21533" y="254"/>
                  </a:lnTo>
                  <a:lnTo>
                    <a:pt x="20583" y="127"/>
                  </a:lnTo>
                  <a:lnTo>
                    <a:pt x="18556" y="64"/>
                  </a:lnTo>
                  <a:lnTo>
                    <a:pt x="16529"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238125" y="2247925"/>
              <a:ext cx="973725" cy="1242900"/>
            </a:xfrm>
            <a:custGeom>
              <a:rect b="b" l="l" r="r" t="t"/>
              <a:pathLst>
                <a:path extrusionOk="0" h="49716" w="38949">
                  <a:moveTo>
                    <a:pt x="3357" y="1"/>
                  </a:moveTo>
                  <a:lnTo>
                    <a:pt x="2407" y="64"/>
                  </a:lnTo>
                  <a:lnTo>
                    <a:pt x="1773" y="128"/>
                  </a:lnTo>
                  <a:lnTo>
                    <a:pt x="1203" y="381"/>
                  </a:lnTo>
                  <a:lnTo>
                    <a:pt x="0" y="824"/>
                  </a:lnTo>
                  <a:lnTo>
                    <a:pt x="0" y="2091"/>
                  </a:lnTo>
                  <a:lnTo>
                    <a:pt x="253" y="2597"/>
                  </a:lnTo>
                  <a:lnTo>
                    <a:pt x="507" y="3104"/>
                  </a:lnTo>
                  <a:lnTo>
                    <a:pt x="15959" y="46739"/>
                  </a:lnTo>
                  <a:lnTo>
                    <a:pt x="16339" y="47752"/>
                  </a:lnTo>
                  <a:lnTo>
                    <a:pt x="16656" y="48448"/>
                  </a:lnTo>
                  <a:lnTo>
                    <a:pt x="16909" y="49018"/>
                  </a:lnTo>
                  <a:lnTo>
                    <a:pt x="17099" y="49208"/>
                  </a:lnTo>
                  <a:lnTo>
                    <a:pt x="17289" y="49335"/>
                  </a:lnTo>
                  <a:lnTo>
                    <a:pt x="17479" y="49462"/>
                  </a:lnTo>
                  <a:lnTo>
                    <a:pt x="17733" y="49525"/>
                  </a:lnTo>
                  <a:lnTo>
                    <a:pt x="18303" y="49652"/>
                  </a:lnTo>
                  <a:lnTo>
                    <a:pt x="19126" y="49715"/>
                  </a:lnTo>
                  <a:lnTo>
                    <a:pt x="20583" y="49715"/>
                  </a:lnTo>
                  <a:lnTo>
                    <a:pt x="21026" y="49652"/>
                  </a:lnTo>
                  <a:lnTo>
                    <a:pt x="21343" y="49525"/>
                  </a:lnTo>
                  <a:lnTo>
                    <a:pt x="21659" y="49335"/>
                  </a:lnTo>
                  <a:lnTo>
                    <a:pt x="21976" y="49082"/>
                  </a:lnTo>
                  <a:lnTo>
                    <a:pt x="22166" y="48828"/>
                  </a:lnTo>
                  <a:lnTo>
                    <a:pt x="22356" y="48448"/>
                  </a:lnTo>
                  <a:lnTo>
                    <a:pt x="22546" y="48005"/>
                  </a:lnTo>
                  <a:lnTo>
                    <a:pt x="24762" y="41735"/>
                  </a:lnTo>
                  <a:lnTo>
                    <a:pt x="27042" y="35466"/>
                  </a:lnTo>
                  <a:lnTo>
                    <a:pt x="38695" y="2597"/>
                  </a:lnTo>
                  <a:lnTo>
                    <a:pt x="38885" y="1964"/>
                  </a:lnTo>
                  <a:lnTo>
                    <a:pt x="38949" y="1458"/>
                  </a:lnTo>
                  <a:lnTo>
                    <a:pt x="38885" y="1014"/>
                  </a:lnTo>
                  <a:lnTo>
                    <a:pt x="38759" y="634"/>
                  </a:lnTo>
                  <a:lnTo>
                    <a:pt x="38442" y="381"/>
                  </a:lnTo>
                  <a:lnTo>
                    <a:pt x="38062" y="191"/>
                  </a:lnTo>
                  <a:lnTo>
                    <a:pt x="37555" y="64"/>
                  </a:lnTo>
                  <a:lnTo>
                    <a:pt x="36922" y="1"/>
                  </a:lnTo>
                  <a:lnTo>
                    <a:pt x="32426" y="1"/>
                  </a:lnTo>
                  <a:lnTo>
                    <a:pt x="31982" y="64"/>
                  </a:lnTo>
                  <a:lnTo>
                    <a:pt x="31666" y="191"/>
                  </a:lnTo>
                  <a:lnTo>
                    <a:pt x="31349" y="318"/>
                  </a:lnTo>
                  <a:lnTo>
                    <a:pt x="31032" y="571"/>
                  </a:lnTo>
                  <a:lnTo>
                    <a:pt x="30842" y="888"/>
                  </a:lnTo>
                  <a:lnTo>
                    <a:pt x="30652" y="1268"/>
                  </a:lnTo>
                  <a:lnTo>
                    <a:pt x="30462" y="1647"/>
                  </a:lnTo>
                  <a:lnTo>
                    <a:pt x="26472" y="12604"/>
                  </a:lnTo>
                  <a:lnTo>
                    <a:pt x="22483" y="23560"/>
                  </a:lnTo>
                  <a:lnTo>
                    <a:pt x="19506" y="31666"/>
                  </a:lnTo>
                  <a:lnTo>
                    <a:pt x="17289" y="25586"/>
                  </a:lnTo>
                  <a:lnTo>
                    <a:pt x="8550" y="1521"/>
                  </a:lnTo>
                  <a:lnTo>
                    <a:pt x="8423" y="1141"/>
                  </a:lnTo>
                  <a:lnTo>
                    <a:pt x="8233" y="824"/>
                  </a:lnTo>
                  <a:lnTo>
                    <a:pt x="7980" y="571"/>
                  </a:lnTo>
                  <a:lnTo>
                    <a:pt x="7726" y="318"/>
                  </a:lnTo>
                  <a:lnTo>
                    <a:pt x="7473" y="191"/>
                  </a:lnTo>
                  <a:lnTo>
                    <a:pt x="7156" y="64"/>
                  </a:lnTo>
                  <a:lnTo>
                    <a:pt x="6776"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6902125" y="2479100"/>
              <a:ext cx="384775" cy="1030700"/>
            </a:xfrm>
            <a:custGeom>
              <a:rect b="b" l="l" r="r" t="t"/>
              <a:pathLst>
                <a:path extrusionOk="0" h="41228" w="15391">
                  <a:moveTo>
                    <a:pt x="1" y="0"/>
                  </a:moveTo>
                  <a:lnTo>
                    <a:pt x="1" y="8233"/>
                  </a:lnTo>
                  <a:lnTo>
                    <a:pt x="1" y="41228"/>
                  </a:lnTo>
                  <a:lnTo>
                    <a:pt x="15390" y="41228"/>
                  </a:lnTo>
                  <a:lnTo>
                    <a:pt x="15390" y="39708"/>
                  </a:lnTo>
                  <a:lnTo>
                    <a:pt x="15327" y="3357"/>
                  </a:lnTo>
                  <a:lnTo>
                    <a:pt x="15327" y="2027"/>
                  </a:lnTo>
                  <a:lnTo>
                    <a:pt x="15073" y="1900"/>
                  </a:lnTo>
                  <a:lnTo>
                    <a:pt x="10577" y="8993"/>
                  </a:lnTo>
                  <a:lnTo>
                    <a:pt x="10324" y="8930"/>
                  </a:lnTo>
                  <a:lnTo>
                    <a:pt x="10324"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3897075" y="2247925"/>
              <a:ext cx="872400" cy="1242900"/>
            </a:xfrm>
            <a:custGeom>
              <a:rect b="b" l="l" r="r" t="t"/>
              <a:pathLst>
                <a:path extrusionOk="0" h="49716" w="34896">
                  <a:moveTo>
                    <a:pt x="1647" y="1"/>
                  </a:moveTo>
                  <a:lnTo>
                    <a:pt x="1140" y="128"/>
                  </a:lnTo>
                  <a:lnTo>
                    <a:pt x="760" y="254"/>
                  </a:lnTo>
                  <a:lnTo>
                    <a:pt x="507" y="444"/>
                  </a:lnTo>
                  <a:lnTo>
                    <a:pt x="254" y="698"/>
                  </a:lnTo>
                  <a:lnTo>
                    <a:pt x="127" y="1078"/>
                  </a:lnTo>
                  <a:lnTo>
                    <a:pt x="64" y="1584"/>
                  </a:lnTo>
                  <a:lnTo>
                    <a:pt x="0" y="2154"/>
                  </a:lnTo>
                  <a:lnTo>
                    <a:pt x="0" y="47498"/>
                  </a:lnTo>
                  <a:lnTo>
                    <a:pt x="64" y="48132"/>
                  </a:lnTo>
                  <a:lnTo>
                    <a:pt x="127" y="48575"/>
                  </a:lnTo>
                  <a:lnTo>
                    <a:pt x="254" y="48955"/>
                  </a:lnTo>
                  <a:lnTo>
                    <a:pt x="507" y="49272"/>
                  </a:lnTo>
                  <a:lnTo>
                    <a:pt x="824" y="49462"/>
                  </a:lnTo>
                  <a:lnTo>
                    <a:pt x="1204" y="49588"/>
                  </a:lnTo>
                  <a:lnTo>
                    <a:pt x="1710" y="49715"/>
                  </a:lnTo>
                  <a:lnTo>
                    <a:pt x="32806" y="49715"/>
                  </a:lnTo>
                  <a:lnTo>
                    <a:pt x="33376" y="49652"/>
                  </a:lnTo>
                  <a:lnTo>
                    <a:pt x="33819" y="49588"/>
                  </a:lnTo>
                  <a:lnTo>
                    <a:pt x="34199" y="49462"/>
                  </a:lnTo>
                  <a:lnTo>
                    <a:pt x="34452" y="49272"/>
                  </a:lnTo>
                  <a:lnTo>
                    <a:pt x="34706" y="48955"/>
                  </a:lnTo>
                  <a:lnTo>
                    <a:pt x="34832" y="48638"/>
                  </a:lnTo>
                  <a:lnTo>
                    <a:pt x="34896" y="48195"/>
                  </a:lnTo>
                  <a:lnTo>
                    <a:pt x="34896" y="47625"/>
                  </a:lnTo>
                  <a:lnTo>
                    <a:pt x="34896" y="44079"/>
                  </a:lnTo>
                  <a:lnTo>
                    <a:pt x="34896" y="43445"/>
                  </a:lnTo>
                  <a:lnTo>
                    <a:pt x="34832" y="42939"/>
                  </a:lnTo>
                  <a:lnTo>
                    <a:pt x="34706" y="42559"/>
                  </a:lnTo>
                  <a:lnTo>
                    <a:pt x="34516" y="42242"/>
                  </a:lnTo>
                  <a:lnTo>
                    <a:pt x="34199" y="42052"/>
                  </a:lnTo>
                  <a:lnTo>
                    <a:pt x="33819" y="41925"/>
                  </a:lnTo>
                  <a:lnTo>
                    <a:pt x="33249" y="41862"/>
                  </a:lnTo>
                  <a:lnTo>
                    <a:pt x="32616" y="41799"/>
                  </a:lnTo>
                  <a:lnTo>
                    <a:pt x="8360" y="41799"/>
                  </a:lnTo>
                  <a:lnTo>
                    <a:pt x="8360" y="28816"/>
                  </a:lnTo>
                  <a:lnTo>
                    <a:pt x="28246" y="28816"/>
                  </a:lnTo>
                  <a:lnTo>
                    <a:pt x="28753" y="28689"/>
                  </a:lnTo>
                  <a:lnTo>
                    <a:pt x="29133" y="28563"/>
                  </a:lnTo>
                  <a:lnTo>
                    <a:pt x="29449" y="28373"/>
                  </a:lnTo>
                  <a:lnTo>
                    <a:pt x="29639" y="28056"/>
                  </a:lnTo>
                  <a:lnTo>
                    <a:pt x="29766" y="27676"/>
                  </a:lnTo>
                  <a:lnTo>
                    <a:pt x="29829" y="27170"/>
                  </a:lnTo>
                  <a:lnTo>
                    <a:pt x="29829" y="26473"/>
                  </a:lnTo>
                  <a:lnTo>
                    <a:pt x="29829" y="23243"/>
                  </a:lnTo>
                  <a:lnTo>
                    <a:pt x="29829" y="22546"/>
                  </a:lnTo>
                  <a:lnTo>
                    <a:pt x="29766" y="22040"/>
                  </a:lnTo>
                  <a:lnTo>
                    <a:pt x="29639" y="21660"/>
                  </a:lnTo>
                  <a:lnTo>
                    <a:pt x="29449" y="21343"/>
                  </a:lnTo>
                  <a:lnTo>
                    <a:pt x="29133" y="21153"/>
                  </a:lnTo>
                  <a:lnTo>
                    <a:pt x="28753" y="21027"/>
                  </a:lnTo>
                  <a:lnTo>
                    <a:pt x="28246" y="20963"/>
                  </a:lnTo>
                  <a:lnTo>
                    <a:pt x="8360" y="20963"/>
                  </a:lnTo>
                  <a:lnTo>
                    <a:pt x="8360" y="7854"/>
                  </a:lnTo>
                  <a:lnTo>
                    <a:pt x="33312" y="7854"/>
                  </a:lnTo>
                  <a:lnTo>
                    <a:pt x="33819" y="7791"/>
                  </a:lnTo>
                  <a:lnTo>
                    <a:pt x="34199" y="7664"/>
                  </a:lnTo>
                  <a:lnTo>
                    <a:pt x="34516" y="7474"/>
                  </a:lnTo>
                  <a:lnTo>
                    <a:pt x="34706" y="7157"/>
                  </a:lnTo>
                  <a:lnTo>
                    <a:pt x="34832" y="6777"/>
                  </a:lnTo>
                  <a:lnTo>
                    <a:pt x="34896" y="6271"/>
                  </a:lnTo>
                  <a:lnTo>
                    <a:pt x="34896" y="5637"/>
                  </a:lnTo>
                  <a:lnTo>
                    <a:pt x="34896" y="2217"/>
                  </a:lnTo>
                  <a:lnTo>
                    <a:pt x="34896" y="1647"/>
                  </a:lnTo>
                  <a:lnTo>
                    <a:pt x="34832" y="1141"/>
                  </a:lnTo>
                  <a:lnTo>
                    <a:pt x="34706" y="698"/>
                  </a:lnTo>
                  <a:lnTo>
                    <a:pt x="34516" y="444"/>
                  </a:lnTo>
                  <a:lnTo>
                    <a:pt x="34199" y="254"/>
                  </a:lnTo>
                  <a:lnTo>
                    <a:pt x="33819" y="128"/>
                  </a:lnTo>
                  <a:lnTo>
                    <a:pt x="33312"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2391375" y="2247925"/>
              <a:ext cx="207425" cy="1242900"/>
            </a:xfrm>
            <a:custGeom>
              <a:rect b="b" l="l" r="r" t="t"/>
              <a:pathLst>
                <a:path extrusionOk="0" h="49716" w="8297">
                  <a:moveTo>
                    <a:pt x="1710" y="1"/>
                  </a:moveTo>
                  <a:lnTo>
                    <a:pt x="1204" y="128"/>
                  </a:lnTo>
                  <a:lnTo>
                    <a:pt x="760" y="254"/>
                  </a:lnTo>
                  <a:lnTo>
                    <a:pt x="444" y="444"/>
                  </a:lnTo>
                  <a:lnTo>
                    <a:pt x="254" y="761"/>
                  </a:lnTo>
                  <a:lnTo>
                    <a:pt x="127" y="1141"/>
                  </a:lnTo>
                  <a:lnTo>
                    <a:pt x="64" y="1711"/>
                  </a:lnTo>
                  <a:lnTo>
                    <a:pt x="0" y="2344"/>
                  </a:lnTo>
                  <a:lnTo>
                    <a:pt x="0" y="24763"/>
                  </a:lnTo>
                  <a:lnTo>
                    <a:pt x="0" y="25776"/>
                  </a:lnTo>
                  <a:lnTo>
                    <a:pt x="0" y="47309"/>
                  </a:lnTo>
                  <a:lnTo>
                    <a:pt x="64" y="47942"/>
                  </a:lnTo>
                  <a:lnTo>
                    <a:pt x="127" y="48512"/>
                  </a:lnTo>
                  <a:lnTo>
                    <a:pt x="254" y="48955"/>
                  </a:lnTo>
                  <a:lnTo>
                    <a:pt x="507" y="49272"/>
                  </a:lnTo>
                  <a:lnTo>
                    <a:pt x="824" y="49462"/>
                  </a:lnTo>
                  <a:lnTo>
                    <a:pt x="1267" y="49588"/>
                  </a:lnTo>
                  <a:lnTo>
                    <a:pt x="1774" y="49715"/>
                  </a:lnTo>
                  <a:lnTo>
                    <a:pt x="6270" y="49715"/>
                  </a:lnTo>
                  <a:lnTo>
                    <a:pt x="6777" y="49652"/>
                  </a:lnTo>
                  <a:lnTo>
                    <a:pt x="7157" y="49588"/>
                  </a:lnTo>
                  <a:lnTo>
                    <a:pt x="7537" y="49462"/>
                  </a:lnTo>
                  <a:lnTo>
                    <a:pt x="7790" y="49272"/>
                  </a:lnTo>
                  <a:lnTo>
                    <a:pt x="8043" y="48955"/>
                  </a:lnTo>
                  <a:lnTo>
                    <a:pt x="8170" y="48638"/>
                  </a:lnTo>
                  <a:lnTo>
                    <a:pt x="8233" y="48195"/>
                  </a:lnTo>
                  <a:lnTo>
                    <a:pt x="8233" y="47752"/>
                  </a:lnTo>
                  <a:lnTo>
                    <a:pt x="8297" y="2027"/>
                  </a:lnTo>
                  <a:lnTo>
                    <a:pt x="8233" y="1521"/>
                  </a:lnTo>
                  <a:lnTo>
                    <a:pt x="8170" y="1078"/>
                  </a:lnTo>
                  <a:lnTo>
                    <a:pt x="8043" y="698"/>
                  </a:lnTo>
                  <a:lnTo>
                    <a:pt x="7790" y="444"/>
                  </a:lnTo>
                  <a:lnTo>
                    <a:pt x="7537" y="254"/>
                  </a:lnTo>
                  <a:lnTo>
                    <a:pt x="7157" y="128"/>
                  </a:lnTo>
                  <a:lnTo>
                    <a:pt x="6713" y="64"/>
                  </a:lnTo>
                  <a:lnTo>
                    <a:pt x="620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5038600" y="2211525"/>
              <a:ext cx="503525" cy="604825"/>
            </a:xfrm>
            <a:custGeom>
              <a:rect b="b" l="l" r="r" t="t"/>
              <a:pathLst>
                <a:path extrusionOk="0" h="24193" w="20141">
                  <a:moveTo>
                    <a:pt x="9311" y="2027"/>
                  </a:moveTo>
                  <a:lnTo>
                    <a:pt x="9881" y="2090"/>
                  </a:lnTo>
                  <a:lnTo>
                    <a:pt x="10387" y="2154"/>
                  </a:lnTo>
                  <a:lnTo>
                    <a:pt x="10957" y="2407"/>
                  </a:lnTo>
                  <a:lnTo>
                    <a:pt x="11401" y="2724"/>
                  </a:lnTo>
                  <a:lnTo>
                    <a:pt x="11781" y="3103"/>
                  </a:lnTo>
                  <a:lnTo>
                    <a:pt x="12034" y="3547"/>
                  </a:lnTo>
                  <a:lnTo>
                    <a:pt x="12224" y="4053"/>
                  </a:lnTo>
                  <a:lnTo>
                    <a:pt x="12351" y="4560"/>
                  </a:lnTo>
                  <a:lnTo>
                    <a:pt x="12351" y="5130"/>
                  </a:lnTo>
                  <a:lnTo>
                    <a:pt x="12224" y="5637"/>
                  </a:lnTo>
                  <a:lnTo>
                    <a:pt x="11971" y="6207"/>
                  </a:lnTo>
                  <a:lnTo>
                    <a:pt x="11591" y="6650"/>
                  </a:lnTo>
                  <a:lnTo>
                    <a:pt x="10767" y="7473"/>
                  </a:lnTo>
                  <a:lnTo>
                    <a:pt x="9754" y="8233"/>
                  </a:lnTo>
                  <a:lnTo>
                    <a:pt x="7537" y="9880"/>
                  </a:lnTo>
                  <a:lnTo>
                    <a:pt x="7157" y="8740"/>
                  </a:lnTo>
                  <a:lnTo>
                    <a:pt x="6714" y="7727"/>
                  </a:lnTo>
                  <a:lnTo>
                    <a:pt x="6461" y="6777"/>
                  </a:lnTo>
                  <a:lnTo>
                    <a:pt x="6334" y="6270"/>
                  </a:lnTo>
                  <a:lnTo>
                    <a:pt x="6271" y="5827"/>
                  </a:lnTo>
                  <a:lnTo>
                    <a:pt x="6271" y="5447"/>
                  </a:lnTo>
                  <a:lnTo>
                    <a:pt x="6334" y="5130"/>
                  </a:lnTo>
                  <a:lnTo>
                    <a:pt x="6524" y="4370"/>
                  </a:lnTo>
                  <a:lnTo>
                    <a:pt x="6904" y="3673"/>
                  </a:lnTo>
                  <a:lnTo>
                    <a:pt x="7284" y="3040"/>
                  </a:lnTo>
                  <a:lnTo>
                    <a:pt x="7727" y="2597"/>
                  </a:lnTo>
                  <a:lnTo>
                    <a:pt x="8171" y="2344"/>
                  </a:lnTo>
                  <a:lnTo>
                    <a:pt x="8741" y="2154"/>
                  </a:lnTo>
                  <a:lnTo>
                    <a:pt x="9311" y="2027"/>
                  </a:lnTo>
                  <a:close/>
                  <a:moveTo>
                    <a:pt x="6334" y="12603"/>
                  </a:moveTo>
                  <a:lnTo>
                    <a:pt x="12414" y="19696"/>
                  </a:lnTo>
                  <a:lnTo>
                    <a:pt x="11844" y="20329"/>
                  </a:lnTo>
                  <a:lnTo>
                    <a:pt x="11211" y="20899"/>
                  </a:lnTo>
                  <a:lnTo>
                    <a:pt x="10451" y="21343"/>
                  </a:lnTo>
                  <a:lnTo>
                    <a:pt x="9627" y="21659"/>
                  </a:lnTo>
                  <a:lnTo>
                    <a:pt x="8804" y="21913"/>
                  </a:lnTo>
                  <a:lnTo>
                    <a:pt x="7917" y="22039"/>
                  </a:lnTo>
                  <a:lnTo>
                    <a:pt x="7094" y="22039"/>
                  </a:lnTo>
                  <a:lnTo>
                    <a:pt x="6207" y="21849"/>
                  </a:lnTo>
                  <a:lnTo>
                    <a:pt x="5574" y="21659"/>
                  </a:lnTo>
                  <a:lnTo>
                    <a:pt x="5004" y="21343"/>
                  </a:lnTo>
                  <a:lnTo>
                    <a:pt x="4434" y="20963"/>
                  </a:lnTo>
                  <a:lnTo>
                    <a:pt x="3991" y="20519"/>
                  </a:lnTo>
                  <a:lnTo>
                    <a:pt x="3611" y="20013"/>
                  </a:lnTo>
                  <a:lnTo>
                    <a:pt x="3294" y="19443"/>
                  </a:lnTo>
                  <a:lnTo>
                    <a:pt x="3104" y="18809"/>
                  </a:lnTo>
                  <a:lnTo>
                    <a:pt x="2914" y="18113"/>
                  </a:lnTo>
                  <a:lnTo>
                    <a:pt x="2914" y="17289"/>
                  </a:lnTo>
                  <a:lnTo>
                    <a:pt x="2978" y="16529"/>
                  </a:lnTo>
                  <a:lnTo>
                    <a:pt x="3231" y="15770"/>
                  </a:lnTo>
                  <a:lnTo>
                    <a:pt x="3547" y="15073"/>
                  </a:lnTo>
                  <a:lnTo>
                    <a:pt x="4054" y="14376"/>
                  </a:lnTo>
                  <a:lnTo>
                    <a:pt x="4687" y="13743"/>
                  </a:lnTo>
                  <a:lnTo>
                    <a:pt x="5447" y="13110"/>
                  </a:lnTo>
                  <a:lnTo>
                    <a:pt x="6334" y="12603"/>
                  </a:lnTo>
                  <a:close/>
                  <a:moveTo>
                    <a:pt x="9627" y="0"/>
                  </a:moveTo>
                  <a:lnTo>
                    <a:pt x="8614" y="64"/>
                  </a:lnTo>
                  <a:lnTo>
                    <a:pt x="7601" y="254"/>
                  </a:lnTo>
                  <a:lnTo>
                    <a:pt x="7157" y="380"/>
                  </a:lnTo>
                  <a:lnTo>
                    <a:pt x="6651" y="570"/>
                  </a:lnTo>
                  <a:lnTo>
                    <a:pt x="6271" y="760"/>
                  </a:lnTo>
                  <a:lnTo>
                    <a:pt x="5827" y="1014"/>
                  </a:lnTo>
                  <a:lnTo>
                    <a:pt x="5131" y="1584"/>
                  </a:lnTo>
                  <a:lnTo>
                    <a:pt x="4497" y="2217"/>
                  </a:lnTo>
                  <a:lnTo>
                    <a:pt x="4054" y="2977"/>
                  </a:lnTo>
                  <a:lnTo>
                    <a:pt x="3864" y="3357"/>
                  </a:lnTo>
                  <a:lnTo>
                    <a:pt x="3674" y="3800"/>
                  </a:lnTo>
                  <a:lnTo>
                    <a:pt x="3547" y="4180"/>
                  </a:lnTo>
                  <a:lnTo>
                    <a:pt x="3484" y="4623"/>
                  </a:lnTo>
                  <a:lnTo>
                    <a:pt x="3421" y="5067"/>
                  </a:lnTo>
                  <a:lnTo>
                    <a:pt x="3421" y="5510"/>
                  </a:lnTo>
                  <a:lnTo>
                    <a:pt x="3484" y="5953"/>
                  </a:lnTo>
                  <a:lnTo>
                    <a:pt x="3547" y="6460"/>
                  </a:lnTo>
                  <a:lnTo>
                    <a:pt x="3864" y="7537"/>
                  </a:lnTo>
                  <a:lnTo>
                    <a:pt x="4181" y="8550"/>
                  </a:lnTo>
                  <a:lnTo>
                    <a:pt x="5004" y="10703"/>
                  </a:lnTo>
                  <a:lnTo>
                    <a:pt x="3547" y="11780"/>
                  </a:lnTo>
                  <a:lnTo>
                    <a:pt x="2788" y="12286"/>
                  </a:lnTo>
                  <a:lnTo>
                    <a:pt x="2091" y="12920"/>
                  </a:lnTo>
                  <a:lnTo>
                    <a:pt x="1394" y="13616"/>
                  </a:lnTo>
                  <a:lnTo>
                    <a:pt x="888" y="14376"/>
                  </a:lnTo>
                  <a:lnTo>
                    <a:pt x="508" y="15136"/>
                  </a:lnTo>
                  <a:lnTo>
                    <a:pt x="191" y="16023"/>
                  </a:lnTo>
                  <a:lnTo>
                    <a:pt x="64" y="16846"/>
                  </a:lnTo>
                  <a:lnTo>
                    <a:pt x="1" y="17733"/>
                  </a:lnTo>
                  <a:lnTo>
                    <a:pt x="128" y="18683"/>
                  </a:lnTo>
                  <a:lnTo>
                    <a:pt x="318" y="19633"/>
                  </a:lnTo>
                  <a:lnTo>
                    <a:pt x="634" y="20519"/>
                  </a:lnTo>
                  <a:lnTo>
                    <a:pt x="1014" y="21279"/>
                  </a:lnTo>
                  <a:lnTo>
                    <a:pt x="1521" y="21976"/>
                  </a:lnTo>
                  <a:lnTo>
                    <a:pt x="2154" y="22546"/>
                  </a:lnTo>
                  <a:lnTo>
                    <a:pt x="2788" y="23052"/>
                  </a:lnTo>
                  <a:lnTo>
                    <a:pt x="3547" y="23432"/>
                  </a:lnTo>
                  <a:lnTo>
                    <a:pt x="4434" y="23749"/>
                  </a:lnTo>
                  <a:lnTo>
                    <a:pt x="5321" y="24002"/>
                  </a:lnTo>
                  <a:lnTo>
                    <a:pt x="6587" y="24192"/>
                  </a:lnTo>
                  <a:lnTo>
                    <a:pt x="8361" y="24192"/>
                  </a:lnTo>
                  <a:lnTo>
                    <a:pt x="8931" y="24129"/>
                  </a:lnTo>
                  <a:lnTo>
                    <a:pt x="9501" y="24002"/>
                  </a:lnTo>
                  <a:lnTo>
                    <a:pt x="10071" y="23812"/>
                  </a:lnTo>
                  <a:lnTo>
                    <a:pt x="11211" y="23432"/>
                  </a:lnTo>
                  <a:lnTo>
                    <a:pt x="12224" y="22862"/>
                  </a:lnTo>
                  <a:lnTo>
                    <a:pt x="13300" y="22166"/>
                  </a:lnTo>
                  <a:lnTo>
                    <a:pt x="14250" y="21343"/>
                  </a:lnTo>
                  <a:lnTo>
                    <a:pt x="14820" y="22039"/>
                  </a:lnTo>
                  <a:lnTo>
                    <a:pt x="15454" y="22672"/>
                  </a:lnTo>
                  <a:lnTo>
                    <a:pt x="16087" y="23179"/>
                  </a:lnTo>
                  <a:lnTo>
                    <a:pt x="16784" y="23559"/>
                  </a:lnTo>
                  <a:lnTo>
                    <a:pt x="17544" y="23749"/>
                  </a:lnTo>
                  <a:lnTo>
                    <a:pt x="18367" y="23876"/>
                  </a:lnTo>
                  <a:lnTo>
                    <a:pt x="19190" y="23812"/>
                  </a:lnTo>
                  <a:lnTo>
                    <a:pt x="20140" y="23622"/>
                  </a:lnTo>
                  <a:lnTo>
                    <a:pt x="16024" y="19379"/>
                  </a:lnTo>
                  <a:lnTo>
                    <a:pt x="19190" y="13363"/>
                  </a:lnTo>
                  <a:lnTo>
                    <a:pt x="16910" y="12413"/>
                  </a:lnTo>
                  <a:lnTo>
                    <a:pt x="14314" y="17859"/>
                  </a:lnTo>
                  <a:lnTo>
                    <a:pt x="8804" y="11400"/>
                  </a:lnTo>
                  <a:lnTo>
                    <a:pt x="11084" y="9880"/>
                  </a:lnTo>
                  <a:lnTo>
                    <a:pt x="12097" y="9183"/>
                  </a:lnTo>
                  <a:lnTo>
                    <a:pt x="13110" y="8360"/>
                  </a:lnTo>
                  <a:lnTo>
                    <a:pt x="13427" y="8043"/>
                  </a:lnTo>
                  <a:lnTo>
                    <a:pt x="13744" y="7663"/>
                  </a:lnTo>
                  <a:lnTo>
                    <a:pt x="13997" y="7283"/>
                  </a:lnTo>
                  <a:lnTo>
                    <a:pt x="14250" y="6840"/>
                  </a:lnTo>
                  <a:lnTo>
                    <a:pt x="14440" y="6460"/>
                  </a:lnTo>
                  <a:lnTo>
                    <a:pt x="14567" y="6017"/>
                  </a:lnTo>
                  <a:lnTo>
                    <a:pt x="14694" y="5573"/>
                  </a:lnTo>
                  <a:lnTo>
                    <a:pt x="14757" y="5130"/>
                  </a:lnTo>
                  <a:lnTo>
                    <a:pt x="14757" y="4687"/>
                  </a:lnTo>
                  <a:lnTo>
                    <a:pt x="14757" y="4243"/>
                  </a:lnTo>
                  <a:lnTo>
                    <a:pt x="14694" y="3800"/>
                  </a:lnTo>
                  <a:lnTo>
                    <a:pt x="14630" y="3357"/>
                  </a:lnTo>
                  <a:lnTo>
                    <a:pt x="14440" y="2914"/>
                  </a:lnTo>
                  <a:lnTo>
                    <a:pt x="14250" y="2534"/>
                  </a:lnTo>
                  <a:lnTo>
                    <a:pt x="14060" y="2154"/>
                  </a:lnTo>
                  <a:lnTo>
                    <a:pt x="13807" y="1774"/>
                  </a:lnTo>
                  <a:lnTo>
                    <a:pt x="13490" y="1457"/>
                  </a:lnTo>
                  <a:lnTo>
                    <a:pt x="13174" y="1204"/>
                  </a:lnTo>
                  <a:lnTo>
                    <a:pt x="12794" y="887"/>
                  </a:lnTo>
                  <a:lnTo>
                    <a:pt x="12414" y="697"/>
                  </a:lnTo>
                  <a:lnTo>
                    <a:pt x="11971" y="507"/>
                  </a:lnTo>
                  <a:lnTo>
                    <a:pt x="11527" y="317"/>
                  </a:lnTo>
                  <a:lnTo>
                    <a:pt x="10641" y="127"/>
                  </a:lnTo>
                  <a:lnTo>
                    <a:pt x="9627"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7223525" y="2213100"/>
              <a:ext cx="152025" cy="285025"/>
            </a:xfrm>
            <a:custGeom>
              <a:rect b="b" l="l" r="r" t="t"/>
              <a:pathLst>
                <a:path extrusionOk="0" h="11401" w="6081">
                  <a:moveTo>
                    <a:pt x="1" y="1"/>
                  </a:moveTo>
                  <a:lnTo>
                    <a:pt x="1" y="11400"/>
                  </a:lnTo>
                  <a:lnTo>
                    <a:pt x="6081" y="1774"/>
                  </a:lnTo>
                  <a:lnTo>
                    <a:pt x="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16"/>
          <p:cNvSpPr txBox="1"/>
          <p:nvPr/>
        </p:nvSpPr>
        <p:spPr>
          <a:xfrm>
            <a:off x="5391900" y="4825841"/>
            <a:ext cx="3599700" cy="1782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1000">
                <a:solidFill>
                  <a:srgbClr val="CCCCCC"/>
                </a:solidFill>
                <a:latin typeface="Roboto"/>
                <a:ea typeface="Roboto"/>
                <a:cs typeface="Roboto"/>
                <a:sym typeface="Roboto"/>
              </a:rPr>
              <a:t> </a:t>
            </a:r>
            <a:r>
              <a:rPr lang="en" sz="800">
                <a:solidFill>
                  <a:srgbClr val="CCCCCC"/>
                </a:solidFill>
                <a:latin typeface="Roboto Medium"/>
                <a:ea typeface="Roboto Medium"/>
                <a:cs typeface="Roboto Medium"/>
                <a:sym typeface="Roboto Medium"/>
              </a:rPr>
              <a:t>Jay Frank &amp; Taylor Merriam</a:t>
            </a:r>
            <a:endParaRPr sz="800">
              <a:solidFill>
                <a:srgbClr val="CCCCCC"/>
              </a:solidFill>
              <a:latin typeface="Roboto Medium"/>
              <a:ea typeface="Roboto Medium"/>
              <a:cs typeface="Roboto Medium"/>
              <a:sym typeface="Roboto Medium"/>
            </a:endParaRPr>
          </a:p>
        </p:txBody>
      </p:sp>
      <p:pic>
        <p:nvPicPr>
          <p:cNvPr id="162" name="Google Shape;162;p16"/>
          <p:cNvPicPr preferRelativeResize="0"/>
          <p:nvPr/>
        </p:nvPicPr>
        <p:blipFill>
          <a:blip r:embed="rId3">
            <a:alphaModFix/>
          </a:blip>
          <a:stretch>
            <a:fillRect/>
          </a:stretch>
        </p:blipFill>
        <p:spPr>
          <a:xfrm>
            <a:off x="2326675" y="1488499"/>
            <a:ext cx="748500" cy="748500"/>
          </a:xfrm>
          <a:prstGeom prst="ellipse">
            <a:avLst/>
          </a:prstGeom>
          <a:noFill/>
          <a:ln>
            <a:noFill/>
          </a:ln>
        </p:spPr>
      </p:pic>
      <p:sp>
        <p:nvSpPr>
          <p:cNvPr id="163" name="Google Shape;163;p16"/>
          <p:cNvSpPr/>
          <p:nvPr/>
        </p:nvSpPr>
        <p:spPr>
          <a:xfrm>
            <a:off x="3258050" y="1488499"/>
            <a:ext cx="2373600" cy="7497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2400">
                <a:solidFill>
                  <a:srgbClr val="013D5B"/>
                </a:solidFill>
                <a:latin typeface="Roboto"/>
                <a:ea typeface="Roboto"/>
                <a:cs typeface="Roboto"/>
                <a:sym typeface="Roboto"/>
              </a:rPr>
              <a:t>Hi! I’m Taylor.</a:t>
            </a:r>
            <a:endParaRPr sz="2400">
              <a:solidFill>
                <a:srgbClr val="013D5B"/>
              </a:solidFill>
              <a:latin typeface="Roboto"/>
              <a:ea typeface="Roboto"/>
              <a:cs typeface="Roboto"/>
              <a:sym typeface="Roboto"/>
            </a:endParaRPr>
          </a:p>
        </p:txBody>
      </p:sp>
      <p:sp>
        <p:nvSpPr>
          <p:cNvPr id="164" name="Google Shape;164;p16"/>
          <p:cNvSpPr txBox="1"/>
          <p:nvPr/>
        </p:nvSpPr>
        <p:spPr>
          <a:xfrm>
            <a:off x="1245140" y="4860975"/>
            <a:ext cx="3599700" cy="178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00">
                <a:solidFill>
                  <a:srgbClr val="CCCCCC"/>
                </a:solidFill>
                <a:latin typeface="Roboto Black"/>
                <a:ea typeface="Roboto Black"/>
                <a:cs typeface="Roboto Black"/>
                <a:sym typeface="Roboto Black"/>
              </a:rPr>
              <a:t>THE 3 INTENTS </a:t>
            </a:r>
            <a:r>
              <a:rPr lang="en" sz="1000">
                <a:solidFill>
                  <a:srgbClr val="CCCCCC"/>
                </a:solidFill>
                <a:latin typeface="Roboto Medium"/>
                <a:ea typeface="Roboto Medium"/>
                <a:cs typeface="Roboto Medium"/>
                <a:sym typeface="Roboto Medium"/>
              </a:rPr>
              <a:t> </a:t>
            </a:r>
            <a:r>
              <a:rPr lang="en" sz="1000">
                <a:solidFill>
                  <a:srgbClr val="CCCCCC"/>
                </a:solidFill>
                <a:latin typeface="Roboto"/>
                <a:ea typeface="Roboto"/>
                <a:cs typeface="Roboto"/>
                <a:sym typeface="Roboto"/>
              </a:rPr>
              <a:t> </a:t>
            </a:r>
            <a:r>
              <a:rPr lang="en" sz="800">
                <a:solidFill>
                  <a:srgbClr val="CCCCCC"/>
                </a:solidFill>
                <a:latin typeface="Roboto Medium"/>
                <a:ea typeface="Roboto Medium"/>
                <a:cs typeface="Roboto Medium"/>
                <a:sym typeface="Roboto Medium"/>
              </a:rPr>
              <a:t>A New World View</a:t>
            </a:r>
            <a:endParaRPr sz="800">
              <a:solidFill>
                <a:srgbClr val="CCCCCC"/>
              </a:solidFill>
              <a:latin typeface="Roboto Medium"/>
              <a:ea typeface="Roboto Medium"/>
              <a:cs typeface="Roboto Medium"/>
              <a:sym typeface="Roboto Medium"/>
            </a:endParaRPr>
          </a:p>
        </p:txBody>
      </p:sp>
      <p:sp>
        <p:nvSpPr>
          <p:cNvPr id="165" name="Google Shape;165;p16"/>
          <p:cNvSpPr/>
          <p:nvPr/>
        </p:nvSpPr>
        <p:spPr>
          <a:xfrm>
            <a:off x="2928241" y="2359336"/>
            <a:ext cx="150149" cy="149833"/>
          </a:xfrm>
          <a:custGeom>
            <a:rect b="b" l="l" r="r" t="t"/>
            <a:pathLst>
              <a:path extrusionOk="0" h="157305" w="157637">
                <a:moveTo>
                  <a:pt x="34964" y="21430"/>
                </a:moveTo>
                <a:lnTo>
                  <a:pt x="36357" y="21496"/>
                </a:lnTo>
                <a:lnTo>
                  <a:pt x="37751" y="21695"/>
                </a:lnTo>
                <a:lnTo>
                  <a:pt x="39078" y="22027"/>
                </a:lnTo>
                <a:lnTo>
                  <a:pt x="40338" y="22491"/>
                </a:lnTo>
                <a:lnTo>
                  <a:pt x="41532" y="23022"/>
                </a:lnTo>
                <a:lnTo>
                  <a:pt x="42660" y="23752"/>
                </a:lnTo>
                <a:lnTo>
                  <a:pt x="43722" y="24548"/>
                </a:lnTo>
                <a:lnTo>
                  <a:pt x="44651" y="25410"/>
                </a:lnTo>
                <a:lnTo>
                  <a:pt x="45579" y="26405"/>
                </a:lnTo>
                <a:lnTo>
                  <a:pt x="46376" y="27467"/>
                </a:lnTo>
                <a:lnTo>
                  <a:pt x="47039" y="28595"/>
                </a:lnTo>
                <a:lnTo>
                  <a:pt x="47636" y="29789"/>
                </a:lnTo>
                <a:lnTo>
                  <a:pt x="48034" y="31050"/>
                </a:lnTo>
                <a:lnTo>
                  <a:pt x="48366" y="32377"/>
                </a:lnTo>
                <a:lnTo>
                  <a:pt x="48631" y="33703"/>
                </a:lnTo>
                <a:lnTo>
                  <a:pt x="48698" y="35097"/>
                </a:lnTo>
                <a:lnTo>
                  <a:pt x="48631" y="36556"/>
                </a:lnTo>
                <a:lnTo>
                  <a:pt x="48366" y="37883"/>
                </a:lnTo>
                <a:lnTo>
                  <a:pt x="48034" y="39210"/>
                </a:lnTo>
                <a:lnTo>
                  <a:pt x="47570" y="40404"/>
                </a:lnTo>
                <a:lnTo>
                  <a:pt x="47039" y="41599"/>
                </a:lnTo>
                <a:lnTo>
                  <a:pt x="46376" y="42726"/>
                </a:lnTo>
                <a:lnTo>
                  <a:pt x="45579" y="43788"/>
                </a:lnTo>
                <a:lnTo>
                  <a:pt x="44651" y="44783"/>
                </a:lnTo>
                <a:lnTo>
                  <a:pt x="43722" y="45646"/>
                </a:lnTo>
                <a:lnTo>
                  <a:pt x="42660" y="46442"/>
                </a:lnTo>
                <a:lnTo>
                  <a:pt x="41532" y="47105"/>
                </a:lnTo>
                <a:lnTo>
                  <a:pt x="40338" y="47636"/>
                </a:lnTo>
                <a:lnTo>
                  <a:pt x="39078" y="48100"/>
                </a:lnTo>
                <a:lnTo>
                  <a:pt x="37751" y="48432"/>
                </a:lnTo>
                <a:lnTo>
                  <a:pt x="36424" y="48631"/>
                </a:lnTo>
                <a:lnTo>
                  <a:pt x="34964" y="48698"/>
                </a:lnTo>
                <a:lnTo>
                  <a:pt x="33571" y="48631"/>
                </a:lnTo>
                <a:lnTo>
                  <a:pt x="32244" y="48432"/>
                </a:lnTo>
                <a:lnTo>
                  <a:pt x="30917" y="48100"/>
                </a:lnTo>
                <a:lnTo>
                  <a:pt x="29657" y="47702"/>
                </a:lnTo>
                <a:lnTo>
                  <a:pt x="28462" y="47105"/>
                </a:lnTo>
                <a:lnTo>
                  <a:pt x="27334" y="46442"/>
                </a:lnTo>
                <a:lnTo>
                  <a:pt x="26273" y="45646"/>
                </a:lnTo>
                <a:lnTo>
                  <a:pt x="25278" y="44783"/>
                </a:lnTo>
                <a:lnTo>
                  <a:pt x="24415" y="43788"/>
                </a:lnTo>
                <a:lnTo>
                  <a:pt x="23619" y="42793"/>
                </a:lnTo>
                <a:lnTo>
                  <a:pt x="22956" y="41665"/>
                </a:lnTo>
                <a:lnTo>
                  <a:pt x="22359" y="40471"/>
                </a:lnTo>
                <a:lnTo>
                  <a:pt x="21894" y="39210"/>
                </a:lnTo>
                <a:lnTo>
                  <a:pt x="21562" y="37950"/>
                </a:lnTo>
                <a:lnTo>
                  <a:pt x="21363" y="36556"/>
                </a:lnTo>
                <a:lnTo>
                  <a:pt x="21297" y="35163"/>
                </a:lnTo>
                <a:lnTo>
                  <a:pt x="21363" y="33770"/>
                </a:lnTo>
                <a:lnTo>
                  <a:pt x="21562" y="32377"/>
                </a:lnTo>
                <a:lnTo>
                  <a:pt x="21894" y="31050"/>
                </a:lnTo>
                <a:lnTo>
                  <a:pt x="22359" y="29789"/>
                </a:lnTo>
                <a:lnTo>
                  <a:pt x="22956" y="28595"/>
                </a:lnTo>
                <a:lnTo>
                  <a:pt x="23619" y="27467"/>
                </a:lnTo>
                <a:lnTo>
                  <a:pt x="24415" y="26405"/>
                </a:lnTo>
                <a:lnTo>
                  <a:pt x="25278" y="25410"/>
                </a:lnTo>
                <a:lnTo>
                  <a:pt x="26207" y="24548"/>
                </a:lnTo>
                <a:lnTo>
                  <a:pt x="27268" y="23752"/>
                </a:lnTo>
                <a:lnTo>
                  <a:pt x="28396" y="23022"/>
                </a:lnTo>
                <a:lnTo>
                  <a:pt x="29590" y="22491"/>
                </a:lnTo>
                <a:lnTo>
                  <a:pt x="30851" y="22027"/>
                </a:lnTo>
                <a:lnTo>
                  <a:pt x="32178" y="21695"/>
                </a:lnTo>
                <a:lnTo>
                  <a:pt x="33571" y="21496"/>
                </a:lnTo>
                <a:lnTo>
                  <a:pt x="34964" y="21430"/>
                </a:lnTo>
                <a:close/>
                <a:moveTo>
                  <a:pt x="45579" y="58782"/>
                </a:moveTo>
                <a:lnTo>
                  <a:pt x="45978" y="58848"/>
                </a:lnTo>
                <a:lnTo>
                  <a:pt x="46243" y="58981"/>
                </a:lnTo>
                <a:lnTo>
                  <a:pt x="46508" y="59114"/>
                </a:lnTo>
                <a:lnTo>
                  <a:pt x="46707" y="59313"/>
                </a:lnTo>
                <a:lnTo>
                  <a:pt x="46840" y="59645"/>
                </a:lnTo>
                <a:lnTo>
                  <a:pt x="46906" y="60043"/>
                </a:lnTo>
                <a:lnTo>
                  <a:pt x="46906" y="60507"/>
                </a:lnTo>
                <a:lnTo>
                  <a:pt x="46906" y="96599"/>
                </a:lnTo>
                <a:lnTo>
                  <a:pt x="46906" y="132624"/>
                </a:lnTo>
                <a:lnTo>
                  <a:pt x="46906" y="133089"/>
                </a:lnTo>
                <a:lnTo>
                  <a:pt x="46840" y="133421"/>
                </a:lnTo>
                <a:lnTo>
                  <a:pt x="46707" y="133752"/>
                </a:lnTo>
                <a:lnTo>
                  <a:pt x="46575" y="133951"/>
                </a:lnTo>
                <a:lnTo>
                  <a:pt x="46309" y="134150"/>
                </a:lnTo>
                <a:lnTo>
                  <a:pt x="46044" y="134283"/>
                </a:lnTo>
                <a:lnTo>
                  <a:pt x="45712" y="134349"/>
                </a:lnTo>
                <a:lnTo>
                  <a:pt x="24283" y="134349"/>
                </a:lnTo>
                <a:lnTo>
                  <a:pt x="23951" y="134283"/>
                </a:lnTo>
                <a:lnTo>
                  <a:pt x="23619" y="134217"/>
                </a:lnTo>
                <a:lnTo>
                  <a:pt x="23420" y="134018"/>
                </a:lnTo>
                <a:lnTo>
                  <a:pt x="23221" y="133819"/>
                </a:lnTo>
                <a:lnTo>
                  <a:pt x="23155" y="133487"/>
                </a:lnTo>
                <a:lnTo>
                  <a:pt x="23088" y="133155"/>
                </a:lnTo>
                <a:lnTo>
                  <a:pt x="23022" y="132691"/>
                </a:lnTo>
                <a:lnTo>
                  <a:pt x="23088" y="114579"/>
                </a:lnTo>
                <a:lnTo>
                  <a:pt x="23088" y="96466"/>
                </a:lnTo>
                <a:lnTo>
                  <a:pt x="23088" y="78553"/>
                </a:lnTo>
                <a:lnTo>
                  <a:pt x="23022" y="60706"/>
                </a:lnTo>
                <a:lnTo>
                  <a:pt x="23088" y="60175"/>
                </a:lnTo>
                <a:lnTo>
                  <a:pt x="23088" y="59777"/>
                </a:lnTo>
                <a:lnTo>
                  <a:pt x="23221" y="59445"/>
                </a:lnTo>
                <a:lnTo>
                  <a:pt x="23420" y="59180"/>
                </a:lnTo>
                <a:lnTo>
                  <a:pt x="23619" y="58981"/>
                </a:lnTo>
                <a:lnTo>
                  <a:pt x="23951" y="58848"/>
                </a:lnTo>
                <a:lnTo>
                  <a:pt x="24415" y="58782"/>
                </a:lnTo>
                <a:lnTo>
                  <a:pt x="24946" y="58782"/>
                </a:lnTo>
                <a:lnTo>
                  <a:pt x="35031" y="58848"/>
                </a:lnTo>
                <a:lnTo>
                  <a:pt x="45115" y="58782"/>
                </a:lnTo>
                <a:close/>
                <a:moveTo>
                  <a:pt x="108541" y="56792"/>
                </a:moveTo>
                <a:lnTo>
                  <a:pt x="109935" y="56858"/>
                </a:lnTo>
                <a:lnTo>
                  <a:pt x="111262" y="57057"/>
                </a:lnTo>
                <a:lnTo>
                  <a:pt x="112655" y="57256"/>
                </a:lnTo>
                <a:lnTo>
                  <a:pt x="114048" y="57521"/>
                </a:lnTo>
                <a:lnTo>
                  <a:pt x="115441" y="57853"/>
                </a:lnTo>
                <a:lnTo>
                  <a:pt x="116768" y="58185"/>
                </a:lnTo>
                <a:lnTo>
                  <a:pt x="118095" y="58649"/>
                </a:lnTo>
                <a:lnTo>
                  <a:pt x="119488" y="59180"/>
                </a:lnTo>
                <a:lnTo>
                  <a:pt x="120815" y="59711"/>
                </a:lnTo>
                <a:lnTo>
                  <a:pt x="122142" y="60374"/>
                </a:lnTo>
                <a:lnTo>
                  <a:pt x="123336" y="61038"/>
                </a:lnTo>
                <a:lnTo>
                  <a:pt x="124464" y="61834"/>
                </a:lnTo>
                <a:lnTo>
                  <a:pt x="125526" y="62696"/>
                </a:lnTo>
                <a:lnTo>
                  <a:pt x="126455" y="63559"/>
                </a:lnTo>
                <a:lnTo>
                  <a:pt x="127383" y="64488"/>
                </a:lnTo>
                <a:lnTo>
                  <a:pt x="128246" y="65483"/>
                </a:lnTo>
                <a:lnTo>
                  <a:pt x="128976" y="66544"/>
                </a:lnTo>
                <a:lnTo>
                  <a:pt x="129706" y="67672"/>
                </a:lnTo>
                <a:lnTo>
                  <a:pt x="130303" y="68800"/>
                </a:lnTo>
                <a:lnTo>
                  <a:pt x="130900" y="69994"/>
                </a:lnTo>
                <a:lnTo>
                  <a:pt x="131431" y="71189"/>
                </a:lnTo>
                <a:lnTo>
                  <a:pt x="131895" y="72449"/>
                </a:lnTo>
                <a:lnTo>
                  <a:pt x="132359" y="73710"/>
                </a:lnTo>
                <a:lnTo>
                  <a:pt x="132691" y="75037"/>
                </a:lnTo>
                <a:lnTo>
                  <a:pt x="133023" y="76430"/>
                </a:lnTo>
                <a:lnTo>
                  <a:pt x="133487" y="78420"/>
                </a:lnTo>
                <a:lnTo>
                  <a:pt x="133819" y="80411"/>
                </a:lnTo>
                <a:lnTo>
                  <a:pt x="134084" y="82467"/>
                </a:lnTo>
                <a:lnTo>
                  <a:pt x="134283" y="84458"/>
                </a:lnTo>
                <a:lnTo>
                  <a:pt x="134416" y="86514"/>
                </a:lnTo>
                <a:lnTo>
                  <a:pt x="134549" y="88505"/>
                </a:lnTo>
                <a:lnTo>
                  <a:pt x="134549" y="92618"/>
                </a:lnTo>
                <a:lnTo>
                  <a:pt x="134549" y="112588"/>
                </a:lnTo>
                <a:lnTo>
                  <a:pt x="134615" y="132558"/>
                </a:lnTo>
                <a:lnTo>
                  <a:pt x="134549" y="133023"/>
                </a:lnTo>
                <a:lnTo>
                  <a:pt x="134482" y="133421"/>
                </a:lnTo>
                <a:lnTo>
                  <a:pt x="134416" y="133752"/>
                </a:lnTo>
                <a:lnTo>
                  <a:pt x="134217" y="134018"/>
                </a:lnTo>
                <a:lnTo>
                  <a:pt x="133952" y="134150"/>
                </a:lnTo>
                <a:lnTo>
                  <a:pt x="133686" y="134283"/>
                </a:lnTo>
                <a:lnTo>
                  <a:pt x="133222" y="134349"/>
                </a:lnTo>
                <a:lnTo>
                  <a:pt x="112190" y="134349"/>
                </a:lnTo>
                <a:lnTo>
                  <a:pt x="111726" y="134283"/>
                </a:lnTo>
                <a:lnTo>
                  <a:pt x="111394" y="134150"/>
                </a:lnTo>
                <a:lnTo>
                  <a:pt x="111195" y="133951"/>
                </a:lnTo>
                <a:lnTo>
                  <a:pt x="110996" y="133686"/>
                </a:lnTo>
                <a:lnTo>
                  <a:pt x="110863" y="133354"/>
                </a:lnTo>
                <a:lnTo>
                  <a:pt x="110797" y="132890"/>
                </a:lnTo>
                <a:lnTo>
                  <a:pt x="110797" y="132425"/>
                </a:lnTo>
                <a:lnTo>
                  <a:pt x="110863" y="113849"/>
                </a:lnTo>
                <a:lnTo>
                  <a:pt x="110863" y="104560"/>
                </a:lnTo>
                <a:lnTo>
                  <a:pt x="110797" y="95272"/>
                </a:lnTo>
                <a:lnTo>
                  <a:pt x="110731" y="92884"/>
                </a:lnTo>
                <a:lnTo>
                  <a:pt x="110532" y="90561"/>
                </a:lnTo>
                <a:lnTo>
                  <a:pt x="110200" y="88173"/>
                </a:lnTo>
                <a:lnTo>
                  <a:pt x="110001" y="86979"/>
                </a:lnTo>
                <a:lnTo>
                  <a:pt x="109736" y="85851"/>
                </a:lnTo>
                <a:lnTo>
                  <a:pt x="109537" y="84856"/>
                </a:lnTo>
                <a:lnTo>
                  <a:pt x="109205" y="83993"/>
                </a:lnTo>
                <a:lnTo>
                  <a:pt x="108807" y="83131"/>
                </a:lnTo>
                <a:lnTo>
                  <a:pt x="108409" y="82401"/>
                </a:lnTo>
                <a:lnTo>
                  <a:pt x="107944" y="81671"/>
                </a:lnTo>
                <a:lnTo>
                  <a:pt x="107413" y="81008"/>
                </a:lnTo>
                <a:lnTo>
                  <a:pt x="106883" y="80411"/>
                </a:lnTo>
                <a:lnTo>
                  <a:pt x="106219" y="79880"/>
                </a:lnTo>
                <a:lnTo>
                  <a:pt x="105556" y="79415"/>
                </a:lnTo>
                <a:lnTo>
                  <a:pt x="104826" y="79017"/>
                </a:lnTo>
                <a:lnTo>
                  <a:pt x="104096" y="78686"/>
                </a:lnTo>
                <a:lnTo>
                  <a:pt x="103234" y="78420"/>
                </a:lnTo>
                <a:lnTo>
                  <a:pt x="102371" y="78155"/>
                </a:lnTo>
                <a:lnTo>
                  <a:pt x="101509" y="78022"/>
                </a:lnTo>
                <a:lnTo>
                  <a:pt x="100514" y="77889"/>
                </a:lnTo>
                <a:lnTo>
                  <a:pt x="98191" y="77889"/>
                </a:lnTo>
                <a:lnTo>
                  <a:pt x="96865" y="77956"/>
                </a:lnTo>
                <a:lnTo>
                  <a:pt x="95604" y="78089"/>
                </a:lnTo>
                <a:lnTo>
                  <a:pt x="94277" y="78354"/>
                </a:lnTo>
                <a:lnTo>
                  <a:pt x="93282" y="78619"/>
                </a:lnTo>
                <a:lnTo>
                  <a:pt x="92419" y="79017"/>
                </a:lnTo>
                <a:lnTo>
                  <a:pt x="91557" y="79415"/>
                </a:lnTo>
                <a:lnTo>
                  <a:pt x="90761" y="79880"/>
                </a:lnTo>
                <a:lnTo>
                  <a:pt x="90031" y="80344"/>
                </a:lnTo>
                <a:lnTo>
                  <a:pt x="89368" y="80941"/>
                </a:lnTo>
                <a:lnTo>
                  <a:pt x="88770" y="81538"/>
                </a:lnTo>
                <a:lnTo>
                  <a:pt x="88240" y="82202"/>
                </a:lnTo>
                <a:lnTo>
                  <a:pt x="87775" y="82932"/>
                </a:lnTo>
                <a:lnTo>
                  <a:pt x="87311" y="83728"/>
                </a:lnTo>
                <a:lnTo>
                  <a:pt x="86913" y="84458"/>
                </a:lnTo>
                <a:lnTo>
                  <a:pt x="86581" y="85320"/>
                </a:lnTo>
                <a:lnTo>
                  <a:pt x="86249" y="86183"/>
                </a:lnTo>
                <a:lnTo>
                  <a:pt x="86050" y="87045"/>
                </a:lnTo>
                <a:lnTo>
                  <a:pt x="85785" y="87974"/>
                </a:lnTo>
                <a:lnTo>
                  <a:pt x="85586" y="88903"/>
                </a:lnTo>
                <a:lnTo>
                  <a:pt x="85320" y="90761"/>
                </a:lnTo>
                <a:lnTo>
                  <a:pt x="85121" y="92618"/>
                </a:lnTo>
                <a:lnTo>
                  <a:pt x="85055" y="94476"/>
                </a:lnTo>
                <a:lnTo>
                  <a:pt x="84989" y="96400"/>
                </a:lnTo>
                <a:lnTo>
                  <a:pt x="84989" y="114379"/>
                </a:lnTo>
                <a:lnTo>
                  <a:pt x="84989" y="132425"/>
                </a:lnTo>
                <a:lnTo>
                  <a:pt x="84989" y="132956"/>
                </a:lnTo>
                <a:lnTo>
                  <a:pt x="84922" y="133354"/>
                </a:lnTo>
                <a:lnTo>
                  <a:pt x="84790" y="133752"/>
                </a:lnTo>
                <a:lnTo>
                  <a:pt x="84591" y="133951"/>
                </a:lnTo>
                <a:lnTo>
                  <a:pt x="84392" y="134150"/>
                </a:lnTo>
                <a:lnTo>
                  <a:pt x="84060" y="134283"/>
                </a:lnTo>
                <a:lnTo>
                  <a:pt x="83595" y="134349"/>
                </a:lnTo>
                <a:lnTo>
                  <a:pt x="62498" y="134349"/>
                </a:lnTo>
                <a:lnTo>
                  <a:pt x="62100" y="134283"/>
                </a:lnTo>
                <a:lnTo>
                  <a:pt x="61768" y="134150"/>
                </a:lnTo>
                <a:lnTo>
                  <a:pt x="61502" y="133951"/>
                </a:lnTo>
                <a:lnTo>
                  <a:pt x="61370" y="133686"/>
                </a:lnTo>
                <a:lnTo>
                  <a:pt x="61237" y="133354"/>
                </a:lnTo>
                <a:lnTo>
                  <a:pt x="61171" y="132956"/>
                </a:lnTo>
                <a:lnTo>
                  <a:pt x="61171" y="132425"/>
                </a:lnTo>
                <a:lnTo>
                  <a:pt x="61171" y="96533"/>
                </a:lnTo>
                <a:lnTo>
                  <a:pt x="61171" y="60706"/>
                </a:lnTo>
                <a:lnTo>
                  <a:pt x="61171" y="60175"/>
                </a:lnTo>
                <a:lnTo>
                  <a:pt x="61237" y="59777"/>
                </a:lnTo>
                <a:lnTo>
                  <a:pt x="61370" y="59445"/>
                </a:lnTo>
                <a:lnTo>
                  <a:pt x="61502" y="59180"/>
                </a:lnTo>
                <a:lnTo>
                  <a:pt x="61768" y="58981"/>
                </a:lnTo>
                <a:lnTo>
                  <a:pt x="62100" y="58848"/>
                </a:lnTo>
                <a:lnTo>
                  <a:pt x="62498" y="58782"/>
                </a:lnTo>
                <a:lnTo>
                  <a:pt x="63028" y="58782"/>
                </a:lnTo>
                <a:lnTo>
                  <a:pt x="72715" y="58848"/>
                </a:lnTo>
                <a:lnTo>
                  <a:pt x="82335" y="58782"/>
                </a:lnTo>
                <a:lnTo>
                  <a:pt x="82866" y="58782"/>
                </a:lnTo>
                <a:lnTo>
                  <a:pt x="83197" y="58848"/>
                </a:lnTo>
                <a:lnTo>
                  <a:pt x="83529" y="58981"/>
                </a:lnTo>
                <a:lnTo>
                  <a:pt x="83794" y="59180"/>
                </a:lnTo>
                <a:lnTo>
                  <a:pt x="83927" y="59445"/>
                </a:lnTo>
                <a:lnTo>
                  <a:pt x="84060" y="59711"/>
                </a:lnTo>
                <a:lnTo>
                  <a:pt x="84060" y="60109"/>
                </a:lnTo>
                <a:lnTo>
                  <a:pt x="84060" y="60573"/>
                </a:lnTo>
                <a:lnTo>
                  <a:pt x="84060" y="64620"/>
                </a:lnTo>
                <a:lnTo>
                  <a:pt x="84060" y="69066"/>
                </a:lnTo>
                <a:lnTo>
                  <a:pt x="84790" y="68004"/>
                </a:lnTo>
                <a:lnTo>
                  <a:pt x="85519" y="67009"/>
                </a:lnTo>
                <a:lnTo>
                  <a:pt x="86249" y="66014"/>
                </a:lnTo>
                <a:lnTo>
                  <a:pt x="87045" y="65151"/>
                </a:lnTo>
                <a:lnTo>
                  <a:pt x="87842" y="64222"/>
                </a:lnTo>
                <a:lnTo>
                  <a:pt x="88638" y="63426"/>
                </a:lnTo>
                <a:lnTo>
                  <a:pt x="89500" y="62630"/>
                </a:lnTo>
                <a:lnTo>
                  <a:pt x="90429" y="61900"/>
                </a:lnTo>
                <a:lnTo>
                  <a:pt x="91358" y="61237"/>
                </a:lnTo>
                <a:lnTo>
                  <a:pt x="92287" y="60640"/>
                </a:lnTo>
                <a:lnTo>
                  <a:pt x="93282" y="60043"/>
                </a:lnTo>
                <a:lnTo>
                  <a:pt x="94277" y="59512"/>
                </a:lnTo>
                <a:lnTo>
                  <a:pt x="95339" y="59047"/>
                </a:lnTo>
                <a:lnTo>
                  <a:pt x="96400" y="58583"/>
                </a:lnTo>
                <a:lnTo>
                  <a:pt x="97528" y="58251"/>
                </a:lnTo>
                <a:lnTo>
                  <a:pt x="98656" y="57920"/>
                </a:lnTo>
                <a:lnTo>
                  <a:pt x="100115" y="57521"/>
                </a:lnTo>
                <a:lnTo>
                  <a:pt x="101509" y="57256"/>
                </a:lnTo>
                <a:lnTo>
                  <a:pt x="102902" y="57057"/>
                </a:lnTo>
                <a:lnTo>
                  <a:pt x="104295" y="56924"/>
                </a:lnTo>
                <a:lnTo>
                  <a:pt x="105688" y="56792"/>
                </a:lnTo>
                <a:close/>
                <a:moveTo>
                  <a:pt x="19307" y="0"/>
                </a:moveTo>
                <a:lnTo>
                  <a:pt x="11213" y="66"/>
                </a:lnTo>
                <a:lnTo>
                  <a:pt x="10018" y="133"/>
                </a:lnTo>
                <a:lnTo>
                  <a:pt x="8890" y="265"/>
                </a:lnTo>
                <a:lnTo>
                  <a:pt x="7763" y="597"/>
                </a:lnTo>
                <a:lnTo>
                  <a:pt x="6767" y="929"/>
                </a:lnTo>
                <a:lnTo>
                  <a:pt x="5772" y="1393"/>
                </a:lnTo>
                <a:lnTo>
                  <a:pt x="4843" y="1990"/>
                </a:lnTo>
                <a:lnTo>
                  <a:pt x="3981" y="2654"/>
                </a:lnTo>
                <a:lnTo>
                  <a:pt x="3185" y="3384"/>
                </a:lnTo>
                <a:lnTo>
                  <a:pt x="2455" y="4180"/>
                </a:lnTo>
                <a:lnTo>
                  <a:pt x="1858" y="5042"/>
                </a:lnTo>
                <a:lnTo>
                  <a:pt x="1261" y="5971"/>
                </a:lnTo>
                <a:lnTo>
                  <a:pt x="863" y="6966"/>
                </a:lnTo>
                <a:lnTo>
                  <a:pt x="465" y="8028"/>
                </a:lnTo>
                <a:lnTo>
                  <a:pt x="199" y="9089"/>
                </a:lnTo>
                <a:lnTo>
                  <a:pt x="0" y="10217"/>
                </a:lnTo>
                <a:lnTo>
                  <a:pt x="0" y="11411"/>
                </a:lnTo>
                <a:lnTo>
                  <a:pt x="0" y="145894"/>
                </a:lnTo>
                <a:lnTo>
                  <a:pt x="0" y="146756"/>
                </a:lnTo>
                <a:lnTo>
                  <a:pt x="133" y="147552"/>
                </a:lnTo>
                <a:lnTo>
                  <a:pt x="266" y="148415"/>
                </a:lnTo>
                <a:lnTo>
                  <a:pt x="465" y="149211"/>
                </a:lnTo>
                <a:lnTo>
                  <a:pt x="796" y="150140"/>
                </a:lnTo>
                <a:lnTo>
                  <a:pt x="1128" y="151002"/>
                </a:lnTo>
                <a:lnTo>
                  <a:pt x="1592" y="151865"/>
                </a:lnTo>
                <a:lnTo>
                  <a:pt x="2057" y="152594"/>
                </a:lnTo>
                <a:lnTo>
                  <a:pt x="2588" y="153324"/>
                </a:lnTo>
                <a:lnTo>
                  <a:pt x="3251" y="153988"/>
                </a:lnTo>
                <a:lnTo>
                  <a:pt x="3848" y="154585"/>
                </a:lnTo>
                <a:lnTo>
                  <a:pt x="4578" y="155182"/>
                </a:lnTo>
                <a:lnTo>
                  <a:pt x="5308" y="155646"/>
                </a:lnTo>
                <a:lnTo>
                  <a:pt x="6104" y="156044"/>
                </a:lnTo>
                <a:lnTo>
                  <a:pt x="6966" y="156442"/>
                </a:lnTo>
                <a:lnTo>
                  <a:pt x="7829" y="156774"/>
                </a:lnTo>
                <a:lnTo>
                  <a:pt x="8758" y="156973"/>
                </a:lnTo>
                <a:lnTo>
                  <a:pt x="9753" y="157172"/>
                </a:lnTo>
                <a:lnTo>
                  <a:pt x="10748" y="157239"/>
                </a:lnTo>
                <a:lnTo>
                  <a:pt x="11810" y="157305"/>
                </a:lnTo>
                <a:lnTo>
                  <a:pt x="146955" y="157305"/>
                </a:lnTo>
                <a:lnTo>
                  <a:pt x="148083" y="157172"/>
                </a:lnTo>
                <a:lnTo>
                  <a:pt x="149145" y="156973"/>
                </a:lnTo>
                <a:lnTo>
                  <a:pt x="150140" y="156641"/>
                </a:lnTo>
                <a:lnTo>
                  <a:pt x="151135" y="156243"/>
                </a:lnTo>
                <a:lnTo>
                  <a:pt x="152064" y="155779"/>
                </a:lnTo>
                <a:lnTo>
                  <a:pt x="152926" y="155182"/>
                </a:lnTo>
                <a:lnTo>
                  <a:pt x="153789" y="154585"/>
                </a:lnTo>
                <a:lnTo>
                  <a:pt x="154519" y="153855"/>
                </a:lnTo>
                <a:lnTo>
                  <a:pt x="155249" y="153059"/>
                </a:lnTo>
                <a:lnTo>
                  <a:pt x="155846" y="152196"/>
                </a:lnTo>
                <a:lnTo>
                  <a:pt x="156376" y="151268"/>
                </a:lnTo>
                <a:lnTo>
                  <a:pt x="156841" y="150339"/>
                </a:lnTo>
                <a:lnTo>
                  <a:pt x="157173" y="149343"/>
                </a:lnTo>
                <a:lnTo>
                  <a:pt x="157438" y="148282"/>
                </a:lnTo>
                <a:lnTo>
                  <a:pt x="157637" y="147220"/>
                </a:lnTo>
                <a:lnTo>
                  <a:pt x="157637" y="146093"/>
                </a:lnTo>
                <a:lnTo>
                  <a:pt x="157637" y="11212"/>
                </a:lnTo>
                <a:lnTo>
                  <a:pt x="157637" y="10350"/>
                </a:lnTo>
                <a:lnTo>
                  <a:pt x="157504" y="9421"/>
                </a:lnTo>
                <a:lnTo>
                  <a:pt x="157305" y="8492"/>
                </a:lnTo>
                <a:lnTo>
                  <a:pt x="157040" y="7563"/>
                </a:lnTo>
                <a:lnTo>
                  <a:pt x="156642" y="6635"/>
                </a:lnTo>
                <a:lnTo>
                  <a:pt x="156177" y="5772"/>
                </a:lnTo>
                <a:lnTo>
                  <a:pt x="155647" y="4910"/>
                </a:lnTo>
                <a:lnTo>
                  <a:pt x="155050" y="4113"/>
                </a:lnTo>
                <a:lnTo>
                  <a:pt x="154386" y="3384"/>
                </a:lnTo>
                <a:lnTo>
                  <a:pt x="153656" y="2720"/>
                </a:lnTo>
                <a:lnTo>
                  <a:pt x="152860" y="2123"/>
                </a:lnTo>
                <a:lnTo>
                  <a:pt x="151998" y="1592"/>
                </a:lnTo>
                <a:lnTo>
                  <a:pt x="151069" y="1128"/>
                </a:lnTo>
                <a:lnTo>
                  <a:pt x="150140" y="730"/>
                </a:lnTo>
                <a:lnTo>
                  <a:pt x="149145" y="398"/>
                </a:lnTo>
                <a:lnTo>
                  <a:pt x="148083" y="133"/>
                </a:lnTo>
                <a:lnTo>
                  <a:pt x="147022" y="0"/>
                </a:lnTo>
                <a:lnTo>
                  <a:pt x="129175" y="0"/>
                </a:lnTo>
                <a:lnTo>
                  <a:pt x="112389" y="66"/>
                </a:lnTo>
                <a:lnTo>
                  <a:pt x="78819" y="0"/>
                </a:lnTo>
                <a:close/>
              </a:path>
            </a:pathLst>
          </a:custGeom>
          <a:solidFill>
            <a:srgbClr val="019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txBox="1"/>
          <p:nvPr/>
        </p:nvSpPr>
        <p:spPr>
          <a:xfrm>
            <a:off x="1611542" y="2238200"/>
            <a:ext cx="1316700" cy="392100"/>
          </a:xfrm>
          <a:prstGeom prst="rect">
            <a:avLst/>
          </a:prstGeom>
          <a:noFill/>
          <a:ln>
            <a:noFill/>
          </a:ln>
        </p:spPr>
        <p:txBody>
          <a:bodyPr anchorCtr="0" anchor="ctr" bIns="0" lIns="91425" spcFirstLastPara="1" rIns="91425" wrap="square" tIns="0">
            <a:noAutofit/>
          </a:bodyPr>
          <a:lstStyle/>
          <a:p>
            <a:pPr indent="0" lvl="0" marL="0" rtl="0" algn="r">
              <a:spcBef>
                <a:spcPts val="0"/>
              </a:spcBef>
              <a:spcAft>
                <a:spcPts val="0"/>
              </a:spcAft>
              <a:buNone/>
            </a:pPr>
            <a:r>
              <a:rPr lang="en" sz="1200">
                <a:solidFill>
                  <a:srgbClr val="F8C616"/>
                </a:solidFill>
                <a:latin typeface="Roboto Medium"/>
                <a:ea typeface="Roboto Medium"/>
                <a:cs typeface="Roboto Medium"/>
                <a:sym typeface="Roboto Medium"/>
              </a:rPr>
              <a:t>taylormerriam</a:t>
            </a:r>
            <a:endParaRPr sz="1200">
              <a:solidFill>
                <a:srgbClr val="F8C616"/>
              </a:solidFill>
              <a:latin typeface="Roboto Medium"/>
              <a:ea typeface="Roboto Medium"/>
              <a:cs typeface="Roboto Medium"/>
              <a:sym typeface="Robot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406" name="Shape 406"/>
        <p:cNvGrpSpPr/>
        <p:nvPr/>
      </p:nvGrpSpPr>
      <p:grpSpPr>
        <a:xfrm>
          <a:off x="0" y="0"/>
          <a:ext cx="0" cy="0"/>
          <a:chOff x="0" y="0"/>
          <a:chExt cx="0" cy="0"/>
        </a:xfrm>
      </p:grpSpPr>
      <p:cxnSp>
        <p:nvCxnSpPr>
          <p:cNvPr id="407" name="Google Shape;407;p34"/>
          <p:cNvCxnSpPr/>
          <p:nvPr/>
        </p:nvCxnSpPr>
        <p:spPr>
          <a:xfrm rot="10800000">
            <a:off x="24091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408" name="Google Shape;408;p34"/>
          <p:cNvCxnSpPr/>
          <p:nvPr/>
        </p:nvCxnSpPr>
        <p:spPr>
          <a:xfrm>
            <a:off x="1556800" y="2562105"/>
            <a:ext cx="1704600" cy="0"/>
          </a:xfrm>
          <a:prstGeom prst="straightConnector1">
            <a:avLst/>
          </a:prstGeom>
          <a:noFill/>
          <a:ln cap="flat" cmpd="sng" w="9525">
            <a:solidFill>
              <a:srgbClr val="F8C616"/>
            </a:solidFill>
            <a:prstDash val="solid"/>
            <a:round/>
            <a:headEnd len="med" w="med" type="none"/>
            <a:tailEnd len="med" w="med" type="none"/>
          </a:ln>
        </p:spPr>
      </p:cxnSp>
      <p:grpSp>
        <p:nvGrpSpPr>
          <p:cNvPr id="409" name="Google Shape;409;p34"/>
          <p:cNvGrpSpPr/>
          <p:nvPr/>
        </p:nvGrpSpPr>
        <p:grpSpPr>
          <a:xfrm>
            <a:off x="3909351" y="795376"/>
            <a:ext cx="751767" cy="1288567"/>
            <a:chOff x="2973513" y="2639500"/>
            <a:chExt cx="2231425" cy="3824775"/>
          </a:xfrm>
        </p:grpSpPr>
        <p:sp>
          <p:nvSpPr>
            <p:cNvPr id="410" name="Google Shape;410;p34"/>
            <p:cNvSpPr/>
            <p:nvPr/>
          </p:nvSpPr>
          <p:spPr>
            <a:xfrm>
              <a:off x="3105750" y="2639500"/>
              <a:ext cx="1980175" cy="2003325"/>
            </a:xfrm>
            <a:custGeom>
              <a:rect b="b" l="l" r="r" t="t"/>
              <a:pathLst>
                <a:path extrusionOk="0" h="80133" w="79207">
                  <a:moveTo>
                    <a:pt x="37289" y="1"/>
                  </a:moveTo>
                  <a:lnTo>
                    <a:pt x="35835" y="133"/>
                  </a:lnTo>
                  <a:lnTo>
                    <a:pt x="34380" y="265"/>
                  </a:lnTo>
                  <a:lnTo>
                    <a:pt x="32992" y="464"/>
                  </a:lnTo>
                  <a:lnTo>
                    <a:pt x="31537" y="662"/>
                  </a:lnTo>
                  <a:lnTo>
                    <a:pt x="30149" y="926"/>
                  </a:lnTo>
                  <a:lnTo>
                    <a:pt x="28760" y="1257"/>
                  </a:lnTo>
                  <a:lnTo>
                    <a:pt x="27438" y="1654"/>
                  </a:lnTo>
                  <a:lnTo>
                    <a:pt x="26050" y="2116"/>
                  </a:lnTo>
                  <a:lnTo>
                    <a:pt x="24727" y="2579"/>
                  </a:lnTo>
                  <a:lnTo>
                    <a:pt x="23471" y="3042"/>
                  </a:lnTo>
                  <a:lnTo>
                    <a:pt x="22149" y="3637"/>
                  </a:lnTo>
                  <a:lnTo>
                    <a:pt x="20893" y="4232"/>
                  </a:lnTo>
                  <a:lnTo>
                    <a:pt x="19702" y="4893"/>
                  </a:lnTo>
                  <a:lnTo>
                    <a:pt x="18446" y="5554"/>
                  </a:lnTo>
                  <a:lnTo>
                    <a:pt x="17322" y="6282"/>
                  </a:lnTo>
                  <a:lnTo>
                    <a:pt x="16132" y="7009"/>
                  </a:lnTo>
                  <a:lnTo>
                    <a:pt x="15008" y="7802"/>
                  </a:lnTo>
                  <a:lnTo>
                    <a:pt x="13950" y="8662"/>
                  </a:lnTo>
                  <a:lnTo>
                    <a:pt x="12893" y="9521"/>
                  </a:lnTo>
                  <a:lnTo>
                    <a:pt x="11835" y="10447"/>
                  </a:lnTo>
                  <a:lnTo>
                    <a:pt x="10843" y="11373"/>
                  </a:lnTo>
                  <a:lnTo>
                    <a:pt x="9851" y="12364"/>
                  </a:lnTo>
                  <a:lnTo>
                    <a:pt x="8926" y="13356"/>
                  </a:lnTo>
                  <a:lnTo>
                    <a:pt x="8000" y="14414"/>
                  </a:lnTo>
                  <a:lnTo>
                    <a:pt x="7141" y="15472"/>
                  </a:lnTo>
                  <a:lnTo>
                    <a:pt x="6281" y="16596"/>
                  </a:lnTo>
                  <a:lnTo>
                    <a:pt x="5488" y="17720"/>
                  </a:lnTo>
                  <a:lnTo>
                    <a:pt x="4760" y="18844"/>
                  </a:lnTo>
                  <a:lnTo>
                    <a:pt x="4033" y="20034"/>
                  </a:lnTo>
                  <a:lnTo>
                    <a:pt x="2909" y="22017"/>
                  </a:lnTo>
                  <a:lnTo>
                    <a:pt x="1984" y="24133"/>
                  </a:lnTo>
                  <a:lnTo>
                    <a:pt x="595" y="27769"/>
                  </a:lnTo>
                  <a:lnTo>
                    <a:pt x="331" y="28496"/>
                  </a:lnTo>
                  <a:lnTo>
                    <a:pt x="198" y="29224"/>
                  </a:lnTo>
                  <a:lnTo>
                    <a:pt x="66" y="30017"/>
                  </a:lnTo>
                  <a:lnTo>
                    <a:pt x="0" y="30810"/>
                  </a:lnTo>
                  <a:lnTo>
                    <a:pt x="66" y="31736"/>
                  </a:lnTo>
                  <a:lnTo>
                    <a:pt x="198" y="32595"/>
                  </a:lnTo>
                  <a:lnTo>
                    <a:pt x="397" y="33389"/>
                  </a:lnTo>
                  <a:lnTo>
                    <a:pt x="727" y="34182"/>
                  </a:lnTo>
                  <a:lnTo>
                    <a:pt x="1058" y="34976"/>
                  </a:lnTo>
                  <a:lnTo>
                    <a:pt x="1521" y="35637"/>
                  </a:lnTo>
                  <a:lnTo>
                    <a:pt x="1984" y="36364"/>
                  </a:lnTo>
                  <a:lnTo>
                    <a:pt x="2579" y="36959"/>
                  </a:lnTo>
                  <a:lnTo>
                    <a:pt x="3174" y="37488"/>
                  </a:lnTo>
                  <a:lnTo>
                    <a:pt x="3835" y="38017"/>
                  </a:lnTo>
                  <a:lnTo>
                    <a:pt x="4562" y="38414"/>
                  </a:lnTo>
                  <a:lnTo>
                    <a:pt x="5289" y="38810"/>
                  </a:lnTo>
                  <a:lnTo>
                    <a:pt x="6083" y="39075"/>
                  </a:lnTo>
                  <a:lnTo>
                    <a:pt x="6942" y="39339"/>
                  </a:lnTo>
                  <a:lnTo>
                    <a:pt x="7802" y="39471"/>
                  </a:lnTo>
                  <a:lnTo>
                    <a:pt x="9389" y="39471"/>
                  </a:lnTo>
                  <a:lnTo>
                    <a:pt x="10050" y="39405"/>
                  </a:lnTo>
                  <a:lnTo>
                    <a:pt x="10711" y="39273"/>
                  </a:lnTo>
                  <a:lnTo>
                    <a:pt x="11372" y="39075"/>
                  </a:lnTo>
                  <a:lnTo>
                    <a:pt x="11967" y="38810"/>
                  </a:lnTo>
                  <a:lnTo>
                    <a:pt x="12628" y="38546"/>
                  </a:lnTo>
                  <a:lnTo>
                    <a:pt x="13157" y="38215"/>
                  </a:lnTo>
                  <a:lnTo>
                    <a:pt x="13686" y="37885"/>
                  </a:lnTo>
                  <a:lnTo>
                    <a:pt x="14215" y="37488"/>
                  </a:lnTo>
                  <a:lnTo>
                    <a:pt x="14744" y="37025"/>
                  </a:lnTo>
                  <a:lnTo>
                    <a:pt x="15141" y="36562"/>
                  </a:lnTo>
                  <a:lnTo>
                    <a:pt x="15603" y="36033"/>
                  </a:lnTo>
                  <a:lnTo>
                    <a:pt x="15934" y="35505"/>
                  </a:lnTo>
                  <a:lnTo>
                    <a:pt x="16264" y="34976"/>
                  </a:lnTo>
                  <a:lnTo>
                    <a:pt x="16595" y="34381"/>
                  </a:lnTo>
                  <a:lnTo>
                    <a:pt x="16860" y="33786"/>
                  </a:lnTo>
                  <a:lnTo>
                    <a:pt x="17124" y="32860"/>
                  </a:lnTo>
                  <a:lnTo>
                    <a:pt x="17455" y="31934"/>
                  </a:lnTo>
                  <a:lnTo>
                    <a:pt x="17851" y="31075"/>
                  </a:lnTo>
                  <a:lnTo>
                    <a:pt x="18248" y="30215"/>
                  </a:lnTo>
                  <a:lnTo>
                    <a:pt x="19107" y="28562"/>
                  </a:lnTo>
                  <a:lnTo>
                    <a:pt x="20165" y="26976"/>
                  </a:lnTo>
                  <a:lnTo>
                    <a:pt x="21355" y="25455"/>
                  </a:lnTo>
                  <a:lnTo>
                    <a:pt x="22612" y="24067"/>
                  </a:lnTo>
                  <a:lnTo>
                    <a:pt x="24000" y="22810"/>
                  </a:lnTo>
                  <a:lnTo>
                    <a:pt x="25455" y="21620"/>
                  </a:lnTo>
                  <a:lnTo>
                    <a:pt x="27041" y="20629"/>
                  </a:lnTo>
                  <a:lnTo>
                    <a:pt x="28760" y="19703"/>
                  </a:lnTo>
                  <a:lnTo>
                    <a:pt x="29620" y="19306"/>
                  </a:lnTo>
                  <a:lnTo>
                    <a:pt x="30479" y="18910"/>
                  </a:lnTo>
                  <a:lnTo>
                    <a:pt x="31405" y="18579"/>
                  </a:lnTo>
                  <a:lnTo>
                    <a:pt x="32264" y="18315"/>
                  </a:lnTo>
                  <a:lnTo>
                    <a:pt x="33190" y="18050"/>
                  </a:lnTo>
                  <a:lnTo>
                    <a:pt x="34182" y="17786"/>
                  </a:lnTo>
                  <a:lnTo>
                    <a:pt x="35107" y="17653"/>
                  </a:lnTo>
                  <a:lnTo>
                    <a:pt x="36099" y="17521"/>
                  </a:lnTo>
                  <a:lnTo>
                    <a:pt x="37091" y="17389"/>
                  </a:lnTo>
                  <a:lnTo>
                    <a:pt x="38083" y="17323"/>
                  </a:lnTo>
                  <a:lnTo>
                    <a:pt x="39140" y="17323"/>
                  </a:lnTo>
                  <a:lnTo>
                    <a:pt x="40132" y="17389"/>
                  </a:lnTo>
                  <a:lnTo>
                    <a:pt x="41190" y="17455"/>
                  </a:lnTo>
                  <a:lnTo>
                    <a:pt x="42314" y="17587"/>
                  </a:lnTo>
                  <a:lnTo>
                    <a:pt x="43306" y="17786"/>
                  </a:lnTo>
                  <a:lnTo>
                    <a:pt x="44363" y="17984"/>
                  </a:lnTo>
                  <a:lnTo>
                    <a:pt x="45421" y="18248"/>
                  </a:lnTo>
                  <a:lnTo>
                    <a:pt x="46413" y="18579"/>
                  </a:lnTo>
                  <a:lnTo>
                    <a:pt x="47405" y="18976"/>
                  </a:lnTo>
                  <a:lnTo>
                    <a:pt x="48330" y="19372"/>
                  </a:lnTo>
                  <a:lnTo>
                    <a:pt x="49256" y="19835"/>
                  </a:lnTo>
                  <a:lnTo>
                    <a:pt x="50182" y="20364"/>
                  </a:lnTo>
                  <a:lnTo>
                    <a:pt x="51107" y="20893"/>
                  </a:lnTo>
                  <a:lnTo>
                    <a:pt x="51967" y="21422"/>
                  </a:lnTo>
                  <a:lnTo>
                    <a:pt x="52760" y="22083"/>
                  </a:lnTo>
                  <a:lnTo>
                    <a:pt x="53620" y="22678"/>
                  </a:lnTo>
                  <a:lnTo>
                    <a:pt x="54347" y="23405"/>
                  </a:lnTo>
                  <a:lnTo>
                    <a:pt x="55140" y="24133"/>
                  </a:lnTo>
                  <a:lnTo>
                    <a:pt x="55801" y="24860"/>
                  </a:lnTo>
                  <a:lnTo>
                    <a:pt x="56529" y="25653"/>
                  </a:lnTo>
                  <a:lnTo>
                    <a:pt x="57190" y="26447"/>
                  </a:lnTo>
                  <a:lnTo>
                    <a:pt x="57785" y="27306"/>
                  </a:lnTo>
                  <a:lnTo>
                    <a:pt x="58314" y="28166"/>
                  </a:lnTo>
                  <a:lnTo>
                    <a:pt x="58909" y="29025"/>
                  </a:lnTo>
                  <a:lnTo>
                    <a:pt x="59372" y="29951"/>
                  </a:lnTo>
                  <a:lnTo>
                    <a:pt x="59834" y="30876"/>
                  </a:lnTo>
                  <a:lnTo>
                    <a:pt x="60231" y="31868"/>
                  </a:lnTo>
                  <a:lnTo>
                    <a:pt x="60628" y="32794"/>
                  </a:lnTo>
                  <a:lnTo>
                    <a:pt x="60958" y="33852"/>
                  </a:lnTo>
                  <a:lnTo>
                    <a:pt x="61223" y="34843"/>
                  </a:lnTo>
                  <a:lnTo>
                    <a:pt x="61487" y="35901"/>
                  </a:lnTo>
                  <a:lnTo>
                    <a:pt x="61620" y="36959"/>
                  </a:lnTo>
                  <a:lnTo>
                    <a:pt x="61752" y="38017"/>
                  </a:lnTo>
                  <a:lnTo>
                    <a:pt x="61884" y="39075"/>
                  </a:lnTo>
                  <a:lnTo>
                    <a:pt x="61884" y="40133"/>
                  </a:lnTo>
                  <a:lnTo>
                    <a:pt x="61884" y="41257"/>
                  </a:lnTo>
                  <a:lnTo>
                    <a:pt x="61818" y="42314"/>
                  </a:lnTo>
                  <a:lnTo>
                    <a:pt x="61686" y="43306"/>
                  </a:lnTo>
                  <a:lnTo>
                    <a:pt x="61553" y="44364"/>
                  </a:lnTo>
                  <a:lnTo>
                    <a:pt x="61355" y="45356"/>
                  </a:lnTo>
                  <a:lnTo>
                    <a:pt x="61091" y="46347"/>
                  </a:lnTo>
                  <a:lnTo>
                    <a:pt x="60826" y="47339"/>
                  </a:lnTo>
                  <a:lnTo>
                    <a:pt x="60496" y="48265"/>
                  </a:lnTo>
                  <a:lnTo>
                    <a:pt x="60099" y="49256"/>
                  </a:lnTo>
                  <a:lnTo>
                    <a:pt x="59702" y="50182"/>
                  </a:lnTo>
                  <a:lnTo>
                    <a:pt x="59239" y="51042"/>
                  </a:lnTo>
                  <a:lnTo>
                    <a:pt x="58777" y="51901"/>
                  </a:lnTo>
                  <a:lnTo>
                    <a:pt x="58248" y="52761"/>
                  </a:lnTo>
                  <a:lnTo>
                    <a:pt x="57653" y="53620"/>
                  </a:lnTo>
                  <a:lnTo>
                    <a:pt x="57058" y="54413"/>
                  </a:lnTo>
                  <a:lnTo>
                    <a:pt x="56463" y="55141"/>
                  </a:lnTo>
                  <a:lnTo>
                    <a:pt x="55801" y="55934"/>
                  </a:lnTo>
                  <a:lnTo>
                    <a:pt x="55140" y="56661"/>
                  </a:lnTo>
                  <a:lnTo>
                    <a:pt x="54413" y="57322"/>
                  </a:lnTo>
                  <a:lnTo>
                    <a:pt x="53620" y="57984"/>
                  </a:lnTo>
                  <a:lnTo>
                    <a:pt x="52892" y="58579"/>
                  </a:lnTo>
                  <a:lnTo>
                    <a:pt x="52033" y="59174"/>
                  </a:lnTo>
                  <a:lnTo>
                    <a:pt x="51239" y="59769"/>
                  </a:lnTo>
                  <a:lnTo>
                    <a:pt x="50380" y="60232"/>
                  </a:lnTo>
                  <a:lnTo>
                    <a:pt x="49520" y="60760"/>
                  </a:lnTo>
                  <a:lnTo>
                    <a:pt x="48595" y="61157"/>
                  </a:lnTo>
                  <a:lnTo>
                    <a:pt x="47669" y="61620"/>
                  </a:lnTo>
                  <a:lnTo>
                    <a:pt x="46744" y="61951"/>
                  </a:lnTo>
                  <a:lnTo>
                    <a:pt x="45752" y="62281"/>
                  </a:lnTo>
                  <a:lnTo>
                    <a:pt x="44826" y="62546"/>
                  </a:lnTo>
                  <a:lnTo>
                    <a:pt x="43835" y="62810"/>
                  </a:lnTo>
                  <a:lnTo>
                    <a:pt x="42975" y="62876"/>
                  </a:lnTo>
                  <a:lnTo>
                    <a:pt x="42116" y="63075"/>
                  </a:lnTo>
                  <a:lnTo>
                    <a:pt x="41388" y="63273"/>
                  </a:lnTo>
                  <a:lnTo>
                    <a:pt x="40595" y="63603"/>
                  </a:lnTo>
                  <a:lnTo>
                    <a:pt x="39868" y="64000"/>
                  </a:lnTo>
                  <a:lnTo>
                    <a:pt x="39206" y="64463"/>
                  </a:lnTo>
                  <a:lnTo>
                    <a:pt x="38611" y="64926"/>
                  </a:lnTo>
                  <a:lnTo>
                    <a:pt x="38016" y="65521"/>
                  </a:lnTo>
                  <a:lnTo>
                    <a:pt x="37487" y="66116"/>
                  </a:lnTo>
                  <a:lnTo>
                    <a:pt x="37025" y="66777"/>
                  </a:lnTo>
                  <a:lnTo>
                    <a:pt x="36628" y="67438"/>
                  </a:lnTo>
                  <a:lnTo>
                    <a:pt x="36297" y="68165"/>
                  </a:lnTo>
                  <a:lnTo>
                    <a:pt x="35967" y="68959"/>
                  </a:lnTo>
                  <a:lnTo>
                    <a:pt x="35768" y="69752"/>
                  </a:lnTo>
                  <a:lnTo>
                    <a:pt x="35702" y="70612"/>
                  </a:lnTo>
                  <a:lnTo>
                    <a:pt x="35636" y="71471"/>
                  </a:lnTo>
                  <a:lnTo>
                    <a:pt x="35702" y="72331"/>
                  </a:lnTo>
                  <a:lnTo>
                    <a:pt x="35835" y="73190"/>
                  </a:lnTo>
                  <a:lnTo>
                    <a:pt x="36033" y="74050"/>
                  </a:lnTo>
                  <a:lnTo>
                    <a:pt x="36297" y="74843"/>
                  </a:lnTo>
                  <a:lnTo>
                    <a:pt x="36694" y="75570"/>
                  </a:lnTo>
                  <a:lnTo>
                    <a:pt x="37091" y="76298"/>
                  </a:lnTo>
                  <a:lnTo>
                    <a:pt x="37620" y="76959"/>
                  </a:lnTo>
                  <a:lnTo>
                    <a:pt x="38149" y="77554"/>
                  </a:lnTo>
                  <a:lnTo>
                    <a:pt x="38810" y="78149"/>
                  </a:lnTo>
                  <a:lnTo>
                    <a:pt x="39471" y="78612"/>
                  </a:lnTo>
                  <a:lnTo>
                    <a:pt x="40198" y="79074"/>
                  </a:lnTo>
                  <a:lnTo>
                    <a:pt x="40925" y="79405"/>
                  </a:lnTo>
                  <a:lnTo>
                    <a:pt x="41719" y="79736"/>
                  </a:lnTo>
                  <a:lnTo>
                    <a:pt x="42578" y="79934"/>
                  </a:lnTo>
                  <a:lnTo>
                    <a:pt x="43438" y="80066"/>
                  </a:lnTo>
                  <a:lnTo>
                    <a:pt x="44297" y="80132"/>
                  </a:lnTo>
                  <a:lnTo>
                    <a:pt x="45554" y="80132"/>
                  </a:lnTo>
                  <a:lnTo>
                    <a:pt x="47669" y="79736"/>
                  </a:lnTo>
                  <a:lnTo>
                    <a:pt x="49719" y="79207"/>
                  </a:lnTo>
                  <a:lnTo>
                    <a:pt x="51768" y="78545"/>
                  </a:lnTo>
                  <a:lnTo>
                    <a:pt x="53752" y="77818"/>
                  </a:lnTo>
                  <a:lnTo>
                    <a:pt x="55669" y="77025"/>
                  </a:lnTo>
                  <a:lnTo>
                    <a:pt x="57520" y="76099"/>
                  </a:lnTo>
                  <a:lnTo>
                    <a:pt x="59372" y="75107"/>
                  </a:lnTo>
                  <a:lnTo>
                    <a:pt x="61091" y="73983"/>
                  </a:lnTo>
                  <a:lnTo>
                    <a:pt x="62810" y="72793"/>
                  </a:lnTo>
                  <a:lnTo>
                    <a:pt x="64462" y="71537"/>
                  </a:lnTo>
                  <a:lnTo>
                    <a:pt x="66049" y="70149"/>
                  </a:lnTo>
                  <a:lnTo>
                    <a:pt x="67504" y="68694"/>
                  </a:lnTo>
                  <a:lnTo>
                    <a:pt x="68958" y="67240"/>
                  </a:lnTo>
                  <a:lnTo>
                    <a:pt x="70281" y="65653"/>
                  </a:lnTo>
                  <a:lnTo>
                    <a:pt x="71537" y="64000"/>
                  </a:lnTo>
                  <a:lnTo>
                    <a:pt x="72727" y="62281"/>
                  </a:lnTo>
                  <a:lnTo>
                    <a:pt x="73520" y="60959"/>
                  </a:lnTo>
                  <a:lnTo>
                    <a:pt x="74314" y="59570"/>
                  </a:lnTo>
                  <a:lnTo>
                    <a:pt x="75041" y="58182"/>
                  </a:lnTo>
                  <a:lnTo>
                    <a:pt x="75768" y="56727"/>
                  </a:lnTo>
                  <a:lnTo>
                    <a:pt x="76363" y="55273"/>
                  </a:lnTo>
                  <a:lnTo>
                    <a:pt x="76958" y="53752"/>
                  </a:lnTo>
                  <a:lnTo>
                    <a:pt x="77421" y="52232"/>
                  </a:lnTo>
                  <a:lnTo>
                    <a:pt x="77884" y="50645"/>
                  </a:lnTo>
                  <a:lnTo>
                    <a:pt x="78281" y="49058"/>
                  </a:lnTo>
                  <a:lnTo>
                    <a:pt x="78611" y="47471"/>
                  </a:lnTo>
                  <a:lnTo>
                    <a:pt x="78809" y="45885"/>
                  </a:lnTo>
                  <a:lnTo>
                    <a:pt x="79008" y="44232"/>
                  </a:lnTo>
                  <a:lnTo>
                    <a:pt x="79140" y="42579"/>
                  </a:lnTo>
                  <a:lnTo>
                    <a:pt x="79206" y="40860"/>
                  </a:lnTo>
                  <a:lnTo>
                    <a:pt x="79206" y="39141"/>
                  </a:lnTo>
                  <a:lnTo>
                    <a:pt x="79140" y="37488"/>
                  </a:lnTo>
                  <a:lnTo>
                    <a:pt x="78942" y="35637"/>
                  </a:lnTo>
                  <a:lnTo>
                    <a:pt x="78677" y="33786"/>
                  </a:lnTo>
                  <a:lnTo>
                    <a:pt x="78347" y="32000"/>
                  </a:lnTo>
                  <a:lnTo>
                    <a:pt x="77950" y="30215"/>
                  </a:lnTo>
                  <a:lnTo>
                    <a:pt x="77421" y="28430"/>
                  </a:lnTo>
                  <a:lnTo>
                    <a:pt x="76826" y="26777"/>
                  </a:lnTo>
                  <a:lnTo>
                    <a:pt x="76231" y="25058"/>
                  </a:lnTo>
                  <a:lnTo>
                    <a:pt x="75504" y="23405"/>
                  </a:lnTo>
                  <a:lnTo>
                    <a:pt x="74710" y="21819"/>
                  </a:lnTo>
                  <a:lnTo>
                    <a:pt x="73851" y="20298"/>
                  </a:lnTo>
                  <a:lnTo>
                    <a:pt x="72925" y="18777"/>
                  </a:lnTo>
                  <a:lnTo>
                    <a:pt x="71934" y="17257"/>
                  </a:lnTo>
                  <a:lnTo>
                    <a:pt x="70876" y="15868"/>
                  </a:lnTo>
                  <a:lnTo>
                    <a:pt x="69752" y="14480"/>
                  </a:lnTo>
                  <a:lnTo>
                    <a:pt x="68562" y="13158"/>
                  </a:lnTo>
                  <a:lnTo>
                    <a:pt x="67372" y="11835"/>
                  </a:lnTo>
                  <a:lnTo>
                    <a:pt x="66115" y="10645"/>
                  </a:lnTo>
                  <a:lnTo>
                    <a:pt x="64727" y="9455"/>
                  </a:lnTo>
                  <a:lnTo>
                    <a:pt x="63405" y="8331"/>
                  </a:lnTo>
                  <a:lnTo>
                    <a:pt x="61950" y="7273"/>
                  </a:lnTo>
                  <a:lnTo>
                    <a:pt x="60496" y="6282"/>
                  </a:lnTo>
                  <a:lnTo>
                    <a:pt x="58975" y="5356"/>
                  </a:lnTo>
                  <a:lnTo>
                    <a:pt x="57388" y="4497"/>
                  </a:lnTo>
                  <a:lnTo>
                    <a:pt x="55801" y="3703"/>
                  </a:lnTo>
                  <a:lnTo>
                    <a:pt x="54149" y="3042"/>
                  </a:lnTo>
                  <a:lnTo>
                    <a:pt x="52496" y="2381"/>
                  </a:lnTo>
                  <a:lnTo>
                    <a:pt x="50777" y="1786"/>
                  </a:lnTo>
                  <a:lnTo>
                    <a:pt x="48992" y="1323"/>
                  </a:lnTo>
                  <a:lnTo>
                    <a:pt x="47273" y="860"/>
                  </a:lnTo>
                  <a:lnTo>
                    <a:pt x="45421" y="530"/>
                  </a:lnTo>
                  <a:lnTo>
                    <a:pt x="43636" y="265"/>
                  </a:lnTo>
                  <a:lnTo>
                    <a:pt x="41785" y="133"/>
                  </a:lnTo>
                  <a:lnTo>
                    <a:pt x="40264"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4"/>
            <p:cNvSpPr/>
            <p:nvPr/>
          </p:nvSpPr>
          <p:spPr>
            <a:xfrm>
              <a:off x="2973513" y="4216350"/>
              <a:ext cx="2231425" cy="2247925"/>
            </a:xfrm>
            <a:custGeom>
              <a:rect b="b" l="l" r="r" t="t"/>
              <a:pathLst>
                <a:path extrusionOk="0" h="89917" w="89257">
                  <a:moveTo>
                    <a:pt x="32397" y="1"/>
                  </a:moveTo>
                  <a:lnTo>
                    <a:pt x="31472" y="67"/>
                  </a:lnTo>
                  <a:lnTo>
                    <a:pt x="30612" y="199"/>
                  </a:lnTo>
                  <a:lnTo>
                    <a:pt x="29819" y="397"/>
                  </a:lnTo>
                  <a:lnTo>
                    <a:pt x="29025" y="728"/>
                  </a:lnTo>
                  <a:lnTo>
                    <a:pt x="28232" y="1058"/>
                  </a:lnTo>
                  <a:lnTo>
                    <a:pt x="27505" y="1521"/>
                  </a:lnTo>
                  <a:lnTo>
                    <a:pt x="26843" y="1984"/>
                  </a:lnTo>
                  <a:lnTo>
                    <a:pt x="26248" y="2579"/>
                  </a:lnTo>
                  <a:lnTo>
                    <a:pt x="25720" y="3174"/>
                  </a:lnTo>
                  <a:lnTo>
                    <a:pt x="25191" y="3835"/>
                  </a:lnTo>
                  <a:lnTo>
                    <a:pt x="24794" y="4562"/>
                  </a:lnTo>
                  <a:lnTo>
                    <a:pt x="24397" y="5290"/>
                  </a:lnTo>
                  <a:lnTo>
                    <a:pt x="24133" y="6083"/>
                  </a:lnTo>
                  <a:lnTo>
                    <a:pt x="23868" y="6943"/>
                  </a:lnTo>
                  <a:lnTo>
                    <a:pt x="23736" y="7802"/>
                  </a:lnTo>
                  <a:lnTo>
                    <a:pt x="23736" y="8662"/>
                  </a:lnTo>
                  <a:lnTo>
                    <a:pt x="23736" y="9587"/>
                  </a:lnTo>
                  <a:lnTo>
                    <a:pt x="23868" y="10447"/>
                  </a:lnTo>
                  <a:lnTo>
                    <a:pt x="24067" y="11240"/>
                  </a:lnTo>
                  <a:lnTo>
                    <a:pt x="24397" y="12033"/>
                  </a:lnTo>
                  <a:lnTo>
                    <a:pt x="24728" y="12761"/>
                  </a:lnTo>
                  <a:lnTo>
                    <a:pt x="25191" y="13488"/>
                  </a:lnTo>
                  <a:lnTo>
                    <a:pt x="25653" y="14149"/>
                  </a:lnTo>
                  <a:lnTo>
                    <a:pt x="26182" y="14744"/>
                  </a:lnTo>
                  <a:lnTo>
                    <a:pt x="26843" y="15339"/>
                  </a:lnTo>
                  <a:lnTo>
                    <a:pt x="27439" y="15802"/>
                  </a:lnTo>
                  <a:lnTo>
                    <a:pt x="28166" y="16265"/>
                  </a:lnTo>
                  <a:lnTo>
                    <a:pt x="28893" y="16662"/>
                  </a:lnTo>
                  <a:lnTo>
                    <a:pt x="29686" y="16926"/>
                  </a:lnTo>
                  <a:lnTo>
                    <a:pt x="30546" y="17124"/>
                  </a:lnTo>
                  <a:lnTo>
                    <a:pt x="31339" y="17323"/>
                  </a:lnTo>
                  <a:lnTo>
                    <a:pt x="44298" y="17323"/>
                  </a:lnTo>
                  <a:lnTo>
                    <a:pt x="45819" y="17389"/>
                  </a:lnTo>
                  <a:lnTo>
                    <a:pt x="47339" y="17521"/>
                  </a:lnTo>
                  <a:lnTo>
                    <a:pt x="48794" y="17719"/>
                  </a:lnTo>
                  <a:lnTo>
                    <a:pt x="50248" y="17984"/>
                  </a:lnTo>
                  <a:lnTo>
                    <a:pt x="51637" y="18314"/>
                  </a:lnTo>
                  <a:lnTo>
                    <a:pt x="53025" y="18777"/>
                  </a:lnTo>
                  <a:lnTo>
                    <a:pt x="54414" y="19240"/>
                  </a:lnTo>
                  <a:lnTo>
                    <a:pt x="55736" y="19835"/>
                  </a:lnTo>
                  <a:lnTo>
                    <a:pt x="56992" y="20430"/>
                  </a:lnTo>
                  <a:lnTo>
                    <a:pt x="58248" y="21157"/>
                  </a:lnTo>
                  <a:lnTo>
                    <a:pt x="59438" y="21885"/>
                  </a:lnTo>
                  <a:lnTo>
                    <a:pt x="60628" y="22678"/>
                  </a:lnTo>
                  <a:lnTo>
                    <a:pt x="61752" y="23537"/>
                  </a:lnTo>
                  <a:lnTo>
                    <a:pt x="62810" y="24463"/>
                  </a:lnTo>
                  <a:lnTo>
                    <a:pt x="63868" y="25455"/>
                  </a:lnTo>
                  <a:lnTo>
                    <a:pt x="64794" y="26513"/>
                  </a:lnTo>
                  <a:lnTo>
                    <a:pt x="65719" y="27570"/>
                  </a:lnTo>
                  <a:lnTo>
                    <a:pt x="66579" y="28694"/>
                  </a:lnTo>
                  <a:lnTo>
                    <a:pt x="67438" y="29885"/>
                  </a:lnTo>
                  <a:lnTo>
                    <a:pt x="68165" y="31075"/>
                  </a:lnTo>
                  <a:lnTo>
                    <a:pt x="68827" y="32331"/>
                  </a:lnTo>
                  <a:lnTo>
                    <a:pt x="69488" y="33587"/>
                  </a:lnTo>
                  <a:lnTo>
                    <a:pt x="70017" y="34909"/>
                  </a:lnTo>
                  <a:lnTo>
                    <a:pt x="70546" y="36298"/>
                  </a:lnTo>
                  <a:lnTo>
                    <a:pt x="70942" y="37686"/>
                  </a:lnTo>
                  <a:lnTo>
                    <a:pt x="71273" y="39075"/>
                  </a:lnTo>
                  <a:lnTo>
                    <a:pt x="71537" y="40529"/>
                  </a:lnTo>
                  <a:lnTo>
                    <a:pt x="71736" y="42050"/>
                  </a:lnTo>
                  <a:lnTo>
                    <a:pt x="71868" y="43504"/>
                  </a:lnTo>
                  <a:lnTo>
                    <a:pt x="71934" y="45025"/>
                  </a:lnTo>
                  <a:lnTo>
                    <a:pt x="71868" y="46546"/>
                  </a:lnTo>
                  <a:lnTo>
                    <a:pt x="71736" y="48132"/>
                  </a:lnTo>
                  <a:lnTo>
                    <a:pt x="71603" y="49322"/>
                  </a:lnTo>
                  <a:lnTo>
                    <a:pt x="71339" y="50446"/>
                  </a:lnTo>
                  <a:lnTo>
                    <a:pt x="71141" y="51636"/>
                  </a:lnTo>
                  <a:lnTo>
                    <a:pt x="70810" y="52760"/>
                  </a:lnTo>
                  <a:lnTo>
                    <a:pt x="70480" y="53818"/>
                  </a:lnTo>
                  <a:lnTo>
                    <a:pt x="70083" y="54942"/>
                  </a:lnTo>
                  <a:lnTo>
                    <a:pt x="69620" y="56000"/>
                  </a:lnTo>
                  <a:lnTo>
                    <a:pt x="69157" y="57058"/>
                  </a:lnTo>
                  <a:lnTo>
                    <a:pt x="68628" y="58050"/>
                  </a:lnTo>
                  <a:lnTo>
                    <a:pt x="68033" y="59107"/>
                  </a:lnTo>
                  <a:lnTo>
                    <a:pt x="67438" y="60033"/>
                  </a:lnTo>
                  <a:lnTo>
                    <a:pt x="66777" y="61025"/>
                  </a:lnTo>
                  <a:lnTo>
                    <a:pt x="66116" y="61884"/>
                  </a:lnTo>
                  <a:lnTo>
                    <a:pt x="65389" y="62810"/>
                  </a:lnTo>
                  <a:lnTo>
                    <a:pt x="64595" y="63669"/>
                  </a:lnTo>
                  <a:lnTo>
                    <a:pt x="63802" y="64463"/>
                  </a:lnTo>
                  <a:lnTo>
                    <a:pt x="63009" y="65256"/>
                  </a:lnTo>
                  <a:lnTo>
                    <a:pt x="62149" y="66049"/>
                  </a:lnTo>
                  <a:lnTo>
                    <a:pt x="61223" y="66777"/>
                  </a:lnTo>
                  <a:lnTo>
                    <a:pt x="60364" y="67438"/>
                  </a:lnTo>
                  <a:lnTo>
                    <a:pt x="59372" y="68099"/>
                  </a:lnTo>
                  <a:lnTo>
                    <a:pt x="58447" y="68694"/>
                  </a:lnTo>
                  <a:lnTo>
                    <a:pt x="57389" y="69289"/>
                  </a:lnTo>
                  <a:lnTo>
                    <a:pt x="56397" y="69818"/>
                  </a:lnTo>
                  <a:lnTo>
                    <a:pt x="55339" y="70281"/>
                  </a:lnTo>
                  <a:lnTo>
                    <a:pt x="54281" y="70744"/>
                  </a:lnTo>
                  <a:lnTo>
                    <a:pt x="53223" y="71140"/>
                  </a:lnTo>
                  <a:lnTo>
                    <a:pt x="52099" y="71471"/>
                  </a:lnTo>
                  <a:lnTo>
                    <a:pt x="50976" y="71801"/>
                  </a:lnTo>
                  <a:lnTo>
                    <a:pt x="49785" y="72000"/>
                  </a:lnTo>
                  <a:lnTo>
                    <a:pt x="48662" y="72264"/>
                  </a:lnTo>
                  <a:lnTo>
                    <a:pt x="47471" y="72397"/>
                  </a:lnTo>
                  <a:lnTo>
                    <a:pt x="46083" y="72529"/>
                  </a:lnTo>
                  <a:lnTo>
                    <a:pt x="44761" y="72595"/>
                  </a:lnTo>
                  <a:lnTo>
                    <a:pt x="43438" y="72529"/>
                  </a:lnTo>
                  <a:lnTo>
                    <a:pt x="42116" y="72463"/>
                  </a:lnTo>
                  <a:lnTo>
                    <a:pt x="40794" y="72330"/>
                  </a:lnTo>
                  <a:lnTo>
                    <a:pt x="39538" y="72132"/>
                  </a:lnTo>
                  <a:lnTo>
                    <a:pt x="38281" y="71934"/>
                  </a:lnTo>
                  <a:lnTo>
                    <a:pt x="37025" y="71603"/>
                  </a:lnTo>
                  <a:lnTo>
                    <a:pt x="35769" y="71206"/>
                  </a:lnTo>
                  <a:lnTo>
                    <a:pt x="34579" y="70810"/>
                  </a:lnTo>
                  <a:lnTo>
                    <a:pt x="33455" y="70347"/>
                  </a:lnTo>
                  <a:lnTo>
                    <a:pt x="32265" y="69818"/>
                  </a:lnTo>
                  <a:lnTo>
                    <a:pt x="31141" y="69223"/>
                  </a:lnTo>
                  <a:lnTo>
                    <a:pt x="30083" y="68628"/>
                  </a:lnTo>
                  <a:lnTo>
                    <a:pt x="29025" y="67967"/>
                  </a:lnTo>
                  <a:lnTo>
                    <a:pt x="28034" y="67240"/>
                  </a:lnTo>
                  <a:lnTo>
                    <a:pt x="27042" y="66512"/>
                  </a:lnTo>
                  <a:lnTo>
                    <a:pt x="26050" y="65653"/>
                  </a:lnTo>
                  <a:lnTo>
                    <a:pt x="25191" y="64859"/>
                  </a:lnTo>
                  <a:lnTo>
                    <a:pt x="24265" y="63934"/>
                  </a:lnTo>
                  <a:lnTo>
                    <a:pt x="23472" y="63074"/>
                  </a:lnTo>
                  <a:lnTo>
                    <a:pt x="22678" y="62083"/>
                  </a:lnTo>
                  <a:lnTo>
                    <a:pt x="21885" y="61091"/>
                  </a:lnTo>
                  <a:lnTo>
                    <a:pt x="21224" y="60099"/>
                  </a:lnTo>
                  <a:lnTo>
                    <a:pt x="20563" y="59041"/>
                  </a:lnTo>
                  <a:lnTo>
                    <a:pt x="19967" y="57917"/>
                  </a:lnTo>
                  <a:lnTo>
                    <a:pt x="19372" y="56793"/>
                  </a:lnTo>
                  <a:lnTo>
                    <a:pt x="18844" y="55669"/>
                  </a:lnTo>
                  <a:lnTo>
                    <a:pt x="18381" y="54479"/>
                  </a:lnTo>
                  <a:lnTo>
                    <a:pt x="17984" y="53289"/>
                  </a:lnTo>
                  <a:lnTo>
                    <a:pt x="17653" y="52033"/>
                  </a:lnTo>
                  <a:lnTo>
                    <a:pt x="17323" y="50843"/>
                  </a:lnTo>
                  <a:lnTo>
                    <a:pt x="17257" y="49984"/>
                  </a:lnTo>
                  <a:lnTo>
                    <a:pt x="17058" y="49190"/>
                  </a:lnTo>
                  <a:lnTo>
                    <a:pt x="16860" y="48397"/>
                  </a:lnTo>
                  <a:lnTo>
                    <a:pt x="16529" y="47603"/>
                  </a:lnTo>
                  <a:lnTo>
                    <a:pt x="16133" y="46942"/>
                  </a:lnTo>
                  <a:lnTo>
                    <a:pt x="15670" y="46215"/>
                  </a:lnTo>
                  <a:lnTo>
                    <a:pt x="15207" y="45620"/>
                  </a:lnTo>
                  <a:lnTo>
                    <a:pt x="14612" y="45025"/>
                  </a:lnTo>
                  <a:lnTo>
                    <a:pt x="14017" y="44496"/>
                  </a:lnTo>
                  <a:lnTo>
                    <a:pt x="13356" y="44033"/>
                  </a:lnTo>
                  <a:lnTo>
                    <a:pt x="12695" y="43636"/>
                  </a:lnTo>
                  <a:lnTo>
                    <a:pt x="11968" y="43306"/>
                  </a:lnTo>
                  <a:lnTo>
                    <a:pt x="11174" y="43041"/>
                  </a:lnTo>
                  <a:lnTo>
                    <a:pt x="10381" y="42843"/>
                  </a:lnTo>
                  <a:lnTo>
                    <a:pt x="9521" y="42711"/>
                  </a:lnTo>
                  <a:lnTo>
                    <a:pt x="8662" y="42645"/>
                  </a:lnTo>
                  <a:lnTo>
                    <a:pt x="7802" y="42711"/>
                  </a:lnTo>
                  <a:lnTo>
                    <a:pt x="6943" y="42843"/>
                  </a:lnTo>
                  <a:lnTo>
                    <a:pt x="6083" y="43041"/>
                  </a:lnTo>
                  <a:lnTo>
                    <a:pt x="5290" y="43372"/>
                  </a:lnTo>
                  <a:lnTo>
                    <a:pt x="4563" y="43703"/>
                  </a:lnTo>
                  <a:lnTo>
                    <a:pt x="3835" y="44165"/>
                  </a:lnTo>
                  <a:lnTo>
                    <a:pt x="3174" y="44628"/>
                  </a:lnTo>
                  <a:lnTo>
                    <a:pt x="2579" y="45223"/>
                  </a:lnTo>
                  <a:lnTo>
                    <a:pt x="1984" y="45818"/>
                  </a:lnTo>
                  <a:lnTo>
                    <a:pt x="1521" y="46479"/>
                  </a:lnTo>
                  <a:lnTo>
                    <a:pt x="1059" y="47207"/>
                  </a:lnTo>
                  <a:lnTo>
                    <a:pt x="728" y="47934"/>
                  </a:lnTo>
                  <a:lnTo>
                    <a:pt x="397" y="48793"/>
                  </a:lnTo>
                  <a:lnTo>
                    <a:pt x="199" y="49587"/>
                  </a:lnTo>
                  <a:lnTo>
                    <a:pt x="67" y="50446"/>
                  </a:lnTo>
                  <a:lnTo>
                    <a:pt x="1" y="51306"/>
                  </a:lnTo>
                  <a:lnTo>
                    <a:pt x="1" y="51636"/>
                  </a:lnTo>
                  <a:lnTo>
                    <a:pt x="67" y="52496"/>
                  </a:lnTo>
                  <a:lnTo>
                    <a:pt x="133" y="53289"/>
                  </a:lnTo>
                  <a:lnTo>
                    <a:pt x="199" y="53488"/>
                  </a:lnTo>
                  <a:lnTo>
                    <a:pt x="662" y="55736"/>
                  </a:lnTo>
                  <a:lnTo>
                    <a:pt x="1257" y="57851"/>
                  </a:lnTo>
                  <a:lnTo>
                    <a:pt x="1918" y="59967"/>
                  </a:lnTo>
                  <a:lnTo>
                    <a:pt x="2711" y="62016"/>
                  </a:lnTo>
                  <a:lnTo>
                    <a:pt x="3637" y="64066"/>
                  </a:lnTo>
                  <a:lnTo>
                    <a:pt x="4629" y="65983"/>
                  </a:lnTo>
                  <a:lnTo>
                    <a:pt x="5687" y="67901"/>
                  </a:lnTo>
                  <a:lnTo>
                    <a:pt x="6877" y="69752"/>
                  </a:lnTo>
                  <a:lnTo>
                    <a:pt x="8067" y="71537"/>
                  </a:lnTo>
                  <a:lnTo>
                    <a:pt x="9455" y="73256"/>
                  </a:lnTo>
                  <a:lnTo>
                    <a:pt x="10844" y="74909"/>
                  </a:lnTo>
                  <a:lnTo>
                    <a:pt x="12298" y="76496"/>
                  </a:lnTo>
                  <a:lnTo>
                    <a:pt x="13885" y="78016"/>
                  </a:lnTo>
                  <a:lnTo>
                    <a:pt x="15538" y="79471"/>
                  </a:lnTo>
                  <a:lnTo>
                    <a:pt x="17257" y="80793"/>
                  </a:lnTo>
                  <a:lnTo>
                    <a:pt x="18976" y="82049"/>
                  </a:lnTo>
                  <a:lnTo>
                    <a:pt x="19174" y="82182"/>
                  </a:lnTo>
                  <a:lnTo>
                    <a:pt x="20695" y="83173"/>
                  </a:lnTo>
                  <a:lnTo>
                    <a:pt x="22215" y="84099"/>
                  </a:lnTo>
                  <a:lnTo>
                    <a:pt x="23802" y="84958"/>
                  </a:lnTo>
                  <a:lnTo>
                    <a:pt x="25455" y="85752"/>
                  </a:lnTo>
                  <a:lnTo>
                    <a:pt x="27174" y="86479"/>
                  </a:lnTo>
                  <a:lnTo>
                    <a:pt x="28893" y="87140"/>
                  </a:lnTo>
                  <a:lnTo>
                    <a:pt x="30612" y="87735"/>
                  </a:lnTo>
                  <a:lnTo>
                    <a:pt x="32397" y="88264"/>
                  </a:lnTo>
                  <a:lnTo>
                    <a:pt x="34182" y="88727"/>
                  </a:lnTo>
                  <a:lnTo>
                    <a:pt x="36033" y="89124"/>
                  </a:lnTo>
                  <a:lnTo>
                    <a:pt x="37885" y="89454"/>
                  </a:lnTo>
                  <a:lnTo>
                    <a:pt x="39736" y="89653"/>
                  </a:lnTo>
                  <a:lnTo>
                    <a:pt x="41653" y="89851"/>
                  </a:lnTo>
                  <a:lnTo>
                    <a:pt x="43571" y="89917"/>
                  </a:lnTo>
                  <a:lnTo>
                    <a:pt x="45554" y="89851"/>
                  </a:lnTo>
                  <a:lnTo>
                    <a:pt x="47538" y="89785"/>
                  </a:lnTo>
                  <a:lnTo>
                    <a:pt x="49587" y="89586"/>
                  </a:lnTo>
                  <a:lnTo>
                    <a:pt x="51637" y="89322"/>
                  </a:lnTo>
                  <a:lnTo>
                    <a:pt x="53620" y="88925"/>
                  </a:lnTo>
                  <a:lnTo>
                    <a:pt x="55604" y="88462"/>
                  </a:lnTo>
                  <a:lnTo>
                    <a:pt x="57521" y="87934"/>
                  </a:lnTo>
                  <a:lnTo>
                    <a:pt x="59438" y="87272"/>
                  </a:lnTo>
                  <a:lnTo>
                    <a:pt x="61290" y="86545"/>
                  </a:lnTo>
                  <a:lnTo>
                    <a:pt x="63141" y="85752"/>
                  </a:lnTo>
                  <a:lnTo>
                    <a:pt x="64926" y="84892"/>
                  </a:lnTo>
                  <a:lnTo>
                    <a:pt x="66645" y="83901"/>
                  </a:lnTo>
                  <a:lnTo>
                    <a:pt x="68364" y="82909"/>
                  </a:lnTo>
                  <a:lnTo>
                    <a:pt x="70017" y="81785"/>
                  </a:lnTo>
                  <a:lnTo>
                    <a:pt x="71603" y="80595"/>
                  </a:lnTo>
                  <a:lnTo>
                    <a:pt x="73124" y="79339"/>
                  </a:lnTo>
                  <a:lnTo>
                    <a:pt x="74645" y="78082"/>
                  </a:lnTo>
                  <a:lnTo>
                    <a:pt x="76033" y="76694"/>
                  </a:lnTo>
                  <a:lnTo>
                    <a:pt x="77422" y="75306"/>
                  </a:lnTo>
                  <a:lnTo>
                    <a:pt x="78678" y="73785"/>
                  </a:lnTo>
                  <a:lnTo>
                    <a:pt x="79934" y="72264"/>
                  </a:lnTo>
                  <a:lnTo>
                    <a:pt x="81124" y="70678"/>
                  </a:lnTo>
                  <a:lnTo>
                    <a:pt x="82248" y="69025"/>
                  </a:lnTo>
                  <a:lnTo>
                    <a:pt x="83240" y="67306"/>
                  </a:lnTo>
                  <a:lnTo>
                    <a:pt x="84231" y="65587"/>
                  </a:lnTo>
                  <a:lnTo>
                    <a:pt x="85091" y="63802"/>
                  </a:lnTo>
                  <a:lnTo>
                    <a:pt x="85884" y="61950"/>
                  </a:lnTo>
                  <a:lnTo>
                    <a:pt x="86612" y="60099"/>
                  </a:lnTo>
                  <a:lnTo>
                    <a:pt x="87273" y="58182"/>
                  </a:lnTo>
                  <a:lnTo>
                    <a:pt x="87802" y="56264"/>
                  </a:lnTo>
                  <a:lnTo>
                    <a:pt x="88265" y="54281"/>
                  </a:lnTo>
                  <a:lnTo>
                    <a:pt x="88661" y="52298"/>
                  </a:lnTo>
                  <a:lnTo>
                    <a:pt x="88926" y="50248"/>
                  </a:lnTo>
                  <a:lnTo>
                    <a:pt x="89124" y="48198"/>
                  </a:lnTo>
                  <a:lnTo>
                    <a:pt x="89256" y="46017"/>
                  </a:lnTo>
                  <a:lnTo>
                    <a:pt x="89256" y="43901"/>
                  </a:lnTo>
                  <a:lnTo>
                    <a:pt x="89124" y="41851"/>
                  </a:lnTo>
                  <a:lnTo>
                    <a:pt x="88926" y="39802"/>
                  </a:lnTo>
                  <a:lnTo>
                    <a:pt x="88661" y="37752"/>
                  </a:lnTo>
                  <a:lnTo>
                    <a:pt x="88265" y="35703"/>
                  </a:lnTo>
                  <a:lnTo>
                    <a:pt x="87802" y="33785"/>
                  </a:lnTo>
                  <a:lnTo>
                    <a:pt x="87273" y="31802"/>
                  </a:lnTo>
                  <a:lnTo>
                    <a:pt x="86678" y="29951"/>
                  </a:lnTo>
                  <a:lnTo>
                    <a:pt x="85950" y="28033"/>
                  </a:lnTo>
                  <a:lnTo>
                    <a:pt x="85157" y="26248"/>
                  </a:lnTo>
                  <a:lnTo>
                    <a:pt x="84298" y="24463"/>
                  </a:lnTo>
                  <a:lnTo>
                    <a:pt x="83306" y="22744"/>
                  </a:lnTo>
                  <a:lnTo>
                    <a:pt x="82314" y="21025"/>
                  </a:lnTo>
                  <a:lnTo>
                    <a:pt x="81256" y="19372"/>
                  </a:lnTo>
                  <a:lnTo>
                    <a:pt x="80066" y="17785"/>
                  </a:lnTo>
                  <a:lnTo>
                    <a:pt x="78876" y="16265"/>
                  </a:lnTo>
                  <a:lnTo>
                    <a:pt x="77554" y="14810"/>
                  </a:lnTo>
                  <a:lnTo>
                    <a:pt x="76232" y="13356"/>
                  </a:lnTo>
                  <a:lnTo>
                    <a:pt x="74777" y="11967"/>
                  </a:lnTo>
                  <a:lnTo>
                    <a:pt x="73322" y="10711"/>
                  </a:lnTo>
                  <a:lnTo>
                    <a:pt x="71802" y="9455"/>
                  </a:lnTo>
                  <a:lnTo>
                    <a:pt x="70215" y="8265"/>
                  </a:lnTo>
                  <a:lnTo>
                    <a:pt x="68628" y="7207"/>
                  </a:lnTo>
                  <a:lnTo>
                    <a:pt x="66909" y="6149"/>
                  </a:lnTo>
                  <a:lnTo>
                    <a:pt x="65190" y="5157"/>
                  </a:lnTo>
                  <a:lnTo>
                    <a:pt x="63405" y="4298"/>
                  </a:lnTo>
                  <a:lnTo>
                    <a:pt x="61620" y="3505"/>
                  </a:lnTo>
                  <a:lnTo>
                    <a:pt x="59769" y="2777"/>
                  </a:lnTo>
                  <a:lnTo>
                    <a:pt x="57852" y="2116"/>
                  </a:lnTo>
                  <a:lnTo>
                    <a:pt x="55934" y="1521"/>
                  </a:lnTo>
                  <a:lnTo>
                    <a:pt x="53951" y="1058"/>
                  </a:lnTo>
                  <a:lnTo>
                    <a:pt x="51703" y="662"/>
                  </a:lnTo>
                  <a:lnTo>
                    <a:pt x="49455" y="331"/>
                  </a:lnTo>
                  <a:lnTo>
                    <a:pt x="47141" y="133"/>
                  </a:lnTo>
                  <a:lnTo>
                    <a:pt x="44827"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4"/>
            <p:cNvSpPr/>
            <p:nvPr/>
          </p:nvSpPr>
          <p:spPr>
            <a:xfrm>
              <a:off x="3565250" y="4216350"/>
              <a:ext cx="1636375" cy="1371925"/>
            </a:xfrm>
            <a:custGeom>
              <a:rect b="b" l="l" r="r" t="t"/>
              <a:pathLst>
                <a:path extrusionOk="0" h="54877" w="65455">
                  <a:moveTo>
                    <a:pt x="8661" y="1"/>
                  </a:moveTo>
                  <a:lnTo>
                    <a:pt x="7802" y="67"/>
                  </a:lnTo>
                  <a:lnTo>
                    <a:pt x="7008" y="199"/>
                  </a:lnTo>
                  <a:lnTo>
                    <a:pt x="6215" y="397"/>
                  </a:lnTo>
                  <a:lnTo>
                    <a:pt x="5488" y="596"/>
                  </a:lnTo>
                  <a:lnTo>
                    <a:pt x="4760" y="926"/>
                  </a:lnTo>
                  <a:lnTo>
                    <a:pt x="4099" y="1323"/>
                  </a:lnTo>
                  <a:lnTo>
                    <a:pt x="3438" y="1786"/>
                  </a:lnTo>
                  <a:lnTo>
                    <a:pt x="2843" y="2248"/>
                  </a:lnTo>
                  <a:lnTo>
                    <a:pt x="2314" y="2777"/>
                  </a:lnTo>
                  <a:lnTo>
                    <a:pt x="1785" y="3372"/>
                  </a:lnTo>
                  <a:lnTo>
                    <a:pt x="1322" y="4034"/>
                  </a:lnTo>
                  <a:lnTo>
                    <a:pt x="926" y="4695"/>
                  </a:lnTo>
                  <a:lnTo>
                    <a:pt x="595" y="5422"/>
                  </a:lnTo>
                  <a:lnTo>
                    <a:pt x="331" y="6149"/>
                  </a:lnTo>
                  <a:lnTo>
                    <a:pt x="132" y="6876"/>
                  </a:lnTo>
                  <a:lnTo>
                    <a:pt x="0" y="7736"/>
                  </a:lnTo>
                  <a:lnTo>
                    <a:pt x="0" y="8662"/>
                  </a:lnTo>
                  <a:lnTo>
                    <a:pt x="0" y="9587"/>
                  </a:lnTo>
                  <a:lnTo>
                    <a:pt x="132" y="10447"/>
                  </a:lnTo>
                  <a:lnTo>
                    <a:pt x="331" y="11240"/>
                  </a:lnTo>
                  <a:lnTo>
                    <a:pt x="661" y="12033"/>
                  </a:lnTo>
                  <a:lnTo>
                    <a:pt x="992" y="12761"/>
                  </a:lnTo>
                  <a:lnTo>
                    <a:pt x="1389" y="13488"/>
                  </a:lnTo>
                  <a:lnTo>
                    <a:pt x="1918" y="14149"/>
                  </a:lnTo>
                  <a:lnTo>
                    <a:pt x="2446" y="14744"/>
                  </a:lnTo>
                  <a:lnTo>
                    <a:pt x="3041" y="15339"/>
                  </a:lnTo>
                  <a:lnTo>
                    <a:pt x="3703" y="15802"/>
                  </a:lnTo>
                  <a:lnTo>
                    <a:pt x="4430" y="16265"/>
                  </a:lnTo>
                  <a:lnTo>
                    <a:pt x="5157" y="16662"/>
                  </a:lnTo>
                  <a:lnTo>
                    <a:pt x="5951" y="16926"/>
                  </a:lnTo>
                  <a:lnTo>
                    <a:pt x="6744" y="17124"/>
                  </a:lnTo>
                  <a:lnTo>
                    <a:pt x="7603" y="17323"/>
                  </a:lnTo>
                  <a:lnTo>
                    <a:pt x="20562" y="17323"/>
                  </a:lnTo>
                  <a:lnTo>
                    <a:pt x="22017" y="17389"/>
                  </a:lnTo>
                  <a:lnTo>
                    <a:pt x="23471" y="17521"/>
                  </a:lnTo>
                  <a:lnTo>
                    <a:pt x="24860" y="17653"/>
                  </a:lnTo>
                  <a:lnTo>
                    <a:pt x="26248" y="17918"/>
                  </a:lnTo>
                  <a:lnTo>
                    <a:pt x="27636" y="18248"/>
                  </a:lnTo>
                  <a:lnTo>
                    <a:pt x="29025" y="18645"/>
                  </a:lnTo>
                  <a:lnTo>
                    <a:pt x="30347" y="19108"/>
                  </a:lnTo>
                  <a:lnTo>
                    <a:pt x="31603" y="19637"/>
                  </a:lnTo>
                  <a:lnTo>
                    <a:pt x="32859" y="20232"/>
                  </a:lnTo>
                  <a:lnTo>
                    <a:pt x="34050" y="20893"/>
                  </a:lnTo>
                  <a:lnTo>
                    <a:pt x="35240" y="21620"/>
                  </a:lnTo>
                  <a:lnTo>
                    <a:pt x="36364" y="22347"/>
                  </a:lnTo>
                  <a:lnTo>
                    <a:pt x="37488" y="23141"/>
                  </a:lnTo>
                  <a:lnTo>
                    <a:pt x="38545" y="24066"/>
                  </a:lnTo>
                  <a:lnTo>
                    <a:pt x="39537" y="24926"/>
                  </a:lnTo>
                  <a:lnTo>
                    <a:pt x="40529" y="25918"/>
                  </a:lnTo>
                  <a:lnTo>
                    <a:pt x="41454" y="26909"/>
                  </a:lnTo>
                  <a:lnTo>
                    <a:pt x="42314" y="27967"/>
                  </a:lnTo>
                  <a:lnTo>
                    <a:pt x="43107" y="29091"/>
                  </a:lnTo>
                  <a:lnTo>
                    <a:pt x="43901" y="30215"/>
                  </a:lnTo>
                  <a:lnTo>
                    <a:pt x="44628" y="31405"/>
                  </a:lnTo>
                  <a:lnTo>
                    <a:pt x="45223" y="32661"/>
                  </a:lnTo>
                  <a:lnTo>
                    <a:pt x="45818" y="33918"/>
                  </a:lnTo>
                  <a:lnTo>
                    <a:pt x="46347" y="35174"/>
                  </a:lnTo>
                  <a:lnTo>
                    <a:pt x="46810" y="36496"/>
                  </a:lnTo>
                  <a:lnTo>
                    <a:pt x="47206" y="37818"/>
                  </a:lnTo>
                  <a:lnTo>
                    <a:pt x="47537" y="39207"/>
                  </a:lnTo>
                  <a:lnTo>
                    <a:pt x="47801" y="40595"/>
                  </a:lnTo>
                  <a:lnTo>
                    <a:pt x="48000" y="42050"/>
                  </a:lnTo>
                  <a:lnTo>
                    <a:pt x="48132" y="43438"/>
                  </a:lnTo>
                  <a:lnTo>
                    <a:pt x="48132" y="44959"/>
                  </a:lnTo>
                  <a:lnTo>
                    <a:pt x="48132" y="46413"/>
                  </a:lnTo>
                  <a:lnTo>
                    <a:pt x="48198" y="47273"/>
                  </a:lnTo>
                  <a:lnTo>
                    <a:pt x="48330" y="48132"/>
                  </a:lnTo>
                  <a:lnTo>
                    <a:pt x="48529" y="48926"/>
                  </a:lnTo>
                  <a:lnTo>
                    <a:pt x="48859" y="49719"/>
                  </a:lnTo>
                  <a:lnTo>
                    <a:pt x="49256" y="50446"/>
                  </a:lnTo>
                  <a:lnTo>
                    <a:pt x="49653" y="51174"/>
                  </a:lnTo>
                  <a:lnTo>
                    <a:pt x="50182" y="51769"/>
                  </a:lnTo>
                  <a:lnTo>
                    <a:pt x="50711" y="52364"/>
                  </a:lnTo>
                  <a:lnTo>
                    <a:pt x="51306" y="52959"/>
                  </a:lnTo>
                  <a:lnTo>
                    <a:pt x="51967" y="53421"/>
                  </a:lnTo>
                  <a:lnTo>
                    <a:pt x="52694" y="53818"/>
                  </a:lnTo>
                  <a:lnTo>
                    <a:pt x="53421" y="54215"/>
                  </a:lnTo>
                  <a:lnTo>
                    <a:pt x="54215" y="54479"/>
                  </a:lnTo>
                  <a:lnTo>
                    <a:pt x="55074" y="54678"/>
                  </a:lnTo>
                  <a:lnTo>
                    <a:pt x="55934" y="54810"/>
                  </a:lnTo>
                  <a:lnTo>
                    <a:pt x="56793" y="54876"/>
                  </a:lnTo>
                  <a:lnTo>
                    <a:pt x="57653" y="54810"/>
                  </a:lnTo>
                  <a:lnTo>
                    <a:pt x="58512" y="54678"/>
                  </a:lnTo>
                  <a:lnTo>
                    <a:pt x="59372" y="54479"/>
                  </a:lnTo>
                  <a:lnTo>
                    <a:pt x="60165" y="54149"/>
                  </a:lnTo>
                  <a:lnTo>
                    <a:pt x="60892" y="53818"/>
                  </a:lnTo>
                  <a:lnTo>
                    <a:pt x="61620" y="53355"/>
                  </a:lnTo>
                  <a:lnTo>
                    <a:pt x="62281" y="52893"/>
                  </a:lnTo>
                  <a:lnTo>
                    <a:pt x="62876" y="52298"/>
                  </a:lnTo>
                  <a:lnTo>
                    <a:pt x="63471" y="51702"/>
                  </a:lnTo>
                  <a:lnTo>
                    <a:pt x="63934" y="51041"/>
                  </a:lnTo>
                  <a:lnTo>
                    <a:pt x="64396" y="50314"/>
                  </a:lnTo>
                  <a:lnTo>
                    <a:pt x="64727" y="49587"/>
                  </a:lnTo>
                  <a:lnTo>
                    <a:pt x="65058" y="48793"/>
                  </a:lnTo>
                  <a:lnTo>
                    <a:pt x="65256" y="47934"/>
                  </a:lnTo>
                  <a:lnTo>
                    <a:pt x="65388" y="47074"/>
                  </a:lnTo>
                  <a:lnTo>
                    <a:pt x="65454" y="46215"/>
                  </a:lnTo>
                  <a:lnTo>
                    <a:pt x="65454" y="43041"/>
                  </a:lnTo>
                  <a:lnTo>
                    <a:pt x="65322" y="41124"/>
                  </a:lnTo>
                  <a:lnTo>
                    <a:pt x="65124" y="39207"/>
                  </a:lnTo>
                  <a:lnTo>
                    <a:pt x="64859" y="37356"/>
                  </a:lnTo>
                  <a:lnTo>
                    <a:pt x="64463" y="35504"/>
                  </a:lnTo>
                  <a:lnTo>
                    <a:pt x="64066" y="33653"/>
                  </a:lnTo>
                  <a:lnTo>
                    <a:pt x="63537" y="31868"/>
                  </a:lnTo>
                  <a:lnTo>
                    <a:pt x="62942" y="30149"/>
                  </a:lnTo>
                  <a:lnTo>
                    <a:pt x="62347" y="28364"/>
                  </a:lnTo>
                  <a:lnTo>
                    <a:pt x="61620" y="26711"/>
                  </a:lnTo>
                  <a:lnTo>
                    <a:pt x="60826" y="25058"/>
                  </a:lnTo>
                  <a:lnTo>
                    <a:pt x="59967" y="23405"/>
                  </a:lnTo>
                  <a:lnTo>
                    <a:pt x="59041" y="21818"/>
                  </a:lnTo>
                  <a:lnTo>
                    <a:pt x="58115" y="20298"/>
                  </a:lnTo>
                  <a:lnTo>
                    <a:pt x="57058" y="18777"/>
                  </a:lnTo>
                  <a:lnTo>
                    <a:pt x="56000" y="17323"/>
                  </a:lnTo>
                  <a:lnTo>
                    <a:pt x="54810" y="15934"/>
                  </a:lnTo>
                  <a:lnTo>
                    <a:pt x="53620" y="14612"/>
                  </a:lnTo>
                  <a:lnTo>
                    <a:pt x="52363" y="13290"/>
                  </a:lnTo>
                  <a:lnTo>
                    <a:pt x="51107" y="12033"/>
                  </a:lnTo>
                  <a:lnTo>
                    <a:pt x="49719" y="10777"/>
                  </a:lnTo>
                  <a:lnTo>
                    <a:pt x="48330" y="9653"/>
                  </a:lnTo>
                  <a:lnTo>
                    <a:pt x="46876" y="8529"/>
                  </a:lnTo>
                  <a:lnTo>
                    <a:pt x="45355" y="7538"/>
                  </a:lnTo>
                  <a:lnTo>
                    <a:pt x="43835" y="6546"/>
                  </a:lnTo>
                  <a:lnTo>
                    <a:pt x="42248" y="5620"/>
                  </a:lnTo>
                  <a:lnTo>
                    <a:pt x="40661" y="4761"/>
                  </a:lnTo>
                  <a:lnTo>
                    <a:pt x="39008" y="3967"/>
                  </a:lnTo>
                  <a:lnTo>
                    <a:pt x="37289" y="3240"/>
                  </a:lnTo>
                  <a:lnTo>
                    <a:pt x="35570" y="2579"/>
                  </a:lnTo>
                  <a:lnTo>
                    <a:pt x="33851" y="2050"/>
                  </a:lnTo>
                  <a:lnTo>
                    <a:pt x="32066" y="1521"/>
                  </a:lnTo>
                  <a:lnTo>
                    <a:pt x="30215" y="1058"/>
                  </a:lnTo>
                  <a:lnTo>
                    <a:pt x="27967" y="662"/>
                  </a:lnTo>
                  <a:lnTo>
                    <a:pt x="25719" y="331"/>
                  </a:lnTo>
                  <a:lnTo>
                    <a:pt x="23405" y="133"/>
                  </a:lnTo>
                  <a:lnTo>
                    <a:pt x="21091"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3" name="Google Shape;413;p34"/>
          <p:cNvSpPr txBox="1"/>
          <p:nvPr/>
        </p:nvSpPr>
        <p:spPr>
          <a:xfrm>
            <a:off x="3015188" y="1086305"/>
            <a:ext cx="934800" cy="640200"/>
          </a:xfrm>
          <a:prstGeom prst="rect">
            <a:avLst/>
          </a:prstGeom>
          <a:noFill/>
          <a:ln>
            <a:noFill/>
          </a:ln>
        </p:spPr>
        <p:txBody>
          <a:bodyPr anchorCtr="0" anchor="ctr" bIns="0" lIns="137150" spcFirstLastPara="1" rIns="137150" wrap="square" tIns="0">
            <a:noAutofit/>
          </a:bodyPr>
          <a:lstStyle/>
          <a:p>
            <a:pPr indent="0" lvl="0" marL="0" rtl="0" algn="r">
              <a:spcBef>
                <a:spcPts val="0"/>
              </a:spcBef>
              <a:spcAft>
                <a:spcPts val="0"/>
              </a:spcAft>
              <a:buNone/>
            </a:pPr>
            <a:r>
              <a:rPr lang="en" sz="2800">
                <a:solidFill>
                  <a:srgbClr val="14ABFB"/>
                </a:solidFill>
                <a:latin typeface="Roboto"/>
                <a:ea typeface="Roboto"/>
                <a:cs typeface="Roboto"/>
                <a:sym typeface="Roboto"/>
              </a:rPr>
              <a:t>The</a:t>
            </a:r>
            <a:endParaRPr sz="2800">
              <a:solidFill>
                <a:srgbClr val="14ABFB"/>
              </a:solidFill>
              <a:latin typeface="Roboto"/>
              <a:ea typeface="Roboto"/>
              <a:cs typeface="Roboto"/>
              <a:sym typeface="Roboto"/>
            </a:endParaRPr>
          </a:p>
        </p:txBody>
      </p:sp>
      <p:sp>
        <p:nvSpPr>
          <p:cNvPr id="414" name="Google Shape;414;p34"/>
          <p:cNvSpPr txBox="1"/>
          <p:nvPr/>
        </p:nvSpPr>
        <p:spPr>
          <a:xfrm>
            <a:off x="4661127" y="1086305"/>
            <a:ext cx="1601100" cy="640200"/>
          </a:xfrm>
          <a:prstGeom prst="rect">
            <a:avLst/>
          </a:prstGeom>
          <a:noFill/>
          <a:ln>
            <a:noFill/>
          </a:ln>
        </p:spPr>
        <p:txBody>
          <a:bodyPr anchorCtr="0" anchor="ctr" bIns="0" lIns="137150" spcFirstLastPara="1" rIns="137150" wrap="square" tIns="0">
            <a:noAutofit/>
          </a:bodyPr>
          <a:lstStyle/>
          <a:p>
            <a:pPr indent="0" lvl="0" marL="0" rtl="0" algn="l">
              <a:spcBef>
                <a:spcPts val="0"/>
              </a:spcBef>
              <a:spcAft>
                <a:spcPts val="0"/>
              </a:spcAft>
              <a:buNone/>
            </a:pPr>
            <a:r>
              <a:rPr lang="en" sz="2800">
                <a:solidFill>
                  <a:srgbClr val="14ABFB"/>
                </a:solidFill>
                <a:latin typeface="Roboto"/>
                <a:ea typeface="Roboto"/>
                <a:cs typeface="Roboto"/>
                <a:sym typeface="Roboto"/>
              </a:rPr>
              <a:t>Intents</a:t>
            </a:r>
            <a:endParaRPr sz="2800">
              <a:solidFill>
                <a:srgbClr val="14ABFB"/>
              </a:solidFill>
              <a:latin typeface="Roboto"/>
              <a:ea typeface="Roboto"/>
              <a:cs typeface="Roboto"/>
              <a:sym typeface="Roboto"/>
            </a:endParaRPr>
          </a:p>
        </p:txBody>
      </p:sp>
      <p:sp>
        <p:nvSpPr>
          <p:cNvPr id="415" name="Google Shape;415;p34"/>
          <p:cNvSpPr txBox="1"/>
          <p:nvPr/>
        </p:nvSpPr>
        <p:spPr>
          <a:xfrm>
            <a:off x="1556824" y="32373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what the </a:t>
            </a:r>
            <a:r>
              <a:rPr i="1" lang="en" sz="1800">
                <a:solidFill>
                  <a:srgbClr val="F8C616"/>
                </a:solidFill>
                <a:latin typeface="Libre Baskerville"/>
                <a:ea typeface="Libre Baskerville"/>
                <a:cs typeface="Libre Baskerville"/>
                <a:sym typeface="Libre Baskerville"/>
              </a:rPr>
              <a:t>user</a:t>
            </a:r>
            <a:r>
              <a:rPr lang="en" sz="1800">
                <a:solidFill>
                  <a:schemeClr val="lt1"/>
                </a:solidFill>
                <a:latin typeface="Roboto"/>
                <a:ea typeface="Roboto"/>
                <a:cs typeface="Roboto"/>
                <a:sym typeface="Roboto"/>
              </a:rPr>
              <a:t> intends to do</a:t>
            </a:r>
            <a:endParaRPr sz="1800">
              <a:solidFill>
                <a:schemeClr val="lt1"/>
              </a:solidFill>
              <a:latin typeface="Roboto"/>
              <a:ea typeface="Roboto"/>
              <a:cs typeface="Roboto"/>
              <a:sym typeface="Roboto"/>
            </a:endParaRPr>
          </a:p>
        </p:txBody>
      </p:sp>
      <p:sp>
        <p:nvSpPr>
          <p:cNvPr id="416" name="Google Shape;416;p34"/>
          <p:cNvSpPr txBox="1"/>
          <p:nvPr/>
        </p:nvSpPr>
        <p:spPr>
          <a:xfrm>
            <a:off x="3728850" y="32373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what </a:t>
            </a:r>
            <a:r>
              <a:rPr i="1" lang="en" sz="1800">
                <a:solidFill>
                  <a:srgbClr val="F8C616"/>
                </a:solidFill>
                <a:latin typeface="Libre Baskerville"/>
                <a:ea typeface="Libre Baskerville"/>
                <a:cs typeface="Libre Baskerville"/>
                <a:sym typeface="Libre Baskerville"/>
              </a:rPr>
              <a:t>you</a:t>
            </a:r>
            <a:r>
              <a:rPr lang="en" sz="1800">
                <a:solidFill>
                  <a:srgbClr val="FFFFFF"/>
                </a:solidFill>
                <a:latin typeface="Roboto"/>
                <a:ea typeface="Roboto"/>
                <a:cs typeface="Roboto"/>
                <a:sym typeface="Roboto"/>
              </a:rPr>
              <a:t> intend to do for them</a:t>
            </a:r>
            <a:endParaRPr sz="1800">
              <a:solidFill>
                <a:srgbClr val="FFFFFF"/>
              </a:solidFill>
              <a:latin typeface="Roboto"/>
              <a:ea typeface="Roboto"/>
              <a:cs typeface="Roboto"/>
              <a:sym typeface="Roboto"/>
            </a:endParaRPr>
          </a:p>
        </p:txBody>
      </p:sp>
      <p:sp>
        <p:nvSpPr>
          <p:cNvPr id="417" name="Google Shape;417;p34"/>
          <p:cNvSpPr txBox="1"/>
          <p:nvPr/>
        </p:nvSpPr>
        <p:spPr>
          <a:xfrm>
            <a:off x="5900874" y="32378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how </a:t>
            </a:r>
            <a:r>
              <a:rPr i="1" lang="en" sz="1800">
                <a:solidFill>
                  <a:srgbClr val="F8C616"/>
                </a:solidFill>
                <a:latin typeface="Libre Baskerville"/>
                <a:ea typeface="Libre Baskerville"/>
                <a:cs typeface="Libre Baskerville"/>
                <a:sym typeface="Libre Baskerville"/>
              </a:rPr>
              <a:t>you</a:t>
            </a:r>
            <a:r>
              <a:rPr lang="en" sz="1800">
                <a:solidFill>
                  <a:schemeClr val="lt1"/>
                </a:solidFill>
                <a:latin typeface="Roboto"/>
                <a:ea typeface="Roboto"/>
                <a:cs typeface="Roboto"/>
                <a:sym typeface="Roboto"/>
              </a:rPr>
              <a:t> </a:t>
            </a:r>
            <a:br>
              <a:rPr lang="en" sz="1800">
                <a:solidFill>
                  <a:schemeClr val="lt1"/>
                </a:solidFill>
                <a:latin typeface="Roboto"/>
                <a:ea typeface="Roboto"/>
                <a:cs typeface="Roboto"/>
                <a:sym typeface="Roboto"/>
              </a:rPr>
            </a:br>
            <a:r>
              <a:rPr lang="en" sz="1800">
                <a:solidFill>
                  <a:schemeClr val="lt1"/>
                </a:solidFill>
                <a:latin typeface="Roboto"/>
                <a:ea typeface="Roboto"/>
                <a:cs typeface="Roboto"/>
                <a:sym typeface="Roboto"/>
              </a:rPr>
              <a:t>intend do it</a:t>
            </a:r>
            <a:endParaRPr sz="1800">
              <a:solidFill>
                <a:schemeClr val="lt1"/>
              </a:solidFill>
              <a:latin typeface="Roboto"/>
              <a:ea typeface="Roboto"/>
              <a:cs typeface="Roboto"/>
              <a:sym typeface="Roboto"/>
            </a:endParaRPr>
          </a:p>
          <a:p>
            <a:pPr indent="0" lvl="0" marL="0" rtl="0" algn="ctr">
              <a:spcBef>
                <a:spcPts val="0"/>
              </a:spcBef>
              <a:spcAft>
                <a:spcPts val="0"/>
              </a:spcAft>
              <a:buNone/>
            </a:pPr>
            <a:r>
              <a:t/>
            </a:r>
            <a:endParaRPr sz="1800">
              <a:solidFill>
                <a:schemeClr val="lt1"/>
              </a:solidFill>
              <a:latin typeface="Roboto"/>
              <a:ea typeface="Roboto"/>
              <a:cs typeface="Roboto"/>
              <a:sym typeface="Roboto"/>
            </a:endParaRPr>
          </a:p>
        </p:txBody>
      </p:sp>
      <p:cxnSp>
        <p:nvCxnSpPr>
          <p:cNvPr id="418" name="Google Shape;418;p34"/>
          <p:cNvCxnSpPr/>
          <p:nvPr/>
        </p:nvCxnSpPr>
        <p:spPr>
          <a:xfrm rot="10800000">
            <a:off x="45720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419" name="Google Shape;419;p34"/>
          <p:cNvCxnSpPr/>
          <p:nvPr/>
        </p:nvCxnSpPr>
        <p:spPr>
          <a:xfrm>
            <a:off x="3719700" y="2562105"/>
            <a:ext cx="1704600" cy="0"/>
          </a:xfrm>
          <a:prstGeom prst="straightConnector1">
            <a:avLst/>
          </a:prstGeom>
          <a:noFill/>
          <a:ln cap="flat" cmpd="sng" w="9525">
            <a:solidFill>
              <a:srgbClr val="F8C616"/>
            </a:solidFill>
            <a:prstDash val="solid"/>
            <a:round/>
            <a:headEnd len="med" w="med" type="none"/>
            <a:tailEnd len="med" w="med" type="none"/>
          </a:ln>
        </p:spPr>
      </p:cxnSp>
      <p:cxnSp>
        <p:nvCxnSpPr>
          <p:cNvPr id="420" name="Google Shape;420;p34"/>
          <p:cNvCxnSpPr/>
          <p:nvPr/>
        </p:nvCxnSpPr>
        <p:spPr>
          <a:xfrm rot="10800000">
            <a:off x="67349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421" name="Google Shape;421;p34"/>
          <p:cNvCxnSpPr/>
          <p:nvPr/>
        </p:nvCxnSpPr>
        <p:spPr>
          <a:xfrm>
            <a:off x="5882600" y="2562105"/>
            <a:ext cx="1704600" cy="0"/>
          </a:xfrm>
          <a:prstGeom prst="straightConnector1">
            <a:avLst/>
          </a:prstGeom>
          <a:noFill/>
          <a:ln cap="flat" cmpd="sng" w="9525">
            <a:solidFill>
              <a:srgbClr val="F8C616"/>
            </a:solidFill>
            <a:prstDash val="solid"/>
            <a:round/>
            <a:headEnd len="med" w="med" type="none"/>
            <a:tailEnd len="med" w="med" type="none"/>
          </a:ln>
        </p:spPr>
      </p:cxnSp>
      <p:sp>
        <p:nvSpPr>
          <p:cNvPr id="422" name="Google Shape;422;p34"/>
          <p:cNvSpPr/>
          <p:nvPr/>
        </p:nvSpPr>
        <p:spPr>
          <a:xfrm rot="10800000">
            <a:off x="23267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4"/>
          <p:cNvSpPr/>
          <p:nvPr/>
        </p:nvSpPr>
        <p:spPr>
          <a:xfrm rot="10800000">
            <a:off x="44896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4"/>
          <p:cNvSpPr/>
          <p:nvPr/>
        </p:nvSpPr>
        <p:spPr>
          <a:xfrm rot="10800000">
            <a:off x="66525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4"/>
          <p:cNvSpPr/>
          <p:nvPr/>
        </p:nvSpPr>
        <p:spPr>
          <a:xfrm>
            <a:off x="1488100" y="2379250"/>
            <a:ext cx="1773300" cy="365700"/>
          </a:xfrm>
          <a:prstGeom prst="roundRect">
            <a:avLst>
              <a:gd fmla="val 50000" name="adj"/>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13D5B"/>
                </a:solidFill>
                <a:latin typeface="Roboto Medium"/>
                <a:ea typeface="Roboto Medium"/>
                <a:cs typeface="Roboto Medium"/>
                <a:sym typeface="Roboto Medium"/>
              </a:rPr>
              <a:t>User intent</a:t>
            </a:r>
            <a:endParaRPr>
              <a:solidFill>
                <a:srgbClr val="013D5B"/>
              </a:solidFill>
              <a:latin typeface="Roboto Medium"/>
              <a:ea typeface="Roboto Medium"/>
              <a:cs typeface="Roboto Medium"/>
              <a:sym typeface="Roboto Medium"/>
            </a:endParaRPr>
          </a:p>
        </p:txBody>
      </p:sp>
      <p:sp>
        <p:nvSpPr>
          <p:cNvPr id="426" name="Google Shape;426;p34"/>
          <p:cNvSpPr/>
          <p:nvPr/>
        </p:nvSpPr>
        <p:spPr>
          <a:xfrm>
            <a:off x="3685050" y="2393775"/>
            <a:ext cx="1773900" cy="365700"/>
          </a:xfrm>
          <a:prstGeom prst="roundRect">
            <a:avLst>
              <a:gd fmla="val 50000" name="adj"/>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13D5B"/>
                </a:solidFill>
                <a:latin typeface="Roboto Medium"/>
                <a:ea typeface="Roboto Medium"/>
                <a:cs typeface="Roboto Medium"/>
                <a:sym typeface="Roboto Medium"/>
              </a:rPr>
              <a:t>Business intent</a:t>
            </a:r>
            <a:endParaRPr>
              <a:solidFill>
                <a:srgbClr val="013D5B"/>
              </a:solidFill>
              <a:latin typeface="Roboto Medium"/>
              <a:ea typeface="Roboto Medium"/>
              <a:cs typeface="Roboto Medium"/>
              <a:sym typeface="Roboto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430" name="Shape 430"/>
        <p:cNvGrpSpPr/>
        <p:nvPr/>
      </p:nvGrpSpPr>
      <p:grpSpPr>
        <a:xfrm>
          <a:off x="0" y="0"/>
          <a:ext cx="0" cy="0"/>
          <a:chOff x="0" y="0"/>
          <a:chExt cx="0" cy="0"/>
        </a:xfrm>
      </p:grpSpPr>
      <p:cxnSp>
        <p:nvCxnSpPr>
          <p:cNvPr id="431" name="Google Shape;431;p35"/>
          <p:cNvCxnSpPr/>
          <p:nvPr/>
        </p:nvCxnSpPr>
        <p:spPr>
          <a:xfrm rot="10800000">
            <a:off x="24091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432" name="Google Shape;432;p35"/>
          <p:cNvCxnSpPr/>
          <p:nvPr/>
        </p:nvCxnSpPr>
        <p:spPr>
          <a:xfrm>
            <a:off x="1556800" y="2562105"/>
            <a:ext cx="1704600" cy="0"/>
          </a:xfrm>
          <a:prstGeom prst="straightConnector1">
            <a:avLst/>
          </a:prstGeom>
          <a:noFill/>
          <a:ln cap="flat" cmpd="sng" w="9525">
            <a:solidFill>
              <a:srgbClr val="F8C616"/>
            </a:solidFill>
            <a:prstDash val="solid"/>
            <a:round/>
            <a:headEnd len="med" w="med" type="none"/>
            <a:tailEnd len="med" w="med" type="none"/>
          </a:ln>
        </p:spPr>
      </p:cxnSp>
      <p:grpSp>
        <p:nvGrpSpPr>
          <p:cNvPr id="433" name="Google Shape;433;p35"/>
          <p:cNvGrpSpPr/>
          <p:nvPr/>
        </p:nvGrpSpPr>
        <p:grpSpPr>
          <a:xfrm>
            <a:off x="3909351" y="795376"/>
            <a:ext cx="751767" cy="1288567"/>
            <a:chOff x="2973513" y="2639500"/>
            <a:chExt cx="2231425" cy="3824775"/>
          </a:xfrm>
        </p:grpSpPr>
        <p:sp>
          <p:nvSpPr>
            <p:cNvPr id="434" name="Google Shape;434;p35"/>
            <p:cNvSpPr/>
            <p:nvPr/>
          </p:nvSpPr>
          <p:spPr>
            <a:xfrm>
              <a:off x="3105750" y="2639500"/>
              <a:ext cx="1980175" cy="2003325"/>
            </a:xfrm>
            <a:custGeom>
              <a:rect b="b" l="l" r="r" t="t"/>
              <a:pathLst>
                <a:path extrusionOk="0" h="80133" w="79207">
                  <a:moveTo>
                    <a:pt x="37289" y="1"/>
                  </a:moveTo>
                  <a:lnTo>
                    <a:pt x="35835" y="133"/>
                  </a:lnTo>
                  <a:lnTo>
                    <a:pt x="34380" y="265"/>
                  </a:lnTo>
                  <a:lnTo>
                    <a:pt x="32992" y="464"/>
                  </a:lnTo>
                  <a:lnTo>
                    <a:pt x="31537" y="662"/>
                  </a:lnTo>
                  <a:lnTo>
                    <a:pt x="30149" y="926"/>
                  </a:lnTo>
                  <a:lnTo>
                    <a:pt x="28760" y="1257"/>
                  </a:lnTo>
                  <a:lnTo>
                    <a:pt x="27438" y="1654"/>
                  </a:lnTo>
                  <a:lnTo>
                    <a:pt x="26050" y="2116"/>
                  </a:lnTo>
                  <a:lnTo>
                    <a:pt x="24727" y="2579"/>
                  </a:lnTo>
                  <a:lnTo>
                    <a:pt x="23471" y="3042"/>
                  </a:lnTo>
                  <a:lnTo>
                    <a:pt x="22149" y="3637"/>
                  </a:lnTo>
                  <a:lnTo>
                    <a:pt x="20893" y="4232"/>
                  </a:lnTo>
                  <a:lnTo>
                    <a:pt x="19702" y="4893"/>
                  </a:lnTo>
                  <a:lnTo>
                    <a:pt x="18446" y="5554"/>
                  </a:lnTo>
                  <a:lnTo>
                    <a:pt x="17322" y="6282"/>
                  </a:lnTo>
                  <a:lnTo>
                    <a:pt x="16132" y="7009"/>
                  </a:lnTo>
                  <a:lnTo>
                    <a:pt x="15008" y="7802"/>
                  </a:lnTo>
                  <a:lnTo>
                    <a:pt x="13950" y="8662"/>
                  </a:lnTo>
                  <a:lnTo>
                    <a:pt x="12893" y="9521"/>
                  </a:lnTo>
                  <a:lnTo>
                    <a:pt x="11835" y="10447"/>
                  </a:lnTo>
                  <a:lnTo>
                    <a:pt x="10843" y="11373"/>
                  </a:lnTo>
                  <a:lnTo>
                    <a:pt x="9851" y="12364"/>
                  </a:lnTo>
                  <a:lnTo>
                    <a:pt x="8926" y="13356"/>
                  </a:lnTo>
                  <a:lnTo>
                    <a:pt x="8000" y="14414"/>
                  </a:lnTo>
                  <a:lnTo>
                    <a:pt x="7141" y="15472"/>
                  </a:lnTo>
                  <a:lnTo>
                    <a:pt x="6281" y="16596"/>
                  </a:lnTo>
                  <a:lnTo>
                    <a:pt x="5488" y="17720"/>
                  </a:lnTo>
                  <a:lnTo>
                    <a:pt x="4760" y="18844"/>
                  </a:lnTo>
                  <a:lnTo>
                    <a:pt x="4033" y="20034"/>
                  </a:lnTo>
                  <a:lnTo>
                    <a:pt x="2909" y="22017"/>
                  </a:lnTo>
                  <a:lnTo>
                    <a:pt x="1984" y="24133"/>
                  </a:lnTo>
                  <a:lnTo>
                    <a:pt x="595" y="27769"/>
                  </a:lnTo>
                  <a:lnTo>
                    <a:pt x="331" y="28496"/>
                  </a:lnTo>
                  <a:lnTo>
                    <a:pt x="198" y="29224"/>
                  </a:lnTo>
                  <a:lnTo>
                    <a:pt x="66" y="30017"/>
                  </a:lnTo>
                  <a:lnTo>
                    <a:pt x="0" y="30810"/>
                  </a:lnTo>
                  <a:lnTo>
                    <a:pt x="66" y="31736"/>
                  </a:lnTo>
                  <a:lnTo>
                    <a:pt x="198" y="32595"/>
                  </a:lnTo>
                  <a:lnTo>
                    <a:pt x="397" y="33389"/>
                  </a:lnTo>
                  <a:lnTo>
                    <a:pt x="727" y="34182"/>
                  </a:lnTo>
                  <a:lnTo>
                    <a:pt x="1058" y="34976"/>
                  </a:lnTo>
                  <a:lnTo>
                    <a:pt x="1521" y="35637"/>
                  </a:lnTo>
                  <a:lnTo>
                    <a:pt x="1984" y="36364"/>
                  </a:lnTo>
                  <a:lnTo>
                    <a:pt x="2579" y="36959"/>
                  </a:lnTo>
                  <a:lnTo>
                    <a:pt x="3174" y="37488"/>
                  </a:lnTo>
                  <a:lnTo>
                    <a:pt x="3835" y="38017"/>
                  </a:lnTo>
                  <a:lnTo>
                    <a:pt x="4562" y="38414"/>
                  </a:lnTo>
                  <a:lnTo>
                    <a:pt x="5289" y="38810"/>
                  </a:lnTo>
                  <a:lnTo>
                    <a:pt x="6083" y="39075"/>
                  </a:lnTo>
                  <a:lnTo>
                    <a:pt x="6942" y="39339"/>
                  </a:lnTo>
                  <a:lnTo>
                    <a:pt x="7802" y="39471"/>
                  </a:lnTo>
                  <a:lnTo>
                    <a:pt x="9389" y="39471"/>
                  </a:lnTo>
                  <a:lnTo>
                    <a:pt x="10050" y="39405"/>
                  </a:lnTo>
                  <a:lnTo>
                    <a:pt x="10711" y="39273"/>
                  </a:lnTo>
                  <a:lnTo>
                    <a:pt x="11372" y="39075"/>
                  </a:lnTo>
                  <a:lnTo>
                    <a:pt x="11967" y="38810"/>
                  </a:lnTo>
                  <a:lnTo>
                    <a:pt x="12628" y="38546"/>
                  </a:lnTo>
                  <a:lnTo>
                    <a:pt x="13157" y="38215"/>
                  </a:lnTo>
                  <a:lnTo>
                    <a:pt x="13686" y="37885"/>
                  </a:lnTo>
                  <a:lnTo>
                    <a:pt x="14215" y="37488"/>
                  </a:lnTo>
                  <a:lnTo>
                    <a:pt x="14744" y="37025"/>
                  </a:lnTo>
                  <a:lnTo>
                    <a:pt x="15141" y="36562"/>
                  </a:lnTo>
                  <a:lnTo>
                    <a:pt x="15603" y="36033"/>
                  </a:lnTo>
                  <a:lnTo>
                    <a:pt x="15934" y="35505"/>
                  </a:lnTo>
                  <a:lnTo>
                    <a:pt x="16264" y="34976"/>
                  </a:lnTo>
                  <a:lnTo>
                    <a:pt x="16595" y="34381"/>
                  </a:lnTo>
                  <a:lnTo>
                    <a:pt x="16860" y="33786"/>
                  </a:lnTo>
                  <a:lnTo>
                    <a:pt x="17124" y="32860"/>
                  </a:lnTo>
                  <a:lnTo>
                    <a:pt x="17455" y="31934"/>
                  </a:lnTo>
                  <a:lnTo>
                    <a:pt x="17851" y="31075"/>
                  </a:lnTo>
                  <a:lnTo>
                    <a:pt x="18248" y="30215"/>
                  </a:lnTo>
                  <a:lnTo>
                    <a:pt x="19107" y="28562"/>
                  </a:lnTo>
                  <a:lnTo>
                    <a:pt x="20165" y="26976"/>
                  </a:lnTo>
                  <a:lnTo>
                    <a:pt x="21355" y="25455"/>
                  </a:lnTo>
                  <a:lnTo>
                    <a:pt x="22612" y="24067"/>
                  </a:lnTo>
                  <a:lnTo>
                    <a:pt x="24000" y="22810"/>
                  </a:lnTo>
                  <a:lnTo>
                    <a:pt x="25455" y="21620"/>
                  </a:lnTo>
                  <a:lnTo>
                    <a:pt x="27041" y="20629"/>
                  </a:lnTo>
                  <a:lnTo>
                    <a:pt x="28760" y="19703"/>
                  </a:lnTo>
                  <a:lnTo>
                    <a:pt x="29620" y="19306"/>
                  </a:lnTo>
                  <a:lnTo>
                    <a:pt x="30479" y="18910"/>
                  </a:lnTo>
                  <a:lnTo>
                    <a:pt x="31405" y="18579"/>
                  </a:lnTo>
                  <a:lnTo>
                    <a:pt x="32264" y="18315"/>
                  </a:lnTo>
                  <a:lnTo>
                    <a:pt x="33190" y="18050"/>
                  </a:lnTo>
                  <a:lnTo>
                    <a:pt x="34182" y="17786"/>
                  </a:lnTo>
                  <a:lnTo>
                    <a:pt x="35107" y="17653"/>
                  </a:lnTo>
                  <a:lnTo>
                    <a:pt x="36099" y="17521"/>
                  </a:lnTo>
                  <a:lnTo>
                    <a:pt x="37091" y="17389"/>
                  </a:lnTo>
                  <a:lnTo>
                    <a:pt x="38083" y="17323"/>
                  </a:lnTo>
                  <a:lnTo>
                    <a:pt x="39140" y="17323"/>
                  </a:lnTo>
                  <a:lnTo>
                    <a:pt x="40132" y="17389"/>
                  </a:lnTo>
                  <a:lnTo>
                    <a:pt x="41190" y="17455"/>
                  </a:lnTo>
                  <a:lnTo>
                    <a:pt x="42314" y="17587"/>
                  </a:lnTo>
                  <a:lnTo>
                    <a:pt x="43306" y="17786"/>
                  </a:lnTo>
                  <a:lnTo>
                    <a:pt x="44363" y="17984"/>
                  </a:lnTo>
                  <a:lnTo>
                    <a:pt x="45421" y="18248"/>
                  </a:lnTo>
                  <a:lnTo>
                    <a:pt x="46413" y="18579"/>
                  </a:lnTo>
                  <a:lnTo>
                    <a:pt x="47405" y="18976"/>
                  </a:lnTo>
                  <a:lnTo>
                    <a:pt x="48330" y="19372"/>
                  </a:lnTo>
                  <a:lnTo>
                    <a:pt x="49256" y="19835"/>
                  </a:lnTo>
                  <a:lnTo>
                    <a:pt x="50182" y="20364"/>
                  </a:lnTo>
                  <a:lnTo>
                    <a:pt x="51107" y="20893"/>
                  </a:lnTo>
                  <a:lnTo>
                    <a:pt x="51967" y="21422"/>
                  </a:lnTo>
                  <a:lnTo>
                    <a:pt x="52760" y="22083"/>
                  </a:lnTo>
                  <a:lnTo>
                    <a:pt x="53620" y="22678"/>
                  </a:lnTo>
                  <a:lnTo>
                    <a:pt x="54347" y="23405"/>
                  </a:lnTo>
                  <a:lnTo>
                    <a:pt x="55140" y="24133"/>
                  </a:lnTo>
                  <a:lnTo>
                    <a:pt x="55801" y="24860"/>
                  </a:lnTo>
                  <a:lnTo>
                    <a:pt x="56529" y="25653"/>
                  </a:lnTo>
                  <a:lnTo>
                    <a:pt x="57190" y="26447"/>
                  </a:lnTo>
                  <a:lnTo>
                    <a:pt x="57785" y="27306"/>
                  </a:lnTo>
                  <a:lnTo>
                    <a:pt x="58314" y="28166"/>
                  </a:lnTo>
                  <a:lnTo>
                    <a:pt x="58909" y="29025"/>
                  </a:lnTo>
                  <a:lnTo>
                    <a:pt x="59372" y="29951"/>
                  </a:lnTo>
                  <a:lnTo>
                    <a:pt x="59834" y="30876"/>
                  </a:lnTo>
                  <a:lnTo>
                    <a:pt x="60231" y="31868"/>
                  </a:lnTo>
                  <a:lnTo>
                    <a:pt x="60628" y="32794"/>
                  </a:lnTo>
                  <a:lnTo>
                    <a:pt x="60958" y="33852"/>
                  </a:lnTo>
                  <a:lnTo>
                    <a:pt x="61223" y="34843"/>
                  </a:lnTo>
                  <a:lnTo>
                    <a:pt x="61487" y="35901"/>
                  </a:lnTo>
                  <a:lnTo>
                    <a:pt x="61620" y="36959"/>
                  </a:lnTo>
                  <a:lnTo>
                    <a:pt x="61752" y="38017"/>
                  </a:lnTo>
                  <a:lnTo>
                    <a:pt x="61884" y="39075"/>
                  </a:lnTo>
                  <a:lnTo>
                    <a:pt x="61884" y="40133"/>
                  </a:lnTo>
                  <a:lnTo>
                    <a:pt x="61884" y="41257"/>
                  </a:lnTo>
                  <a:lnTo>
                    <a:pt x="61818" y="42314"/>
                  </a:lnTo>
                  <a:lnTo>
                    <a:pt x="61686" y="43306"/>
                  </a:lnTo>
                  <a:lnTo>
                    <a:pt x="61553" y="44364"/>
                  </a:lnTo>
                  <a:lnTo>
                    <a:pt x="61355" y="45356"/>
                  </a:lnTo>
                  <a:lnTo>
                    <a:pt x="61091" y="46347"/>
                  </a:lnTo>
                  <a:lnTo>
                    <a:pt x="60826" y="47339"/>
                  </a:lnTo>
                  <a:lnTo>
                    <a:pt x="60496" y="48265"/>
                  </a:lnTo>
                  <a:lnTo>
                    <a:pt x="60099" y="49256"/>
                  </a:lnTo>
                  <a:lnTo>
                    <a:pt x="59702" y="50182"/>
                  </a:lnTo>
                  <a:lnTo>
                    <a:pt x="59239" y="51042"/>
                  </a:lnTo>
                  <a:lnTo>
                    <a:pt x="58777" y="51901"/>
                  </a:lnTo>
                  <a:lnTo>
                    <a:pt x="58248" y="52761"/>
                  </a:lnTo>
                  <a:lnTo>
                    <a:pt x="57653" y="53620"/>
                  </a:lnTo>
                  <a:lnTo>
                    <a:pt x="57058" y="54413"/>
                  </a:lnTo>
                  <a:lnTo>
                    <a:pt x="56463" y="55141"/>
                  </a:lnTo>
                  <a:lnTo>
                    <a:pt x="55801" y="55934"/>
                  </a:lnTo>
                  <a:lnTo>
                    <a:pt x="55140" y="56661"/>
                  </a:lnTo>
                  <a:lnTo>
                    <a:pt x="54413" y="57322"/>
                  </a:lnTo>
                  <a:lnTo>
                    <a:pt x="53620" y="57984"/>
                  </a:lnTo>
                  <a:lnTo>
                    <a:pt x="52892" y="58579"/>
                  </a:lnTo>
                  <a:lnTo>
                    <a:pt x="52033" y="59174"/>
                  </a:lnTo>
                  <a:lnTo>
                    <a:pt x="51239" y="59769"/>
                  </a:lnTo>
                  <a:lnTo>
                    <a:pt x="50380" y="60232"/>
                  </a:lnTo>
                  <a:lnTo>
                    <a:pt x="49520" y="60760"/>
                  </a:lnTo>
                  <a:lnTo>
                    <a:pt x="48595" y="61157"/>
                  </a:lnTo>
                  <a:lnTo>
                    <a:pt x="47669" y="61620"/>
                  </a:lnTo>
                  <a:lnTo>
                    <a:pt x="46744" y="61951"/>
                  </a:lnTo>
                  <a:lnTo>
                    <a:pt x="45752" y="62281"/>
                  </a:lnTo>
                  <a:lnTo>
                    <a:pt x="44826" y="62546"/>
                  </a:lnTo>
                  <a:lnTo>
                    <a:pt x="43835" y="62810"/>
                  </a:lnTo>
                  <a:lnTo>
                    <a:pt x="42975" y="62876"/>
                  </a:lnTo>
                  <a:lnTo>
                    <a:pt x="42116" y="63075"/>
                  </a:lnTo>
                  <a:lnTo>
                    <a:pt x="41388" y="63273"/>
                  </a:lnTo>
                  <a:lnTo>
                    <a:pt x="40595" y="63603"/>
                  </a:lnTo>
                  <a:lnTo>
                    <a:pt x="39868" y="64000"/>
                  </a:lnTo>
                  <a:lnTo>
                    <a:pt x="39206" y="64463"/>
                  </a:lnTo>
                  <a:lnTo>
                    <a:pt x="38611" y="64926"/>
                  </a:lnTo>
                  <a:lnTo>
                    <a:pt x="38016" y="65521"/>
                  </a:lnTo>
                  <a:lnTo>
                    <a:pt x="37487" y="66116"/>
                  </a:lnTo>
                  <a:lnTo>
                    <a:pt x="37025" y="66777"/>
                  </a:lnTo>
                  <a:lnTo>
                    <a:pt x="36628" y="67438"/>
                  </a:lnTo>
                  <a:lnTo>
                    <a:pt x="36297" y="68165"/>
                  </a:lnTo>
                  <a:lnTo>
                    <a:pt x="35967" y="68959"/>
                  </a:lnTo>
                  <a:lnTo>
                    <a:pt x="35768" y="69752"/>
                  </a:lnTo>
                  <a:lnTo>
                    <a:pt x="35702" y="70612"/>
                  </a:lnTo>
                  <a:lnTo>
                    <a:pt x="35636" y="71471"/>
                  </a:lnTo>
                  <a:lnTo>
                    <a:pt x="35702" y="72331"/>
                  </a:lnTo>
                  <a:lnTo>
                    <a:pt x="35835" y="73190"/>
                  </a:lnTo>
                  <a:lnTo>
                    <a:pt x="36033" y="74050"/>
                  </a:lnTo>
                  <a:lnTo>
                    <a:pt x="36297" y="74843"/>
                  </a:lnTo>
                  <a:lnTo>
                    <a:pt x="36694" y="75570"/>
                  </a:lnTo>
                  <a:lnTo>
                    <a:pt x="37091" y="76298"/>
                  </a:lnTo>
                  <a:lnTo>
                    <a:pt x="37620" y="76959"/>
                  </a:lnTo>
                  <a:lnTo>
                    <a:pt x="38149" y="77554"/>
                  </a:lnTo>
                  <a:lnTo>
                    <a:pt x="38810" y="78149"/>
                  </a:lnTo>
                  <a:lnTo>
                    <a:pt x="39471" y="78612"/>
                  </a:lnTo>
                  <a:lnTo>
                    <a:pt x="40198" y="79074"/>
                  </a:lnTo>
                  <a:lnTo>
                    <a:pt x="40925" y="79405"/>
                  </a:lnTo>
                  <a:lnTo>
                    <a:pt x="41719" y="79736"/>
                  </a:lnTo>
                  <a:lnTo>
                    <a:pt x="42578" y="79934"/>
                  </a:lnTo>
                  <a:lnTo>
                    <a:pt x="43438" y="80066"/>
                  </a:lnTo>
                  <a:lnTo>
                    <a:pt x="44297" y="80132"/>
                  </a:lnTo>
                  <a:lnTo>
                    <a:pt x="45554" y="80132"/>
                  </a:lnTo>
                  <a:lnTo>
                    <a:pt x="47669" y="79736"/>
                  </a:lnTo>
                  <a:lnTo>
                    <a:pt x="49719" y="79207"/>
                  </a:lnTo>
                  <a:lnTo>
                    <a:pt x="51768" y="78545"/>
                  </a:lnTo>
                  <a:lnTo>
                    <a:pt x="53752" y="77818"/>
                  </a:lnTo>
                  <a:lnTo>
                    <a:pt x="55669" y="77025"/>
                  </a:lnTo>
                  <a:lnTo>
                    <a:pt x="57520" y="76099"/>
                  </a:lnTo>
                  <a:lnTo>
                    <a:pt x="59372" y="75107"/>
                  </a:lnTo>
                  <a:lnTo>
                    <a:pt x="61091" y="73983"/>
                  </a:lnTo>
                  <a:lnTo>
                    <a:pt x="62810" y="72793"/>
                  </a:lnTo>
                  <a:lnTo>
                    <a:pt x="64462" y="71537"/>
                  </a:lnTo>
                  <a:lnTo>
                    <a:pt x="66049" y="70149"/>
                  </a:lnTo>
                  <a:lnTo>
                    <a:pt x="67504" y="68694"/>
                  </a:lnTo>
                  <a:lnTo>
                    <a:pt x="68958" y="67240"/>
                  </a:lnTo>
                  <a:lnTo>
                    <a:pt x="70281" y="65653"/>
                  </a:lnTo>
                  <a:lnTo>
                    <a:pt x="71537" y="64000"/>
                  </a:lnTo>
                  <a:lnTo>
                    <a:pt x="72727" y="62281"/>
                  </a:lnTo>
                  <a:lnTo>
                    <a:pt x="73520" y="60959"/>
                  </a:lnTo>
                  <a:lnTo>
                    <a:pt x="74314" y="59570"/>
                  </a:lnTo>
                  <a:lnTo>
                    <a:pt x="75041" y="58182"/>
                  </a:lnTo>
                  <a:lnTo>
                    <a:pt x="75768" y="56727"/>
                  </a:lnTo>
                  <a:lnTo>
                    <a:pt x="76363" y="55273"/>
                  </a:lnTo>
                  <a:lnTo>
                    <a:pt x="76958" y="53752"/>
                  </a:lnTo>
                  <a:lnTo>
                    <a:pt x="77421" y="52232"/>
                  </a:lnTo>
                  <a:lnTo>
                    <a:pt x="77884" y="50645"/>
                  </a:lnTo>
                  <a:lnTo>
                    <a:pt x="78281" y="49058"/>
                  </a:lnTo>
                  <a:lnTo>
                    <a:pt x="78611" y="47471"/>
                  </a:lnTo>
                  <a:lnTo>
                    <a:pt x="78809" y="45885"/>
                  </a:lnTo>
                  <a:lnTo>
                    <a:pt x="79008" y="44232"/>
                  </a:lnTo>
                  <a:lnTo>
                    <a:pt x="79140" y="42579"/>
                  </a:lnTo>
                  <a:lnTo>
                    <a:pt x="79206" y="40860"/>
                  </a:lnTo>
                  <a:lnTo>
                    <a:pt x="79206" y="39141"/>
                  </a:lnTo>
                  <a:lnTo>
                    <a:pt x="79140" y="37488"/>
                  </a:lnTo>
                  <a:lnTo>
                    <a:pt x="78942" y="35637"/>
                  </a:lnTo>
                  <a:lnTo>
                    <a:pt x="78677" y="33786"/>
                  </a:lnTo>
                  <a:lnTo>
                    <a:pt x="78347" y="32000"/>
                  </a:lnTo>
                  <a:lnTo>
                    <a:pt x="77950" y="30215"/>
                  </a:lnTo>
                  <a:lnTo>
                    <a:pt x="77421" y="28430"/>
                  </a:lnTo>
                  <a:lnTo>
                    <a:pt x="76826" y="26777"/>
                  </a:lnTo>
                  <a:lnTo>
                    <a:pt x="76231" y="25058"/>
                  </a:lnTo>
                  <a:lnTo>
                    <a:pt x="75504" y="23405"/>
                  </a:lnTo>
                  <a:lnTo>
                    <a:pt x="74710" y="21819"/>
                  </a:lnTo>
                  <a:lnTo>
                    <a:pt x="73851" y="20298"/>
                  </a:lnTo>
                  <a:lnTo>
                    <a:pt x="72925" y="18777"/>
                  </a:lnTo>
                  <a:lnTo>
                    <a:pt x="71934" y="17257"/>
                  </a:lnTo>
                  <a:lnTo>
                    <a:pt x="70876" y="15868"/>
                  </a:lnTo>
                  <a:lnTo>
                    <a:pt x="69752" y="14480"/>
                  </a:lnTo>
                  <a:lnTo>
                    <a:pt x="68562" y="13158"/>
                  </a:lnTo>
                  <a:lnTo>
                    <a:pt x="67372" y="11835"/>
                  </a:lnTo>
                  <a:lnTo>
                    <a:pt x="66115" y="10645"/>
                  </a:lnTo>
                  <a:lnTo>
                    <a:pt x="64727" y="9455"/>
                  </a:lnTo>
                  <a:lnTo>
                    <a:pt x="63405" y="8331"/>
                  </a:lnTo>
                  <a:lnTo>
                    <a:pt x="61950" y="7273"/>
                  </a:lnTo>
                  <a:lnTo>
                    <a:pt x="60496" y="6282"/>
                  </a:lnTo>
                  <a:lnTo>
                    <a:pt x="58975" y="5356"/>
                  </a:lnTo>
                  <a:lnTo>
                    <a:pt x="57388" y="4497"/>
                  </a:lnTo>
                  <a:lnTo>
                    <a:pt x="55801" y="3703"/>
                  </a:lnTo>
                  <a:lnTo>
                    <a:pt x="54149" y="3042"/>
                  </a:lnTo>
                  <a:lnTo>
                    <a:pt x="52496" y="2381"/>
                  </a:lnTo>
                  <a:lnTo>
                    <a:pt x="50777" y="1786"/>
                  </a:lnTo>
                  <a:lnTo>
                    <a:pt x="48992" y="1323"/>
                  </a:lnTo>
                  <a:lnTo>
                    <a:pt x="47273" y="860"/>
                  </a:lnTo>
                  <a:lnTo>
                    <a:pt x="45421" y="530"/>
                  </a:lnTo>
                  <a:lnTo>
                    <a:pt x="43636" y="265"/>
                  </a:lnTo>
                  <a:lnTo>
                    <a:pt x="41785" y="133"/>
                  </a:lnTo>
                  <a:lnTo>
                    <a:pt x="40264"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5"/>
            <p:cNvSpPr/>
            <p:nvPr/>
          </p:nvSpPr>
          <p:spPr>
            <a:xfrm>
              <a:off x="2973513" y="4216350"/>
              <a:ext cx="2231425" cy="2247925"/>
            </a:xfrm>
            <a:custGeom>
              <a:rect b="b" l="l" r="r" t="t"/>
              <a:pathLst>
                <a:path extrusionOk="0" h="89917" w="89257">
                  <a:moveTo>
                    <a:pt x="32397" y="1"/>
                  </a:moveTo>
                  <a:lnTo>
                    <a:pt x="31472" y="67"/>
                  </a:lnTo>
                  <a:lnTo>
                    <a:pt x="30612" y="199"/>
                  </a:lnTo>
                  <a:lnTo>
                    <a:pt x="29819" y="397"/>
                  </a:lnTo>
                  <a:lnTo>
                    <a:pt x="29025" y="728"/>
                  </a:lnTo>
                  <a:lnTo>
                    <a:pt x="28232" y="1058"/>
                  </a:lnTo>
                  <a:lnTo>
                    <a:pt x="27505" y="1521"/>
                  </a:lnTo>
                  <a:lnTo>
                    <a:pt x="26843" y="1984"/>
                  </a:lnTo>
                  <a:lnTo>
                    <a:pt x="26248" y="2579"/>
                  </a:lnTo>
                  <a:lnTo>
                    <a:pt x="25720" y="3174"/>
                  </a:lnTo>
                  <a:lnTo>
                    <a:pt x="25191" y="3835"/>
                  </a:lnTo>
                  <a:lnTo>
                    <a:pt x="24794" y="4562"/>
                  </a:lnTo>
                  <a:lnTo>
                    <a:pt x="24397" y="5290"/>
                  </a:lnTo>
                  <a:lnTo>
                    <a:pt x="24133" y="6083"/>
                  </a:lnTo>
                  <a:lnTo>
                    <a:pt x="23868" y="6943"/>
                  </a:lnTo>
                  <a:lnTo>
                    <a:pt x="23736" y="7802"/>
                  </a:lnTo>
                  <a:lnTo>
                    <a:pt x="23736" y="8662"/>
                  </a:lnTo>
                  <a:lnTo>
                    <a:pt x="23736" y="9587"/>
                  </a:lnTo>
                  <a:lnTo>
                    <a:pt x="23868" y="10447"/>
                  </a:lnTo>
                  <a:lnTo>
                    <a:pt x="24067" y="11240"/>
                  </a:lnTo>
                  <a:lnTo>
                    <a:pt x="24397" y="12033"/>
                  </a:lnTo>
                  <a:lnTo>
                    <a:pt x="24728" y="12761"/>
                  </a:lnTo>
                  <a:lnTo>
                    <a:pt x="25191" y="13488"/>
                  </a:lnTo>
                  <a:lnTo>
                    <a:pt x="25653" y="14149"/>
                  </a:lnTo>
                  <a:lnTo>
                    <a:pt x="26182" y="14744"/>
                  </a:lnTo>
                  <a:lnTo>
                    <a:pt x="26843" y="15339"/>
                  </a:lnTo>
                  <a:lnTo>
                    <a:pt x="27439" y="15802"/>
                  </a:lnTo>
                  <a:lnTo>
                    <a:pt x="28166" y="16265"/>
                  </a:lnTo>
                  <a:lnTo>
                    <a:pt x="28893" y="16662"/>
                  </a:lnTo>
                  <a:lnTo>
                    <a:pt x="29686" y="16926"/>
                  </a:lnTo>
                  <a:lnTo>
                    <a:pt x="30546" y="17124"/>
                  </a:lnTo>
                  <a:lnTo>
                    <a:pt x="31339" y="17323"/>
                  </a:lnTo>
                  <a:lnTo>
                    <a:pt x="44298" y="17323"/>
                  </a:lnTo>
                  <a:lnTo>
                    <a:pt x="45819" y="17389"/>
                  </a:lnTo>
                  <a:lnTo>
                    <a:pt x="47339" y="17521"/>
                  </a:lnTo>
                  <a:lnTo>
                    <a:pt x="48794" y="17719"/>
                  </a:lnTo>
                  <a:lnTo>
                    <a:pt x="50248" y="17984"/>
                  </a:lnTo>
                  <a:lnTo>
                    <a:pt x="51637" y="18314"/>
                  </a:lnTo>
                  <a:lnTo>
                    <a:pt x="53025" y="18777"/>
                  </a:lnTo>
                  <a:lnTo>
                    <a:pt x="54414" y="19240"/>
                  </a:lnTo>
                  <a:lnTo>
                    <a:pt x="55736" y="19835"/>
                  </a:lnTo>
                  <a:lnTo>
                    <a:pt x="56992" y="20430"/>
                  </a:lnTo>
                  <a:lnTo>
                    <a:pt x="58248" y="21157"/>
                  </a:lnTo>
                  <a:lnTo>
                    <a:pt x="59438" y="21885"/>
                  </a:lnTo>
                  <a:lnTo>
                    <a:pt x="60628" y="22678"/>
                  </a:lnTo>
                  <a:lnTo>
                    <a:pt x="61752" y="23537"/>
                  </a:lnTo>
                  <a:lnTo>
                    <a:pt x="62810" y="24463"/>
                  </a:lnTo>
                  <a:lnTo>
                    <a:pt x="63868" y="25455"/>
                  </a:lnTo>
                  <a:lnTo>
                    <a:pt x="64794" y="26513"/>
                  </a:lnTo>
                  <a:lnTo>
                    <a:pt x="65719" y="27570"/>
                  </a:lnTo>
                  <a:lnTo>
                    <a:pt x="66579" y="28694"/>
                  </a:lnTo>
                  <a:lnTo>
                    <a:pt x="67438" y="29885"/>
                  </a:lnTo>
                  <a:lnTo>
                    <a:pt x="68165" y="31075"/>
                  </a:lnTo>
                  <a:lnTo>
                    <a:pt x="68827" y="32331"/>
                  </a:lnTo>
                  <a:lnTo>
                    <a:pt x="69488" y="33587"/>
                  </a:lnTo>
                  <a:lnTo>
                    <a:pt x="70017" y="34909"/>
                  </a:lnTo>
                  <a:lnTo>
                    <a:pt x="70546" y="36298"/>
                  </a:lnTo>
                  <a:lnTo>
                    <a:pt x="70942" y="37686"/>
                  </a:lnTo>
                  <a:lnTo>
                    <a:pt x="71273" y="39075"/>
                  </a:lnTo>
                  <a:lnTo>
                    <a:pt x="71537" y="40529"/>
                  </a:lnTo>
                  <a:lnTo>
                    <a:pt x="71736" y="42050"/>
                  </a:lnTo>
                  <a:lnTo>
                    <a:pt x="71868" y="43504"/>
                  </a:lnTo>
                  <a:lnTo>
                    <a:pt x="71934" y="45025"/>
                  </a:lnTo>
                  <a:lnTo>
                    <a:pt x="71868" y="46546"/>
                  </a:lnTo>
                  <a:lnTo>
                    <a:pt x="71736" y="48132"/>
                  </a:lnTo>
                  <a:lnTo>
                    <a:pt x="71603" y="49322"/>
                  </a:lnTo>
                  <a:lnTo>
                    <a:pt x="71339" y="50446"/>
                  </a:lnTo>
                  <a:lnTo>
                    <a:pt x="71141" y="51636"/>
                  </a:lnTo>
                  <a:lnTo>
                    <a:pt x="70810" y="52760"/>
                  </a:lnTo>
                  <a:lnTo>
                    <a:pt x="70480" y="53818"/>
                  </a:lnTo>
                  <a:lnTo>
                    <a:pt x="70083" y="54942"/>
                  </a:lnTo>
                  <a:lnTo>
                    <a:pt x="69620" y="56000"/>
                  </a:lnTo>
                  <a:lnTo>
                    <a:pt x="69157" y="57058"/>
                  </a:lnTo>
                  <a:lnTo>
                    <a:pt x="68628" y="58050"/>
                  </a:lnTo>
                  <a:lnTo>
                    <a:pt x="68033" y="59107"/>
                  </a:lnTo>
                  <a:lnTo>
                    <a:pt x="67438" y="60033"/>
                  </a:lnTo>
                  <a:lnTo>
                    <a:pt x="66777" y="61025"/>
                  </a:lnTo>
                  <a:lnTo>
                    <a:pt x="66116" y="61884"/>
                  </a:lnTo>
                  <a:lnTo>
                    <a:pt x="65389" y="62810"/>
                  </a:lnTo>
                  <a:lnTo>
                    <a:pt x="64595" y="63669"/>
                  </a:lnTo>
                  <a:lnTo>
                    <a:pt x="63802" y="64463"/>
                  </a:lnTo>
                  <a:lnTo>
                    <a:pt x="63009" y="65256"/>
                  </a:lnTo>
                  <a:lnTo>
                    <a:pt x="62149" y="66049"/>
                  </a:lnTo>
                  <a:lnTo>
                    <a:pt x="61223" y="66777"/>
                  </a:lnTo>
                  <a:lnTo>
                    <a:pt x="60364" y="67438"/>
                  </a:lnTo>
                  <a:lnTo>
                    <a:pt x="59372" y="68099"/>
                  </a:lnTo>
                  <a:lnTo>
                    <a:pt x="58447" y="68694"/>
                  </a:lnTo>
                  <a:lnTo>
                    <a:pt x="57389" y="69289"/>
                  </a:lnTo>
                  <a:lnTo>
                    <a:pt x="56397" y="69818"/>
                  </a:lnTo>
                  <a:lnTo>
                    <a:pt x="55339" y="70281"/>
                  </a:lnTo>
                  <a:lnTo>
                    <a:pt x="54281" y="70744"/>
                  </a:lnTo>
                  <a:lnTo>
                    <a:pt x="53223" y="71140"/>
                  </a:lnTo>
                  <a:lnTo>
                    <a:pt x="52099" y="71471"/>
                  </a:lnTo>
                  <a:lnTo>
                    <a:pt x="50976" y="71801"/>
                  </a:lnTo>
                  <a:lnTo>
                    <a:pt x="49785" y="72000"/>
                  </a:lnTo>
                  <a:lnTo>
                    <a:pt x="48662" y="72264"/>
                  </a:lnTo>
                  <a:lnTo>
                    <a:pt x="47471" y="72397"/>
                  </a:lnTo>
                  <a:lnTo>
                    <a:pt x="46083" y="72529"/>
                  </a:lnTo>
                  <a:lnTo>
                    <a:pt x="44761" y="72595"/>
                  </a:lnTo>
                  <a:lnTo>
                    <a:pt x="43438" y="72529"/>
                  </a:lnTo>
                  <a:lnTo>
                    <a:pt x="42116" y="72463"/>
                  </a:lnTo>
                  <a:lnTo>
                    <a:pt x="40794" y="72330"/>
                  </a:lnTo>
                  <a:lnTo>
                    <a:pt x="39538" y="72132"/>
                  </a:lnTo>
                  <a:lnTo>
                    <a:pt x="38281" y="71934"/>
                  </a:lnTo>
                  <a:lnTo>
                    <a:pt x="37025" y="71603"/>
                  </a:lnTo>
                  <a:lnTo>
                    <a:pt x="35769" y="71206"/>
                  </a:lnTo>
                  <a:lnTo>
                    <a:pt x="34579" y="70810"/>
                  </a:lnTo>
                  <a:lnTo>
                    <a:pt x="33455" y="70347"/>
                  </a:lnTo>
                  <a:lnTo>
                    <a:pt x="32265" y="69818"/>
                  </a:lnTo>
                  <a:lnTo>
                    <a:pt x="31141" y="69223"/>
                  </a:lnTo>
                  <a:lnTo>
                    <a:pt x="30083" y="68628"/>
                  </a:lnTo>
                  <a:lnTo>
                    <a:pt x="29025" y="67967"/>
                  </a:lnTo>
                  <a:lnTo>
                    <a:pt x="28034" y="67240"/>
                  </a:lnTo>
                  <a:lnTo>
                    <a:pt x="27042" y="66512"/>
                  </a:lnTo>
                  <a:lnTo>
                    <a:pt x="26050" y="65653"/>
                  </a:lnTo>
                  <a:lnTo>
                    <a:pt x="25191" y="64859"/>
                  </a:lnTo>
                  <a:lnTo>
                    <a:pt x="24265" y="63934"/>
                  </a:lnTo>
                  <a:lnTo>
                    <a:pt x="23472" y="63074"/>
                  </a:lnTo>
                  <a:lnTo>
                    <a:pt x="22678" y="62083"/>
                  </a:lnTo>
                  <a:lnTo>
                    <a:pt x="21885" y="61091"/>
                  </a:lnTo>
                  <a:lnTo>
                    <a:pt x="21224" y="60099"/>
                  </a:lnTo>
                  <a:lnTo>
                    <a:pt x="20563" y="59041"/>
                  </a:lnTo>
                  <a:lnTo>
                    <a:pt x="19967" y="57917"/>
                  </a:lnTo>
                  <a:lnTo>
                    <a:pt x="19372" y="56793"/>
                  </a:lnTo>
                  <a:lnTo>
                    <a:pt x="18844" y="55669"/>
                  </a:lnTo>
                  <a:lnTo>
                    <a:pt x="18381" y="54479"/>
                  </a:lnTo>
                  <a:lnTo>
                    <a:pt x="17984" y="53289"/>
                  </a:lnTo>
                  <a:lnTo>
                    <a:pt x="17653" y="52033"/>
                  </a:lnTo>
                  <a:lnTo>
                    <a:pt x="17323" y="50843"/>
                  </a:lnTo>
                  <a:lnTo>
                    <a:pt x="17257" y="49984"/>
                  </a:lnTo>
                  <a:lnTo>
                    <a:pt x="17058" y="49190"/>
                  </a:lnTo>
                  <a:lnTo>
                    <a:pt x="16860" y="48397"/>
                  </a:lnTo>
                  <a:lnTo>
                    <a:pt x="16529" y="47603"/>
                  </a:lnTo>
                  <a:lnTo>
                    <a:pt x="16133" y="46942"/>
                  </a:lnTo>
                  <a:lnTo>
                    <a:pt x="15670" y="46215"/>
                  </a:lnTo>
                  <a:lnTo>
                    <a:pt x="15207" y="45620"/>
                  </a:lnTo>
                  <a:lnTo>
                    <a:pt x="14612" y="45025"/>
                  </a:lnTo>
                  <a:lnTo>
                    <a:pt x="14017" y="44496"/>
                  </a:lnTo>
                  <a:lnTo>
                    <a:pt x="13356" y="44033"/>
                  </a:lnTo>
                  <a:lnTo>
                    <a:pt x="12695" y="43636"/>
                  </a:lnTo>
                  <a:lnTo>
                    <a:pt x="11968" y="43306"/>
                  </a:lnTo>
                  <a:lnTo>
                    <a:pt x="11174" y="43041"/>
                  </a:lnTo>
                  <a:lnTo>
                    <a:pt x="10381" y="42843"/>
                  </a:lnTo>
                  <a:lnTo>
                    <a:pt x="9521" y="42711"/>
                  </a:lnTo>
                  <a:lnTo>
                    <a:pt x="8662" y="42645"/>
                  </a:lnTo>
                  <a:lnTo>
                    <a:pt x="7802" y="42711"/>
                  </a:lnTo>
                  <a:lnTo>
                    <a:pt x="6943" y="42843"/>
                  </a:lnTo>
                  <a:lnTo>
                    <a:pt x="6083" y="43041"/>
                  </a:lnTo>
                  <a:lnTo>
                    <a:pt x="5290" y="43372"/>
                  </a:lnTo>
                  <a:lnTo>
                    <a:pt x="4563" y="43703"/>
                  </a:lnTo>
                  <a:lnTo>
                    <a:pt x="3835" y="44165"/>
                  </a:lnTo>
                  <a:lnTo>
                    <a:pt x="3174" y="44628"/>
                  </a:lnTo>
                  <a:lnTo>
                    <a:pt x="2579" y="45223"/>
                  </a:lnTo>
                  <a:lnTo>
                    <a:pt x="1984" y="45818"/>
                  </a:lnTo>
                  <a:lnTo>
                    <a:pt x="1521" y="46479"/>
                  </a:lnTo>
                  <a:lnTo>
                    <a:pt x="1059" y="47207"/>
                  </a:lnTo>
                  <a:lnTo>
                    <a:pt x="728" y="47934"/>
                  </a:lnTo>
                  <a:lnTo>
                    <a:pt x="397" y="48793"/>
                  </a:lnTo>
                  <a:lnTo>
                    <a:pt x="199" y="49587"/>
                  </a:lnTo>
                  <a:lnTo>
                    <a:pt x="67" y="50446"/>
                  </a:lnTo>
                  <a:lnTo>
                    <a:pt x="1" y="51306"/>
                  </a:lnTo>
                  <a:lnTo>
                    <a:pt x="1" y="51636"/>
                  </a:lnTo>
                  <a:lnTo>
                    <a:pt x="67" y="52496"/>
                  </a:lnTo>
                  <a:lnTo>
                    <a:pt x="133" y="53289"/>
                  </a:lnTo>
                  <a:lnTo>
                    <a:pt x="199" y="53488"/>
                  </a:lnTo>
                  <a:lnTo>
                    <a:pt x="662" y="55736"/>
                  </a:lnTo>
                  <a:lnTo>
                    <a:pt x="1257" y="57851"/>
                  </a:lnTo>
                  <a:lnTo>
                    <a:pt x="1918" y="59967"/>
                  </a:lnTo>
                  <a:lnTo>
                    <a:pt x="2711" y="62016"/>
                  </a:lnTo>
                  <a:lnTo>
                    <a:pt x="3637" y="64066"/>
                  </a:lnTo>
                  <a:lnTo>
                    <a:pt x="4629" y="65983"/>
                  </a:lnTo>
                  <a:lnTo>
                    <a:pt x="5687" y="67901"/>
                  </a:lnTo>
                  <a:lnTo>
                    <a:pt x="6877" y="69752"/>
                  </a:lnTo>
                  <a:lnTo>
                    <a:pt x="8067" y="71537"/>
                  </a:lnTo>
                  <a:lnTo>
                    <a:pt x="9455" y="73256"/>
                  </a:lnTo>
                  <a:lnTo>
                    <a:pt x="10844" y="74909"/>
                  </a:lnTo>
                  <a:lnTo>
                    <a:pt x="12298" y="76496"/>
                  </a:lnTo>
                  <a:lnTo>
                    <a:pt x="13885" y="78016"/>
                  </a:lnTo>
                  <a:lnTo>
                    <a:pt x="15538" y="79471"/>
                  </a:lnTo>
                  <a:lnTo>
                    <a:pt x="17257" y="80793"/>
                  </a:lnTo>
                  <a:lnTo>
                    <a:pt x="18976" y="82049"/>
                  </a:lnTo>
                  <a:lnTo>
                    <a:pt x="19174" y="82182"/>
                  </a:lnTo>
                  <a:lnTo>
                    <a:pt x="20695" y="83173"/>
                  </a:lnTo>
                  <a:lnTo>
                    <a:pt x="22215" y="84099"/>
                  </a:lnTo>
                  <a:lnTo>
                    <a:pt x="23802" y="84958"/>
                  </a:lnTo>
                  <a:lnTo>
                    <a:pt x="25455" y="85752"/>
                  </a:lnTo>
                  <a:lnTo>
                    <a:pt x="27174" y="86479"/>
                  </a:lnTo>
                  <a:lnTo>
                    <a:pt x="28893" y="87140"/>
                  </a:lnTo>
                  <a:lnTo>
                    <a:pt x="30612" y="87735"/>
                  </a:lnTo>
                  <a:lnTo>
                    <a:pt x="32397" y="88264"/>
                  </a:lnTo>
                  <a:lnTo>
                    <a:pt x="34182" y="88727"/>
                  </a:lnTo>
                  <a:lnTo>
                    <a:pt x="36033" y="89124"/>
                  </a:lnTo>
                  <a:lnTo>
                    <a:pt x="37885" y="89454"/>
                  </a:lnTo>
                  <a:lnTo>
                    <a:pt x="39736" y="89653"/>
                  </a:lnTo>
                  <a:lnTo>
                    <a:pt x="41653" y="89851"/>
                  </a:lnTo>
                  <a:lnTo>
                    <a:pt x="43571" y="89917"/>
                  </a:lnTo>
                  <a:lnTo>
                    <a:pt x="45554" y="89851"/>
                  </a:lnTo>
                  <a:lnTo>
                    <a:pt x="47538" y="89785"/>
                  </a:lnTo>
                  <a:lnTo>
                    <a:pt x="49587" y="89586"/>
                  </a:lnTo>
                  <a:lnTo>
                    <a:pt x="51637" y="89322"/>
                  </a:lnTo>
                  <a:lnTo>
                    <a:pt x="53620" y="88925"/>
                  </a:lnTo>
                  <a:lnTo>
                    <a:pt x="55604" y="88462"/>
                  </a:lnTo>
                  <a:lnTo>
                    <a:pt x="57521" y="87934"/>
                  </a:lnTo>
                  <a:lnTo>
                    <a:pt x="59438" y="87272"/>
                  </a:lnTo>
                  <a:lnTo>
                    <a:pt x="61290" y="86545"/>
                  </a:lnTo>
                  <a:lnTo>
                    <a:pt x="63141" y="85752"/>
                  </a:lnTo>
                  <a:lnTo>
                    <a:pt x="64926" y="84892"/>
                  </a:lnTo>
                  <a:lnTo>
                    <a:pt x="66645" y="83901"/>
                  </a:lnTo>
                  <a:lnTo>
                    <a:pt x="68364" y="82909"/>
                  </a:lnTo>
                  <a:lnTo>
                    <a:pt x="70017" y="81785"/>
                  </a:lnTo>
                  <a:lnTo>
                    <a:pt x="71603" y="80595"/>
                  </a:lnTo>
                  <a:lnTo>
                    <a:pt x="73124" y="79339"/>
                  </a:lnTo>
                  <a:lnTo>
                    <a:pt x="74645" y="78082"/>
                  </a:lnTo>
                  <a:lnTo>
                    <a:pt x="76033" y="76694"/>
                  </a:lnTo>
                  <a:lnTo>
                    <a:pt x="77422" y="75306"/>
                  </a:lnTo>
                  <a:lnTo>
                    <a:pt x="78678" y="73785"/>
                  </a:lnTo>
                  <a:lnTo>
                    <a:pt x="79934" y="72264"/>
                  </a:lnTo>
                  <a:lnTo>
                    <a:pt x="81124" y="70678"/>
                  </a:lnTo>
                  <a:lnTo>
                    <a:pt x="82248" y="69025"/>
                  </a:lnTo>
                  <a:lnTo>
                    <a:pt x="83240" y="67306"/>
                  </a:lnTo>
                  <a:lnTo>
                    <a:pt x="84231" y="65587"/>
                  </a:lnTo>
                  <a:lnTo>
                    <a:pt x="85091" y="63802"/>
                  </a:lnTo>
                  <a:lnTo>
                    <a:pt x="85884" y="61950"/>
                  </a:lnTo>
                  <a:lnTo>
                    <a:pt x="86612" y="60099"/>
                  </a:lnTo>
                  <a:lnTo>
                    <a:pt x="87273" y="58182"/>
                  </a:lnTo>
                  <a:lnTo>
                    <a:pt x="87802" y="56264"/>
                  </a:lnTo>
                  <a:lnTo>
                    <a:pt x="88265" y="54281"/>
                  </a:lnTo>
                  <a:lnTo>
                    <a:pt x="88661" y="52298"/>
                  </a:lnTo>
                  <a:lnTo>
                    <a:pt x="88926" y="50248"/>
                  </a:lnTo>
                  <a:lnTo>
                    <a:pt x="89124" y="48198"/>
                  </a:lnTo>
                  <a:lnTo>
                    <a:pt x="89256" y="46017"/>
                  </a:lnTo>
                  <a:lnTo>
                    <a:pt x="89256" y="43901"/>
                  </a:lnTo>
                  <a:lnTo>
                    <a:pt x="89124" y="41851"/>
                  </a:lnTo>
                  <a:lnTo>
                    <a:pt x="88926" y="39802"/>
                  </a:lnTo>
                  <a:lnTo>
                    <a:pt x="88661" y="37752"/>
                  </a:lnTo>
                  <a:lnTo>
                    <a:pt x="88265" y="35703"/>
                  </a:lnTo>
                  <a:lnTo>
                    <a:pt x="87802" y="33785"/>
                  </a:lnTo>
                  <a:lnTo>
                    <a:pt x="87273" y="31802"/>
                  </a:lnTo>
                  <a:lnTo>
                    <a:pt x="86678" y="29951"/>
                  </a:lnTo>
                  <a:lnTo>
                    <a:pt x="85950" y="28033"/>
                  </a:lnTo>
                  <a:lnTo>
                    <a:pt x="85157" y="26248"/>
                  </a:lnTo>
                  <a:lnTo>
                    <a:pt x="84298" y="24463"/>
                  </a:lnTo>
                  <a:lnTo>
                    <a:pt x="83306" y="22744"/>
                  </a:lnTo>
                  <a:lnTo>
                    <a:pt x="82314" y="21025"/>
                  </a:lnTo>
                  <a:lnTo>
                    <a:pt x="81256" y="19372"/>
                  </a:lnTo>
                  <a:lnTo>
                    <a:pt x="80066" y="17785"/>
                  </a:lnTo>
                  <a:lnTo>
                    <a:pt x="78876" y="16265"/>
                  </a:lnTo>
                  <a:lnTo>
                    <a:pt x="77554" y="14810"/>
                  </a:lnTo>
                  <a:lnTo>
                    <a:pt x="76232" y="13356"/>
                  </a:lnTo>
                  <a:lnTo>
                    <a:pt x="74777" y="11967"/>
                  </a:lnTo>
                  <a:lnTo>
                    <a:pt x="73322" y="10711"/>
                  </a:lnTo>
                  <a:lnTo>
                    <a:pt x="71802" y="9455"/>
                  </a:lnTo>
                  <a:lnTo>
                    <a:pt x="70215" y="8265"/>
                  </a:lnTo>
                  <a:lnTo>
                    <a:pt x="68628" y="7207"/>
                  </a:lnTo>
                  <a:lnTo>
                    <a:pt x="66909" y="6149"/>
                  </a:lnTo>
                  <a:lnTo>
                    <a:pt x="65190" y="5157"/>
                  </a:lnTo>
                  <a:lnTo>
                    <a:pt x="63405" y="4298"/>
                  </a:lnTo>
                  <a:lnTo>
                    <a:pt x="61620" y="3505"/>
                  </a:lnTo>
                  <a:lnTo>
                    <a:pt x="59769" y="2777"/>
                  </a:lnTo>
                  <a:lnTo>
                    <a:pt x="57852" y="2116"/>
                  </a:lnTo>
                  <a:lnTo>
                    <a:pt x="55934" y="1521"/>
                  </a:lnTo>
                  <a:lnTo>
                    <a:pt x="53951" y="1058"/>
                  </a:lnTo>
                  <a:lnTo>
                    <a:pt x="51703" y="662"/>
                  </a:lnTo>
                  <a:lnTo>
                    <a:pt x="49455" y="331"/>
                  </a:lnTo>
                  <a:lnTo>
                    <a:pt x="47141" y="133"/>
                  </a:lnTo>
                  <a:lnTo>
                    <a:pt x="44827"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5"/>
            <p:cNvSpPr/>
            <p:nvPr/>
          </p:nvSpPr>
          <p:spPr>
            <a:xfrm>
              <a:off x="3565250" y="4216350"/>
              <a:ext cx="1636375" cy="1371925"/>
            </a:xfrm>
            <a:custGeom>
              <a:rect b="b" l="l" r="r" t="t"/>
              <a:pathLst>
                <a:path extrusionOk="0" h="54877" w="65455">
                  <a:moveTo>
                    <a:pt x="8661" y="1"/>
                  </a:moveTo>
                  <a:lnTo>
                    <a:pt x="7802" y="67"/>
                  </a:lnTo>
                  <a:lnTo>
                    <a:pt x="7008" y="199"/>
                  </a:lnTo>
                  <a:lnTo>
                    <a:pt x="6215" y="397"/>
                  </a:lnTo>
                  <a:lnTo>
                    <a:pt x="5488" y="596"/>
                  </a:lnTo>
                  <a:lnTo>
                    <a:pt x="4760" y="926"/>
                  </a:lnTo>
                  <a:lnTo>
                    <a:pt x="4099" y="1323"/>
                  </a:lnTo>
                  <a:lnTo>
                    <a:pt x="3438" y="1786"/>
                  </a:lnTo>
                  <a:lnTo>
                    <a:pt x="2843" y="2248"/>
                  </a:lnTo>
                  <a:lnTo>
                    <a:pt x="2314" y="2777"/>
                  </a:lnTo>
                  <a:lnTo>
                    <a:pt x="1785" y="3372"/>
                  </a:lnTo>
                  <a:lnTo>
                    <a:pt x="1322" y="4034"/>
                  </a:lnTo>
                  <a:lnTo>
                    <a:pt x="926" y="4695"/>
                  </a:lnTo>
                  <a:lnTo>
                    <a:pt x="595" y="5422"/>
                  </a:lnTo>
                  <a:lnTo>
                    <a:pt x="331" y="6149"/>
                  </a:lnTo>
                  <a:lnTo>
                    <a:pt x="132" y="6876"/>
                  </a:lnTo>
                  <a:lnTo>
                    <a:pt x="0" y="7736"/>
                  </a:lnTo>
                  <a:lnTo>
                    <a:pt x="0" y="8662"/>
                  </a:lnTo>
                  <a:lnTo>
                    <a:pt x="0" y="9587"/>
                  </a:lnTo>
                  <a:lnTo>
                    <a:pt x="132" y="10447"/>
                  </a:lnTo>
                  <a:lnTo>
                    <a:pt x="331" y="11240"/>
                  </a:lnTo>
                  <a:lnTo>
                    <a:pt x="661" y="12033"/>
                  </a:lnTo>
                  <a:lnTo>
                    <a:pt x="992" y="12761"/>
                  </a:lnTo>
                  <a:lnTo>
                    <a:pt x="1389" y="13488"/>
                  </a:lnTo>
                  <a:lnTo>
                    <a:pt x="1918" y="14149"/>
                  </a:lnTo>
                  <a:lnTo>
                    <a:pt x="2446" y="14744"/>
                  </a:lnTo>
                  <a:lnTo>
                    <a:pt x="3041" y="15339"/>
                  </a:lnTo>
                  <a:lnTo>
                    <a:pt x="3703" y="15802"/>
                  </a:lnTo>
                  <a:lnTo>
                    <a:pt x="4430" y="16265"/>
                  </a:lnTo>
                  <a:lnTo>
                    <a:pt x="5157" y="16662"/>
                  </a:lnTo>
                  <a:lnTo>
                    <a:pt x="5951" y="16926"/>
                  </a:lnTo>
                  <a:lnTo>
                    <a:pt x="6744" y="17124"/>
                  </a:lnTo>
                  <a:lnTo>
                    <a:pt x="7603" y="17323"/>
                  </a:lnTo>
                  <a:lnTo>
                    <a:pt x="20562" y="17323"/>
                  </a:lnTo>
                  <a:lnTo>
                    <a:pt x="22017" y="17389"/>
                  </a:lnTo>
                  <a:lnTo>
                    <a:pt x="23471" y="17521"/>
                  </a:lnTo>
                  <a:lnTo>
                    <a:pt x="24860" y="17653"/>
                  </a:lnTo>
                  <a:lnTo>
                    <a:pt x="26248" y="17918"/>
                  </a:lnTo>
                  <a:lnTo>
                    <a:pt x="27636" y="18248"/>
                  </a:lnTo>
                  <a:lnTo>
                    <a:pt x="29025" y="18645"/>
                  </a:lnTo>
                  <a:lnTo>
                    <a:pt x="30347" y="19108"/>
                  </a:lnTo>
                  <a:lnTo>
                    <a:pt x="31603" y="19637"/>
                  </a:lnTo>
                  <a:lnTo>
                    <a:pt x="32859" y="20232"/>
                  </a:lnTo>
                  <a:lnTo>
                    <a:pt x="34050" y="20893"/>
                  </a:lnTo>
                  <a:lnTo>
                    <a:pt x="35240" y="21620"/>
                  </a:lnTo>
                  <a:lnTo>
                    <a:pt x="36364" y="22347"/>
                  </a:lnTo>
                  <a:lnTo>
                    <a:pt x="37488" y="23141"/>
                  </a:lnTo>
                  <a:lnTo>
                    <a:pt x="38545" y="24066"/>
                  </a:lnTo>
                  <a:lnTo>
                    <a:pt x="39537" y="24926"/>
                  </a:lnTo>
                  <a:lnTo>
                    <a:pt x="40529" y="25918"/>
                  </a:lnTo>
                  <a:lnTo>
                    <a:pt x="41454" y="26909"/>
                  </a:lnTo>
                  <a:lnTo>
                    <a:pt x="42314" y="27967"/>
                  </a:lnTo>
                  <a:lnTo>
                    <a:pt x="43107" y="29091"/>
                  </a:lnTo>
                  <a:lnTo>
                    <a:pt x="43901" y="30215"/>
                  </a:lnTo>
                  <a:lnTo>
                    <a:pt x="44628" y="31405"/>
                  </a:lnTo>
                  <a:lnTo>
                    <a:pt x="45223" y="32661"/>
                  </a:lnTo>
                  <a:lnTo>
                    <a:pt x="45818" y="33918"/>
                  </a:lnTo>
                  <a:lnTo>
                    <a:pt x="46347" y="35174"/>
                  </a:lnTo>
                  <a:lnTo>
                    <a:pt x="46810" y="36496"/>
                  </a:lnTo>
                  <a:lnTo>
                    <a:pt x="47206" y="37818"/>
                  </a:lnTo>
                  <a:lnTo>
                    <a:pt x="47537" y="39207"/>
                  </a:lnTo>
                  <a:lnTo>
                    <a:pt x="47801" y="40595"/>
                  </a:lnTo>
                  <a:lnTo>
                    <a:pt x="48000" y="42050"/>
                  </a:lnTo>
                  <a:lnTo>
                    <a:pt x="48132" y="43438"/>
                  </a:lnTo>
                  <a:lnTo>
                    <a:pt x="48132" y="44959"/>
                  </a:lnTo>
                  <a:lnTo>
                    <a:pt x="48132" y="46413"/>
                  </a:lnTo>
                  <a:lnTo>
                    <a:pt x="48198" y="47273"/>
                  </a:lnTo>
                  <a:lnTo>
                    <a:pt x="48330" y="48132"/>
                  </a:lnTo>
                  <a:lnTo>
                    <a:pt x="48529" y="48926"/>
                  </a:lnTo>
                  <a:lnTo>
                    <a:pt x="48859" y="49719"/>
                  </a:lnTo>
                  <a:lnTo>
                    <a:pt x="49256" y="50446"/>
                  </a:lnTo>
                  <a:lnTo>
                    <a:pt x="49653" y="51174"/>
                  </a:lnTo>
                  <a:lnTo>
                    <a:pt x="50182" y="51769"/>
                  </a:lnTo>
                  <a:lnTo>
                    <a:pt x="50711" y="52364"/>
                  </a:lnTo>
                  <a:lnTo>
                    <a:pt x="51306" y="52959"/>
                  </a:lnTo>
                  <a:lnTo>
                    <a:pt x="51967" y="53421"/>
                  </a:lnTo>
                  <a:lnTo>
                    <a:pt x="52694" y="53818"/>
                  </a:lnTo>
                  <a:lnTo>
                    <a:pt x="53421" y="54215"/>
                  </a:lnTo>
                  <a:lnTo>
                    <a:pt x="54215" y="54479"/>
                  </a:lnTo>
                  <a:lnTo>
                    <a:pt x="55074" y="54678"/>
                  </a:lnTo>
                  <a:lnTo>
                    <a:pt x="55934" y="54810"/>
                  </a:lnTo>
                  <a:lnTo>
                    <a:pt x="56793" y="54876"/>
                  </a:lnTo>
                  <a:lnTo>
                    <a:pt x="57653" y="54810"/>
                  </a:lnTo>
                  <a:lnTo>
                    <a:pt x="58512" y="54678"/>
                  </a:lnTo>
                  <a:lnTo>
                    <a:pt x="59372" y="54479"/>
                  </a:lnTo>
                  <a:lnTo>
                    <a:pt x="60165" y="54149"/>
                  </a:lnTo>
                  <a:lnTo>
                    <a:pt x="60892" y="53818"/>
                  </a:lnTo>
                  <a:lnTo>
                    <a:pt x="61620" y="53355"/>
                  </a:lnTo>
                  <a:lnTo>
                    <a:pt x="62281" y="52893"/>
                  </a:lnTo>
                  <a:lnTo>
                    <a:pt x="62876" y="52298"/>
                  </a:lnTo>
                  <a:lnTo>
                    <a:pt x="63471" y="51702"/>
                  </a:lnTo>
                  <a:lnTo>
                    <a:pt x="63934" y="51041"/>
                  </a:lnTo>
                  <a:lnTo>
                    <a:pt x="64396" y="50314"/>
                  </a:lnTo>
                  <a:lnTo>
                    <a:pt x="64727" y="49587"/>
                  </a:lnTo>
                  <a:lnTo>
                    <a:pt x="65058" y="48793"/>
                  </a:lnTo>
                  <a:lnTo>
                    <a:pt x="65256" y="47934"/>
                  </a:lnTo>
                  <a:lnTo>
                    <a:pt x="65388" y="47074"/>
                  </a:lnTo>
                  <a:lnTo>
                    <a:pt x="65454" y="46215"/>
                  </a:lnTo>
                  <a:lnTo>
                    <a:pt x="65454" y="43041"/>
                  </a:lnTo>
                  <a:lnTo>
                    <a:pt x="65322" y="41124"/>
                  </a:lnTo>
                  <a:lnTo>
                    <a:pt x="65124" y="39207"/>
                  </a:lnTo>
                  <a:lnTo>
                    <a:pt x="64859" y="37356"/>
                  </a:lnTo>
                  <a:lnTo>
                    <a:pt x="64463" y="35504"/>
                  </a:lnTo>
                  <a:lnTo>
                    <a:pt x="64066" y="33653"/>
                  </a:lnTo>
                  <a:lnTo>
                    <a:pt x="63537" y="31868"/>
                  </a:lnTo>
                  <a:lnTo>
                    <a:pt x="62942" y="30149"/>
                  </a:lnTo>
                  <a:lnTo>
                    <a:pt x="62347" y="28364"/>
                  </a:lnTo>
                  <a:lnTo>
                    <a:pt x="61620" y="26711"/>
                  </a:lnTo>
                  <a:lnTo>
                    <a:pt x="60826" y="25058"/>
                  </a:lnTo>
                  <a:lnTo>
                    <a:pt x="59967" y="23405"/>
                  </a:lnTo>
                  <a:lnTo>
                    <a:pt x="59041" y="21818"/>
                  </a:lnTo>
                  <a:lnTo>
                    <a:pt x="58115" y="20298"/>
                  </a:lnTo>
                  <a:lnTo>
                    <a:pt x="57058" y="18777"/>
                  </a:lnTo>
                  <a:lnTo>
                    <a:pt x="56000" y="17323"/>
                  </a:lnTo>
                  <a:lnTo>
                    <a:pt x="54810" y="15934"/>
                  </a:lnTo>
                  <a:lnTo>
                    <a:pt x="53620" y="14612"/>
                  </a:lnTo>
                  <a:lnTo>
                    <a:pt x="52363" y="13290"/>
                  </a:lnTo>
                  <a:lnTo>
                    <a:pt x="51107" y="12033"/>
                  </a:lnTo>
                  <a:lnTo>
                    <a:pt x="49719" y="10777"/>
                  </a:lnTo>
                  <a:lnTo>
                    <a:pt x="48330" y="9653"/>
                  </a:lnTo>
                  <a:lnTo>
                    <a:pt x="46876" y="8529"/>
                  </a:lnTo>
                  <a:lnTo>
                    <a:pt x="45355" y="7538"/>
                  </a:lnTo>
                  <a:lnTo>
                    <a:pt x="43835" y="6546"/>
                  </a:lnTo>
                  <a:lnTo>
                    <a:pt x="42248" y="5620"/>
                  </a:lnTo>
                  <a:lnTo>
                    <a:pt x="40661" y="4761"/>
                  </a:lnTo>
                  <a:lnTo>
                    <a:pt x="39008" y="3967"/>
                  </a:lnTo>
                  <a:lnTo>
                    <a:pt x="37289" y="3240"/>
                  </a:lnTo>
                  <a:lnTo>
                    <a:pt x="35570" y="2579"/>
                  </a:lnTo>
                  <a:lnTo>
                    <a:pt x="33851" y="2050"/>
                  </a:lnTo>
                  <a:lnTo>
                    <a:pt x="32066" y="1521"/>
                  </a:lnTo>
                  <a:lnTo>
                    <a:pt x="30215" y="1058"/>
                  </a:lnTo>
                  <a:lnTo>
                    <a:pt x="27967" y="662"/>
                  </a:lnTo>
                  <a:lnTo>
                    <a:pt x="25719" y="331"/>
                  </a:lnTo>
                  <a:lnTo>
                    <a:pt x="23405" y="133"/>
                  </a:lnTo>
                  <a:lnTo>
                    <a:pt x="21091"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7" name="Google Shape;437;p35"/>
          <p:cNvSpPr txBox="1"/>
          <p:nvPr/>
        </p:nvSpPr>
        <p:spPr>
          <a:xfrm>
            <a:off x="3015188" y="1086305"/>
            <a:ext cx="934800" cy="640200"/>
          </a:xfrm>
          <a:prstGeom prst="rect">
            <a:avLst/>
          </a:prstGeom>
          <a:noFill/>
          <a:ln>
            <a:noFill/>
          </a:ln>
        </p:spPr>
        <p:txBody>
          <a:bodyPr anchorCtr="0" anchor="ctr" bIns="0" lIns="137150" spcFirstLastPara="1" rIns="137150" wrap="square" tIns="0">
            <a:noAutofit/>
          </a:bodyPr>
          <a:lstStyle/>
          <a:p>
            <a:pPr indent="0" lvl="0" marL="0" rtl="0" algn="r">
              <a:spcBef>
                <a:spcPts val="0"/>
              </a:spcBef>
              <a:spcAft>
                <a:spcPts val="0"/>
              </a:spcAft>
              <a:buNone/>
            </a:pPr>
            <a:r>
              <a:rPr lang="en" sz="2800">
                <a:solidFill>
                  <a:srgbClr val="14ABFB"/>
                </a:solidFill>
                <a:latin typeface="Roboto"/>
                <a:ea typeface="Roboto"/>
                <a:cs typeface="Roboto"/>
                <a:sym typeface="Roboto"/>
              </a:rPr>
              <a:t>The</a:t>
            </a:r>
            <a:endParaRPr sz="2800">
              <a:solidFill>
                <a:srgbClr val="14ABFB"/>
              </a:solidFill>
              <a:latin typeface="Roboto"/>
              <a:ea typeface="Roboto"/>
              <a:cs typeface="Roboto"/>
              <a:sym typeface="Roboto"/>
            </a:endParaRPr>
          </a:p>
        </p:txBody>
      </p:sp>
      <p:sp>
        <p:nvSpPr>
          <p:cNvPr id="438" name="Google Shape;438;p35"/>
          <p:cNvSpPr txBox="1"/>
          <p:nvPr/>
        </p:nvSpPr>
        <p:spPr>
          <a:xfrm>
            <a:off x="4661127" y="1086305"/>
            <a:ext cx="1601100" cy="640200"/>
          </a:xfrm>
          <a:prstGeom prst="rect">
            <a:avLst/>
          </a:prstGeom>
          <a:noFill/>
          <a:ln>
            <a:noFill/>
          </a:ln>
        </p:spPr>
        <p:txBody>
          <a:bodyPr anchorCtr="0" anchor="ctr" bIns="0" lIns="137150" spcFirstLastPara="1" rIns="137150" wrap="square" tIns="0">
            <a:noAutofit/>
          </a:bodyPr>
          <a:lstStyle/>
          <a:p>
            <a:pPr indent="0" lvl="0" marL="0" rtl="0" algn="l">
              <a:spcBef>
                <a:spcPts val="0"/>
              </a:spcBef>
              <a:spcAft>
                <a:spcPts val="0"/>
              </a:spcAft>
              <a:buNone/>
            </a:pPr>
            <a:r>
              <a:rPr lang="en" sz="2800">
                <a:solidFill>
                  <a:srgbClr val="14ABFB"/>
                </a:solidFill>
                <a:latin typeface="Roboto"/>
                <a:ea typeface="Roboto"/>
                <a:cs typeface="Roboto"/>
                <a:sym typeface="Roboto"/>
              </a:rPr>
              <a:t>Intents</a:t>
            </a:r>
            <a:endParaRPr sz="2800">
              <a:solidFill>
                <a:srgbClr val="14ABFB"/>
              </a:solidFill>
              <a:latin typeface="Roboto"/>
              <a:ea typeface="Roboto"/>
              <a:cs typeface="Roboto"/>
              <a:sym typeface="Roboto"/>
            </a:endParaRPr>
          </a:p>
        </p:txBody>
      </p:sp>
      <p:sp>
        <p:nvSpPr>
          <p:cNvPr id="439" name="Google Shape;439;p35"/>
          <p:cNvSpPr txBox="1"/>
          <p:nvPr/>
        </p:nvSpPr>
        <p:spPr>
          <a:xfrm>
            <a:off x="1556824" y="32373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what the </a:t>
            </a:r>
            <a:r>
              <a:rPr i="1" lang="en" sz="1800">
                <a:solidFill>
                  <a:srgbClr val="F8C616"/>
                </a:solidFill>
                <a:latin typeface="Libre Baskerville"/>
                <a:ea typeface="Libre Baskerville"/>
                <a:cs typeface="Libre Baskerville"/>
                <a:sym typeface="Libre Baskerville"/>
              </a:rPr>
              <a:t>user</a:t>
            </a:r>
            <a:r>
              <a:rPr lang="en" sz="1800">
                <a:solidFill>
                  <a:schemeClr val="lt1"/>
                </a:solidFill>
                <a:latin typeface="Roboto"/>
                <a:ea typeface="Roboto"/>
                <a:cs typeface="Roboto"/>
                <a:sym typeface="Roboto"/>
              </a:rPr>
              <a:t> intends to do</a:t>
            </a:r>
            <a:endParaRPr sz="1800">
              <a:solidFill>
                <a:schemeClr val="lt1"/>
              </a:solidFill>
              <a:latin typeface="Roboto"/>
              <a:ea typeface="Roboto"/>
              <a:cs typeface="Roboto"/>
              <a:sym typeface="Roboto"/>
            </a:endParaRPr>
          </a:p>
        </p:txBody>
      </p:sp>
      <p:sp>
        <p:nvSpPr>
          <p:cNvPr id="440" name="Google Shape;440;p35"/>
          <p:cNvSpPr txBox="1"/>
          <p:nvPr/>
        </p:nvSpPr>
        <p:spPr>
          <a:xfrm>
            <a:off x="3728850" y="32373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what </a:t>
            </a:r>
            <a:r>
              <a:rPr i="1" lang="en" sz="1800">
                <a:solidFill>
                  <a:srgbClr val="F8C616"/>
                </a:solidFill>
                <a:latin typeface="Libre Baskerville"/>
                <a:ea typeface="Libre Baskerville"/>
                <a:cs typeface="Libre Baskerville"/>
                <a:sym typeface="Libre Baskerville"/>
              </a:rPr>
              <a:t>you</a:t>
            </a:r>
            <a:r>
              <a:rPr lang="en" sz="1800">
                <a:solidFill>
                  <a:srgbClr val="FFFFFF"/>
                </a:solidFill>
                <a:latin typeface="Roboto"/>
                <a:ea typeface="Roboto"/>
                <a:cs typeface="Roboto"/>
                <a:sym typeface="Roboto"/>
              </a:rPr>
              <a:t> intend to do for them</a:t>
            </a:r>
            <a:endParaRPr sz="1800">
              <a:solidFill>
                <a:srgbClr val="FFFFFF"/>
              </a:solidFill>
              <a:latin typeface="Roboto"/>
              <a:ea typeface="Roboto"/>
              <a:cs typeface="Roboto"/>
              <a:sym typeface="Roboto"/>
            </a:endParaRPr>
          </a:p>
        </p:txBody>
      </p:sp>
      <p:sp>
        <p:nvSpPr>
          <p:cNvPr id="441" name="Google Shape;441;p35"/>
          <p:cNvSpPr txBox="1"/>
          <p:nvPr/>
        </p:nvSpPr>
        <p:spPr>
          <a:xfrm>
            <a:off x="5900874" y="3237826"/>
            <a:ext cx="1686300" cy="64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how </a:t>
            </a:r>
            <a:r>
              <a:rPr i="1" lang="en" sz="1800">
                <a:solidFill>
                  <a:srgbClr val="F8C616"/>
                </a:solidFill>
                <a:latin typeface="Libre Baskerville"/>
                <a:ea typeface="Libre Baskerville"/>
                <a:cs typeface="Libre Baskerville"/>
                <a:sym typeface="Libre Baskerville"/>
              </a:rPr>
              <a:t>you</a:t>
            </a:r>
            <a:r>
              <a:rPr lang="en" sz="1800">
                <a:solidFill>
                  <a:schemeClr val="lt1"/>
                </a:solidFill>
                <a:latin typeface="Roboto"/>
                <a:ea typeface="Roboto"/>
                <a:cs typeface="Roboto"/>
                <a:sym typeface="Roboto"/>
              </a:rPr>
              <a:t> </a:t>
            </a:r>
            <a:br>
              <a:rPr lang="en" sz="1800">
                <a:solidFill>
                  <a:schemeClr val="lt1"/>
                </a:solidFill>
                <a:latin typeface="Roboto"/>
                <a:ea typeface="Roboto"/>
                <a:cs typeface="Roboto"/>
                <a:sym typeface="Roboto"/>
              </a:rPr>
            </a:br>
            <a:r>
              <a:rPr lang="en" sz="1800">
                <a:solidFill>
                  <a:schemeClr val="lt1"/>
                </a:solidFill>
                <a:latin typeface="Roboto"/>
                <a:ea typeface="Roboto"/>
                <a:cs typeface="Roboto"/>
                <a:sym typeface="Roboto"/>
              </a:rPr>
              <a:t>intend do it</a:t>
            </a:r>
            <a:endParaRPr sz="1800">
              <a:solidFill>
                <a:schemeClr val="lt1"/>
              </a:solidFill>
              <a:latin typeface="Roboto"/>
              <a:ea typeface="Roboto"/>
              <a:cs typeface="Roboto"/>
              <a:sym typeface="Roboto"/>
            </a:endParaRPr>
          </a:p>
          <a:p>
            <a:pPr indent="0" lvl="0" marL="0" rtl="0" algn="ctr">
              <a:spcBef>
                <a:spcPts val="0"/>
              </a:spcBef>
              <a:spcAft>
                <a:spcPts val="0"/>
              </a:spcAft>
              <a:buNone/>
            </a:pPr>
            <a:r>
              <a:t/>
            </a:r>
            <a:endParaRPr sz="1800">
              <a:solidFill>
                <a:schemeClr val="lt1"/>
              </a:solidFill>
              <a:latin typeface="Roboto"/>
              <a:ea typeface="Roboto"/>
              <a:cs typeface="Roboto"/>
              <a:sym typeface="Roboto"/>
            </a:endParaRPr>
          </a:p>
        </p:txBody>
      </p:sp>
      <p:cxnSp>
        <p:nvCxnSpPr>
          <p:cNvPr id="442" name="Google Shape;442;p35"/>
          <p:cNvCxnSpPr/>
          <p:nvPr/>
        </p:nvCxnSpPr>
        <p:spPr>
          <a:xfrm rot="10800000">
            <a:off x="45720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443" name="Google Shape;443;p35"/>
          <p:cNvCxnSpPr/>
          <p:nvPr/>
        </p:nvCxnSpPr>
        <p:spPr>
          <a:xfrm>
            <a:off x="3719700" y="2562105"/>
            <a:ext cx="1704600" cy="0"/>
          </a:xfrm>
          <a:prstGeom prst="straightConnector1">
            <a:avLst/>
          </a:prstGeom>
          <a:noFill/>
          <a:ln cap="flat" cmpd="sng" w="9525">
            <a:solidFill>
              <a:srgbClr val="F8C616"/>
            </a:solidFill>
            <a:prstDash val="solid"/>
            <a:round/>
            <a:headEnd len="med" w="med" type="none"/>
            <a:tailEnd len="med" w="med" type="none"/>
          </a:ln>
        </p:spPr>
      </p:cxnSp>
      <p:cxnSp>
        <p:nvCxnSpPr>
          <p:cNvPr id="444" name="Google Shape;444;p35"/>
          <p:cNvCxnSpPr/>
          <p:nvPr/>
        </p:nvCxnSpPr>
        <p:spPr>
          <a:xfrm rot="10800000">
            <a:off x="6734900" y="2559630"/>
            <a:ext cx="0" cy="399900"/>
          </a:xfrm>
          <a:prstGeom prst="straightConnector1">
            <a:avLst/>
          </a:prstGeom>
          <a:noFill/>
          <a:ln cap="flat" cmpd="sng" w="9525">
            <a:solidFill>
              <a:srgbClr val="F8C616"/>
            </a:solidFill>
            <a:prstDash val="solid"/>
            <a:round/>
            <a:headEnd len="med" w="med" type="none"/>
            <a:tailEnd len="med" w="med" type="none"/>
          </a:ln>
        </p:spPr>
      </p:cxnSp>
      <p:cxnSp>
        <p:nvCxnSpPr>
          <p:cNvPr id="445" name="Google Shape;445;p35"/>
          <p:cNvCxnSpPr/>
          <p:nvPr/>
        </p:nvCxnSpPr>
        <p:spPr>
          <a:xfrm>
            <a:off x="5882600" y="2562105"/>
            <a:ext cx="1704600" cy="0"/>
          </a:xfrm>
          <a:prstGeom prst="straightConnector1">
            <a:avLst/>
          </a:prstGeom>
          <a:noFill/>
          <a:ln cap="flat" cmpd="sng" w="9525">
            <a:solidFill>
              <a:srgbClr val="F8C616"/>
            </a:solidFill>
            <a:prstDash val="solid"/>
            <a:round/>
            <a:headEnd len="med" w="med" type="none"/>
            <a:tailEnd len="med" w="med" type="none"/>
          </a:ln>
        </p:spPr>
      </p:cxnSp>
      <p:sp>
        <p:nvSpPr>
          <p:cNvPr id="446" name="Google Shape;446;p35"/>
          <p:cNvSpPr/>
          <p:nvPr/>
        </p:nvSpPr>
        <p:spPr>
          <a:xfrm rot="10800000">
            <a:off x="23267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5"/>
          <p:cNvSpPr/>
          <p:nvPr/>
        </p:nvSpPr>
        <p:spPr>
          <a:xfrm rot="10800000">
            <a:off x="44896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5"/>
          <p:cNvSpPr/>
          <p:nvPr/>
        </p:nvSpPr>
        <p:spPr>
          <a:xfrm rot="10800000">
            <a:off x="6652550" y="291605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5"/>
          <p:cNvSpPr/>
          <p:nvPr/>
        </p:nvSpPr>
        <p:spPr>
          <a:xfrm>
            <a:off x="1488100" y="2379250"/>
            <a:ext cx="1773300" cy="365700"/>
          </a:xfrm>
          <a:prstGeom prst="roundRect">
            <a:avLst>
              <a:gd fmla="val 50000" name="adj"/>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13D5B"/>
                </a:solidFill>
                <a:latin typeface="Roboto Medium"/>
                <a:ea typeface="Roboto Medium"/>
                <a:cs typeface="Roboto Medium"/>
                <a:sym typeface="Roboto Medium"/>
              </a:rPr>
              <a:t>User intent</a:t>
            </a:r>
            <a:endParaRPr>
              <a:solidFill>
                <a:srgbClr val="013D5B"/>
              </a:solidFill>
              <a:latin typeface="Roboto Medium"/>
              <a:ea typeface="Roboto Medium"/>
              <a:cs typeface="Roboto Medium"/>
              <a:sym typeface="Roboto Medium"/>
            </a:endParaRPr>
          </a:p>
        </p:txBody>
      </p:sp>
      <p:sp>
        <p:nvSpPr>
          <p:cNvPr id="450" name="Google Shape;450;p35"/>
          <p:cNvSpPr/>
          <p:nvPr/>
        </p:nvSpPr>
        <p:spPr>
          <a:xfrm>
            <a:off x="3685050" y="2393775"/>
            <a:ext cx="1773900" cy="365700"/>
          </a:xfrm>
          <a:prstGeom prst="roundRect">
            <a:avLst>
              <a:gd fmla="val 50000" name="adj"/>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13D5B"/>
                </a:solidFill>
                <a:latin typeface="Roboto Medium"/>
                <a:ea typeface="Roboto Medium"/>
                <a:cs typeface="Roboto Medium"/>
                <a:sym typeface="Roboto Medium"/>
              </a:rPr>
              <a:t>Business intent</a:t>
            </a:r>
            <a:endParaRPr>
              <a:solidFill>
                <a:srgbClr val="013D5B"/>
              </a:solidFill>
              <a:latin typeface="Roboto Medium"/>
              <a:ea typeface="Roboto Medium"/>
              <a:cs typeface="Roboto Medium"/>
              <a:sym typeface="Roboto Medium"/>
            </a:endParaRPr>
          </a:p>
        </p:txBody>
      </p:sp>
      <p:sp>
        <p:nvSpPr>
          <p:cNvPr id="451" name="Google Shape;451;p35"/>
          <p:cNvSpPr/>
          <p:nvPr/>
        </p:nvSpPr>
        <p:spPr>
          <a:xfrm>
            <a:off x="5847950" y="2393275"/>
            <a:ext cx="1773900" cy="365700"/>
          </a:xfrm>
          <a:prstGeom prst="roundRect">
            <a:avLst>
              <a:gd fmla="val 50000" name="adj"/>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13D5B"/>
                </a:solidFill>
                <a:latin typeface="Roboto Medium"/>
                <a:ea typeface="Roboto Medium"/>
                <a:cs typeface="Roboto Medium"/>
                <a:sym typeface="Roboto Medium"/>
              </a:rPr>
              <a:t>Service intent</a:t>
            </a:r>
            <a:endParaRPr>
              <a:solidFill>
                <a:srgbClr val="013D5B"/>
              </a:solidFill>
              <a:latin typeface="Roboto Medium"/>
              <a:ea typeface="Roboto Medium"/>
              <a:cs typeface="Roboto Medium"/>
              <a:sym typeface="Roboto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455" name="Shape 455"/>
        <p:cNvGrpSpPr/>
        <p:nvPr/>
      </p:nvGrpSpPr>
      <p:grpSpPr>
        <a:xfrm>
          <a:off x="0" y="0"/>
          <a:ext cx="0" cy="0"/>
          <a:chOff x="0" y="0"/>
          <a:chExt cx="0" cy="0"/>
        </a:xfrm>
      </p:grpSpPr>
      <p:sp>
        <p:nvSpPr>
          <p:cNvPr id="456" name="Google Shape;456;p36"/>
          <p:cNvSpPr/>
          <p:nvPr/>
        </p:nvSpPr>
        <p:spPr>
          <a:xfrm>
            <a:off x="0" y="0"/>
            <a:ext cx="9144000" cy="2571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6"/>
          <p:cNvSpPr/>
          <p:nvPr/>
        </p:nvSpPr>
        <p:spPr>
          <a:xfrm>
            <a:off x="3261400" y="815250"/>
            <a:ext cx="35610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“I need to change my name.”</a:t>
            </a:r>
            <a:endParaRPr i="1" sz="1800">
              <a:solidFill>
                <a:srgbClr val="013D5B"/>
              </a:solidFill>
              <a:latin typeface="Libre Baskerville"/>
              <a:ea typeface="Libre Baskerville"/>
              <a:cs typeface="Libre Baskerville"/>
              <a:sym typeface="Libre Baskerville"/>
            </a:endParaRPr>
          </a:p>
        </p:txBody>
      </p:sp>
      <p:grpSp>
        <p:nvGrpSpPr>
          <p:cNvPr id="458" name="Google Shape;458;p36"/>
          <p:cNvGrpSpPr/>
          <p:nvPr/>
        </p:nvGrpSpPr>
        <p:grpSpPr>
          <a:xfrm>
            <a:off x="7000316" y="693296"/>
            <a:ext cx="1337009" cy="1185307"/>
            <a:chOff x="5275975" y="2673798"/>
            <a:chExt cx="2418175" cy="2143800"/>
          </a:xfrm>
        </p:grpSpPr>
        <p:sp>
          <p:nvSpPr>
            <p:cNvPr id="459" name="Google Shape;459;p36"/>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6"/>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6"/>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6"/>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6" name="Google Shape;466;p36"/>
          <p:cNvSpPr txBox="1"/>
          <p:nvPr/>
        </p:nvSpPr>
        <p:spPr>
          <a:xfrm>
            <a:off x="1859325" y="3077925"/>
            <a:ext cx="2621100" cy="1099500"/>
          </a:xfrm>
          <a:prstGeom prst="rect">
            <a:avLst/>
          </a:prstGeom>
          <a:noFill/>
          <a:ln cap="flat" cmpd="sng" w="9525">
            <a:solidFill>
              <a:srgbClr val="0192DE"/>
            </a:solidFill>
            <a:prstDash val="solid"/>
            <a:round/>
            <a:headEnd len="sm" w="sm" type="none"/>
            <a:tailEnd len="sm" w="sm" type="none"/>
          </a:ln>
        </p:spPr>
        <p:txBody>
          <a:bodyPr anchorCtr="0" anchor="t" bIns="0" lIns="0" spcFirstLastPara="1" rIns="0" wrap="square" tIns="502900">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change my personal name </a:t>
            </a:r>
            <a:br>
              <a:rPr lang="en">
                <a:solidFill>
                  <a:schemeClr val="lt1"/>
                </a:solidFill>
                <a:latin typeface="Roboto"/>
                <a:ea typeface="Roboto"/>
                <a:cs typeface="Roboto"/>
                <a:sym typeface="Roboto"/>
              </a:rPr>
            </a:br>
            <a:r>
              <a:rPr lang="en">
                <a:solidFill>
                  <a:schemeClr val="lt1"/>
                </a:solidFill>
                <a:latin typeface="Roboto"/>
                <a:ea typeface="Roboto"/>
                <a:cs typeface="Roboto"/>
                <a:sym typeface="Roboto"/>
              </a:rPr>
              <a:t>(vs. username)</a:t>
            </a:r>
            <a:endParaRPr>
              <a:solidFill>
                <a:schemeClr val="lt1"/>
              </a:solidFill>
              <a:latin typeface="Roboto"/>
              <a:ea typeface="Roboto"/>
              <a:cs typeface="Roboto"/>
              <a:sym typeface="Roboto"/>
            </a:endParaRPr>
          </a:p>
        </p:txBody>
      </p:sp>
      <p:sp>
        <p:nvSpPr>
          <p:cNvPr id="467" name="Google Shape;467;p36"/>
          <p:cNvSpPr txBox="1"/>
          <p:nvPr/>
        </p:nvSpPr>
        <p:spPr>
          <a:xfrm>
            <a:off x="4663575" y="3077925"/>
            <a:ext cx="2621100" cy="1099500"/>
          </a:xfrm>
          <a:prstGeom prst="rect">
            <a:avLst/>
          </a:prstGeom>
          <a:noFill/>
          <a:ln cap="flat" cmpd="sng" w="9525">
            <a:solidFill>
              <a:srgbClr val="0192DE"/>
            </a:solidFill>
            <a:prstDash val="solid"/>
            <a:round/>
            <a:headEnd len="sm" w="sm" type="none"/>
            <a:tailEnd len="sm" w="sm" type="none"/>
          </a:ln>
        </p:spPr>
        <p:txBody>
          <a:bodyPr anchorCtr="0" anchor="t" bIns="0" lIns="0" spcFirstLastPara="1" rIns="0" wrap="square" tIns="502900">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change user’s legal name</a:t>
            </a:r>
            <a:endParaRPr>
              <a:solidFill>
                <a:schemeClr val="lt1"/>
              </a:solidFill>
              <a:latin typeface="Roboto"/>
              <a:ea typeface="Roboto"/>
              <a:cs typeface="Roboto"/>
              <a:sym typeface="Roboto"/>
            </a:endParaRPr>
          </a:p>
        </p:txBody>
      </p:sp>
      <p:sp>
        <p:nvSpPr>
          <p:cNvPr id="468" name="Google Shape;468;p36"/>
          <p:cNvSpPr/>
          <p:nvPr/>
        </p:nvSpPr>
        <p:spPr>
          <a:xfrm>
            <a:off x="1854975" y="3073450"/>
            <a:ext cx="2630100" cy="370200"/>
          </a:xfrm>
          <a:prstGeom prst="roundRect">
            <a:avLst>
              <a:gd fmla="val 0" name="adj"/>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13D5B"/>
                </a:solidFill>
                <a:latin typeface="Roboto Medium"/>
                <a:ea typeface="Roboto Medium"/>
                <a:cs typeface="Roboto Medium"/>
                <a:sym typeface="Roboto Medium"/>
              </a:rPr>
              <a:t>User intent</a:t>
            </a:r>
            <a:endParaRPr>
              <a:solidFill>
                <a:srgbClr val="013D5B"/>
              </a:solidFill>
              <a:latin typeface="Roboto Medium"/>
              <a:ea typeface="Roboto Medium"/>
              <a:cs typeface="Roboto Medium"/>
              <a:sym typeface="Roboto Medium"/>
            </a:endParaRPr>
          </a:p>
        </p:txBody>
      </p:sp>
      <p:sp>
        <p:nvSpPr>
          <p:cNvPr id="469" name="Google Shape;469;p36"/>
          <p:cNvSpPr/>
          <p:nvPr/>
        </p:nvSpPr>
        <p:spPr>
          <a:xfrm>
            <a:off x="4657425" y="3073450"/>
            <a:ext cx="2633400" cy="365700"/>
          </a:xfrm>
          <a:prstGeom prst="roundRect">
            <a:avLst>
              <a:gd fmla="val 0" name="adj"/>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13D5B"/>
                </a:solidFill>
                <a:latin typeface="Roboto Medium"/>
                <a:ea typeface="Roboto Medium"/>
                <a:cs typeface="Roboto Medium"/>
                <a:sym typeface="Roboto Medium"/>
              </a:rPr>
              <a:t>Business intent</a:t>
            </a:r>
            <a:endParaRPr>
              <a:solidFill>
                <a:srgbClr val="013D5B"/>
              </a:solidFill>
              <a:latin typeface="Roboto Medium"/>
              <a:ea typeface="Roboto Medium"/>
              <a:cs typeface="Roboto Medium"/>
              <a:sym typeface="Roboto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grpSp>
        <p:nvGrpSpPr>
          <p:cNvPr id="474" name="Google Shape;474;p37"/>
          <p:cNvGrpSpPr/>
          <p:nvPr/>
        </p:nvGrpSpPr>
        <p:grpSpPr>
          <a:xfrm>
            <a:off x="3958059" y="1200558"/>
            <a:ext cx="1357041" cy="2114594"/>
            <a:chOff x="3656075" y="823850"/>
            <a:chExt cx="1831859" cy="2854473"/>
          </a:xfrm>
        </p:grpSpPr>
        <p:sp>
          <p:nvSpPr>
            <p:cNvPr id="475" name="Google Shape;475;p37"/>
            <p:cNvSpPr/>
            <p:nvPr/>
          </p:nvSpPr>
          <p:spPr>
            <a:xfrm>
              <a:off x="3962969" y="823850"/>
              <a:ext cx="1468621" cy="978292"/>
            </a:xfrm>
            <a:custGeom>
              <a:rect b="b" l="l" r="r" t="t"/>
              <a:pathLst>
                <a:path extrusionOk="0" h="54139" w="81274">
                  <a:moveTo>
                    <a:pt x="16720" y="1"/>
                  </a:moveTo>
                  <a:lnTo>
                    <a:pt x="15857" y="67"/>
                  </a:lnTo>
                  <a:lnTo>
                    <a:pt x="14995" y="200"/>
                  </a:lnTo>
                  <a:lnTo>
                    <a:pt x="14132" y="399"/>
                  </a:lnTo>
                  <a:lnTo>
                    <a:pt x="13270" y="664"/>
                  </a:lnTo>
                  <a:lnTo>
                    <a:pt x="12473" y="996"/>
                  </a:lnTo>
                  <a:lnTo>
                    <a:pt x="11744" y="1394"/>
                  </a:lnTo>
                  <a:lnTo>
                    <a:pt x="11014" y="1858"/>
                  </a:lnTo>
                  <a:lnTo>
                    <a:pt x="10350" y="2389"/>
                  </a:lnTo>
                  <a:lnTo>
                    <a:pt x="9753" y="2986"/>
                  </a:lnTo>
                  <a:lnTo>
                    <a:pt x="9156" y="3583"/>
                  </a:lnTo>
                  <a:lnTo>
                    <a:pt x="8625" y="4313"/>
                  </a:lnTo>
                  <a:lnTo>
                    <a:pt x="8161" y="5043"/>
                  </a:lnTo>
                  <a:lnTo>
                    <a:pt x="7763" y="5773"/>
                  </a:lnTo>
                  <a:lnTo>
                    <a:pt x="7497" y="6569"/>
                  </a:lnTo>
                  <a:lnTo>
                    <a:pt x="7232" y="7431"/>
                  </a:lnTo>
                  <a:lnTo>
                    <a:pt x="7033" y="8360"/>
                  </a:lnTo>
                  <a:lnTo>
                    <a:pt x="0" y="54138"/>
                  </a:lnTo>
                  <a:lnTo>
                    <a:pt x="0" y="54138"/>
                  </a:lnTo>
                  <a:lnTo>
                    <a:pt x="21231" y="44717"/>
                  </a:lnTo>
                  <a:lnTo>
                    <a:pt x="23818" y="27998"/>
                  </a:lnTo>
                  <a:lnTo>
                    <a:pt x="24018" y="27136"/>
                  </a:lnTo>
                  <a:lnTo>
                    <a:pt x="24283" y="26273"/>
                  </a:lnTo>
                  <a:lnTo>
                    <a:pt x="24615" y="25477"/>
                  </a:lnTo>
                  <a:lnTo>
                    <a:pt x="25013" y="24681"/>
                  </a:lnTo>
                  <a:lnTo>
                    <a:pt x="25477" y="23951"/>
                  </a:lnTo>
                  <a:lnTo>
                    <a:pt x="26008" y="23288"/>
                  </a:lnTo>
                  <a:lnTo>
                    <a:pt x="26539" y="22624"/>
                  </a:lnTo>
                  <a:lnTo>
                    <a:pt x="27202" y="22094"/>
                  </a:lnTo>
                  <a:lnTo>
                    <a:pt x="27866" y="21563"/>
                  </a:lnTo>
                  <a:lnTo>
                    <a:pt x="28529" y="21098"/>
                  </a:lnTo>
                  <a:lnTo>
                    <a:pt x="29325" y="20700"/>
                  </a:lnTo>
                  <a:lnTo>
                    <a:pt x="30121" y="20302"/>
                  </a:lnTo>
                  <a:lnTo>
                    <a:pt x="30917" y="20037"/>
                  </a:lnTo>
                  <a:lnTo>
                    <a:pt x="31780" y="19838"/>
                  </a:lnTo>
                  <a:lnTo>
                    <a:pt x="32642" y="19772"/>
                  </a:lnTo>
                  <a:lnTo>
                    <a:pt x="33571" y="19705"/>
                  </a:lnTo>
                  <a:lnTo>
                    <a:pt x="71455" y="19705"/>
                  </a:lnTo>
                  <a:lnTo>
                    <a:pt x="72450" y="19639"/>
                  </a:lnTo>
                  <a:lnTo>
                    <a:pt x="73445" y="19506"/>
                  </a:lnTo>
                  <a:lnTo>
                    <a:pt x="74374" y="19241"/>
                  </a:lnTo>
                  <a:lnTo>
                    <a:pt x="75236" y="18909"/>
                  </a:lnTo>
                  <a:lnTo>
                    <a:pt x="76099" y="18511"/>
                  </a:lnTo>
                  <a:lnTo>
                    <a:pt x="76961" y="18047"/>
                  </a:lnTo>
                  <a:lnTo>
                    <a:pt x="77691" y="17449"/>
                  </a:lnTo>
                  <a:lnTo>
                    <a:pt x="78354" y="16852"/>
                  </a:lnTo>
                  <a:lnTo>
                    <a:pt x="79018" y="16123"/>
                  </a:lnTo>
                  <a:lnTo>
                    <a:pt x="79615" y="15393"/>
                  </a:lnTo>
                  <a:lnTo>
                    <a:pt x="80079" y="14530"/>
                  </a:lnTo>
                  <a:lnTo>
                    <a:pt x="80478" y="13668"/>
                  </a:lnTo>
                  <a:lnTo>
                    <a:pt x="80809" y="12805"/>
                  </a:lnTo>
                  <a:lnTo>
                    <a:pt x="81075" y="11876"/>
                  </a:lnTo>
                  <a:lnTo>
                    <a:pt x="81207" y="10881"/>
                  </a:lnTo>
                  <a:lnTo>
                    <a:pt x="81274" y="9886"/>
                  </a:lnTo>
                  <a:lnTo>
                    <a:pt x="81207" y="8891"/>
                  </a:lnTo>
                  <a:lnTo>
                    <a:pt x="81075" y="7896"/>
                  </a:lnTo>
                  <a:lnTo>
                    <a:pt x="80809" y="6967"/>
                  </a:lnTo>
                  <a:lnTo>
                    <a:pt x="80478" y="6038"/>
                  </a:lnTo>
                  <a:lnTo>
                    <a:pt x="80079" y="5176"/>
                  </a:lnTo>
                  <a:lnTo>
                    <a:pt x="79615" y="4379"/>
                  </a:lnTo>
                  <a:lnTo>
                    <a:pt x="79018" y="3583"/>
                  </a:lnTo>
                  <a:lnTo>
                    <a:pt x="78354" y="2920"/>
                  </a:lnTo>
                  <a:lnTo>
                    <a:pt x="77691" y="2256"/>
                  </a:lnTo>
                  <a:lnTo>
                    <a:pt x="76961" y="1726"/>
                  </a:lnTo>
                  <a:lnTo>
                    <a:pt x="76099" y="1195"/>
                  </a:lnTo>
                  <a:lnTo>
                    <a:pt x="75236" y="797"/>
                  </a:lnTo>
                  <a:lnTo>
                    <a:pt x="74374" y="465"/>
                  </a:lnTo>
                  <a:lnTo>
                    <a:pt x="73445" y="200"/>
                  </a:lnTo>
                  <a:lnTo>
                    <a:pt x="72450" y="67"/>
                  </a:lnTo>
                  <a:lnTo>
                    <a:pt x="71455"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7"/>
            <p:cNvSpPr/>
            <p:nvPr/>
          </p:nvSpPr>
          <p:spPr>
            <a:xfrm>
              <a:off x="3656075" y="1834461"/>
              <a:ext cx="1830672" cy="1843863"/>
            </a:xfrm>
            <a:custGeom>
              <a:rect b="b" l="l" r="r" t="t"/>
              <a:pathLst>
                <a:path extrusionOk="0" h="102040" w="101310">
                  <a:moveTo>
                    <a:pt x="36755" y="1"/>
                  </a:moveTo>
                  <a:lnTo>
                    <a:pt x="35760" y="67"/>
                  </a:lnTo>
                  <a:lnTo>
                    <a:pt x="34765" y="200"/>
                  </a:lnTo>
                  <a:lnTo>
                    <a:pt x="33836" y="465"/>
                  </a:lnTo>
                  <a:lnTo>
                    <a:pt x="32974" y="797"/>
                  </a:lnTo>
                  <a:lnTo>
                    <a:pt x="32111" y="1195"/>
                  </a:lnTo>
                  <a:lnTo>
                    <a:pt x="31249" y="1659"/>
                  </a:lnTo>
                  <a:lnTo>
                    <a:pt x="30519" y="2257"/>
                  </a:lnTo>
                  <a:lnTo>
                    <a:pt x="29789" y="2854"/>
                  </a:lnTo>
                  <a:lnTo>
                    <a:pt x="29192" y="3583"/>
                  </a:lnTo>
                  <a:lnTo>
                    <a:pt x="28595" y="4313"/>
                  </a:lnTo>
                  <a:lnTo>
                    <a:pt x="28130" y="5176"/>
                  </a:lnTo>
                  <a:lnTo>
                    <a:pt x="27732" y="6038"/>
                  </a:lnTo>
                  <a:lnTo>
                    <a:pt x="27401" y="6901"/>
                  </a:lnTo>
                  <a:lnTo>
                    <a:pt x="27135" y="7830"/>
                  </a:lnTo>
                  <a:lnTo>
                    <a:pt x="27003" y="8825"/>
                  </a:lnTo>
                  <a:lnTo>
                    <a:pt x="26936" y="9820"/>
                  </a:lnTo>
                  <a:lnTo>
                    <a:pt x="27003" y="10815"/>
                  </a:lnTo>
                  <a:lnTo>
                    <a:pt x="27135" y="11810"/>
                  </a:lnTo>
                  <a:lnTo>
                    <a:pt x="27401" y="12739"/>
                  </a:lnTo>
                  <a:lnTo>
                    <a:pt x="27666" y="13602"/>
                  </a:lnTo>
                  <a:lnTo>
                    <a:pt x="28130" y="14464"/>
                  </a:lnTo>
                  <a:lnTo>
                    <a:pt x="28595" y="15260"/>
                  </a:lnTo>
                  <a:lnTo>
                    <a:pt x="29126" y="16056"/>
                  </a:lnTo>
                  <a:lnTo>
                    <a:pt x="29789" y="16720"/>
                  </a:lnTo>
                  <a:lnTo>
                    <a:pt x="30453" y="17383"/>
                  </a:lnTo>
                  <a:lnTo>
                    <a:pt x="31182" y="17914"/>
                  </a:lnTo>
                  <a:lnTo>
                    <a:pt x="31979" y="18445"/>
                  </a:lnTo>
                  <a:lnTo>
                    <a:pt x="32841" y="18843"/>
                  </a:lnTo>
                  <a:lnTo>
                    <a:pt x="33704" y="19175"/>
                  </a:lnTo>
                  <a:lnTo>
                    <a:pt x="34632" y="19440"/>
                  </a:lnTo>
                  <a:lnTo>
                    <a:pt x="35628" y="19639"/>
                  </a:lnTo>
                  <a:lnTo>
                    <a:pt x="50290" y="19639"/>
                  </a:lnTo>
                  <a:lnTo>
                    <a:pt x="52015" y="19705"/>
                  </a:lnTo>
                  <a:lnTo>
                    <a:pt x="53740" y="19838"/>
                  </a:lnTo>
                  <a:lnTo>
                    <a:pt x="55398" y="20103"/>
                  </a:lnTo>
                  <a:lnTo>
                    <a:pt x="57057" y="20369"/>
                  </a:lnTo>
                  <a:lnTo>
                    <a:pt x="58649" y="20767"/>
                  </a:lnTo>
                  <a:lnTo>
                    <a:pt x="60242" y="21298"/>
                  </a:lnTo>
                  <a:lnTo>
                    <a:pt x="61768" y="21828"/>
                  </a:lnTo>
                  <a:lnTo>
                    <a:pt x="63294" y="22492"/>
                  </a:lnTo>
                  <a:lnTo>
                    <a:pt x="64753" y="23155"/>
                  </a:lnTo>
                  <a:lnTo>
                    <a:pt x="66146" y="23951"/>
                  </a:lnTo>
                  <a:lnTo>
                    <a:pt x="67540" y="24814"/>
                  </a:lnTo>
                  <a:lnTo>
                    <a:pt x="68867" y="25743"/>
                  </a:lnTo>
                  <a:lnTo>
                    <a:pt x="70127" y="26738"/>
                  </a:lnTo>
                  <a:lnTo>
                    <a:pt x="71321" y="27800"/>
                  </a:lnTo>
                  <a:lnTo>
                    <a:pt x="72516" y="28861"/>
                  </a:lnTo>
                  <a:lnTo>
                    <a:pt x="73577" y="30055"/>
                  </a:lnTo>
                  <a:lnTo>
                    <a:pt x="74639" y="31249"/>
                  </a:lnTo>
                  <a:lnTo>
                    <a:pt x="75634" y="32576"/>
                  </a:lnTo>
                  <a:lnTo>
                    <a:pt x="76563" y="33903"/>
                  </a:lnTo>
                  <a:lnTo>
                    <a:pt x="77425" y="35230"/>
                  </a:lnTo>
                  <a:lnTo>
                    <a:pt x="78221" y="36690"/>
                  </a:lnTo>
                  <a:lnTo>
                    <a:pt x="78885" y="38149"/>
                  </a:lnTo>
                  <a:lnTo>
                    <a:pt x="79548" y="39609"/>
                  </a:lnTo>
                  <a:lnTo>
                    <a:pt x="80079" y="41201"/>
                  </a:lnTo>
                  <a:lnTo>
                    <a:pt x="80543" y="42727"/>
                  </a:lnTo>
                  <a:lnTo>
                    <a:pt x="80941" y="44386"/>
                  </a:lnTo>
                  <a:lnTo>
                    <a:pt x="81273" y="46044"/>
                  </a:lnTo>
                  <a:lnTo>
                    <a:pt x="81472" y="47703"/>
                  </a:lnTo>
                  <a:lnTo>
                    <a:pt x="81605" y="49362"/>
                  </a:lnTo>
                  <a:lnTo>
                    <a:pt x="81671" y="51087"/>
                  </a:lnTo>
                  <a:lnTo>
                    <a:pt x="81605" y="52878"/>
                  </a:lnTo>
                  <a:lnTo>
                    <a:pt x="81472" y="54603"/>
                  </a:lnTo>
                  <a:lnTo>
                    <a:pt x="81273" y="55930"/>
                  </a:lnTo>
                  <a:lnTo>
                    <a:pt x="81074" y="57257"/>
                  </a:lnTo>
                  <a:lnTo>
                    <a:pt x="80742" y="58584"/>
                  </a:lnTo>
                  <a:lnTo>
                    <a:pt x="80411" y="59844"/>
                  </a:lnTo>
                  <a:lnTo>
                    <a:pt x="80013" y="61105"/>
                  </a:lnTo>
                  <a:lnTo>
                    <a:pt x="79548" y="62365"/>
                  </a:lnTo>
                  <a:lnTo>
                    <a:pt x="79084" y="63560"/>
                  </a:lnTo>
                  <a:lnTo>
                    <a:pt x="78487" y="64754"/>
                  </a:lnTo>
                  <a:lnTo>
                    <a:pt x="77890" y="65948"/>
                  </a:lnTo>
                  <a:lnTo>
                    <a:pt x="77292" y="67076"/>
                  </a:lnTo>
                  <a:lnTo>
                    <a:pt x="76563" y="68138"/>
                  </a:lnTo>
                  <a:lnTo>
                    <a:pt x="75833" y="69199"/>
                  </a:lnTo>
                  <a:lnTo>
                    <a:pt x="75037" y="70261"/>
                  </a:lnTo>
                  <a:lnTo>
                    <a:pt x="74241" y="71256"/>
                  </a:lnTo>
                  <a:lnTo>
                    <a:pt x="73378" y="72251"/>
                  </a:lnTo>
                  <a:lnTo>
                    <a:pt x="72449" y="73180"/>
                  </a:lnTo>
                  <a:lnTo>
                    <a:pt x="71520" y="74109"/>
                  </a:lnTo>
                  <a:lnTo>
                    <a:pt x="70592" y="74971"/>
                  </a:lnTo>
                  <a:lnTo>
                    <a:pt x="69530" y="75767"/>
                  </a:lnTo>
                  <a:lnTo>
                    <a:pt x="68535" y="76563"/>
                  </a:lnTo>
                  <a:lnTo>
                    <a:pt x="67473" y="77293"/>
                  </a:lnTo>
                  <a:lnTo>
                    <a:pt x="66345" y="77957"/>
                  </a:lnTo>
                  <a:lnTo>
                    <a:pt x="65218" y="78620"/>
                  </a:lnTo>
                  <a:lnTo>
                    <a:pt x="64023" y="79217"/>
                  </a:lnTo>
                  <a:lnTo>
                    <a:pt x="62829" y="79748"/>
                  </a:lnTo>
                  <a:lnTo>
                    <a:pt x="61635" y="80279"/>
                  </a:lnTo>
                  <a:lnTo>
                    <a:pt x="60374" y="80743"/>
                  </a:lnTo>
                  <a:lnTo>
                    <a:pt x="59114" y="81141"/>
                  </a:lnTo>
                  <a:lnTo>
                    <a:pt x="57853" y="81473"/>
                  </a:lnTo>
                  <a:lnTo>
                    <a:pt x="56593" y="81738"/>
                  </a:lnTo>
                  <a:lnTo>
                    <a:pt x="55266" y="82004"/>
                  </a:lnTo>
                  <a:lnTo>
                    <a:pt x="53873" y="82203"/>
                  </a:lnTo>
                  <a:lnTo>
                    <a:pt x="52347" y="82335"/>
                  </a:lnTo>
                  <a:lnTo>
                    <a:pt x="50821" y="82402"/>
                  </a:lnTo>
                  <a:lnTo>
                    <a:pt x="49295" y="82335"/>
                  </a:lnTo>
                  <a:lnTo>
                    <a:pt x="47835" y="82269"/>
                  </a:lnTo>
                  <a:lnTo>
                    <a:pt x="46309" y="82136"/>
                  </a:lnTo>
                  <a:lnTo>
                    <a:pt x="44850" y="81937"/>
                  </a:lnTo>
                  <a:lnTo>
                    <a:pt x="43456" y="81606"/>
                  </a:lnTo>
                  <a:lnTo>
                    <a:pt x="41997" y="81274"/>
                  </a:lnTo>
                  <a:lnTo>
                    <a:pt x="40670" y="80876"/>
                  </a:lnTo>
                  <a:lnTo>
                    <a:pt x="39277" y="80411"/>
                  </a:lnTo>
                  <a:lnTo>
                    <a:pt x="37950" y="79814"/>
                  </a:lnTo>
                  <a:lnTo>
                    <a:pt x="36689" y="79284"/>
                  </a:lnTo>
                  <a:lnTo>
                    <a:pt x="35428" y="78620"/>
                  </a:lnTo>
                  <a:lnTo>
                    <a:pt x="34168" y="77890"/>
                  </a:lnTo>
                  <a:lnTo>
                    <a:pt x="32974" y="77160"/>
                  </a:lnTo>
                  <a:lnTo>
                    <a:pt x="31779" y="76298"/>
                  </a:lnTo>
                  <a:lnTo>
                    <a:pt x="30718" y="75436"/>
                  </a:lnTo>
                  <a:lnTo>
                    <a:pt x="29590" y="74573"/>
                  </a:lnTo>
                  <a:lnTo>
                    <a:pt x="28595" y="73578"/>
                  </a:lnTo>
                  <a:lnTo>
                    <a:pt x="27600" y="72583"/>
                  </a:lnTo>
                  <a:lnTo>
                    <a:pt x="26671" y="71587"/>
                  </a:lnTo>
                  <a:lnTo>
                    <a:pt x="25742" y="70460"/>
                  </a:lnTo>
                  <a:lnTo>
                    <a:pt x="24880" y="69332"/>
                  </a:lnTo>
                  <a:lnTo>
                    <a:pt x="24083" y="68204"/>
                  </a:lnTo>
                  <a:lnTo>
                    <a:pt x="23354" y="67010"/>
                  </a:lnTo>
                  <a:lnTo>
                    <a:pt x="22624" y="65749"/>
                  </a:lnTo>
                  <a:lnTo>
                    <a:pt x="22027" y="64489"/>
                  </a:lnTo>
                  <a:lnTo>
                    <a:pt x="21430" y="63162"/>
                  </a:lnTo>
                  <a:lnTo>
                    <a:pt x="20899" y="61835"/>
                  </a:lnTo>
                  <a:lnTo>
                    <a:pt x="20434" y="60508"/>
                  </a:lnTo>
                  <a:lnTo>
                    <a:pt x="20036" y="59115"/>
                  </a:lnTo>
                  <a:lnTo>
                    <a:pt x="19705" y="57655"/>
                  </a:lnTo>
                  <a:lnTo>
                    <a:pt x="19572" y="56726"/>
                  </a:lnTo>
                  <a:lnTo>
                    <a:pt x="19373" y="55797"/>
                  </a:lnTo>
                  <a:lnTo>
                    <a:pt x="19108" y="54935"/>
                  </a:lnTo>
                  <a:lnTo>
                    <a:pt x="18776" y="54072"/>
                  </a:lnTo>
                  <a:lnTo>
                    <a:pt x="18311" y="53210"/>
                  </a:lnTo>
                  <a:lnTo>
                    <a:pt x="17847" y="52480"/>
                  </a:lnTo>
                  <a:lnTo>
                    <a:pt x="17250" y="51750"/>
                  </a:lnTo>
                  <a:lnTo>
                    <a:pt x="16653" y="51087"/>
                  </a:lnTo>
                  <a:lnTo>
                    <a:pt x="15923" y="50490"/>
                  </a:lnTo>
                  <a:lnTo>
                    <a:pt x="15193" y="50025"/>
                  </a:lnTo>
                  <a:lnTo>
                    <a:pt x="14397" y="49561"/>
                  </a:lnTo>
                  <a:lnTo>
                    <a:pt x="13534" y="49163"/>
                  </a:lnTo>
                  <a:lnTo>
                    <a:pt x="12672" y="48831"/>
                  </a:lnTo>
                  <a:lnTo>
                    <a:pt x="11809" y="48632"/>
                  </a:lnTo>
                  <a:lnTo>
                    <a:pt x="10814" y="48499"/>
                  </a:lnTo>
                  <a:lnTo>
                    <a:pt x="9885" y="48433"/>
                  </a:lnTo>
                  <a:lnTo>
                    <a:pt x="8890" y="48499"/>
                  </a:lnTo>
                  <a:lnTo>
                    <a:pt x="7895" y="48632"/>
                  </a:lnTo>
                  <a:lnTo>
                    <a:pt x="6966" y="48897"/>
                  </a:lnTo>
                  <a:lnTo>
                    <a:pt x="6037" y="49229"/>
                  </a:lnTo>
                  <a:lnTo>
                    <a:pt x="5175" y="49627"/>
                  </a:lnTo>
                  <a:lnTo>
                    <a:pt x="4379" y="50092"/>
                  </a:lnTo>
                  <a:lnTo>
                    <a:pt x="3583" y="50689"/>
                  </a:lnTo>
                  <a:lnTo>
                    <a:pt x="2919" y="51286"/>
                  </a:lnTo>
                  <a:lnTo>
                    <a:pt x="2256" y="52016"/>
                  </a:lnTo>
                  <a:lnTo>
                    <a:pt x="1725" y="52745"/>
                  </a:lnTo>
                  <a:lnTo>
                    <a:pt x="1194" y="53608"/>
                  </a:lnTo>
                  <a:lnTo>
                    <a:pt x="796" y="54404"/>
                  </a:lnTo>
                  <a:lnTo>
                    <a:pt x="464" y="55333"/>
                  </a:lnTo>
                  <a:lnTo>
                    <a:pt x="199" y="56262"/>
                  </a:lnTo>
                  <a:lnTo>
                    <a:pt x="66" y="57257"/>
                  </a:lnTo>
                  <a:lnTo>
                    <a:pt x="0" y="58252"/>
                  </a:lnTo>
                  <a:lnTo>
                    <a:pt x="0" y="58584"/>
                  </a:lnTo>
                  <a:lnTo>
                    <a:pt x="66" y="59579"/>
                  </a:lnTo>
                  <a:lnTo>
                    <a:pt x="199" y="60508"/>
                  </a:lnTo>
                  <a:lnTo>
                    <a:pt x="199" y="60707"/>
                  </a:lnTo>
                  <a:lnTo>
                    <a:pt x="730" y="63228"/>
                  </a:lnTo>
                  <a:lnTo>
                    <a:pt x="1393" y="65683"/>
                  </a:lnTo>
                  <a:lnTo>
                    <a:pt x="2189" y="68071"/>
                  </a:lnTo>
                  <a:lnTo>
                    <a:pt x="3118" y="70393"/>
                  </a:lnTo>
                  <a:lnTo>
                    <a:pt x="4113" y="72715"/>
                  </a:lnTo>
                  <a:lnTo>
                    <a:pt x="5241" y="74905"/>
                  </a:lnTo>
                  <a:lnTo>
                    <a:pt x="6436" y="77094"/>
                  </a:lnTo>
                  <a:lnTo>
                    <a:pt x="7762" y="79217"/>
                  </a:lnTo>
                  <a:lnTo>
                    <a:pt x="9222" y="81208"/>
                  </a:lnTo>
                  <a:lnTo>
                    <a:pt x="10682" y="83198"/>
                  </a:lnTo>
                  <a:lnTo>
                    <a:pt x="12340" y="85056"/>
                  </a:lnTo>
                  <a:lnTo>
                    <a:pt x="13999" y="86847"/>
                  </a:lnTo>
                  <a:lnTo>
                    <a:pt x="15790" y="88572"/>
                  </a:lnTo>
                  <a:lnTo>
                    <a:pt x="17648" y="90164"/>
                  </a:lnTo>
                  <a:lnTo>
                    <a:pt x="19572" y="91756"/>
                  </a:lnTo>
                  <a:lnTo>
                    <a:pt x="21562" y="93150"/>
                  </a:lnTo>
                  <a:lnTo>
                    <a:pt x="21761" y="93282"/>
                  </a:lnTo>
                  <a:lnTo>
                    <a:pt x="23486" y="94410"/>
                  </a:lnTo>
                  <a:lnTo>
                    <a:pt x="25278" y="95472"/>
                  </a:lnTo>
                  <a:lnTo>
                    <a:pt x="27069" y="96467"/>
                  </a:lnTo>
                  <a:lnTo>
                    <a:pt x="28927" y="97329"/>
                  </a:lnTo>
                  <a:lnTo>
                    <a:pt x="30851" y="98192"/>
                  </a:lnTo>
                  <a:lnTo>
                    <a:pt x="32775" y="98922"/>
                  </a:lnTo>
                  <a:lnTo>
                    <a:pt x="34765" y="99652"/>
                  </a:lnTo>
                  <a:lnTo>
                    <a:pt x="36755" y="100249"/>
                  </a:lnTo>
                  <a:lnTo>
                    <a:pt x="38812" y="100779"/>
                  </a:lnTo>
                  <a:lnTo>
                    <a:pt x="40935" y="101178"/>
                  </a:lnTo>
                  <a:lnTo>
                    <a:pt x="42992" y="101509"/>
                  </a:lnTo>
                  <a:lnTo>
                    <a:pt x="45181" y="101775"/>
                  </a:lnTo>
                  <a:lnTo>
                    <a:pt x="47304" y="101974"/>
                  </a:lnTo>
                  <a:lnTo>
                    <a:pt x="49494" y="102040"/>
                  </a:lnTo>
                  <a:lnTo>
                    <a:pt x="51749" y="102040"/>
                  </a:lnTo>
                  <a:lnTo>
                    <a:pt x="53939" y="101907"/>
                  </a:lnTo>
                  <a:lnTo>
                    <a:pt x="56327" y="101708"/>
                  </a:lnTo>
                  <a:lnTo>
                    <a:pt x="58583" y="101377"/>
                  </a:lnTo>
                  <a:lnTo>
                    <a:pt x="60905" y="100978"/>
                  </a:lnTo>
                  <a:lnTo>
                    <a:pt x="63161" y="100448"/>
                  </a:lnTo>
                  <a:lnTo>
                    <a:pt x="65350" y="99784"/>
                  </a:lnTo>
                  <a:lnTo>
                    <a:pt x="67473" y="99054"/>
                  </a:lnTo>
                  <a:lnTo>
                    <a:pt x="69596" y="98258"/>
                  </a:lnTo>
                  <a:lnTo>
                    <a:pt x="71719" y="97329"/>
                  </a:lnTo>
                  <a:lnTo>
                    <a:pt x="73710" y="96334"/>
                  </a:lnTo>
                  <a:lnTo>
                    <a:pt x="75700" y="95273"/>
                  </a:lnTo>
                  <a:lnTo>
                    <a:pt x="77624" y="94079"/>
                  </a:lnTo>
                  <a:lnTo>
                    <a:pt x="79482" y="92818"/>
                  </a:lnTo>
                  <a:lnTo>
                    <a:pt x="81273" y="91491"/>
                  </a:lnTo>
                  <a:lnTo>
                    <a:pt x="83065" y="90098"/>
                  </a:lnTo>
                  <a:lnTo>
                    <a:pt x="84723" y="88638"/>
                  </a:lnTo>
                  <a:lnTo>
                    <a:pt x="86382" y="87046"/>
                  </a:lnTo>
                  <a:lnTo>
                    <a:pt x="87908" y="85454"/>
                  </a:lnTo>
                  <a:lnTo>
                    <a:pt x="89367" y="83795"/>
                  </a:lnTo>
                  <a:lnTo>
                    <a:pt x="90761" y="82004"/>
                  </a:lnTo>
                  <a:lnTo>
                    <a:pt x="92154" y="80212"/>
                  </a:lnTo>
                  <a:lnTo>
                    <a:pt x="93348" y="78355"/>
                  </a:lnTo>
                  <a:lnTo>
                    <a:pt x="94542" y="76431"/>
                  </a:lnTo>
                  <a:lnTo>
                    <a:pt x="95604" y="74440"/>
                  </a:lnTo>
                  <a:lnTo>
                    <a:pt x="96599" y="72384"/>
                  </a:lnTo>
                  <a:lnTo>
                    <a:pt x="97528" y="70327"/>
                  </a:lnTo>
                  <a:lnTo>
                    <a:pt x="98390" y="68204"/>
                  </a:lnTo>
                  <a:lnTo>
                    <a:pt x="99054" y="66081"/>
                  </a:lnTo>
                  <a:lnTo>
                    <a:pt x="99717" y="63825"/>
                  </a:lnTo>
                  <a:lnTo>
                    <a:pt x="100248" y="61636"/>
                  </a:lnTo>
                  <a:lnTo>
                    <a:pt x="100646" y="59314"/>
                  </a:lnTo>
                  <a:lnTo>
                    <a:pt x="100978" y="56991"/>
                  </a:lnTo>
                  <a:lnTo>
                    <a:pt x="101243" y="54669"/>
                  </a:lnTo>
                  <a:lnTo>
                    <a:pt x="101310" y="52215"/>
                  </a:lnTo>
                  <a:lnTo>
                    <a:pt x="101310" y="49826"/>
                  </a:lnTo>
                  <a:lnTo>
                    <a:pt x="101243" y="47504"/>
                  </a:lnTo>
                  <a:lnTo>
                    <a:pt x="100978" y="45116"/>
                  </a:lnTo>
                  <a:lnTo>
                    <a:pt x="100712" y="42794"/>
                  </a:lnTo>
                  <a:lnTo>
                    <a:pt x="100248" y="40538"/>
                  </a:lnTo>
                  <a:lnTo>
                    <a:pt x="99717" y="38282"/>
                  </a:lnTo>
                  <a:lnTo>
                    <a:pt x="99120" y="36093"/>
                  </a:lnTo>
                  <a:lnTo>
                    <a:pt x="98390" y="33970"/>
                  </a:lnTo>
                  <a:lnTo>
                    <a:pt x="97594" y="31847"/>
                  </a:lnTo>
                  <a:lnTo>
                    <a:pt x="96732" y="29724"/>
                  </a:lnTo>
                  <a:lnTo>
                    <a:pt x="95737" y="27733"/>
                  </a:lnTo>
                  <a:lnTo>
                    <a:pt x="94675" y="25743"/>
                  </a:lnTo>
                  <a:lnTo>
                    <a:pt x="93481" y="23819"/>
                  </a:lnTo>
                  <a:lnTo>
                    <a:pt x="92287" y="21961"/>
                  </a:lnTo>
                  <a:lnTo>
                    <a:pt x="90960" y="20170"/>
                  </a:lnTo>
                  <a:lnTo>
                    <a:pt x="89566" y="18445"/>
                  </a:lnTo>
                  <a:lnTo>
                    <a:pt x="88107" y="16720"/>
                  </a:lnTo>
                  <a:lnTo>
                    <a:pt x="86581" y="15128"/>
                  </a:lnTo>
                  <a:lnTo>
                    <a:pt x="84989" y="13602"/>
                  </a:lnTo>
                  <a:lnTo>
                    <a:pt x="83264" y="12076"/>
                  </a:lnTo>
                  <a:lnTo>
                    <a:pt x="81539" y="10682"/>
                  </a:lnTo>
                  <a:lnTo>
                    <a:pt x="79747" y="9355"/>
                  </a:lnTo>
                  <a:lnTo>
                    <a:pt x="77890" y="8095"/>
                  </a:lnTo>
                  <a:lnTo>
                    <a:pt x="76032" y="6967"/>
                  </a:lnTo>
                  <a:lnTo>
                    <a:pt x="74042" y="5839"/>
                  </a:lnTo>
                  <a:lnTo>
                    <a:pt x="72051" y="4844"/>
                  </a:lnTo>
                  <a:lnTo>
                    <a:pt x="69994" y="3915"/>
                  </a:lnTo>
                  <a:lnTo>
                    <a:pt x="67871" y="3119"/>
                  </a:lnTo>
                  <a:lnTo>
                    <a:pt x="65748" y="2389"/>
                  </a:lnTo>
                  <a:lnTo>
                    <a:pt x="63559" y="1726"/>
                  </a:lnTo>
                  <a:lnTo>
                    <a:pt x="61303" y="1195"/>
                  </a:lnTo>
                  <a:lnTo>
                    <a:pt x="58782" y="664"/>
                  </a:lnTo>
                  <a:lnTo>
                    <a:pt x="56195" y="333"/>
                  </a:lnTo>
                  <a:lnTo>
                    <a:pt x="53541" y="67"/>
                  </a:lnTo>
                  <a:lnTo>
                    <a:pt x="50887"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7"/>
            <p:cNvSpPr/>
            <p:nvPr/>
          </p:nvSpPr>
          <p:spPr>
            <a:xfrm>
              <a:off x="3927011" y="1345337"/>
              <a:ext cx="1560923" cy="1613687"/>
            </a:xfrm>
            <a:custGeom>
              <a:rect b="b" l="l" r="r" t="t"/>
              <a:pathLst>
                <a:path extrusionOk="0" h="89302" w="86382">
                  <a:moveTo>
                    <a:pt x="14198" y="1"/>
                  </a:moveTo>
                  <a:lnTo>
                    <a:pt x="13336" y="67"/>
                  </a:lnTo>
                  <a:lnTo>
                    <a:pt x="12473" y="200"/>
                  </a:lnTo>
                  <a:lnTo>
                    <a:pt x="11611" y="399"/>
                  </a:lnTo>
                  <a:lnTo>
                    <a:pt x="10748" y="664"/>
                  </a:lnTo>
                  <a:lnTo>
                    <a:pt x="9952" y="996"/>
                  </a:lnTo>
                  <a:lnTo>
                    <a:pt x="9222" y="1394"/>
                  </a:lnTo>
                  <a:lnTo>
                    <a:pt x="8492" y="1859"/>
                  </a:lnTo>
                  <a:lnTo>
                    <a:pt x="7829" y="2389"/>
                  </a:lnTo>
                  <a:lnTo>
                    <a:pt x="7232" y="2986"/>
                  </a:lnTo>
                  <a:lnTo>
                    <a:pt x="6635" y="3584"/>
                  </a:lnTo>
                  <a:lnTo>
                    <a:pt x="6170" y="4247"/>
                  </a:lnTo>
                  <a:lnTo>
                    <a:pt x="5706" y="4977"/>
                  </a:lnTo>
                  <a:lnTo>
                    <a:pt x="5308" y="5773"/>
                  </a:lnTo>
                  <a:lnTo>
                    <a:pt x="4976" y="6569"/>
                  </a:lnTo>
                  <a:lnTo>
                    <a:pt x="4711" y="7365"/>
                  </a:lnTo>
                  <a:lnTo>
                    <a:pt x="4578" y="8228"/>
                  </a:lnTo>
                  <a:lnTo>
                    <a:pt x="4379" y="9223"/>
                  </a:lnTo>
                  <a:lnTo>
                    <a:pt x="133" y="37221"/>
                  </a:lnTo>
                  <a:lnTo>
                    <a:pt x="0" y="38415"/>
                  </a:lnTo>
                  <a:lnTo>
                    <a:pt x="0" y="39543"/>
                  </a:lnTo>
                  <a:lnTo>
                    <a:pt x="199" y="40604"/>
                  </a:lnTo>
                  <a:lnTo>
                    <a:pt x="464" y="41599"/>
                  </a:lnTo>
                  <a:lnTo>
                    <a:pt x="863" y="42595"/>
                  </a:lnTo>
                  <a:lnTo>
                    <a:pt x="1327" y="43457"/>
                  </a:lnTo>
                  <a:lnTo>
                    <a:pt x="1990" y="44320"/>
                  </a:lnTo>
                  <a:lnTo>
                    <a:pt x="2654" y="45049"/>
                  </a:lnTo>
                  <a:lnTo>
                    <a:pt x="3450" y="45713"/>
                  </a:lnTo>
                  <a:lnTo>
                    <a:pt x="4313" y="46310"/>
                  </a:lnTo>
                  <a:lnTo>
                    <a:pt x="5241" y="46841"/>
                  </a:lnTo>
                  <a:lnTo>
                    <a:pt x="6237" y="47239"/>
                  </a:lnTo>
                  <a:lnTo>
                    <a:pt x="7298" y="47504"/>
                  </a:lnTo>
                  <a:lnTo>
                    <a:pt x="8426" y="47703"/>
                  </a:lnTo>
                  <a:lnTo>
                    <a:pt x="9554" y="47770"/>
                  </a:lnTo>
                  <a:lnTo>
                    <a:pt x="10748" y="47703"/>
                  </a:lnTo>
                  <a:lnTo>
                    <a:pt x="13866" y="47371"/>
                  </a:lnTo>
                  <a:lnTo>
                    <a:pt x="18179" y="46973"/>
                  </a:lnTo>
                  <a:lnTo>
                    <a:pt x="20634" y="46841"/>
                  </a:lnTo>
                  <a:lnTo>
                    <a:pt x="23221" y="46708"/>
                  </a:lnTo>
                  <a:lnTo>
                    <a:pt x="25875" y="46642"/>
                  </a:lnTo>
                  <a:lnTo>
                    <a:pt x="28661" y="46708"/>
                  </a:lnTo>
                  <a:lnTo>
                    <a:pt x="35362" y="46708"/>
                  </a:lnTo>
                  <a:lnTo>
                    <a:pt x="36822" y="46774"/>
                  </a:lnTo>
                  <a:lnTo>
                    <a:pt x="38281" y="46841"/>
                  </a:lnTo>
                  <a:lnTo>
                    <a:pt x="39741" y="47040"/>
                  </a:lnTo>
                  <a:lnTo>
                    <a:pt x="41201" y="47239"/>
                  </a:lnTo>
                  <a:lnTo>
                    <a:pt x="42594" y="47571"/>
                  </a:lnTo>
                  <a:lnTo>
                    <a:pt x="43921" y="47902"/>
                  </a:lnTo>
                  <a:lnTo>
                    <a:pt x="45314" y="48367"/>
                  </a:lnTo>
                  <a:lnTo>
                    <a:pt x="46641" y="48831"/>
                  </a:lnTo>
                  <a:lnTo>
                    <a:pt x="47902" y="49362"/>
                  </a:lnTo>
                  <a:lnTo>
                    <a:pt x="49162" y="49959"/>
                  </a:lnTo>
                  <a:lnTo>
                    <a:pt x="50423" y="50556"/>
                  </a:lnTo>
                  <a:lnTo>
                    <a:pt x="51617" y="51286"/>
                  </a:lnTo>
                  <a:lnTo>
                    <a:pt x="52745" y="52016"/>
                  </a:lnTo>
                  <a:lnTo>
                    <a:pt x="53873" y="52812"/>
                  </a:lnTo>
                  <a:lnTo>
                    <a:pt x="55000" y="53674"/>
                  </a:lnTo>
                  <a:lnTo>
                    <a:pt x="56062" y="54537"/>
                  </a:lnTo>
                  <a:lnTo>
                    <a:pt x="57057" y="55466"/>
                  </a:lnTo>
                  <a:lnTo>
                    <a:pt x="58052" y="56461"/>
                  </a:lnTo>
                  <a:lnTo>
                    <a:pt x="58981" y="57456"/>
                  </a:lnTo>
                  <a:lnTo>
                    <a:pt x="59844" y="58518"/>
                  </a:lnTo>
                  <a:lnTo>
                    <a:pt x="60706" y="59645"/>
                  </a:lnTo>
                  <a:lnTo>
                    <a:pt x="61502" y="60773"/>
                  </a:lnTo>
                  <a:lnTo>
                    <a:pt x="62232" y="61901"/>
                  </a:lnTo>
                  <a:lnTo>
                    <a:pt x="62896" y="63095"/>
                  </a:lnTo>
                  <a:lnTo>
                    <a:pt x="63559" y="64356"/>
                  </a:lnTo>
                  <a:lnTo>
                    <a:pt x="64156" y="65616"/>
                  </a:lnTo>
                  <a:lnTo>
                    <a:pt x="64687" y="66943"/>
                  </a:lnTo>
                  <a:lnTo>
                    <a:pt x="65151" y="68270"/>
                  </a:lnTo>
                  <a:lnTo>
                    <a:pt x="65549" y="69597"/>
                  </a:lnTo>
                  <a:lnTo>
                    <a:pt x="65881" y="70990"/>
                  </a:lnTo>
                  <a:lnTo>
                    <a:pt x="66213" y="72384"/>
                  </a:lnTo>
                  <a:lnTo>
                    <a:pt x="66412" y="73777"/>
                  </a:lnTo>
                  <a:lnTo>
                    <a:pt x="66611" y="75237"/>
                  </a:lnTo>
                  <a:lnTo>
                    <a:pt x="66677" y="76696"/>
                  </a:lnTo>
                  <a:lnTo>
                    <a:pt x="66744" y="78222"/>
                  </a:lnTo>
                  <a:lnTo>
                    <a:pt x="66677" y="79748"/>
                  </a:lnTo>
                  <a:lnTo>
                    <a:pt x="66744" y="80743"/>
                  </a:lnTo>
                  <a:lnTo>
                    <a:pt x="66943" y="81672"/>
                  </a:lnTo>
                  <a:lnTo>
                    <a:pt x="67208" y="82601"/>
                  </a:lnTo>
                  <a:lnTo>
                    <a:pt x="67540" y="83463"/>
                  </a:lnTo>
                  <a:lnTo>
                    <a:pt x="67938" y="84326"/>
                  </a:lnTo>
                  <a:lnTo>
                    <a:pt x="68469" y="85122"/>
                  </a:lnTo>
                  <a:lnTo>
                    <a:pt x="68999" y="85852"/>
                  </a:lnTo>
                  <a:lnTo>
                    <a:pt x="69663" y="86515"/>
                  </a:lnTo>
                  <a:lnTo>
                    <a:pt x="70326" y="87179"/>
                  </a:lnTo>
                  <a:lnTo>
                    <a:pt x="71056" y="87709"/>
                  </a:lnTo>
                  <a:lnTo>
                    <a:pt x="71919" y="88174"/>
                  </a:lnTo>
                  <a:lnTo>
                    <a:pt x="72715" y="88572"/>
                  </a:lnTo>
                  <a:lnTo>
                    <a:pt x="73644" y="88904"/>
                  </a:lnTo>
                  <a:lnTo>
                    <a:pt x="74572" y="89103"/>
                  </a:lnTo>
                  <a:lnTo>
                    <a:pt x="75501" y="89302"/>
                  </a:lnTo>
                  <a:lnTo>
                    <a:pt x="77492" y="89302"/>
                  </a:lnTo>
                  <a:lnTo>
                    <a:pt x="78487" y="89103"/>
                  </a:lnTo>
                  <a:lnTo>
                    <a:pt x="79416" y="88904"/>
                  </a:lnTo>
                  <a:lnTo>
                    <a:pt x="80344" y="88572"/>
                  </a:lnTo>
                  <a:lnTo>
                    <a:pt x="81207" y="88174"/>
                  </a:lnTo>
                  <a:lnTo>
                    <a:pt x="82003" y="87643"/>
                  </a:lnTo>
                  <a:lnTo>
                    <a:pt x="82799" y="87112"/>
                  </a:lnTo>
                  <a:lnTo>
                    <a:pt x="83463" y="86449"/>
                  </a:lnTo>
                  <a:lnTo>
                    <a:pt x="84126" y="85719"/>
                  </a:lnTo>
                  <a:lnTo>
                    <a:pt x="84657" y="84989"/>
                  </a:lnTo>
                  <a:lnTo>
                    <a:pt x="85188" y="84193"/>
                  </a:lnTo>
                  <a:lnTo>
                    <a:pt x="85586" y="83331"/>
                  </a:lnTo>
                  <a:lnTo>
                    <a:pt x="85917" y="82402"/>
                  </a:lnTo>
                  <a:lnTo>
                    <a:pt x="86183" y="81473"/>
                  </a:lnTo>
                  <a:lnTo>
                    <a:pt x="86316" y="80478"/>
                  </a:lnTo>
                  <a:lnTo>
                    <a:pt x="86382" y="79483"/>
                  </a:lnTo>
                  <a:lnTo>
                    <a:pt x="86382" y="75900"/>
                  </a:lnTo>
                  <a:lnTo>
                    <a:pt x="86183" y="73711"/>
                  </a:lnTo>
                  <a:lnTo>
                    <a:pt x="85984" y="71588"/>
                  </a:lnTo>
                  <a:lnTo>
                    <a:pt x="85652" y="69464"/>
                  </a:lnTo>
                  <a:lnTo>
                    <a:pt x="85254" y="67341"/>
                  </a:lnTo>
                  <a:lnTo>
                    <a:pt x="84790" y="65285"/>
                  </a:lnTo>
                  <a:lnTo>
                    <a:pt x="84193" y="63228"/>
                  </a:lnTo>
                  <a:lnTo>
                    <a:pt x="83529" y="61238"/>
                  </a:lnTo>
                  <a:lnTo>
                    <a:pt x="82799" y="59247"/>
                  </a:lnTo>
                  <a:lnTo>
                    <a:pt x="82003" y="57323"/>
                  </a:lnTo>
                  <a:lnTo>
                    <a:pt x="81141" y="55466"/>
                  </a:lnTo>
                  <a:lnTo>
                    <a:pt x="80145" y="53608"/>
                  </a:lnTo>
                  <a:lnTo>
                    <a:pt x="79150" y="51817"/>
                  </a:lnTo>
                  <a:lnTo>
                    <a:pt x="78022" y="50092"/>
                  </a:lnTo>
                  <a:lnTo>
                    <a:pt x="76828" y="48367"/>
                  </a:lnTo>
                  <a:lnTo>
                    <a:pt x="75634" y="46708"/>
                  </a:lnTo>
                  <a:lnTo>
                    <a:pt x="74307" y="45116"/>
                  </a:lnTo>
                  <a:lnTo>
                    <a:pt x="72980" y="43590"/>
                  </a:lnTo>
                  <a:lnTo>
                    <a:pt x="71521" y="42130"/>
                  </a:lnTo>
                  <a:lnTo>
                    <a:pt x="70061" y="40671"/>
                  </a:lnTo>
                  <a:lnTo>
                    <a:pt x="68535" y="39277"/>
                  </a:lnTo>
                  <a:lnTo>
                    <a:pt x="66943" y="38017"/>
                  </a:lnTo>
                  <a:lnTo>
                    <a:pt x="65284" y="36756"/>
                  </a:lnTo>
                  <a:lnTo>
                    <a:pt x="63559" y="35562"/>
                  </a:lnTo>
                  <a:lnTo>
                    <a:pt x="61834" y="34434"/>
                  </a:lnTo>
                  <a:lnTo>
                    <a:pt x="60043" y="33439"/>
                  </a:lnTo>
                  <a:lnTo>
                    <a:pt x="58185" y="32444"/>
                  </a:lnTo>
                  <a:lnTo>
                    <a:pt x="56327" y="31581"/>
                  </a:lnTo>
                  <a:lnTo>
                    <a:pt x="54403" y="30719"/>
                  </a:lnTo>
                  <a:lnTo>
                    <a:pt x="52479" y="29989"/>
                  </a:lnTo>
                  <a:lnTo>
                    <a:pt x="50489" y="29326"/>
                  </a:lnTo>
                  <a:lnTo>
                    <a:pt x="48432" y="28728"/>
                  </a:lnTo>
                  <a:lnTo>
                    <a:pt x="46376" y="28264"/>
                  </a:lnTo>
                  <a:lnTo>
                    <a:pt x="43788" y="27733"/>
                  </a:lnTo>
                  <a:lnTo>
                    <a:pt x="41267" y="27402"/>
                  </a:lnTo>
                  <a:lnTo>
                    <a:pt x="38613" y="27136"/>
                  </a:lnTo>
                  <a:lnTo>
                    <a:pt x="35959" y="27070"/>
                  </a:lnTo>
                  <a:lnTo>
                    <a:pt x="30851" y="27070"/>
                  </a:lnTo>
                  <a:lnTo>
                    <a:pt x="29922" y="26804"/>
                  </a:lnTo>
                  <a:lnTo>
                    <a:pt x="29059" y="26539"/>
                  </a:lnTo>
                  <a:lnTo>
                    <a:pt x="28197" y="26075"/>
                  </a:lnTo>
                  <a:lnTo>
                    <a:pt x="27401" y="25610"/>
                  </a:lnTo>
                  <a:lnTo>
                    <a:pt x="26671" y="25079"/>
                  </a:lnTo>
                  <a:lnTo>
                    <a:pt x="25941" y="24482"/>
                  </a:lnTo>
                  <a:lnTo>
                    <a:pt x="25344" y="23819"/>
                  </a:lnTo>
                  <a:lnTo>
                    <a:pt x="24813" y="23089"/>
                  </a:lnTo>
                  <a:lnTo>
                    <a:pt x="24283" y="22293"/>
                  </a:lnTo>
                  <a:lnTo>
                    <a:pt x="23884" y="21497"/>
                  </a:lnTo>
                  <a:lnTo>
                    <a:pt x="23553" y="20634"/>
                  </a:lnTo>
                  <a:lnTo>
                    <a:pt x="23287" y="19705"/>
                  </a:lnTo>
                  <a:lnTo>
                    <a:pt x="23088" y="18777"/>
                  </a:lnTo>
                  <a:lnTo>
                    <a:pt x="23022" y="17848"/>
                  </a:lnTo>
                  <a:lnTo>
                    <a:pt x="23022" y="16919"/>
                  </a:lnTo>
                  <a:lnTo>
                    <a:pt x="23155" y="15924"/>
                  </a:lnTo>
                  <a:lnTo>
                    <a:pt x="24017" y="10284"/>
                  </a:lnTo>
                  <a:lnTo>
                    <a:pt x="24017" y="9820"/>
                  </a:lnTo>
                  <a:lnTo>
                    <a:pt x="23951" y="8825"/>
                  </a:lnTo>
                  <a:lnTo>
                    <a:pt x="23818" y="7830"/>
                  </a:lnTo>
                  <a:lnTo>
                    <a:pt x="23553" y="6901"/>
                  </a:lnTo>
                  <a:lnTo>
                    <a:pt x="23221" y="5972"/>
                  </a:lnTo>
                  <a:lnTo>
                    <a:pt x="22823" y="5176"/>
                  </a:lnTo>
                  <a:lnTo>
                    <a:pt x="22359" y="4313"/>
                  </a:lnTo>
                  <a:lnTo>
                    <a:pt x="21761" y="3584"/>
                  </a:lnTo>
                  <a:lnTo>
                    <a:pt x="21164" y="2920"/>
                  </a:lnTo>
                  <a:lnTo>
                    <a:pt x="20434" y="2257"/>
                  </a:lnTo>
                  <a:lnTo>
                    <a:pt x="19705" y="1726"/>
                  </a:lnTo>
                  <a:lnTo>
                    <a:pt x="18909" y="1195"/>
                  </a:lnTo>
                  <a:lnTo>
                    <a:pt x="18046" y="797"/>
                  </a:lnTo>
                  <a:lnTo>
                    <a:pt x="17117" y="465"/>
                  </a:lnTo>
                  <a:lnTo>
                    <a:pt x="16188" y="200"/>
                  </a:lnTo>
                  <a:lnTo>
                    <a:pt x="15260" y="67"/>
                  </a:lnTo>
                  <a:lnTo>
                    <a:pt x="14198"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8" name="Google Shape;478;p37"/>
          <p:cNvSpPr txBox="1"/>
          <p:nvPr/>
        </p:nvSpPr>
        <p:spPr>
          <a:xfrm>
            <a:off x="1849122" y="1586903"/>
            <a:ext cx="2076600" cy="1050600"/>
          </a:xfrm>
          <a:prstGeom prst="rect">
            <a:avLst/>
          </a:prstGeom>
          <a:noFill/>
          <a:ln>
            <a:noFill/>
          </a:ln>
        </p:spPr>
        <p:txBody>
          <a:bodyPr anchorCtr="0" anchor="ctr" bIns="0" lIns="0" spcFirstLastPara="1" rIns="137150" wrap="square" tIns="0">
            <a:noAutofit/>
          </a:bodyPr>
          <a:lstStyle/>
          <a:p>
            <a:pPr indent="0" lvl="0" marL="0" rtl="0" algn="r">
              <a:spcBef>
                <a:spcPts val="0"/>
              </a:spcBef>
              <a:spcAft>
                <a:spcPts val="0"/>
              </a:spcAft>
              <a:buNone/>
            </a:pPr>
            <a:r>
              <a:rPr lang="en" sz="6000">
                <a:solidFill>
                  <a:srgbClr val="14ABFB"/>
                </a:solidFill>
                <a:latin typeface="Roboto"/>
                <a:ea typeface="Roboto"/>
                <a:cs typeface="Roboto"/>
                <a:sym typeface="Roboto"/>
              </a:rPr>
              <a:t>The</a:t>
            </a:r>
            <a:endParaRPr sz="6000">
              <a:solidFill>
                <a:srgbClr val="14ABFB"/>
              </a:solidFill>
              <a:latin typeface="Roboto"/>
              <a:ea typeface="Roboto"/>
              <a:cs typeface="Roboto"/>
              <a:sym typeface="Roboto"/>
            </a:endParaRPr>
          </a:p>
        </p:txBody>
      </p:sp>
      <p:sp>
        <p:nvSpPr>
          <p:cNvPr id="479" name="Google Shape;479;p37"/>
          <p:cNvSpPr txBox="1"/>
          <p:nvPr/>
        </p:nvSpPr>
        <p:spPr>
          <a:xfrm>
            <a:off x="5476655" y="1586900"/>
            <a:ext cx="1272000" cy="1050600"/>
          </a:xfrm>
          <a:prstGeom prst="rect">
            <a:avLst/>
          </a:prstGeom>
          <a:noFill/>
          <a:ln>
            <a:noFill/>
          </a:ln>
        </p:spPr>
        <p:txBody>
          <a:bodyPr anchorCtr="0" anchor="ctr" bIns="0" lIns="137150" spcFirstLastPara="1" rIns="0" wrap="square" tIns="0">
            <a:noAutofit/>
          </a:bodyPr>
          <a:lstStyle/>
          <a:p>
            <a:pPr indent="0" lvl="0" marL="0" rtl="0" algn="l">
              <a:spcBef>
                <a:spcPts val="0"/>
              </a:spcBef>
              <a:spcAft>
                <a:spcPts val="0"/>
              </a:spcAft>
              <a:buNone/>
            </a:pPr>
            <a:r>
              <a:rPr lang="en" sz="6000">
                <a:solidFill>
                  <a:srgbClr val="14ABFB"/>
                </a:solidFill>
                <a:latin typeface="Roboto"/>
                <a:ea typeface="Roboto"/>
                <a:cs typeface="Roboto"/>
                <a:sym typeface="Roboto"/>
              </a:rPr>
              <a:t>C’s</a:t>
            </a:r>
            <a:endParaRPr sz="6000">
              <a:solidFill>
                <a:srgbClr val="14ABFB"/>
              </a:solidFill>
              <a:latin typeface="Roboto"/>
              <a:ea typeface="Roboto"/>
              <a:cs typeface="Roboto"/>
              <a:sym typeface="Roboto"/>
            </a:endParaRPr>
          </a:p>
        </p:txBody>
      </p:sp>
      <p:grpSp>
        <p:nvGrpSpPr>
          <p:cNvPr id="480" name="Google Shape;480;p37"/>
          <p:cNvGrpSpPr/>
          <p:nvPr/>
        </p:nvGrpSpPr>
        <p:grpSpPr>
          <a:xfrm>
            <a:off x="904660" y="1448520"/>
            <a:ext cx="7334679" cy="1188972"/>
            <a:chOff x="550400" y="4255661"/>
            <a:chExt cx="13265834" cy="2150429"/>
          </a:xfrm>
        </p:grpSpPr>
        <p:sp>
          <p:nvSpPr>
            <p:cNvPr id="481" name="Google Shape;481;p37"/>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7"/>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7"/>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7"/>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7"/>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7"/>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7"/>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7"/>
            <p:cNvSpPr/>
            <p:nvPr/>
          </p:nvSpPr>
          <p:spPr>
            <a:xfrm>
              <a:off x="11398059" y="5146561"/>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7"/>
            <p:cNvSpPr/>
            <p:nvPr/>
          </p:nvSpPr>
          <p:spPr>
            <a:xfrm>
              <a:off x="11421196" y="4255661"/>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7"/>
            <p:cNvSpPr/>
            <p:nvPr/>
          </p:nvSpPr>
          <p:spPr>
            <a:xfrm>
              <a:off x="11581534" y="4665561"/>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7"/>
            <p:cNvSpPr/>
            <p:nvPr/>
          </p:nvSpPr>
          <p:spPr>
            <a:xfrm>
              <a:off x="12474084" y="4655661"/>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7"/>
            <p:cNvSpPr/>
            <p:nvPr/>
          </p:nvSpPr>
          <p:spPr>
            <a:xfrm>
              <a:off x="12469134" y="5325061"/>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7"/>
            <p:cNvSpPr/>
            <p:nvPr/>
          </p:nvSpPr>
          <p:spPr>
            <a:xfrm>
              <a:off x="13383159" y="5118461"/>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7"/>
            <p:cNvSpPr/>
            <p:nvPr/>
          </p:nvSpPr>
          <p:spPr>
            <a:xfrm>
              <a:off x="12515409" y="5090361"/>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8"/>
          <p:cNvSpPr txBox="1"/>
          <p:nvPr/>
        </p:nvSpPr>
        <p:spPr>
          <a:xfrm>
            <a:off x="1391925" y="457200"/>
            <a:ext cx="7294800" cy="11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3800">
                <a:solidFill>
                  <a:srgbClr val="F8C616"/>
                </a:solidFill>
                <a:latin typeface="Roboto"/>
                <a:ea typeface="Roboto"/>
                <a:cs typeface="Roboto"/>
                <a:sym typeface="Roboto"/>
              </a:rPr>
              <a:t>Conversational</a:t>
            </a:r>
            <a:endParaRPr sz="3800">
              <a:solidFill>
                <a:srgbClr val="F8C616"/>
              </a:solidFill>
              <a:latin typeface="Roboto"/>
              <a:ea typeface="Roboto"/>
              <a:cs typeface="Roboto"/>
              <a:sym typeface="Roboto"/>
            </a:endParaRPr>
          </a:p>
          <a:p>
            <a:pPr indent="0" lvl="0" marL="0" rtl="0" algn="l">
              <a:spcBef>
                <a:spcPts val="1200"/>
              </a:spcBef>
              <a:spcAft>
                <a:spcPts val="0"/>
              </a:spcAft>
              <a:buClr>
                <a:srgbClr val="000000"/>
              </a:buClr>
              <a:buSzPts val="1100"/>
              <a:buFont typeface="Arial"/>
              <a:buNone/>
            </a:pPr>
            <a:r>
              <a:rPr b="1" lang="en" sz="1600">
                <a:solidFill>
                  <a:schemeClr val="lt1"/>
                </a:solidFill>
                <a:latin typeface="Libre Baskerville"/>
                <a:ea typeface="Libre Baskerville"/>
                <a:cs typeface="Libre Baskerville"/>
                <a:sym typeface="Libre Baskerville"/>
              </a:rPr>
              <a:t>Make technology speak human, not the other way around. </a:t>
            </a:r>
            <a:endParaRPr b="1" sz="1600">
              <a:solidFill>
                <a:schemeClr val="lt1"/>
              </a:solidFill>
              <a:latin typeface="Libre Baskerville"/>
              <a:ea typeface="Libre Baskerville"/>
              <a:cs typeface="Libre Baskerville"/>
              <a:sym typeface="Libre Baskerville"/>
            </a:endParaRPr>
          </a:p>
        </p:txBody>
      </p:sp>
      <p:sp>
        <p:nvSpPr>
          <p:cNvPr id="500" name="Google Shape;500;p38"/>
          <p:cNvSpPr/>
          <p:nvPr/>
        </p:nvSpPr>
        <p:spPr>
          <a:xfrm>
            <a:off x="-25" y="1973900"/>
            <a:ext cx="9144000" cy="271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8"/>
          <p:cNvSpPr/>
          <p:nvPr/>
        </p:nvSpPr>
        <p:spPr>
          <a:xfrm>
            <a:off x="3386699" y="2418324"/>
            <a:ext cx="3062700" cy="8097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500">
                <a:solidFill>
                  <a:srgbClr val="013D5B"/>
                </a:solidFill>
                <a:latin typeface="Libre Baskerville"/>
                <a:ea typeface="Libre Baskerville"/>
                <a:cs typeface="Libre Baskerville"/>
                <a:sym typeface="Libre Baskerville"/>
              </a:rPr>
              <a:t>“I need to change my name.”</a:t>
            </a:r>
            <a:endParaRPr i="1" sz="1500">
              <a:solidFill>
                <a:srgbClr val="013D5B"/>
              </a:solidFill>
              <a:latin typeface="Libre Baskerville"/>
              <a:ea typeface="Libre Baskerville"/>
              <a:cs typeface="Libre Baskerville"/>
              <a:sym typeface="Libre Baskerville"/>
            </a:endParaRPr>
          </a:p>
        </p:txBody>
      </p:sp>
      <p:grpSp>
        <p:nvGrpSpPr>
          <p:cNvPr id="502" name="Google Shape;502;p38"/>
          <p:cNvGrpSpPr/>
          <p:nvPr/>
        </p:nvGrpSpPr>
        <p:grpSpPr>
          <a:xfrm>
            <a:off x="6602240" y="2313375"/>
            <a:ext cx="1149842" cy="1019377"/>
            <a:chOff x="5275975" y="2673798"/>
            <a:chExt cx="2418175" cy="2143800"/>
          </a:xfrm>
        </p:grpSpPr>
        <p:sp>
          <p:nvSpPr>
            <p:cNvPr id="503" name="Google Shape;503;p38"/>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8"/>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8"/>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8"/>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8"/>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8"/>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8"/>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38"/>
          <p:cNvSpPr/>
          <p:nvPr/>
        </p:nvSpPr>
        <p:spPr>
          <a:xfrm>
            <a:off x="2698845" y="3437600"/>
            <a:ext cx="1769700" cy="8097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500">
                <a:solidFill>
                  <a:schemeClr val="lt1"/>
                </a:solidFill>
                <a:latin typeface="Roboto Medium"/>
                <a:ea typeface="Roboto Medium"/>
                <a:cs typeface="Roboto Medium"/>
                <a:sym typeface="Roboto Medium"/>
              </a:rPr>
              <a:t>No problem.</a:t>
            </a:r>
            <a:endParaRPr sz="1500">
              <a:solidFill>
                <a:schemeClr val="lt1"/>
              </a:solidFill>
              <a:latin typeface="Roboto Medium"/>
              <a:ea typeface="Roboto Medium"/>
              <a:cs typeface="Roboto Medium"/>
              <a:sym typeface="Roboto Medium"/>
            </a:endParaRPr>
          </a:p>
        </p:txBody>
      </p:sp>
      <p:grpSp>
        <p:nvGrpSpPr>
          <p:cNvPr id="511" name="Google Shape;511;p38"/>
          <p:cNvGrpSpPr/>
          <p:nvPr/>
        </p:nvGrpSpPr>
        <p:grpSpPr>
          <a:xfrm>
            <a:off x="1391913" y="3332760"/>
            <a:ext cx="1149058" cy="1019377"/>
            <a:chOff x="550400" y="4262291"/>
            <a:chExt cx="2416525" cy="2143800"/>
          </a:xfrm>
        </p:grpSpPr>
        <p:sp>
          <p:nvSpPr>
            <p:cNvPr id="512" name="Google Shape;512;p38"/>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8"/>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8"/>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8"/>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8"/>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8"/>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8"/>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 name="Google Shape;519;p38"/>
          <p:cNvSpPr/>
          <p:nvPr/>
        </p:nvSpPr>
        <p:spPr>
          <a:xfrm>
            <a:off x="799125" y="521100"/>
            <a:ext cx="409800" cy="4095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043B59"/>
                </a:solidFill>
                <a:latin typeface="Roboto Black"/>
                <a:ea typeface="Roboto Black"/>
                <a:cs typeface="Roboto Black"/>
                <a:sym typeface="Roboto Black"/>
              </a:rPr>
              <a:t>1</a:t>
            </a:r>
            <a:endParaRPr sz="1600">
              <a:solidFill>
                <a:srgbClr val="043B59"/>
              </a:solidFill>
              <a:latin typeface="Roboto Black"/>
              <a:ea typeface="Roboto Black"/>
              <a:cs typeface="Roboto Black"/>
              <a:sym typeface="Roboto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9"/>
          <p:cNvSpPr txBox="1"/>
          <p:nvPr/>
        </p:nvSpPr>
        <p:spPr>
          <a:xfrm>
            <a:off x="1391925" y="457200"/>
            <a:ext cx="7294800" cy="11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3800">
                <a:solidFill>
                  <a:srgbClr val="F8C616"/>
                </a:solidFill>
                <a:latin typeface="Roboto"/>
                <a:ea typeface="Roboto"/>
                <a:cs typeface="Roboto"/>
                <a:sym typeface="Roboto"/>
              </a:rPr>
              <a:t>Cooperative</a:t>
            </a:r>
            <a:endParaRPr sz="3800">
              <a:solidFill>
                <a:srgbClr val="F8C616"/>
              </a:solidFill>
              <a:latin typeface="Roboto"/>
              <a:ea typeface="Roboto"/>
              <a:cs typeface="Roboto"/>
              <a:sym typeface="Roboto"/>
            </a:endParaRPr>
          </a:p>
          <a:p>
            <a:pPr indent="0" lvl="0" marL="0" rtl="0" algn="l">
              <a:spcBef>
                <a:spcPts val="1200"/>
              </a:spcBef>
              <a:spcAft>
                <a:spcPts val="0"/>
              </a:spcAft>
              <a:buClr>
                <a:srgbClr val="000000"/>
              </a:buClr>
              <a:buSzPts val="1100"/>
              <a:buFont typeface="Arial"/>
              <a:buNone/>
            </a:pPr>
            <a:r>
              <a:rPr b="1" lang="en" sz="1600">
                <a:solidFill>
                  <a:schemeClr val="lt1"/>
                </a:solidFill>
                <a:latin typeface="Libre Baskerville"/>
                <a:ea typeface="Libre Baskerville"/>
                <a:cs typeface="Libre Baskerville"/>
                <a:sym typeface="Libre Baskerville"/>
              </a:rPr>
              <a:t>Take responsibility for the success of the conversation.</a:t>
            </a:r>
            <a:endParaRPr b="1" sz="1600">
              <a:solidFill>
                <a:schemeClr val="lt1"/>
              </a:solidFill>
              <a:latin typeface="Libre Baskerville"/>
              <a:ea typeface="Libre Baskerville"/>
              <a:cs typeface="Libre Baskerville"/>
              <a:sym typeface="Libre Baskerville"/>
            </a:endParaRPr>
          </a:p>
        </p:txBody>
      </p:sp>
      <p:sp>
        <p:nvSpPr>
          <p:cNvPr id="525" name="Google Shape;525;p39"/>
          <p:cNvSpPr/>
          <p:nvPr/>
        </p:nvSpPr>
        <p:spPr>
          <a:xfrm>
            <a:off x="-25" y="1973900"/>
            <a:ext cx="9144000" cy="271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9"/>
          <p:cNvSpPr/>
          <p:nvPr/>
        </p:nvSpPr>
        <p:spPr>
          <a:xfrm>
            <a:off x="3386699" y="2418324"/>
            <a:ext cx="3062700" cy="8097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500">
                <a:solidFill>
                  <a:srgbClr val="013D5B"/>
                </a:solidFill>
                <a:latin typeface="Libre Baskerville"/>
                <a:ea typeface="Libre Baskerville"/>
                <a:cs typeface="Libre Baskerville"/>
                <a:sym typeface="Libre Baskerville"/>
              </a:rPr>
              <a:t>“I need to change my name.”</a:t>
            </a:r>
            <a:endParaRPr i="1" sz="1500">
              <a:solidFill>
                <a:srgbClr val="013D5B"/>
              </a:solidFill>
              <a:latin typeface="Libre Baskerville"/>
              <a:ea typeface="Libre Baskerville"/>
              <a:cs typeface="Libre Baskerville"/>
              <a:sym typeface="Libre Baskerville"/>
            </a:endParaRPr>
          </a:p>
        </p:txBody>
      </p:sp>
      <p:grpSp>
        <p:nvGrpSpPr>
          <p:cNvPr id="527" name="Google Shape;527;p39"/>
          <p:cNvGrpSpPr/>
          <p:nvPr/>
        </p:nvGrpSpPr>
        <p:grpSpPr>
          <a:xfrm>
            <a:off x="6602240" y="2313375"/>
            <a:ext cx="1149842" cy="1019377"/>
            <a:chOff x="5275975" y="2673798"/>
            <a:chExt cx="2418175" cy="2143800"/>
          </a:xfrm>
        </p:grpSpPr>
        <p:sp>
          <p:nvSpPr>
            <p:cNvPr id="528" name="Google Shape;528;p39"/>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9"/>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9"/>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9"/>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9"/>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9"/>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9"/>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 name="Google Shape;535;p39"/>
          <p:cNvSpPr/>
          <p:nvPr/>
        </p:nvSpPr>
        <p:spPr>
          <a:xfrm>
            <a:off x="2698839" y="3437608"/>
            <a:ext cx="3343200" cy="8097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500">
                <a:solidFill>
                  <a:schemeClr val="lt1"/>
                </a:solidFill>
                <a:latin typeface="Roboto Medium"/>
                <a:ea typeface="Roboto Medium"/>
                <a:cs typeface="Roboto Medium"/>
                <a:sym typeface="Roboto Medium"/>
              </a:rPr>
              <a:t>No problem. </a:t>
            </a:r>
            <a:r>
              <a:rPr b="1" i="1" lang="en" sz="1500">
                <a:solidFill>
                  <a:srgbClr val="F8C616"/>
                </a:solidFill>
                <a:latin typeface="Roboto"/>
                <a:ea typeface="Roboto"/>
                <a:cs typeface="Roboto"/>
                <a:sym typeface="Roboto"/>
              </a:rPr>
              <a:t>What’s your name?</a:t>
            </a:r>
            <a:endParaRPr b="1" i="1" sz="1500">
              <a:solidFill>
                <a:srgbClr val="F8C616"/>
              </a:solidFill>
              <a:latin typeface="Roboto"/>
              <a:ea typeface="Roboto"/>
              <a:cs typeface="Roboto"/>
              <a:sym typeface="Roboto"/>
            </a:endParaRPr>
          </a:p>
        </p:txBody>
      </p:sp>
      <p:grpSp>
        <p:nvGrpSpPr>
          <p:cNvPr id="536" name="Google Shape;536;p39"/>
          <p:cNvGrpSpPr/>
          <p:nvPr/>
        </p:nvGrpSpPr>
        <p:grpSpPr>
          <a:xfrm>
            <a:off x="1391913" y="3332760"/>
            <a:ext cx="1149058" cy="1019377"/>
            <a:chOff x="550400" y="4262291"/>
            <a:chExt cx="2416525" cy="2143800"/>
          </a:xfrm>
        </p:grpSpPr>
        <p:sp>
          <p:nvSpPr>
            <p:cNvPr id="537" name="Google Shape;537;p39"/>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9"/>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9"/>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9"/>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9"/>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9"/>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9"/>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39"/>
          <p:cNvSpPr/>
          <p:nvPr/>
        </p:nvSpPr>
        <p:spPr>
          <a:xfrm>
            <a:off x="799125" y="521100"/>
            <a:ext cx="409800" cy="4095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043B59"/>
                </a:solidFill>
                <a:latin typeface="Roboto Black"/>
                <a:ea typeface="Roboto Black"/>
                <a:cs typeface="Roboto Black"/>
                <a:sym typeface="Roboto Black"/>
              </a:rPr>
              <a:t>2</a:t>
            </a:r>
            <a:endParaRPr sz="1600">
              <a:solidFill>
                <a:srgbClr val="043B59"/>
              </a:solidFill>
              <a:latin typeface="Roboto Black"/>
              <a:ea typeface="Roboto Black"/>
              <a:cs typeface="Roboto Black"/>
              <a:sym typeface="Roboto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0"/>
          <p:cNvSpPr txBox="1"/>
          <p:nvPr/>
        </p:nvSpPr>
        <p:spPr>
          <a:xfrm>
            <a:off x="1391925" y="457200"/>
            <a:ext cx="7294800" cy="11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3800">
                <a:solidFill>
                  <a:srgbClr val="F8C616"/>
                </a:solidFill>
                <a:latin typeface="Roboto"/>
                <a:ea typeface="Roboto"/>
                <a:cs typeface="Roboto"/>
                <a:sym typeface="Roboto"/>
              </a:rPr>
              <a:t>Contextual</a:t>
            </a:r>
            <a:endParaRPr sz="3800">
              <a:solidFill>
                <a:srgbClr val="F8C616"/>
              </a:solidFill>
              <a:latin typeface="Roboto"/>
              <a:ea typeface="Roboto"/>
              <a:cs typeface="Roboto"/>
              <a:sym typeface="Roboto"/>
            </a:endParaRPr>
          </a:p>
          <a:p>
            <a:pPr indent="0" lvl="0" marL="0" rtl="0" algn="l">
              <a:spcBef>
                <a:spcPts val="1200"/>
              </a:spcBef>
              <a:spcAft>
                <a:spcPts val="0"/>
              </a:spcAft>
              <a:buClr>
                <a:srgbClr val="000000"/>
              </a:buClr>
              <a:buSzPts val="1100"/>
              <a:buFont typeface="Arial"/>
              <a:buNone/>
            </a:pPr>
            <a:r>
              <a:rPr b="1" lang="en" sz="1600">
                <a:solidFill>
                  <a:schemeClr val="lt1"/>
                </a:solidFill>
                <a:latin typeface="Libre Baskerville"/>
                <a:ea typeface="Libre Baskerville"/>
                <a:cs typeface="Libre Baskerville"/>
                <a:sym typeface="Libre Baskerville"/>
              </a:rPr>
              <a:t>Listen between the lines for the real meaning.</a:t>
            </a:r>
            <a:endParaRPr b="1" sz="1600">
              <a:solidFill>
                <a:schemeClr val="lt1"/>
              </a:solidFill>
              <a:latin typeface="Libre Baskerville"/>
              <a:ea typeface="Libre Baskerville"/>
              <a:cs typeface="Libre Baskerville"/>
              <a:sym typeface="Libre Baskerville"/>
            </a:endParaRPr>
          </a:p>
        </p:txBody>
      </p:sp>
      <p:sp>
        <p:nvSpPr>
          <p:cNvPr id="550" name="Google Shape;550;p40"/>
          <p:cNvSpPr/>
          <p:nvPr/>
        </p:nvSpPr>
        <p:spPr>
          <a:xfrm>
            <a:off x="-25" y="1973900"/>
            <a:ext cx="9144000" cy="271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0"/>
          <p:cNvSpPr/>
          <p:nvPr/>
        </p:nvSpPr>
        <p:spPr>
          <a:xfrm>
            <a:off x="3386699" y="2418324"/>
            <a:ext cx="3062700" cy="8097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500">
                <a:solidFill>
                  <a:srgbClr val="013D5B"/>
                </a:solidFill>
                <a:latin typeface="Libre Baskerville"/>
                <a:ea typeface="Libre Baskerville"/>
                <a:cs typeface="Libre Baskerville"/>
                <a:sym typeface="Libre Baskerville"/>
              </a:rPr>
              <a:t>“I need to change my name.”</a:t>
            </a:r>
            <a:endParaRPr i="1" sz="1500">
              <a:solidFill>
                <a:srgbClr val="013D5B"/>
              </a:solidFill>
              <a:latin typeface="Libre Baskerville"/>
              <a:ea typeface="Libre Baskerville"/>
              <a:cs typeface="Libre Baskerville"/>
              <a:sym typeface="Libre Baskerville"/>
            </a:endParaRPr>
          </a:p>
        </p:txBody>
      </p:sp>
      <p:grpSp>
        <p:nvGrpSpPr>
          <p:cNvPr id="552" name="Google Shape;552;p40"/>
          <p:cNvGrpSpPr/>
          <p:nvPr/>
        </p:nvGrpSpPr>
        <p:grpSpPr>
          <a:xfrm>
            <a:off x="6602240" y="2313375"/>
            <a:ext cx="1149842" cy="1019377"/>
            <a:chOff x="5275975" y="2673798"/>
            <a:chExt cx="2418175" cy="2143800"/>
          </a:xfrm>
        </p:grpSpPr>
        <p:sp>
          <p:nvSpPr>
            <p:cNvPr id="553" name="Google Shape;553;p40"/>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0"/>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0"/>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0"/>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0"/>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0"/>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0"/>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 name="Google Shape;560;p40"/>
          <p:cNvSpPr/>
          <p:nvPr/>
        </p:nvSpPr>
        <p:spPr>
          <a:xfrm>
            <a:off x="2698850" y="3437600"/>
            <a:ext cx="3750600" cy="8097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500">
                <a:solidFill>
                  <a:schemeClr val="lt1"/>
                </a:solidFill>
                <a:latin typeface="Roboto Medium"/>
                <a:ea typeface="Roboto Medium"/>
                <a:cs typeface="Roboto Medium"/>
                <a:sym typeface="Roboto Medium"/>
              </a:rPr>
              <a:t>No problem. </a:t>
            </a:r>
            <a:r>
              <a:rPr lang="en" sz="1500">
                <a:solidFill>
                  <a:schemeClr val="lt1"/>
                </a:solidFill>
                <a:latin typeface="Roboto Medium"/>
                <a:ea typeface="Roboto Medium"/>
                <a:cs typeface="Roboto Medium"/>
                <a:sym typeface="Roboto Medium"/>
              </a:rPr>
              <a:t>What’s your</a:t>
            </a:r>
            <a:r>
              <a:rPr b="1" i="1" lang="en" sz="1500">
                <a:solidFill>
                  <a:srgbClr val="F8C616"/>
                </a:solidFill>
                <a:latin typeface="Roboto"/>
                <a:ea typeface="Roboto"/>
                <a:cs typeface="Roboto"/>
                <a:sym typeface="Roboto"/>
              </a:rPr>
              <a:t> legal </a:t>
            </a:r>
            <a:r>
              <a:rPr lang="en" sz="1500">
                <a:solidFill>
                  <a:schemeClr val="lt1"/>
                </a:solidFill>
                <a:latin typeface="Roboto Medium"/>
                <a:ea typeface="Roboto Medium"/>
                <a:cs typeface="Roboto Medium"/>
                <a:sym typeface="Roboto Medium"/>
              </a:rPr>
              <a:t>name?</a:t>
            </a:r>
            <a:endParaRPr sz="1500">
              <a:solidFill>
                <a:schemeClr val="lt1"/>
              </a:solidFill>
              <a:latin typeface="Roboto Medium"/>
              <a:ea typeface="Roboto Medium"/>
              <a:cs typeface="Roboto Medium"/>
              <a:sym typeface="Roboto Medium"/>
            </a:endParaRPr>
          </a:p>
        </p:txBody>
      </p:sp>
      <p:grpSp>
        <p:nvGrpSpPr>
          <p:cNvPr id="561" name="Google Shape;561;p40"/>
          <p:cNvGrpSpPr/>
          <p:nvPr/>
        </p:nvGrpSpPr>
        <p:grpSpPr>
          <a:xfrm>
            <a:off x="1391913" y="3332760"/>
            <a:ext cx="1149058" cy="1019377"/>
            <a:chOff x="550400" y="4262291"/>
            <a:chExt cx="2416525" cy="2143800"/>
          </a:xfrm>
        </p:grpSpPr>
        <p:sp>
          <p:nvSpPr>
            <p:cNvPr id="562" name="Google Shape;562;p40"/>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0"/>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0"/>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0"/>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0"/>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0"/>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0"/>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40"/>
          <p:cNvSpPr/>
          <p:nvPr/>
        </p:nvSpPr>
        <p:spPr>
          <a:xfrm>
            <a:off x="799125" y="521100"/>
            <a:ext cx="409800" cy="4095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043B59"/>
                </a:solidFill>
                <a:latin typeface="Roboto Black"/>
                <a:ea typeface="Roboto Black"/>
                <a:cs typeface="Roboto Black"/>
                <a:sym typeface="Roboto Black"/>
              </a:rPr>
              <a:t>3</a:t>
            </a:r>
            <a:endParaRPr sz="1600">
              <a:solidFill>
                <a:srgbClr val="043B59"/>
              </a:solidFill>
              <a:latin typeface="Roboto Black"/>
              <a:ea typeface="Roboto Black"/>
              <a:cs typeface="Roboto Black"/>
              <a:sym typeface="Roboto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1"/>
          <p:cNvSpPr/>
          <p:nvPr/>
        </p:nvSpPr>
        <p:spPr>
          <a:xfrm>
            <a:off x="799125" y="521100"/>
            <a:ext cx="409800" cy="4095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043B59"/>
                </a:solidFill>
                <a:latin typeface="Roboto Black"/>
                <a:ea typeface="Roboto Black"/>
                <a:cs typeface="Roboto Black"/>
                <a:sym typeface="Roboto Black"/>
              </a:rPr>
              <a:t>4</a:t>
            </a:r>
            <a:endParaRPr sz="1600">
              <a:solidFill>
                <a:srgbClr val="043B59"/>
              </a:solidFill>
              <a:latin typeface="Roboto Black"/>
              <a:ea typeface="Roboto Black"/>
              <a:cs typeface="Roboto Black"/>
              <a:sym typeface="Roboto Black"/>
            </a:endParaRPr>
          </a:p>
        </p:txBody>
      </p:sp>
      <p:sp>
        <p:nvSpPr>
          <p:cNvPr id="575" name="Google Shape;575;p41"/>
          <p:cNvSpPr txBox="1"/>
          <p:nvPr/>
        </p:nvSpPr>
        <p:spPr>
          <a:xfrm>
            <a:off x="1391925" y="457200"/>
            <a:ext cx="7294800" cy="11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3800">
                <a:solidFill>
                  <a:srgbClr val="F8C616"/>
                </a:solidFill>
                <a:latin typeface="Roboto"/>
                <a:ea typeface="Roboto"/>
                <a:cs typeface="Roboto"/>
                <a:sym typeface="Roboto"/>
              </a:rPr>
              <a:t>Capable</a:t>
            </a:r>
            <a:endParaRPr sz="3800">
              <a:solidFill>
                <a:srgbClr val="F8C616"/>
              </a:solidFill>
              <a:latin typeface="Roboto"/>
              <a:ea typeface="Roboto"/>
              <a:cs typeface="Roboto"/>
              <a:sym typeface="Roboto"/>
            </a:endParaRPr>
          </a:p>
          <a:p>
            <a:pPr indent="0" lvl="0" marL="0" rtl="0" algn="l">
              <a:spcBef>
                <a:spcPts val="1200"/>
              </a:spcBef>
              <a:spcAft>
                <a:spcPts val="0"/>
              </a:spcAft>
              <a:buClr>
                <a:srgbClr val="000000"/>
              </a:buClr>
              <a:buSzPts val="1100"/>
              <a:buFont typeface="Arial"/>
              <a:buNone/>
            </a:pPr>
            <a:r>
              <a:rPr b="1" lang="en" sz="1600">
                <a:solidFill>
                  <a:schemeClr val="lt1"/>
                </a:solidFill>
                <a:latin typeface="Libre Baskerville"/>
                <a:ea typeface="Libre Baskerville"/>
                <a:cs typeface="Libre Baskerville"/>
                <a:sym typeface="Libre Baskerville"/>
              </a:rPr>
              <a:t>Errors don’t end conversations.</a:t>
            </a:r>
            <a:endParaRPr b="1" sz="1600">
              <a:solidFill>
                <a:schemeClr val="lt1"/>
              </a:solidFill>
              <a:latin typeface="Libre Baskerville"/>
              <a:ea typeface="Libre Baskerville"/>
              <a:cs typeface="Libre Baskerville"/>
              <a:sym typeface="Libre Baskerville"/>
            </a:endParaRPr>
          </a:p>
        </p:txBody>
      </p:sp>
      <p:sp>
        <p:nvSpPr>
          <p:cNvPr id="576" name="Google Shape;576;p41"/>
          <p:cNvSpPr/>
          <p:nvPr/>
        </p:nvSpPr>
        <p:spPr>
          <a:xfrm>
            <a:off x="-25" y="1973900"/>
            <a:ext cx="9144000" cy="271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1"/>
          <p:cNvSpPr/>
          <p:nvPr/>
        </p:nvSpPr>
        <p:spPr>
          <a:xfrm>
            <a:off x="3386699" y="2418324"/>
            <a:ext cx="3062700" cy="8097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500">
                <a:solidFill>
                  <a:srgbClr val="013D5B"/>
                </a:solidFill>
                <a:latin typeface="Libre Baskerville"/>
                <a:ea typeface="Libre Baskerville"/>
                <a:cs typeface="Libre Baskerville"/>
                <a:sym typeface="Libre Baskerville"/>
              </a:rPr>
              <a:t>“I need to change my name.”</a:t>
            </a:r>
            <a:endParaRPr i="1" sz="1500">
              <a:solidFill>
                <a:srgbClr val="013D5B"/>
              </a:solidFill>
              <a:latin typeface="Libre Baskerville"/>
              <a:ea typeface="Libre Baskerville"/>
              <a:cs typeface="Libre Baskerville"/>
              <a:sym typeface="Libre Baskerville"/>
            </a:endParaRPr>
          </a:p>
        </p:txBody>
      </p:sp>
      <p:grpSp>
        <p:nvGrpSpPr>
          <p:cNvPr id="578" name="Google Shape;578;p41"/>
          <p:cNvGrpSpPr/>
          <p:nvPr/>
        </p:nvGrpSpPr>
        <p:grpSpPr>
          <a:xfrm>
            <a:off x="6602240" y="2313375"/>
            <a:ext cx="1149842" cy="1019377"/>
            <a:chOff x="5275975" y="2673798"/>
            <a:chExt cx="2418175" cy="2143800"/>
          </a:xfrm>
        </p:grpSpPr>
        <p:sp>
          <p:nvSpPr>
            <p:cNvPr id="579" name="Google Shape;579;p41"/>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1"/>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1"/>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1"/>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1"/>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1"/>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1"/>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6" name="Google Shape;586;p41"/>
          <p:cNvSpPr/>
          <p:nvPr/>
        </p:nvSpPr>
        <p:spPr>
          <a:xfrm>
            <a:off x="2698850" y="3437600"/>
            <a:ext cx="3750600" cy="914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500">
                <a:solidFill>
                  <a:schemeClr val="lt1"/>
                </a:solidFill>
                <a:latin typeface="Roboto Medium"/>
                <a:ea typeface="Roboto Medium"/>
                <a:cs typeface="Roboto Medium"/>
                <a:sym typeface="Roboto Medium"/>
              </a:rPr>
              <a:t>To change your legal name, you’ll need to send a photo of your ID. </a:t>
            </a:r>
            <a:br>
              <a:rPr lang="en" sz="1500">
                <a:solidFill>
                  <a:schemeClr val="lt1"/>
                </a:solidFill>
                <a:latin typeface="Roboto Medium"/>
                <a:ea typeface="Roboto Medium"/>
                <a:cs typeface="Roboto Medium"/>
                <a:sym typeface="Roboto Medium"/>
              </a:rPr>
            </a:br>
            <a:r>
              <a:rPr lang="en" sz="1500">
                <a:solidFill>
                  <a:schemeClr val="lt1"/>
                </a:solidFill>
                <a:latin typeface="Roboto Medium"/>
                <a:ea typeface="Roboto Medium"/>
                <a:cs typeface="Roboto Medium"/>
                <a:sym typeface="Roboto Medium"/>
              </a:rPr>
              <a:t>Can you upload it now?</a:t>
            </a:r>
            <a:endParaRPr sz="1500">
              <a:solidFill>
                <a:schemeClr val="lt1"/>
              </a:solidFill>
              <a:latin typeface="Roboto Medium"/>
              <a:ea typeface="Roboto Medium"/>
              <a:cs typeface="Roboto Medium"/>
              <a:sym typeface="Roboto Medium"/>
            </a:endParaRPr>
          </a:p>
        </p:txBody>
      </p:sp>
      <p:grpSp>
        <p:nvGrpSpPr>
          <p:cNvPr id="587" name="Google Shape;587;p41"/>
          <p:cNvGrpSpPr/>
          <p:nvPr/>
        </p:nvGrpSpPr>
        <p:grpSpPr>
          <a:xfrm>
            <a:off x="1391913" y="3385123"/>
            <a:ext cx="1149058" cy="1019377"/>
            <a:chOff x="550400" y="4262291"/>
            <a:chExt cx="2416525" cy="2143800"/>
          </a:xfrm>
        </p:grpSpPr>
        <p:sp>
          <p:nvSpPr>
            <p:cNvPr id="588" name="Google Shape;588;p41"/>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1"/>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1"/>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1"/>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1"/>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1"/>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1"/>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42"/>
          <p:cNvSpPr/>
          <p:nvPr/>
        </p:nvSpPr>
        <p:spPr>
          <a:xfrm>
            <a:off x="799125" y="521100"/>
            <a:ext cx="409800" cy="4095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600">
                <a:solidFill>
                  <a:srgbClr val="043B59"/>
                </a:solidFill>
                <a:latin typeface="Roboto Black"/>
                <a:ea typeface="Roboto Black"/>
                <a:cs typeface="Roboto Black"/>
                <a:sym typeface="Roboto Black"/>
              </a:rPr>
              <a:t>5</a:t>
            </a:r>
            <a:endParaRPr sz="1600">
              <a:solidFill>
                <a:srgbClr val="043B59"/>
              </a:solidFill>
              <a:latin typeface="Roboto Black"/>
              <a:ea typeface="Roboto Black"/>
              <a:cs typeface="Roboto Black"/>
              <a:sym typeface="Roboto Black"/>
            </a:endParaRPr>
          </a:p>
        </p:txBody>
      </p:sp>
      <p:sp>
        <p:nvSpPr>
          <p:cNvPr id="600" name="Google Shape;600;p42"/>
          <p:cNvSpPr txBox="1"/>
          <p:nvPr/>
        </p:nvSpPr>
        <p:spPr>
          <a:xfrm>
            <a:off x="1391925" y="457200"/>
            <a:ext cx="7294800" cy="11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3800">
                <a:solidFill>
                  <a:srgbClr val="F8C616"/>
                </a:solidFill>
                <a:latin typeface="Roboto"/>
                <a:ea typeface="Roboto"/>
                <a:cs typeface="Roboto"/>
                <a:sym typeface="Roboto"/>
              </a:rPr>
              <a:t>Concise (and precise)</a:t>
            </a:r>
            <a:endParaRPr sz="3800">
              <a:solidFill>
                <a:srgbClr val="F8C616"/>
              </a:solidFill>
              <a:latin typeface="Roboto"/>
              <a:ea typeface="Roboto"/>
              <a:cs typeface="Roboto"/>
              <a:sym typeface="Roboto"/>
            </a:endParaRPr>
          </a:p>
          <a:p>
            <a:pPr indent="0" lvl="0" marL="0" rtl="0" algn="l">
              <a:spcBef>
                <a:spcPts val="1200"/>
              </a:spcBef>
              <a:spcAft>
                <a:spcPts val="0"/>
              </a:spcAft>
              <a:buClr>
                <a:srgbClr val="000000"/>
              </a:buClr>
              <a:buSzPts val="1100"/>
              <a:buFont typeface="Arial"/>
              <a:buNone/>
            </a:pPr>
            <a:r>
              <a:rPr b="1" lang="en" sz="1600">
                <a:solidFill>
                  <a:schemeClr val="lt1"/>
                </a:solidFill>
                <a:latin typeface="Libre Baskerville"/>
                <a:ea typeface="Libre Baskerville"/>
                <a:cs typeface="Libre Baskerville"/>
                <a:sym typeface="Libre Baskerville"/>
              </a:rPr>
              <a:t>Manage attention peaks and info density.</a:t>
            </a:r>
            <a:endParaRPr b="1" sz="1600">
              <a:solidFill>
                <a:schemeClr val="lt1"/>
              </a:solidFill>
              <a:latin typeface="Libre Baskerville"/>
              <a:ea typeface="Libre Baskerville"/>
              <a:cs typeface="Libre Baskerville"/>
              <a:sym typeface="Libre Baskerville"/>
            </a:endParaRPr>
          </a:p>
        </p:txBody>
      </p:sp>
      <p:sp>
        <p:nvSpPr>
          <p:cNvPr id="601" name="Google Shape;601;p42"/>
          <p:cNvSpPr/>
          <p:nvPr/>
        </p:nvSpPr>
        <p:spPr>
          <a:xfrm>
            <a:off x="-25" y="1973900"/>
            <a:ext cx="9144000" cy="271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2"/>
          <p:cNvSpPr/>
          <p:nvPr/>
        </p:nvSpPr>
        <p:spPr>
          <a:xfrm>
            <a:off x="3386699" y="2418324"/>
            <a:ext cx="3062700" cy="8097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500">
                <a:solidFill>
                  <a:srgbClr val="013D5B"/>
                </a:solidFill>
                <a:latin typeface="Libre Baskerville"/>
                <a:ea typeface="Libre Baskerville"/>
                <a:cs typeface="Libre Baskerville"/>
                <a:sym typeface="Libre Baskerville"/>
              </a:rPr>
              <a:t>“I need to change my name.”</a:t>
            </a:r>
            <a:endParaRPr i="1" sz="1500">
              <a:solidFill>
                <a:srgbClr val="013D5B"/>
              </a:solidFill>
              <a:latin typeface="Libre Baskerville"/>
              <a:ea typeface="Libre Baskerville"/>
              <a:cs typeface="Libre Baskerville"/>
              <a:sym typeface="Libre Baskerville"/>
            </a:endParaRPr>
          </a:p>
        </p:txBody>
      </p:sp>
      <p:grpSp>
        <p:nvGrpSpPr>
          <p:cNvPr id="603" name="Google Shape;603;p42"/>
          <p:cNvGrpSpPr/>
          <p:nvPr/>
        </p:nvGrpSpPr>
        <p:grpSpPr>
          <a:xfrm>
            <a:off x="6602240" y="2313375"/>
            <a:ext cx="1149842" cy="1019377"/>
            <a:chOff x="5275975" y="2673798"/>
            <a:chExt cx="2418175" cy="2143800"/>
          </a:xfrm>
        </p:grpSpPr>
        <p:sp>
          <p:nvSpPr>
            <p:cNvPr id="604" name="Google Shape;604;p42"/>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2"/>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2"/>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2"/>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2"/>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2"/>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2"/>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42"/>
          <p:cNvGrpSpPr/>
          <p:nvPr/>
        </p:nvGrpSpPr>
        <p:grpSpPr>
          <a:xfrm>
            <a:off x="1391913" y="3385123"/>
            <a:ext cx="1149058" cy="1019377"/>
            <a:chOff x="550400" y="4262291"/>
            <a:chExt cx="2416525" cy="2143800"/>
          </a:xfrm>
        </p:grpSpPr>
        <p:sp>
          <p:nvSpPr>
            <p:cNvPr id="612" name="Google Shape;612;p42"/>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2"/>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2"/>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2"/>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2"/>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2"/>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2"/>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42"/>
          <p:cNvSpPr/>
          <p:nvPr/>
        </p:nvSpPr>
        <p:spPr>
          <a:xfrm>
            <a:off x="2698850" y="3437600"/>
            <a:ext cx="3750600" cy="8097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500">
                <a:solidFill>
                  <a:schemeClr val="lt1"/>
                </a:solidFill>
                <a:latin typeface="Roboto Medium"/>
                <a:ea typeface="Roboto Medium"/>
                <a:cs typeface="Roboto Medium"/>
                <a:sym typeface="Roboto Medium"/>
              </a:rPr>
              <a:t>No problem. </a:t>
            </a:r>
            <a:br>
              <a:rPr lang="en" sz="1500">
                <a:solidFill>
                  <a:schemeClr val="lt1"/>
                </a:solidFill>
                <a:latin typeface="Roboto Medium"/>
                <a:ea typeface="Roboto Medium"/>
                <a:cs typeface="Roboto Medium"/>
                <a:sym typeface="Roboto Medium"/>
              </a:rPr>
            </a:br>
            <a:r>
              <a:rPr lang="en" sz="1500">
                <a:solidFill>
                  <a:srgbClr val="FFFFFF"/>
                </a:solidFill>
                <a:latin typeface="Roboto Medium"/>
                <a:ea typeface="Roboto Medium"/>
                <a:cs typeface="Roboto Medium"/>
                <a:sym typeface="Roboto Medium"/>
              </a:rPr>
              <a:t>What’s your</a:t>
            </a:r>
            <a:r>
              <a:rPr b="1" i="1" lang="en" sz="1500">
                <a:solidFill>
                  <a:srgbClr val="F8C616"/>
                </a:solidFill>
                <a:latin typeface="Roboto"/>
                <a:ea typeface="Roboto"/>
                <a:cs typeface="Roboto"/>
                <a:sym typeface="Roboto"/>
              </a:rPr>
              <a:t> new </a:t>
            </a:r>
            <a:r>
              <a:rPr lang="en" sz="1500">
                <a:solidFill>
                  <a:schemeClr val="lt1"/>
                </a:solidFill>
                <a:latin typeface="Roboto Medium"/>
                <a:ea typeface="Roboto Medium"/>
                <a:cs typeface="Roboto Medium"/>
                <a:sym typeface="Roboto Medium"/>
              </a:rPr>
              <a:t>legal name?</a:t>
            </a:r>
            <a:endParaRPr sz="1500">
              <a:solidFill>
                <a:schemeClr val="lt1"/>
              </a:solidFill>
              <a:latin typeface="Roboto Medium"/>
              <a:ea typeface="Roboto Medium"/>
              <a:cs typeface="Roboto Medium"/>
              <a:sym typeface="Roboto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43"/>
          <p:cNvSpPr txBox="1"/>
          <p:nvPr/>
        </p:nvSpPr>
        <p:spPr>
          <a:xfrm>
            <a:off x="1072608" y="1978101"/>
            <a:ext cx="934800" cy="640200"/>
          </a:xfrm>
          <a:prstGeom prst="rect">
            <a:avLst/>
          </a:prstGeom>
          <a:noFill/>
          <a:ln>
            <a:noFill/>
          </a:ln>
        </p:spPr>
        <p:txBody>
          <a:bodyPr anchorCtr="0" anchor="ctr" bIns="0" lIns="137150" spcFirstLastPara="1" rIns="137150" wrap="square" tIns="0">
            <a:noAutofit/>
          </a:bodyPr>
          <a:lstStyle/>
          <a:p>
            <a:pPr indent="0" lvl="0" marL="0" rtl="0" algn="r">
              <a:spcBef>
                <a:spcPts val="0"/>
              </a:spcBef>
              <a:spcAft>
                <a:spcPts val="0"/>
              </a:spcAft>
              <a:buNone/>
            </a:pPr>
            <a:r>
              <a:rPr lang="en" sz="2800">
                <a:solidFill>
                  <a:srgbClr val="14ABFB"/>
                </a:solidFill>
                <a:latin typeface="Roboto"/>
                <a:ea typeface="Roboto"/>
                <a:cs typeface="Roboto"/>
                <a:sym typeface="Roboto"/>
              </a:rPr>
              <a:t>The</a:t>
            </a:r>
            <a:endParaRPr sz="2800">
              <a:solidFill>
                <a:srgbClr val="14ABFB"/>
              </a:solidFill>
              <a:latin typeface="Roboto"/>
              <a:ea typeface="Roboto"/>
              <a:cs typeface="Roboto"/>
              <a:sym typeface="Roboto"/>
            </a:endParaRPr>
          </a:p>
        </p:txBody>
      </p:sp>
      <p:sp>
        <p:nvSpPr>
          <p:cNvPr id="625" name="Google Shape;625;p43"/>
          <p:cNvSpPr txBox="1"/>
          <p:nvPr/>
        </p:nvSpPr>
        <p:spPr>
          <a:xfrm>
            <a:off x="2718546" y="1978101"/>
            <a:ext cx="1601100" cy="640200"/>
          </a:xfrm>
          <a:prstGeom prst="rect">
            <a:avLst/>
          </a:prstGeom>
          <a:noFill/>
          <a:ln>
            <a:noFill/>
          </a:ln>
        </p:spPr>
        <p:txBody>
          <a:bodyPr anchorCtr="0" anchor="ctr" bIns="0" lIns="137150" spcFirstLastPara="1" rIns="137150" wrap="square" tIns="0">
            <a:noAutofit/>
          </a:bodyPr>
          <a:lstStyle/>
          <a:p>
            <a:pPr indent="0" lvl="0" marL="0" rtl="0" algn="l">
              <a:spcBef>
                <a:spcPts val="0"/>
              </a:spcBef>
              <a:spcAft>
                <a:spcPts val="0"/>
              </a:spcAft>
              <a:buNone/>
            </a:pPr>
            <a:r>
              <a:rPr lang="en" sz="2800">
                <a:solidFill>
                  <a:srgbClr val="14ABFB"/>
                </a:solidFill>
                <a:latin typeface="Roboto"/>
                <a:ea typeface="Roboto"/>
                <a:cs typeface="Roboto"/>
                <a:sym typeface="Roboto"/>
              </a:rPr>
              <a:t>C’s</a:t>
            </a:r>
            <a:endParaRPr sz="2800">
              <a:solidFill>
                <a:srgbClr val="14ABFB"/>
              </a:solidFill>
              <a:latin typeface="Roboto"/>
              <a:ea typeface="Roboto"/>
              <a:cs typeface="Roboto"/>
              <a:sym typeface="Roboto"/>
            </a:endParaRPr>
          </a:p>
        </p:txBody>
      </p:sp>
      <p:grpSp>
        <p:nvGrpSpPr>
          <p:cNvPr id="626" name="Google Shape;626;p43"/>
          <p:cNvGrpSpPr/>
          <p:nvPr/>
        </p:nvGrpSpPr>
        <p:grpSpPr>
          <a:xfrm>
            <a:off x="1950987" y="1700028"/>
            <a:ext cx="826901" cy="1288509"/>
            <a:chOff x="3656075" y="823850"/>
            <a:chExt cx="1831859" cy="2854473"/>
          </a:xfrm>
        </p:grpSpPr>
        <p:sp>
          <p:nvSpPr>
            <p:cNvPr id="627" name="Google Shape;627;p43"/>
            <p:cNvSpPr/>
            <p:nvPr/>
          </p:nvSpPr>
          <p:spPr>
            <a:xfrm>
              <a:off x="3962969" y="823850"/>
              <a:ext cx="1468621" cy="978292"/>
            </a:xfrm>
            <a:custGeom>
              <a:rect b="b" l="l" r="r" t="t"/>
              <a:pathLst>
                <a:path extrusionOk="0" h="54139" w="81274">
                  <a:moveTo>
                    <a:pt x="16720" y="1"/>
                  </a:moveTo>
                  <a:lnTo>
                    <a:pt x="15857" y="67"/>
                  </a:lnTo>
                  <a:lnTo>
                    <a:pt x="14995" y="200"/>
                  </a:lnTo>
                  <a:lnTo>
                    <a:pt x="14132" y="399"/>
                  </a:lnTo>
                  <a:lnTo>
                    <a:pt x="13270" y="664"/>
                  </a:lnTo>
                  <a:lnTo>
                    <a:pt x="12473" y="996"/>
                  </a:lnTo>
                  <a:lnTo>
                    <a:pt x="11744" y="1394"/>
                  </a:lnTo>
                  <a:lnTo>
                    <a:pt x="11014" y="1858"/>
                  </a:lnTo>
                  <a:lnTo>
                    <a:pt x="10350" y="2389"/>
                  </a:lnTo>
                  <a:lnTo>
                    <a:pt x="9753" y="2986"/>
                  </a:lnTo>
                  <a:lnTo>
                    <a:pt x="9156" y="3583"/>
                  </a:lnTo>
                  <a:lnTo>
                    <a:pt x="8625" y="4313"/>
                  </a:lnTo>
                  <a:lnTo>
                    <a:pt x="8161" y="5043"/>
                  </a:lnTo>
                  <a:lnTo>
                    <a:pt x="7763" y="5773"/>
                  </a:lnTo>
                  <a:lnTo>
                    <a:pt x="7497" y="6569"/>
                  </a:lnTo>
                  <a:lnTo>
                    <a:pt x="7232" y="7431"/>
                  </a:lnTo>
                  <a:lnTo>
                    <a:pt x="7033" y="8360"/>
                  </a:lnTo>
                  <a:lnTo>
                    <a:pt x="0" y="54138"/>
                  </a:lnTo>
                  <a:lnTo>
                    <a:pt x="0" y="54138"/>
                  </a:lnTo>
                  <a:lnTo>
                    <a:pt x="21231" y="44717"/>
                  </a:lnTo>
                  <a:lnTo>
                    <a:pt x="23818" y="27998"/>
                  </a:lnTo>
                  <a:lnTo>
                    <a:pt x="24018" y="27136"/>
                  </a:lnTo>
                  <a:lnTo>
                    <a:pt x="24283" y="26273"/>
                  </a:lnTo>
                  <a:lnTo>
                    <a:pt x="24615" y="25477"/>
                  </a:lnTo>
                  <a:lnTo>
                    <a:pt x="25013" y="24681"/>
                  </a:lnTo>
                  <a:lnTo>
                    <a:pt x="25477" y="23951"/>
                  </a:lnTo>
                  <a:lnTo>
                    <a:pt x="26008" y="23288"/>
                  </a:lnTo>
                  <a:lnTo>
                    <a:pt x="26539" y="22624"/>
                  </a:lnTo>
                  <a:lnTo>
                    <a:pt x="27202" y="22094"/>
                  </a:lnTo>
                  <a:lnTo>
                    <a:pt x="27866" y="21563"/>
                  </a:lnTo>
                  <a:lnTo>
                    <a:pt x="28529" y="21098"/>
                  </a:lnTo>
                  <a:lnTo>
                    <a:pt x="29325" y="20700"/>
                  </a:lnTo>
                  <a:lnTo>
                    <a:pt x="30121" y="20302"/>
                  </a:lnTo>
                  <a:lnTo>
                    <a:pt x="30917" y="20037"/>
                  </a:lnTo>
                  <a:lnTo>
                    <a:pt x="31780" y="19838"/>
                  </a:lnTo>
                  <a:lnTo>
                    <a:pt x="32642" y="19772"/>
                  </a:lnTo>
                  <a:lnTo>
                    <a:pt x="33571" y="19705"/>
                  </a:lnTo>
                  <a:lnTo>
                    <a:pt x="71455" y="19705"/>
                  </a:lnTo>
                  <a:lnTo>
                    <a:pt x="72450" y="19639"/>
                  </a:lnTo>
                  <a:lnTo>
                    <a:pt x="73445" y="19506"/>
                  </a:lnTo>
                  <a:lnTo>
                    <a:pt x="74374" y="19241"/>
                  </a:lnTo>
                  <a:lnTo>
                    <a:pt x="75236" y="18909"/>
                  </a:lnTo>
                  <a:lnTo>
                    <a:pt x="76099" y="18511"/>
                  </a:lnTo>
                  <a:lnTo>
                    <a:pt x="76961" y="18047"/>
                  </a:lnTo>
                  <a:lnTo>
                    <a:pt x="77691" y="17449"/>
                  </a:lnTo>
                  <a:lnTo>
                    <a:pt x="78354" y="16852"/>
                  </a:lnTo>
                  <a:lnTo>
                    <a:pt x="79018" y="16123"/>
                  </a:lnTo>
                  <a:lnTo>
                    <a:pt x="79615" y="15393"/>
                  </a:lnTo>
                  <a:lnTo>
                    <a:pt x="80079" y="14530"/>
                  </a:lnTo>
                  <a:lnTo>
                    <a:pt x="80478" y="13668"/>
                  </a:lnTo>
                  <a:lnTo>
                    <a:pt x="80809" y="12805"/>
                  </a:lnTo>
                  <a:lnTo>
                    <a:pt x="81075" y="11876"/>
                  </a:lnTo>
                  <a:lnTo>
                    <a:pt x="81207" y="10881"/>
                  </a:lnTo>
                  <a:lnTo>
                    <a:pt x="81274" y="9886"/>
                  </a:lnTo>
                  <a:lnTo>
                    <a:pt x="81207" y="8891"/>
                  </a:lnTo>
                  <a:lnTo>
                    <a:pt x="81075" y="7896"/>
                  </a:lnTo>
                  <a:lnTo>
                    <a:pt x="80809" y="6967"/>
                  </a:lnTo>
                  <a:lnTo>
                    <a:pt x="80478" y="6038"/>
                  </a:lnTo>
                  <a:lnTo>
                    <a:pt x="80079" y="5176"/>
                  </a:lnTo>
                  <a:lnTo>
                    <a:pt x="79615" y="4379"/>
                  </a:lnTo>
                  <a:lnTo>
                    <a:pt x="79018" y="3583"/>
                  </a:lnTo>
                  <a:lnTo>
                    <a:pt x="78354" y="2920"/>
                  </a:lnTo>
                  <a:lnTo>
                    <a:pt x="77691" y="2256"/>
                  </a:lnTo>
                  <a:lnTo>
                    <a:pt x="76961" y="1726"/>
                  </a:lnTo>
                  <a:lnTo>
                    <a:pt x="76099" y="1195"/>
                  </a:lnTo>
                  <a:lnTo>
                    <a:pt x="75236" y="797"/>
                  </a:lnTo>
                  <a:lnTo>
                    <a:pt x="74374" y="465"/>
                  </a:lnTo>
                  <a:lnTo>
                    <a:pt x="73445" y="200"/>
                  </a:lnTo>
                  <a:lnTo>
                    <a:pt x="72450" y="67"/>
                  </a:lnTo>
                  <a:lnTo>
                    <a:pt x="71455"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3"/>
            <p:cNvSpPr/>
            <p:nvPr/>
          </p:nvSpPr>
          <p:spPr>
            <a:xfrm>
              <a:off x="3656075" y="1834461"/>
              <a:ext cx="1830672" cy="1843863"/>
            </a:xfrm>
            <a:custGeom>
              <a:rect b="b" l="l" r="r" t="t"/>
              <a:pathLst>
                <a:path extrusionOk="0" h="102040" w="101310">
                  <a:moveTo>
                    <a:pt x="36755" y="1"/>
                  </a:moveTo>
                  <a:lnTo>
                    <a:pt x="35760" y="67"/>
                  </a:lnTo>
                  <a:lnTo>
                    <a:pt x="34765" y="200"/>
                  </a:lnTo>
                  <a:lnTo>
                    <a:pt x="33836" y="465"/>
                  </a:lnTo>
                  <a:lnTo>
                    <a:pt x="32974" y="797"/>
                  </a:lnTo>
                  <a:lnTo>
                    <a:pt x="32111" y="1195"/>
                  </a:lnTo>
                  <a:lnTo>
                    <a:pt x="31249" y="1659"/>
                  </a:lnTo>
                  <a:lnTo>
                    <a:pt x="30519" y="2257"/>
                  </a:lnTo>
                  <a:lnTo>
                    <a:pt x="29789" y="2854"/>
                  </a:lnTo>
                  <a:lnTo>
                    <a:pt x="29192" y="3583"/>
                  </a:lnTo>
                  <a:lnTo>
                    <a:pt x="28595" y="4313"/>
                  </a:lnTo>
                  <a:lnTo>
                    <a:pt x="28130" y="5176"/>
                  </a:lnTo>
                  <a:lnTo>
                    <a:pt x="27732" y="6038"/>
                  </a:lnTo>
                  <a:lnTo>
                    <a:pt x="27401" y="6901"/>
                  </a:lnTo>
                  <a:lnTo>
                    <a:pt x="27135" y="7830"/>
                  </a:lnTo>
                  <a:lnTo>
                    <a:pt x="27003" y="8825"/>
                  </a:lnTo>
                  <a:lnTo>
                    <a:pt x="26936" y="9820"/>
                  </a:lnTo>
                  <a:lnTo>
                    <a:pt x="27003" y="10815"/>
                  </a:lnTo>
                  <a:lnTo>
                    <a:pt x="27135" y="11810"/>
                  </a:lnTo>
                  <a:lnTo>
                    <a:pt x="27401" y="12739"/>
                  </a:lnTo>
                  <a:lnTo>
                    <a:pt x="27666" y="13602"/>
                  </a:lnTo>
                  <a:lnTo>
                    <a:pt x="28130" y="14464"/>
                  </a:lnTo>
                  <a:lnTo>
                    <a:pt x="28595" y="15260"/>
                  </a:lnTo>
                  <a:lnTo>
                    <a:pt x="29126" y="16056"/>
                  </a:lnTo>
                  <a:lnTo>
                    <a:pt x="29789" y="16720"/>
                  </a:lnTo>
                  <a:lnTo>
                    <a:pt x="30453" y="17383"/>
                  </a:lnTo>
                  <a:lnTo>
                    <a:pt x="31182" y="17914"/>
                  </a:lnTo>
                  <a:lnTo>
                    <a:pt x="31979" y="18445"/>
                  </a:lnTo>
                  <a:lnTo>
                    <a:pt x="32841" y="18843"/>
                  </a:lnTo>
                  <a:lnTo>
                    <a:pt x="33704" y="19175"/>
                  </a:lnTo>
                  <a:lnTo>
                    <a:pt x="34632" y="19440"/>
                  </a:lnTo>
                  <a:lnTo>
                    <a:pt x="35628" y="19639"/>
                  </a:lnTo>
                  <a:lnTo>
                    <a:pt x="50290" y="19639"/>
                  </a:lnTo>
                  <a:lnTo>
                    <a:pt x="52015" y="19705"/>
                  </a:lnTo>
                  <a:lnTo>
                    <a:pt x="53740" y="19838"/>
                  </a:lnTo>
                  <a:lnTo>
                    <a:pt x="55398" y="20103"/>
                  </a:lnTo>
                  <a:lnTo>
                    <a:pt x="57057" y="20369"/>
                  </a:lnTo>
                  <a:lnTo>
                    <a:pt x="58649" y="20767"/>
                  </a:lnTo>
                  <a:lnTo>
                    <a:pt x="60242" y="21298"/>
                  </a:lnTo>
                  <a:lnTo>
                    <a:pt x="61768" y="21828"/>
                  </a:lnTo>
                  <a:lnTo>
                    <a:pt x="63294" y="22492"/>
                  </a:lnTo>
                  <a:lnTo>
                    <a:pt x="64753" y="23155"/>
                  </a:lnTo>
                  <a:lnTo>
                    <a:pt x="66146" y="23951"/>
                  </a:lnTo>
                  <a:lnTo>
                    <a:pt x="67540" y="24814"/>
                  </a:lnTo>
                  <a:lnTo>
                    <a:pt x="68867" y="25743"/>
                  </a:lnTo>
                  <a:lnTo>
                    <a:pt x="70127" y="26738"/>
                  </a:lnTo>
                  <a:lnTo>
                    <a:pt x="71321" y="27800"/>
                  </a:lnTo>
                  <a:lnTo>
                    <a:pt x="72516" y="28861"/>
                  </a:lnTo>
                  <a:lnTo>
                    <a:pt x="73577" y="30055"/>
                  </a:lnTo>
                  <a:lnTo>
                    <a:pt x="74639" y="31249"/>
                  </a:lnTo>
                  <a:lnTo>
                    <a:pt x="75634" y="32576"/>
                  </a:lnTo>
                  <a:lnTo>
                    <a:pt x="76563" y="33903"/>
                  </a:lnTo>
                  <a:lnTo>
                    <a:pt x="77425" y="35230"/>
                  </a:lnTo>
                  <a:lnTo>
                    <a:pt x="78221" y="36690"/>
                  </a:lnTo>
                  <a:lnTo>
                    <a:pt x="78885" y="38149"/>
                  </a:lnTo>
                  <a:lnTo>
                    <a:pt x="79548" y="39609"/>
                  </a:lnTo>
                  <a:lnTo>
                    <a:pt x="80079" y="41201"/>
                  </a:lnTo>
                  <a:lnTo>
                    <a:pt x="80543" y="42727"/>
                  </a:lnTo>
                  <a:lnTo>
                    <a:pt x="80941" y="44386"/>
                  </a:lnTo>
                  <a:lnTo>
                    <a:pt x="81273" y="46044"/>
                  </a:lnTo>
                  <a:lnTo>
                    <a:pt x="81472" y="47703"/>
                  </a:lnTo>
                  <a:lnTo>
                    <a:pt x="81605" y="49362"/>
                  </a:lnTo>
                  <a:lnTo>
                    <a:pt x="81671" y="51087"/>
                  </a:lnTo>
                  <a:lnTo>
                    <a:pt x="81605" y="52878"/>
                  </a:lnTo>
                  <a:lnTo>
                    <a:pt x="81472" y="54603"/>
                  </a:lnTo>
                  <a:lnTo>
                    <a:pt x="81273" y="55930"/>
                  </a:lnTo>
                  <a:lnTo>
                    <a:pt x="81074" y="57257"/>
                  </a:lnTo>
                  <a:lnTo>
                    <a:pt x="80742" y="58584"/>
                  </a:lnTo>
                  <a:lnTo>
                    <a:pt x="80411" y="59844"/>
                  </a:lnTo>
                  <a:lnTo>
                    <a:pt x="80013" y="61105"/>
                  </a:lnTo>
                  <a:lnTo>
                    <a:pt x="79548" y="62365"/>
                  </a:lnTo>
                  <a:lnTo>
                    <a:pt x="79084" y="63560"/>
                  </a:lnTo>
                  <a:lnTo>
                    <a:pt x="78487" y="64754"/>
                  </a:lnTo>
                  <a:lnTo>
                    <a:pt x="77890" y="65948"/>
                  </a:lnTo>
                  <a:lnTo>
                    <a:pt x="77292" y="67076"/>
                  </a:lnTo>
                  <a:lnTo>
                    <a:pt x="76563" y="68138"/>
                  </a:lnTo>
                  <a:lnTo>
                    <a:pt x="75833" y="69199"/>
                  </a:lnTo>
                  <a:lnTo>
                    <a:pt x="75037" y="70261"/>
                  </a:lnTo>
                  <a:lnTo>
                    <a:pt x="74241" y="71256"/>
                  </a:lnTo>
                  <a:lnTo>
                    <a:pt x="73378" y="72251"/>
                  </a:lnTo>
                  <a:lnTo>
                    <a:pt x="72449" y="73180"/>
                  </a:lnTo>
                  <a:lnTo>
                    <a:pt x="71520" y="74109"/>
                  </a:lnTo>
                  <a:lnTo>
                    <a:pt x="70592" y="74971"/>
                  </a:lnTo>
                  <a:lnTo>
                    <a:pt x="69530" y="75767"/>
                  </a:lnTo>
                  <a:lnTo>
                    <a:pt x="68535" y="76563"/>
                  </a:lnTo>
                  <a:lnTo>
                    <a:pt x="67473" y="77293"/>
                  </a:lnTo>
                  <a:lnTo>
                    <a:pt x="66345" y="77957"/>
                  </a:lnTo>
                  <a:lnTo>
                    <a:pt x="65218" y="78620"/>
                  </a:lnTo>
                  <a:lnTo>
                    <a:pt x="64023" y="79217"/>
                  </a:lnTo>
                  <a:lnTo>
                    <a:pt x="62829" y="79748"/>
                  </a:lnTo>
                  <a:lnTo>
                    <a:pt x="61635" y="80279"/>
                  </a:lnTo>
                  <a:lnTo>
                    <a:pt x="60374" y="80743"/>
                  </a:lnTo>
                  <a:lnTo>
                    <a:pt x="59114" y="81141"/>
                  </a:lnTo>
                  <a:lnTo>
                    <a:pt x="57853" y="81473"/>
                  </a:lnTo>
                  <a:lnTo>
                    <a:pt x="56593" y="81738"/>
                  </a:lnTo>
                  <a:lnTo>
                    <a:pt x="55266" y="82004"/>
                  </a:lnTo>
                  <a:lnTo>
                    <a:pt x="53873" y="82203"/>
                  </a:lnTo>
                  <a:lnTo>
                    <a:pt x="52347" y="82335"/>
                  </a:lnTo>
                  <a:lnTo>
                    <a:pt x="50821" y="82402"/>
                  </a:lnTo>
                  <a:lnTo>
                    <a:pt x="49295" y="82335"/>
                  </a:lnTo>
                  <a:lnTo>
                    <a:pt x="47835" y="82269"/>
                  </a:lnTo>
                  <a:lnTo>
                    <a:pt x="46309" y="82136"/>
                  </a:lnTo>
                  <a:lnTo>
                    <a:pt x="44850" y="81937"/>
                  </a:lnTo>
                  <a:lnTo>
                    <a:pt x="43456" y="81606"/>
                  </a:lnTo>
                  <a:lnTo>
                    <a:pt x="41997" y="81274"/>
                  </a:lnTo>
                  <a:lnTo>
                    <a:pt x="40670" y="80876"/>
                  </a:lnTo>
                  <a:lnTo>
                    <a:pt x="39277" y="80411"/>
                  </a:lnTo>
                  <a:lnTo>
                    <a:pt x="37950" y="79814"/>
                  </a:lnTo>
                  <a:lnTo>
                    <a:pt x="36689" y="79284"/>
                  </a:lnTo>
                  <a:lnTo>
                    <a:pt x="35428" y="78620"/>
                  </a:lnTo>
                  <a:lnTo>
                    <a:pt x="34168" y="77890"/>
                  </a:lnTo>
                  <a:lnTo>
                    <a:pt x="32974" y="77160"/>
                  </a:lnTo>
                  <a:lnTo>
                    <a:pt x="31779" y="76298"/>
                  </a:lnTo>
                  <a:lnTo>
                    <a:pt x="30718" y="75436"/>
                  </a:lnTo>
                  <a:lnTo>
                    <a:pt x="29590" y="74573"/>
                  </a:lnTo>
                  <a:lnTo>
                    <a:pt x="28595" y="73578"/>
                  </a:lnTo>
                  <a:lnTo>
                    <a:pt x="27600" y="72583"/>
                  </a:lnTo>
                  <a:lnTo>
                    <a:pt x="26671" y="71587"/>
                  </a:lnTo>
                  <a:lnTo>
                    <a:pt x="25742" y="70460"/>
                  </a:lnTo>
                  <a:lnTo>
                    <a:pt x="24880" y="69332"/>
                  </a:lnTo>
                  <a:lnTo>
                    <a:pt x="24083" y="68204"/>
                  </a:lnTo>
                  <a:lnTo>
                    <a:pt x="23354" y="67010"/>
                  </a:lnTo>
                  <a:lnTo>
                    <a:pt x="22624" y="65749"/>
                  </a:lnTo>
                  <a:lnTo>
                    <a:pt x="22027" y="64489"/>
                  </a:lnTo>
                  <a:lnTo>
                    <a:pt x="21430" y="63162"/>
                  </a:lnTo>
                  <a:lnTo>
                    <a:pt x="20899" y="61835"/>
                  </a:lnTo>
                  <a:lnTo>
                    <a:pt x="20434" y="60508"/>
                  </a:lnTo>
                  <a:lnTo>
                    <a:pt x="20036" y="59115"/>
                  </a:lnTo>
                  <a:lnTo>
                    <a:pt x="19705" y="57655"/>
                  </a:lnTo>
                  <a:lnTo>
                    <a:pt x="19572" y="56726"/>
                  </a:lnTo>
                  <a:lnTo>
                    <a:pt x="19373" y="55797"/>
                  </a:lnTo>
                  <a:lnTo>
                    <a:pt x="19108" y="54935"/>
                  </a:lnTo>
                  <a:lnTo>
                    <a:pt x="18776" y="54072"/>
                  </a:lnTo>
                  <a:lnTo>
                    <a:pt x="18311" y="53210"/>
                  </a:lnTo>
                  <a:lnTo>
                    <a:pt x="17847" y="52480"/>
                  </a:lnTo>
                  <a:lnTo>
                    <a:pt x="17250" y="51750"/>
                  </a:lnTo>
                  <a:lnTo>
                    <a:pt x="16653" y="51087"/>
                  </a:lnTo>
                  <a:lnTo>
                    <a:pt x="15923" y="50490"/>
                  </a:lnTo>
                  <a:lnTo>
                    <a:pt x="15193" y="50025"/>
                  </a:lnTo>
                  <a:lnTo>
                    <a:pt x="14397" y="49561"/>
                  </a:lnTo>
                  <a:lnTo>
                    <a:pt x="13534" y="49163"/>
                  </a:lnTo>
                  <a:lnTo>
                    <a:pt x="12672" y="48831"/>
                  </a:lnTo>
                  <a:lnTo>
                    <a:pt x="11809" y="48632"/>
                  </a:lnTo>
                  <a:lnTo>
                    <a:pt x="10814" y="48499"/>
                  </a:lnTo>
                  <a:lnTo>
                    <a:pt x="9885" y="48433"/>
                  </a:lnTo>
                  <a:lnTo>
                    <a:pt x="8890" y="48499"/>
                  </a:lnTo>
                  <a:lnTo>
                    <a:pt x="7895" y="48632"/>
                  </a:lnTo>
                  <a:lnTo>
                    <a:pt x="6966" y="48897"/>
                  </a:lnTo>
                  <a:lnTo>
                    <a:pt x="6037" y="49229"/>
                  </a:lnTo>
                  <a:lnTo>
                    <a:pt x="5175" y="49627"/>
                  </a:lnTo>
                  <a:lnTo>
                    <a:pt x="4379" y="50092"/>
                  </a:lnTo>
                  <a:lnTo>
                    <a:pt x="3583" y="50689"/>
                  </a:lnTo>
                  <a:lnTo>
                    <a:pt x="2919" y="51286"/>
                  </a:lnTo>
                  <a:lnTo>
                    <a:pt x="2256" y="52016"/>
                  </a:lnTo>
                  <a:lnTo>
                    <a:pt x="1725" y="52745"/>
                  </a:lnTo>
                  <a:lnTo>
                    <a:pt x="1194" y="53608"/>
                  </a:lnTo>
                  <a:lnTo>
                    <a:pt x="796" y="54404"/>
                  </a:lnTo>
                  <a:lnTo>
                    <a:pt x="464" y="55333"/>
                  </a:lnTo>
                  <a:lnTo>
                    <a:pt x="199" y="56262"/>
                  </a:lnTo>
                  <a:lnTo>
                    <a:pt x="66" y="57257"/>
                  </a:lnTo>
                  <a:lnTo>
                    <a:pt x="0" y="58252"/>
                  </a:lnTo>
                  <a:lnTo>
                    <a:pt x="0" y="58584"/>
                  </a:lnTo>
                  <a:lnTo>
                    <a:pt x="66" y="59579"/>
                  </a:lnTo>
                  <a:lnTo>
                    <a:pt x="199" y="60508"/>
                  </a:lnTo>
                  <a:lnTo>
                    <a:pt x="199" y="60707"/>
                  </a:lnTo>
                  <a:lnTo>
                    <a:pt x="730" y="63228"/>
                  </a:lnTo>
                  <a:lnTo>
                    <a:pt x="1393" y="65683"/>
                  </a:lnTo>
                  <a:lnTo>
                    <a:pt x="2189" y="68071"/>
                  </a:lnTo>
                  <a:lnTo>
                    <a:pt x="3118" y="70393"/>
                  </a:lnTo>
                  <a:lnTo>
                    <a:pt x="4113" y="72715"/>
                  </a:lnTo>
                  <a:lnTo>
                    <a:pt x="5241" y="74905"/>
                  </a:lnTo>
                  <a:lnTo>
                    <a:pt x="6436" y="77094"/>
                  </a:lnTo>
                  <a:lnTo>
                    <a:pt x="7762" y="79217"/>
                  </a:lnTo>
                  <a:lnTo>
                    <a:pt x="9222" y="81208"/>
                  </a:lnTo>
                  <a:lnTo>
                    <a:pt x="10682" y="83198"/>
                  </a:lnTo>
                  <a:lnTo>
                    <a:pt x="12340" y="85056"/>
                  </a:lnTo>
                  <a:lnTo>
                    <a:pt x="13999" y="86847"/>
                  </a:lnTo>
                  <a:lnTo>
                    <a:pt x="15790" y="88572"/>
                  </a:lnTo>
                  <a:lnTo>
                    <a:pt x="17648" y="90164"/>
                  </a:lnTo>
                  <a:lnTo>
                    <a:pt x="19572" y="91756"/>
                  </a:lnTo>
                  <a:lnTo>
                    <a:pt x="21562" y="93150"/>
                  </a:lnTo>
                  <a:lnTo>
                    <a:pt x="21761" y="93282"/>
                  </a:lnTo>
                  <a:lnTo>
                    <a:pt x="23486" y="94410"/>
                  </a:lnTo>
                  <a:lnTo>
                    <a:pt x="25278" y="95472"/>
                  </a:lnTo>
                  <a:lnTo>
                    <a:pt x="27069" y="96467"/>
                  </a:lnTo>
                  <a:lnTo>
                    <a:pt x="28927" y="97329"/>
                  </a:lnTo>
                  <a:lnTo>
                    <a:pt x="30851" y="98192"/>
                  </a:lnTo>
                  <a:lnTo>
                    <a:pt x="32775" y="98922"/>
                  </a:lnTo>
                  <a:lnTo>
                    <a:pt x="34765" y="99652"/>
                  </a:lnTo>
                  <a:lnTo>
                    <a:pt x="36755" y="100249"/>
                  </a:lnTo>
                  <a:lnTo>
                    <a:pt x="38812" y="100779"/>
                  </a:lnTo>
                  <a:lnTo>
                    <a:pt x="40935" y="101178"/>
                  </a:lnTo>
                  <a:lnTo>
                    <a:pt x="42992" y="101509"/>
                  </a:lnTo>
                  <a:lnTo>
                    <a:pt x="45181" y="101775"/>
                  </a:lnTo>
                  <a:lnTo>
                    <a:pt x="47304" y="101974"/>
                  </a:lnTo>
                  <a:lnTo>
                    <a:pt x="49494" y="102040"/>
                  </a:lnTo>
                  <a:lnTo>
                    <a:pt x="51749" y="102040"/>
                  </a:lnTo>
                  <a:lnTo>
                    <a:pt x="53939" y="101907"/>
                  </a:lnTo>
                  <a:lnTo>
                    <a:pt x="56327" y="101708"/>
                  </a:lnTo>
                  <a:lnTo>
                    <a:pt x="58583" y="101377"/>
                  </a:lnTo>
                  <a:lnTo>
                    <a:pt x="60905" y="100978"/>
                  </a:lnTo>
                  <a:lnTo>
                    <a:pt x="63161" y="100448"/>
                  </a:lnTo>
                  <a:lnTo>
                    <a:pt x="65350" y="99784"/>
                  </a:lnTo>
                  <a:lnTo>
                    <a:pt x="67473" y="99054"/>
                  </a:lnTo>
                  <a:lnTo>
                    <a:pt x="69596" y="98258"/>
                  </a:lnTo>
                  <a:lnTo>
                    <a:pt x="71719" y="97329"/>
                  </a:lnTo>
                  <a:lnTo>
                    <a:pt x="73710" y="96334"/>
                  </a:lnTo>
                  <a:lnTo>
                    <a:pt x="75700" y="95273"/>
                  </a:lnTo>
                  <a:lnTo>
                    <a:pt x="77624" y="94079"/>
                  </a:lnTo>
                  <a:lnTo>
                    <a:pt x="79482" y="92818"/>
                  </a:lnTo>
                  <a:lnTo>
                    <a:pt x="81273" y="91491"/>
                  </a:lnTo>
                  <a:lnTo>
                    <a:pt x="83065" y="90098"/>
                  </a:lnTo>
                  <a:lnTo>
                    <a:pt x="84723" y="88638"/>
                  </a:lnTo>
                  <a:lnTo>
                    <a:pt x="86382" y="87046"/>
                  </a:lnTo>
                  <a:lnTo>
                    <a:pt x="87908" y="85454"/>
                  </a:lnTo>
                  <a:lnTo>
                    <a:pt x="89367" y="83795"/>
                  </a:lnTo>
                  <a:lnTo>
                    <a:pt x="90761" y="82004"/>
                  </a:lnTo>
                  <a:lnTo>
                    <a:pt x="92154" y="80212"/>
                  </a:lnTo>
                  <a:lnTo>
                    <a:pt x="93348" y="78355"/>
                  </a:lnTo>
                  <a:lnTo>
                    <a:pt x="94542" y="76431"/>
                  </a:lnTo>
                  <a:lnTo>
                    <a:pt x="95604" y="74440"/>
                  </a:lnTo>
                  <a:lnTo>
                    <a:pt x="96599" y="72384"/>
                  </a:lnTo>
                  <a:lnTo>
                    <a:pt x="97528" y="70327"/>
                  </a:lnTo>
                  <a:lnTo>
                    <a:pt x="98390" y="68204"/>
                  </a:lnTo>
                  <a:lnTo>
                    <a:pt x="99054" y="66081"/>
                  </a:lnTo>
                  <a:lnTo>
                    <a:pt x="99717" y="63825"/>
                  </a:lnTo>
                  <a:lnTo>
                    <a:pt x="100248" y="61636"/>
                  </a:lnTo>
                  <a:lnTo>
                    <a:pt x="100646" y="59314"/>
                  </a:lnTo>
                  <a:lnTo>
                    <a:pt x="100978" y="56991"/>
                  </a:lnTo>
                  <a:lnTo>
                    <a:pt x="101243" y="54669"/>
                  </a:lnTo>
                  <a:lnTo>
                    <a:pt x="101310" y="52215"/>
                  </a:lnTo>
                  <a:lnTo>
                    <a:pt x="101310" y="49826"/>
                  </a:lnTo>
                  <a:lnTo>
                    <a:pt x="101243" y="47504"/>
                  </a:lnTo>
                  <a:lnTo>
                    <a:pt x="100978" y="45116"/>
                  </a:lnTo>
                  <a:lnTo>
                    <a:pt x="100712" y="42794"/>
                  </a:lnTo>
                  <a:lnTo>
                    <a:pt x="100248" y="40538"/>
                  </a:lnTo>
                  <a:lnTo>
                    <a:pt x="99717" y="38282"/>
                  </a:lnTo>
                  <a:lnTo>
                    <a:pt x="99120" y="36093"/>
                  </a:lnTo>
                  <a:lnTo>
                    <a:pt x="98390" y="33970"/>
                  </a:lnTo>
                  <a:lnTo>
                    <a:pt x="97594" y="31847"/>
                  </a:lnTo>
                  <a:lnTo>
                    <a:pt x="96732" y="29724"/>
                  </a:lnTo>
                  <a:lnTo>
                    <a:pt x="95737" y="27733"/>
                  </a:lnTo>
                  <a:lnTo>
                    <a:pt x="94675" y="25743"/>
                  </a:lnTo>
                  <a:lnTo>
                    <a:pt x="93481" y="23819"/>
                  </a:lnTo>
                  <a:lnTo>
                    <a:pt x="92287" y="21961"/>
                  </a:lnTo>
                  <a:lnTo>
                    <a:pt x="90960" y="20170"/>
                  </a:lnTo>
                  <a:lnTo>
                    <a:pt x="89566" y="18445"/>
                  </a:lnTo>
                  <a:lnTo>
                    <a:pt x="88107" y="16720"/>
                  </a:lnTo>
                  <a:lnTo>
                    <a:pt x="86581" y="15128"/>
                  </a:lnTo>
                  <a:lnTo>
                    <a:pt x="84989" y="13602"/>
                  </a:lnTo>
                  <a:lnTo>
                    <a:pt x="83264" y="12076"/>
                  </a:lnTo>
                  <a:lnTo>
                    <a:pt x="81539" y="10682"/>
                  </a:lnTo>
                  <a:lnTo>
                    <a:pt x="79747" y="9355"/>
                  </a:lnTo>
                  <a:lnTo>
                    <a:pt x="77890" y="8095"/>
                  </a:lnTo>
                  <a:lnTo>
                    <a:pt x="76032" y="6967"/>
                  </a:lnTo>
                  <a:lnTo>
                    <a:pt x="74042" y="5839"/>
                  </a:lnTo>
                  <a:lnTo>
                    <a:pt x="72051" y="4844"/>
                  </a:lnTo>
                  <a:lnTo>
                    <a:pt x="69994" y="3915"/>
                  </a:lnTo>
                  <a:lnTo>
                    <a:pt x="67871" y="3119"/>
                  </a:lnTo>
                  <a:lnTo>
                    <a:pt x="65748" y="2389"/>
                  </a:lnTo>
                  <a:lnTo>
                    <a:pt x="63559" y="1726"/>
                  </a:lnTo>
                  <a:lnTo>
                    <a:pt x="61303" y="1195"/>
                  </a:lnTo>
                  <a:lnTo>
                    <a:pt x="58782" y="664"/>
                  </a:lnTo>
                  <a:lnTo>
                    <a:pt x="56195" y="333"/>
                  </a:lnTo>
                  <a:lnTo>
                    <a:pt x="53541" y="67"/>
                  </a:lnTo>
                  <a:lnTo>
                    <a:pt x="50887"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3"/>
            <p:cNvSpPr/>
            <p:nvPr/>
          </p:nvSpPr>
          <p:spPr>
            <a:xfrm>
              <a:off x="3927011" y="1345337"/>
              <a:ext cx="1560923" cy="1613687"/>
            </a:xfrm>
            <a:custGeom>
              <a:rect b="b" l="l" r="r" t="t"/>
              <a:pathLst>
                <a:path extrusionOk="0" h="89302" w="86382">
                  <a:moveTo>
                    <a:pt x="14198" y="1"/>
                  </a:moveTo>
                  <a:lnTo>
                    <a:pt x="13336" y="67"/>
                  </a:lnTo>
                  <a:lnTo>
                    <a:pt x="12473" y="200"/>
                  </a:lnTo>
                  <a:lnTo>
                    <a:pt x="11611" y="399"/>
                  </a:lnTo>
                  <a:lnTo>
                    <a:pt x="10748" y="664"/>
                  </a:lnTo>
                  <a:lnTo>
                    <a:pt x="9952" y="996"/>
                  </a:lnTo>
                  <a:lnTo>
                    <a:pt x="9222" y="1394"/>
                  </a:lnTo>
                  <a:lnTo>
                    <a:pt x="8492" y="1859"/>
                  </a:lnTo>
                  <a:lnTo>
                    <a:pt x="7829" y="2389"/>
                  </a:lnTo>
                  <a:lnTo>
                    <a:pt x="7232" y="2986"/>
                  </a:lnTo>
                  <a:lnTo>
                    <a:pt x="6635" y="3584"/>
                  </a:lnTo>
                  <a:lnTo>
                    <a:pt x="6170" y="4247"/>
                  </a:lnTo>
                  <a:lnTo>
                    <a:pt x="5706" y="4977"/>
                  </a:lnTo>
                  <a:lnTo>
                    <a:pt x="5308" y="5773"/>
                  </a:lnTo>
                  <a:lnTo>
                    <a:pt x="4976" y="6569"/>
                  </a:lnTo>
                  <a:lnTo>
                    <a:pt x="4711" y="7365"/>
                  </a:lnTo>
                  <a:lnTo>
                    <a:pt x="4578" y="8228"/>
                  </a:lnTo>
                  <a:lnTo>
                    <a:pt x="4379" y="9223"/>
                  </a:lnTo>
                  <a:lnTo>
                    <a:pt x="133" y="37221"/>
                  </a:lnTo>
                  <a:lnTo>
                    <a:pt x="0" y="38415"/>
                  </a:lnTo>
                  <a:lnTo>
                    <a:pt x="0" y="39543"/>
                  </a:lnTo>
                  <a:lnTo>
                    <a:pt x="199" y="40604"/>
                  </a:lnTo>
                  <a:lnTo>
                    <a:pt x="464" y="41599"/>
                  </a:lnTo>
                  <a:lnTo>
                    <a:pt x="863" y="42595"/>
                  </a:lnTo>
                  <a:lnTo>
                    <a:pt x="1327" y="43457"/>
                  </a:lnTo>
                  <a:lnTo>
                    <a:pt x="1990" y="44320"/>
                  </a:lnTo>
                  <a:lnTo>
                    <a:pt x="2654" y="45049"/>
                  </a:lnTo>
                  <a:lnTo>
                    <a:pt x="3450" y="45713"/>
                  </a:lnTo>
                  <a:lnTo>
                    <a:pt x="4313" y="46310"/>
                  </a:lnTo>
                  <a:lnTo>
                    <a:pt x="5241" y="46841"/>
                  </a:lnTo>
                  <a:lnTo>
                    <a:pt x="6237" y="47239"/>
                  </a:lnTo>
                  <a:lnTo>
                    <a:pt x="7298" y="47504"/>
                  </a:lnTo>
                  <a:lnTo>
                    <a:pt x="8426" y="47703"/>
                  </a:lnTo>
                  <a:lnTo>
                    <a:pt x="9554" y="47770"/>
                  </a:lnTo>
                  <a:lnTo>
                    <a:pt x="10748" y="47703"/>
                  </a:lnTo>
                  <a:lnTo>
                    <a:pt x="13866" y="47371"/>
                  </a:lnTo>
                  <a:lnTo>
                    <a:pt x="18179" y="46973"/>
                  </a:lnTo>
                  <a:lnTo>
                    <a:pt x="20634" y="46841"/>
                  </a:lnTo>
                  <a:lnTo>
                    <a:pt x="23221" y="46708"/>
                  </a:lnTo>
                  <a:lnTo>
                    <a:pt x="25875" y="46642"/>
                  </a:lnTo>
                  <a:lnTo>
                    <a:pt x="28661" y="46708"/>
                  </a:lnTo>
                  <a:lnTo>
                    <a:pt x="35362" y="46708"/>
                  </a:lnTo>
                  <a:lnTo>
                    <a:pt x="36822" y="46774"/>
                  </a:lnTo>
                  <a:lnTo>
                    <a:pt x="38281" y="46841"/>
                  </a:lnTo>
                  <a:lnTo>
                    <a:pt x="39741" y="47040"/>
                  </a:lnTo>
                  <a:lnTo>
                    <a:pt x="41201" y="47239"/>
                  </a:lnTo>
                  <a:lnTo>
                    <a:pt x="42594" y="47571"/>
                  </a:lnTo>
                  <a:lnTo>
                    <a:pt x="43921" y="47902"/>
                  </a:lnTo>
                  <a:lnTo>
                    <a:pt x="45314" y="48367"/>
                  </a:lnTo>
                  <a:lnTo>
                    <a:pt x="46641" y="48831"/>
                  </a:lnTo>
                  <a:lnTo>
                    <a:pt x="47902" y="49362"/>
                  </a:lnTo>
                  <a:lnTo>
                    <a:pt x="49162" y="49959"/>
                  </a:lnTo>
                  <a:lnTo>
                    <a:pt x="50423" y="50556"/>
                  </a:lnTo>
                  <a:lnTo>
                    <a:pt x="51617" y="51286"/>
                  </a:lnTo>
                  <a:lnTo>
                    <a:pt x="52745" y="52016"/>
                  </a:lnTo>
                  <a:lnTo>
                    <a:pt x="53873" y="52812"/>
                  </a:lnTo>
                  <a:lnTo>
                    <a:pt x="55000" y="53674"/>
                  </a:lnTo>
                  <a:lnTo>
                    <a:pt x="56062" y="54537"/>
                  </a:lnTo>
                  <a:lnTo>
                    <a:pt x="57057" y="55466"/>
                  </a:lnTo>
                  <a:lnTo>
                    <a:pt x="58052" y="56461"/>
                  </a:lnTo>
                  <a:lnTo>
                    <a:pt x="58981" y="57456"/>
                  </a:lnTo>
                  <a:lnTo>
                    <a:pt x="59844" y="58518"/>
                  </a:lnTo>
                  <a:lnTo>
                    <a:pt x="60706" y="59645"/>
                  </a:lnTo>
                  <a:lnTo>
                    <a:pt x="61502" y="60773"/>
                  </a:lnTo>
                  <a:lnTo>
                    <a:pt x="62232" y="61901"/>
                  </a:lnTo>
                  <a:lnTo>
                    <a:pt x="62896" y="63095"/>
                  </a:lnTo>
                  <a:lnTo>
                    <a:pt x="63559" y="64356"/>
                  </a:lnTo>
                  <a:lnTo>
                    <a:pt x="64156" y="65616"/>
                  </a:lnTo>
                  <a:lnTo>
                    <a:pt x="64687" y="66943"/>
                  </a:lnTo>
                  <a:lnTo>
                    <a:pt x="65151" y="68270"/>
                  </a:lnTo>
                  <a:lnTo>
                    <a:pt x="65549" y="69597"/>
                  </a:lnTo>
                  <a:lnTo>
                    <a:pt x="65881" y="70990"/>
                  </a:lnTo>
                  <a:lnTo>
                    <a:pt x="66213" y="72384"/>
                  </a:lnTo>
                  <a:lnTo>
                    <a:pt x="66412" y="73777"/>
                  </a:lnTo>
                  <a:lnTo>
                    <a:pt x="66611" y="75237"/>
                  </a:lnTo>
                  <a:lnTo>
                    <a:pt x="66677" y="76696"/>
                  </a:lnTo>
                  <a:lnTo>
                    <a:pt x="66744" y="78222"/>
                  </a:lnTo>
                  <a:lnTo>
                    <a:pt x="66677" y="79748"/>
                  </a:lnTo>
                  <a:lnTo>
                    <a:pt x="66744" y="80743"/>
                  </a:lnTo>
                  <a:lnTo>
                    <a:pt x="66943" y="81672"/>
                  </a:lnTo>
                  <a:lnTo>
                    <a:pt x="67208" y="82601"/>
                  </a:lnTo>
                  <a:lnTo>
                    <a:pt x="67540" y="83463"/>
                  </a:lnTo>
                  <a:lnTo>
                    <a:pt x="67938" y="84326"/>
                  </a:lnTo>
                  <a:lnTo>
                    <a:pt x="68469" y="85122"/>
                  </a:lnTo>
                  <a:lnTo>
                    <a:pt x="68999" y="85852"/>
                  </a:lnTo>
                  <a:lnTo>
                    <a:pt x="69663" y="86515"/>
                  </a:lnTo>
                  <a:lnTo>
                    <a:pt x="70326" y="87179"/>
                  </a:lnTo>
                  <a:lnTo>
                    <a:pt x="71056" y="87709"/>
                  </a:lnTo>
                  <a:lnTo>
                    <a:pt x="71919" y="88174"/>
                  </a:lnTo>
                  <a:lnTo>
                    <a:pt x="72715" y="88572"/>
                  </a:lnTo>
                  <a:lnTo>
                    <a:pt x="73644" y="88904"/>
                  </a:lnTo>
                  <a:lnTo>
                    <a:pt x="74572" y="89103"/>
                  </a:lnTo>
                  <a:lnTo>
                    <a:pt x="75501" y="89302"/>
                  </a:lnTo>
                  <a:lnTo>
                    <a:pt x="77492" y="89302"/>
                  </a:lnTo>
                  <a:lnTo>
                    <a:pt x="78487" y="89103"/>
                  </a:lnTo>
                  <a:lnTo>
                    <a:pt x="79416" y="88904"/>
                  </a:lnTo>
                  <a:lnTo>
                    <a:pt x="80344" y="88572"/>
                  </a:lnTo>
                  <a:lnTo>
                    <a:pt x="81207" y="88174"/>
                  </a:lnTo>
                  <a:lnTo>
                    <a:pt x="82003" y="87643"/>
                  </a:lnTo>
                  <a:lnTo>
                    <a:pt x="82799" y="87112"/>
                  </a:lnTo>
                  <a:lnTo>
                    <a:pt x="83463" y="86449"/>
                  </a:lnTo>
                  <a:lnTo>
                    <a:pt x="84126" y="85719"/>
                  </a:lnTo>
                  <a:lnTo>
                    <a:pt x="84657" y="84989"/>
                  </a:lnTo>
                  <a:lnTo>
                    <a:pt x="85188" y="84193"/>
                  </a:lnTo>
                  <a:lnTo>
                    <a:pt x="85586" y="83331"/>
                  </a:lnTo>
                  <a:lnTo>
                    <a:pt x="85917" y="82402"/>
                  </a:lnTo>
                  <a:lnTo>
                    <a:pt x="86183" y="81473"/>
                  </a:lnTo>
                  <a:lnTo>
                    <a:pt x="86316" y="80478"/>
                  </a:lnTo>
                  <a:lnTo>
                    <a:pt x="86382" y="79483"/>
                  </a:lnTo>
                  <a:lnTo>
                    <a:pt x="86382" y="75900"/>
                  </a:lnTo>
                  <a:lnTo>
                    <a:pt x="86183" y="73711"/>
                  </a:lnTo>
                  <a:lnTo>
                    <a:pt x="85984" y="71588"/>
                  </a:lnTo>
                  <a:lnTo>
                    <a:pt x="85652" y="69464"/>
                  </a:lnTo>
                  <a:lnTo>
                    <a:pt x="85254" y="67341"/>
                  </a:lnTo>
                  <a:lnTo>
                    <a:pt x="84790" y="65285"/>
                  </a:lnTo>
                  <a:lnTo>
                    <a:pt x="84193" y="63228"/>
                  </a:lnTo>
                  <a:lnTo>
                    <a:pt x="83529" y="61238"/>
                  </a:lnTo>
                  <a:lnTo>
                    <a:pt x="82799" y="59247"/>
                  </a:lnTo>
                  <a:lnTo>
                    <a:pt x="82003" y="57323"/>
                  </a:lnTo>
                  <a:lnTo>
                    <a:pt x="81141" y="55466"/>
                  </a:lnTo>
                  <a:lnTo>
                    <a:pt x="80145" y="53608"/>
                  </a:lnTo>
                  <a:lnTo>
                    <a:pt x="79150" y="51817"/>
                  </a:lnTo>
                  <a:lnTo>
                    <a:pt x="78022" y="50092"/>
                  </a:lnTo>
                  <a:lnTo>
                    <a:pt x="76828" y="48367"/>
                  </a:lnTo>
                  <a:lnTo>
                    <a:pt x="75634" y="46708"/>
                  </a:lnTo>
                  <a:lnTo>
                    <a:pt x="74307" y="45116"/>
                  </a:lnTo>
                  <a:lnTo>
                    <a:pt x="72980" y="43590"/>
                  </a:lnTo>
                  <a:lnTo>
                    <a:pt x="71521" y="42130"/>
                  </a:lnTo>
                  <a:lnTo>
                    <a:pt x="70061" y="40671"/>
                  </a:lnTo>
                  <a:lnTo>
                    <a:pt x="68535" y="39277"/>
                  </a:lnTo>
                  <a:lnTo>
                    <a:pt x="66943" y="38017"/>
                  </a:lnTo>
                  <a:lnTo>
                    <a:pt x="65284" y="36756"/>
                  </a:lnTo>
                  <a:lnTo>
                    <a:pt x="63559" y="35562"/>
                  </a:lnTo>
                  <a:lnTo>
                    <a:pt x="61834" y="34434"/>
                  </a:lnTo>
                  <a:lnTo>
                    <a:pt x="60043" y="33439"/>
                  </a:lnTo>
                  <a:lnTo>
                    <a:pt x="58185" y="32444"/>
                  </a:lnTo>
                  <a:lnTo>
                    <a:pt x="56327" y="31581"/>
                  </a:lnTo>
                  <a:lnTo>
                    <a:pt x="54403" y="30719"/>
                  </a:lnTo>
                  <a:lnTo>
                    <a:pt x="52479" y="29989"/>
                  </a:lnTo>
                  <a:lnTo>
                    <a:pt x="50489" y="29326"/>
                  </a:lnTo>
                  <a:lnTo>
                    <a:pt x="48432" y="28728"/>
                  </a:lnTo>
                  <a:lnTo>
                    <a:pt x="46376" y="28264"/>
                  </a:lnTo>
                  <a:lnTo>
                    <a:pt x="43788" y="27733"/>
                  </a:lnTo>
                  <a:lnTo>
                    <a:pt x="41267" y="27402"/>
                  </a:lnTo>
                  <a:lnTo>
                    <a:pt x="38613" y="27136"/>
                  </a:lnTo>
                  <a:lnTo>
                    <a:pt x="35959" y="27070"/>
                  </a:lnTo>
                  <a:lnTo>
                    <a:pt x="30851" y="27070"/>
                  </a:lnTo>
                  <a:lnTo>
                    <a:pt x="29922" y="26804"/>
                  </a:lnTo>
                  <a:lnTo>
                    <a:pt x="29059" y="26539"/>
                  </a:lnTo>
                  <a:lnTo>
                    <a:pt x="28197" y="26075"/>
                  </a:lnTo>
                  <a:lnTo>
                    <a:pt x="27401" y="25610"/>
                  </a:lnTo>
                  <a:lnTo>
                    <a:pt x="26671" y="25079"/>
                  </a:lnTo>
                  <a:lnTo>
                    <a:pt x="25941" y="24482"/>
                  </a:lnTo>
                  <a:lnTo>
                    <a:pt x="25344" y="23819"/>
                  </a:lnTo>
                  <a:lnTo>
                    <a:pt x="24813" y="23089"/>
                  </a:lnTo>
                  <a:lnTo>
                    <a:pt x="24283" y="22293"/>
                  </a:lnTo>
                  <a:lnTo>
                    <a:pt x="23884" y="21497"/>
                  </a:lnTo>
                  <a:lnTo>
                    <a:pt x="23553" y="20634"/>
                  </a:lnTo>
                  <a:lnTo>
                    <a:pt x="23287" y="19705"/>
                  </a:lnTo>
                  <a:lnTo>
                    <a:pt x="23088" y="18777"/>
                  </a:lnTo>
                  <a:lnTo>
                    <a:pt x="23022" y="17848"/>
                  </a:lnTo>
                  <a:lnTo>
                    <a:pt x="23022" y="16919"/>
                  </a:lnTo>
                  <a:lnTo>
                    <a:pt x="23155" y="15924"/>
                  </a:lnTo>
                  <a:lnTo>
                    <a:pt x="24017" y="10284"/>
                  </a:lnTo>
                  <a:lnTo>
                    <a:pt x="24017" y="9820"/>
                  </a:lnTo>
                  <a:lnTo>
                    <a:pt x="23951" y="8825"/>
                  </a:lnTo>
                  <a:lnTo>
                    <a:pt x="23818" y="7830"/>
                  </a:lnTo>
                  <a:lnTo>
                    <a:pt x="23553" y="6901"/>
                  </a:lnTo>
                  <a:lnTo>
                    <a:pt x="23221" y="5972"/>
                  </a:lnTo>
                  <a:lnTo>
                    <a:pt x="22823" y="5176"/>
                  </a:lnTo>
                  <a:lnTo>
                    <a:pt x="22359" y="4313"/>
                  </a:lnTo>
                  <a:lnTo>
                    <a:pt x="21761" y="3584"/>
                  </a:lnTo>
                  <a:lnTo>
                    <a:pt x="21164" y="2920"/>
                  </a:lnTo>
                  <a:lnTo>
                    <a:pt x="20434" y="2257"/>
                  </a:lnTo>
                  <a:lnTo>
                    <a:pt x="19705" y="1726"/>
                  </a:lnTo>
                  <a:lnTo>
                    <a:pt x="18909" y="1195"/>
                  </a:lnTo>
                  <a:lnTo>
                    <a:pt x="18046" y="797"/>
                  </a:lnTo>
                  <a:lnTo>
                    <a:pt x="17117" y="465"/>
                  </a:lnTo>
                  <a:lnTo>
                    <a:pt x="16188" y="200"/>
                  </a:lnTo>
                  <a:lnTo>
                    <a:pt x="15260" y="67"/>
                  </a:lnTo>
                  <a:lnTo>
                    <a:pt x="14198"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0" name="Google Shape;630;p43"/>
          <p:cNvSpPr txBox="1"/>
          <p:nvPr/>
        </p:nvSpPr>
        <p:spPr>
          <a:xfrm>
            <a:off x="4663550" y="354650"/>
            <a:ext cx="3555900" cy="726900"/>
          </a:xfrm>
          <a:prstGeom prst="rect">
            <a:avLst/>
          </a:prstGeom>
          <a:noFill/>
          <a:ln cap="flat" cmpd="sng" w="9525">
            <a:solidFill>
              <a:srgbClr val="2198D9"/>
            </a:solidFill>
            <a:prstDash val="solid"/>
            <a:round/>
            <a:headEnd len="sm" w="sm" type="none"/>
            <a:tailEnd len="sm" w="sm" type="none"/>
          </a:ln>
        </p:spPr>
        <p:txBody>
          <a:bodyPr anchorCtr="0" anchor="ctr" bIns="0" lIns="365750" spcFirstLastPara="1" rIns="0" wrap="square" tIns="0">
            <a:noAutofit/>
          </a:bodyPr>
          <a:lstStyle/>
          <a:p>
            <a:pPr indent="0" lvl="0" marL="0" rtl="0" algn="l">
              <a:spcBef>
                <a:spcPts val="0"/>
              </a:spcBef>
              <a:spcAft>
                <a:spcPts val="0"/>
              </a:spcAft>
              <a:buNone/>
            </a:pPr>
            <a:r>
              <a:rPr lang="en" sz="2000">
                <a:solidFill>
                  <a:srgbClr val="F8C616"/>
                </a:solidFill>
                <a:latin typeface="Roboto Medium"/>
                <a:ea typeface="Roboto Medium"/>
                <a:cs typeface="Roboto Medium"/>
                <a:sym typeface="Roboto Medium"/>
              </a:rPr>
              <a:t>Conversational</a:t>
            </a:r>
            <a:endParaRPr sz="2000">
              <a:solidFill>
                <a:schemeClr val="lt1"/>
              </a:solidFill>
              <a:latin typeface="Roboto Medium"/>
              <a:ea typeface="Roboto Medium"/>
              <a:cs typeface="Roboto Medium"/>
              <a:sym typeface="Roboto Medium"/>
            </a:endParaRPr>
          </a:p>
        </p:txBody>
      </p:sp>
      <p:sp>
        <p:nvSpPr>
          <p:cNvPr id="631" name="Google Shape;631;p43"/>
          <p:cNvSpPr txBox="1"/>
          <p:nvPr/>
        </p:nvSpPr>
        <p:spPr>
          <a:xfrm>
            <a:off x="4663550" y="1167741"/>
            <a:ext cx="3555900" cy="726900"/>
          </a:xfrm>
          <a:prstGeom prst="rect">
            <a:avLst/>
          </a:prstGeom>
          <a:noFill/>
          <a:ln cap="flat" cmpd="sng" w="9525">
            <a:solidFill>
              <a:srgbClr val="2198D9"/>
            </a:solidFill>
            <a:prstDash val="solid"/>
            <a:round/>
            <a:headEnd len="sm" w="sm" type="none"/>
            <a:tailEnd len="sm" w="sm" type="none"/>
          </a:ln>
        </p:spPr>
        <p:txBody>
          <a:bodyPr anchorCtr="0" anchor="ctr" bIns="0" lIns="365750" spcFirstLastPara="1" rIns="0" wrap="square" tIns="0">
            <a:noAutofit/>
          </a:bodyPr>
          <a:lstStyle/>
          <a:p>
            <a:pPr indent="0" lvl="0" marL="0" rtl="0" algn="l">
              <a:spcBef>
                <a:spcPts val="0"/>
              </a:spcBef>
              <a:spcAft>
                <a:spcPts val="0"/>
              </a:spcAft>
              <a:buNone/>
            </a:pPr>
            <a:r>
              <a:rPr lang="en" sz="2000">
                <a:solidFill>
                  <a:srgbClr val="F8C616"/>
                </a:solidFill>
                <a:latin typeface="Roboto Medium"/>
                <a:ea typeface="Roboto Medium"/>
                <a:cs typeface="Roboto Medium"/>
                <a:sym typeface="Roboto Medium"/>
              </a:rPr>
              <a:t>Cooperative</a:t>
            </a:r>
            <a:endParaRPr sz="2000">
              <a:solidFill>
                <a:schemeClr val="lt1"/>
              </a:solidFill>
              <a:latin typeface="Roboto Medium"/>
              <a:ea typeface="Roboto Medium"/>
              <a:cs typeface="Roboto Medium"/>
              <a:sym typeface="Roboto Medium"/>
            </a:endParaRPr>
          </a:p>
        </p:txBody>
      </p:sp>
      <p:sp>
        <p:nvSpPr>
          <p:cNvPr id="632" name="Google Shape;632;p43"/>
          <p:cNvSpPr txBox="1"/>
          <p:nvPr/>
        </p:nvSpPr>
        <p:spPr>
          <a:xfrm>
            <a:off x="4663550" y="1980833"/>
            <a:ext cx="3555900" cy="726900"/>
          </a:xfrm>
          <a:prstGeom prst="rect">
            <a:avLst/>
          </a:prstGeom>
          <a:noFill/>
          <a:ln cap="flat" cmpd="sng" w="9525">
            <a:solidFill>
              <a:srgbClr val="2198D9"/>
            </a:solidFill>
            <a:prstDash val="solid"/>
            <a:round/>
            <a:headEnd len="sm" w="sm" type="none"/>
            <a:tailEnd len="sm" w="sm" type="none"/>
          </a:ln>
        </p:spPr>
        <p:txBody>
          <a:bodyPr anchorCtr="0" anchor="ctr" bIns="0" lIns="365750" spcFirstLastPara="1" rIns="0" wrap="square" tIns="0">
            <a:noAutofit/>
          </a:bodyPr>
          <a:lstStyle/>
          <a:p>
            <a:pPr indent="0" lvl="0" marL="0" rtl="0" algn="l">
              <a:spcBef>
                <a:spcPts val="0"/>
              </a:spcBef>
              <a:spcAft>
                <a:spcPts val="0"/>
              </a:spcAft>
              <a:buNone/>
            </a:pPr>
            <a:r>
              <a:rPr lang="en" sz="2000">
                <a:solidFill>
                  <a:srgbClr val="F8C616"/>
                </a:solidFill>
                <a:latin typeface="Roboto Medium"/>
                <a:ea typeface="Roboto Medium"/>
                <a:cs typeface="Roboto Medium"/>
                <a:sym typeface="Roboto Medium"/>
              </a:rPr>
              <a:t>Contextual</a:t>
            </a:r>
            <a:endParaRPr sz="2000">
              <a:solidFill>
                <a:schemeClr val="lt1"/>
              </a:solidFill>
              <a:latin typeface="Roboto Medium"/>
              <a:ea typeface="Roboto Medium"/>
              <a:cs typeface="Roboto Medium"/>
              <a:sym typeface="Roboto Medium"/>
            </a:endParaRPr>
          </a:p>
        </p:txBody>
      </p:sp>
      <p:sp>
        <p:nvSpPr>
          <p:cNvPr id="633" name="Google Shape;633;p43"/>
          <p:cNvSpPr txBox="1"/>
          <p:nvPr/>
        </p:nvSpPr>
        <p:spPr>
          <a:xfrm>
            <a:off x="4663550" y="2793924"/>
            <a:ext cx="3555900" cy="726900"/>
          </a:xfrm>
          <a:prstGeom prst="rect">
            <a:avLst/>
          </a:prstGeom>
          <a:noFill/>
          <a:ln cap="flat" cmpd="sng" w="9525">
            <a:solidFill>
              <a:srgbClr val="2198D9"/>
            </a:solidFill>
            <a:prstDash val="solid"/>
            <a:round/>
            <a:headEnd len="sm" w="sm" type="none"/>
            <a:tailEnd len="sm" w="sm" type="none"/>
          </a:ln>
        </p:spPr>
        <p:txBody>
          <a:bodyPr anchorCtr="0" anchor="ctr" bIns="0" lIns="365750" spcFirstLastPara="1" rIns="0" wrap="square" tIns="0">
            <a:noAutofit/>
          </a:bodyPr>
          <a:lstStyle/>
          <a:p>
            <a:pPr indent="0" lvl="0" marL="0" rtl="0" algn="l">
              <a:spcBef>
                <a:spcPts val="0"/>
              </a:spcBef>
              <a:spcAft>
                <a:spcPts val="0"/>
              </a:spcAft>
              <a:buNone/>
            </a:pPr>
            <a:r>
              <a:rPr lang="en" sz="2000">
                <a:solidFill>
                  <a:srgbClr val="F8C616"/>
                </a:solidFill>
                <a:latin typeface="Roboto Medium"/>
                <a:ea typeface="Roboto Medium"/>
                <a:cs typeface="Roboto Medium"/>
                <a:sym typeface="Roboto Medium"/>
              </a:rPr>
              <a:t>Capable</a:t>
            </a:r>
            <a:endParaRPr sz="2000">
              <a:solidFill>
                <a:schemeClr val="lt1"/>
              </a:solidFill>
              <a:latin typeface="Roboto Medium"/>
              <a:ea typeface="Roboto Medium"/>
              <a:cs typeface="Roboto Medium"/>
              <a:sym typeface="Roboto Medium"/>
            </a:endParaRPr>
          </a:p>
        </p:txBody>
      </p:sp>
      <p:sp>
        <p:nvSpPr>
          <p:cNvPr id="634" name="Google Shape;634;p43"/>
          <p:cNvSpPr txBox="1"/>
          <p:nvPr/>
        </p:nvSpPr>
        <p:spPr>
          <a:xfrm>
            <a:off x="4663550" y="3607016"/>
            <a:ext cx="3555900" cy="726900"/>
          </a:xfrm>
          <a:prstGeom prst="rect">
            <a:avLst/>
          </a:prstGeom>
          <a:noFill/>
          <a:ln cap="flat" cmpd="sng" w="9525">
            <a:solidFill>
              <a:srgbClr val="2198D9"/>
            </a:solidFill>
            <a:prstDash val="solid"/>
            <a:round/>
            <a:headEnd len="sm" w="sm" type="none"/>
            <a:tailEnd len="sm" w="sm" type="none"/>
          </a:ln>
        </p:spPr>
        <p:txBody>
          <a:bodyPr anchorCtr="0" anchor="ctr" bIns="0" lIns="365750" spcFirstLastPara="1" rIns="0" wrap="square" tIns="0">
            <a:noAutofit/>
          </a:bodyPr>
          <a:lstStyle/>
          <a:p>
            <a:pPr indent="0" lvl="0" marL="0" rtl="0" algn="l">
              <a:spcBef>
                <a:spcPts val="0"/>
              </a:spcBef>
              <a:spcAft>
                <a:spcPts val="0"/>
              </a:spcAft>
              <a:buNone/>
            </a:pPr>
            <a:r>
              <a:rPr lang="en" sz="2000">
                <a:solidFill>
                  <a:srgbClr val="F8C616"/>
                </a:solidFill>
                <a:latin typeface="Roboto Medium"/>
                <a:ea typeface="Roboto Medium"/>
                <a:cs typeface="Roboto Medium"/>
                <a:sym typeface="Roboto Medium"/>
              </a:rPr>
              <a:t>Concise (and precise)</a:t>
            </a:r>
            <a:endParaRPr sz="2000">
              <a:solidFill>
                <a:schemeClr val="lt1"/>
              </a:solidFill>
              <a:latin typeface="Roboto Medium"/>
              <a:ea typeface="Roboto Medium"/>
              <a:cs typeface="Roboto Medium"/>
              <a:sym typeface="Roboto Medium"/>
            </a:endParaRPr>
          </a:p>
        </p:txBody>
      </p:sp>
      <p:sp>
        <p:nvSpPr>
          <p:cNvPr id="635" name="Google Shape;635;p43"/>
          <p:cNvSpPr/>
          <p:nvPr/>
        </p:nvSpPr>
        <p:spPr>
          <a:xfrm>
            <a:off x="4533150" y="581000"/>
            <a:ext cx="274200" cy="2742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064A6D"/>
                </a:solidFill>
                <a:latin typeface="Roboto Black"/>
                <a:ea typeface="Roboto Black"/>
                <a:cs typeface="Roboto Black"/>
                <a:sym typeface="Roboto Black"/>
              </a:rPr>
              <a:t>1</a:t>
            </a:r>
            <a:endParaRPr sz="1200">
              <a:solidFill>
                <a:srgbClr val="064A6D"/>
              </a:solidFill>
              <a:latin typeface="Roboto Black"/>
              <a:ea typeface="Roboto Black"/>
              <a:cs typeface="Roboto Black"/>
              <a:sym typeface="Roboto Black"/>
            </a:endParaRPr>
          </a:p>
        </p:txBody>
      </p:sp>
      <p:sp>
        <p:nvSpPr>
          <p:cNvPr id="636" name="Google Shape;636;p43"/>
          <p:cNvSpPr/>
          <p:nvPr/>
        </p:nvSpPr>
        <p:spPr>
          <a:xfrm>
            <a:off x="4533150" y="1394091"/>
            <a:ext cx="274200" cy="2742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064A6D"/>
                </a:solidFill>
                <a:latin typeface="Roboto Black"/>
                <a:ea typeface="Roboto Black"/>
                <a:cs typeface="Roboto Black"/>
                <a:sym typeface="Roboto Black"/>
              </a:rPr>
              <a:t>2</a:t>
            </a:r>
            <a:endParaRPr sz="1200">
              <a:solidFill>
                <a:srgbClr val="064A6D"/>
              </a:solidFill>
              <a:latin typeface="Roboto Black"/>
              <a:ea typeface="Roboto Black"/>
              <a:cs typeface="Roboto Black"/>
              <a:sym typeface="Roboto Black"/>
            </a:endParaRPr>
          </a:p>
        </p:txBody>
      </p:sp>
      <p:sp>
        <p:nvSpPr>
          <p:cNvPr id="637" name="Google Shape;637;p43"/>
          <p:cNvSpPr/>
          <p:nvPr/>
        </p:nvSpPr>
        <p:spPr>
          <a:xfrm>
            <a:off x="4533150" y="2207183"/>
            <a:ext cx="274200" cy="2742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064A6D"/>
                </a:solidFill>
                <a:latin typeface="Roboto Black"/>
                <a:ea typeface="Roboto Black"/>
                <a:cs typeface="Roboto Black"/>
                <a:sym typeface="Roboto Black"/>
              </a:rPr>
              <a:t>3</a:t>
            </a:r>
            <a:endParaRPr sz="1200">
              <a:solidFill>
                <a:srgbClr val="064A6D"/>
              </a:solidFill>
              <a:latin typeface="Roboto Black"/>
              <a:ea typeface="Roboto Black"/>
              <a:cs typeface="Roboto Black"/>
              <a:sym typeface="Roboto Black"/>
            </a:endParaRPr>
          </a:p>
        </p:txBody>
      </p:sp>
      <p:sp>
        <p:nvSpPr>
          <p:cNvPr id="638" name="Google Shape;638;p43"/>
          <p:cNvSpPr/>
          <p:nvPr/>
        </p:nvSpPr>
        <p:spPr>
          <a:xfrm>
            <a:off x="4533150" y="3020274"/>
            <a:ext cx="274200" cy="2742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064A6D"/>
                </a:solidFill>
                <a:latin typeface="Roboto Black"/>
                <a:ea typeface="Roboto Black"/>
                <a:cs typeface="Roboto Black"/>
                <a:sym typeface="Roboto Black"/>
              </a:rPr>
              <a:t>4</a:t>
            </a:r>
            <a:endParaRPr sz="1200">
              <a:solidFill>
                <a:srgbClr val="064A6D"/>
              </a:solidFill>
              <a:latin typeface="Roboto Black"/>
              <a:ea typeface="Roboto Black"/>
              <a:cs typeface="Roboto Black"/>
              <a:sym typeface="Roboto Black"/>
            </a:endParaRPr>
          </a:p>
        </p:txBody>
      </p:sp>
      <p:sp>
        <p:nvSpPr>
          <p:cNvPr id="639" name="Google Shape;639;p43"/>
          <p:cNvSpPr/>
          <p:nvPr/>
        </p:nvSpPr>
        <p:spPr>
          <a:xfrm>
            <a:off x="4533150" y="3833366"/>
            <a:ext cx="274200" cy="274200"/>
          </a:xfrm>
          <a:prstGeom prst="ellipse">
            <a:avLst/>
          </a:prstGeom>
          <a:gradFill>
            <a:gsLst>
              <a:gs pos="0">
                <a:srgbClr val="FBBD38"/>
              </a:gs>
              <a:gs pos="100000">
                <a:srgbClr val="FFDB4F"/>
              </a:gs>
            </a:gsLst>
            <a:lin ang="5400700" scaled="0"/>
          </a:gradFill>
          <a:ln>
            <a:noFill/>
          </a:ln>
        </p:spPr>
        <p:txBody>
          <a:bodyPr anchorCtr="0" anchor="ctr" bIns="0" lIns="0" spcFirstLastPara="1" rIns="0" wrap="square" tIns="0">
            <a:noAutofit/>
          </a:bodyPr>
          <a:lstStyle/>
          <a:p>
            <a:pPr indent="0" lvl="0" marL="0" rtl="0" algn="ctr">
              <a:spcBef>
                <a:spcPts val="0"/>
              </a:spcBef>
              <a:spcAft>
                <a:spcPts val="0"/>
              </a:spcAft>
              <a:buNone/>
            </a:pPr>
            <a:r>
              <a:rPr lang="en" sz="1200">
                <a:solidFill>
                  <a:srgbClr val="064A6D"/>
                </a:solidFill>
                <a:latin typeface="Roboto Black"/>
                <a:ea typeface="Roboto Black"/>
                <a:cs typeface="Roboto Black"/>
                <a:sym typeface="Roboto Black"/>
              </a:rPr>
              <a:t>5</a:t>
            </a:r>
            <a:endParaRPr sz="1200">
              <a:solidFill>
                <a:srgbClr val="064A6D"/>
              </a:solidFill>
              <a:latin typeface="Roboto Black"/>
              <a:ea typeface="Roboto Black"/>
              <a:cs typeface="Roboto Black"/>
              <a:sym typeface="Robo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170" name="Shape 170"/>
        <p:cNvGrpSpPr/>
        <p:nvPr/>
      </p:nvGrpSpPr>
      <p:grpSpPr>
        <a:xfrm>
          <a:off x="0" y="0"/>
          <a:ext cx="0" cy="0"/>
          <a:chOff x="0" y="0"/>
          <a:chExt cx="0" cy="0"/>
        </a:xfrm>
      </p:grpSpPr>
      <p:pic>
        <p:nvPicPr>
          <p:cNvPr id="171" name="Google Shape;171;p17"/>
          <p:cNvPicPr preferRelativeResize="0"/>
          <p:nvPr/>
        </p:nvPicPr>
        <p:blipFill>
          <a:blip r:embed="rId3">
            <a:alphaModFix/>
          </a:blip>
          <a:stretch>
            <a:fillRect/>
          </a:stretch>
        </p:blipFill>
        <p:spPr>
          <a:xfrm>
            <a:off x="2326675" y="1488499"/>
            <a:ext cx="748500" cy="748500"/>
          </a:xfrm>
          <a:prstGeom prst="ellipse">
            <a:avLst/>
          </a:prstGeom>
          <a:noFill/>
          <a:ln>
            <a:noFill/>
          </a:ln>
        </p:spPr>
      </p:pic>
      <p:sp>
        <p:nvSpPr>
          <p:cNvPr id="172" name="Google Shape;172;p17"/>
          <p:cNvSpPr/>
          <p:nvPr/>
        </p:nvSpPr>
        <p:spPr>
          <a:xfrm>
            <a:off x="3258050" y="1488499"/>
            <a:ext cx="2373600" cy="7497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2400">
                <a:solidFill>
                  <a:srgbClr val="013D5B"/>
                </a:solidFill>
                <a:latin typeface="Roboto"/>
                <a:ea typeface="Roboto"/>
                <a:cs typeface="Roboto"/>
                <a:sym typeface="Roboto"/>
              </a:rPr>
              <a:t>Hi! I’m Taylor.</a:t>
            </a:r>
            <a:endParaRPr sz="2400">
              <a:solidFill>
                <a:srgbClr val="013D5B"/>
              </a:solidFill>
              <a:latin typeface="Roboto"/>
              <a:ea typeface="Roboto"/>
              <a:cs typeface="Roboto"/>
              <a:sym typeface="Roboto"/>
            </a:endParaRPr>
          </a:p>
        </p:txBody>
      </p:sp>
      <p:sp>
        <p:nvSpPr>
          <p:cNvPr id="173" name="Google Shape;173;p17"/>
          <p:cNvSpPr/>
          <p:nvPr/>
        </p:nvSpPr>
        <p:spPr>
          <a:xfrm>
            <a:off x="3694925" y="2465599"/>
            <a:ext cx="2189700" cy="749700"/>
          </a:xfrm>
          <a:prstGeom prst="roundRect">
            <a:avLst>
              <a:gd fmla="val 32899" name="adj"/>
            </a:avLst>
          </a:prstGeom>
          <a:gradFill>
            <a:gsLst>
              <a:gs pos="0">
                <a:srgbClr val="14ABFB"/>
              </a:gs>
              <a:gs pos="50000">
                <a:srgbClr val="0383C4"/>
              </a:gs>
              <a:gs pos="100000">
                <a:srgbClr val="0383C4"/>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2400">
                <a:solidFill>
                  <a:schemeClr val="lt1"/>
                </a:solidFill>
                <a:latin typeface="Roboto"/>
                <a:ea typeface="Roboto"/>
                <a:cs typeface="Roboto"/>
                <a:sym typeface="Roboto"/>
              </a:rPr>
              <a:t>And I’m Jay.</a:t>
            </a:r>
            <a:endParaRPr sz="2400">
              <a:solidFill>
                <a:schemeClr val="lt1"/>
              </a:solidFill>
              <a:latin typeface="Roboto"/>
              <a:ea typeface="Roboto"/>
              <a:cs typeface="Roboto"/>
              <a:sym typeface="Roboto"/>
            </a:endParaRPr>
          </a:p>
        </p:txBody>
      </p:sp>
      <p:pic>
        <p:nvPicPr>
          <p:cNvPr id="174" name="Google Shape;174;p17"/>
          <p:cNvPicPr preferRelativeResize="0"/>
          <p:nvPr/>
        </p:nvPicPr>
        <p:blipFill>
          <a:blip r:embed="rId4">
            <a:alphaModFix/>
          </a:blip>
          <a:stretch>
            <a:fillRect/>
          </a:stretch>
        </p:blipFill>
        <p:spPr>
          <a:xfrm>
            <a:off x="6067628" y="2465601"/>
            <a:ext cx="749700" cy="749700"/>
          </a:xfrm>
          <a:prstGeom prst="ellipse">
            <a:avLst/>
          </a:prstGeom>
          <a:noFill/>
          <a:ln>
            <a:noFill/>
          </a:ln>
        </p:spPr>
      </p:pic>
      <p:sp>
        <p:nvSpPr>
          <p:cNvPr id="175" name="Google Shape;175;p17"/>
          <p:cNvSpPr txBox="1"/>
          <p:nvPr/>
        </p:nvSpPr>
        <p:spPr>
          <a:xfrm>
            <a:off x="6217775" y="3215300"/>
            <a:ext cx="905700" cy="392100"/>
          </a:xfrm>
          <a:prstGeom prst="rect">
            <a:avLst/>
          </a:prstGeom>
          <a:noFill/>
          <a:ln>
            <a:noFill/>
          </a:ln>
        </p:spPr>
        <p:txBody>
          <a:bodyPr anchorCtr="0" anchor="ctr" bIns="0" lIns="91425" spcFirstLastPara="1" rIns="0" wrap="square" tIns="0">
            <a:noAutofit/>
          </a:bodyPr>
          <a:lstStyle/>
          <a:p>
            <a:pPr indent="0" lvl="0" marL="0" rtl="0" algn="l">
              <a:spcBef>
                <a:spcPts val="0"/>
              </a:spcBef>
              <a:spcAft>
                <a:spcPts val="0"/>
              </a:spcAft>
              <a:buNone/>
            </a:pPr>
            <a:r>
              <a:rPr lang="en" sz="1200">
                <a:solidFill>
                  <a:srgbClr val="F8C616"/>
                </a:solidFill>
                <a:latin typeface="Roboto Medium"/>
                <a:ea typeface="Roboto Medium"/>
                <a:cs typeface="Roboto Medium"/>
                <a:sym typeface="Roboto Medium"/>
              </a:rPr>
              <a:t>jaymfrank</a:t>
            </a:r>
            <a:endParaRPr sz="1200">
              <a:solidFill>
                <a:srgbClr val="F8C616"/>
              </a:solidFill>
              <a:latin typeface="Roboto Medium"/>
              <a:ea typeface="Roboto Medium"/>
              <a:cs typeface="Roboto Medium"/>
              <a:sym typeface="Roboto Medium"/>
            </a:endParaRPr>
          </a:p>
        </p:txBody>
      </p:sp>
      <p:sp>
        <p:nvSpPr>
          <p:cNvPr id="176" name="Google Shape;176;p17"/>
          <p:cNvSpPr/>
          <p:nvPr/>
        </p:nvSpPr>
        <p:spPr>
          <a:xfrm>
            <a:off x="6067623" y="3361761"/>
            <a:ext cx="150149" cy="149833"/>
          </a:xfrm>
          <a:custGeom>
            <a:rect b="b" l="l" r="r" t="t"/>
            <a:pathLst>
              <a:path extrusionOk="0" h="157305" w="157637">
                <a:moveTo>
                  <a:pt x="34964" y="21430"/>
                </a:moveTo>
                <a:lnTo>
                  <a:pt x="36357" y="21496"/>
                </a:lnTo>
                <a:lnTo>
                  <a:pt x="37751" y="21695"/>
                </a:lnTo>
                <a:lnTo>
                  <a:pt x="39078" y="22027"/>
                </a:lnTo>
                <a:lnTo>
                  <a:pt x="40338" y="22491"/>
                </a:lnTo>
                <a:lnTo>
                  <a:pt x="41532" y="23022"/>
                </a:lnTo>
                <a:lnTo>
                  <a:pt x="42660" y="23752"/>
                </a:lnTo>
                <a:lnTo>
                  <a:pt x="43722" y="24548"/>
                </a:lnTo>
                <a:lnTo>
                  <a:pt x="44651" y="25410"/>
                </a:lnTo>
                <a:lnTo>
                  <a:pt x="45579" y="26405"/>
                </a:lnTo>
                <a:lnTo>
                  <a:pt x="46376" y="27467"/>
                </a:lnTo>
                <a:lnTo>
                  <a:pt x="47039" y="28595"/>
                </a:lnTo>
                <a:lnTo>
                  <a:pt x="47636" y="29789"/>
                </a:lnTo>
                <a:lnTo>
                  <a:pt x="48034" y="31050"/>
                </a:lnTo>
                <a:lnTo>
                  <a:pt x="48366" y="32377"/>
                </a:lnTo>
                <a:lnTo>
                  <a:pt x="48631" y="33703"/>
                </a:lnTo>
                <a:lnTo>
                  <a:pt x="48698" y="35097"/>
                </a:lnTo>
                <a:lnTo>
                  <a:pt x="48631" y="36556"/>
                </a:lnTo>
                <a:lnTo>
                  <a:pt x="48366" y="37883"/>
                </a:lnTo>
                <a:lnTo>
                  <a:pt x="48034" y="39210"/>
                </a:lnTo>
                <a:lnTo>
                  <a:pt x="47570" y="40404"/>
                </a:lnTo>
                <a:lnTo>
                  <a:pt x="47039" y="41599"/>
                </a:lnTo>
                <a:lnTo>
                  <a:pt x="46376" y="42726"/>
                </a:lnTo>
                <a:lnTo>
                  <a:pt x="45579" y="43788"/>
                </a:lnTo>
                <a:lnTo>
                  <a:pt x="44651" y="44783"/>
                </a:lnTo>
                <a:lnTo>
                  <a:pt x="43722" y="45646"/>
                </a:lnTo>
                <a:lnTo>
                  <a:pt x="42660" y="46442"/>
                </a:lnTo>
                <a:lnTo>
                  <a:pt x="41532" y="47105"/>
                </a:lnTo>
                <a:lnTo>
                  <a:pt x="40338" y="47636"/>
                </a:lnTo>
                <a:lnTo>
                  <a:pt x="39078" y="48100"/>
                </a:lnTo>
                <a:lnTo>
                  <a:pt x="37751" y="48432"/>
                </a:lnTo>
                <a:lnTo>
                  <a:pt x="36424" y="48631"/>
                </a:lnTo>
                <a:lnTo>
                  <a:pt x="34964" y="48698"/>
                </a:lnTo>
                <a:lnTo>
                  <a:pt x="33571" y="48631"/>
                </a:lnTo>
                <a:lnTo>
                  <a:pt x="32244" y="48432"/>
                </a:lnTo>
                <a:lnTo>
                  <a:pt x="30917" y="48100"/>
                </a:lnTo>
                <a:lnTo>
                  <a:pt x="29657" y="47702"/>
                </a:lnTo>
                <a:lnTo>
                  <a:pt x="28462" y="47105"/>
                </a:lnTo>
                <a:lnTo>
                  <a:pt x="27334" y="46442"/>
                </a:lnTo>
                <a:lnTo>
                  <a:pt x="26273" y="45646"/>
                </a:lnTo>
                <a:lnTo>
                  <a:pt x="25278" y="44783"/>
                </a:lnTo>
                <a:lnTo>
                  <a:pt x="24415" y="43788"/>
                </a:lnTo>
                <a:lnTo>
                  <a:pt x="23619" y="42793"/>
                </a:lnTo>
                <a:lnTo>
                  <a:pt x="22956" y="41665"/>
                </a:lnTo>
                <a:lnTo>
                  <a:pt x="22359" y="40471"/>
                </a:lnTo>
                <a:lnTo>
                  <a:pt x="21894" y="39210"/>
                </a:lnTo>
                <a:lnTo>
                  <a:pt x="21562" y="37950"/>
                </a:lnTo>
                <a:lnTo>
                  <a:pt x="21363" y="36556"/>
                </a:lnTo>
                <a:lnTo>
                  <a:pt x="21297" y="35163"/>
                </a:lnTo>
                <a:lnTo>
                  <a:pt x="21363" y="33770"/>
                </a:lnTo>
                <a:lnTo>
                  <a:pt x="21562" y="32377"/>
                </a:lnTo>
                <a:lnTo>
                  <a:pt x="21894" y="31050"/>
                </a:lnTo>
                <a:lnTo>
                  <a:pt x="22359" y="29789"/>
                </a:lnTo>
                <a:lnTo>
                  <a:pt x="22956" y="28595"/>
                </a:lnTo>
                <a:lnTo>
                  <a:pt x="23619" y="27467"/>
                </a:lnTo>
                <a:lnTo>
                  <a:pt x="24415" y="26405"/>
                </a:lnTo>
                <a:lnTo>
                  <a:pt x="25278" y="25410"/>
                </a:lnTo>
                <a:lnTo>
                  <a:pt x="26207" y="24548"/>
                </a:lnTo>
                <a:lnTo>
                  <a:pt x="27268" y="23752"/>
                </a:lnTo>
                <a:lnTo>
                  <a:pt x="28396" y="23022"/>
                </a:lnTo>
                <a:lnTo>
                  <a:pt x="29590" y="22491"/>
                </a:lnTo>
                <a:lnTo>
                  <a:pt x="30851" y="22027"/>
                </a:lnTo>
                <a:lnTo>
                  <a:pt x="32178" y="21695"/>
                </a:lnTo>
                <a:lnTo>
                  <a:pt x="33571" y="21496"/>
                </a:lnTo>
                <a:lnTo>
                  <a:pt x="34964" y="21430"/>
                </a:lnTo>
                <a:close/>
                <a:moveTo>
                  <a:pt x="45579" y="58782"/>
                </a:moveTo>
                <a:lnTo>
                  <a:pt x="45978" y="58848"/>
                </a:lnTo>
                <a:lnTo>
                  <a:pt x="46243" y="58981"/>
                </a:lnTo>
                <a:lnTo>
                  <a:pt x="46508" y="59114"/>
                </a:lnTo>
                <a:lnTo>
                  <a:pt x="46707" y="59313"/>
                </a:lnTo>
                <a:lnTo>
                  <a:pt x="46840" y="59645"/>
                </a:lnTo>
                <a:lnTo>
                  <a:pt x="46906" y="60043"/>
                </a:lnTo>
                <a:lnTo>
                  <a:pt x="46906" y="60507"/>
                </a:lnTo>
                <a:lnTo>
                  <a:pt x="46906" y="96599"/>
                </a:lnTo>
                <a:lnTo>
                  <a:pt x="46906" y="132624"/>
                </a:lnTo>
                <a:lnTo>
                  <a:pt x="46906" y="133089"/>
                </a:lnTo>
                <a:lnTo>
                  <a:pt x="46840" y="133421"/>
                </a:lnTo>
                <a:lnTo>
                  <a:pt x="46707" y="133752"/>
                </a:lnTo>
                <a:lnTo>
                  <a:pt x="46575" y="133951"/>
                </a:lnTo>
                <a:lnTo>
                  <a:pt x="46309" y="134150"/>
                </a:lnTo>
                <a:lnTo>
                  <a:pt x="46044" y="134283"/>
                </a:lnTo>
                <a:lnTo>
                  <a:pt x="45712" y="134349"/>
                </a:lnTo>
                <a:lnTo>
                  <a:pt x="24283" y="134349"/>
                </a:lnTo>
                <a:lnTo>
                  <a:pt x="23951" y="134283"/>
                </a:lnTo>
                <a:lnTo>
                  <a:pt x="23619" y="134217"/>
                </a:lnTo>
                <a:lnTo>
                  <a:pt x="23420" y="134018"/>
                </a:lnTo>
                <a:lnTo>
                  <a:pt x="23221" y="133819"/>
                </a:lnTo>
                <a:lnTo>
                  <a:pt x="23155" y="133487"/>
                </a:lnTo>
                <a:lnTo>
                  <a:pt x="23088" y="133155"/>
                </a:lnTo>
                <a:lnTo>
                  <a:pt x="23022" y="132691"/>
                </a:lnTo>
                <a:lnTo>
                  <a:pt x="23088" y="114579"/>
                </a:lnTo>
                <a:lnTo>
                  <a:pt x="23088" y="96466"/>
                </a:lnTo>
                <a:lnTo>
                  <a:pt x="23088" y="78553"/>
                </a:lnTo>
                <a:lnTo>
                  <a:pt x="23022" y="60706"/>
                </a:lnTo>
                <a:lnTo>
                  <a:pt x="23088" y="60175"/>
                </a:lnTo>
                <a:lnTo>
                  <a:pt x="23088" y="59777"/>
                </a:lnTo>
                <a:lnTo>
                  <a:pt x="23221" y="59445"/>
                </a:lnTo>
                <a:lnTo>
                  <a:pt x="23420" y="59180"/>
                </a:lnTo>
                <a:lnTo>
                  <a:pt x="23619" y="58981"/>
                </a:lnTo>
                <a:lnTo>
                  <a:pt x="23951" y="58848"/>
                </a:lnTo>
                <a:lnTo>
                  <a:pt x="24415" y="58782"/>
                </a:lnTo>
                <a:lnTo>
                  <a:pt x="24946" y="58782"/>
                </a:lnTo>
                <a:lnTo>
                  <a:pt x="35031" y="58848"/>
                </a:lnTo>
                <a:lnTo>
                  <a:pt x="45115" y="58782"/>
                </a:lnTo>
                <a:close/>
                <a:moveTo>
                  <a:pt x="108541" y="56792"/>
                </a:moveTo>
                <a:lnTo>
                  <a:pt x="109935" y="56858"/>
                </a:lnTo>
                <a:lnTo>
                  <a:pt x="111262" y="57057"/>
                </a:lnTo>
                <a:lnTo>
                  <a:pt x="112655" y="57256"/>
                </a:lnTo>
                <a:lnTo>
                  <a:pt x="114048" y="57521"/>
                </a:lnTo>
                <a:lnTo>
                  <a:pt x="115441" y="57853"/>
                </a:lnTo>
                <a:lnTo>
                  <a:pt x="116768" y="58185"/>
                </a:lnTo>
                <a:lnTo>
                  <a:pt x="118095" y="58649"/>
                </a:lnTo>
                <a:lnTo>
                  <a:pt x="119488" y="59180"/>
                </a:lnTo>
                <a:lnTo>
                  <a:pt x="120815" y="59711"/>
                </a:lnTo>
                <a:lnTo>
                  <a:pt x="122142" y="60374"/>
                </a:lnTo>
                <a:lnTo>
                  <a:pt x="123336" y="61038"/>
                </a:lnTo>
                <a:lnTo>
                  <a:pt x="124464" y="61834"/>
                </a:lnTo>
                <a:lnTo>
                  <a:pt x="125526" y="62696"/>
                </a:lnTo>
                <a:lnTo>
                  <a:pt x="126455" y="63559"/>
                </a:lnTo>
                <a:lnTo>
                  <a:pt x="127383" y="64488"/>
                </a:lnTo>
                <a:lnTo>
                  <a:pt x="128246" y="65483"/>
                </a:lnTo>
                <a:lnTo>
                  <a:pt x="128976" y="66544"/>
                </a:lnTo>
                <a:lnTo>
                  <a:pt x="129706" y="67672"/>
                </a:lnTo>
                <a:lnTo>
                  <a:pt x="130303" y="68800"/>
                </a:lnTo>
                <a:lnTo>
                  <a:pt x="130900" y="69994"/>
                </a:lnTo>
                <a:lnTo>
                  <a:pt x="131431" y="71189"/>
                </a:lnTo>
                <a:lnTo>
                  <a:pt x="131895" y="72449"/>
                </a:lnTo>
                <a:lnTo>
                  <a:pt x="132359" y="73710"/>
                </a:lnTo>
                <a:lnTo>
                  <a:pt x="132691" y="75037"/>
                </a:lnTo>
                <a:lnTo>
                  <a:pt x="133023" y="76430"/>
                </a:lnTo>
                <a:lnTo>
                  <a:pt x="133487" y="78420"/>
                </a:lnTo>
                <a:lnTo>
                  <a:pt x="133819" y="80411"/>
                </a:lnTo>
                <a:lnTo>
                  <a:pt x="134084" y="82467"/>
                </a:lnTo>
                <a:lnTo>
                  <a:pt x="134283" y="84458"/>
                </a:lnTo>
                <a:lnTo>
                  <a:pt x="134416" y="86514"/>
                </a:lnTo>
                <a:lnTo>
                  <a:pt x="134549" y="88505"/>
                </a:lnTo>
                <a:lnTo>
                  <a:pt x="134549" y="92618"/>
                </a:lnTo>
                <a:lnTo>
                  <a:pt x="134549" y="112588"/>
                </a:lnTo>
                <a:lnTo>
                  <a:pt x="134615" y="132558"/>
                </a:lnTo>
                <a:lnTo>
                  <a:pt x="134549" y="133023"/>
                </a:lnTo>
                <a:lnTo>
                  <a:pt x="134482" y="133421"/>
                </a:lnTo>
                <a:lnTo>
                  <a:pt x="134416" y="133752"/>
                </a:lnTo>
                <a:lnTo>
                  <a:pt x="134217" y="134018"/>
                </a:lnTo>
                <a:lnTo>
                  <a:pt x="133952" y="134150"/>
                </a:lnTo>
                <a:lnTo>
                  <a:pt x="133686" y="134283"/>
                </a:lnTo>
                <a:lnTo>
                  <a:pt x="133222" y="134349"/>
                </a:lnTo>
                <a:lnTo>
                  <a:pt x="112190" y="134349"/>
                </a:lnTo>
                <a:lnTo>
                  <a:pt x="111726" y="134283"/>
                </a:lnTo>
                <a:lnTo>
                  <a:pt x="111394" y="134150"/>
                </a:lnTo>
                <a:lnTo>
                  <a:pt x="111195" y="133951"/>
                </a:lnTo>
                <a:lnTo>
                  <a:pt x="110996" y="133686"/>
                </a:lnTo>
                <a:lnTo>
                  <a:pt x="110863" y="133354"/>
                </a:lnTo>
                <a:lnTo>
                  <a:pt x="110797" y="132890"/>
                </a:lnTo>
                <a:lnTo>
                  <a:pt x="110797" y="132425"/>
                </a:lnTo>
                <a:lnTo>
                  <a:pt x="110863" y="113849"/>
                </a:lnTo>
                <a:lnTo>
                  <a:pt x="110863" y="104560"/>
                </a:lnTo>
                <a:lnTo>
                  <a:pt x="110797" y="95272"/>
                </a:lnTo>
                <a:lnTo>
                  <a:pt x="110731" y="92884"/>
                </a:lnTo>
                <a:lnTo>
                  <a:pt x="110532" y="90561"/>
                </a:lnTo>
                <a:lnTo>
                  <a:pt x="110200" y="88173"/>
                </a:lnTo>
                <a:lnTo>
                  <a:pt x="110001" y="86979"/>
                </a:lnTo>
                <a:lnTo>
                  <a:pt x="109736" y="85851"/>
                </a:lnTo>
                <a:lnTo>
                  <a:pt x="109537" y="84856"/>
                </a:lnTo>
                <a:lnTo>
                  <a:pt x="109205" y="83993"/>
                </a:lnTo>
                <a:lnTo>
                  <a:pt x="108807" y="83131"/>
                </a:lnTo>
                <a:lnTo>
                  <a:pt x="108409" y="82401"/>
                </a:lnTo>
                <a:lnTo>
                  <a:pt x="107944" y="81671"/>
                </a:lnTo>
                <a:lnTo>
                  <a:pt x="107413" y="81008"/>
                </a:lnTo>
                <a:lnTo>
                  <a:pt x="106883" y="80411"/>
                </a:lnTo>
                <a:lnTo>
                  <a:pt x="106219" y="79880"/>
                </a:lnTo>
                <a:lnTo>
                  <a:pt x="105556" y="79415"/>
                </a:lnTo>
                <a:lnTo>
                  <a:pt x="104826" y="79017"/>
                </a:lnTo>
                <a:lnTo>
                  <a:pt x="104096" y="78686"/>
                </a:lnTo>
                <a:lnTo>
                  <a:pt x="103234" y="78420"/>
                </a:lnTo>
                <a:lnTo>
                  <a:pt x="102371" y="78155"/>
                </a:lnTo>
                <a:lnTo>
                  <a:pt x="101509" y="78022"/>
                </a:lnTo>
                <a:lnTo>
                  <a:pt x="100514" y="77889"/>
                </a:lnTo>
                <a:lnTo>
                  <a:pt x="98191" y="77889"/>
                </a:lnTo>
                <a:lnTo>
                  <a:pt x="96865" y="77956"/>
                </a:lnTo>
                <a:lnTo>
                  <a:pt x="95604" y="78089"/>
                </a:lnTo>
                <a:lnTo>
                  <a:pt x="94277" y="78354"/>
                </a:lnTo>
                <a:lnTo>
                  <a:pt x="93282" y="78619"/>
                </a:lnTo>
                <a:lnTo>
                  <a:pt x="92419" y="79017"/>
                </a:lnTo>
                <a:lnTo>
                  <a:pt x="91557" y="79415"/>
                </a:lnTo>
                <a:lnTo>
                  <a:pt x="90761" y="79880"/>
                </a:lnTo>
                <a:lnTo>
                  <a:pt x="90031" y="80344"/>
                </a:lnTo>
                <a:lnTo>
                  <a:pt x="89368" y="80941"/>
                </a:lnTo>
                <a:lnTo>
                  <a:pt x="88770" y="81538"/>
                </a:lnTo>
                <a:lnTo>
                  <a:pt x="88240" y="82202"/>
                </a:lnTo>
                <a:lnTo>
                  <a:pt x="87775" y="82932"/>
                </a:lnTo>
                <a:lnTo>
                  <a:pt x="87311" y="83728"/>
                </a:lnTo>
                <a:lnTo>
                  <a:pt x="86913" y="84458"/>
                </a:lnTo>
                <a:lnTo>
                  <a:pt x="86581" y="85320"/>
                </a:lnTo>
                <a:lnTo>
                  <a:pt x="86249" y="86183"/>
                </a:lnTo>
                <a:lnTo>
                  <a:pt x="86050" y="87045"/>
                </a:lnTo>
                <a:lnTo>
                  <a:pt x="85785" y="87974"/>
                </a:lnTo>
                <a:lnTo>
                  <a:pt x="85586" y="88903"/>
                </a:lnTo>
                <a:lnTo>
                  <a:pt x="85320" y="90761"/>
                </a:lnTo>
                <a:lnTo>
                  <a:pt x="85121" y="92618"/>
                </a:lnTo>
                <a:lnTo>
                  <a:pt x="85055" y="94476"/>
                </a:lnTo>
                <a:lnTo>
                  <a:pt x="84989" y="96400"/>
                </a:lnTo>
                <a:lnTo>
                  <a:pt x="84989" y="114379"/>
                </a:lnTo>
                <a:lnTo>
                  <a:pt x="84989" y="132425"/>
                </a:lnTo>
                <a:lnTo>
                  <a:pt x="84989" y="132956"/>
                </a:lnTo>
                <a:lnTo>
                  <a:pt x="84922" y="133354"/>
                </a:lnTo>
                <a:lnTo>
                  <a:pt x="84790" y="133752"/>
                </a:lnTo>
                <a:lnTo>
                  <a:pt x="84591" y="133951"/>
                </a:lnTo>
                <a:lnTo>
                  <a:pt x="84392" y="134150"/>
                </a:lnTo>
                <a:lnTo>
                  <a:pt x="84060" y="134283"/>
                </a:lnTo>
                <a:lnTo>
                  <a:pt x="83595" y="134349"/>
                </a:lnTo>
                <a:lnTo>
                  <a:pt x="62498" y="134349"/>
                </a:lnTo>
                <a:lnTo>
                  <a:pt x="62100" y="134283"/>
                </a:lnTo>
                <a:lnTo>
                  <a:pt x="61768" y="134150"/>
                </a:lnTo>
                <a:lnTo>
                  <a:pt x="61502" y="133951"/>
                </a:lnTo>
                <a:lnTo>
                  <a:pt x="61370" y="133686"/>
                </a:lnTo>
                <a:lnTo>
                  <a:pt x="61237" y="133354"/>
                </a:lnTo>
                <a:lnTo>
                  <a:pt x="61171" y="132956"/>
                </a:lnTo>
                <a:lnTo>
                  <a:pt x="61171" y="132425"/>
                </a:lnTo>
                <a:lnTo>
                  <a:pt x="61171" y="96533"/>
                </a:lnTo>
                <a:lnTo>
                  <a:pt x="61171" y="60706"/>
                </a:lnTo>
                <a:lnTo>
                  <a:pt x="61171" y="60175"/>
                </a:lnTo>
                <a:lnTo>
                  <a:pt x="61237" y="59777"/>
                </a:lnTo>
                <a:lnTo>
                  <a:pt x="61370" y="59445"/>
                </a:lnTo>
                <a:lnTo>
                  <a:pt x="61502" y="59180"/>
                </a:lnTo>
                <a:lnTo>
                  <a:pt x="61768" y="58981"/>
                </a:lnTo>
                <a:lnTo>
                  <a:pt x="62100" y="58848"/>
                </a:lnTo>
                <a:lnTo>
                  <a:pt x="62498" y="58782"/>
                </a:lnTo>
                <a:lnTo>
                  <a:pt x="63028" y="58782"/>
                </a:lnTo>
                <a:lnTo>
                  <a:pt x="72715" y="58848"/>
                </a:lnTo>
                <a:lnTo>
                  <a:pt x="82335" y="58782"/>
                </a:lnTo>
                <a:lnTo>
                  <a:pt x="82866" y="58782"/>
                </a:lnTo>
                <a:lnTo>
                  <a:pt x="83197" y="58848"/>
                </a:lnTo>
                <a:lnTo>
                  <a:pt x="83529" y="58981"/>
                </a:lnTo>
                <a:lnTo>
                  <a:pt x="83794" y="59180"/>
                </a:lnTo>
                <a:lnTo>
                  <a:pt x="83927" y="59445"/>
                </a:lnTo>
                <a:lnTo>
                  <a:pt x="84060" y="59711"/>
                </a:lnTo>
                <a:lnTo>
                  <a:pt x="84060" y="60109"/>
                </a:lnTo>
                <a:lnTo>
                  <a:pt x="84060" y="60573"/>
                </a:lnTo>
                <a:lnTo>
                  <a:pt x="84060" y="64620"/>
                </a:lnTo>
                <a:lnTo>
                  <a:pt x="84060" y="69066"/>
                </a:lnTo>
                <a:lnTo>
                  <a:pt x="84790" y="68004"/>
                </a:lnTo>
                <a:lnTo>
                  <a:pt x="85519" y="67009"/>
                </a:lnTo>
                <a:lnTo>
                  <a:pt x="86249" y="66014"/>
                </a:lnTo>
                <a:lnTo>
                  <a:pt x="87045" y="65151"/>
                </a:lnTo>
                <a:lnTo>
                  <a:pt x="87842" y="64222"/>
                </a:lnTo>
                <a:lnTo>
                  <a:pt x="88638" y="63426"/>
                </a:lnTo>
                <a:lnTo>
                  <a:pt x="89500" y="62630"/>
                </a:lnTo>
                <a:lnTo>
                  <a:pt x="90429" y="61900"/>
                </a:lnTo>
                <a:lnTo>
                  <a:pt x="91358" y="61237"/>
                </a:lnTo>
                <a:lnTo>
                  <a:pt x="92287" y="60640"/>
                </a:lnTo>
                <a:lnTo>
                  <a:pt x="93282" y="60043"/>
                </a:lnTo>
                <a:lnTo>
                  <a:pt x="94277" y="59512"/>
                </a:lnTo>
                <a:lnTo>
                  <a:pt x="95339" y="59047"/>
                </a:lnTo>
                <a:lnTo>
                  <a:pt x="96400" y="58583"/>
                </a:lnTo>
                <a:lnTo>
                  <a:pt x="97528" y="58251"/>
                </a:lnTo>
                <a:lnTo>
                  <a:pt x="98656" y="57920"/>
                </a:lnTo>
                <a:lnTo>
                  <a:pt x="100115" y="57521"/>
                </a:lnTo>
                <a:lnTo>
                  <a:pt x="101509" y="57256"/>
                </a:lnTo>
                <a:lnTo>
                  <a:pt x="102902" y="57057"/>
                </a:lnTo>
                <a:lnTo>
                  <a:pt x="104295" y="56924"/>
                </a:lnTo>
                <a:lnTo>
                  <a:pt x="105688" y="56792"/>
                </a:lnTo>
                <a:close/>
                <a:moveTo>
                  <a:pt x="19307" y="0"/>
                </a:moveTo>
                <a:lnTo>
                  <a:pt x="11213" y="66"/>
                </a:lnTo>
                <a:lnTo>
                  <a:pt x="10018" y="133"/>
                </a:lnTo>
                <a:lnTo>
                  <a:pt x="8890" y="265"/>
                </a:lnTo>
                <a:lnTo>
                  <a:pt x="7763" y="597"/>
                </a:lnTo>
                <a:lnTo>
                  <a:pt x="6767" y="929"/>
                </a:lnTo>
                <a:lnTo>
                  <a:pt x="5772" y="1393"/>
                </a:lnTo>
                <a:lnTo>
                  <a:pt x="4843" y="1990"/>
                </a:lnTo>
                <a:lnTo>
                  <a:pt x="3981" y="2654"/>
                </a:lnTo>
                <a:lnTo>
                  <a:pt x="3185" y="3384"/>
                </a:lnTo>
                <a:lnTo>
                  <a:pt x="2455" y="4180"/>
                </a:lnTo>
                <a:lnTo>
                  <a:pt x="1858" y="5042"/>
                </a:lnTo>
                <a:lnTo>
                  <a:pt x="1261" y="5971"/>
                </a:lnTo>
                <a:lnTo>
                  <a:pt x="863" y="6966"/>
                </a:lnTo>
                <a:lnTo>
                  <a:pt x="465" y="8028"/>
                </a:lnTo>
                <a:lnTo>
                  <a:pt x="199" y="9089"/>
                </a:lnTo>
                <a:lnTo>
                  <a:pt x="0" y="10217"/>
                </a:lnTo>
                <a:lnTo>
                  <a:pt x="0" y="11411"/>
                </a:lnTo>
                <a:lnTo>
                  <a:pt x="0" y="145894"/>
                </a:lnTo>
                <a:lnTo>
                  <a:pt x="0" y="146756"/>
                </a:lnTo>
                <a:lnTo>
                  <a:pt x="133" y="147552"/>
                </a:lnTo>
                <a:lnTo>
                  <a:pt x="266" y="148415"/>
                </a:lnTo>
                <a:lnTo>
                  <a:pt x="465" y="149211"/>
                </a:lnTo>
                <a:lnTo>
                  <a:pt x="796" y="150140"/>
                </a:lnTo>
                <a:lnTo>
                  <a:pt x="1128" y="151002"/>
                </a:lnTo>
                <a:lnTo>
                  <a:pt x="1592" y="151865"/>
                </a:lnTo>
                <a:lnTo>
                  <a:pt x="2057" y="152594"/>
                </a:lnTo>
                <a:lnTo>
                  <a:pt x="2588" y="153324"/>
                </a:lnTo>
                <a:lnTo>
                  <a:pt x="3251" y="153988"/>
                </a:lnTo>
                <a:lnTo>
                  <a:pt x="3848" y="154585"/>
                </a:lnTo>
                <a:lnTo>
                  <a:pt x="4578" y="155182"/>
                </a:lnTo>
                <a:lnTo>
                  <a:pt x="5308" y="155646"/>
                </a:lnTo>
                <a:lnTo>
                  <a:pt x="6104" y="156044"/>
                </a:lnTo>
                <a:lnTo>
                  <a:pt x="6966" y="156442"/>
                </a:lnTo>
                <a:lnTo>
                  <a:pt x="7829" y="156774"/>
                </a:lnTo>
                <a:lnTo>
                  <a:pt x="8758" y="156973"/>
                </a:lnTo>
                <a:lnTo>
                  <a:pt x="9753" y="157172"/>
                </a:lnTo>
                <a:lnTo>
                  <a:pt x="10748" y="157239"/>
                </a:lnTo>
                <a:lnTo>
                  <a:pt x="11810" y="157305"/>
                </a:lnTo>
                <a:lnTo>
                  <a:pt x="146955" y="157305"/>
                </a:lnTo>
                <a:lnTo>
                  <a:pt x="148083" y="157172"/>
                </a:lnTo>
                <a:lnTo>
                  <a:pt x="149145" y="156973"/>
                </a:lnTo>
                <a:lnTo>
                  <a:pt x="150140" y="156641"/>
                </a:lnTo>
                <a:lnTo>
                  <a:pt x="151135" y="156243"/>
                </a:lnTo>
                <a:lnTo>
                  <a:pt x="152064" y="155779"/>
                </a:lnTo>
                <a:lnTo>
                  <a:pt x="152926" y="155182"/>
                </a:lnTo>
                <a:lnTo>
                  <a:pt x="153789" y="154585"/>
                </a:lnTo>
                <a:lnTo>
                  <a:pt x="154519" y="153855"/>
                </a:lnTo>
                <a:lnTo>
                  <a:pt x="155249" y="153059"/>
                </a:lnTo>
                <a:lnTo>
                  <a:pt x="155846" y="152196"/>
                </a:lnTo>
                <a:lnTo>
                  <a:pt x="156376" y="151268"/>
                </a:lnTo>
                <a:lnTo>
                  <a:pt x="156841" y="150339"/>
                </a:lnTo>
                <a:lnTo>
                  <a:pt x="157173" y="149343"/>
                </a:lnTo>
                <a:lnTo>
                  <a:pt x="157438" y="148282"/>
                </a:lnTo>
                <a:lnTo>
                  <a:pt x="157637" y="147220"/>
                </a:lnTo>
                <a:lnTo>
                  <a:pt x="157637" y="146093"/>
                </a:lnTo>
                <a:lnTo>
                  <a:pt x="157637" y="11212"/>
                </a:lnTo>
                <a:lnTo>
                  <a:pt x="157637" y="10350"/>
                </a:lnTo>
                <a:lnTo>
                  <a:pt x="157504" y="9421"/>
                </a:lnTo>
                <a:lnTo>
                  <a:pt x="157305" y="8492"/>
                </a:lnTo>
                <a:lnTo>
                  <a:pt x="157040" y="7563"/>
                </a:lnTo>
                <a:lnTo>
                  <a:pt x="156642" y="6635"/>
                </a:lnTo>
                <a:lnTo>
                  <a:pt x="156177" y="5772"/>
                </a:lnTo>
                <a:lnTo>
                  <a:pt x="155647" y="4910"/>
                </a:lnTo>
                <a:lnTo>
                  <a:pt x="155050" y="4113"/>
                </a:lnTo>
                <a:lnTo>
                  <a:pt x="154386" y="3384"/>
                </a:lnTo>
                <a:lnTo>
                  <a:pt x="153656" y="2720"/>
                </a:lnTo>
                <a:lnTo>
                  <a:pt x="152860" y="2123"/>
                </a:lnTo>
                <a:lnTo>
                  <a:pt x="151998" y="1592"/>
                </a:lnTo>
                <a:lnTo>
                  <a:pt x="151069" y="1128"/>
                </a:lnTo>
                <a:lnTo>
                  <a:pt x="150140" y="730"/>
                </a:lnTo>
                <a:lnTo>
                  <a:pt x="149145" y="398"/>
                </a:lnTo>
                <a:lnTo>
                  <a:pt x="148083" y="133"/>
                </a:lnTo>
                <a:lnTo>
                  <a:pt x="147022" y="0"/>
                </a:lnTo>
                <a:lnTo>
                  <a:pt x="129175" y="0"/>
                </a:lnTo>
                <a:lnTo>
                  <a:pt x="112389" y="66"/>
                </a:lnTo>
                <a:lnTo>
                  <a:pt x="78819" y="0"/>
                </a:lnTo>
                <a:close/>
              </a:path>
            </a:pathLst>
          </a:custGeom>
          <a:solidFill>
            <a:srgbClr val="019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2928241" y="2359336"/>
            <a:ext cx="150149" cy="149833"/>
          </a:xfrm>
          <a:custGeom>
            <a:rect b="b" l="l" r="r" t="t"/>
            <a:pathLst>
              <a:path extrusionOk="0" h="157305" w="157637">
                <a:moveTo>
                  <a:pt x="34964" y="21430"/>
                </a:moveTo>
                <a:lnTo>
                  <a:pt x="36357" y="21496"/>
                </a:lnTo>
                <a:lnTo>
                  <a:pt x="37751" y="21695"/>
                </a:lnTo>
                <a:lnTo>
                  <a:pt x="39078" y="22027"/>
                </a:lnTo>
                <a:lnTo>
                  <a:pt x="40338" y="22491"/>
                </a:lnTo>
                <a:lnTo>
                  <a:pt x="41532" y="23022"/>
                </a:lnTo>
                <a:lnTo>
                  <a:pt x="42660" y="23752"/>
                </a:lnTo>
                <a:lnTo>
                  <a:pt x="43722" y="24548"/>
                </a:lnTo>
                <a:lnTo>
                  <a:pt x="44651" y="25410"/>
                </a:lnTo>
                <a:lnTo>
                  <a:pt x="45579" y="26405"/>
                </a:lnTo>
                <a:lnTo>
                  <a:pt x="46376" y="27467"/>
                </a:lnTo>
                <a:lnTo>
                  <a:pt x="47039" y="28595"/>
                </a:lnTo>
                <a:lnTo>
                  <a:pt x="47636" y="29789"/>
                </a:lnTo>
                <a:lnTo>
                  <a:pt x="48034" y="31050"/>
                </a:lnTo>
                <a:lnTo>
                  <a:pt x="48366" y="32377"/>
                </a:lnTo>
                <a:lnTo>
                  <a:pt x="48631" y="33703"/>
                </a:lnTo>
                <a:lnTo>
                  <a:pt x="48698" y="35097"/>
                </a:lnTo>
                <a:lnTo>
                  <a:pt x="48631" y="36556"/>
                </a:lnTo>
                <a:lnTo>
                  <a:pt x="48366" y="37883"/>
                </a:lnTo>
                <a:lnTo>
                  <a:pt x="48034" y="39210"/>
                </a:lnTo>
                <a:lnTo>
                  <a:pt x="47570" y="40404"/>
                </a:lnTo>
                <a:lnTo>
                  <a:pt x="47039" y="41599"/>
                </a:lnTo>
                <a:lnTo>
                  <a:pt x="46376" y="42726"/>
                </a:lnTo>
                <a:lnTo>
                  <a:pt x="45579" y="43788"/>
                </a:lnTo>
                <a:lnTo>
                  <a:pt x="44651" y="44783"/>
                </a:lnTo>
                <a:lnTo>
                  <a:pt x="43722" y="45646"/>
                </a:lnTo>
                <a:lnTo>
                  <a:pt x="42660" y="46442"/>
                </a:lnTo>
                <a:lnTo>
                  <a:pt x="41532" y="47105"/>
                </a:lnTo>
                <a:lnTo>
                  <a:pt x="40338" y="47636"/>
                </a:lnTo>
                <a:lnTo>
                  <a:pt x="39078" y="48100"/>
                </a:lnTo>
                <a:lnTo>
                  <a:pt x="37751" y="48432"/>
                </a:lnTo>
                <a:lnTo>
                  <a:pt x="36424" y="48631"/>
                </a:lnTo>
                <a:lnTo>
                  <a:pt x="34964" y="48698"/>
                </a:lnTo>
                <a:lnTo>
                  <a:pt x="33571" y="48631"/>
                </a:lnTo>
                <a:lnTo>
                  <a:pt x="32244" y="48432"/>
                </a:lnTo>
                <a:lnTo>
                  <a:pt x="30917" y="48100"/>
                </a:lnTo>
                <a:lnTo>
                  <a:pt x="29657" y="47702"/>
                </a:lnTo>
                <a:lnTo>
                  <a:pt x="28462" y="47105"/>
                </a:lnTo>
                <a:lnTo>
                  <a:pt x="27334" y="46442"/>
                </a:lnTo>
                <a:lnTo>
                  <a:pt x="26273" y="45646"/>
                </a:lnTo>
                <a:lnTo>
                  <a:pt x="25278" y="44783"/>
                </a:lnTo>
                <a:lnTo>
                  <a:pt x="24415" y="43788"/>
                </a:lnTo>
                <a:lnTo>
                  <a:pt x="23619" y="42793"/>
                </a:lnTo>
                <a:lnTo>
                  <a:pt x="22956" y="41665"/>
                </a:lnTo>
                <a:lnTo>
                  <a:pt x="22359" y="40471"/>
                </a:lnTo>
                <a:lnTo>
                  <a:pt x="21894" y="39210"/>
                </a:lnTo>
                <a:lnTo>
                  <a:pt x="21562" y="37950"/>
                </a:lnTo>
                <a:lnTo>
                  <a:pt x="21363" y="36556"/>
                </a:lnTo>
                <a:lnTo>
                  <a:pt x="21297" y="35163"/>
                </a:lnTo>
                <a:lnTo>
                  <a:pt x="21363" y="33770"/>
                </a:lnTo>
                <a:lnTo>
                  <a:pt x="21562" y="32377"/>
                </a:lnTo>
                <a:lnTo>
                  <a:pt x="21894" y="31050"/>
                </a:lnTo>
                <a:lnTo>
                  <a:pt x="22359" y="29789"/>
                </a:lnTo>
                <a:lnTo>
                  <a:pt x="22956" y="28595"/>
                </a:lnTo>
                <a:lnTo>
                  <a:pt x="23619" y="27467"/>
                </a:lnTo>
                <a:lnTo>
                  <a:pt x="24415" y="26405"/>
                </a:lnTo>
                <a:lnTo>
                  <a:pt x="25278" y="25410"/>
                </a:lnTo>
                <a:lnTo>
                  <a:pt x="26207" y="24548"/>
                </a:lnTo>
                <a:lnTo>
                  <a:pt x="27268" y="23752"/>
                </a:lnTo>
                <a:lnTo>
                  <a:pt x="28396" y="23022"/>
                </a:lnTo>
                <a:lnTo>
                  <a:pt x="29590" y="22491"/>
                </a:lnTo>
                <a:lnTo>
                  <a:pt x="30851" y="22027"/>
                </a:lnTo>
                <a:lnTo>
                  <a:pt x="32178" y="21695"/>
                </a:lnTo>
                <a:lnTo>
                  <a:pt x="33571" y="21496"/>
                </a:lnTo>
                <a:lnTo>
                  <a:pt x="34964" y="21430"/>
                </a:lnTo>
                <a:close/>
                <a:moveTo>
                  <a:pt x="45579" y="58782"/>
                </a:moveTo>
                <a:lnTo>
                  <a:pt x="45978" y="58848"/>
                </a:lnTo>
                <a:lnTo>
                  <a:pt x="46243" y="58981"/>
                </a:lnTo>
                <a:lnTo>
                  <a:pt x="46508" y="59114"/>
                </a:lnTo>
                <a:lnTo>
                  <a:pt x="46707" y="59313"/>
                </a:lnTo>
                <a:lnTo>
                  <a:pt x="46840" y="59645"/>
                </a:lnTo>
                <a:lnTo>
                  <a:pt x="46906" y="60043"/>
                </a:lnTo>
                <a:lnTo>
                  <a:pt x="46906" y="60507"/>
                </a:lnTo>
                <a:lnTo>
                  <a:pt x="46906" y="96599"/>
                </a:lnTo>
                <a:lnTo>
                  <a:pt x="46906" y="132624"/>
                </a:lnTo>
                <a:lnTo>
                  <a:pt x="46906" y="133089"/>
                </a:lnTo>
                <a:lnTo>
                  <a:pt x="46840" y="133421"/>
                </a:lnTo>
                <a:lnTo>
                  <a:pt x="46707" y="133752"/>
                </a:lnTo>
                <a:lnTo>
                  <a:pt x="46575" y="133951"/>
                </a:lnTo>
                <a:lnTo>
                  <a:pt x="46309" y="134150"/>
                </a:lnTo>
                <a:lnTo>
                  <a:pt x="46044" y="134283"/>
                </a:lnTo>
                <a:lnTo>
                  <a:pt x="45712" y="134349"/>
                </a:lnTo>
                <a:lnTo>
                  <a:pt x="24283" y="134349"/>
                </a:lnTo>
                <a:lnTo>
                  <a:pt x="23951" y="134283"/>
                </a:lnTo>
                <a:lnTo>
                  <a:pt x="23619" y="134217"/>
                </a:lnTo>
                <a:lnTo>
                  <a:pt x="23420" y="134018"/>
                </a:lnTo>
                <a:lnTo>
                  <a:pt x="23221" y="133819"/>
                </a:lnTo>
                <a:lnTo>
                  <a:pt x="23155" y="133487"/>
                </a:lnTo>
                <a:lnTo>
                  <a:pt x="23088" y="133155"/>
                </a:lnTo>
                <a:lnTo>
                  <a:pt x="23022" y="132691"/>
                </a:lnTo>
                <a:lnTo>
                  <a:pt x="23088" y="114579"/>
                </a:lnTo>
                <a:lnTo>
                  <a:pt x="23088" y="96466"/>
                </a:lnTo>
                <a:lnTo>
                  <a:pt x="23088" y="78553"/>
                </a:lnTo>
                <a:lnTo>
                  <a:pt x="23022" y="60706"/>
                </a:lnTo>
                <a:lnTo>
                  <a:pt x="23088" y="60175"/>
                </a:lnTo>
                <a:lnTo>
                  <a:pt x="23088" y="59777"/>
                </a:lnTo>
                <a:lnTo>
                  <a:pt x="23221" y="59445"/>
                </a:lnTo>
                <a:lnTo>
                  <a:pt x="23420" y="59180"/>
                </a:lnTo>
                <a:lnTo>
                  <a:pt x="23619" y="58981"/>
                </a:lnTo>
                <a:lnTo>
                  <a:pt x="23951" y="58848"/>
                </a:lnTo>
                <a:lnTo>
                  <a:pt x="24415" y="58782"/>
                </a:lnTo>
                <a:lnTo>
                  <a:pt x="24946" y="58782"/>
                </a:lnTo>
                <a:lnTo>
                  <a:pt x="35031" y="58848"/>
                </a:lnTo>
                <a:lnTo>
                  <a:pt x="45115" y="58782"/>
                </a:lnTo>
                <a:close/>
                <a:moveTo>
                  <a:pt x="108541" y="56792"/>
                </a:moveTo>
                <a:lnTo>
                  <a:pt x="109935" y="56858"/>
                </a:lnTo>
                <a:lnTo>
                  <a:pt x="111262" y="57057"/>
                </a:lnTo>
                <a:lnTo>
                  <a:pt x="112655" y="57256"/>
                </a:lnTo>
                <a:lnTo>
                  <a:pt x="114048" y="57521"/>
                </a:lnTo>
                <a:lnTo>
                  <a:pt x="115441" y="57853"/>
                </a:lnTo>
                <a:lnTo>
                  <a:pt x="116768" y="58185"/>
                </a:lnTo>
                <a:lnTo>
                  <a:pt x="118095" y="58649"/>
                </a:lnTo>
                <a:lnTo>
                  <a:pt x="119488" y="59180"/>
                </a:lnTo>
                <a:lnTo>
                  <a:pt x="120815" y="59711"/>
                </a:lnTo>
                <a:lnTo>
                  <a:pt x="122142" y="60374"/>
                </a:lnTo>
                <a:lnTo>
                  <a:pt x="123336" y="61038"/>
                </a:lnTo>
                <a:lnTo>
                  <a:pt x="124464" y="61834"/>
                </a:lnTo>
                <a:lnTo>
                  <a:pt x="125526" y="62696"/>
                </a:lnTo>
                <a:lnTo>
                  <a:pt x="126455" y="63559"/>
                </a:lnTo>
                <a:lnTo>
                  <a:pt x="127383" y="64488"/>
                </a:lnTo>
                <a:lnTo>
                  <a:pt x="128246" y="65483"/>
                </a:lnTo>
                <a:lnTo>
                  <a:pt x="128976" y="66544"/>
                </a:lnTo>
                <a:lnTo>
                  <a:pt x="129706" y="67672"/>
                </a:lnTo>
                <a:lnTo>
                  <a:pt x="130303" y="68800"/>
                </a:lnTo>
                <a:lnTo>
                  <a:pt x="130900" y="69994"/>
                </a:lnTo>
                <a:lnTo>
                  <a:pt x="131431" y="71189"/>
                </a:lnTo>
                <a:lnTo>
                  <a:pt x="131895" y="72449"/>
                </a:lnTo>
                <a:lnTo>
                  <a:pt x="132359" y="73710"/>
                </a:lnTo>
                <a:lnTo>
                  <a:pt x="132691" y="75037"/>
                </a:lnTo>
                <a:lnTo>
                  <a:pt x="133023" y="76430"/>
                </a:lnTo>
                <a:lnTo>
                  <a:pt x="133487" y="78420"/>
                </a:lnTo>
                <a:lnTo>
                  <a:pt x="133819" y="80411"/>
                </a:lnTo>
                <a:lnTo>
                  <a:pt x="134084" y="82467"/>
                </a:lnTo>
                <a:lnTo>
                  <a:pt x="134283" y="84458"/>
                </a:lnTo>
                <a:lnTo>
                  <a:pt x="134416" y="86514"/>
                </a:lnTo>
                <a:lnTo>
                  <a:pt x="134549" y="88505"/>
                </a:lnTo>
                <a:lnTo>
                  <a:pt x="134549" y="92618"/>
                </a:lnTo>
                <a:lnTo>
                  <a:pt x="134549" y="112588"/>
                </a:lnTo>
                <a:lnTo>
                  <a:pt x="134615" y="132558"/>
                </a:lnTo>
                <a:lnTo>
                  <a:pt x="134549" y="133023"/>
                </a:lnTo>
                <a:lnTo>
                  <a:pt x="134482" y="133421"/>
                </a:lnTo>
                <a:lnTo>
                  <a:pt x="134416" y="133752"/>
                </a:lnTo>
                <a:lnTo>
                  <a:pt x="134217" y="134018"/>
                </a:lnTo>
                <a:lnTo>
                  <a:pt x="133952" y="134150"/>
                </a:lnTo>
                <a:lnTo>
                  <a:pt x="133686" y="134283"/>
                </a:lnTo>
                <a:lnTo>
                  <a:pt x="133222" y="134349"/>
                </a:lnTo>
                <a:lnTo>
                  <a:pt x="112190" y="134349"/>
                </a:lnTo>
                <a:lnTo>
                  <a:pt x="111726" y="134283"/>
                </a:lnTo>
                <a:lnTo>
                  <a:pt x="111394" y="134150"/>
                </a:lnTo>
                <a:lnTo>
                  <a:pt x="111195" y="133951"/>
                </a:lnTo>
                <a:lnTo>
                  <a:pt x="110996" y="133686"/>
                </a:lnTo>
                <a:lnTo>
                  <a:pt x="110863" y="133354"/>
                </a:lnTo>
                <a:lnTo>
                  <a:pt x="110797" y="132890"/>
                </a:lnTo>
                <a:lnTo>
                  <a:pt x="110797" y="132425"/>
                </a:lnTo>
                <a:lnTo>
                  <a:pt x="110863" y="113849"/>
                </a:lnTo>
                <a:lnTo>
                  <a:pt x="110863" y="104560"/>
                </a:lnTo>
                <a:lnTo>
                  <a:pt x="110797" y="95272"/>
                </a:lnTo>
                <a:lnTo>
                  <a:pt x="110731" y="92884"/>
                </a:lnTo>
                <a:lnTo>
                  <a:pt x="110532" y="90561"/>
                </a:lnTo>
                <a:lnTo>
                  <a:pt x="110200" y="88173"/>
                </a:lnTo>
                <a:lnTo>
                  <a:pt x="110001" y="86979"/>
                </a:lnTo>
                <a:lnTo>
                  <a:pt x="109736" y="85851"/>
                </a:lnTo>
                <a:lnTo>
                  <a:pt x="109537" y="84856"/>
                </a:lnTo>
                <a:lnTo>
                  <a:pt x="109205" y="83993"/>
                </a:lnTo>
                <a:lnTo>
                  <a:pt x="108807" y="83131"/>
                </a:lnTo>
                <a:lnTo>
                  <a:pt x="108409" y="82401"/>
                </a:lnTo>
                <a:lnTo>
                  <a:pt x="107944" y="81671"/>
                </a:lnTo>
                <a:lnTo>
                  <a:pt x="107413" y="81008"/>
                </a:lnTo>
                <a:lnTo>
                  <a:pt x="106883" y="80411"/>
                </a:lnTo>
                <a:lnTo>
                  <a:pt x="106219" y="79880"/>
                </a:lnTo>
                <a:lnTo>
                  <a:pt x="105556" y="79415"/>
                </a:lnTo>
                <a:lnTo>
                  <a:pt x="104826" y="79017"/>
                </a:lnTo>
                <a:lnTo>
                  <a:pt x="104096" y="78686"/>
                </a:lnTo>
                <a:lnTo>
                  <a:pt x="103234" y="78420"/>
                </a:lnTo>
                <a:lnTo>
                  <a:pt x="102371" y="78155"/>
                </a:lnTo>
                <a:lnTo>
                  <a:pt x="101509" y="78022"/>
                </a:lnTo>
                <a:lnTo>
                  <a:pt x="100514" y="77889"/>
                </a:lnTo>
                <a:lnTo>
                  <a:pt x="98191" y="77889"/>
                </a:lnTo>
                <a:lnTo>
                  <a:pt x="96865" y="77956"/>
                </a:lnTo>
                <a:lnTo>
                  <a:pt x="95604" y="78089"/>
                </a:lnTo>
                <a:lnTo>
                  <a:pt x="94277" y="78354"/>
                </a:lnTo>
                <a:lnTo>
                  <a:pt x="93282" y="78619"/>
                </a:lnTo>
                <a:lnTo>
                  <a:pt x="92419" y="79017"/>
                </a:lnTo>
                <a:lnTo>
                  <a:pt x="91557" y="79415"/>
                </a:lnTo>
                <a:lnTo>
                  <a:pt x="90761" y="79880"/>
                </a:lnTo>
                <a:lnTo>
                  <a:pt x="90031" y="80344"/>
                </a:lnTo>
                <a:lnTo>
                  <a:pt x="89368" y="80941"/>
                </a:lnTo>
                <a:lnTo>
                  <a:pt x="88770" y="81538"/>
                </a:lnTo>
                <a:lnTo>
                  <a:pt x="88240" y="82202"/>
                </a:lnTo>
                <a:lnTo>
                  <a:pt x="87775" y="82932"/>
                </a:lnTo>
                <a:lnTo>
                  <a:pt x="87311" y="83728"/>
                </a:lnTo>
                <a:lnTo>
                  <a:pt x="86913" y="84458"/>
                </a:lnTo>
                <a:lnTo>
                  <a:pt x="86581" y="85320"/>
                </a:lnTo>
                <a:lnTo>
                  <a:pt x="86249" y="86183"/>
                </a:lnTo>
                <a:lnTo>
                  <a:pt x="86050" y="87045"/>
                </a:lnTo>
                <a:lnTo>
                  <a:pt x="85785" y="87974"/>
                </a:lnTo>
                <a:lnTo>
                  <a:pt x="85586" y="88903"/>
                </a:lnTo>
                <a:lnTo>
                  <a:pt x="85320" y="90761"/>
                </a:lnTo>
                <a:lnTo>
                  <a:pt x="85121" y="92618"/>
                </a:lnTo>
                <a:lnTo>
                  <a:pt x="85055" y="94476"/>
                </a:lnTo>
                <a:lnTo>
                  <a:pt x="84989" y="96400"/>
                </a:lnTo>
                <a:lnTo>
                  <a:pt x="84989" y="114379"/>
                </a:lnTo>
                <a:lnTo>
                  <a:pt x="84989" y="132425"/>
                </a:lnTo>
                <a:lnTo>
                  <a:pt x="84989" y="132956"/>
                </a:lnTo>
                <a:lnTo>
                  <a:pt x="84922" y="133354"/>
                </a:lnTo>
                <a:lnTo>
                  <a:pt x="84790" y="133752"/>
                </a:lnTo>
                <a:lnTo>
                  <a:pt x="84591" y="133951"/>
                </a:lnTo>
                <a:lnTo>
                  <a:pt x="84392" y="134150"/>
                </a:lnTo>
                <a:lnTo>
                  <a:pt x="84060" y="134283"/>
                </a:lnTo>
                <a:lnTo>
                  <a:pt x="83595" y="134349"/>
                </a:lnTo>
                <a:lnTo>
                  <a:pt x="62498" y="134349"/>
                </a:lnTo>
                <a:lnTo>
                  <a:pt x="62100" y="134283"/>
                </a:lnTo>
                <a:lnTo>
                  <a:pt x="61768" y="134150"/>
                </a:lnTo>
                <a:lnTo>
                  <a:pt x="61502" y="133951"/>
                </a:lnTo>
                <a:lnTo>
                  <a:pt x="61370" y="133686"/>
                </a:lnTo>
                <a:lnTo>
                  <a:pt x="61237" y="133354"/>
                </a:lnTo>
                <a:lnTo>
                  <a:pt x="61171" y="132956"/>
                </a:lnTo>
                <a:lnTo>
                  <a:pt x="61171" y="132425"/>
                </a:lnTo>
                <a:lnTo>
                  <a:pt x="61171" y="96533"/>
                </a:lnTo>
                <a:lnTo>
                  <a:pt x="61171" y="60706"/>
                </a:lnTo>
                <a:lnTo>
                  <a:pt x="61171" y="60175"/>
                </a:lnTo>
                <a:lnTo>
                  <a:pt x="61237" y="59777"/>
                </a:lnTo>
                <a:lnTo>
                  <a:pt x="61370" y="59445"/>
                </a:lnTo>
                <a:lnTo>
                  <a:pt x="61502" y="59180"/>
                </a:lnTo>
                <a:lnTo>
                  <a:pt x="61768" y="58981"/>
                </a:lnTo>
                <a:lnTo>
                  <a:pt x="62100" y="58848"/>
                </a:lnTo>
                <a:lnTo>
                  <a:pt x="62498" y="58782"/>
                </a:lnTo>
                <a:lnTo>
                  <a:pt x="63028" y="58782"/>
                </a:lnTo>
                <a:lnTo>
                  <a:pt x="72715" y="58848"/>
                </a:lnTo>
                <a:lnTo>
                  <a:pt x="82335" y="58782"/>
                </a:lnTo>
                <a:lnTo>
                  <a:pt x="82866" y="58782"/>
                </a:lnTo>
                <a:lnTo>
                  <a:pt x="83197" y="58848"/>
                </a:lnTo>
                <a:lnTo>
                  <a:pt x="83529" y="58981"/>
                </a:lnTo>
                <a:lnTo>
                  <a:pt x="83794" y="59180"/>
                </a:lnTo>
                <a:lnTo>
                  <a:pt x="83927" y="59445"/>
                </a:lnTo>
                <a:lnTo>
                  <a:pt x="84060" y="59711"/>
                </a:lnTo>
                <a:lnTo>
                  <a:pt x="84060" y="60109"/>
                </a:lnTo>
                <a:lnTo>
                  <a:pt x="84060" y="60573"/>
                </a:lnTo>
                <a:lnTo>
                  <a:pt x="84060" y="64620"/>
                </a:lnTo>
                <a:lnTo>
                  <a:pt x="84060" y="69066"/>
                </a:lnTo>
                <a:lnTo>
                  <a:pt x="84790" y="68004"/>
                </a:lnTo>
                <a:lnTo>
                  <a:pt x="85519" y="67009"/>
                </a:lnTo>
                <a:lnTo>
                  <a:pt x="86249" y="66014"/>
                </a:lnTo>
                <a:lnTo>
                  <a:pt x="87045" y="65151"/>
                </a:lnTo>
                <a:lnTo>
                  <a:pt x="87842" y="64222"/>
                </a:lnTo>
                <a:lnTo>
                  <a:pt x="88638" y="63426"/>
                </a:lnTo>
                <a:lnTo>
                  <a:pt x="89500" y="62630"/>
                </a:lnTo>
                <a:lnTo>
                  <a:pt x="90429" y="61900"/>
                </a:lnTo>
                <a:lnTo>
                  <a:pt x="91358" y="61237"/>
                </a:lnTo>
                <a:lnTo>
                  <a:pt x="92287" y="60640"/>
                </a:lnTo>
                <a:lnTo>
                  <a:pt x="93282" y="60043"/>
                </a:lnTo>
                <a:lnTo>
                  <a:pt x="94277" y="59512"/>
                </a:lnTo>
                <a:lnTo>
                  <a:pt x="95339" y="59047"/>
                </a:lnTo>
                <a:lnTo>
                  <a:pt x="96400" y="58583"/>
                </a:lnTo>
                <a:lnTo>
                  <a:pt x="97528" y="58251"/>
                </a:lnTo>
                <a:lnTo>
                  <a:pt x="98656" y="57920"/>
                </a:lnTo>
                <a:lnTo>
                  <a:pt x="100115" y="57521"/>
                </a:lnTo>
                <a:lnTo>
                  <a:pt x="101509" y="57256"/>
                </a:lnTo>
                <a:lnTo>
                  <a:pt x="102902" y="57057"/>
                </a:lnTo>
                <a:lnTo>
                  <a:pt x="104295" y="56924"/>
                </a:lnTo>
                <a:lnTo>
                  <a:pt x="105688" y="56792"/>
                </a:lnTo>
                <a:close/>
                <a:moveTo>
                  <a:pt x="19307" y="0"/>
                </a:moveTo>
                <a:lnTo>
                  <a:pt x="11213" y="66"/>
                </a:lnTo>
                <a:lnTo>
                  <a:pt x="10018" y="133"/>
                </a:lnTo>
                <a:lnTo>
                  <a:pt x="8890" y="265"/>
                </a:lnTo>
                <a:lnTo>
                  <a:pt x="7763" y="597"/>
                </a:lnTo>
                <a:lnTo>
                  <a:pt x="6767" y="929"/>
                </a:lnTo>
                <a:lnTo>
                  <a:pt x="5772" y="1393"/>
                </a:lnTo>
                <a:lnTo>
                  <a:pt x="4843" y="1990"/>
                </a:lnTo>
                <a:lnTo>
                  <a:pt x="3981" y="2654"/>
                </a:lnTo>
                <a:lnTo>
                  <a:pt x="3185" y="3384"/>
                </a:lnTo>
                <a:lnTo>
                  <a:pt x="2455" y="4180"/>
                </a:lnTo>
                <a:lnTo>
                  <a:pt x="1858" y="5042"/>
                </a:lnTo>
                <a:lnTo>
                  <a:pt x="1261" y="5971"/>
                </a:lnTo>
                <a:lnTo>
                  <a:pt x="863" y="6966"/>
                </a:lnTo>
                <a:lnTo>
                  <a:pt x="465" y="8028"/>
                </a:lnTo>
                <a:lnTo>
                  <a:pt x="199" y="9089"/>
                </a:lnTo>
                <a:lnTo>
                  <a:pt x="0" y="10217"/>
                </a:lnTo>
                <a:lnTo>
                  <a:pt x="0" y="11411"/>
                </a:lnTo>
                <a:lnTo>
                  <a:pt x="0" y="145894"/>
                </a:lnTo>
                <a:lnTo>
                  <a:pt x="0" y="146756"/>
                </a:lnTo>
                <a:lnTo>
                  <a:pt x="133" y="147552"/>
                </a:lnTo>
                <a:lnTo>
                  <a:pt x="266" y="148415"/>
                </a:lnTo>
                <a:lnTo>
                  <a:pt x="465" y="149211"/>
                </a:lnTo>
                <a:lnTo>
                  <a:pt x="796" y="150140"/>
                </a:lnTo>
                <a:lnTo>
                  <a:pt x="1128" y="151002"/>
                </a:lnTo>
                <a:lnTo>
                  <a:pt x="1592" y="151865"/>
                </a:lnTo>
                <a:lnTo>
                  <a:pt x="2057" y="152594"/>
                </a:lnTo>
                <a:lnTo>
                  <a:pt x="2588" y="153324"/>
                </a:lnTo>
                <a:lnTo>
                  <a:pt x="3251" y="153988"/>
                </a:lnTo>
                <a:lnTo>
                  <a:pt x="3848" y="154585"/>
                </a:lnTo>
                <a:lnTo>
                  <a:pt x="4578" y="155182"/>
                </a:lnTo>
                <a:lnTo>
                  <a:pt x="5308" y="155646"/>
                </a:lnTo>
                <a:lnTo>
                  <a:pt x="6104" y="156044"/>
                </a:lnTo>
                <a:lnTo>
                  <a:pt x="6966" y="156442"/>
                </a:lnTo>
                <a:lnTo>
                  <a:pt x="7829" y="156774"/>
                </a:lnTo>
                <a:lnTo>
                  <a:pt x="8758" y="156973"/>
                </a:lnTo>
                <a:lnTo>
                  <a:pt x="9753" y="157172"/>
                </a:lnTo>
                <a:lnTo>
                  <a:pt x="10748" y="157239"/>
                </a:lnTo>
                <a:lnTo>
                  <a:pt x="11810" y="157305"/>
                </a:lnTo>
                <a:lnTo>
                  <a:pt x="146955" y="157305"/>
                </a:lnTo>
                <a:lnTo>
                  <a:pt x="148083" y="157172"/>
                </a:lnTo>
                <a:lnTo>
                  <a:pt x="149145" y="156973"/>
                </a:lnTo>
                <a:lnTo>
                  <a:pt x="150140" y="156641"/>
                </a:lnTo>
                <a:lnTo>
                  <a:pt x="151135" y="156243"/>
                </a:lnTo>
                <a:lnTo>
                  <a:pt x="152064" y="155779"/>
                </a:lnTo>
                <a:lnTo>
                  <a:pt x="152926" y="155182"/>
                </a:lnTo>
                <a:lnTo>
                  <a:pt x="153789" y="154585"/>
                </a:lnTo>
                <a:lnTo>
                  <a:pt x="154519" y="153855"/>
                </a:lnTo>
                <a:lnTo>
                  <a:pt x="155249" y="153059"/>
                </a:lnTo>
                <a:lnTo>
                  <a:pt x="155846" y="152196"/>
                </a:lnTo>
                <a:lnTo>
                  <a:pt x="156376" y="151268"/>
                </a:lnTo>
                <a:lnTo>
                  <a:pt x="156841" y="150339"/>
                </a:lnTo>
                <a:lnTo>
                  <a:pt x="157173" y="149343"/>
                </a:lnTo>
                <a:lnTo>
                  <a:pt x="157438" y="148282"/>
                </a:lnTo>
                <a:lnTo>
                  <a:pt x="157637" y="147220"/>
                </a:lnTo>
                <a:lnTo>
                  <a:pt x="157637" y="146093"/>
                </a:lnTo>
                <a:lnTo>
                  <a:pt x="157637" y="11212"/>
                </a:lnTo>
                <a:lnTo>
                  <a:pt x="157637" y="10350"/>
                </a:lnTo>
                <a:lnTo>
                  <a:pt x="157504" y="9421"/>
                </a:lnTo>
                <a:lnTo>
                  <a:pt x="157305" y="8492"/>
                </a:lnTo>
                <a:lnTo>
                  <a:pt x="157040" y="7563"/>
                </a:lnTo>
                <a:lnTo>
                  <a:pt x="156642" y="6635"/>
                </a:lnTo>
                <a:lnTo>
                  <a:pt x="156177" y="5772"/>
                </a:lnTo>
                <a:lnTo>
                  <a:pt x="155647" y="4910"/>
                </a:lnTo>
                <a:lnTo>
                  <a:pt x="155050" y="4113"/>
                </a:lnTo>
                <a:lnTo>
                  <a:pt x="154386" y="3384"/>
                </a:lnTo>
                <a:lnTo>
                  <a:pt x="153656" y="2720"/>
                </a:lnTo>
                <a:lnTo>
                  <a:pt x="152860" y="2123"/>
                </a:lnTo>
                <a:lnTo>
                  <a:pt x="151998" y="1592"/>
                </a:lnTo>
                <a:lnTo>
                  <a:pt x="151069" y="1128"/>
                </a:lnTo>
                <a:lnTo>
                  <a:pt x="150140" y="730"/>
                </a:lnTo>
                <a:lnTo>
                  <a:pt x="149145" y="398"/>
                </a:lnTo>
                <a:lnTo>
                  <a:pt x="148083" y="133"/>
                </a:lnTo>
                <a:lnTo>
                  <a:pt x="147022" y="0"/>
                </a:lnTo>
                <a:lnTo>
                  <a:pt x="129175" y="0"/>
                </a:lnTo>
                <a:lnTo>
                  <a:pt x="112389" y="66"/>
                </a:lnTo>
                <a:lnTo>
                  <a:pt x="78819" y="0"/>
                </a:lnTo>
                <a:close/>
              </a:path>
            </a:pathLst>
          </a:custGeom>
          <a:solidFill>
            <a:srgbClr val="019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txBox="1"/>
          <p:nvPr/>
        </p:nvSpPr>
        <p:spPr>
          <a:xfrm>
            <a:off x="1611542" y="2238200"/>
            <a:ext cx="1316700" cy="392100"/>
          </a:xfrm>
          <a:prstGeom prst="rect">
            <a:avLst/>
          </a:prstGeom>
          <a:noFill/>
          <a:ln>
            <a:noFill/>
          </a:ln>
        </p:spPr>
        <p:txBody>
          <a:bodyPr anchorCtr="0" anchor="ctr" bIns="0" lIns="91425" spcFirstLastPara="1" rIns="91425" wrap="square" tIns="0">
            <a:noAutofit/>
          </a:bodyPr>
          <a:lstStyle/>
          <a:p>
            <a:pPr indent="0" lvl="0" marL="0" rtl="0" algn="r">
              <a:spcBef>
                <a:spcPts val="0"/>
              </a:spcBef>
              <a:spcAft>
                <a:spcPts val="0"/>
              </a:spcAft>
              <a:buNone/>
            </a:pPr>
            <a:r>
              <a:rPr lang="en" sz="1200">
                <a:solidFill>
                  <a:srgbClr val="F8C616"/>
                </a:solidFill>
                <a:latin typeface="Roboto Medium"/>
                <a:ea typeface="Roboto Medium"/>
                <a:cs typeface="Roboto Medium"/>
                <a:sym typeface="Roboto Medium"/>
              </a:rPr>
              <a:t>taylormerriam</a:t>
            </a:r>
            <a:endParaRPr sz="1200">
              <a:solidFill>
                <a:srgbClr val="F8C616"/>
              </a:solidFill>
              <a:latin typeface="Roboto Medium"/>
              <a:ea typeface="Roboto Medium"/>
              <a:cs typeface="Roboto Medium"/>
              <a:sym typeface="Roboto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43" name="Shape 643"/>
        <p:cNvGrpSpPr/>
        <p:nvPr/>
      </p:nvGrpSpPr>
      <p:grpSpPr>
        <a:xfrm>
          <a:off x="0" y="0"/>
          <a:ext cx="0" cy="0"/>
          <a:chOff x="0" y="0"/>
          <a:chExt cx="0" cy="0"/>
        </a:xfrm>
      </p:grpSpPr>
      <p:sp>
        <p:nvSpPr>
          <p:cNvPr id="644" name="Google Shape;644;p44"/>
          <p:cNvSpPr/>
          <p:nvPr/>
        </p:nvSpPr>
        <p:spPr>
          <a:xfrm>
            <a:off x="2326675" y="1219650"/>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Welcome to SomeBiz. What’s the reason for your call?</a:t>
            </a:r>
            <a:endParaRPr sz="1800">
              <a:solidFill>
                <a:schemeClr val="lt1"/>
              </a:solidFill>
              <a:latin typeface="Roboto Medium"/>
              <a:ea typeface="Roboto Medium"/>
              <a:cs typeface="Roboto Medium"/>
              <a:sym typeface="Roboto Medium"/>
            </a:endParaRPr>
          </a:p>
        </p:txBody>
      </p:sp>
      <p:grpSp>
        <p:nvGrpSpPr>
          <p:cNvPr id="645" name="Google Shape;645;p44"/>
          <p:cNvGrpSpPr/>
          <p:nvPr/>
        </p:nvGrpSpPr>
        <p:grpSpPr>
          <a:xfrm>
            <a:off x="807096" y="1097698"/>
            <a:ext cx="1336097" cy="1185307"/>
            <a:chOff x="550400" y="4262291"/>
            <a:chExt cx="2416525" cy="2143800"/>
          </a:xfrm>
        </p:grpSpPr>
        <p:sp>
          <p:nvSpPr>
            <p:cNvPr id="646" name="Google Shape;646;p44"/>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4"/>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4"/>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4"/>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4"/>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4"/>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4"/>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6" name="Shape 656"/>
        <p:cNvGrpSpPr/>
        <p:nvPr/>
      </p:nvGrpSpPr>
      <p:grpSpPr>
        <a:xfrm>
          <a:off x="0" y="0"/>
          <a:ext cx="0" cy="0"/>
          <a:chOff x="0" y="0"/>
          <a:chExt cx="0" cy="0"/>
        </a:xfrm>
      </p:grpSpPr>
      <p:sp>
        <p:nvSpPr>
          <p:cNvPr id="657" name="Google Shape;657;p45"/>
          <p:cNvSpPr/>
          <p:nvPr/>
        </p:nvSpPr>
        <p:spPr>
          <a:xfrm>
            <a:off x="2326675" y="762450"/>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Welcome to SomeBiz. What’s the reason for your call?</a:t>
            </a:r>
            <a:endParaRPr sz="1800">
              <a:solidFill>
                <a:schemeClr val="lt1"/>
              </a:solidFill>
              <a:latin typeface="Roboto Medium"/>
              <a:ea typeface="Roboto Medium"/>
              <a:cs typeface="Roboto Medium"/>
              <a:sym typeface="Roboto Medium"/>
            </a:endParaRPr>
          </a:p>
        </p:txBody>
      </p:sp>
      <p:sp>
        <p:nvSpPr>
          <p:cNvPr id="658" name="Google Shape;658;p45"/>
          <p:cNvSpPr/>
          <p:nvPr/>
        </p:nvSpPr>
        <p:spPr>
          <a:xfrm>
            <a:off x="3261400" y="2038375"/>
            <a:ext cx="35610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“I need to change my name.”</a:t>
            </a:r>
            <a:endParaRPr i="1" sz="1800">
              <a:solidFill>
                <a:srgbClr val="013D5B"/>
              </a:solidFill>
              <a:latin typeface="Libre Baskerville"/>
              <a:ea typeface="Libre Baskerville"/>
              <a:cs typeface="Libre Baskerville"/>
              <a:sym typeface="Libre Baskerville"/>
            </a:endParaRPr>
          </a:p>
        </p:txBody>
      </p:sp>
      <p:grpSp>
        <p:nvGrpSpPr>
          <p:cNvPr id="659" name="Google Shape;659;p45"/>
          <p:cNvGrpSpPr/>
          <p:nvPr/>
        </p:nvGrpSpPr>
        <p:grpSpPr>
          <a:xfrm>
            <a:off x="807096" y="640498"/>
            <a:ext cx="1336097" cy="1185307"/>
            <a:chOff x="550400" y="4262291"/>
            <a:chExt cx="2416525" cy="2143800"/>
          </a:xfrm>
        </p:grpSpPr>
        <p:sp>
          <p:nvSpPr>
            <p:cNvPr id="660" name="Google Shape;660;p45"/>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5"/>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5"/>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5"/>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5"/>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5"/>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5"/>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45"/>
          <p:cNvGrpSpPr/>
          <p:nvPr/>
        </p:nvGrpSpPr>
        <p:grpSpPr>
          <a:xfrm>
            <a:off x="7000316" y="1916420"/>
            <a:ext cx="1337009" cy="1185307"/>
            <a:chOff x="5275975" y="2673798"/>
            <a:chExt cx="2418175" cy="2143800"/>
          </a:xfrm>
        </p:grpSpPr>
        <p:sp>
          <p:nvSpPr>
            <p:cNvPr id="668" name="Google Shape;668;p45"/>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5"/>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5"/>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5"/>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5"/>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5"/>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5"/>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78" name="Shape 678"/>
        <p:cNvGrpSpPr/>
        <p:nvPr/>
      </p:nvGrpSpPr>
      <p:grpSpPr>
        <a:xfrm>
          <a:off x="0" y="0"/>
          <a:ext cx="0" cy="0"/>
          <a:chOff x="0" y="0"/>
          <a:chExt cx="0" cy="0"/>
        </a:xfrm>
      </p:grpSpPr>
      <p:sp>
        <p:nvSpPr>
          <p:cNvPr id="679" name="Google Shape;679;p46"/>
          <p:cNvSpPr/>
          <p:nvPr/>
        </p:nvSpPr>
        <p:spPr>
          <a:xfrm>
            <a:off x="2326675" y="-48203"/>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Welcome to SomeBiz. What’s the reason for your call?</a:t>
            </a:r>
            <a:endParaRPr sz="1800">
              <a:solidFill>
                <a:schemeClr val="lt1"/>
              </a:solidFill>
              <a:latin typeface="Roboto Medium"/>
              <a:ea typeface="Roboto Medium"/>
              <a:cs typeface="Roboto Medium"/>
              <a:sym typeface="Roboto Medium"/>
            </a:endParaRPr>
          </a:p>
        </p:txBody>
      </p:sp>
      <p:sp>
        <p:nvSpPr>
          <p:cNvPr id="680" name="Google Shape;680;p46"/>
          <p:cNvSpPr/>
          <p:nvPr/>
        </p:nvSpPr>
        <p:spPr>
          <a:xfrm>
            <a:off x="3261400" y="1227722"/>
            <a:ext cx="35610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“I need to change my name.”</a:t>
            </a:r>
            <a:endParaRPr i="1" sz="1800">
              <a:solidFill>
                <a:srgbClr val="013D5B"/>
              </a:solidFill>
              <a:latin typeface="Libre Baskerville"/>
              <a:ea typeface="Libre Baskerville"/>
              <a:cs typeface="Libre Baskerville"/>
              <a:sym typeface="Libre Baskerville"/>
            </a:endParaRPr>
          </a:p>
        </p:txBody>
      </p:sp>
      <p:grpSp>
        <p:nvGrpSpPr>
          <p:cNvPr id="681" name="Google Shape;681;p46"/>
          <p:cNvGrpSpPr/>
          <p:nvPr/>
        </p:nvGrpSpPr>
        <p:grpSpPr>
          <a:xfrm>
            <a:off x="807096" y="-170155"/>
            <a:ext cx="1336097" cy="1185307"/>
            <a:chOff x="550400" y="4262291"/>
            <a:chExt cx="2416525" cy="2143800"/>
          </a:xfrm>
        </p:grpSpPr>
        <p:sp>
          <p:nvSpPr>
            <p:cNvPr id="682" name="Google Shape;682;p46"/>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6"/>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6"/>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6"/>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6"/>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6"/>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6"/>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 name="Google Shape;689;p46"/>
          <p:cNvGrpSpPr/>
          <p:nvPr/>
        </p:nvGrpSpPr>
        <p:grpSpPr>
          <a:xfrm>
            <a:off x="7000316" y="1105767"/>
            <a:ext cx="1337009" cy="1185307"/>
            <a:chOff x="5275975" y="2673798"/>
            <a:chExt cx="2418175" cy="2143800"/>
          </a:xfrm>
        </p:grpSpPr>
        <p:sp>
          <p:nvSpPr>
            <p:cNvPr id="690" name="Google Shape;690;p46"/>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6"/>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6"/>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6"/>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6"/>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6"/>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6"/>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46"/>
          <p:cNvSpPr/>
          <p:nvPr/>
        </p:nvSpPr>
        <p:spPr>
          <a:xfrm>
            <a:off x="2326675" y="2504675"/>
            <a:ext cx="32364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No problem. What’s your new legal name?</a:t>
            </a:r>
            <a:endParaRPr sz="1800">
              <a:solidFill>
                <a:schemeClr val="lt1"/>
              </a:solidFill>
              <a:latin typeface="Roboto Medium"/>
              <a:ea typeface="Roboto Medium"/>
              <a:cs typeface="Roboto Medium"/>
              <a:sym typeface="Roboto Medium"/>
            </a:endParaRPr>
          </a:p>
        </p:txBody>
      </p:sp>
      <p:grpSp>
        <p:nvGrpSpPr>
          <p:cNvPr id="698" name="Google Shape;698;p46"/>
          <p:cNvGrpSpPr/>
          <p:nvPr/>
        </p:nvGrpSpPr>
        <p:grpSpPr>
          <a:xfrm>
            <a:off x="807096" y="2382732"/>
            <a:ext cx="1336097" cy="1185307"/>
            <a:chOff x="550400" y="4262291"/>
            <a:chExt cx="2416525" cy="2143800"/>
          </a:xfrm>
        </p:grpSpPr>
        <p:sp>
          <p:nvSpPr>
            <p:cNvPr id="699" name="Google Shape;699;p46"/>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6"/>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6"/>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6"/>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6"/>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6"/>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6"/>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9" name="Shape 709"/>
        <p:cNvGrpSpPr/>
        <p:nvPr/>
      </p:nvGrpSpPr>
      <p:grpSpPr>
        <a:xfrm>
          <a:off x="0" y="0"/>
          <a:ext cx="0" cy="0"/>
          <a:chOff x="0" y="0"/>
          <a:chExt cx="0" cy="0"/>
        </a:xfrm>
      </p:grpSpPr>
      <p:sp>
        <p:nvSpPr>
          <p:cNvPr id="710" name="Google Shape;710;p47"/>
          <p:cNvSpPr/>
          <p:nvPr/>
        </p:nvSpPr>
        <p:spPr>
          <a:xfrm>
            <a:off x="3261400" y="-38313"/>
            <a:ext cx="35610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“I need to change my name.”</a:t>
            </a:r>
            <a:endParaRPr i="1" sz="1800">
              <a:solidFill>
                <a:srgbClr val="013D5B"/>
              </a:solidFill>
              <a:latin typeface="Libre Baskerville"/>
              <a:ea typeface="Libre Baskerville"/>
              <a:cs typeface="Libre Baskerville"/>
              <a:sym typeface="Libre Baskerville"/>
            </a:endParaRPr>
          </a:p>
        </p:txBody>
      </p:sp>
      <p:grpSp>
        <p:nvGrpSpPr>
          <p:cNvPr id="711" name="Google Shape;711;p47"/>
          <p:cNvGrpSpPr/>
          <p:nvPr/>
        </p:nvGrpSpPr>
        <p:grpSpPr>
          <a:xfrm>
            <a:off x="7000316" y="-160267"/>
            <a:ext cx="1337009" cy="1185307"/>
            <a:chOff x="5275975" y="2673798"/>
            <a:chExt cx="2418175" cy="2143800"/>
          </a:xfrm>
        </p:grpSpPr>
        <p:sp>
          <p:nvSpPr>
            <p:cNvPr id="712" name="Google Shape;712;p47"/>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7"/>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7"/>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7"/>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7"/>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7"/>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7"/>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 name="Google Shape;719;p47"/>
          <p:cNvSpPr/>
          <p:nvPr/>
        </p:nvSpPr>
        <p:spPr>
          <a:xfrm>
            <a:off x="2326675" y="1238650"/>
            <a:ext cx="32667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No problem. What’s your new legal name?</a:t>
            </a:r>
            <a:endParaRPr sz="1800">
              <a:solidFill>
                <a:schemeClr val="lt1"/>
              </a:solidFill>
              <a:latin typeface="Roboto Medium"/>
              <a:ea typeface="Roboto Medium"/>
              <a:cs typeface="Roboto Medium"/>
              <a:sym typeface="Roboto Medium"/>
            </a:endParaRPr>
          </a:p>
        </p:txBody>
      </p:sp>
      <p:grpSp>
        <p:nvGrpSpPr>
          <p:cNvPr id="720" name="Google Shape;720;p47"/>
          <p:cNvGrpSpPr/>
          <p:nvPr/>
        </p:nvGrpSpPr>
        <p:grpSpPr>
          <a:xfrm>
            <a:off x="807096" y="1116698"/>
            <a:ext cx="1336097" cy="1185307"/>
            <a:chOff x="550400" y="4262291"/>
            <a:chExt cx="2416525" cy="2143800"/>
          </a:xfrm>
        </p:grpSpPr>
        <p:sp>
          <p:nvSpPr>
            <p:cNvPr id="721" name="Google Shape;721;p47"/>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7"/>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7"/>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7"/>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7"/>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7"/>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7"/>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47"/>
          <p:cNvSpPr/>
          <p:nvPr/>
        </p:nvSpPr>
        <p:spPr>
          <a:xfrm>
            <a:off x="4196125" y="2504675"/>
            <a:ext cx="26262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Julia Potatohead</a:t>
            </a:r>
            <a:endParaRPr i="1" sz="1800">
              <a:solidFill>
                <a:srgbClr val="013D5B"/>
              </a:solidFill>
              <a:latin typeface="Libre Baskerville"/>
              <a:ea typeface="Libre Baskerville"/>
              <a:cs typeface="Libre Baskerville"/>
              <a:sym typeface="Libre Baskerville"/>
            </a:endParaRPr>
          </a:p>
        </p:txBody>
      </p:sp>
      <p:grpSp>
        <p:nvGrpSpPr>
          <p:cNvPr id="729" name="Google Shape;729;p47"/>
          <p:cNvGrpSpPr/>
          <p:nvPr/>
        </p:nvGrpSpPr>
        <p:grpSpPr>
          <a:xfrm>
            <a:off x="7000316" y="2382729"/>
            <a:ext cx="1337009" cy="1185307"/>
            <a:chOff x="5275975" y="2673798"/>
            <a:chExt cx="2418175" cy="2143800"/>
          </a:xfrm>
        </p:grpSpPr>
        <p:sp>
          <p:nvSpPr>
            <p:cNvPr id="730" name="Google Shape;730;p47"/>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7"/>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7"/>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7"/>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7"/>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7"/>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7"/>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40" name="Shape 740"/>
        <p:cNvGrpSpPr/>
        <p:nvPr/>
      </p:nvGrpSpPr>
      <p:grpSpPr>
        <a:xfrm>
          <a:off x="0" y="0"/>
          <a:ext cx="0" cy="0"/>
          <a:chOff x="0" y="0"/>
          <a:chExt cx="0" cy="0"/>
        </a:xfrm>
      </p:grpSpPr>
      <p:sp>
        <p:nvSpPr>
          <p:cNvPr id="741" name="Google Shape;741;p48"/>
          <p:cNvSpPr/>
          <p:nvPr/>
        </p:nvSpPr>
        <p:spPr>
          <a:xfrm>
            <a:off x="3261400" y="-1335328"/>
            <a:ext cx="35610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“I need to change my name.”</a:t>
            </a:r>
            <a:endParaRPr i="1" sz="1800">
              <a:solidFill>
                <a:srgbClr val="013D5B"/>
              </a:solidFill>
              <a:latin typeface="Libre Baskerville"/>
              <a:ea typeface="Libre Baskerville"/>
              <a:cs typeface="Libre Baskerville"/>
              <a:sym typeface="Libre Baskerville"/>
            </a:endParaRPr>
          </a:p>
        </p:txBody>
      </p:sp>
      <p:grpSp>
        <p:nvGrpSpPr>
          <p:cNvPr id="742" name="Google Shape;742;p48"/>
          <p:cNvGrpSpPr/>
          <p:nvPr/>
        </p:nvGrpSpPr>
        <p:grpSpPr>
          <a:xfrm>
            <a:off x="7000316" y="-1457282"/>
            <a:ext cx="1337009" cy="1185307"/>
            <a:chOff x="5275975" y="2673798"/>
            <a:chExt cx="2418175" cy="2143800"/>
          </a:xfrm>
        </p:grpSpPr>
        <p:sp>
          <p:nvSpPr>
            <p:cNvPr id="743" name="Google Shape;743;p48"/>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8"/>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8"/>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8"/>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8"/>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8"/>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8"/>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0" name="Google Shape;750;p48"/>
          <p:cNvSpPr/>
          <p:nvPr/>
        </p:nvSpPr>
        <p:spPr>
          <a:xfrm>
            <a:off x="2326675" y="-58365"/>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No problem. What’s your new legal name?</a:t>
            </a:r>
            <a:endParaRPr sz="1800">
              <a:solidFill>
                <a:schemeClr val="lt1"/>
              </a:solidFill>
              <a:latin typeface="Roboto Medium"/>
              <a:ea typeface="Roboto Medium"/>
              <a:cs typeface="Roboto Medium"/>
              <a:sym typeface="Roboto Medium"/>
            </a:endParaRPr>
          </a:p>
        </p:txBody>
      </p:sp>
      <p:grpSp>
        <p:nvGrpSpPr>
          <p:cNvPr id="751" name="Google Shape;751;p48"/>
          <p:cNvGrpSpPr/>
          <p:nvPr/>
        </p:nvGrpSpPr>
        <p:grpSpPr>
          <a:xfrm>
            <a:off x="807096" y="-180317"/>
            <a:ext cx="1336097" cy="1185307"/>
            <a:chOff x="550400" y="4262291"/>
            <a:chExt cx="2416525" cy="2143800"/>
          </a:xfrm>
        </p:grpSpPr>
        <p:sp>
          <p:nvSpPr>
            <p:cNvPr id="752" name="Google Shape;752;p48"/>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8"/>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8"/>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8"/>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8"/>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8"/>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8"/>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9" name="Google Shape;759;p48"/>
          <p:cNvSpPr/>
          <p:nvPr/>
        </p:nvSpPr>
        <p:spPr>
          <a:xfrm>
            <a:off x="4196125" y="1207660"/>
            <a:ext cx="26262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Julia Potatohead</a:t>
            </a:r>
            <a:endParaRPr i="1" sz="1800">
              <a:solidFill>
                <a:srgbClr val="013D5B"/>
              </a:solidFill>
              <a:latin typeface="Libre Baskerville"/>
              <a:ea typeface="Libre Baskerville"/>
              <a:cs typeface="Libre Baskerville"/>
              <a:sym typeface="Libre Baskerville"/>
            </a:endParaRPr>
          </a:p>
        </p:txBody>
      </p:sp>
      <p:grpSp>
        <p:nvGrpSpPr>
          <p:cNvPr id="760" name="Google Shape;760;p48"/>
          <p:cNvGrpSpPr/>
          <p:nvPr/>
        </p:nvGrpSpPr>
        <p:grpSpPr>
          <a:xfrm>
            <a:off x="7000316" y="1085715"/>
            <a:ext cx="1337009" cy="1185307"/>
            <a:chOff x="5275975" y="2673798"/>
            <a:chExt cx="2418175" cy="2143800"/>
          </a:xfrm>
        </p:grpSpPr>
        <p:sp>
          <p:nvSpPr>
            <p:cNvPr id="761" name="Google Shape;761;p48"/>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8"/>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8"/>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8"/>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8"/>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8"/>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8"/>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8" name="Google Shape;768;p48"/>
          <p:cNvSpPr/>
          <p:nvPr/>
        </p:nvSpPr>
        <p:spPr>
          <a:xfrm>
            <a:off x="2326675" y="2514807"/>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Ok, Julia Potatohead. Is that what you’d like to be called?</a:t>
            </a:r>
            <a:endParaRPr sz="1800">
              <a:solidFill>
                <a:schemeClr val="lt1"/>
              </a:solidFill>
              <a:latin typeface="Roboto Medium"/>
              <a:ea typeface="Roboto Medium"/>
              <a:cs typeface="Roboto Medium"/>
              <a:sym typeface="Roboto Medium"/>
            </a:endParaRPr>
          </a:p>
        </p:txBody>
      </p:sp>
      <p:grpSp>
        <p:nvGrpSpPr>
          <p:cNvPr id="769" name="Google Shape;769;p48"/>
          <p:cNvGrpSpPr/>
          <p:nvPr/>
        </p:nvGrpSpPr>
        <p:grpSpPr>
          <a:xfrm>
            <a:off x="807096" y="2392856"/>
            <a:ext cx="1336097" cy="1185307"/>
            <a:chOff x="550400" y="4262291"/>
            <a:chExt cx="2416525" cy="2143800"/>
          </a:xfrm>
        </p:grpSpPr>
        <p:sp>
          <p:nvSpPr>
            <p:cNvPr id="770" name="Google Shape;770;p48"/>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8"/>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8"/>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8"/>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8"/>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8"/>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8"/>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012" scaled="0"/>
        </a:gradFill>
      </p:bgPr>
    </p:bg>
    <p:spTree>
      <p:nvGrpSpPr>
        <p:cNvPr id="780" name="Shape 780"/>
        <p:cNvGrpSpPr/>
        <p:nvPr/>
      </p:nvGrpSpPr>
      <p:grpSpPr>
        <a:xfrm>
          <a:off x="0" y="0"/>
          <a:ext cx="0" cy="0"/>
          <a:chOff x="0" y="0"/>
          <a:chExt cx="0" cy="0"/>
        </a:xfrm>
      </p:grpSpPr>
      <p:sp>
        <p:nvSpPr>
          <p:cNvPr id="781" name="Google Shape;781;p49"/>
          <p:cNvSpPr txBox="1"/>
          <p:nvPr/>
        </p:nvSpPr>
        <p:spPr>
          <a:xfrm>
            <a:off x="6380680" y="3057988"/>
            <a:ext cx="2257500" cy="392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2000">
                <a:solidFill>
                  <a:srgbClr val="F8C616"/>
                </a:solidFill>
                <a:latin typeface="Roboto"/>
                <a:ea typeface="Roboto"/>
                <a:cs typeface="Roboto"/>
                <a:sym typeface="Roboto"/>
              </a:rPr>
              <a:t>Taylor Merriam</a:t>
            </a:r>
            <a:endParaRPr sz="2000">
              <a:solidFill>
                <a:srgbClr val="F8C616"/>
              </a:solidFill>
              <a:latin typeface="Roboto"/>
              <a:ea typeface="Roboto"/>
              <a:cs typeface="Roboto"/>
              <a:sym typeface="Roboto"/>
            </a:endParaRPr>
          </a:p>
          <a:p>
            <a:pPr indent="0" lvl="0" marL="228600" rtl="0" algn="l">
              <a:spcBef>
                <a:spcPts val="600"/>
              </a:spcBef>
              <a:spcAft>
                <a:spcPts val="0"/>
              </a:spcAft>
              <a:buNone/>
            </a:pPr>
            <a:r>
              <a:rPr lang="en" sz="1200">
                <a:solidFill>
                  <a:srgbClr val="F8C616"/>
                </a:solidFill>
                <a:latin typeface="Roboto Medium"/>
                <a:ea typeface="Roboto Medium"/>
                <a:cs typeface="Roboto Medium"/>
                <a:sym typeface="Roboto Medium"/>
              </a:rPr>
              <a:t>t</a:t>
            </a:r>
            <a:r>
              <a:rPr lang="en" sz="1200">
                <a:solidFill>
                  <a:srgbClr val="F8C616"/>
                </a:solidFill>
                <a:latin typeface="Roboto Medium"/>
                <a:ea typeface="Roboto Medium"/>
                <a:cs typeface="Roboto Medium"/>
                <a:sym typeface="Roboto Medium"/>
              </a:rPr>
              <a:t>aylormerriam</a:t>
            </a:r>
            <a:endParaRPr sz="1200">
              <a:solidFill>
                <a:srgbClr val="F8C616"/>
              </a:solidFill>
              <a:latin typeface="Roboto Medium"/>
              <a:ea typeface="Roboto Medium"/>
              <a:cs typeface="Roboto Medium"/>
              <a:sym typeface="Roboto Medium"/>
            </a:endParaRPr>
          </a:p>
        </p:txBody>
      </p:sp>
      <p:sp>
        <p:nvSpPr>
          <p:cNvPr id="782" name="Google Shape;782;p49"/>
          <p:cNvSpPr txBox="1"/>
          <p:nvPr/>
        </p:nvSpPr>
        <p:spPr>
          <a:xfrm>
            <a:off x="878510" y="1845426"/>
            <a:ext cx="969900" cy="278100"/>
          </a:xfrm>
          <a:prstGeom prst="rect">
            <a:avLst/>
          </a:prstGeom>
          <a:noFill/>
          <a:ln>
            <a:noFill/>
          </a:ln>
        </p:spPr>
        <p:txBody>
          <a:bodyPr anchorCtr="0" anchor="ctr" bIns="91425" lIns="91425" spcFirstLastPara="1" rIns="137150" wrap="square" tIns="91425">
            <a:noAutofit/>
          </a:bodyPr>
          <a:lstStyle/>
          <a:p>
            <a:pPr indent="0" lvl="0" marL="0" rtl="0" algn="r">
              <a:spcBef>
                <a:spcPts val="0"/>
              </a:spcBef>
              <a:spcAft>
                <a:spcPts val="0"/>
              </a:spcAft>
              <a:buNone/>
            </a:pPr>
            <a:r>
              <a:rPr lang="en" sz="3000">
                <a:solidFill>
                  <a:srgbClr val="14ABFB"/>
                </a:solidFill>
                <a:latin typeface="Roboto Black"/>
                <a:ea typeface="Roboto Black"/>
                <a:cs typeface="Roboto Black"/>
                <a:sym typeface="Roboto Black"/>
              </a:rPr>
              <a:t>THE</a:t>
            </a:r>
            <a:endParaRPr b="1" sz="3000">
              <a:solidFill>
                <a:srgbClr val="14ABFB"/>
              </a:solidFill>
              <a:latin typeface="Roboto"/>
              <a:ea typeface="Roboto"/>
              <a:cs typeface="Roboto"/>
              <a:sym typeface="Roboto"/>
            </a:endParaRPr>
          </a:p>
        </p:txBody>
      </p:sp>
      <p:sp>
        <p:nvSpPr>
          <p:cNvPr id="783" name="Google Shape;783;p49"/>
          <p:cNvSpPr txBox="1"/>
          <p:nvPr/>
        </p:nvSpPr>
        <p:spPr>
          <a:xfrm>
            <a:off x="2412012" y="2429362"/>
            <a:ext cx="1949100" cy="350100"/>
          </a:xfrm>
          <a:prstGeom prst="rect">
            <a:avLst/>
          </a:prstGeom>
          <a:noFill/>
          <a:ln>
            <a:noFill/>
          </a:ln>
        </p:spPr>
        <p:txBody>
          <a:bodyPr anchorCtr="0" anchor="ctr" bIns="91425" lIns="137150" spcFirstLastPara="1" rIns="182875" wrap="square" tIns="91425">
            <a:noAutofit/>
          </a:bodyPr>
          <a:lstStyle/>
          <a:p>
            <a:pPr indent="0" lvl="0" marL="0" rtl="0" algn="l">
              <a:spcBef>
                <a:spcPts val="0"/>
              </a:spcBef>
              <a:spcAft>
                <a:spcPts val="0"/>
              </a:spcAft>
              <a:buNone/>
            </a:pPr>
            <a:r>
              <a:rPr lang="en" sz="3000">
                <a:solidFill>
                  <a:srgbClr val="14ABFB"/>
                </a:solidFill>
                <a:latin typeface="Roboto Black"/>
                <a:ea typeface="Roboto Black"/>
                <a:cs typeface="Roboto Black"/>
                <a:sym typeface="Roboto Black"/>
              </a:rPr>
              <a:t>INTENTS</a:t>
            </a:r>
            <a:endParaRPr b="1" sz="3000">
              <a:solidFill>
                <a:srgbClr val="14ABFB"/>
              </a:solidFill>
              <a:latin typeface="Roboto"/>
              <a:ea typeface="Roboto"/>
              <a:cs typeface="Roboto"/>
              <a:sym typeface="Roboto"/>
            </a:endParaRPr>
          </a:p>
        </p:txBody>
      </p:sp>
      <p:grpSp>
        <p:nvGrpSpPr>
          <p:cNvPr id="784" name="Google Shape;784;p49"/>
          <p:cNvGrpSpPr/>
          <p:nvPr/>
        </p:nvGrpSpPr>
        <p:grpSpPr>
          <a:xfrm>
            <a:off x="2068591" y="2955953"/>
            <a:ext cx="979968" cy="178253"/>
            <a:chOff x="238125" y="2211525"/>
            <a:chExt cx="7137425" cy="1298275"/>
          </a:xfrm>
        </p:grpSpPr>
        <p:sp>
          <p:nvSpPr>
            <p:cNvPr id="785" name="Google Shape;785;p49"/>
            <p:cNvSpPr/>
            <p:nvPr/>
          </p:nvSpPr>
          <p:spPr>
            <a:xfrm>
              <a:off x="5502500" y="2387250"/>
              <a:ext cx="1285650" cy="1122550"/>
            </a:xfrm>
            <a:custGeom>
              <a:rect b="b" l="l" r="r" t="t"/>
              <a:pathLst>
                <a:path extrusionOk="0" h="44902" w="51426">
                  <a:moveTo>
                    <a:pt x="25713" y="16150"/>
                  </a:moveTo>
                  <a:lnTo>
                    <a:pt x="29197" y="26663"/>
                  </a:lnTo>
                  <a:lnTo>
                    <a:pt x="21914" y="26663"/>
                  </a:lnTo>
                  <a:lnTo>
                    <a:pt x="25397" y="16150"/>
                  </a:lnTo>
                  <a:close/>
                  <a:moveTo>
                    <a:pt x="18937" y="1"/>
                  </a:moveTo>
                  <a:lnTo>
                    <a:pt x="18557" y="64"/>
                  </a:lnTo>
                  <a:lnTo>
                    <a:pt x="18304" y="64"/>
                  </a:lnTo>
                  <a:lnTo>
                    <a:pt x="18050" y="191"/>
                  </a:lnTo>
                  <a:lnTo>
                    <a:pt x="17860" y="318"/>
                  </a:lnTo>
                  <a:lnTo>
                    <a:pt x="17670" y="444"/>
                  </a:lnTo>
                  <a:lnTo>
                    <a:pt x="17480" y="698"/>
                  </a:lnTo>
                  <a:lnTo>
                    <a:pt x="17227" y="1204"/>
                  </a:lnTo>
                  <a:lnTo>
                    <a:pt x="3231" y="36479"/>
                  </a:lnTo>
                  <a:lnTo>
                    <a:pt x="1648" y="40659"/>
                  </a:lnTo>
                  <a:lnTo>
                    <a:pt x="1" y="44902"/>
                  </a:lnTo>
                  <a:lnTo>
                    <a:pt x="15960" y="44902"/>
                  </a:lnTo>
                  <a:lnTo>
                    <a:pt x="16910" y="42115"/>
                  </a:lnTo>
                  <a:lnTo>
                    <a:pt x="17860" y="39329"/>
                  </a:lnTo>
                  <a:lnTo>
                    <a:pt x="18050" y="38886"/>
                  </a:lnTo>
                  <a:lnTo>
                    <a:pt x="18177" y="38696"/>
                  </a:lnTo>
                  <a:lnTo>
                    <a:pt x="18304" y="38569"/>
                  </a:lnTo>
                  <a:lnTo>
                    <a:pt x="18430" y="38442"/>
                  </a:lnTo>
                  <a:lnTo>
                    <a:pt x="18684" y="38379"/>
                  </a:lnTo>
                  <a:lnTo>
                    <a:pt x="19190" y="38316"/>
                  </a:lnTo>
                  <a:lnTo>
                    <a:pt x="31667" y="38316"/>
                  </a:lnTo>
                  <a:lnTo>
                    <a:pt x="32173" y="38379"/>
                  </a:lnTo>
                  <a:lnTo>
                    <a:pt x="32363" y="38442"/>
                  </a:lnTo>
                  <a:lnTo>
                    <a:pt x="32490" y="38506"/>
                  </a:lnTo>
                  <a:lnTo>
                    <a:pt x="32743" y="38822"/>
                  </a:lnTo>
                  <a:lnTo>
                    <a:pt x="32933" y="39202"/>
                  </a:lnTo>
                  <a:lnTo>
                    <a:pt x="33946" y="42052"/>
                  </a:lnTo>
                  <a:lnTo>
                    <a:pt x="34960" y="44902"/>
                  </a:lnTo>
                  <a:lnTo>
                    <a:pt x="51426" y="44902"/>
                  </a:lnTo>
                  <a:lnTo>
                    <a:pt x="51363" y="44585"/>
                  </a:lnTo>
                  <a:lnTo>
                    <a:pt x="51236" y="44332"/>
                  </a:lnTo>
                  <a:lnTo>
                    <a:pt x="34200" y="951"/>
                  </a:lnTo>
                  <a:lnTo>
                    <a:pt x="34010" y="508"/>
                  </a:lnTo>
                  <a:lnTo>
                    <a:pt x="33883" y="318"/>
                  </a:lnTo>
                  <a:lnTo>
                    <a:pt x="33693" y="191"/>
                  </a:lnTo>
                  <a:lnTo>
                    <a:pt x="33313" y="64"/>
                  </a:lnTo>
                  <a:lnTo>
                    <a:pt x="25903" y="64"/>
                  </a:lnTo>
                  <a:lnTo>
                    <a:pt x="18937"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9"/>
            <p:cNvSpPr/>
            <p:nvPr/>
          </p:nvSpPr>
          <p:spPr>
            <a:xfrm>
              <a:off x="1294150" y="2228925"/>
              <a:ext cx="874000" cy="1280875"/>
            </a:xfrm>
            <a:custGeom>
              <a:rect b="b" l="l" r="r" t="t"/>
              <a:pathLst>
                <a:path extrusionOk="0" h="51235" w="34960">
                  <a:moveTo>
                    <a:pt x="20013" y="7917"/>
                  </a:moveTo>
                  <a:lnTo>
                    <a:pt x="20773" y="8044"/>
                  </a:lnTo>
                  <a:lnTo>
                    <a:pt x="21470" y="8234"/>
                  </a:lnTo>
                  <a:lnTo>
                    <a:pt x="22167" y="8487"/>
                  </a:lnTo>
                  <a:lnTo>
                    <a:pt x="22800" y="8741"/>
                  </a:lnTo>
                  <a:lnTo>
                    <a:pt x="23433" y="9120"/>
                  </a:lnTo>
                  <a:lnTo>
                    <a:pt x="24003" y="9500"/>
                  </a:lnTo>
                  <a:lnTo>
                    <a:pt x="24510" y="9944"/>
                  </a:lnTo>
                  <a:lnTo>
                    <a:pt x="24953" y="10450"/>
                  </a:lnTo>
                  <a:lnTo>
                    <a:pt x="25397" y="11020"/>
                  </a:lnTo>
                  <a:lnTo>
                    <a:pt x="25777" y="11590"/>
                  </a:lnTo>
                  <a:lnTo>
                    <a:pt x="26093" y="12224"/>
                  </a:lnTo>
                  <a:lnTo>
                    <a:pt x="26347" y="12920"/>
                  </a:lnTo>
                  <a:lnTo>
                    <a:pt x="26537" y="13617"/>
                  </a:lnTo>
                  <a:lnTo>
                    <a:pt x="26663" y="14314"/>
                  </a:lnTo>
                  <a:lnTo>
                    <a:pt x="26663" y="15074"/>
                  </a:lnTo>
                  <a:lnTo>
                    <a:pt x="26727" y="25586"/>
                  </a:lnTo>
                  <a:lnTo>
                    <a:pt x="26663" y="36099"/>
                  </a:lnTo>
                  <a:lnTo>
                    <a:pt x="26600" y="36859"/>
                  </a:lnTo>
                  <a:lnTo>
                    <a:pt x="26537" y="37619"/>
                  </a:lnTo>
                  <a:lnTo>
                    <a:pt x="26347" y="38316"/>
                  </a:lnTo>
                  <a:lnTo>
                    <a:pt x="26093" y="39012"/>
                  </a:lnTo>
                  <a:lnTo>
                    <a:pt x="25777" y="39646"/>
                  </a:lnTo>
                  <a:lnTo>
                    <a:pt x="25397" y="40216"/>
                  </a:lnTo>
                  <a:lnTo>
                    <a:pt x="25017" y="40786"/>
                  </a:lnTo>
                  <a:lnTo>
                    <a:pt x="24510" y="41292"/>
                  </a:lnTo>
                  <a:lnTo>
                    <a:pt x="24003" y="41735"/>
                  </a:lnTo>
                  <a:lnTo>
                    <a:pt x="23433" y="42179"/>
                  </a:lnTo>
                  <a:lnTo>
                    <a:pt x="22800" y="42559"/>
                  </a:lnTo>
                  <a:lnTo>
                    <a:pt x="22167" y="42812"/>
                  </a:lnTo>
                  <a:lnTo>
                    <a:pt x="21470" y="43065"/>
                  </a:lnTo>
                  <a:lnTo>
                    <a:pt x="20773" y="43192"/>
                  </a:lnTo>
                  <a:lnTo>
                    <a:pt x="20077" y="43319"/>
                  </a:lnTo>
                  <a:lnTo>
                    <a:pt x="18430" y="43319"/>
                  </a:lnTo>
                  <a:lnTo>
                    <a:pt x="17670" y="43382"/>
                  </a:lnTo>
                  <a:lnTo>
                    <a:pt x="17037" y="43572"/>
                  </a:lnTo>
                  <a:lnTo>
                    <a:pt x="16404" y="43889"/>
                  </a:lnTo>
                  <a:lnTo>
                    <a:pt x="15834" y="44205"/>
                  </a:lnTo>
                  <a:lnTo>
                    <a:pt x="15390" y="44712"/>
                  </a:lnTo>
                  <a:lnTo>
                    <a:pt x="14947" y="45282"/>
                  </a:lnTo>
                  <a:lnTo>
                    <a:pt x="14504" y="45979"/>
                  </a:lnTo>
                  <a:lnTo>
                    <a:pt x="13870" y="47055"/>
                  </a:lnTo>
                  <a:lnTo>
                    <a:pt x="13174" y="48132"/>
                  </a:lnTo>
                  <a:lnTo>
                    <a:pt x="11654" y="50285"/>
                  </a:lnTo>
                  <a:lnTo>
                    <a:pt x="11400" y="50222"/>
                  </a:lnTo>
                  <a:lnTo>
                    <a:pt x="11400" y="46675"/>
                  </a:lnTo>
                  <a:lnTo>
                    <a:pt x="11400" y="43192"/>
                  </a:lnTo>
                  <a:lnTo>
                    <a:pt x="11400" y="42622"/>
                  </a:lnTo>
                  <a:lnTo>
                    <a:pt x="11274" y="42179"/>
                  </a:lnTo>
                  <a:lnTo>
                    <a:pt x="11020" y="41735"/>
                  </a:lnTo>
                  <a:lnTo>
                    <a:pt x="10640" y="41356"/>
                  </a:lnTo>
                  <a:lnTo>
                    <a:pt x="10071" y="40786"/>
                  </a:lnTo>
                  <a:lnTo>
                    <a:pt x="9564" y="40152"/>
                  </a:lnTo>
                  <a:lnTo>
                    <a:pt x="9184" y="39519"/>
                  </a:lnTo>
                  <a:lnTo>
                    <a:pt x="8804" y="38886"/>
                  </a:lnTo>
                  <a:lnTo>
                    <a:pt x="8551" y="38189"/>
                  </a:lnTo>
                  <a:lnTo>
                    <a:pt x="8361" y="37429"/>
                  </a:lnTo>
                  <a:lnTo>
                    <a:pt x="8297" y="36669"/>
                  </a:lnTo>
                  <a:lnTo>
                    <a:pt x="8234" y="35846"/>
                  </a:lnTo>
                  <a:lnTo>
                    <a:pt x="8234" y="25586"/>
                  </a:lnTo>
                  <a:lnTo>
                    <a:pt x="8234" y="15327"/>
                  </a:lnTo>
                  <a:lnTo>
                    <a:pt x="8297" y="14504"/>
                  </a:lnTo>
                  <a:lnTo>
                    <a:pt x="8424" y="13744"/>
                  </a:lnTo>
                  <a:lnTo>
                    <a:pt x="8614" y="13047"/>
                  </a:lnTo>
                  <a:lnTo>
                    <a:pt x="8867" y="12350"/>
                  </a:lnTo>
                  <a:lnTo>
                    <a:pt x="9184" y="11717"/>
                  </a:lnTo>
                  <a:lnTo>
                    <a:pt x="9501" y="11084"/>
                  </a:lnTo>
                  <a:lnTo>
                    <a:pt x="9944" y="10514"/>
                  </a:lnTo>
                  <a:lnTo>
                    <a:pt x="10450" y="10007"/>
                  </a:lnTo>
                  <a:lnTo>
                    <a:pt x="10957" y="9500"/>
                  </a:lnTo>
                  <a:lnTo>
                    <a:pt x="11527" y="9120"/>
                  </a:lnTo>
                  <a:lnTo>
                    <a:pt x="12160" y="8741"/>
                  </a:lnTo>
                  <a:lnTo>
                    <a:pt x="12857" y="8424"/>
                  </a:lnTo>
                  <a:lnTo>
                    <a:pt x="13554" y="8234"/>
                  </a:lnTo>
                  <a:lnTo>
                    <a:pt x="14250" y="8044"/>
                  </a:lnTo>
                  <a:lnTo>
                    <a:pt x="15074" y="7917"/>
                  </a:lnTo>
                  <a:close/>
                  <a:moveTo>
                    <a:pt x="16277" y="1"/>
                  </a:moveTo>
                  <a:lnTo>
                    <a:pt x="14187" y="64"/>
                  </a:lnTo>
                  <a:lnTo>
                    <a:pt x="12730" y="191"/>
                  </a:lnTo>
                  <a:lnTo>
                    <a:pt x="11337" y="508"/>
                  </a:lnTo>
                  <a:lnTo>
                    <a:pt x="10007" y="888"/>
                  </a:lnTo>
                  <a:lnTo>
                    <a:pt x="8741" y="1458"/>
                  </a:lnTo>
                  <a:lnTo>
                    <a:pt x="7474" y="2091"/>
                  </a:lnTo>
                  <a:lnTo>
                    <a:pt x="6334" y="2851"/>
                  </a:lnTo>
                  <a:lnTo>
                    <a:pt x="5257" y="3737"/>
                  </a:lnTo>
                  <a:lnTo>
                    <a:pt x="4244" y="4687"/>
                  </a:lnTo>
                  <a:lnTo>
                    <a:pt x="3357" y="5701"/>
                  </a:lnTo>
                  <a:lnTo>
                    <a:pt x="2534" y="6841"/>
                  </a:lnTo>
                  <a:lnTo>
                    <a:pt x="1837" y="8044"/>
                  </a:lnTo>
                  <a:lnTo>
                    <a:pt x="1204" y="9247"/>
                  </a:lnTo>
                  <a:lnTo>
                    <a:pt x="761" y="10577"/>
                  </a:lnTo>
                  <a:lnTo>
                    <a:pt x="381" y="11907"/>
                  </a:lnTo>
                  <a:lnTo>
                    <a:pt x="128" y="13300"/>
                  </a:lnTo>
                  <a:lnTo>
                    <a:pt x="64" y="14757"/>
                  </a:lnTo>
                  <a:lnTo>
                    <a:pt x="1" y="25586"/>
                  </a:lnTo>
                  <a:lnTo>
                    <a:pt x="64" y="36416"/>
                  </a:lnTo>
                  <a:lnTo>
                    <a:pt x="128" y="37619"/>
                  </a:lnTo>
                  <a:lnTo>
                    <a:pt x="254" y="38759"/>
                  </a:lnTo>
                  <a:lnTo>
                    <a:pt x="508" y="39899"/>
                  </a:lnTo>
                  <a:lnTo>
                    <a:pt x="887" y="40976"/>
                  </a:lnTo>
                  <a:lnTo>
                    <a:pt x="1267" y="42052"/>
                  </a:lnTo>
                  <a:lnTo>
                    <a:pt x="1774" y="43065"/>
                  </a:lnTo>
                  <a:lnTo>
                    <a:pt x="2344" y="44079"/>
                  </a:lnTo>
                  <a:lnTo>
                    <a:pt x="3041" y="45029"/>
                  </a:lnTo>
                  <a:lnTo>
                    <a:pt x="3737" y="45915"/>
                  </a:lnTo>
                  <a:lnTo>
                    <a:pt x="4561" y="46802"/>
                  </a:lnTo>
                  <a:lnTo>
                    <a:pt x="5384" y="47562"/>
                  </a:lnTo>
                  <a:lnTo>
                    <a:pt x="6271" y="48258"/>
                  </a:lnTo>
                  <a:lnTo>
                    <a:pt x="7284" y="48955"/>
                  </a:lnTo>
                  <a:lnTo>
                    <a:pt x="8234" y="49525"/>
                  </a:lnTo>
                  <a:lnTo>
                    <a:pt x="9311" y="49968"/>
                  </a:lnTo>
                  <a:lnTo>
                    <a:pt x="10450" y="50412"/>
                  </a:lnTo>
                  <a:lnTo>
                    <a:pt x="11907" y="50855"/>
                  </a:lnTo>
                  <a:lnTo>
                    <a:pt x="13490" y="51235"/>
                  </a:lnTo>
                  <a:lnTo>
                    <a:pt x="21533" y="51235"/>
                  </a:lnTo>
                  <a:lnTo>
                    <a:pt x="21977" y="51108"/>
                  </a:lnTo>
                  <a:lnTo>
                    <a:pt x="22420" y="50982"/>
                  </a:lnTo>
                  <a:lnTo>
                    <a:pt x="23750" y="50665"/>
                  </a:lnTo>
                  <a:lnTo>
                    <a:pt x="25080" y="50222"/>
                  </a:lnTo>
                  <a:lnTo>
                    <a:pt x="26347" y="49652"/>
                  </a:lnTo>
                  <a:lnTo>
                    <a:pt x="27550" y="49018"/>
                  </a:lnTo>
                  <a:lnTo>
                    <a:pt x="28627" y="48258"/>
                  </a:lnTo>
                  <a:lnTo>
                    <a:pt x="29703" y="47499"/>
                  </a:lnTo>
                  <a:lnTo>
                    <a:pt x="30653" y="46549"/>
                  </a:lnTo>
                  <a:lnTo>
                    <a:pt x="31476" y="45599"/>
                  </a:lnTo>
                  <a:lnTo>
                    <a:pt x="32300" y="44585"/>
                  </a:lnTo>
                  <a:lnTo>
                    <a:pt x="32933" y="43445"/>
                  </a:lnTo>
                  <a:lnTo>
                    <a:pt x="33566" y="42305"/>
                  </a:lnTo>
                  <a:lnTo>
                    <a:pt x="34010" y="41039"/>
                  </a:lnTo>
                  <a:lnTo>
                    <a:pt x="34453" y="39772"/>
                  </a:lnTo>
                  <a:lnTo>
                    <a:pt x="34706" y="38442"/>
                  </a:lnTo>
                  <a:lnTo>
                    <a:pt x="34896" y="37049"/>
                  </a:lnTo>
                  <a:lnTo>
                    <a:pt x="34960" y="35592"/>
                  </a:lnTo>
                  <a:lnTo>
                    <a:pt x="34960" y="15200"/>
                  </a:lnTo>
                  <a:lnTo>
                    <a:pt x="34896" y="13870"/>
                  </a:lnTo>
                  <a:lnTo>
                    <a:pt x="34706" y="12540"/>
                  </a:lnTo>
                  <a:lnTo>
                    <a:pt x="34390" y="11210"/>
                  </a:lnTo>
                  <a:lnTo>
                    <a:pt x="34010" y="9944"/>
                  </a:lnTo>
                  <a:lnTo>
                    <a:pt x="33503" y="8741"/>
                  </a:lnTo>
                  <a:lnTo>
                    <a:pt x="32870" y="7601"/>
                  </a:lnTo>
                  <a:lnTo>
                    <a:pt x="32173" y="6524"/>
                  </a:lnTo>
                  <a:lnTo>
                    <a:pt x="31413" y="5447"/>
                  </a:lnTo>
                  <a:lnTo>
                    <a:pt x="30526" y="4497"/>
                  </a:lnTo>
                  <a:lnTo>
                    <a:pt x="29576" y="3611"/>
                  </a:lnTo>
                  <a:lnTo>
                    <a:pt x="28563" y="2851"/>
                  </a:lnTo>
                  <a:lnTo>
                    <a:pt x="27487" y="2154"/>
                  </a:lnTo>
                  <a:lnTo>
                    <a:pt x="26347" y="1521"/>
                  </a:lnTo>
                  <a:lnTo>
                    <a:pt x="25080" y="1014"/>
                  </a:lnTo>
                  <a:lnTo>
                    <a:pt x="23813" y="634"/>
                  </a:lnTo>
                  <a:lnTo>
                    <a:pt x="22483" y="318"/>
                  </a:lnTo>
                  <a:lnTo>
                    <a:pt x="21470" y="191"/>
                  </a:lnTo>
                  <a:lnTo>
                    <a:pt x="20457" y="64"/>
                  </a:lnTo>
                  <a:lnTo>
                    <a:pt x="18367"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9"/>
            <p:cNvSpPr/>
            <p:nvPr/>
          </p:nvSpPr>
          <p:spPr>
            <a:xfrm>
              <a:off x="2820450" y="2227350"/>
              <a:ext cx="873975" cy="1282450"/>
            </a:xfrm>
            <a:custGeom>
              <a:rect b="b" l="l" r="r" t="t"/>
              <a:pathLst>
                <a:path extrusionOk="0" h="51298" w="34959">
                  <a:moveTo>
                    <a:pt x="16529" y="1"/>
                  </a:moveTo>
                  <a:lnTo>
                    <a:pt x="14503" y="127"/>
                  </a:lnTo>
                  <a:lnTo>
                    <a:pt x="12983" y="254"/>
                  </a:lnTo>
                  <a:lnTo>
                    <a:pt x="11526" y="507"/>
                  </a:lnTo>
                  <a:lnTo>
                    <a:pt x="10133" y="951"/>
                  </a:lnTo>
                  <a:lnTo>
                    <a:pt x="8803" y="1521"/>
                  </a:lnTo>
                  <a:lnTo>
                    <a:pt x="7600" y="2154"/>
                  </a:lnTo>
                  <a:lnTo>
                    <a:pt x="6396" y="2914"/>
                  </a:lnTo>
                  <a:lnTo>
                    <a:pt x="5257" y="3800"/>
                  </a:lnTo>
                  <a:lnTo>
                    <a:pt x="4243" y="4750"/>
                  </a:lnTo>
                  <a:lnTo>
                    <a:pt x="3357" y="5827"/>
                  </a:lnTo>
                  <a:lnTo>
                    <a:pt x="2533" y="6967"/>
                  </a:lnTo>
                  <a:lnTo>
                    <a:pt x="1773" y="8170"/>
                  </a:lnTo>
                  <a:lnTo>
                    <a:pt x="1203" y="9437"/>
                  </a:lnTo>
                  <a:lnTo>
                    <a:pt x="697" y="10830"/>
                  </a:lnTo>
                  <a:lnTo>
                    <a:pt x="380" y="12223"/>
                  </a:lnTo>
                  <a:lnTo>
                    <a:pt x="127" y="13617"/>
                  </a:lnTo>
                  <a:lnTo>
                    <a:pt x="63" y="15137"/>
                  </a:lnTo>
                  <a:lnTo>
                    <a:pt x="0" y="25649"/>
                  </a:lnTo>
                  <a:lnTo>
                    <a:pt x="0" y="30906"/>
                  </a:lnTo>
                  <a:lnTo>
                    <a:pt x="63" y="36162"/>
                  </a:lnTo>
                  <a:lnTo>
                    <a:pt x="127" y="37365"/>
                  </a:lnTo>
                  <a:lnTo>
                    <a:pt x="253" y="38442"/>
                  </a:lnTo>
                  <a:lnTo>
                    <a:pt x="443" y="39519"/>
                  </a:lnTo>
                  <a:lnTo>
                    <a:pt x="697" y="40532"/>
                  </a:lnTo>
                  <a:lnTo>
                    <a:pt x="1013" y="41545"/>
                  </a:lnTo>
                  <a:lnTo>
                    <a:pt x="1393" y="42495"/>
                  </a:lnTo>
                  <a:lnTo>
                    <a:pt x="1900" y="43445"/>
                  </a:lnTo>
                  <a:lnTo>
                    <a:pt x="2407" y="44332"/>
                  </a:lnTo>
                  <a:lnTo>
                    <a:pt x="2977" y="45155"/>
                  </a:lnTo>
                  <a:lnTo>
                    <a:pt x="3610" y="45915"/>
                  </a:lnTo>
                  <a:lnTo>
                    <a:pt x="4370" y="46675"/>
                  </a:lnTo>
                  <a:lnTo>
                    <a:pt x="5130" y="47372"/>
                  </a:lnTo>
                  <a:lnTo>
                    <a:pt x="5953" y="48068"/>
                  </a:lnTo>
                  <a:lnTo>
                    <a:pt x="6903" y="48701"/>
                  </a:lnTo>
                  <a:lnTo>
                    <a:pt x="7853" y="49271"/>
                  </a:lnTo>
                  <a:lnTo>
                    <a:pt x="8866" y="49778"/>
                  </a:lnTo>
                  <a:lnTo>
                    <a:pt x="9943" y="50285"/>
                  </a:lnTo>
                  <a:lnTo>
                    <a:pt x="11083" y="50601"/>
                  </a:lnTo>
                  <a:lnTo>
                    <a:pt x="13426" y="51298"/>
                  </a:lnTo>
                  <a:lnTo>
                    <a:pt x="21786" y="51298"/>
                  </a:lnTo>
                  <a:lnTo>
                    <a:pt x="22419" y="51108"/>
                  </a:lnTo>
                  <a:lnTo>
                    <a:pt x="23053" y="50918"/>
                  </a:lnTo>
                  <a:lnTo>
                    <a:pt x="23939" y="50665"/>
                  </a:lnTo>
                  <a:lnTo>
                    <a:pt x="24763" y="50411"/>
                  </a:lnTo>
                  <a:lnTo>
                    <a:pt x="25522" y="50095"/>
                  </a:lnTo>
                  <a:lnTo>
                    <a:pt x="26282" y="49715"/>
                  </a:lnTo>
                  <a:lnTo>
                    <a:pt x="27042" y="49335"/>
                  </a:lnTo>
                  <a:lnTo>
                    <a:pt x="27739" y="48955"/>
                  </a:lnTo>
                  <a:lnTo>
                    <a:pt x="28436" y="48511"/>
                  </a:lnTo>
                  <a:lnTo>
                    <a:pt x="29132" y="48005"/>
                  </a:lnTo>
                  <a:lnTo>
                    <a:pt x="29702" y="47498"/>
                  </a:lnTo>
                  <a:lnTo>
                    <a:pt x="30336" y="46928"/>
                  </a:lnTo>
                  <a:lnTo>
                    <a:pt x="30906" y="46358"/>
                  </a:lnTo>
                  <a:lnTo>
                    <a:pt x="31476" y="45725"/>
                  </a:lnTo>
                  <a:lnTo>
                    <a:pt x="31982" y="45028"/>
                  </a:lnTo>
                  <a:lnTo>
                    <a:pt x="32426" y="44332"/>
                  </a:lnTo>
                  <a:lnTo>
                    <a:pt x="32932" y="43572"/>
                  </a:lnTo>
                  <a:lnTo>
                    <a:pt x="33376" y="42812"/>
                  </a:lnTo>
                  <a:lnTo>
                    <a:pt x="33882" y="41608"/>
                  </a:lnTo>
                  <a:lnTo>
                    <a:pt x="34326" y="40405"/>
                  </a:lnTo>
                  <a:lnTo>
                    <a:pt x="34579" y="39202"/>
                  </a:lnTo>
                  <a:lnTo>
                    <a:pt x="34832" y="37935"/>
                  </a:lnTo>
                  <a:lnTo>
                    <a:pt x="34896" y="36669"/>
                  </a:lnTo>
                  <a:lnTo>
                    <a:pt x="34959" y="35402"/>
                  </a:lnTo>
                  <a:lnTo>
                    <a:pt x="34959" y="34136"/>
                  </a:lnTo>
                  <a:lnTo>
                    <a:pt x="34896" y="32869"/>
                  </a:lnTo>
                  <a:lnTo>
                    <a:pt x="34896" y="32552"/>
                  </a:lnTo>
                  <a:lnTo>
                    <a:pt x="34769" y="32236"/>
                  </a:lnTo>
                  <a:lnTo>
                    <a:pt x="34642" y="31982"/>
                  </a:lnTo>
                  <a:lnTo>
                    <a:pt x="34452" y="31792"/>
                  </a:lnTo>
                  <a:lnTo>
                    <a:pt x="34199" y="31666"/>
                  </a:lnTo>
                  <a:lnTo>
                    <a:pt x="33946" y="31539"/>
                  </a:lnTo>
                  <a:lnTo>
                    <a:pt x="33629" y="31476"/>
                  </a:lnTo>
                  <a:lnTo>
                    <a:pt x="33312" y="31412"/>
                  </a:lnTo>
                  <a:lnTo>
                    <a:pt x="28372" y="31412"/>
                  </a:lnTo>
                  <a:lnTo>
                    <a:pt x="27992" y="31476"/>
                  </a:lnTo>
                  <a:lnTo>
                    <a:pt x="27676" y="31539"/>
                  </a:lnTo>
                  <a:lnTo>
                    <a:pt x="27422" y="31666"/>
                  </a:lnTo>
                  <a:lnTo>
                    <a:pt x="27232" y="31856"/>
                  </a:lnTo>
                  <a:lnTo>
                    <a:pt x="27042" y="32046"/>
                  </a:lnTo>
                  <a:lnTo>
                    <a:pt x="26916" y="32299"/>
                  </a:lnTo>
                  <a:lnTo>
                    <a:pt x="26789" y="32616"/>
                  </a:lnTo>
                  <a:lnTo>
                    <a:pt x="26789" y="32996"/>
                  </a:lnTo>
                  <a:lnTo>
                    <a:pt x="26726" y="34516"/>
                  </a:lnTo>
                  <a:lnTo>
                    <a:pt x="26726" y="36035"/>
                  </a:lnTo>
                  <a:lnTo>
                    <a:pt x="26662" y="36732"/>
                  </a:lnTo>
                  <a:lnTo>
                    <a:pt x="26599" y="37429"/>
                  </a:lnTo>
                  <a:lnTo>
                    <a:pt x="26409" y="38125"/>
                  </a:lnTo>
                  <a:lnTo>
                    <a:pt x="26219" y="38759"/>
                  </a:lnTo>
                  <a:lnTo>
                    <a:pt x="25902" y="39392"/>
                  </a:lnTo>
                  <a:lnTo>
                    <a:pt x="25586" y="39962"/>
                  </a:lnTo>
                  <a:lnTo>
                    <a:pt x="25206" y="40469"/>
                  </a:lnTo>
                  <a:lnTo>
                    <a:pt x="24826" y="40975"/>
                  </a:lnTo>
                  <a:lnTo>
                    <a:pt x="24383" y="41482"/>
                  </a:lnTo>
                  <a:lnTo>
                    <a:pt x="23876" y="41862"/>
                  </a:lnTo>
                  <a:lnTo>
                    <a:pt x="23306" y="42242"/>
                  </a:lnTo>
                  <a:lnTo>
                    <a:pt x="22736" y="42622"/>
                  </a:lnTo>
                  <a:lnTo>
                    <a:pt x="22103" y="42875"/>
                  </a:lnTo>
                  <a:lnTo>
                    <a:pt x="21469" y="43065"/>
                  </a:lnTo>
                  <a:lnTo>
                    <a:pt x="20773" y="43255"/>
                  </a:lnTo>
                  <a:lnTo>
                    <a:pt x="20076" y="43382"/>
                  </a:lnTo>
                  <a:lnTo>
                    <a:pt x="18809" y="43445"/>
                  </a:lnTo>
                  <a:lnTo>
                    <a:pt x="17479" y="43508"/>
                  </a:lnTo>
                  <a:lnTo>
                    <a:pt x="16213" y="43445"/>
                  </a:lnTo>
                  <a:lnTo>
                    <a:pt x="14946" y="43382"/>
                  </a:lnTo>
                  <a:lnTo>
                    <a:pt x="14186" y="43255"/>
                  </a:lnTo>
                  <a:lnTo>
                    <a:pt x="13490" y="43065"/>
                  </a:lnTo>
                  <a:lnTo>
                    <a:pt x="12856" y="42875"/>
                  </a:lnTo>
                  <a:lnTo>
                    <a:pt x="12223" y="42558"/>
                  </a:lnTo>
                  <a:lnTo>
                    <a:pt x="11653" y="42242"/>
                  </a:lnTo>
                  <a:lnTo>
                    <a:pt x="11146" y="41862"/>
                  </a:lnTo>
                  <a:lnTo>
                    <a:pt x="10640" y="41482"/>
                  </a:lnTo>
                  <a:lnTo>
                    <a:pt x="10133" y="40975"/>
                  </a:lnTo>
                  <a:lnTo>
                    <a:pt x="9753" y="40469"/>
                  </a:lnTo>
                  <a:lnTo>
                    <a:pt x="9373" y="39962"/>
                  </a:lnTo>
                  <a:lnTo>
                    <a:pt x="9056" y="39329"/>
                  </a:lnTo>
                  <a:lnTo>
                    <a:pt x="8803" y="38759"/>
                  </a:lnTo>
                  <a:lnTo>
                    <a:pt x="8550" y="38125"/>
                  </a:lnTo>
                  <a:lnTo>
                    <a:pt x="8423" y="37429"/>
                  </a:lnTo>
                  <a:lnTo>
                    <a:pt x="8296" y="36732"/>
                  </a:lnTo>
                  <a:lnTo>
                    <a:pt x="8296" y="36035"/>
                  </a:lnTo>
                  <a:lnTo>
                    <a:pt x="8233" y="25649"/>
                  </a:lnTo>
                  <a:lnTo>
                    <a:pt x="8296" y="15263"/>
                  </a:lnTo>
                  <a:lnTo>
                    <a:pt x="8360" y="14503"/>
                  </a:lnTo>
                  <a:lnTo>
                    <a:pt x="8423" y="13743"/>
                  </a:lnTo>
                  <a:lnTo>
                    <a:pt x="8613" y="13047"/>
                  </a:lnTo>
                  <a:lnTo>
                    <a:pt x="8866" y="12413"/>
                  </a:lnTo>
                  <a:lnTo>
                    <a:pt x="9183" y="11780"/>
                  </a:lnTo>
                  <a:lnTo>
                    <a:pt x="9563" y="11147"/>
                  </a:lnTo>
                  <a:lnTo>
                    <a:pt x="9943" y="10577"/>
                  </a:lnTo>
                  <a:lnTo>
                    <a:pt x="10450" y="10070"/>
                  </a:lnTo>
                  <a:lnTo>
                    <a:pt x="10956" y="9627"/>
                  </a:lnTo>
                  <a:lnTo>
                    <a:pt x="11526" y="9183"/>
                  </a:lnTo>
                  <a:lnTo>
                    <a:pt x="12096" y="8867"/>
                  </a:lnTo>
                  <a:lnTo>
                    <a:pt x="12730" y="8550"/>
                  </a:lnTo>
                  <a:lnTo>
                    <a:pt x="13426" y="8297"/>
                  </a:lnTo>
                  <a:lnTo>
                    <a:pt x="14123" y="8107"/>
                  </a:lnTo>
                  <a:lnTo>
                    <a:pt x="14883" y="7980"/>
                  </a:lnTo>
                  <a:lnTo>
                    <a:pt x="20139" y="7980"/>
                  </a:lnTo>
                  <a:lnTo>
                    <a:pt x="20773" y="8107"/>
                  </a:lnTo>
                  <a:lnTo>
                    <a:pt x="21406" y="8234"/>
                  </a:lnTo>
                  <a:lnTo>
                    <a:pt x="22039" y="8487"/>
                  </a:lnTo>
                  <a:lnTo>
                    <a:pt x="22609" y="8740"/>
                  </a:lnTo>
                  <a:lnTo>
                    <a:pt x="23179" y="9057"/>
                  </a:lnTo>
                  <a:lnTo>
                    <a:pt x="23749" y="9373"/>
                  </a:lnTo>
                  <a:lnTo>
                    <a:pt x="24256" y="9753"/>
                  </a:lnTo>
                  <a:lnTo>
                    <a:pt x="24699" y="10197"/>
                  </a:lnTo>
                  <a:lnTo>
                    <a:pt x="25079" y="10703"/>
                  </a:lnTo>
                  <a:lnTo>
                    <a:pt x="25459" y="11210"/>
                  </a:lnTo>
                  <a:lnTo>
                    <a:pt x="25839" y="11780"/>
                  </a:lnTo>
                  <a:lnTo>
                    <a:pt x="26092" y="12350"/>
                  </a:lnTo>
                  <a:lnTo>
                    <a:pt x="26346" y="12983"/>
                  </a:lnTo>
                  <a:lnTo>
                    <a:pt x="26472" y="13617"/>
                  </a:lnTo>
                  <a:lnTo>
                    <a:pt x="26599" y="14313"/>
                  </a:lnTo>
                  <a:lnTo>
                    <a:pt x="26726" y="15263"/>
                  </a:lnTo>
                  <a:lnTo>
                    <a:pt x="26726" y="16213"/>
                  </a:lnTo>
                  <a:lnTo>
                    <a:pt x="26726" y="18176"/>
                  </a:lnTo>
                  <a:lnTo>
                    <a:pt x="26789" y="18556"/>
                  </a:lnTo>
                  <a:lnTo>
                    <a:pt x="26852" y="18936"/>
                  </a:lnTo>
                  <a:lnTo>
                    <a:pt x="26979" y="19190"/>
                  </a:lnTo>
                  <a:lnTo>
                    <a:pt x="27169" y="19443"/>
                  </a:lnTo>
                  <a:lnTo>
                    <a:pt x="27359" y="19633"/>
                  </a:lnTo>
                  <a:lnTo>
                    <a:pt x="27676" y="19760"/>
                  </a:lnTo>
                  <a:lnTo>
                    <a:pt x="27992" y="19823"/>
                  </a:lnTo>
                  <a:lnTo>
                    <a:pt x="28372" y="19886"/>
                  </a:lnTo>
                  <a:lnTo>
                    <a:pt x="33312" y="19886"/>
                  </a:lnTo>
                  <a:lnTo>
                    <a:pt x="33692" y="19823"/>
                  </a:lnTo>
                  <a:lnTo>
                    <a:pt x="34009" y="19760"/>
                  </a:lnTo>
                  <a:lnTo>
                    <a:pt x="34262" y="19633"/>
                  </a:lnTo>
                  <a:lnTo>
                    <a:pt x="34516" y="19443"/>
                  </a:lnTo>
                  <a:lnTo>
                    <a:pt x="34706" y="19190"/>
                  </a:lnTo>
                  <a:lnTo>
                    <a:pt x="34832" y="18936"/>
                  </a:lnTo>
                  <a:lnTo>
                    <a:pt x="34896" y="18556"/>
                  </a:lnTo>
                  <a:lnTo>
                    <a:pt x="34959" y="18240"/>
                  </a:lnTo>
                  <a:lnTo>
                    <a:pt x="34959" y="14947"/>
                  </a:lnTo>
                  <a:lnTo>
                    <a:pt x="34832" y="13617"/>
                  </a:lnTo>
                  <a:lnTo>
                    <a:pt x="34642" y="12287"/>
                  </a:lnTo>
                  <a:lnTo>
                    <a:pt x="34326" y="11020"/>
                  </a:lnTo>
                  <a:lnTo>
                    <a:pt x="33946" y="9817"/>
                  </a:lnTo>
                  <a:lnTo>
                    <a:pt x="33439" y="8614"/>
                  </a:lnTo>
                  <a:lnTo>
                    <a:pt x="32806" y="7537"/>
                  </a:lnTo>
                  <a:lnTo>
                    <a:pt x="32109" y="6460"/>
                  </a:lnTo>
                  <a:lnTo>
                    <a:pt x="31349" y="5447"/>
                  </a:lnTo>
                  <a:lnTo>
                    <a:pt x="30462" y="4497"/>
                  </a:lnTo>
                  <a:lnTo>
                    <a:pt x="29512" y="3610"/>
                  </a:lnTo>
                  <a:lnTo>
                    <a:pt x="28499" y="2850"/>
                  </a:lnTo>
                  <a:lnTo>
                    <a:pt x="27422" y="2154"/>
                  </a:lnTo>
                  <a:lnTo>
                    <a:pt x="26282" y="1584"/>
                  </a:lnTo>
                  <a:lnTo>
                    <a:pt x="25079" y="1077"/>
                  </a:lnTo>
                  <a:lnTo>
                    <a:pt x="23876" y="697"/>
                  </a:lnTo>
                  <a:lnTo>
                    <a:pt x="22546" y="381"/>
                  </a:lnTo>
                  <a:lnTo>
                    <a:pt x="21533" y="254"/>
                  </a:lnTo>
                  <a:lnTo>
                    <a:pt x="20583" y="127"/>
                  </a:lnTo>
                  <a:lnTo>
                    <a:pt x="18556" y="64"/>
                  </a:lnTo>
                  <a:lnTo>
                    <a:pt x="16529"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9"/>
            <p:cNvSpPr/>
            <p:nvPr/>
          </p:nvSpPr>
          <p:spPr>
            <a:xfrm>
              <a:off x="238125" y="2247925"/>
              <a:ext cx="973725" cy="1242900"/>
            </a:xfrm>
            <a:custGeom>
              <a:rect b="b" l="l" r="r" t="t"/>
              <a:pathLst>
                <a:path extrusionOk="0" h="49716" w="38949">
                  <a:moveTo>
                    <a:pt x="3357" y="1"/>
                  </a:moveTo>
                  <a:lnTo>
                    <a:pt x="2407" y="64"/>
                  </a:lnTo>
                  <a:lnTo>
                    <a:pt x="1773" y="128"/>
                  </a:lnTo>
                  <a:lnTo>
                    <a:pt x="1203" y="381"/>
                  </a:lnTo>
                  <a:lnTo>
                    <a:pt x="0" y="824"/>
                  </a:lnTo>
                  <a:lnTo>
                    <a:pt x="0" y="2091"/>
                  </a:lnTo>
                  <a:lnTo>
                    <a:pt x="253" y="2597"/>
                  </a:lnTo>
                  <a:lnTo>
                    <a:pt x="507" y="3104"/>
                  </a:lnTo>
                  <a:lnTo>
                    <a:pt x="15959" y="46739"/>
                  </a:lnTo>
                  <a:lnTo>
                    <a:pt x="16339" y="47752"/>
                  </a:lnTo>
                  <a:lnTo>
                    <a:pt x="16656" y="48448"/>
                  </a:lnTo>
                  <a:lnTo>
                    <a:pt x="16909" y="49018"/>
                  </a:lnTo>
                  <a:lnTo>
                    <a:pt x="17099" y="49208"/>
                  </a:lnTo>
                  <a:lnTo>
                    <a:pt x="17289" y="49335"/>
                  </a:lnTo>
                  <a:lnTo>
                    <a:pt x="17479" y="49462"/>
                  </a:lnTo>
                  <a:lnTo>
                    <a:pt x="17733" y="49525"/>
                  </a:lnTo>
                  <a:lnTo>
                    <a:pt x="18303" y="49652"/>
                  </a:lnTo>
                  <a:lnTo>
                    <a:pt x="19126" y="49715"/>
                  </a:lnTo>
                  <a:lnTo>
                    <a:pt x="20583" y="49715"/>
                  </a:lnTo>
                  <a:lnTo>
                    <a:pt x="21026" y="49652"/>
                  </a:lnTo>
                  <a:lnTo>
                    <a:pt x="21343" y="49525"/>
                  </a:lnTo>
                  <a:lnTo>
                    <a:pt x="21659" y="49335"/>
                  </a:lnTo>
                  <a:lnTo>
                    <a:pt x="21976" y="49082"/>
                  </a:lnTo>
                  <a:lnTo>
                    <a:pt x="22166" y="48828"/>
                  </a:lnTo>
                  <a:lnTo>
                    <a:pt x="22356" y="48448"/>
                  </a:lnTo>
                  <a:lnTo>
                    <a:pt x="22546" y="48005"/>
                  </a:lnTo>
                  <a:lnTo>
                    <a:pt x="24762" y="41735"/>
                  </a:lnTo>
                  <a:lnTo>
                    <a:pt x="27042" y="35466"/>
                  </a:lnTo>
                  <a:lnTo>
                    <a:pt x="38695" y="2597"/>
                  </a:lnTo>
                  <a:lnTo>
                    <a:pt x="38885" y="1964"/>
                  </a:lnTo>
                  <a:lnTo>
                    <a:pt x="38949" y="1458"/>
                  </a:lnTo>
                  <a:lnTo>
                    <a:pt x="38885" y="1014"/>
                  </a:lnTo>
                  <a:lnTo>
                    <a:pt x="38759" y="634"/>
                  </a:lnTo>
                  <a:lnTo>
                    <a:pt x="38442" y="381"/>
                  </a:lnTo>
                  <a:lnTo>
                    <a:pt x="38062" y="191"/>
                  </a:lnTo>
                  <a:lnTo>
                    <a:pt x="37555" y="64"/>
                  </a:lnTo>
                  <a:lnTo>
                    <a:pt x="36922" y="1"/>
                  </a:lnTo>
                  <a:lnTo>
                    <a:pt x="32426" y="1"/>
                  </a:lnTo>
                  <a:lnTo>
                    <a:pt x="31982" y="64"/>
                  </a:lnTo>
                  <a:lnTo>
                    <a:pt x="31666" y="191"/>
                  </a:lnTo>
                  <a:lnTo>
                    <a:pt x="31349" y="318"/>
                  </a:lnTo>
                  <a:lnTo>
                    <a:pt x="31032" y="571"/>
                  </a:lnTo>
                  <a:lnTo>
                    <a:pt x="30842" y="888"/>
                  </a:lnTo>
                  <a:lnTo>
                    <a:pt x="30652" y="1268"/>
                  </a:lnTo>
                  <a:lnTo>
                    <a:pt x="30462" y="1647"/>
                  </a:lnTo>
                  <a:lnTo>
                    <a:pt x="26472" y="12604"/>
                  </a:lnTo>
                  <a:lnTo>
                    <a:pt x="22483" y="23560"/>
                  </a:lnTo>
                  <a:lnTo>
                    <a:pt x="19506" y="31666"/>
                  </a:lnTo>
                  <a:lnTo>
                    <a:pt x="17289" y="25586"/>
                  </a:lnTo>
                  <a:lnTo>
                    <a:pt x="8550" y="1521"/>
                  </a:lnTo>
                  <a:lnTo>
                    <a:pt x="8423" y="1141"/>
                  </a:lnTo>
                  <a:lnTo>
                    <a:pt x="8233" y="824"/>
                  </a:lnTo>
                  <a:lnTo>
                    <a:pt x="7980" y="571"/>
                  </a:lnTo>
                  <a:lnTo>
                    <a:pt x="7726" y="318"/>
                  </a:lnTo>
                  <a:lnTo>
                    <a:pt x="7473" y="191"/>
                  </a:lnTo>
                  <a:lnTo>
                    <a:pt x="7156" y="64"/>
                  </a:lnTo>
                  <a:lnTo>
                    <a:pt x="6776"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9"/>
            <p:cNvSpPr/>
            <p:nvPr/>
          </p:nvSpPr>
          <p:spPr>
            <a:xfrm>
              <a:off x="6902125" y="2479100"/>
              <a:ext cx="384775" cy="1030700"/>
            </a:xfrm>
            <a:custGeom>
              <a:rect b="b" l="l" r="r" t="t"/>
              <a:pathLst>
                <a:path extrusionOk="0" h="41228" w="15391">
                  <a:moveTo>
                    <a:pt x="1" y="0"/>
                  </a:moveTo>
                  <a:lnTo>
                    <a:pt x="1" y="8233"/>
                  </a:lnTo>
                  <a:lnTo>
                    <a:pt x="1" y="41228"/>
                  </a:lnTo>
                  <a:lnTo>
                    <a:pt x="15390" y="41228"/>
                  </a:lnTo>
                  <a:lnTo>
                    <a:pt x="15390" y="39708"/>
                  </a:lnTo>
                  <a:lnTo>
                    <a:pt x="15327" y="3357"/>
                  </a:lnTo>
                  <a:lnTo>
                    <a:pt x="15327" y="2027"/>
                  </a:lnTo>
                  <a:lnTo>
                    <a:pt x="15073" y="1900"/>
                  </a:lnTo>
                  <a:lnTo>
                    <a:pt x="10577" y="8993"/>
                  </a:lnTo>
                  <a:lnTo>
                    <a:pt x="10324" y="8930"/>
                  </a:lnTo>
                  <a:lnTo>
                    <a:pt x="10324" y="0"/>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9"/>
            <p:cNvSpPr/>
            <p:nvPr/>
          </p:nvSpPr>
          <p:spPr>
            <a:xfrm>
              <a:off x="3897075" y="2247925"/>
              <a:ext cx="872400" cy="1242900"/>
            </a:xfrm>
            <a:custGeom>
              <a:rect b="b" l="l" r="r" t="t"/>
              <a:pathLst>
                <a:path extrusionOk="0" h="49716" w="34896">
                  <a:moveTo>
                    <a:pt x="1647" y="1"/>
                  </a:moveTo>
                  <a:lnTo>
                    <a:pt x="1140" y="128"/>
                  </a:lnTo>
                  <a:lnTo>
                    <a:pt x="760" y="254"/>
                  </a:lnTo>
                  <a:lnTo>
                    <a:pt x="507" y="444"/>
                  </a:lnTo>
                  <a:lnTo>
                    <a:pt x="254" y="698"/>
                  </a:lnTo>
                  <a:lnTo>
                    <a:pt x="127" y="1078"/>
                  </a:lnTo>
                  <a:lnTo>
                    <a:pt x="64" y="1584"/>
                  </a:lnTo>
                  <a:lnTo>
                    <a:pt x="0" y="2154"/>
                  </a:lnTo>
                  <a:lnTo>
                    <a:pt x="0" y="47498"/>
                  </a:lnTo>
                  <a:lnTo>
                    <a:pt x="64" y="48132"/>
                  </a:lnTo>
                  <a:lnTo>
                    <a:pt x="127" y="48575"/>
                  </a:lnTo>
                  <a:lnTo>
                    <a:pt x="254" y="48955"/>
                  </a:lnTo>
                  <a:lnTo>
                    <a:pt x="507" y="49272"/>
                  </a:lnTo>
                  <a:lnTo>
                    <a:pt x="824" y="49462"/>
                  </a:lnTo>
                  <a:lnTo>
                    <a:pt x="1204" y="49588"/>
                  </a:lnTo>
                  <a:lnTo>
                    <a:pt x="1710" y="49715"/>
                  </a:lnTo>
                  <a:lnTo>
                    <a:pt x="32806" y="49715"/>
                  </a:lnTo>
                  <a:lnTo>
                    <a:pt x="33376" y="49652"/>
                  </a:lnTo>
                  <a:lnTo>
                    <a:pt x="33819" y="49588"/>
                  </a:lnTo>
                  <a:lnTo>
                    <a:pt x="34199" y="49462"/>
                  </a:lnTo>
                  <a:lnTo>
                    <a:pt x="34452" y="49272"/>
                  </a:lnTo>
                  <a:lnTo>
                    <a:pt x="34706" y="48955"/>
                  </a:lnTo>
                  <a:lnTo>
                    <a:pt x="34832" y="48638"/>
                  </a:lnTo>
                  <a:lnTo>
                    <a:pt x="34896" y="48195"/>
                  </a:lnTo>
                  <a:lnTo>
                    <a:pt x="34896" y="47625"/>
                  </a:lnTo>
                  <a:lnTo>
                    <a:pt x="34896" y="44079"/>
                  </a:lnTo>
                  <a:lnTo>
                    <a:pt x="34896" y="43445"/>
                  </a:lnTo>
                  <a:lnTo>
                    <a:pt x="34832" y="42939"/>
                  </a:lnTo>
                  <a:lnTo>
                    <a:pt x="34706" y="42559"/>
                  </a:lnTo>
                  <a:lnTo>
                    <a:pt x="34516" y="42242"/>
                  </a:lnTo>
                  <a:lnTo>
                    <a:pt x="34199" y="42052"/>
                  </a:lnTo>
                  <a:lnTo>
                    <a:pt x="33819" y="41925"/>
                  </a:lnTo>
                  <a:lnTo>
                    <a:pt x="33249" y="41862"/>
                  </a:lnTo>
                  <a:lnTo>
                    <a:pt x="32616" y="41799"/>
                  </a:lnTo>
                  <a:lnTo>
                    <a:pt x="8360" y="41799"/>
                  </a:lnTo>
                  <a:lnTo>
                    <a:pt x="8360" y="28816"/>
                  </a:lnTo>
                  <a:lnTo>
                    <a:pt x="28246" y="28816"/>
                  </a:lnTo>
                  <a:lnTo>
                    <a:pt x="28753" y="28689"/>
                  </a:lnTo>
                  <a:lnTo>
                    <a:pt x="29133" y="28563"/>
                  </a:lnTo>
                  <a:lnTo>
                    <a:pt x="29449" y="28373"/>
                  </a:lnTo>
                  <a:lnTo>
                    <a:pt x="29639" y="28056"/>
                  </a:lnTo>
                  <a:lnTo>
                    <a:pt x="29766" y="27676"/>
                  </a:lnTo>
                  <a:lnTo>
                    <a:pt x="29829" y="27170"/>
                  </a:lnTo>
                  <a:lnTo>
                    <a:pt x="29829" y="26473"/>
                  </a:lnTo>
                  <a:lnTo>
                    <a:pt x="29829" y="23243"/>
                  </a:lnTo>
                  <a:lnTo>
                    <a:pt x="29829" y="22546"/>
                  </a:lnTo>
                  <a:lnTo>
                    <a:pt x="29766" y="22040"/>
                  </a:lnTo>
                  <a:lnTo>
                    <a:pt x="29639" y="21660"/>
                  </a:lnTo>
                  <a:lnTo>
                    <a:pt x="29449" y="21343"/>
                  </a:lnTo>
                  <a:lnTo>
                    <a:pt x="29133" y="21153"/>
                  </a:lnTo>
                  <a:lnTo>
                    <a:pt x="28753" y="21027"/>
                  </a:lnTo>
                  <a:lnTo>
                    <a:pt x="28246" y="20963"/>
                  </a:lnTo>
                  <a:lnTo>
                    <a:pt x="8360" y="20963"/>
                  </a:lnTo>
                  <a:lnTo>
                    <a:pt x="8360" y="7854"/>
                  </a:lnTo>
                  <a:lnTo>
                    <a:pt x="33312" y="7854"/>
                  </a:lnTo>
                  <a:lnTo>
                    <a:pt x="33819" y="7791"/>
                  </a:lnTo>
                  <a:lnTo>
                    <a:pt x="34199" y="7664"/>
                  </a:lnTo>
                  <a:lnTo>
                    <a:pt x="34516" y="7474"/>
                  </a:lnTo>
                  <a:lnTo>
                    <a:pt x="34706" y="7157"/>
                  </a:lnTo>
                  <a:lnTo>
                    <a:pt x="34832" y="6777"/>
                  </a:lnTo>
                  <a:lnTo>
                    <a:pt x="34896" y="6271"/>
                  </a:lnTo>
                  <a:lnTo>
                    <a:pt x="34896" y="5637"/>
                  </a:lnTo>
                  <a:lnTo>
                    <a:pt x="34896" y="2217"/>
                  </a:lnTo>
                  <a:lnTo>
                    <a:pt x="34896" y="1647"/>
                  </a:lnTo>
                  <a:lnTo>
                    <a:pt x="34832" y="1141"/>
                  </a:lnTo>
                  <a:lnTo>
                    <a:pt x="34706" y="698"/>
                  </a:lnTo>
                  <a:lnTo>
                    <a:pt x="34516" y="444"/>
                  </a:lnTo>
                  <a:lnTo>
                    <a:pt x="34199" y="254"/>
                  </a:lnTo>
                  <a:lnTo>
                    <a:pt x="33819" y="128"/>
                  </a:lnTo>
                  <a:lnTo>
                    <a:pt x="33312"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9"/>
            <p:cNvSpPr/>
            <p:nvPr/>
          </p:nvSpPr>
          <p:spPr>
            <a:xfrm>
              <a:off x="2391375" y="2247925"/>
              <a:ext cx="207425" cy="1242900"/>
            </a:xfrm>
            <a:custGeom>
              <a:rect b="b" l="l" r="r" t="t"/>
              <a:pathLst>
                <a:path extrusionOk="0" h="49716" w="8297">
                  <a:moveTo>
                    <a:pt x="1710" y="1"/>
                  </a:moveTo>
                  <a:lnTo>
                    <a:pt x="1204" y="128"/>
                  </a:lnTo>
                  <a:lnTo>
                    <a:pt x="760" y="254"/>
                  </a:lnTo>
                  <a:lnTo>
                    <a:pt x="444" y="444"/>
                  </a:lnTo>
                  <a:lnTo>
                    <a:pt x="254" y="761"/>
                  </a:lnTo>
                  <a:lnTo>
                    <a:pt x="127" y="1141"/>
                  </a:lnTo>
                  <a:lnTo>
                    <a:pt x="64" y="1711"/>
                  </a:lnTo>
                  <a:lnTo>
                    <a:pt x="0" y="2344"/>
                  </a:lnTo>
                  <a:lnTo>
                    <a:pt x="0" y="24763"/>
                  </a:lnTo>
                  <a:lnTo>
                    <a:pt x="0" y="25776"/>
                  </a:lnTo>
                  <a:lnTo>
                    <a:pt x="0" y="47309"/>
                  </a:lnTo>
                  <a:lnTo>
                    <a:pt x="64" y="47942"/>
                  </a:lnTo>
                  <a:lnTo>
                    <a:pt x="127" y="48512"/>
                  </a:lnTo>
                  <a:lnTo>
                    <a:pt x="254" y="48955"/>
                  </a:lnTo>
                  <a:lnTo>
                    <a:pt x="507" y="49272"/>
                  </a:lnTo>
                  <a:lnTo>
                    <a:pt x="824" y="49462"/>
                  </a:lnTo>
                  <a:lnTo>
                    <a:pt x="1267" y="49588"/>
                  </a:lnTo>
                  <a:lnTo>
                    <a:pt x="1774" y="49715"/>
                  </a:lnTo>
                  <a:lnTo>
                    <a:pt x="6270" y="49715"/>
                  </a:lnTo>
                  <a:lnTo>
                    <a:pt x="6777" y="49652"/>
                  </a:lnTo>
                  <a:lnTo>
                    <a:pt x="7157" y="49588"/>
                  </a:lnTo>
                  <a:lnTo>
                    <a:pt x="7537" y="49462"/>
                  </a:lnTo>
                  <a:lnTo>
                    <a:pt x="7790" y="49272"/>
                  </a:lnTo>
                  <a:lnTo>
                    <a:pt x="8043" y="48955"/>
                  </a:lnTo>
                  <a:lnTo>
                    <a:pt x="8170" y="48638"/>
                  </a:lnTo>
                  <a:lnTo>
                    <a:pt x="8233" y="48195"/>
                  </a:lnTo>
                  <a:lnTo>
                    <a:pt x="8233" y="47752"/>
                  </a:lnTo>
                  <a:lnTo>
                    <a:pt x="8297" y="2027"/>
                  </a:lnTo>
                  <a:lnTo>
                    <a:pt x="8233" y="1521"/>
                  </a:lnTo>
                  <a:lnTo>
                    <a:pt x="8170" y="1078"/>
                  </a:lnTo>
                  <a:lnTo>
                    <a:pt x="8043" y="698"/>
                  </a:lnTo>
                  <a:lnTo>
                    <a:pt x="7790" y="444"/>
                  </a:lnTo>
                  <a:lnTo>
                    <a:pt x="7537" y="254"/>
                  </a:lnTo>
                  <a:lnTo>
                    <a:pt x="7157" y="128"/>
                  </a:lnTo>
                  <a:lnTo>
                    <a:pt x="6713" y="64"/>
                  </a:lnTo>
                  <a:lnTo>
                    <a:pt x="6207"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9"/>
            <p:cNvSpPr/>
            <p:nvPr/>
          </p:nvSpPr>
          <p:spPr>
            <a:xfrm>
              <a:off x="5038600" y="2211525"/>
              <a:ext cx="503525" cy="604825"/>
            </a:xfrm>
            <a:custGeom>
              <a:rect b="b" l="l" r="r" t="t"/>
              <a:pathLst>
                <a:path extrusionOk="0" h="24193" w="20141">
                  <a:moveTo>
                    <a:pt x="9311" y="2027"/>
                  </a:moveTo>
                  <a:lnTo>
                    <a:pt x="9881" y="2090"/>
                  </a:lnTo>
                  <a:lnTo>
                    <a:pt x="10387" y="2154"/>
                  </a:lnTo>
                  <a:lnTo>
                    <a:pt x="10957" y="2407"/>
                  </a:lnTo>
                  <a:lnTo>
                    <a:pt x="11401" y="2724"/>
                  </a:lnTo>
                  <a:lnTo>
                    <a:pt x="11781" y="3103"/>
                  </a:lnTo>
                  <a:lnTo>
                    <a:pt x="12034" y="3547"/>
                  </a:lnTo>
                  <a:lnTo>
                    <a:pt x="12224" y="4053"/>
                  </a:lnTo>
                  <a:lnTo>
                    <a:pt x="12351" y="4560"/>
                  </a:lnTo>
                  <a:lnTo>
                    <a:pt x="12351" y="5130"/>
                  </a:lnTo>
                  <a:lnTo>
                    <a:pt x="12224" y="5637"/>
                  </a:lnTo>
                  <a:lnTo>
                    <a:pt x="11971" y="6207"/>
                  </a:lnTo>
                  <a:lnTo>
                    <a:pt x="11591" y="6650"/>
                  </a:lnTo>
                  <a:lnTo>
                    <a:pt x="10767" y="7473"/>
                  </a:lnTo>
                  <a:lnTo>
                    <a:pt x="9754" y="8233"/>
                  </a:lnTo>
                  <a:lnTo>
                    <a:pt x="7537" y="9880"/>
                  </a:lnTo>
                  <a:lnTo>
                    <a:pt x="7157" y="8740"/>
                  </a:lnTo>
                  <a:lnTo>
                    <a:pt x="6714" y="7727"/>
                  </a:lnTo>
                  <a:lnTo>
                    <a:pt x="6461" y="6777"/>
                  </a:lnTo>
                  <a:lnTo>
                    <a:pt x="6334" y="6270"/>
                  </a:lnTo>
                  <a:lnTo>
                    <a:pt x="6271" y="5827"/>
                  </a:lnTo>
                  <a:lnTo>
                    <a:pt x="6271" y="5447"/>
                  </a:lnTo>
                  <a:lnTo>
                    <a:pt x="6334" y="5130"/>
                  </a:lnTo>
                  <a:lnTo>
                    <a:pt x="6524" y="4370"/>
                  </a:lnTo>
                  <a:lnTo>
                    <a:pt x="6904" y="3673"/>
                  </a:lnTo>
                  <a:lnTo>
                    <a:pt x="7284" y="3040"/>
                  </a:lnTo>
                  <a:lnTo>
                    <a:pt x="7727" y="2597"/>
                  </a:lnTo>
                  <a:lnTo>
                    <a:pt x="8171" y="2344"/>
                  </a:lnTo>
                  <a:lnTo>
                    <a:pt x="8741" y="2154"/>
                  </a:lnTo>
                  <a:lnTo>
                    <a:pt x="9311" y="2027"/>
                  </a:lnTo>
                  <a:close/>
                  <a:moveTo>
                    <a:pt x="6334" y="12603"/>
                  </a:moveTo>
                  <a:lnTo>
                    <a:pt x="12414" y="19696"/>
                  </a:lnTo>
                  <a:lnTo>
                    <a:pt x="11844" y="20329"/>
                  </a:lnTo>
                  <a:lnTo>
                    <a:pt x="11211" y="20899"/>
                  </a:lnTo>
                  <a:lnTo>
                    <a:pt x="10451" y="21343"/>
                  </a:lnTo>
                  <a:lnTo>
                    <a:pt x="9627" y="21659"/>
                  </a:lnTo>
                  <a:lnTo>
                    <a:pt x="8804" y="21913"/>
                  </a:lnTo>
                  <a:lnTo>
                    <a:pt x="7917" y="22039"/>
                  </a:lnTo>
                  <a:lnTo>
                    <a:pt x="7094" y="22039"/>
                  </a:lnTo>
                  <a:lnTo>
                    <a:pt x="6207" y="21849"/>
                  </a:lnTo>
                  <a:lnTo>
                    <a:pt x="5574" y="21659"/>
                  </a:lnTo>
                  <a:lnTo>
                    <a:pt x="5004" y="21343"/>
                  </a:lnTo>
                  <a:lnTo>
                    <a:pt x="4434" y="20963"/>
                  </a:lnTo>
                  <a:lnTo>
                    <a:pt x="3991" y="20519"/>
                  </a:lnTo>
                  <a:lnTo>
                    <a:pt x="3611" y="20013"/>
                  </a:lnTo>
                  <a:lnTo>
                    <a:pt x="3294" y="19443"/>
                  </a:lnTo>
                  <a:lnTo>
                    <a:pt x="3104" y="18809"/>
                  </a:lnTo>
                  <a:lnTo>
                    <a:pt x="2914" y="18113"/>
                  </a:lnTo>
                  <a:lnTo>
                    <a:pt x="2914" y="17289"/>
                  </a:lnTo>
                  <a:lnTo>
                    <a:pt x="2978" y="16529"/>
                  </a:lnTo>
                  <a:lnTo>
                    <a:pt x="3231" y="15770"/>
                  </a:lnTo>
                  <a:lnTo>
                    <a:pt x="3547" y="15073"/>
                  </a:lnTo>
                  <a:lnTo>
                    <a:pt x="4054" y="14376"/>
                  </a:lnTo>
                  <a:lnTo>
                    <a:pt x="4687" y="13743"/>
                  </a:lnTo>
                  <a:lnTo>
                    <a:pt x="5447" y="13110"/>
                  </a:lnTo>
                  <a:lnTo>
                    <a:pt x="6334" y="12603"/>
                  </a:lnTo>
                  <a:close/>
                  <a:moveTo>
                    <a:pt x="9627" y="0"/>
                  </a:moveTo>
                  <a:lnTo>
                    <a:pt x="8614" y="64"/>
                  </a:lnTo>
                  <a:lnTo>
                    <a:pt x="7601" y="254"/>
                  </a:lnTo>
                  <a:lnTo>
                    <a:pt x="7157" y="380"/>
                  </a:lnTo>
                  <a:lnTo>
                    <a:pt x="6651" y="570"/>
                  </a:lnTo>
                  <a:lnTo>
                    <a:pt x="6271" y="760"/>
                  </a:lnTo>
                  <a:lnTo>
                    <a:pt x="5827" y="1014"/>
                  </a:lnTo>
                  <a:lnTo>
                    <a:pt x="5131" y="1584"/>
                  </a:lnTo>
                  <a:lnTo>
                    <a:pt x="4497" y="2217"/>
                  </a:lnTo>
                  <a:lnTo>
                    <a:pt x="4054" y="2977"/>
                  </a:lnTo>
                  <a:lnTo>
                    <a:pt x="3864" y="3357"/>
                  </a:lnTo>
                  <a:lnTo>
                    <a:pt x="3674" y="3800"/>
                  </a:lnTo>
                  <a:lnTo>
                    <a:pt x="3547" y="4180"/>
                  </a:lnTo>
                  <a:lnTo>
                    <a:pt x="3484" y="4623"/>
                  </a:lnTo>
                  <a:lnTo>
                    <a:pt x="3421" y="5067"/>
                  </a:lnTo>
                  <a:lnTo>
                    <a:pt x="3421" y="5510"/>
                  </a:lnTo>
                  <a:lnTo>
                    <a:pt x="3484" y="5953"/>
                  </a:lnTo>
                  <a:lnTo>
                    <a:pt x="3547" y="6460"/>
                  </a:lnTo>
                  <a:lnTo>
                    <a:pt x="3864" y="7537"/>
                  </a:lnTo>
                  <a:lnTo>
                    <a:pt x="4181" y="8550"/>
                  </a:lnTo>
                  <a:lnTo>
                    <a:pt x="5004" y="10703"/>
                  </a:lnTo>
                  <a:lnTo>
                    <a:pt x="3547" y="11780"/>
                  </a:lnTo>
                  <a:lnTo>
                    <a:pt x="2788" y="12286"/>
                  </a:lnTo>
                  <a:lnTo>
                    <a:pt x="2091" y="12920"/>
                  </a:lnTo>
                  <a:lnTo>
                    <a:pt x="1394" y="13616"/>
                  </a:lnTo>
                  <a:lnTo>
                    <a:pt x="888" y="14376"/>
                  </a:lnTo>
                  <a:lnTo>
                    <a:pt x="508" y="15136"/>
                  </a:lnTo>
                  <a:lnTo>
                    <a:pt x="191" y="16023"/>
                  </a:lnTo>
                  <a:lnTo>
                    <a:pt x="64" y="16846"/>
                  </a:lnTo>
                  <a:lnTo>
                    <a:pt x="1" y="17733"/>
                  </a:lnTo>
                  <a:lnTo>
                    <a:pt x="128" y="18683"/>
                  </a:lnTo>
                  <a:lnTo>
                    <a:pt x="318" y="19633"/>
                  </a:lnTo>
                  <a:lnTo>
                    <a:pt x="634" y="20519"/>
                  </a:lnTo>
                  <a:lnTo>
                    <a:pt x="1014" y="21279"/>
                  </a:lnTo>
                  <a:lnTo>
                    <a:pt x="1521" y="21976"/>
                  </a:lnTo>
                  <a:lnTo>
                    <a:pt x="2154" y="22546"/>
                  </a:lnTo>
                  <a:lnTo>
                    <a:pt x="2788" y="23052"/>
                  </a:lnTo>
                  <a:lnTo>
                    <a:pt x="3547" y="23432"/>
                  </a:lnTo>
                  <a:lnTo>
                    <a:pt x="4434" y="23749"/>
                  </a:lnTo>
                  <a:lnTo>
                    <a:pt x="5321" y="24002"/>
                  </a:lnTo>
                  <a:lnTo>
                    <a:pt x="6587" y="24192"/>
                  </a:lnTo>
                  <a:lnTo>
                    <a:pt x="8361" y="24192"/>
                  </a:lnTo>
                  <a:lnTo>
                    <a:pt x="8931" y="24129"/>
                  </a:lnTo>
                  <a:lnTo>
                    <a:pt x="9501" y="24002"/>
                  </a:lnTo>
                  <a:lnTo>
                    <a:pt x="10071" y="23812"/>
                  </a:lnTo>
                  <a:lnTo>
                    <a:pt x="11211" y="23432"/>
                  </a:lnTo>
                  <a:lnTo>
                    <a:pt x="12224" y="22862"/>
                  </a:lnTo>
                  <a:lnTo>
                    <a:pt x="13300" y="22166"/>
                  </a:lnTo>
                  <a:lnTo>
                    <a:pt x="14250" y="21343"/>
                  </a:lnTo>
                  <a:lnTo>
                    <a:pt x="14820" y="22039"/>
                  </a:lnTo>
                  <a:lnTo>
                    <a:pt x="15454" y="22672"/>
                  </a:lnTo>
                  <a:lnTo>
                    <a:pt x="16087" y="23179"/>
                  </a:lnTo>
                  <a:lnTo>
                    <a:pt x="16784" y="23559"/>
                  </a:lnTo>
                  <a:lnTo>
                    <a:pt x="17544" y="23749"/>
                  </a:lnTo>
                  <a:lnTo>
                    <a:pt x="18367" y="23876"/>
                  </a:lnTo>
                  <a:lnTo>
                    <a:pt x="19190" y="23812"/>
                  </a:lnTo>
                  <a:lnTo>
                    <a:pt x="20140" y="23622"/>
                  </a:lnTo>
                  <a:lnTo>
                    <a:pt x="16024" y="19379"/>
                  </a:lnTo>
                  <a:lnTo>
                    <a:pt x="19190" y="13363"/>
                  </a:lnTo>
                  <a:lnTo>
                    <a:pt x="16910" y="12413"/>
                  </a:lnTo>
                  <a:lnTo>
                    <a:pt x="14314" y="17859"/>
                  </a:lnTo>
                  <a:lnTo>
                    <a:pt x="8804" y="11400"/>
                  </a:lnTo>
                  <a:lnTo>
                    <a:pt x="11084" y="9880"/>
                  </a:lnTo>
                  <a:lnTo>
                    <a:pt x="12097" y="9183"/>
                  </a:lnTo>
                  <a:lnTo>
                    <a:pt x="13110" y="8360"/>
                  </a:lnTo>
                  <a:lnTo>
                    <a:pt x="13427" y="8043"/>
                  </a:lnTo>
                  <a:lnTo>
                    <a:pt x="13744" y="7663"/>
                  </a:lnTo>
                  <a:lnTo>
                    <a:pt x="13997" y="7283"/>
                  </a:lnTo>
                  <a:lnTo>
                    <a:pt x="14250" y="6840"/>
                  </a:lnTo>
                  <a:lnTo>
                    <a:pt x="14440" y="6460"/>
                  </a:lnTo>
                  <a:lnTo>
                    <a:pt x="14567" y="6017"/>
                  </a:lnTo>
                  <a:lnTo>
                    <a:pt x="14694" y="5573"/>
                  </a:lnTo>
                  <a:lnTo>
                    <a:pt x="14757" y="5130"/>
                  </a:lnTo>
                  <a:lnTo>
                    <a:pt x="14757" y="4687"/>
                  </a:lnTo>
                  <a:lnTo>
                    <a:pt x="14757" y="4243"/>
                  </a:lnTo>
                  <a:lnTo>
                    <a:pt x="14694" y="3800"/>
                  </a:lnTo>
                  <a:lnTo>
                    <a:pt x="14630" y="3357"/>
                  </a:lnTo>
                  <a:lnTo>
                    <a:pt x="14440" y="2914"/>
                  </a:lnTo>
                  <a:lnTo>
                    <a:pt x="14250" y="2534"/>
                  </a:lnTo>
                  <a:lnTo>
                    <a:pt x="14060" y="2154"/>
                  </a:lnTo>
                  <a:lnTo>
                    <a:pt x="13807" y="1774"/>
                  </a:lnTo>
                  <a:lnTo>
                    <a:pt x="13490" y="1457"/>
                  </a:lnTo>
                  <a:lnTo>
                    <a:pt x="13174" y="1204"/>
                  </a:lnTo>
                  <a:lnTo>
                    <a:pt x="12794" y="887"/>
                  </a:lnTo>
                  <a:lnTo>
                    <a:pt x="12414" y="697"/>
                  </a:lnTo>
                  <a:lnTo>
                    <a:pt x="11971" y="507"/>
                  </a:lnTo>
                  <a:lnTo>
                    <a:pt x="11527" y="317"/>
                  </a:lnTo>
                  <a:lnTo>
                    <a:pt x="10641" y="127"/>
                  </a:lnTo>
                  <a:lnTo>
                    <a:pt x="9627" y="0"/>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9"/>
            <p:cNvSpPr/>
            <p:nvPr/>
          </p:nvSpPr>
          <p:spPr>
            <a:xfrm>
              <a:off x="7223525" y="2213100"/>
              <a:ext cx="152025" cy="285025"/>
            </a:xfrm>
            <a:custGeom>
              <a:rect b="b" l="l" r="r" t="t"/>
              <a:pathLst>
                <a:path extrusionOk="0" h="11401" w="6081">
                  <a:moveTo>
                    <a:pt x="1" y="1"/>
                  </a:moveTo>
                  <a:lnTo>
                    <a:pt x="1" y="11400"/>
                  </a:lnTo>
                  <a:lnTo>
                    <a:pt x="6081" y="1774"/>
                  </a:lnTo>
                  <a:lnTo>
                    <a:pt x="1" y="1"/>
                  </a:lnTo>
                  <a:close/>
                </a:path>
              </a:pathLst>
            </a:custGeom>
            <a:solidFill>
              <a:srgbClr val="043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49"/>
          <p:cNvGrpSpPr/>
          <p:nvPr/>
        </p:nvGrpSpPr>
        <p:grpSpPr>
          <a:xfrm>
            <a:off x="1276591" y="1837147"/>
            <a:ext cx="1714500" cy="917946"/>
            <a:chOff x="550400" y="2639500"/>
            <a:chExt cx="7143750" cy="3824775"/>
          </a:xfrm>
        </p:grpSpPr>
        <p:sp>
          <p:nvSpPr>
            <p:cNvPr id="795" name="Google Shape;795;p49"/>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9"/>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9"/>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9"/>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9"/>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9"/>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9"/>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9"/>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9"/>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9"/>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9"/>
            <p:cNvSpPr/>
            <p:nvPr/>
          </p:nvSpPr>
          <p:spPr>
            <a:xfrm>
              <a:off x="3105750" y="2639500"/>
              <a:ext cx="1980175" cy="2003325"/>
            </a:xfrm>
            <a:custGeom>
              <a:rect b="b" l="l" r="r" t="t"/>
              <a:pathLst>
                <a:path extrusionOk="0" h="80133" w="79207">
                  <a:moveTo>
                    <a:pt x="37289" y="1"/>
                  </a:moveTo>
                  <a:lnTo>
                    <a:pt x="35835" y="133"/>
                  </a:lnTo>
                  <a:lnTo>
                    <a:pt x="34380" y="265"/>
                  </a:lnTo>
                  <a:lnTo>
                    <a:pt x="32992" y="464"/>
                  </a:lnTo>
                  <a:lnTo>
                    <a:pt x="31537" y="662"/>
                  </a:lnTo>
                  <a:lnTo>
                    <a:pt x="30149" y="926"/>
                  </a:lnTo>
                  <a:lnTo>
                    <a:pt x="28760" y="1257"/>
                  </a:lnTo>
                  <a:lnTo>
                    <a:pt x="27438" y="1654"/>
                  </a:lnTo>
                  <a:lnTo>
                    <a:pt x="26050" y="2116"/>
                  </a:lnTo>
                  <a:lnTo>
                    <a:pt x="24727" y="2579"/>
                  </a:lnTo>
                  <a:lnTo>
                    <a:pt x="23471" y="3042"/>
                  </a:lnTo>
                  <a:lnTo>
                    <a:pt x="22149" y="3637"/>
                  </a:lnTo>
                  <a:lnTo>
                    <a:pt x="20893" y="4232"/>
                  </a:lnTo>
                  <a:lnTo>
                    <a:pt x="19702" y="4893"/>
                  </a:lnTo>
                  <a:lnTo>
                    <a:pt x="18446" y="5554"/>
                  </a:lnTo>
                  <a:lnTo>
                    <a:pt x="17322" y="6282"/>
                  </a:lnTo>
                  <a:lnTo>
                    <a:pt x="16132" y="7009"/>
                  </a:lnTo>
                  <a:lnTo>
                    <a:pt x="15008" y="7802"/>
                  </a:lnTo>
                  <a:lnTo>
                    <a:pt x="13950" y="8662"/>
                  </a:lnTo>
                  <a:lnTo>
                    <a:pt x="12893" y="9521"/>
                  </a:lnTo>
                  <a:lnTo>
                    <a:pt x="11835" y="10447"/>
                  </a:lnTo>
                  <a:lnTo>
                    <a:pt x="10843" y="11373"/>
                  </a:lnTo>
                  <a:lnTo>
                    <a:pt x="9851" y="12364"/>
                  </a:lnTo>
                  <a:lnTo>
                    <a:pt x="8926" y="13356"/>
                  </a:lnTo>
                  <a:lnTo>
                    <a:pt x="8000" y="14414"/>
                  </a:lnTo>
                  <a:lnTo>
                    <a:pt x="7141" y="15472"/>
                  </a:lnTo>
                  <a:lnTo>
                    <a:pt x="6281" y="16596"/>
                  </a:lnTo>
                  <a:lnTo>
                    <a:pt x="5488" y="17720"/>
                  </a:lnTo>
                  <a:lnTo>
                    <a:pt x="4760" y="18844"/>
                  </a:lnTo>
                  <a:lnTo>
                    <a:pt x="4033" y="20034"/>
                  </a:lnTo>
                  <a:lnTo>
                    <a:pt x="2909" y="22017"/>
                  </a:lnTo>
                  <a:lnTo>
                    <a:pt x="1984" y="24133"/>
                  </a:lnTo>
                  <a:lnTo>
                    <a:pt x="595" y="27769"/>
                  </a:lnTo>
                  <a:lnTo>
                    <a:pt x="331" y="28496"/>
                  </a:lnTo>
                  <a:lnTo>
                    <a:pt x="198" y="29224"/>
                  </a:lnTo>
                  <a:lnTo>
                    <a:pt x="66" y="30017"/>
                  </a:lnTo>
                  <a:lnTo>
                    <a:pt x="0" y="30810"/>
                  </a:lnTo>
                  <a:lnTo>
                    <a:pt x="66" y="31736"/>
                  </a:lnTo>
                  <a:lnTo>
                    <a:pt x="198" y="32595"/>
                  </a:lnTo>
                  <a:lnTo>
                    <a:pt x="397" y="33389"/>
                  </a:lnTo>
                  <a:lnTo>
                    <a:pt x="727" y="34182"/>
                  </a:lnTo>
                  <a:lnTo>
                    <a:pt x="1058" y="34976"/>
                  </a:lnTo>
                  <a:lnTo>
                    <a:pt x="1521" y="35637"/>
                  </a:lnTo>
                  <a:lnTo>
                    <a:pt x="1984" y="36364"/>
                  </a:lnTo>
                  <a:lnTo>
                    <a:pt x="2579" y="36959"/>
                  </a:lnTo>
                  <a:lnTo>
                    <a:pt x="3174" y="37488"/>
                  </a:lnTo>
                  <a:lnTo>
                    <a:pt x="3835" y="38017"/>
                  </a:lnTo>
                  <a:lnTo>
                    <a:pt x="4562" y="38414"/>
                  </a:lnTo>
                  <a:lnTo>
                    <a:pt x="5289" y="38810"/>
                  </a:lnTo>
                  <a:lnTo>
                    <a:pt x="6083" y="39075"/>
                  </a:lnTo>
                  <a:lnTo>
                    <a:pt x="6942" y="39339"/>
                  </a:lnTo>
                  <a:lnTo>
                    <a:pt x="7802" y="39471"/>
                  </a:lnTo>
                  <a:lnTo>
                    <a:pt x="9389" y="39471"/>
                  </a:lnTo>
                  <a:lnTo>
                    <a:pt x="10050" y="39405"/>
                  </a:lnTo>
                  <a:lnTo>
                    <a:pt x="10711" y="39273"/>
                  </a:lnTo>
                  <a:lnTo>
                    <a:pt x="11372" y="39075"/>
                  </a:lnTo>
                  <a:lnTo>
                    <a:pt x="11967" y="38810"/>
                  </a:lnTo>
                  <a:lnTo>
                    <a:pt x="12628" y="38546"/>
                  </a:lnTo>
                  <a:lnTo>
                    <a:pt x="13157" y="38215"/>
                  </a:lnTo>
                  <a:lnTo>
                    <a:pt x="13686" y="37885"/>
                  </a:lnTo>
                  <a:lnTo>
                    <a:pt x="14215" y="37488"/>
                  </a:lnTo>
                  <a:lnTo>
                    <a:pt x="14744" y="37025"/>
                  </a:lnTo>
                  <a:lnTo>
                    <a:pt x="15141" y="36562"/>
                  </a:lnTo>
                  <a:lnTo>
                    <a:pt x="15603" y="36033"/>
                  </a:lnTo>
                  <a:lnTo>
                    <a:pt x="15934" y="35505"/>
                  </a:lnTo>
                  <a:lnTo>
                    <a:pt x="16264" y="34976"/>
                  </a:lnTo>
                  <a:lnTo>
                    <a:pt x="16595" y="34381"/>
                  </a:lnTo>
                  <a:lnTo>
                    <a:pt x="16860" y="33786"/>
                  </a:lnTo>
                  <a:lnTo>
                    <a:pt x="17124" y="32860"/>
                  </a:lnTo>
                  <a:lnTo>
                    <a:pt x="17455" y="31934"/>
                  </a:lnTo>
                  <a:lnTo>
                    <a:pt x="17851" y="31075"/>
                  </a:lnTo>
                  <a:lnTo>
                    <a:pt x="18248" y="30215"/>
                  </a:lnTo>
                  <a:lnTo>
                    <a:pt x="19107" y="28562"/>
                  </a:lnTo>
                  <a:lnTo>
                    <a:pt x="20165" y="26976"/>
                  </a:lnTo>
                  <a:lnTo>
                    <a:pt x="21355" y="25455"/>
                  </a:lnTo>
                  <a:lnTo>
                    <a:pt x="22612" y="24067"/>
                  </a:lnTo>
                  <a:lnTo>
                    <a:pt x="24000" y="22810"/>
                  </a:lnTo>
                  <a:lnTo>
                    <a:pt x="25455" y="21620"/>
                  </a:lnTo>
                  <a:lnTo>
                    <a:pt x="27041" y="20629"/>
                  </a:lnTo>
                  <a:lnTo>
                    <a:pt x="28760" y="19703"/>
                  </a:lnTo>
                  <a:lnTo>
                    <a:pt x="29620" y="19306"/>
                  </a:lnTo>
                  <a:lnTo>
                    <a:pt x="30479" y="18910"/>
                  </a:lnTo>
                  <a:lnTo>
                    <a:pt x="31405" y="18579"/>
                  </a:lnTo>
                  <a:lnTo>
                    <a:pt x="32264" y="18315"/>
                  </a:lnTo>
                  <a:lnTo>
                    <a:pt x="33190" y="18050"/>
                  </a:lnTo>
                  <a:lnTo>
                    <a:pt x="34182" y="17786"/>
                  </a:lnTo>
                  <a:lnTo>
                    <a:pt x="35107" y="17653"/>
                  </a:lnTo>
                  <a:lnTo>
                    <a:pt x="36099" y="17521"/>
                  </a:lnTo>
                  <a:lnTo>
                    <a:pt x="37091" y="17389"/>
                  </a:lnTo>
                  <a:lnTo>
                    <a:pt x="38083" y="17323"/>
                  </a:lnTo>
                  <a:lnTo>
                    <a:pt x="39140" y="17323"/>
                  </a:lnTo>
                  <a:lnTo>
                    <a:pt x="40132" y="17389"/>
                  </a:lnTo>
                  <a:lnTo>
                    <a:pt x="41190" y="17455"/>
                  </a:lnTo>
                  <a:lnTo>
                    <a:pt x="42314" y="17587"/>
                  </a:lnTo>
                  <a:lnTo>
                    <a:pt x="43306" y="17786"/>
                  </a:lnTo>
                  <a:lnTo>
                    <a:pt x="44363" y="17984"/>
                  </a:lnTo>
                  <a:lnTo>
                    <a:pt x="45421" y="18248"/>
                  </a:lnTo>
                  <a:lnTo>
                    <a:pt x="46413" y="18579"/>
                  </a:lnTo>
                  <a:lnTo>
                    <a:pt x="47405" y="18976"/>
                  </a:lnTo>
                  <a:lnTo>
                    <a:pt x="48330" y="19372"/>
                  </a:lnTo>
                  <a:lnTo>
                    <a:pt x="49256" y="19835"/>
                  </a:lnTo>
                  <a:lnTo>
                    <a:pt x="50182" y="20364"/>
                  </a:lnTo>
                  <a:lnTo>
                    <a:pt x="51107" y="20893"/>
                  </a:lnTo>
                  <a:lnTo>
                    <a:pt x="51967" y="21422"/>
                  </a:lnTo>
                  <a:lnTo>
                    <a:pt x="52760" y="22083"/>
                  </a:lnTo>
                  <a:lnTo>
                    <a:pt x="53620" y="22678"/>
                  </a:lnTo>
                  <a:lnTo>
                    <a:pt x="54347" y="23405"/>
                  </a:lnTo>
                  <a:lnTo>
                    <a:pt x="55140" y="24133"/>
                  </a:lnTo>
                  <a:lnTo>
                    <a:pt x="55801" y="24860"/>
                  </a:lnTo>
                  <a:lnTo>
                    <a:pt x="56529" y="25653"/>
                  </a:lnTo>
                  <a:lnTo>
                    <a:pt x="57190" y="26447"/>
                  </a:lnTo>
                  <a:lnTo>
                    <a:pt x="57785" y="27306"/>
                  </a:lnTo>
                  <a:lnTo>
                    <a:pt x="58314" y="28166"/>
                  </a:lnTo>
                  <a:lnTo>
                    <a:pt x="58909" y="29025"/>
                  </a:lnTo>
                  <a:lnTo>
                    <a:pt x="59372" y="29951"/>
                  </a:lnTo>
                  <a:lnTo>
                    <a:pt x="59834" y="30876"/>
                  </a:lnTo>
                  <a:lnTo>
                    <a:pt x="60231" y="31868"/>
                  </a:lnTo>
                  <a:lnTo>
                    <a:pt x="60628" y="32794"/>
                  </a:lnTo>
                  <a:lnTo>
                    <a:pt x="60958" y="33852"/>
                  </a:lnTo>
                  <a:lnTo>
                    <a:pt x="61223" y="34843"/>
                  </a:lnTo>
                  <a:lnTo>
                    <a:pt x="61487" y="35901"/>
                  </a:lnTo>
                  <a:lnTo>
                    <a:pt x="61620" y="36959"/>
                  </a:lnTo>
                  <a:lnTo>
                    <a:pt x="61752" y="38017"/>
                  </a:lnTo>
                  <a:lnTo>
                    <a:pt x="61884" y="39075"/>
                  </a:lnTo>
                  <a:lnTo>
                    <a:pt x="61884" y="40133"/>
                  </a:lnTo>
                  <a:lnTo>
                    <a:pt x="61884" y="41257"/>
                  </a:lnTo>
                  <a:lnTo>
                    <a:pt x="61818" y="42314"/>
                  </a:lnTo>
                  <a:lnTo>
                    <a:pt x="61686" y="43306"/>
                  </a:lnTo>
                  <a:lnTo>
                    <a:pt x="61553" y="44364"/>
                  </a:lnTo>
                  <a:lnTo>
                    <a:pt x="61355" y="45356"/>
                  </a:lnTo>
                  <a:lnTo>
                    <a:pt x="61091" y="46347"/>
                  </a:lnTo>
                  <a:lnTo>
                    <a:pt x="60826" y="47339"/>
                  </a:lnTo>
                  <a:lnTo>
                    <a:pt x="60496" y="48265"/>
                  </a:lnTo>
                  <a:lnTo>
                    <a:pt x="60099" y="49256"/>
                  </a:lnTo>
                  <a:lnTo>
                    <a:pt x="59702" y="50182"/>
                  </a:lnTo>
                  <a:lnTo>
                    <a:pt x="59239" y="51042"/>
                  </a:lnTo>
                  <a:lnTo>
                    <a:pt x="58777" y="51901"/>
                  </a:lnTo>
                  <a:lnTo>
                    <a:pt x="58248" y="52761"/>
                  </a:lnTo>
                  <a:lnTo>
                    <a:pt x="57653" y="53620"/>
                  </a:lnTo>
                  <a:lnTo>
                    <a:pt x="57058" y="54413"/>
                  </a:lnTo>
                  <a:lnTo>
                    <a:pt x="56463" y="55141"/>
                  </a:lnTo>
                  <a:lnTo>
                    <a:pt x="55801" y="55934"/>
                  </a:lnTo>
                  <a:lnTo>
                    <a:pt x="55140" y="56661"/>
                  </a:lnTo>
                  <a:lnTo>
                    <a:pt x="54413" y="57322"/>
                  </a:lnTo>
                  <a:lnTo>
                    <a:pt x="53620" y="57984"/>
                  </a:lnTo>
                  <a:lnTo>
                    <a:pt x="52892" y="58579"/>
                  </a:lnTo>
                  <a:lnTo>
                    <a:pt x="52033" y="59174"/>
                  </a:lnTo>
                  <a:lnTo>
                    <a:pt x="51239" y="59769"/>
                  </a:lnTo>
                  <a:lnTo>
                    <a:pt x="50380" y="60232"/>
                  </a:lnTo>
                  <a:lnTo>
                    <a:pt x="49520" y="60760"/>
                  </a:lnTo>
                  <a:lnTo>
                    <a:pt x="48595" y="61157"/>
                  </a:lnTo>
                  <a:lnTo>
                    <a:pt x="47669" y="61620"/>
                  </a:lnTo>
                  <a:lnTo>
                    <a:pt x="46744" y="61951"/>
                  </a:lnTo>
                  <a:lnTo>
                    <a:pt x="45752" y="62281"/>
                  </a:lnTo>
                  <a:lnTo>
                    <a:pt x="44826" y="62546"/>
                  </a:lnTo>
                  <a:lnTo>
                    <a:pt x="43835" y="62810"/>
                  </a:lnTo>
                  <a:lnTo>
                    <a:pt x="42975" y="62876"/>
                  </a:lnTo>
                  <a:lnTo>
                    <a:pt x="42116" y="63075"/>
                  </a:lnTo>
                  <a:lnTo>
                    <a:pt x="41388" y="63273"/>
                  </a:lnTo>
                  <a:lnTo>
                    <a:pt x="40595" y="63603"/>
                  </a:lnTo>
                  <a:lnTo>
                    <a:pt x="39868" y="64000"/>
                  </a:lnTo>
                  <a:lnTo>
                    <a:pt x="39206" y="64463"/>
                  </a:lnTo>
                  <a:lnTo>
                    <a:pt x="38611" y="64926"/>
                  </a:lnTo>
                  <a:lnTo>
                    <a:pt x="38016" y="65521"/>
                  </a:lnTo>
                  <a:lnTo>
                    <a:pt x="37487" y="66116"/>
                  </a:lnTo>
                  <a:lnTo>
                    <a:pt x="37025" y="66777"/>
                  </a:lnTo>
                  <a:lnTo>
                    <a:pt x="36628" y="67438"/>
                  </a:lnTo>
                  <a:lnTo>
                    <a:pt x="36297" y="68165"/>
                  </a:lnTo>
                  <a:lnTo>
                    <a:pt x="35967" y="68959"/>
                  </a:lnTo>
                  <a:lnTo>
                    <a:pt x="35768" y="69752"/>
                  </a:lnTo>
                  <a:lnTo>
                    <a:pt x="35702" y="70612"/>
                  </a:lnTo>
                  <a:lnTo>
                    <a:pt x="35636" y="71471"/>
                  </a:lnTo>
                  <a:lnTo>
                    <a:pt x="35702" y="72331"/>
                  </a:lnTo>
                  <a:lnTo>
                    <a:pt x="35835" y="73190"/>
                  </a:lnTo>
                  <a:lnTo>
                    <a:pt x="36033" y="74050"/>
                  </a:lnTo>
                  <a:lnTo>
                    <a:pt x="36297" y="74843"/>
                  </a:lnTo>
                  <a:lnTo>
                    <a:pt x="36694" y="75570"/>
                  </a:lnTo>
                  <a:lnTo>
                    <a:pt x="37091" y="76298"/>
                  </a:lnTo>
                  <a:lnTo>
                    <a:pt x="37620" y="76959"/>
                  </a:lnTo>
                  <a:lnTo>
                    <a:pt x="38149" y="77554"/>
                  </a:lnTo>
                  <a:lnTo>
                    <a:pt x="38810" y="78149"/>
                  </a:lnTo>
                  <a:lnTo>
                    <a:pt x="39471" y="78612"/>
                  </a:lnTo>
                  <a:lnTo>
                    <a:pt x="40198" y="79074"/>
                  </a:lnTo>
                  <a:lnTo>
                    <a:pt x="40925" y="79405"/>
                  </a:lnTo>
                  <a:lnTo>
                    <a:pt x="41719" y="79736"/>
                  </a:lnTo>
                  <a:lnTo>
                    <a:pt x="42578" y="79934"/>
                  </a:lnTo>
                  <a:lnTo>
                    <a:pt x="43438" y="80066"/>
                  </a:lnTo>
                  <a:lnTo>
                    <a:pt x="44297" y="80132"/>
                  </a:lnTo>
                  <a:lnTo>
                    <a:pt x="45554" y="80132"/>
                  </a:lnTo>
                  <a:lnTo>
                    <a:pt x="47669" y="79736"/>
                  </a:lnTo>
                  <a:lnTo>
                    <a:pt x="49719" y="79207"/>
                  </a:lnTo>
                  <a:lnTo>
                    <a:pt x="51768" y="78545"/>
                  </a:lnTo>
                  <a:lnTo>
                    <a:pt x="53752" y="77818"/>
                  </a:lnTo>
                  <a:lnTo>
                    <a:pt x="55669" y="77025"/>
                  </a:lnTo>
                  <a:lnTo>
                    <a:pt x="57520" y="76099"/>
                  </a:lnTo>
                  <a:lnTo>
                    <a:pt x="59372" y="75107"/>
                  </a:lnTo>
                  <a:lnTo>
                    <a:pt x="61091" y="73983"/>
                  </a:lnTo>
                  <a:lnTo>
                    <a:pt x="62810" y="72793"/>
                  </a:lnTo>
                  <a:lnTo>
                    <a:pt x="64462" y="71537"/>
                  </a:lnTo>
                  <a:lnTo>
                    <a:pt x="66049" y="70149"/>
                  </a:lnTo>
                  <a:lnTo>
                    <a:pt x="67504" y="68694"/>
                  </a:lnTo>
                  <a:lnTo>
                    <a:pt x="68958" y="67240"/>
                  </a:lnTo>
                  <a:lnTo>
                    <a:pt x="70281" y="65653"/>
                  </a:lnTo>
                  <a:lnTo>
                    <a:pt x="71537" y="64000"/>
                  </a:lnTo>
                  <a:lnTo>
                    <a:pt x="72727" y="62281"/>
                  </a:lnTo>
                  <a:lnTo>
                    <a:pt x="73520" y="60959"/>
                  </a:lnTo>
                  <a:lnTo>
                    <a:pt x="74314" y="59570"/>
                  </a:lnTo>
                  <a:lnTo>
                    <a:pt x="75041" y="58182"/>
                  </a:lnTo>
                  <a:lnTo>
                    <a:pt x="75768" y="56727"/>
                  </a:lnTo>
                  <a:lnTo>
                    <a:pt x="76363" y="55273"/>
                  </a:lnTo>
                  <a:lnTo>
                    <a:pt x="76958" y="53752"/>
                  </a:lnTo>
                  <a:lnTo>
                    <a:pt x="77421" y="52232"/>
                  </a:lnTo>
                  <a:lnTo>
                    <a:pt x="77884" y="50645"/>
                  </a:lnTo>
                  <a:lnTo>
                    <a:pt x="78281" y="49058"/>
                  </a:lnTo>
                  <a:lnTo>
                    <a:pt x="78611" y="47471"/>
                  </a:lnTo>
                  <a:lnTo>
                    <a:pt x="78809" y="45885"/>
                  </a:lnTo>
                  <a:lnTo>
                    <a:pt x="79008" y="44232"/>
                  </a:lnTo>
                  <a:lnTo>
                    <a:pt x="79140" y="42579"/>
                  </a:lnTo>
                  <a:lnTo>
                    <a:pt x="79206" y="40860"/>
                  </a:lnTo>
                  <a:lnTo>
                    <a:pt x="79206" y="39141"/>
                  </a:lnTo>
                  <a:lnTo>
                    <a:pt x="79140" y="37488"/>
                  </a:lnTo>
                  <a:lnTo>
                    <a:pt x="78942" y="35637"/>
                  </a:lnTo>
                  <a:lnTo>
                    <a:pt x="78677" y="33786"/>
                  </a:lnTo>
                  <a:lnTo>
                    <a:pt x="78347" y="32000"/>
                  </a:lnTo>
                  <a:lnTo>
                    <a:pt x="77950" y="30215"/>
                  </a:lnTo>
                  <a:lnTo>
                    <a:pt x="77421" y="28430"/>
                  </a:lnTo>
                  <a:lnTo>
                    <a:pt x="76826" y="26777"/>
                  </a:lnTo>
                  <a:lnTo>
                    <a:pt x="76231" y="25058"/>
                  </a:lnTo>
                  <a:lnTo>
                    <a:pt x="75504" y="23405"/>
                  </a:lnTo>
                  <a:lnTo>
                    <a:pt x="74710" y="21819"/>
                  </a:lnTo>
                  <a:lnTo>
                    <a:pt x="73851" y="20298"/>
                  </a:lnTo>
                  <a:lnTo>
                    <a:pt x="72925" y="18777"/>
                  </a:lnTo>
                  <a:lnTo>
                    <a:pt x="71934" y="17257"/>
                  </a:lnTo>
                  <a:lnTo>
                    <a:pt x="70876" y="15868"/>
                  </a:lnTo>
                  <a:lnTo>
                    <a:pt x="69752" y="14480"/>
                  </a:lnTo>
                  <a:lnTo>
                    <a:pt x="68562" y="13158"/>
                  </a:lnTo>
                  <a:lnTo>
                    <a:pt x="67372" y="11835"/>
                  </a:lnTo>
                  <a:lnTo>
                    <a:pt x="66115" y="10645"/>
                  </a:lnTo>
                  <a:lnTo>
                    <a:pt x="64727" y="9455"/>
                  </a:lnTo>
                  <a:lnTo>
                    <a:pt x="63405" y="8331"/>
                  </a:lnTo>
                  <a:lnTo>
                    <a:pt x="61950" y="7273"/>
                  </a:lnTo>
                  <a:lnTo>
                    <a:pt x="60496" y="6282"/>
                  </a:lnTo>
                  <a:lnTo>
                    <a:pt x="58975" y="5356"/>
                  </a:lnTo>
                  <a:lnTo>
                    <a:pt x="57388" y="4497"/>
                  </a:lnTo>
                  <a:lnTo>
                    <a:pt x="55801" y="3703"/>
                  </a:lnTo>
                  <a:lnTo>
                    <a:pt x="54149" y="3042"/>
                  </a:lnTo>
                  <a:lnTo>
                    <a:pt x="52496" y="2381"/>
                  </a:lnTo>
                  <a:lnTo>
                    <a:pt x="50777" y="1786"/>
                  </a:lnTo>
                  <a:lnTo>
                    <a:pt x="48992" y="1323"/>
                  </a:lnTo>
                  <a:lnTo>
                    <a:pt x="47273" y="860"/>
                  </a:lnTo>
                  <a:lnTo>
                    <a:pt x="45421" y="530"/>
                  </a:lnTo>
                  <a:lnTo>
                    <a:pt x="43636" y="265"/>
                  </a:lnTo>
                  <a:lnTo>
                    <a:pt x="41785" y="133"/>
                  </a:lnTo>
                  <a:lnTo>
                    <a:pt x="40264"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9"/>
            <p:cNvSpPr/>
            <p:nvPr/>
          </p:nvSpPr>
          <p:spPr>
            <a:xfrm>
              <a:off x="2973513" y="4216350"/>
              <a:ext cx="2231425" cy="2247925"/>
            </a:xfrm>
            <a:custGeom>
              <a:rect b="b" l="l" r="r" t="t"/>
              <a:pathLst>
                <a:path extrusionOk="0" h="89917" w="89257">
                  <a:moveTo>
                    <a:pt x="32397" y="1"/>
                  </a:moveTo>
                  <a:lnTo>
                    <a:pt x="31472" y="67"/>
                  </a:lnTo>
                  <a:lnTo>
                    <a:pt x="30612" y="199"/>
                  </a:lnTo>
                  <a:lnTo>
                    <a:pt x="29819" y="397"/>
                  </a:lnTo>
                  <a:lnTo>
                    <a:pt x="29025" y="728"/>
                  </a:lnTo>
                  <a:lnTo>
                    <a:pt x="28232" y="1058"/>
                  </a:lnTo>
                  <a:lnTo>
                    <a:pt x="27505" y="1521"/>
                  </a:lnTo>
                  <a:lnTo>
                    <a:pt x="26843" y="1984"/>
                  </a:lnTo>
                  <a:lnTo>
                    <a:pt x="26248" y="2579"/>
                  </a:lnTo>
                  <a:lnTo>
                    <a:pt x="25720" y="3174"/>
                  </a:lnTo>
                  <a:lnTo>
                    <a:pt x="25191" y="3835"/>
                  </a:lnTo>
                  <a:lnTo>
                    <a:pt x="24794" y="4562"/>
                  </a:lnTo>
                  <a:lnTo>
                    <a:pt x="24397" y="5290"/>
                  </a:lnTo>
                  <a:lnTo>
                    <a:pt x="24133" y="6083"/>
                  </a:lnTo>
                  <a:lnTo>
                    <a:pt x="23868" y="6943"/>
                  </a:lnTo>
                  <a:lnTo>
                    <a:pt x="23736" y="7802"/>
                  </a:lnTo>
                  <a:lnTo>
                    <a:pt x="23736" y="8662"/>
                  </a:lnTo>
                  <a:lnTo>
                    <a:pt x="23736" y="9587"/>
                  </a:lnTo>
                  <a:lnTo>
                    <a:pt x="23868" y="10447"/>
                  </a:lnTo>
                  <a:lnTo>
                    <a:pt x="24067" y="11240"/>
                  </a:lnTo>
                  <a:lnTo>
                    <a:pt x="24397" y="12033"/>
                  </a:lnTo>
                  <a:lnTo>
                    <a:pt x="24728" y="12761"/>
                  </a:lnTo>
                  <a:lnTo>
                    <a:pt x="25191" y="13488"/>
                  </a:lnTo>
                  <a:lnTo>
                    <a:pt x="25653" y="14149"/>
                  </a:lnTo>
                  <a:lnTo>
                    <a:pt x="26182" y="14744"/>
                  </a:lnTo>
                  <a:lnTo>
                    <a:pt x="26843" y="15339"/>
                  </a:lnTo>
                  <a:lnTo>
                    <a:pt x="27439" y="15802"/>
                  </a:lnTo>
                  <a:lnTo>
                    <a:pt x="28166" y="16265"/>
                  </a:lnTo>
                  <a:lnTo>
                    <a:pt x="28893" y="16662"/>
                  </a:lnTo>
                  <a:lnTo>
                    <a:pt x="29686" y="16926"/>
                  </a:lnTo>
                  <a:lnTo>
                    <a:pt x="30546" y="17124"/>
                  </a:lnTo>
                  <a:lnTo>
                    <a:pt x="31339" y="17323"/>
                  </a:lnTo>
                  <a:lnTo>
                    <a:pt x="44298" y="17323"/>
                  </a:lnTo>
                  <a:lnTo>
                    <a:pt x="45819" y="17389"/>
                  </a:lnTo>
                  <a:lnTo>
                    <a:pt x="47339" y="17521"/>
                  </a:lnTo>
                  <a:lnTo>
                    <a:pt x="48794" y="17719"/>
                  </a:lnTo>
                  <a:lnTo>
                    <a:pt x="50248" y="17984"/>
                  </a:lnTo>
                  <a:lnTo>
                    <a:pt x="51637" y="18314"/>
                  </a:lnTo>
                  <a:lnTo>
                    <a:pt x="53025" y="18777"/>
                  </a:lnTo>
                  <a:lnTo>
                    <a:pt x="54414" y="19240"/>
                  </a:lnTo>
                  <a:lnTo>
                    <a:pt x="55736" y="19835"/>
                  </a:lnTo>
                  <a:lnTo>
                    <a:pt x="56992" y="20430"/>
                  </a:lnTo>
                  <a:lnTo>
                    <a:pt x="58248" y="21157"/>
                  </a:lnTo>
                  <a:lnTo>
                    <a:pt x="59438" y="21885"/>
                  </a:lnTo>
                  <a:lnTo>
                    <a:pt x="60628" y="22678"/>
                  </a:lnTo>
                  <a:lnTo>
                    <a:pt x="61752" y="23537"/>
                  </a:lnTo>
                  <a:lnTo>
                    <a:pt x="62810" y="24463"/>
                  </a:lnTo>
                  <a:lnTo>
                    <a:pt x="63868" y="25455"/>
                  </a:lnTo>
                  <a:lnTo>
                    <a:pt x="64794" y="26513"/>
                  </a:lnTo>
                  <a:lnTo>
                    <a:pt x="65719" y="27570"/>
                  </a:lnTo>
                  <a:lnTo>
                    <a:pt x="66579" y="28694"/>
                  </a:lnTo>
                  <a:lnTo>
                    <a:pt x="67438" y="29885"/>
                  </a:lnTo>
                  <a:lnTo>
                    <a:pt x="68165" y="31075"/>
                  </a:lnTo>
                  <a:lnTo>
                    <a:pt x="68827" y="32331"/>
                  </a:lnTo>
                  <a:lnTo>
                    <a:pt x="69488" y="33587"/>
                  </a:lnTo>
                  <a:lnTo>
                    <a:pt x="70017" y="34909"/>
                  </a:lnTo>
                  <a:lnTo>
                    <a:pt x="70546" y="36298"/>
                  </a:lnTo>
                  <a:lnTo>
                    <a:pt x="70942" y="37686"/>
                  </a:lnTo>
                  <a:lnTo>
                    <a:pt x="71273" y="39075"/>
                  </a:lnTo>
                  <a:lnTo>
                    <a:pt x="71537" y="40529"/>
                  </a:lnTo>
                  <a:lnTo>
                    <a:pt x="71736" y="42050"/>
                  </a:lnTo>
                  <a:lnTo>
                    <a:pt x="71868" y="43504"/>
                  </a:lnTo>
                  <a:lnTo>
                    <a:pt x="71934" y="45025"/>
                  </a:lnTo>
                  <a:lnTo>
                    <a:pt x="71868" y="46546"/>
                  </a:lnTo>
                  <a:lnTo>
                    <a:pt x="71736" y="48132"/>
                  </a:lnTo>
                  <a:lnTo>
                    <a:pt x="71603" y="49322"/>
                  </a:lnTo>
                  <a:lnTo>
                    <a:pt x="71339" y="50446"/>
                  </a:lnTo>
                  <a:lnTo>
                    <a:pt x="71141" y="51636"/>
                  </a:lnTo>
                  <a:lnTo>
                    <a:pt x="70810" y="52760"/>
                  </a:lnTo>
                  <a:lnTo>
                    <a:pt x="70480" y="53818"/>
                  </a:lnTo>
                  <a:lnTo>
                    <a:pt x="70083" y="54942"/>
                  </a:lnTo>
                  <a:lnTo>
                    <a:pt x="69620" y="56000"/>
                  </a:lnTo>
                  <a:lnTo>
                    <a:pt x="69157" y="57058"/>
                  </a:lnTo>
                  <a:lnTo>
                    <a:pt x="68628" y="58050"/>
                  </a:lnTo>
                  <a:lnTo>
                    <a:pt x="68033" y="59107"/>
                  </a:lnTo>
                  <a:lnTo>
                    <a:pt x="67438" y="60033"/>
                  </a:lnTo>
                  <a:lnTo>
                    <a:pt x="66777" y="61025"/>
                  </a:lnTo>
                  <a:lnTo>
                    <a:pt x="66116" y="61884"/>
                  </a:lnTo>
                  <a:lnTo>
                    <a:pt x="65389" y="62810"/>
                  </a:lnTo>
                  <a:lnTo>
                    <a:pt x="64595" y="63669"/>
                  </a:lnTo>
                  <a:lnTo>
                    <a:pt x="63802" y="64463"/>
                  </a:lnTo>
                  <a:lnTo>
                    <a:pt x="63009" y="65256"/>
                  </a:lnTo>
                  <a:lnTo>
                    <a:pt x="62149" y="66049"/>
                  </a:lnTo>
                  <a:lnTo>
                    <a:pt x="61223" y="66777"/>
                  </a:lnTo>
                  <a:lnTo>
                    <a:pt x="60364" y="67438"/>
                  </a:lnTo>
                  <a:lnTo>
                    <a:pt x="59372" y="68099"/>
                  </a:lnTo>
                  <a:lnTo>
                    <a:pt x="58447" y="68694"/>
                  </a:lnTo>
                  <a:lnTo>
                    <a:pt x="57389" y="69289"/>
                  </a:lnTo>
                  <a:lnTo>
                    <a:pt x="56397" y="69818"/>
                  </a:lnTo>
                  <a:lnTo>
                    <a:pt x="55339" y="70281"/>
                  </a:lnTo>
                  <a:lnTo>
                    <a:pt x="54281" y="70744"/>
                  </a:lnTo>
                  <a:lnTo>
                    <a:pt x="53223" y="71140"/>
                  </a:lnTo>
                  <a:lnTo>
                    <a:pt x="52099" y="71471"/>
                  </a:lnTo>
                  <a:lnTo>
                    <a:pt x="50976" y="71801"/>
                  </a:lnTo>
                  <a:lnTo>
                    <a:pt x="49785" y="72000"/>
                  </a:lnTo>
                  <a:lnTo>
                    <a:pt x="48662" y="72264"/>
                  </a:lnTo>
                  <a:lnTo>
                    <a:pt x="47471" y="72397"/>
                  </a:lnTo>
                  <a:lnTo>
                    <a:pt x="46083" y="72529"/>
                  </a:lnTo>
                  <a:lnTo>
                    <a:pt x="44761" y="72595"/>
                  </a:lnTo>
                  <a:lnTo>
                    <a:pt x="43438" y="72529"/>
                  </a:lnTo>
                  <a:lnTo>
                    <a:pt x="42116" y="72463"/>
                  </a:lnTo>
                  <a:lnTo>
                    <a:pt x="40794" y="72330"/>
                  </a:lnTo>
                  <a:lnTo>
                    <a:pt x="39538" y="72132"/>
                  </a:lnTo>
                  <a:lnTo>
                    <a:pt x="38281" y="71934"/>
                  </a:lnTo>
                  <a:lnTo>
                    <a:pt x="37025" y="71603"/>
                  </a:lnTo>
                  <a:lnTo>
                    <a:pt x="35769" y="71206"/>
                  </a:lnTo>
                  <a:lnTo>
                    <a:pt x="34579" y="70810"/>
                  </a:lnTo>
                  <a:lnTo>
                    <a:pt x="33455" y="70347"/>
                  </a:lnTo>
                  <a:lnTo>
                    <a:pt x="32265" y="69818"/>
                  </a:lnTo>
                  <a:lnTo>
                    <a:pt x="31141" y="69223"/>
                  </a:lnTo>
                  <a:lnTo>
                    <a:pt x="30083" y="68628"/>
                  </a:lnTo>
                  <a:lnTo>
                    <a:pt x="29025" y="67967"/>
                  </a:lnTo>
                  <a:lnTo>
                    <a:pt x="28034" y="67240"/>
                  </a:lnTo>
                  <a:lnTo>
                    <a:pt x="27042" y="66512"/>
                  </a:lnTo>
                  <a:lnTo>
                    <a:pt x="26050" y="65653"/>
                  </a:lnTo>
                  <a:lnTo>
                    <a:pt x="25191" y="64859"/>
                  </a:lnTo>
                  <a:lnTo>
                    <a:pt x="24265" y="63934"/>
                  </a:lnTo>
                  <a:lnTo>
                    <a:pt x="23472" y="63074"/>
                  </a:lnTo>
                  <a:lnTo>
                    <a:pt x="22678" y="62083"/>
                  </a:lnTo>
                  <a:lnTo>
                    <a:pt x="21885" y="61091"/>
                  </a:lnTo>
                  <a:lnTo>
                    <a:pt x="21224" y="60099"/>
                  </a:lnTo>
                  <a:lnTo>
                    <a:pt x="20563" y="59041"/>
                  </a:lnTo>
                  <a:lnTo>
                    <a:pt x="19967" y="57917"/>
                  </a:lnTo>
                  <a:lnTo>
                    <a:pt x="19372" y="56793"/>
                  </a:lnTo>
                  <a:lnTo>
                    <a:pt x="18844" y="55669"/>
                  </a:lnTo>
                  <a:lnTo>
                    <a:pt x="18381" y="54479"/>
                  </a:lnTo>
                  <a:lnTo>
                    <a:pt x="17984" y="53289"/>
                  </a:lnTo>
                  <a:lnTo>
                    <a:pt x="17653" y="52033"/>
                  </a:lnTo>
                  <a:lnTo>
                    <a:pt x="17323" y="50843"/>
                  </a:lnTo>
                  <a:lnTo>
                    <a:pt x="17257" y="49984"/>
                  </a:lnTo>
                  <a:lnTo>
                    <a:pt x="17058" y="49190"/>
                  </a:lnTo>
                  <a:lnTo>
                    <a:pt x="16860" y="48397"/>
                  </a:lnTo>
                  <a:lnTo>
                    <a:pt x="16529" y="47603"/>
                  </a:lnTo>
                  <a:lnTo>
                    <a:pt x="16133" y="46942"/>
                  </a:lnTo>
                  <a:lnTo>
                    <a:pt x="15670" y="46215"/>
                  </a:lnTo>
                  <a:lnTo>
                    <a:pt x="15207" y="45620"/>
                  </a:lnTo>
                  <a:lnTo>
                    <a:pt x="14612" y="45025"/>
                  </a:lnTo>
                  <a:lnTo>
                    <a:pt x="14017" y="44496"/>
                  </a:lnTo>
                  <a:lnTo>
                    <a:pt x="13356" y="44033"/>
                  </a:lnTo>
                  <a:lnTo>
                    <a:pt x="12695" y="43636"/>
                  </a:lnTo>
                  <a:lnTo>
                    <a:pt x="11968" y="43306"/>
                  </a:lnTo>
                  <a:lnTo>
                    <a:pt x="11174" y="43041"/>
                  </a:lnTo>
                  <a:lnTo>
                    <a:pt x="10381" y="42843"/>
                  </a:lnTo>
                  <a:lnTo>
                    <a:pt x="9521" y="42711"/>
                  </a:lnTo>
                  <a:lnTo>
                    <a:pt x="8662" y="42645"/>
                  </a:lnTo>
                  <a:lnTo>
                    <a:pt x="7802" y="42711"/>
                  </a:lnTo>
                  <a:lnTo>
                    <a:pt x="6943" y="42843"/>
                  </a:lnTo>
                  <a:lnTo>
                    <a:pt x="6083" y="43041"/>
                  </a:lnTo>
                  <a:lnTo>
                    <a:pt x="5290" y="43372"/>
                  </a:lnTo>
                  <a:lnTo>
                    <a:pt x="4563" y="43703"/>
                  </a:lnTo>
                  <a:lnTo>
                    <a:pt x="3835" y="44165"/>
                  </a:lnTo>
                  <a:lnTo>
                    <a:pt x="3174" y="44628"/>
                  </a:lnTo>
                  <a:lnTo>
                    <a:pt x="2579" y="45223"/>
                  </a:lnTo>
                  <a:lnTo>
                    <a:pt x="1984" y="45818"/>
                  </a:lnTo>
                  <a:lnTo>
                    <a:pt x="1521" y="46479"/>
                  </a:lnTo>
                  <a:lnTo>
                    <a:pt x="1059" y="47207"/>
                  </a:lnTo>
                  <a:lnTo>
                    <a:pt x="728" y="47934"/>
                  </a:lnTo>
                  <a:lnTo>
                    <a:pt x="397" y="48793"/>
                  </a:lnTo>
                  <a:lnTo>
                    <a:pt x="199" y="49587"/>
                  </a:lnTo>
                  <a:lnTo>
                    <a:pt x="67" y="50446"/>
                  </a:lnTo>
                  <a:lnTo>
                    <a:pt x="1" y="51306"/>
                  </a:lnTo>
                  <a:lnTo>
                    <a:pt x="1" y="51636"/>
                  </a:lnTo>
                  <a:lnTo>
                    <a:pt x="67" y="52496"/>
                  </a:lnTo>
                  <a:lnTo>
                    <a:pt x="133" y="53289"/>
                  </a:lnTo>
                  <a:lnTo>
                    <a:pt x="199" y="53488"/>
                  </a:lnTo>
                  <a:lnTo>
                    <a:pt x="662" y="55736"/>
                  </a:lnTo>
                  <a:lnTo>
                    <a:pt x="1257" y="57851"/>
                  </a:lnTo>
                  <a:lnTo>
                    <a:pt x="1918" y="59967"/>
                  </a:lnTo>
                  <a:lnTo>
                    <a:pt x="2711" y="62016"/>
                  </a:lnTo>
                  <a:lnTo>
                    <a:pt x="3637" y="64066"/>
                  </a:lnTo>
                  <a:lnTo>
                    <a:pt x="4629" y="65983"/>
                  </a:lnTo>
                  <a:lnTo>
                    <a:pt x="5687" y="67901"/>
                  </a:lnTo>
                  <a:lnTo>
                    <a:pt x="6877" y="69752"/>
                  </a:lnTo>
                  <a:lnTo>
                    <a:pt x="8067" y="71537"/>
                  </a:lnTo>
                  <a:lnTo>
                    <a:pt x="9455" y="73256"/>
                  </a:lnTo>
                  <a:lnTo>
                    <a:pt x="10844" y="74909"/>
                  </a:lnTo>
                  <a:lnTo>
                    <a:pt x="12298" y="76496"/>
                  </a:lnTo>
                  <a:lnTo>
                    <a:pt x="13885" y="78016"/>
                  </a:lnTo>
                  <a:lnTo>
                    <a:pt x="15538" y="79471"/>
                  </a:lnTo>
                  <a:lnTo>
                    <a:pt x="17257" y="80793"/>
                  </a:lnTo>
                  <a:lnTo>
                    <a:pt x="18976" y="82049"/>
                  </a:lnTo>
                  <a:lnTo>
                    <a:pt x="19174" y="82182"/>
                  </a:lnTo>
                  <a:lnTo>
                    <a:pt x="20695" y="83173"/>
                  </a:lnTo>
                  <a:lnTo>
                    <a:pt x="22215" y="84099"/>
                  </a:lnTo>
                  <a:lnTo>
                    <a:pt x="23802" y="84958"/>
                  </a:lnTo>
                  <a:lnTo>
                    <a:pt x="25455" y="85752"/>
                  </a:lnTo>
                  <a:lnTo>
                    <a:pt x="27174" y="86479"/>
                  </a:lnTo>
                  <a:lnTo>
                    <a:pt x="28893" y="87140"/>
                  </a:lnTo>
                  <a:lnTo>
                    <a:pt x="30612" y="87735"/>
                  </a:lnTo>
                  <a:lnTo>
                    <a:pt x="32397" y="88264"/>
                  </a:lnTo>
                  <a:lnTo>
                    <a:pt x="34182" y="88727"/>
                  </a:lnTo>
                  <a:lnTo>
                    <a:pt x="36033" y="89124"/>
                  </a:lnTo>
                  <a:lnTo>
                    <a:pt x="37885" y="89454"/>
                  </a:lnTo>
                  <a:lnTo>
                    <a:pt x="39736" y="89653"/>
                  </a:lnTo>
                  <a:lnTo>
                    <a:pt x="41653" y="89851"/>
                  </a:lnTo>
                  <a:lnTo>
                    <a:pt x="43571" y="89917"/>
                  </a:lnTo>
                  <a:lnTo>
                    <a:pt x="45554" y="89851"/>
                  </a:lnTo>
                  <a:lnTo>
                    <a:pt x="47538" y="89785"/>
                  </a:lnTo>
                  <a:lnTo>
                    <a:pt x="49587" y="89586"/>
                  </a:lnTo>
                  <a:lnTo>
                    <a:pt x="51637" y="89322"/>
                  </a:lnTo>
                  <a:lnTo>
                    <a:pt x="53620" y="88925"/>
                  </a:lnTo>
                  <a:lnTo>
                    <a:pt x="55604" y="88462"/>
                  </a:lnTo>
                  <a:lnTo>
                    <a:pt x="57521" y="87934"/>
                  </a:lnTo>
                  <a:lnTo>
                    <a:pt x="59438" y="87272"/>
                  </a:lnTo>
                  <a:lnTo>
                    <a:pt x="61290" y="86545"/>
                  </a:lnTo>
                  <a:lnTo>
                    <a:pt x="63141" y="85752"/>
                  </a:lnTo>
                  <a:lnTo>
                    <a:pt x="64926" y="84892"/>
                  </a:lnTo>
                  <a:lnTo>
                    <a:pt x="66645" y="83901"/>
                  </a:lnTo>
                  <a:lnTo>
                    <a:pt x="68364" y="82909"/>
                  </a:lnTo>
                  <a:lnTo>
                    <a:pt x="70017" y="81785"/>
                  </a:lnTo>
                  <a:lnTo>
                    <a:pt x="71603" y="80595"/>
                  </a:lnTo>
                  <a:lnTo>
                    <a:pt x="73124" y="79339"/>
                  </a:lnTo>
                  <a:lnTo>
                    <a:pt x="74645" y="78082"/>
                  </a:lnTo>
                  <a:lnTo>
                    <a:pt x="76033" y="76694"/>
                  </a:lnTo>
                  <a:lnTo>
                    <a:pt x="77422" y="75306"/>
                  </a:lnTo>
                  <a:lnTo>
                    <a:pt x="78678" y="73785"/>
                  </a:lnTo>
                  <a:lnTo>
                    <a:pt x="79934" y="72264"/>
                  </a:lnTo>
                  <a:lnTo>
                    <a:pt x="81124" y="70678"/>
                  </a:lnTo>
                  <a:lnTo>
                    <a:pt x="82248" y="69025"/>
                  </a:lnTo>
                  <a:lnTo>
                    <a:pt x="83240" y="67306"/>
                  </a:lnTo>
                  <a:lnTo>
                    <a:pt x="84231" y="65587"/>
                  </a:lnTo>
                  <a:lnTo>
                    <a:pt x="85091" y="63802"/>
                  </a:lnTo>
                  <a:lnTo>
                    <a:pt x="85884" y="61950"/>
                  </a:lnTo>
                  <a:lnTo>
                    <a:pt x="86612" y="60099"/>
                  </a:lnTo>
                  <a:lnTo>
                    <a:pt x="87273" y="58182"/>
                  </a:lnTo>
                  <a:lnTo>
                    <a:pt x="87802" y="56264"/>
                  </a:lnTo>
                  <a:lnTo>
                    <a:pt x="88265" y="54281"/>
                  </a:lnTo>
                  <a:lnTo>
                    <a:pt x="88661" y="52298"/>
                  </a:lnTo>
                  <a:lnTo>
                    <a:pt x="88926" y="50248"/>
                  </a:lnTo>
                  <a:lnTo>
                    <a:pt x="89124" y="48198"/>
                  </a:lnTo>
                  <a:lnTo>
                    <a:pt x="89256" y="46017"/>
                  </a:lnTo>
                  <a:lnTo>
                    <a:pt x="89256" y="43901"/>
                  </a:lnTo>
                  <a:lnTo>
                    <a:pt x="89124" y="41851"/>
                  </a:lnTo>
                  <a:lnTo>
                    <a:pt x="88926" y="39802"/>
                  </a:lnTo>
                  <a:lnTo>
                    <a:pt x="88661" y="37752"/>
                  </a:lnTo>
                  <a:lnTo>
                    <a:pt x="88265" y="35703"/>
                  </a:lnTo>
                  <a:lnTo>
                    <a:pt x="87802" y="33785"/>
                  </a:lnTo>
                  <a:lnTo>
                    <a:pt x="87273" y="31802"/>
                  </a:lnTo>
                  <a:lnTo>
                    <a:pt x="86678" y="29951"/>
                  </a:lnTo>
                  <a:lnTo>
                    <a:pt x="85950" y="28033"/>
                  </a:lnTo>
                  <a:lnTo>
                    <a:pt x="85157" y="26248"/>
                  </a:lnTo>
                  <a:lnTo>
                    <a:pt x="84298" y="24463"/>
                  </a:lnTo>
                  <a:lnTo>
                    <a:pt x="83306" y="22744"/>
                  </a:lnTo>
                  <a:lnTo>
                    <a:pt x="82314" y="21025"/>
                  </a:lnTo>
                  <a:lnTo>
                    <a:pt x="81256" y="19372"/>
                  </a:lnTo>
                  <a:lnTo>
                    <a:pt x="80066" y="17785"/>
                  </a:lnTo>
                  <a:lnTo>
                    <a:pt x="78876" y="16265"/>
                  </a:lnTo>
                  <a:lnTo>
                    <a:pt x="77554" y="14810"/>
                  </a:lnTo>
                  <a:lnTo>
                    <a:pt x="76232" y="13356"/>
                  </a:lnTo>
                  <a:lnTo>
                    <a:pt x="74777" y="11967"/>
                  </a:lnTo>
                  <a:lnTo>
                    <a:pt x="73322" y="10711"/>
                  </a:lnTo>
                  <a:lnTo>
                    <a:pt x="71802" y="9455"/>
                  </a:lnTo>
                  <a:lnTo>
                    <a:pt x="70215" y="8265"/>
                  </a:lnTo>
                  <a:lnTo>
                    <a:pt x="68628" y="7207"/>
                  </a:lnTo>
                  <a:lnTo>
                    <a:pt x="66909" y="6149"/>
                  </a:lnTo>
                  <a:lnTo>
                    <a:pt x="65190" y="5157"/>
                  </a:lnTo>
                  <a:lnTo>
                    <a:pt x="63405" y="4298"/>
                  </a:lnTo>
                  <a:lnTo>
                    <a:pt x="61620" y="3505"/>
                  </a:lnTo>
                  <a:lnTo>
                    <a:pt x="59769" y="2777"/>
                  </a:lnTo>
                  <a:lnTo>
                    <a:pt x="57852" y="2116"/>
                  </a:lnTo>
                  <a:lnTo>
                    <a:pt x="55934" y="1521"/>
                  </a:lnTo>
                  <a:lnTo>
                    <a:pt x="53951" y="1058"/>
                  </a:lnTo>
                  <a:lnTo>
                    <a:pt x="51703" y="662"/>
                  </a:lnTo>
                  <a:lnTo>
                    <a:pt x="49455" y="331"/>
                  </a:lnTo>
                  <a:lnTo>
                    <a:pt x="47141" y="133"/>
                  </a:lnTo>
                  <a:lnTo>
                    <a:pt x="44827"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9"/>
            <p:cNvSpPr/>
            <p:nvPr/>
          </p:nvSpPr>
          <p:spPr>
            <a:xfrm>
              <a:off x="3565250" y="4216350"/>
              <a:ext cx="1636375" cy="1371925"/>
            </a:xfrm>
            <a:custGeom>
              <a:rect b="b" l="l" r="r" t="t"/>
              <a:pathLst>
                <a:path extrusionOk="0" h="54877" w="65455">
                  <a:moveTo>
                    <a:pt x="8661" y="1"/>
                  </a:moveTo>
                  <a:lnTo>
                    <a:pt x="7802" y="67"/>
                  </a:lnTo>
                  <a:lnTo>
                    <a:pt x="7008" y="199"/>
                  </a:lnTo>
                  <a:lnTo>
                    <a:pt x="6215" y="397"/>
                  </a:lnTo>
                  <a:lnTo>
                    <a:pt x="5488" y="596"/>
                  </a:lnTo>
                  <a:lnTo>
                    <a:pt x="4760" y="926"/>
                  </a:lnTo>
                  <a:lnTo>
                    <a:pt x="4099" y="1323"/>
                  </a:lnTo>
                  <a:lnTo>
                    <a:pt x="3438" y="1786"/>
                  </a:lnTo>
                  <a:lnTo>
                    <a:pt x="2843" y="2248"/>
                  </a:lnTo>
                  <a:lnTo>
                    <a:pt x="2314" y="2777"/>
                  </a:lnTo>
                  <a:lnTo>
                    <a:pt x="1785" y="3372"/>
                  </a:lnTo>
                  <a:lnTo>
                    <a:pt x="1322" y="4034"/>
                  </a:lnTo>
                  <a:lnTo>
                    <a:pt x="926" y="4695"/>
                  </a:lnTo>
                  <a:lnTo>
                    <a:pt x="595" y="5422"/>
                  </a:lnTo>
                  <a:lnTo>
                    <a:pt x="331" y="6149"/>
                  </a:lnTo>
                  <a:lnTo>
                    <a:pt x="132" y="6876"/>
                  </a:lnTo>
                  <a:lnTo>
                    <a:pt x="0" y="7736"/>
                  </a:lnTo>
                  <a:lnTo>
                    <a:pt x="0" y="8662"/>
                  </a:lnTo>
                  <a:lnTo>
                    <a:pt x="0" y="9587"/>
                  </a:lnTo>
                  <a:lnTo>
                    <a:pt x="132" y="10447"/>
                  </a:lnTo>
                  <a:lnTo>
                    <a:pt x="331" y="11240"/>
                  </a:lnTo>
                  <a:lnTo>
                    <a:pt x="661" y="12033"/>
                  </a:lnTo>
                  <a:lnTo>
                    <a:pt x="992" y="12761"/>
                  </a:lnTo>
                  <a:lnTo>
                    <a:pt x="1389" y="13488"/>
                  </a:lnTo>
                  <a:lnTo>
                    <a:pt x="1918" y="14149"/>
                  </a:lnTo>
                  <a:lnTo>
                    <a:pt x="2446" y="14744"/>
                  </a:lnTo>
                  <a:lnTo>
                    <a:pt x="3041" y="15339"/>
                  </a:lnTo>
                  <a:lnTo>
                    <a:pt x="3703" y="15802"/>
                  </a:lnTo>
                  <a:lnTo>
                    <a:pt x="4430" y="16265"/>
                  </a:lnTo>
                  <a:lnTo>
                    <a:pt x="5157" y="16662"/>
                  </a:lnTo>
                  <a:lnTo>
                    <a:pt x="5951" y="16926"/>
                  </a:lnTo>
                  <a:lnTo>
                    <a:pt x="6744" y="17124"/>
                  </a:lnTo>
                  <a:lnTo>
                    <a:pt x="7603" y="17323"/>
                  </a:lnTo>
                  <a:lnTo>
                    <a:pt x="20562" y="17323"/>
                  </a:lnTo>
                  <a:lnTo>
                    <a:pt x="22017" y="17389"/>
                  </a:lnTo>
                  <a:lnTo>
                    <a:pt x="23471" y="17521"/>
                  </a:lnTo>
                  <a:lnTo>
                    <a:pt x="24860" y="17653"/>
                  </a:lnTo>
                  <a:lnTo>
                    <a:pt x="26248" y="17918"/>
                  </a:lnTo>
                  <a:lnTo>
                    <a:pt x="27636" y="18248"/>
                  </a:lnTo>
                  <a:lnTo>
                    <a:pt x="29025" y="18645"/>
                  </a:lnTo>
                  <a:lnTo>
                    <a:pt x="30347" y="19108"/>
                  </a:lnTo>
                  <a:lnTo>
                    <a:pt x="31603" y="19637"/>
                  </a:lnTo>
                  <a:lnTo>
                    <a:pt x="32859" y="20232"/>
                  </a:lnTo>
                  <a:lnTo>
                    <a:pt x="34050" y="20893"/>
                  </a:lnTo>
                  <a:lnTo>
                    <a:pt x="35240" y="21620"/>
                  </a:lnTo>
                  <a:lnTo>
                    <a:pt x="36364" y="22347"/>
                  </a:lnTo>
                  <a:lnTo>
                    <a:pt x="37488" y="23141"/>
                  </a:lnTo>
                  <a:lnTo>
                    <a:pt x="38545" y="24066"/>
                  </a:lnTo>
                  <a:lnTo>
                    <a:pt x="39537" y="24926"/>
                  </a:lnTo>
                  <a:lnTo>
                    <a:pt x="40529" y="25918"/>
                  </a:lnTo>
                  <a:lnTo>
                    <a:pt x="41454" y="26909"/>
                  </a:lnTo>
                  <a:lnTo>
                    <a:pt x="42314" y="27967"/>
                  </a:lnTo>
                  <a:lnTo>
                    <a:pt x="43107" y="29091"/>
                  </a:lnTo>
                  <a:lnTo>
                    <a:pt x="43901" y="30215"/>
                  </a:lnTo>
                  <a:lnTo>
                    <a:pt x="44628" y="31405"/>
                  </a:lnTo>
                  <a:lnTo>
                    <a:pt x="45223" y="32661"/>
                  </a:lnTo>
                  <a:lnTo>
                    <a:pt x="45818" y="33918"/>
                  </a:lnTo>
                  <a:lnTo>
                    <a:pt x="46347" y="35174"/>
                  </a:lnTo>
                  <a:lnTo>
                    <a:pt x="46810" y="36496"/>
                  </a:lnTo>
                  <a:lnTo>
                    <a:pt x="47206" y="37818"/>
                  </a:lnTo>
                  <a:lnTo>
                    <a:pt x="47537" y="39207"/>
                  </a:lnTo>
                  <a:lnTo>
                    <a:pt x="47801" y="40595"/>
                  </a:lnTo>
                  <a:lnTo>
                    <a:pt x="48000" y="42050"/>
                  </a:lnTo>
                  <a:lnTo>
                    <a:pt x="48132" y="43438"/>
                  </a:lnTo>
                  <a:lnTo>
                    <a:pt x="48132" y="44959"/>
                  </a:lnTo>
                  <a:lnTo>
                    <a:pt x="48132" y="46413"/>
                  </a:lnTo>
                  <a:lnTo>
                    <a:pt x="48198" y="47273"/>
                  </a:lnTo>
                  <a:lnTo>
                    <a:pt x="48330" y="48132"/>
                  </a:lnTo>
                  <a:lnTo>
                    <a:pt x="48529" y="48926"/>
                  </a:lnTo>
                  <a:lnTo>
                    <a:pt x="48859" y="49719"/>
                  </a:lnTo>
                  <a:lnTo>
                    <a:pt x="49256" y="50446"/>
                  </a:lnTo>
                  <a:lnTo>
                    <a:pt x="49653" y="51174"/>
                  </a:lnTo>
                  <a:lnTo>
                    <a:pt x="50182" y="51769"/>
                  </a:lnTo>
                  <a:lnTo>
                    <a:pt x="50711" y="52364"/>
                  </a:lnTo>
                  <a:lnTo>
                    <a:pt x="51306" y="52959"/>
                  </a:lnTo>
                  <a:lnTo>
                    <a:pt x="51967" y="53421"/>
                  </a:lnTo>
                  <a:lnTo>
                    <a:pt x="52694" y="53818"/>
                  </a:lnTo>
                  <a:lnTo>
                    <a:pt x="53421" y="54215"/>
                  </a:lnTo>
                  <a:lnTo>
                    <a:pt x="54215" y="54479"/>
                  </a:lnTo>
                  <a:lnTo>
                    <a:pt x="55074" y="54678"/>
                  </a:lnTo>
                  <a:lnTo>
                    <a:pt x="55934" y="54810"/>
                  </a:lnTo>
                  <a:lnTo>
                    <a:pt x="56793" y="54876"/>
                  </a:lnTo>
                  <a:lnTo>
                    <a:pt x="57653" y="54810"/>
                  </a:lnTo>
                  <a:lnTo>
                    <a:pt x="58512" y="54678"/>
                  </a:lnTo>
                  <a:lnTo>
                    <a:pt x="59372" y="54479"/>
                  </a:lnTo>
                  <a:lnTo>
                    <a:pt x="60165" y="54149"/>
                  </a:lnTo>
                  <a:lnTo>
                    <a:pt x="60892" y="53818"/>
                  </a:lnTo>
                  <a:lnTo>
                    <a:pt x="61620" y="53355"/>
                  </a:lnTo>
                  <a:lnTo>
                    <a:pt x="62281" y="52893"/>
                  </a:lnTo>
                  <a:lnTo>
                    <a:pt x="62876" y="52298"/>
                  </a:lnTo>
                  <a:lnTo>
                    <a:pt x="63471" y="51702"/>
                  </a:lnTo>
                  <a:lnTo>
                    <a:pt x="63934" y="51041"/>
                  </a:lnTo>
                  <a:lnTo>
                    <a:pt x="64396" y="50314"/>
                  </a:lnTo>
                  <a:lnTo>
                    <a:pt x="64727" y="49587"/>
                  </a:lnTo>
                  <a:lnTo>
                    <a:pt x="65058" y="48793"/>
                  </a:lnTo>
                  <a:lnTo>
                    <a:pt x="65256" y="47934"/>
                  </a:lnTo>
                  <a:lnTo>
                    <a:pt x="65388" y="47074"/>
                  </a:lnTo>
                  <a:lnTo>
                    <a:pt x="65454" y="46215"/>
                  </a:lnTo>
                  <a:lnTo>
                    <a:pt x="65454" y="43041"/>
                  </a:lnTo>
                  <a:lnTo>
                    <a:pt x="65322" y="41124"/>
                  </a:lnTo>
                  <a:lnTo>
                    <a:pt x="65124" y="39207"/>
                  </a:lnTo>
                  <a:lnTo>
                    <a:pt x="64859" y="37356"/>
                  </a:lnTo>
                  <a:lnTo>
                    <a:pt x="64463" y="35504"/>
                  </a:lnTo>
                  <a:lnTo>
                    <a:pt x="64066" y="33653"/>
                  </a:lnTo>
                  <a:lnTo>
                    <a:pt x="63537" y="31868"/>
                  </a:lnTo>
                  <a:lnTo>
                    <a:pt x="62942" y="30149"/>
                  </a:lnTo>
                  <a:lnTo>
                    <a:pt x="62347" y="28364"/>
                  </a:lnTo>
                  <a:lnTo>
                    <a:pt x="61620" y="26711"/>
                  </a:lnTo>
                  <a:lnTo>
                    <a:pt x="60826" y="25058"/>
                  </a:lnTo>
                  <a:lnTo>
                    <a:pt x="59967" y="23405"/>
                  </a:lnTo>
                  <a:lnTo>
                    <a:pt x="59041" y="21818"/>
                  </a:lnTo>
                  <a:lnTo>
                    <a:pt x="58115" y="20298"/>
                  </a:lnTo>
                  <a:lnTo>
                    <a:pt x="57058" y="18777"/>
                  </a:lnTo>
                  <a:lnTo>
                    <a:pt x="56000" y="17323"/>
                  </a:lnTo>
                  <a:lnTo>
                    <a:pt x="54810" y="15934"/>
                  </a:lnTo>
                  <a:lnTo>
                    <a:pt x="53620" y="14612"/>
                  </a:lnTo>
                  <a:lnTo>
                    <a:pt x="52363" y="13290"/>
                  </a:lnTo>
                  <a:lnTo>
                    <a:pt x="51107" y="12033"/>
                  </a:lnTo>
                  <a:lnTo>
                    <a:pt x="49719" y="10777"/>
                  </a:lnTo>
                  <a:lnTo>
                    <a:pt x="48330" y="9653"/>
                  </a:lnTo>
                  <a:lnTo>
                    <a:pt x="46876" y="8529"/>
                  </a:lnTo>
                  <a:lnTo>
                    <a:pt x="45355" y="7538"/>
                  </a:lnTo>
                  <a:lnTo>
                    <a:pt x="43835" y="6546"/>
                  </a:lnTo>
                  <a:lnTo>
                    <a:pt x="42248" y="5620"/>
                  </a:lnTo>
                  <a:lnTo>
                    <a:pt x="40661" y="4761"/>
                  </a:lnTo>
                  <a:lnTo>
                    <a:pt x="39008" y="3967"/>
                  </a:lnTo>
                  <a:lnTo>
                    <a:pt x="37289" y="3240"/>
                  </a:lnTo>
                  <a:lnTo>
                    <a:pt x="35570" y="2579"/>
                  </a:lnTo>
                  <a:lnTo>
                    <a:pt x="33851" y="2050"/>
                  </a:lnTo>
                  <a:lnTo>
                    <a:pt x="32066" y="1521"/>
                  </a:lnTo>
                  <a:lnTo>
                    <a:pt x="30215" y="1058"/>
                  </a:lnTo>
                  <a:lnTo>
                    <a:pt x="27967" y="662"/>
                  </a:lnTo>
                  <a:lnTo>
                    <a:pt x="25719" y="331"/>
                  </a:lnTo>
                  <a:lnTo>
                    <a:pt x="23405" y="133"/>
                  </a:lnTo>
                  <a:lnTo>
                    <a:pt x="21091"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9"/>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9"/>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9"/>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9"/>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12" name="Google Shape;812;p49"/>
          <p:cNvPicPr preferRelativeResize="0"/>
          <p:nvPr/>
        </p:nvPicPr>
        <p:blipFill>
          <a:blip r:embed="rId3">
            <a:alphaModFix/>
          </a:blip>
          <a:stretch>
            <a:fillRect/>
          </a:stretch>
        </p:blipFill>
        <p:spPr>
          <a:xfrm>
            <a:off x="5130875" y="2731200"/>
            <a:ext cx="1097400" cy="1097400"/>
          </a:xfrm>
          <a:prstGeom prst="ellipse">
            <a:avLst/>
          </a:prstGeom>
          <a:noFill/>
          <a:ln>
            <a:noFill/>
          </a:ln>
        </p:spPr>
      </p:pic>
      <p:pic>
        <p:nvPicPr>
          <p:cNvPr id="813" name="Google Shape;813;p49"/>
          <p:cNvPicPr preferRelativeResize="0"/>
          <p:nvPr/>
        </p:nvPicPr>
        <p:blipFill>
          <a:blip r:embed="rId4">
            <a:alphaModFix/>
          </a:blip>
          <a:stretch>
            <a:fillRect/>
          </a:stretch>
        </p:blipFill>
        <p:spPr>
          <a:xfrm>
            <a:off x="5130875" y="1314900"/>
            <a:ext cx="1097400" cy="1097400"/>
          </a:xfrm>
          <a:prstGeom prst="ellipse">
            <a:avLst/>
          </a:prstGeom>
          <a:noFill/>
          <a:ln>
            <a:noFill/>
          </a:ln>
        </p:spPr>
      </p:pic>
      <p:sp>
        <p:nvSpPr>
          <p:cNvPr id="814" name="Google Shape;814;p49"/>
          <p:cNvSpPr/>
          <p:nvPr/>
        </p:nvSpPr>
        <p:spPr>
          <a:xfrm>
            <a:off x="6380666" y="3351973"/>
            <a:ext cx="150149" cy="149833"/>
          </a:xfrm>
          <a:custGeom>
            <a:rect b="b" l="l" r="r" t="t"/>
            <a:pathLst>
              <a:path extrusionOk="0" h="157305" w="157637">
                <a:moveTo>
                  <a:pt x="34964" y="21430"/>
                </a:moveTo>
                <a:lnTo>
                  <a:pt x="36357" y="21496"/>
                </a:lnTo>
                <a:lnTo>
                  <a:pt x="37751" y="21695"/>
                </a:lnTo>
                <a:lnTo>
                  <a:pt x="39078" y="22027"/>
                </a:lnTo>
                <a:lnTo>
                  <a:pt x="40338" y="22491"/>
                </a:lnTo>
                <a:lnTo>
                  <a:pt x="41532" y="23022"/>
                </a:lnTo>
                <a:lnTo>
                  <a:pt x="42660" y="23752"/>
                </a:lnTo>
                <a:lnTo>
                  <a:pt x="43722" y="24548"/>
                </a:lnTo>
                <a:lnTo>
                  <a:pt x="44651" y="25410"/>
                </a:lnTo>
                <a:lnTo>
                  <a:pt x="45579" y="26405"/>
                </a:lnTo>
                <a:lnTo>
                  <a:pt x="46376" y="27467"/>
                </a:lnTo>
                <a:lnTo>
                  <a:pt x="47039" y="28595"/>
                </a:lnTo>
                <a:lnTo>
                  <a:pt x="47636" y="29789"/>
                </a:lnTo>
                <a:lnTo>
                  <a:pt x="48034" y="31050"/>
                </a:lnTo>
                <a:lnTo>
                  <a:pt x="48366" y="32377"/>
                </a:lnTo>
                <a:lnTo>
                  <a:pt x="48631" y="33703"/>
                </a:lnTo>
                <a:lnTo>
                  <a:pt x="48698" y="35097"/>
                </a:lnTo>
                <a:lnTo>
                  <a:pt x="48631" y="36556"/>
                </a:lnTo>
                <a:lnTo>
                  <a:pt x="48366" y="37883"/>
                </a:lnTo>
                <a:lnTo>
                  <a:pt x="48034" y="39210"/>
                </a:lnTo>
                <a:lnTo>
                  <a:pt x="47570" y="40404"/>
                </a:lnTo>
                <a:lnTo>
                  <a:pt x="47039" y="41599"/>
                </a:lnTo>
                <a:lnTo>
                  <a:pt x="46376" y="42726"/>
                </a:lnTo>
                <a:lnTo>
                  <a:pt x="45579" y="43788"/>
                </a:lnTo>
                <a:lnTo>
                  <a:pt x="44651" y="44783"/>
                </a:lnTo>
                <a:lnTo>
                  <a:pt x="43722" y="45646"/>
                </a:lnTo>
                <a:lnTo>
                  <a:pt x="42660" y="46442"/>
                </a:lnTo>
                <a:lnTo>
                  <a:pt x="41532" y="47105"/>
                </a:lnTo>
                <a:lnTo>
                  <a:pt x="40338" y="47636"/>
                </a:lnTo>
                <a:lnTo>
                  <a:pt x="39078" y="48100"/>
                </a:lnTo>
                <a:lnTo>
                  <a:pt x="37751" y="48432"/>
                </a:lnTo>
                <a:lnTo>
                  <a:pt x="36424" y="48631"/>
                </a:lnTo>
                <a:lnTo>
                  <a:pt x="34964" y="48698"/>
                </a:lnTo>
                <a:lnTo>
                  <a:pt x="33571" y="48631"/>
                </a:lnTo>
                <a:lnTo>
                  <a:pt x="32244" y="48432"/>
                </a:lnTo>
                <a:lnTo>
                  <a:pt x="30917" y="48100"/>
                </a:lnTo>
                <a:lnTo>
                  <a:pt x="29657" y="47702"/>
                </a:lnTo>
                <a:lnTo>
                  <a:pt x="28462" y="47105"/>
                </a:lnTo>
                <a:lnTo>
                  <a:pt x="27334" y="46442"/>
                </a:lnTo>
                <a:lnTo>
                  <a:pt x="26273" y="45646"/>
                </a:lnTo>
                <a:lnTo>
                  <a:pt x="25278" y="44783"/>
                </a:lnTo>
                <a:lnTo>
                  <a:pt x="24415" y="43788"/>
                </a:lnTo>
                <a:lnTo>
                  <a:pt x="23619" y="42793"/>
                </a:lnTo>
                <a:lnTo>
                  <a:pt x="22956" y="41665"/>
                </a:lnTo>
                <a:lnTo>
                  <a:pt x="22359" y="40471"/>
                </a:lnTo>
                <a:lnTo>
                  <a:pt x="21894" y="39210"/>
                </a:lnTo>
                <a:lnTo>
                  <a:pt x="21562" y="37950"/>
                </a:lnTo>
                <a:lnTo>
                  <a:pt x="21363" y="36556"/>
                </a:lnTo>
                <a:lnTo>
                  <a:pt x="21297" y="35163"/>
                </a:lnTo>
                <a:lnTo>
                  <a:pt x="21363" y="33770"/>
                </a:lnTo>
                <a:lnTo>
                  <a:pt x="21562" y="32377"/>
                </a:lnTo>
                <a:lnTo>
                  <a:pt x="21894" y="31050"/>
                </a:lnTo>
                <a:lnTo>
                  <a:pt x="22359" y="29789"/>
                </a:lnTo>
                <a:lnTo>
                  <a:pt x="22956" y="28595"/>
                </a:lnTo>
                <a:lnTo>
                  <a:pt x="23619" y="27467"/>
                </a:lnTo>
                <a:lnTo>
                  <a:pt x="24415" y="26405"/>
                </a:lnTo>
                <a:lnTo>
                  <a:pt x="25278" y="25410"/>
                </a:lnTo>
                <a:lnTo>
                  <a:pt x="26207" y="24548"/>
                </a:lnTo>
                <a:lnTo>
                  <a:pt x="27268" y="23752"/>
                </a:lnTo>
                <a:lnTo>
                  <a:pt x="28396" y="23022"/>
                </a:lnTo>
                <a:lnTo>
                  <a:pt x="29590" y="22491"/>
                </a:lnTo>
                <a:lnTo>
                  <a:pt x="30851" y="22027"/>
                </a:lnTo>
                <a:lnTo>
                  <a:pt x="32178" y="21695"/>
                </a:lnTo>
                <a:lnTo>
                  <a:pt x="33571" y="21496"/>
                </a:lnTo>
                <a:lnTo>
                  <a:pt x="34964" y="21430"/>
                </a:lnTo>
                <a:close/>
                <a:moveTo>
                  <a:pt x="45579" y="58782"/>
                </a:moveTo>
                <a:lnTo>
                  <a:pt x="45978" y="58848"/>
                </a:lnTo>
                <a:lnTo>
                  <a:pt x="46243" y="58981"/>
                </a:lnTo>
                <a:lnTo>
                  <a:pt x="46508" y="59114"/>
                </a:lnTo>
                <a:lnTo>
                  <a:pt x="46707" y="59313"/>
                </a:lnTo>
                <a:lnTo>
                  <a:pt x="46840" y="59645"/>
                </a:lnTo>
                <a:lnTo>
                  <a:pt x="46906" y="60043"/>
                </a:lnTo>
                <a:lnTo>
                  <a:pt x="46906" y="60507"/>
                </a:lnTo>
                <a:lnTo>
                  <a:pt x="46906" y="96599"/>
                </a:lnTo>
                <a:lnTo>
                  <a:pt x="46906" y="132624"/>
                </a:lnTo>
                <a:lnTo>
                  <a:pt x="46906" y="133089"/>
                </a:lnTo>
                <a:lnTo>
                  <a:pt x="46840" y="133421"/>
                </a:lnTo>
                <a:lnTo>
                  <a:pt x="46707" y="133752"/>
                </a:lnTo>
                <a:lnTo>
                  <a:pt x="46575" y="133951"/>
                </a:lnTo>
                <a:lnTo>
                  <a:pt x="46309" y="134150"/>
                </a:lnTo>
                <a:lnTo>
                  <a:pt x="46044" y="134283"/>
                </a:lnTo>
                <a:lnTo>
                  <a:pt x="45712" y="134349"/>
                </a:lnTo>
                <a:lnTo>
                  <a:pt x="24283" y="134349"/>
                </a:lnTo>
                <a:lnTo>
                  <a:pt x="23951" y="134283"/>
                </a:lnTo>
                <a:lnTo>
                  <a:pt x="23619" y="134217"/>
                </a:lnTo>
                <a:lnTo>
                  <a:pt x="23420" y="134018"/>
                </a:lnTo>
                <a:lnTo>
                  <a:pt x="23221" y="133819"/>
                </a:lnTo>
                <a:lnTo>
                  <a:pt x="23155" y="133487"/>
                </a:lnTo>
                <a:lnTo>
                  <a:pt x="23088" y="133155"/>
                </a:lnTo>
                <a:lnTo>
                  <a:pt x="23022" y="132691"/>
                </a:lnTo>
                <a:lnTo>
                  <a:pt x="23088" y="114579"/>
                </a:lnTo>
                <a:lnTo>
                  <a:pt x="23088" y="96466"/>
                </a:lnTo>
                <a:lnTo>
                  <a:pt x="23088" y="78553"/>
                </a:lnTo>
                <a:lnTo>
                  <a:pt x="23022" y="60706"/>
                </a:lnTo>
                <a:lnTo>
                  <a:pt x="23088" y="60175"/>
                </a:lnTo>
                <a:lnTo>
                  <a:pt x="23088" y="59777"/>
                </a:lnTo>
                <a:lnTo>
                  <a:pt x="23221" y="59445"/>
                </a:lnTo>
                <a:lnTo>
                  <a:pt x="23420" y="59180"/>
                </a:lnTo>
                <a:lnTo>
                  <a:pt x="23619" y="58981"/>
                </a:lnTo>
                <a:lnTo>
                  <a:pt x="23951" y="58848"/>
                </a:lnTo>
                <a:lnTo>
                  <a:pt x="24415" y="58782"/>
                </a:lnTo>
                <a:lnTo>
                  <a:pt x="24946" y="58782"/>
                </a:lnTo>
                <a:lnTo>
                  <a:pt x="35031" y="58848"/>
                </a:lnTo>
                <a:lnTo>
                  <a:pt x="45115" y="58782"/>
                </a:lnTo>
                <a:close/>
                <a:moveTo>
                  <a:pt x="108541" y="56792"/>
                </a:moveTo>
                <a:lnTo>
                  <a:pt x="109935" y="56858"/>
                </a:lnTo>
                <a:lnTo>
                  <a:pt x="111262" y="57057"/>
                </a:lnTo>
                <a:lnTo>
                  <a:pt x="112655" y="57256"/>
                </a:lnTo>
                <a:lnTo>
                  <a:pt x="114048" y="57521"/>
                </a:lnTo>
                <a:lnTo>
                  <a:pt x="115441" y="57853"/>
                </a:lnTo>
                <a:lnTo>
                  <a:pt x="116768" y="58185"/>
                </a:lnTo>
                <a:lnTo>
                  <a:pt x="118095" y="58649"/>
                </a:lnTo>
                <a:lnTo>
                  <a:pt x="119488" y="59180"/>
                </a:lnTo>
                <a:lnTo>
                  <a:pt x="120815" y="59711"/>
                </a:lnTo>
                <a:lnTo>
                  <a:pt x="122142" y="60374"/>
                </a:lnTo>
                <a:lnTo>
                  <a:pt x="123336" y="61038"/>
                </a:lnTo>
                <a:lnTo>
                  <a:pt x="124464" y="61834"/>
                </a:lnTo>
                <a:lnTo>
                  <a:pt x="125526" y="62696"/>
                </a:lnTo>
                <a:lnTo>
                  <a:pt x="126455" y="63559"/>
                </a:lnTo>
                <a:lnTo>
                  <a:pt x="127383" y="64488"/>
                </a:lnTo>
                <a:lnTo>
                  <a:pt x="128246" y="65483"/>
                </a:lnTo>
                <a:lnTo>
                  <a:pt x="128976" y="66544"/>
                </a:lnTo>
                <a:lnTo>
                  <a:pt x="129706" y="67672"/>
                </a:lnTo>
                <a:lnTo>
                  <a:pt x="130303" y="68800"/>
                </a:lnTo>
                <a:lnTo>
                  <a:pt x="130900" y="69994"/>
                </a:lnTo>
                <a:lnTo>
                  <a:pt x="131431" y="71189"/>
                </a:lnTo>
                <a:lnTo>
                  <a:pt x="131895" y="72449"/>
                </a:lnTo>
                <a:lnTo>
                  <a:pt x="132359" y="73710"/>
                </a:lnTo>
                <a:lnTo>
                  <a:pt x="132691" y="75037"/>
                </a:lnTo>
                <a:lnTo>
                  <a:pt x="133023" y="76430"/>
                </a:lnTo>
                <a:lnTo>
                  <a:pt x="133487" y="78420"/>
                </a:lnTo>
                <a:lnTo>
                  <a:pt x="133819" y="80411"/>
                </a:lnTo>
                <a:lnTo>
                  <a:pt x="134084" y="82467"/>
                </a:lnTo>
                <a:lnTo>
                  <a:pt x="134283" y="84458"/>
                </a:lnTo>
                <a:lnTo>
                  <a:pt x="134416" y="86514"/>
                </a:lnTo>
                <a:lnTo>
                  <a:pt x="134549" y="88505"/>
                </a:lnTo>
                <a:lnTo>
                  <a:pt x="134549" y="92618"/>
                </a:lnTo>
                <a:lnTo>
                  <a:pt x="134549" y="112588"/>
                </a:lnTo>
                <a:lnTo>
                  <a:pt x="134615" y="132558"/>
                </a:lnTo>
                <a:lnTo>
                  <a:pt x="134549" y="133023"/>
                </a:lnTo>
                <a:lnTo>
                  <a:pt x="134482" y="133421"/>
                </a:lnTo>
                <a:lnTo>
                  <a:pt x="134416" y="133752"/>
                </a:lnTo>
                <a:lnTo>
                  <a:pt x="134217" y="134018"/>
                </a:lnTo>
                <a:lnTo>
                  <a:pt x="133952" y="134150"/>
                </a:lnTo>
                <a:lnTo>
                  <a:pt x="133686" y="134283"/>
                </a:lnTo>
                <a:lnTo>
                  <a:pt x="133222" y="134349"/>
                </a:lnTo>
                <a:lnTo>
                  <a:pt x="112190" y="134349"/>
                </a:lnTo>
                <a:lnTo>
                  <a:pt x="111726" y="134283"/>
                </a:lnTo>
                <a:lnTo>
                  <a:pt x="111394" y="134150"/>
                </a:lnTo>
                <a:lnTo>
                  <a:pt x="111195" y="133951"/>
                </a:lnTo>
                <a:lnTo>
                  <a:pt x="110996" y="133686"/>
                </a:lnTo>
                <a:lnTo>
                  <a:pt x="110863" y="133354"/>
                </a:lnTo>
                <a:lnTo>
                  <a:pt x="110797" y="132890"/>
                </a:lnTo>
                <a:lnTo>
                  <a:pt x="110797" y="132425"/>
                </a:lnTo>
                <a:lnTo>
                  <a:pt x="110863" y="113849"/>
                </a:lnTo>
                <a:lnTo>
                  <a:pt x="110863" y="104560"/>
                </a:lnTo>
                <a:lnTo>
                  <a:pt x="110797" y="95272"/>
                </a:lnTo>
                <a:lnTo>
                  <a:pt x="110731" y="92884"/>
                </a:lnTo>
                <a:lnTo>
                  <a:pt x="110532" y="90561"/>
                </a:lnTo>
                <a:lnTo>
                  <a:pt x="110200" y="88173"/>
                </a:lnTo>
                <a:lnTo>
                  <a:pt x="110001" y="86979"/>
                </a:lnTo>
                <a:lnTo>
                  <a:pt x="109736" y="85851"/>
                </a:lnTo>
                <a:lnTo>
                  <a:pt x="109537" y="84856"/>
                </a:lnTo>
                <a:lnTo>
                  <a:pt x="109205" y="83993"/>
                </a:lnTo>
                <a:lnTo>
                  <a:pt x="108807" y="83131"/>
                </a:lnTo>
                <a:lnTo>
                  <a:pt x="108409" y="82401"/>
                </a:lnTo>
                <a:lnTo>
                  <a:pt x="107944" y="81671"/>
                </a:lnTo>
                <a:lnTo>
                  <a:pt x="107413" y="81008"/>
                </a:lnTo>
                <a:lnTo>
                  <a:pt x="106883" y="80411"/>
                </a:lnTo>
                <a:lnTo>
                  <a:pt x="106219" y="79880"/>
                </a:lnTo>
                <a:lnTo>
                  <a:pt x="105556" y="79415"/>
                </a:lnTo>
                <a:lnTo>
                  <a:pt x="104826" y="79017"/>
                </a:lnTo>
                <a:lnTo>
                  <a:pt x="104096" y="78686"/>
                </a:lnTo>
                <a:lnTo>
                  <a:pt x="103234" y="78420"/>
                </a:lnTo>
                <a:lnTo>
                  <a:pt x="102371" y="78155"/>
                </a:lnTo>
                <a:lnTo>
                  <a:pt x="101509" y="78022"/>
                </a:lnTo>
                <a:lnTo>
                  <a:pt x="100514" y="77889"/>
                </a:lnTo>
                <a:lnTo>
                  <a:pt x="98191" y="77889"/>
                </a:lnTo>
                <a:lnTo>
                  <a:pt x="96865" y="77956"/>
                </a:lnTo>
                <a:lnTo>
                  <a:pt x="95604" y="78089"/>
                </a:lnTo>
                <a:lnTo>
                  <a:pt x="94277" y="78354"/>
                </a:lnTo>
                <a:lnTo>
                  <a:pt x="93282" y="78619"/>
                </a:lnTo>
                <a:lnTo>
                  <a:pt x="92419" y="79017"/>
                </a:lnTo>
                <a:lnTo>
                  <a:pt x="91557" y="79415"/>
                </a:lnTo>
                <a:lnTo>
                  <a:pt x="90761" y="79880"/>
                </a:lnTo>
                <a:lnTo>
                  <a:pt x="90031" y="80344"/>
                </a:lnTo>
                <a:lnTo>
                  <a:pt x="89368" y="80941"/>
                </a:lnTo>
                <a:lnTo>
                  <a:pt x="88770" y="81538"/>
                </a:lnTo>
                <a:lnTo>
                  <a:pt x="88240" y="82202"/>
                </a:lnTo>
                <a:lnTo>
                  <a:pt x="87775" y="82932"/>
                </a:lnTo>
                <a:lnTo>
                  <a:pt x="87311" y="83728"/>
                </a:lnTo>
                <a:lnTo>
                  <a:pt x="86913" y="84458"/>
                </a:lnTo>
                <a:lnTo>
                  <a:pt x="86581" y="85320"/>
                </a:lnTo>
                <a:lnTo>
                  <a:pt x="86249" y="86183"/>
                </a:lnTo>
                <a:lnTo>
                  <a:pt x="86050" y="87045"/>
                </a:lnTo>
                <a:lnTo>
                  <a:pt x="85785" y="87974"/>
                </a:lnTo>
                <a:lnTo>
                  <a:pt x="85586" y="88903"/>
                </a:lnTo>
                <a:lnTo>
                  <a:pt x="85320" y="90761"/>
                </a:lnTo>
                <a:lnTo>
                  <a:pt x="85121" y="92618"/>
                </a:lnTo>
                <a:lnTo>
                  <a:pt x="85055" y="94476"/>
                </a:lnTo>
                <a:lnTo>
                  <a:pt x="84989" y="96400"/>
                </a:lnTo>
                <a:lnTo>
                  <a:pt x="84989" y="114379"/>
                </a:lnTo>
                <a:lnTo>
                  <a:pt x="84989" y="132425"/>
                </a:lnTo>
                <a:lnTo>
                  <a:pt x="84989" y="132956"/>
                </a:lnTo>
                <a:lnTo>
                  <a:pt x="84922" y="133354"/>
                </a:lnTo>
                <a:lnTo>
                  <a:pt x="84790" y="133752"/>
                </a:lnTo>
                <a:lnTo>
                  <a:pt x="84591" y="133951"/>
                </a:lnTo>
                <a:lnTo>
                  <a:pt x="84392" y="134150"/>
                </a:lnTo>
                <a:lnTo>
                  <a:pt x="84060" y="134283"/>
                </a:lnTo>
                <a:lnTo>
                  <a:pt x="83595" y="134349"/>
                </a:lnTo>
                <a:lnTo>
                  <a:pt x="62498" y="134349"/>
                </a:lnTo>
                <a:lnTo>
                  <a:pt x="62100" y="134283"/>
                </a:lnTo>
                <a:lnTo>
                  <a:pt x="61768" y="134150"/>
                </a:lnTo>
                <a:lnTo>
                  <a:pt x="61502" y="133951"/>
                </a:lnTo>
                <a:lnTo>
                  <a:pt x="61370" y="133686"/>
                </a:lnTo>
                <a:lnTo>
                  <a:pt x="61237" y="133354"/>
                </a:lnTo>
                <a:lnTo>
                  <a:pt x="61171" y="132956"/>
                </a:lnTo>
                <a:lnTo>
                  <a:pt x="61171" y="132425"/>
                </a:lnTo>
                <a:lnTo>
                  <a:pt x="61171" y="96533"/>
                </a:lnTo>
                <a:lnTo>
                  <a:pt x="61171" y="60706"/>
                </a:lnTo>
                <a:lnTo>
                  <a:pt x="61171" y="60175"/>
                </a:lnTo>
                <a:lnTo>
                  <a:pt x="61237" y="59777"/>
                </a:lnTo>
                <a:lnTo>
                  <a:pt x="61370" y="59445"/>
                </a:lnTo>
                <a:lnTo>
                  <a:pt x="61502" y="59180"/>
                </a:lnTo>
                <a:lnTo>
                  <a:pt x="61768" y="58981"/>
                </a:lnTo>
                <a:lnTo>
                  <a:pt x="62100" y="58848"/>
                </a:lnTo>
                <a:lnTo>
                  <a:pt x="62498" y="58782"/>
                </a:lnTo>
                <a:lnTo>
                  <a:pt x="63028" y="58782"/>
                </a:lnTo>
                <a:lnTo>
                  <a:pt x="72715" y="58848"/>
                </a:lnTo>
                <a:lnTo>
                  <a:pt x="82335" y="58782"/>
                </a:lnTo>
                <a:lnTo>
                  <a:pt x="82866" y="58782"/>
                </a:lnTo>
                <a:lnTo>
                  <a:pt x="83197" y="58848"/>
                </a:lnTo>
                <a:lnTo>
                  <a:pt x="83529" y="58981"/>
                </a:lnTo>
                <a:lnTo>
                  <a:pt x="83794" y="59180"/>
                </a:lnTo>
                <a:lnTo>
                  <a:pt x="83927" y="59445"/>
                </a:lnTo>
                <a:lnTo>
                  <a:pt x="84060" y="59711"/>
                </a:lnTo>
                <a:lnTo>
                  <a:pt x="84060" y="60109"/>
                </a:lnTo>
                <a:lnTo>
                  <a:pt x="84060" y="60573"/>
                </a:lnTo>
                <a:lnTo>
                  <a:pt x="84060" y="64620"/>
                </a:lnTo>
                <a:lnTo>
                  <a:pt x="84060" y="69066"/>
                </a:lnTo>
                <a:lnTo>
                  <a:pt x="84790" y="68004"/>
                </a:lnTo>
                <a:lnTo>
                  <a:pt x="85519" y="67009"/>
                </a:lnTo>
                <a:lnTo>
                  <a:pt x="86249" y="66014"/>
                </a:lnTo>
                <a:lnTo>
                  <a:pt x="87045" y="65151"/>
                </a:lnTo>
                <a:lnTo>
                  <a:pt x="87842" y="64222"/>
                </a:lnTo>
                <a:lnTo>
                  <a:pt x="88638" y="63426"/>
                </a:lnTo>
                <a:lnTo>
                  <a:pt x="89500" y="62630"/>
                </a:lnTo>
                <a:lnTo>
                  <a:pt x="90429" y="61900"/>
                </a:lnTo>
                <a:lnTo>
                  <a:pt x="91358" y="61237"/>
                </a:lnTo>
                <a:lnTo>
                  <a:pt x="92287" y="60640"/>
                </a:lnTo>
                <a:lnTo>
                  <a:pt x="93282" y="60043"/>
                </a:lnTo>
                <a:lnTo>
                  <a:pt x="94277" y="59512"/>
                </a:lnTo>
                <a:lnTo>
                  <a:pt x="95339" y="59047"/>
                </a:lnTo>
                <a:lnTo>
                  <a:pt x="96400" y="58583"/>
                </a:lnTo>
                <a:lnTo>
                  <a:pt x="97528" y="58251"/>
                </a:lnTo>
                <a:lnTo>
                  <a:pt x="98656" y="57920"/>
                </a:lnTo>
                <a:lnTo>
                  <a:pt x="100115" y="57521"/>
                </a:lnTo>
                <a:lnTo>
                  <a:pt x="101509" y="57256"/>
                </a:lnTo>
                <a:lnTo>
                  <a:pt x="102902" y="57057"/>
                </a:lnTo>
                <a:lnTo>
                  <a:pt x="104295" y="56924"/>
                </a:lnTo>
                <a:lnTo>
                  <a:pt x="105688" y="56792"/>
                </a:lnTo>
                <a:close/>
                <a:moveTo>
                  <a:pt x="19307" y="0"/>
                </a:moveTo>
                <a:lnTo>
                  <a:pt x="11213" y="66"/>
                </a:lnTo>
                <a:lnTo>
                  <a:pt x="10018" y="133"/>
                </a:lnTo>
                <a:lnTo>
                  <a:pt x="8890" y="265"/>
                </a:lnTo>
                <a:lnTo>
                  <a:pt x="7763" y="597"/>
                </a:lnTo>
                <a:lnTo>
                  <a:pt x="6767" y="929"/>
                </a:lnTo>
                <a:lnTo>
                  <a:pt x="5772" y="1393"/>
                </a:lnTo>
                <a:lnTo>
                  <a:pt x="4843" y="1990"/>
                </a:lnTo>
                <a:lnTo>
                  <a:pt x="3981" y="2654"/>
                </a:lnTo>
                <a:lnTo>
                  <a:pt x="3185" y="3384"/>
                </a:lnTo>
                <a:lnTo>
                  <a:pt x="2455" y="4180"/>
                </a:lnTo>
                <a:lnTo>
                  <a:pt x="1858" y="5042"/>
                </a:lnTo>
                <a:lnTo>
                  <a:pt x="1261" y="5971"/>
                </a:lnTo>
                <a:lnTo>
                  <a:pt x="863" y="6966"/>
                </a:lnTo>
                <a:lnTo>
                  <a:pt x="465" y="8028"/>
                </a:lnTo>
                <a:lnTo>
                  <a:pt x="199" y="9089"/>
                </a:lnTo>
                <a:lnTo>
                  <a:pt x="0" y="10217"/>
                </a:lnTo>
                <a:lnTo>
                  <a:pt x="0" y="11411"/>
                </a:lnTo>
                <a:lnTo>
                  <a:pt x="0" y="145894"/>
                </a:lnTo>
                <a:lnTo>
                  <a:pt x="0" y="146756"/>
                </a:lnTo>
                <a:lnTo>
                  <a:pt x="133" y="147552"/>
                </a:lnTo>
                <a:lnTo>
                  <a:pt x="266" y="148415"/>
                </a:lnTo>
                <a:lnTo>
                  <a:pt x="465" y="149211"/>
                </a:lnTo>
                <a:lnTo>
                  <a:pt x="796" y="150140"/>
                </a:lnTo>
                <a:lnTo>
                  <a:pt x="1128" y="151002"/>
                </a:lnTo>
                <a:lnTo>
                  <a:pt x="1592" y="151865"/>
                </a:lnTo>
                <a:lnTo>
                  <a:pt x="2057" y="152594"/>
                </a:lnTo>
                <a:lnTo>
                  <a:pt x="2588" y="153324"/>
                </a:lnTo>
                <a:lnTo>
                  <a:pt x="3251" y="153988"/>
                </a:lnTo>
                <a:lnTo>
                  <a:pt x="3848" y="154585"/>
                </a:lnTo>
                <a:lnTo>
                  <a:pt x="4578" y="155182"/>
                </a:lnTo>
                <a:lnTo>
                  <a:pt x="5308" y="155646"/>
                </a:lnTo>
                <a:lnTo>
                  <a:pt x="6104" y="156044"/>
                </a:lnTo>
                <a:lnTo>
                  <a:pt x="6966" y="156442"/>
                </a:lnTo>
                <a:lnTo>
                  <a:pt x="7829" y="156774"/>
                </a:lnTo>
                <a:lnTo>
                  <a:pt x="8758" y="156973"/>
                </a:lnTo>
                <a:lnTo>
                  <a:pt x="9753" y="157172"/>
                </a:lnTo>
                <a:lnTo>
                  <a:pt x="10748" y="157239"/>
                </a:lnTo>
                <a:lnTo>
                  <a:pt x="11810" y="157305"/>
                </a:lnTo>
                <a:lnTo>
                  <a:pt x="146955" y="157305"/>
                </a:lnTo>
                <a:lnTo>
                  <a:pt x="148083" y="157172"/>
                </a:lnTo>
                <a:lnTo>
                  <a:pt x="149145" y="156973"/>
                </a:lnTo>
                <a:lnTo>
                  <a:pt x="150140" y="156641"/>
                </a:lnTo>
                <a:lnTo>
                  <a:pt x="151135" y="156243"/>
                </a:lnTo>
                <a:lnTo>
                  <a:pt x="152064" y="155779"/>
                </a:lnTo>
                <a:lnTo>
                  <a:pt x="152926" y="155182"/>
                </a:lnTo>
                <a:lnTo>
                  <a:pt x="153789" y="154585"/>
                </a:lnTo>
                <a:lnTo>
                  <a:pt x="154519" y="153855"/>
                </a:lnTo>
                <a:lnTo>
                  <a:pt x="155249" y="153059"/>
                </a:lnTo>
                <a:lnTo>
                  <a:pt x="155846" y="152196"/>
                </a:lnTo>
                <a:lnTo>
                  <a:pt x="156376" y="151268"/>
                </a:lnTo>
                <a:lnTo>
                  <a:pt x="156841" y="150339"/>
                </a:lnTo>
                <a:lnTo>
                  <a:pt x="157173" y="149343"/>
                </a:lnTo>
                <a:lnTo>
                  <a:pt x="157438" y="148282"/>
                </a:lnTo>
                <a:lnTo>
                  <a:pt x="157637" y="147220"/>
                </a:lnTo>
                <a:lnTo>
                  <a:pt x="157637" y="146093"/>
                </a:lnTo>
                <a:lnTo>
                  <a:pt x="157637" y="11212"/>
                </a:lnTo>
                <a:lnTo>
                  <a:pt x="157637" y="10350"/>
                </a:lnTo>
                <a:lnTo>
                  <a:pt x="157504" y="9421"/>
                </a:lnTo>
                <a:lnTo>
                  <a:pt x="157305" y="8492"/>
                </a:lnTo>
                <a:lnTo>
                  <a:pt x="157040" y="7563"/>
                </a:lnTo>
                <a:lnTo>
                  <a:pt x="156642" y="6635"/>
                </a:lnTo>
                <a:lnTo>
                  <a:pt x="156177" y="5772"/>
                </a:lnTo>
                <a:lnTo>
                  <a:pt x="155647" y="4910"/>
                </a:lnTo>
                <a:lnTo>
                  <a:pt x="155050" y="4113"/>
                </a:lnTo>
                <a:lnTo>
                  <a:pt x="154386" y="3384"/>
                </a:lnTo>
                <a:lnTo>
                  <a:pt x="153656" y="2720"/>
                </a:lnTo>
                <a:lnTo>
                  <a:pt x="152860" y="2123"/>
                </a:lnTo>
                <a:lnTo>
                  <a:pt x="151998" y="1592"/>
                </a:lnTo>
                <a:lnTo>
                  <a:pt x="151069" y="1128"/>
                </a:lnTo>
                <a:lnTo>
                  <a:pt x="150140" y="730"/>
                </a:lnTo>
                <a:lnTo>
                  <a:pt x="149145" y="398"/>
                </a:lnTo>
                <a:lnTo>
                  <a:pt x="148083" y="133"/>
                </a:lnTo>
                <a:lnTo>
                  <a:pt x="147022" y="0"/>
                </a:lnTo>
                <a:lnTo>
                  <a:pt x="129175" y="0"/>
                </a:lnTo>
                <a:lnTo>
                  <a:pt x="112389" y="66"/>
                </a:lnTo>
                <a:lnTo>
                  <a:pt x="78819" y="0"/>
                </a:lnTo>
                <a:close/>
              </a:path>
            </a:pathLst>
          </a:custGeom>
          <a:solidFill>
            <a:srgbClr val="019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9"/>
          <p:cNvSpPr txBox="1"/>
          <p:nvPr/>
        </p:nvSpPr>
        <p:spPr>
          <a:xfrm>
            <a:off x="6380680" y="1794088"/>
            <a:ext cx="2257500" cy="392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2000">
                <a:solidFill>
                  <a:srgbClr val="F8C616"/>
                </a:solidFill>
                <a:latin typeface="Roboto"/>
                <a:ea typeface="Roboto"/>
                <a:cs typeface="Roboto"/>
                <a:sym typeface="Roboto"/>
              </a:rPr>
              <a:t>Jay Frank</a:t>
            </a:r>
            <a:endParaRPr sz="2000">
              <a:solidFill>
                <a:srgbClr val="F8C616"/>
              </a:solidFill>
              <a:latin typeface="Roboto"/>
              <a:ea typeface="Roboto"/>
              <a:cs typeface="Roboto"/>
              <a:sym typeface="Roboto"/>
            </a:endParaRPr>
          </a:p>
          <a:p>
            <a:pPr indent="0" lvl="0" marL="228600" rtl="0" algn="l">
              <a:spcBef>
                <a:spcPts val="600"/>
              </a:spcBef>
              <a:spcAft>
                <a:spcPts val="0"/>
              </a:spcAft>
              <a:buNone/>
            </a:pPr>
            <a:r>
              <a:rPr lang="en" sz="1200">
                <a:solidFill>
                  <a:srgbClr val="F8C616"/>
                </a:solidFill>
                <a:latin typeface="Roboto Medium"/>
                <a:ea typeface="Roboto Medium"/>
                <a:cs typeface="Roboto Medium"/>
                <a:sym typeface="Roboto Medium"/>
              </a:rPr>
              <a:t>jaymfrank</a:t>
            </a:r>
            <a:endParaRPr sz="1200">
              <a:solidFill>
                <a:srgbClr val="F8C616"/>
              </a:solidFill>
              <a:latin typeface="Roboto Medium"/>
              <a:ea typeface="Roboto Medium"/>
              <a:cs typeface="Roboto Medium"/>
              <a:sym typeface="Roboto Medium"/>
            </a:endParaRPr>
          </a:p>
        </p:txBody>
      </p:sp>
      <p:sp>
        <p:nvSpPr>
          <p:cNvPr id="816" name="Google Shape;816;p49"/>
          <p:cNvSpPr/>
          <p:nvPr/>
        </p:nvSpPr>
        <p:spPr>
          <a:xfrm>
            <a:off x="6380666" y="2088073"/>
            <a:ext cx="150149" cy="149833"/>
          </a:xfrm>
          <a:custGeom>
            <a:rect b="b" l="l" r="r" t="t"/>
            <a:pathLst>
              <a:path extrusionOk="0" h="157305" w="157637">
                <a:moveTo>
                  <a:pt x="34964" y="21430"/>
                </a:moveTo>
                <a:lnTo>
                  <a:pt x="36357" y="21496"/>
                </a:lnTo>
                <a:lnTo>
                  <a:pt x="37751" y="21695"/>
                </a:lnTo>
                <a:lnTo>
                  <a:pt x="39078" y="22027"/>
                </a:lnTo>
                <a:lnTo>
                  <a:pt x="40338" y="22491"/>
                </a:lnTo>
                <a:lnTo>
                  <a:pt x="41532" y="23022"/>
                </a:lnTo>
                <a:lnTo>
                  <a:pt x="42660" y="23752"/>
                </a:lnTo>
                <a:lnTo>
                  <a:pt x="43722" y="24548"/>
                </a:lnTo>
                <a:lnTo>
                  <a:pt x="44651" y="25410"/>
                </a:lnTo>
                <a:lnTo>
                  <a:pt x="45579" y="26405"/>
                </a:lnTo>
                <a:lnTo>
                  <a:pt x="46376" y="27467"/>
                </a:lnTo>
                <a:lnTo>
                  <a:pt x="47039" y="28595"/>
                </a:lnTo>
                <a:lnTo>
                  <a:pt x="47636" y="29789"/>
                </a:lnTo>
                <a:lnTo>
                  <a:pt x="48034" y="31050"/>
                </a:lnTo>
                <a:lnTo>
                  <a:pt x="48366" y="32377"/>
                </a:lnTo>
                <a:lnTo>
                  <a:pt x="48631" y="33703"/>
                </a:lnTo>
                <a:lnTo>
                  <a:pt x="48698" y="35097"/>
                </a:lnTo>
                <a:lnTo>
                  <a:pt x="48631" y="36556"/>
                </a:lnTo>
                <a:lnTo>
                  <a:pt x="48366" y="37883"/>
                </a:lnTo>
                <a:lnTo>
                  <a:pt x="48034" y="39210"/>
                </a:lnTo>
                <a:lnTo>
                  <a:pt x="47570" y="40404"/>
                </a:lnTo>
                <a:lnTo>
                  <a:pt x="47039" y="41599"/>
                </a:lnTo>
                <a:lnTo>
                  <a:pt x="46376" y="42726"/>
                </a:lnTo>
                <a:lnTo>
                  <a:pt x="45579" y="43788"/>
                </a:lnTo>
                <a:lnTo>
                  <a:pt x="44651" y="44783"/>
                </a:lnTo>
                <a:lnTo>
                  <a:pt x="43722" y="45646"/>
                </a:lnTo>
                <a:lnTo>
                  <a:pt x="42660" y="46442"/>
                </a:lnTo>
                <a:lnTo>
                  <a:pt x="41532" y="47105"/>
                </a:lnTo>
                <a:lnTo>
                  <a:pt x="40338" y="47636"/>
                </a:lnTo>
                <a:lnTo>
                  <a:pt x="39078" y="48100"/>
                </a:lnTo>
                <a:lnTo>
                  <a:pt x="37751" y="48432"/>
                </a:lnTo>
                <a:lnTo>
                  <a:pt x="36424" y="48631"/>
                </a:lnTo>
                <a:lnTo>
                  <a:pt x="34964" y="48698"/>
                </a:lnTo>
                <a:lnTo>
                  <a:pt x="33571" y="48631"/>
                </a:lnTo>
                <a:lnTo>
                  <a:pt x="32244" y="48432"/>
                </a:lnTo>
                <a:lnTo>
                  <a:pt x="30917" y="48100"/>
                </a:lnTo>
                <a:lnTo>
                  <a:pt x="29657" y="47702"/>
                </a:lnTo>
                <a:lnTo>
                  <a:pt x="28462" y="47105"/>
                </a:lnTo>
                <a:lnTo>
                  <a:pt x="27334" y="46442"/>
                </a:lnTo>
                <a:lnTo>
                  <a:pt x="26273" y="45646"/>
                </a:lnTo>
                <a:lnTo>
                  <a:pt x="25278" y="44783"/>
                </a:lnTo>
                <a:lnTo>
                  <a:pt x="24415" y="43788"/>
                </a:lnTo>
                <a:lnTo>
                  <a:pt x="23619" y="42793"/>
                </a:lnTo>
                <a:lnTo>
                  <a:pt x="22956" y="41665"/>
                </a:lnTo>
                <a:lnTo>
                  <a:pt x="22359" y="40471"/>
                </a:lnTo>
                <a:lnTo>
                  <a:pt x="21894" y="39210"/>
                </a:lnTo>
                <a:lnTo>
                  <a:pt x="21562" y="37950"/>
                </a:lnTo>
                <a:lnTo>
                  <a:pt x="21363" y="36556"/>
                </a:lnTo>
                <a:lnTo>
                  <a:pt x="21297" y="35163"/>
                </a:lnTo>
                <a:lnTo>
                  <a:pt x="21363" y="33770"/>
                </a:lnTo>
                <a:lnTo>
                  <a:pt x="21562" y="32377"/>
                </a:lnTo>
                <a:lnTo>
                  <a:pt x="21894" y="31050"/>
                </a:lnTo>
                <a:lnTo>
                  <a:pt x="22359" y="29789"/>
                </a:lnTo>
                <a:lnTo>
                  <a:pt x="22956" y="28595"/>
                </a:lnTo>
                <a:lnTo>
                  <a:pt x="23619" y="27467"/>
                </a:lnTo>
                <a:lnTo>
                  <a:pt x="24415" y="26405"/>
                </a:lnTo>
                <a:lnTo>
                  <a:pt x="25278" y="25410"/>
                </a:lnTo>
                <a:lnTo>
                  <a:pt x="26207" y="24548"/>
                </a:lnTo>
                <a:lnTo>
                  <a:pt x="27268" y="23752"/>
                </a:lnTo>
                <a:lnTo>
                  <a:pt x="28396" y="23022"/>
                </a:lnTo>
                <a:lnTo>
                  <a:pt x="29590" y="22491"/>
                </a:lnTo>
                <a:lnTo>
                  <a:pt x="30851" y="22027"/>
                </a:lnTo>
                <a:lnTo>
                  <a:pt x="32178" y="21695"/>
                </a:lnTo>
                <a:lnTo>
                  <a:pt x="33571" y="21496"/>
                </a:lnTo>
                <a:lnTo>
                  <a:pt x="34964" y="21430"/>
                </a:lnTo>
                <a:close/>
                <a:moveTo>
                  <a:pt x="45579" y="58782"/>
                </a:moveTo>
                <a:lnTo>
                  <a:pt x="45978" y="58848"/>
                </a:lnTo>
                <a:lnTo>
                  <a:pt x="46243" y="58981"/>
                </a:lnTo>
                <a:lnTo>
                  <a:pt x="46508" y="59114"/>
                </a:lnTo>
                <a:lnTo>
                  <a:pt x="46707" y="59313"/>
                </a:lnTo>
                <a:lnTo>
                  <a:pt x="46840" y="59645"/>
                </a:lnTo>
                <a:lnTo>
                  <a:pt x="46906" y="60043"/>
                </a:lnTo>
                <a:lnTo>
                  <a:pt x="46906" y="60507"/>
                </a:lnTo>
                <a:lnTo>
                  <a:pt x="46906" y="96599"/>
                </a:lnTo>
                <a:lnTo>
                  <a:pt x="46906" y="132624"/>
                </a:lnTo>
                <a:lnTo>
                  <a:pt x="46906" y="133089"/>
                </a:lnTo>
                <a:lnTo>
                  <a:pt x="46840" y="133421"/>
                </a:lnTo>
                <a:lnTo>
                  <a:pt x="46707" y="133752"/>
                </a:lnTo>
                <a:lnTo>
                  <a:pt x="46575" y="133951"/>
                </a:lnTo>
                <a:lnTo>
                  <a:pt x="46309" y="134150"/>
                </a:lnTo>
                <a:lnTo>
                  <a:pt x="46044" y="134283"/>
                </a:lnTo>
                <a:lnTo>
                  <a:pt x="45712" y="134349"/>
                </a:lnTo>
                <a:lnTo>
                  <a:pt x="24283" y="134349"/>
                </a:lnTo>
                <a:lnTo>
                  <a:pt x="23951" y="134283"/>
                </a:lnTo>
                <a:lnTo>
                  <a:pt x="23619" y="134217"/>
                </a:lnTo>
                <a:lnTo>
                  <a:pt x="23420" y="134018"/>
                </a:lnTo>
                <a:lnTo>
                  <a:pt x="23221" y="133819"/>
                </a:lnTo>
                <a:lnTo>
                  <a:pt x="23155" y="133487"/>
                </a:lnTo>
                <a:lnTo>
                  <a:pt x="23088" y="133155"/>
                </a:lnTo>
                <a:lnTo>
                  <a:pt x="23022" y="132691"/>
                </a:lnTo>
                <a:lnTo>
                  <a:pt x="23088" y="114579"/>
                </a:lnTo>
                <a:lnTo>
                  <a:pt x="23088" y="96466"/>
                </a:lnTo>
                <a:lnTo>
                  <a:pt x="23088" y="78553"/>
                </a:lnTo>
                <a:lnTo>
                  <a:pt x="23022" y="60706"/>
                </a:lnTo>
                <a:lnTo>
                  <a:pt x="23088" y="60175"/>
                </a:lnTo>
                <a:lnTo>
                  <a:pt x="23088" y="59777"/>
                </a:lnTo>
                <a:lnTo>
                  <a:pt x="23221" y="59445"/>
                </a:lnTo>
                <a:lnTo>
                  <a:pt x="23420" y="59180"/>
                </a:lnTo>
                <a:lnTo>
                  <a:pt x="23619" y="58981"/>
                </a:lnTo>
                <a:lnTo>
                  <a:pt x="23951" y="58848"/>
                </a:lnTo>
                <a:lnTo>
                  <a:pt x="24415" y="58782"/>
                </a:lnTo>
                <a:lnTo>
                  <a:pt x="24946" y="58782"/>
                </a:lnTo>
                <a:lnTo>
                  <a:pt x="35031" y="58848"/>
                </a:lnTo>
                <a:lnTo>
                  <a:pt x="45115" y="58782"/>
                </a:lnTo>
                <a:close/>
                <a:moveTo>
                  <a:pt x="108541" y="56792"/>
                </a:moveTo>
                <a:lnTo>
                  <a:pt x="109935" y="56858"/>
                </a:lnTo>
                <a:lnTo>
                  <a:pt x="111262" y="57057"/>
                </a:lnTo>
                <a:lnTo>
                  <a:pt x="112655" y="57256"/>
                </a:lnTo>
                <a:lnTo>
                  <a:pt x="114048" y="57521"/>
                </a:lnTo>
                <a:lnTo>
                  <a:pt x="115441" y="57853"/>
                </a:lnTo>
                <a:lnTo>
                  <a:pt x="116768" y="58185"/>
                </a:lnTo>
                <a:lnTo>
                  <a:pt x="118095" y="58649"/>
                </a:lnTo>
                <a:lnTo>
                  <a:pt x="119488" y="59180"/>
                </a:lnTo>
                <a:lnTo>
                  <a:pt x="120815" y="59711"/>
                </a:lnTo>
                <a:lnTo>
                  <a:pt x="122142" y="60374"/>
                </a:lnTo>
                <a:lnTo>
                  <a:pt x="123336" y="61038"/>
                </a:lnTo>
                <a:lnTo>
                  <a:pt x="124464" y="61834"/>
                </a:lnTo>
                <a:lnTo>
                  <a:pt x="125526" y="62696"/>
                </a:lnTo>
                <a:lnTo>
                  <a:pt x="126455" y="63559"/>
                </a:lnTo>
                <a:lnTo>
                  <a:pt x="127383" y="64488"/>
                </a:lnTo>
                <a:lnTo>
                  <a:pt x="128246" y="65483"/>
                </a:lnTo>
                <a:lnTo>
                  <a:pt x="128976" y="66544"/>
                </a:lnTo>
                <a:lnTo>
                  <a:pt x="129706" y="67672"/>
                </a:lnTo>
                <a:lnTo>
                  <a:pt x="130303" y="68800"/>
                </a:lnTo>
                <a:lnTo>
                  <a:pt x="130900" y="69994"/>
                </a:lnTo>
                <a:lnTo>
                  <a:pt x="131431" y="71189"/>
                </a:lnTo>
                <a:lnTo>
                  <a:pt x="131895" y="72449"/>
                </a:lnTo>
                <a:lnTo>
                  <a:pt x="132359" y="73710"/>
                </a:lnTo>
                <a:lnTo>
                  <a:pt x="132691" y="75037"/>
                </a:lnTo>
                <a:lnTo>
                  <a:pt x="133023" y="76430"/>
                </a:lnTo>
                <a:lnTo>
                  <a:pt x="133487" y="78420"/>
                </a:lnTo>
                <a:lnTo>
                  <a:pt x="133819" y="80411"/>
                </a:lnTo>
                <a:lnTo>
                  <a:pt x="134084" y="82467"/>
                </a:lnTo>
                <a:lnTo>
                  <a:pt x="134283" y="84458"/>
                </a:lnTo>
                <a:lnTo>
                  <a:pt x="134416" y="86514"/>
                </a:lnTo>
                <a:lnTo>
                  <a:pt x="134549" y="88505"/>
                </a:lnTo>
                <a:lnTo>
                  <a:pt x="134549" y="92618"/>
                </a:lnTo>
                <a:lnTo>
                  <a:pt x="134549" y="112588"/>
                </a:lnTo>
                <a:lnTo>
                  <a:pt x="134615" y="132558"/>
                </a:lnTo>
                <a:lnTo>
                  <a:pt x="134549" y="133023"/>
                </a:lnTo>
                <a:lnTo>
                  <a:pt x="134482" y="133421"/>
                </a:lnTo>
                <a:lnTo>
                  <a:pt x="134416" y="133752"/>
                </a:lnTo>
                <a:lnTo>
                  <a:pt x="134217" y="134018"/>
                </a:lnTo>
                <a:lnTo>
                  <a:pt x="133952" y="134150"/>
                </a:lnTo>
                <a:lnTo>
                  <a:pt x="133686" y="134283"/>
                </a:lnTo>
                <a:lnTo>
                  <a:pt x="133222" y="134349"/>
                </a:lnTo>
                <a:lnTo>
                  <a:pt x="112190" y="134349"/>
                </a:lnTo>
                <a:lnTo>
                  <a:pt x="111726" y="134283"/>
                </a:lnTo>
                <a:lnTo>
                  <a:pt x="111394" y="134150"/>
                </a:lnTo>
                <a:lnTo>
                  <a:pt x="111195" y="133951"/>
                </a:lnTo>
                <a:lnTo>
                  <a:pt x="110996" y="133686"/>
                </a:lnTo>
                <a:lnTo>
                  <a:pt x="110863" y="133354"/>
                </a:lnTo>
                <a:lnTo>
                  <a:pt x="110797" y="132890"/>
                </a:lnTo>
                <a:lnTo>
                  <a:pt x="110797" y="132425"/>
                </a:lnTo>
                <a:lnTo>
                  <a:pt x="110863" y="113849"/>
                </a:lnTo>
                <a:lnTo>
                  <a:pt x="110863" y="104560"/>
                </a:lnTo>
                <a:lnTo>
                  <a:pt x="110797" y="95272"/>
                </a:lnTo>
                <a:lnTo>
                  <a:pt x="110731" y="92884"/>
                </a:lnTo>
                <a:lnTo>
                  <a:pt x="110532" y="90561"/>
                </a:lnTo>
                <a:lnTo>
                  <a:pt x="110200" y="88173"/>
                </a:lnTo>
                <a:lnTo>
                  <a:pt x="110001" y="86979"/>
                </a:lnTo>
                <a:lnTo>
                  <a:pt x="109736" y="85851"/>
                </a:lnTo>
                <a:lnTo>
                  <a:pt x="109537" y="84856"/>
                </a:lnTo>
                <a:lnTo>
                  <a:pt x="109205" y="83993"/>
                </a:lnTo>
                <a:lnTo>
                  <a:pt x="108807" y="83131"/>
                </a:lnTo>
                <a:lnTo>
                  <a:pt x="108409" y="82401"/>
                </a:lnTo>
                <a:lnTo>
                  <a:pt x="107944" y="81671"/>
                </a:lnTo>
                <a:lnTo>
                  <a:pt x="107413" y="81008"/>
                </a:lnTo>
                <a:lnTo>
                  <a:pt x="106883" y="80411"/>
                </a:lnTo>
                <a:lnTo>
                  <a:pt x="106219" y="79880"/>
                </a:lnTo>
                <a:lnTo>
                  <a:pt x="105556" y="79415"/>
                </a:lnTo>
                <a:lnTo>
                  <a:pt x="104826" y="79017"/>
                </a:lnTo>
                <a:lnTo>
                  <a:pt x="104096" y="78686"/>
                </a:lnTo>
                <a:lnTo>
                  <a:pt x="103234" y="78420"/>
                </a:lnTo>
                <a:lnTo>
                  <a:pt x="102371" y="78155"/>
                </a:lnTo>
                <a:lnTo>
                  <a:pt x="101509" y="78022"/>
                </a:lnTo>
                <a:lnTo>
                  <a:pt x="100514" y="77889"/>
                </a:lnTo>
                <a:lnTo>
                  <a:pt x="98191" y="77889"/>
                </a:lnTo>
                <a:lnTo>
                  <a:pt x="96865" y="77956"/>
                </a:lnTo>
                <a:lnTo>
                  <a:pt x="95604" y="78089"/>
                </a:lnTo>
                <a:lnTo>
                  <a:pt x="94277" y="78354"/>
                </a:lnTo>
                <a:lnTo>
                  <a:pt x="93282" y="78619"/>
                </a:lnTo>
                <a:lnTo>
                  <a:pt x="92419" y="79017"/>
                </a:lnTo>
                <a:lnTo>
                  <a:pt x="91557" y="79415"/>
                </a:lnTo>
                <a:lnTo>
                  <a:pt x="90761" y="79880"/>
                </a:lnTo>
                <a:lnTo>
                  <a:pt x="90031" y="80344"/>
                </a:lnTo>
                <a:lnTo>
                  <a:pt x="89368" y="80941"/>
                </a:lnTo>
                <a:lnTo>
                  <a:pt x="88770" y="81538"/>
                </a:lnTo>
                <a:lnTo>
                  <a:pt x="88240" y="82202"/>
                </a:lnTo>
                <a:lnTo>
                  <a:pt x="87775" y="82932"/>
                </a:lnTo>
                <a:lnTo>
                  <a:pt x="87311" y="83728"/>
                </a:lnTo>
                <a:lnTo>
                  <a:pt x="86913" y="84458"/>
                </a:lnTo>
                <a:lnTo>
                  <a:pt x="86581" y="85320"/>
                </a:lnTo>
                <a:lnTo>
                  <a:pt x="86249" y="86183"/>
                </a:lnTo>
                <a:lnTo>
                  <a:pt x="86050" y="87045"/>
                </a:lnTo>
                <a:lnTo>
                  <a:pt x="85785" y="87974"/>
                </a:lnTo>
                <a:lnTo>
                  <a:pt x="85586" y="88903"/>
                </a:lnTo>
                <a:lnTo>
                  <a:pt x="85320" y="90761"/>
                </a:lnTo>
                <a:lnTo>
                  <a:pt x="85121" y="92618"/>
                </a:lnTo>
                <a:lnTo>
                  <a:pt x="85055" y="94476"/>
                </a:lnTo>
                <a:lnTo>
                  <a:pt x="84989" y="96400"/>
                </a:lnTo>
                <a:lnTo>
                  <a:pt x="84989" y="114379"/>
                </a:lnTo>
                <a:lnTo>
                  <a:pt x="84989" y="132425"/>
                </a:lnTo>
                <a:lnTo>
                  <a:pt x="84989" y="132956"/>
                </a:lnTo>
                <a:lnTo>
                  <a:pt x="84922" y="133354"/>
                </a:lnTo>
                <a:lnTo>
                  <a:pt x="84790" y="133752"/>
                </a:lnTo>
                <a:lnTo>
                  <a:pt x="84591" y="133951"/>
                </a:lnTo>
                <a:lnTo>
                  <a:pt x="84392" y="134150"/>
                </a:lnTo>
                <a:lnTo>
                  <a:pt x="84060" y="134283"/>
                </a:lnTo>
                <a:lnTo>
                  <a:pt x="83595" y="134349"/>
                </a:lnTo>
                <a:lnTo>
                  <a:pt x="62498" y="134349"/>
                </a:lnTo>
                <a:lnTo>
                  <a:pt x="62100" y="134283"/>
                </a:lnTo>
                <a:lnTo>
                  <a:pt x="61768" y="134150"/>
                </a:lnTo>
                <a:lnTo>
                  <a:pt x="61502" y="133951"/>
                </a:lnTo>
                <a:lnTo>
                  <a:pt x="61370" y="133686"/>
                </a:lnTo>
                <a:lnTo>
                  <a:pt x="61237" y="133354"/>
                </a:lnTo>
                <a:lnTo>
                  <a:pt x="61171" y="132956"/>
                </a:lnTo>
                <a:lnTo>
                  <a:pt x="61171" y="132425"/>
                </a:lnTo>
                <a:lnTo>
                  <a:pt x="61171" y="96533"/>
                </a:lnTo>
                <a:lnTo>
                  <a:pt x="61171" y="60706"/>
                </a:lnTo>
                <a:lnTo>
                  <a:pt x="61171" y="60175"/>
                </a:lnTo>
                <a:lnTo>
                  <a:pt x="61237" y="59777"/>
                </a:lnTo>
                <a:lnTo>
                  <a:pt x="61370" y="59445"/>
                </a:lnTo>
                <a:lnTo>
                  <a:pt x="61502" y="59180"/>
                </a:lnTo>
                <a:lnTo>
                  <a:pt x="61768" y="58981"/>
                </a:lnTo>
                <a:lnTo>
                  <a:pt x="62100" y="58848"/>
                </a:lnTo>
                <a:lnTo>
                  <a:pt x="62498" y="58782"/>
                </a:lnTo>
                <a:lnTo>
                  <a:pt x="63028" y="58782"/>
                </a:lnTo>
                <a:lnTo>
                  <a:pt x="72715" y="58848"/>
                </a:lnTo>
                <a:lnTo>
                  <a:pt x="82335" y="58782"/>
                </a:lnTo>
                <a:lnTo>
                  <a:pt x="82866" y="58782"/>
                </a:lnTo>
                <a:lnTo>
                  <a:pt x="83197" y="58848"/>
                </a:lnTo>
                <a:lnTo>
                  <a:pt x="83529" y="58981"/>
                </a:lnTo>
                <a:lnTo>
                  <a:pt x="83794" y="59180"/>
                </a:lnTo>
                <a:lnTo>
                  <a:pt x="83927" y="59445"/>
                </a:lnTo>
                <a:lnTo>
                  <a:pt x="84060" y="59711"/>
                </a:lnTo>
                <a:lnTo>
                  <a:pt x="84060" y="60109"/>
                </a:lnTo>
                <a:lnTo>
                  <a:pt x="84060" y="60573"/>
                </a:lnTo>
                <a:lnTo>
                  <a:pt x="84060" y="64620"/>
                </a:lnTo>
                <a:lnTo>
                  <a:pt x="84060" y="69066"/>
                </a:lnTo>
                <a:lnTo>
                  <a:pt x="84790" y="68004"/>
                </a:lnTo>
                <a:lnTo>
                  <a:pt x="85519" y="67009"/>
                </a:lnTo>
                <a:lnTo>
                  <a:pt x="86249" y="66014"/>
                </a:lnTo>
                <a:lnTo>
                  <a:pt x="87045" y="65151"/>
                </a:lnTo>
                <a:lnTo>
                  <a:pt x="87842" y="64222"/>
                </a:lnTo>
                <a:lnTo>
                  <a:pt x="88638" y="63426"/>
                </a:lnTo>
                <a:lnTo>
                  <a:pt x="89500" y="62630"/>
                </a:lnTo>
                <a:lnTo>
                  <a:pt x="90429" y="61900"/>
                </a:lnTo>
                <a:lnTo>
                  <a:pt x="91358" y="61237"/>
                </a:lnTo>
                <a:lnTo>
                  <a:pt x="92287" y="60640"/>
                </a:lnTo>
                <a:lnTo>
                  <a:pt x="93282" y="60043"/>
                </a:lnTo>
                <a:lnTo>
                  <a:pt x="94277" y="59512"/>
                </a:lnTo>
                <a:lnTo>
                  <a:pt x="95339" y="59047"/>
                </a:lnTo>
                <a:lnTo>
                  <a:pt x="96400" y="58583"/>
                </a:lnTo>
                <a:lnTo>
                  <a:pt x="97528" y="58251"/>
                </a:lnTo>
                <a:lnTo>
                  <a:pt x="98656" y="57920"/>
                </a:lnTo>
                <a:lnTo>
                  <a:pt x="100115" y="57521"/>
                </a:lnTo>
                <a:lnTo>
                  <a:pt x="101509" y="57256"/>
                </a:lnTo>
                <a:lnTo>
                  <a:pt x="102902" y="57057"/>
                </a:lnTo>
                <a:lnTo>
                  <a:pt x="104295" y="56924"/>
                </a:lnTo>
                <a:lnTo>
                  <a:pt x="105688" y="56792"/>
                </a:lnTo>
                <a:close/>
                <a:moveTo>
                  <a:pt x="19307" y="0"/>
                </a:moveTo>
                <a:lnTo>
                  <a:pt x="11213" y="66"/>
                </a:lnTo>
                <a:lnTo>
                  <a:pt x="10018" y="133"/>
                </a:lnTo>
                <a:lnTo>
                  <a:pt x="8890" y="265"/>
                </a:lnTo>
                <a:lnTo>
                  <a:pt x="7763" y="597"/>
                </a:lnTo>
                <a:lnTo>
                  <a:pt x="6767" y="929"/>
                </a:lnTo>
                <a:lnTo>
                  <a:pt x="5772" y="1393"/>
                </a:lnTo>
                <a:lnTo>
                  <a:pt x="4843" y="1990"/>
                </a:lnTo>
                <a:lnTo>
                  <a:pt x="3981" y="2654"/>
                </a:lnTo>
                <a:lnTo>
                  <a:pt x="3185" y="3384"/>
                </a:lnTo>
                <a:lnTo>
                  <a:pt x="2455" y="4180"/>
                </a:lnTo>
                <a:lnTo>
                  <a:pt x="1858" y="5042"/>
                </a:lnTo>
                <a:lnTo>
                  <a:pt x="1261" y="5971"/>
                </a:lnTo>
                <a:lnTo>
                  <a:pt x="863" y="6966"/>
                </a:lnTo>
                <a:lnTo>
                  <a:pt x="465" y="8028"/>
                </a:lnTo>
                <a:lnTo>
                  <a:pt x="199" y="9089"/>
                </a:lnTo>
                <a:lnTo>
                  <a:pt x="0" y="10217"/>
                </a:lnTo>
                <a:lnTo>
                  <a:pt x="0" y="11411"/>
                </a:lnTo>
                <a:lnTo>
                  <a:pt x="0" y="145894"/>
                </a:lnTo>
                <a:lnTo>
                  <a:pt x="0" y="146756"/>
                </a:lnTo>
                <a:lnTo>
                  <a:pt x="133" y="147552"/>
                </a:lnTo>
                <a:lnTo>
                  <a:pt x="266" y="148415"/>
                </a:lnTo>
                <a:lnTo>
                  <a:pt x="465" y="149211"/>
                </a:lnTo>
                <a:lnTo>
                  <a:pt x="796" y="150140"/>
                </a:lnTo>
                <a:lnTo>
                  <a:pt x="1128" y="151002"/>
                </a:lnTo>
                <a:lnTo>
                  <a:pt x="1592" y="151865"/>
                </a:lnTo>
                <a:lnTo>
                  <a:pt x="2057" y="152594"/>
                </a:lnTo>
                <a:lnTo>
                  <a:pt x="2588" y="153324"/>
                </a:lnTo>
                <a:lnTo>
                  <a:pt x="3251" y="153988"/>
                </a:lnTo>
                <a:lnTo>
                  <a:pt x="3848" y="154585"/>
                </a:lnTo>
                <a:lnTo>
                  <a:pt x="4578" y="155182"/>
                </a:lnTo>
                <a:lnTo>
                  <a:pt x="5308" y="155646"/>
                </a:lnTo>
                <a:lnTo>
                  <a:pt x="6104" y="156044"/>
                </a:lnTo>
                <a:lnTo>
                  <a:pt x="6966" y="156442"/>
                </a:lnTo>
                <a:lnTo>
                  <a:pt x="7829" y="156774"/>
                </a:lnTo>
                <a:lnTo>
                  <a:pt x="8758" y="156973"/>
                </a:lnTo>
                <a:lnTo>
                  <a:pt x="9753" y="157172"/>
                </a:lnTo>
                <a:lnTo>
                  <a:pt x="10748" y="157239"/>
                </a:lnTo>
                <a:lnTo>
                  <a:pt x="11810" y="157305"/>
                </a:lnTo>
                <a:lnTo>
                  <a:pt x="146955" y="157305"/>
                </a:lnTo>
                <a:lnTo>
                  <a:pt x="148083" y="157172"/>
                </a:lnTo>
                <a:lnTo>
                  <a:pt x="149145" y="156973"/>
                </a:lnTo>
                <a:lnTo>
                  <a:pt x="150140" y="156641"/>
                </a:lnTo>
                <a:lnTo>
                  <a:pt x="151135" y="156243"/>
                </a:lnTo>
                <a:lnTo>
                  <a:pt x="152064" y="155779"/>
                </a:lnTo>
                <a:lnTo>
                  <a:pt x="152926" y="155182"/>
                </a:lnTo>
                <a:lnTo>
                  <a:pt x="153789" y="154585"/>
                </a:lnTo>
                <a:lnTo>
                  <a:pt x="154519" y="153855"/>
                </a:lnTo>
                <a:lnTo>
                  <a:pt x="155249" y="153059"/>
                </a:lnTo>
                <a:lnTo>
                  <a:pt x="155846" y="152196"/>
                </a:lnTo>
                <a:lnTo>
                  <a:pt x="156376" y="151268"/>
                </a:lnTo>
                <a:lnTo>
                  <a:pt x="156841" y="150339"/>
                </a:lnTo>
                <a:lnTo>
                  <a:pt x="157173" y="149343"/>
                </a:lnTo>
                <a:lnTo>
                  <a:pt x="157438" y="148282"/>
                </a:lnTo>
                <a:lnTo>
                  <a:pt x="157637" y="147220"/>
                </a:lnTo>
                <a:lnTo>
                  <a:pt x="157637" y="146093"/>
                </a:lnTo>
                <a:lnTo>
                  <a:pt x="157637" y="11212"/>
                </a:lnTo>
                <a:lnTo>
                  <a:pt x="157637" y="10350"/>
                </a:lnTo>
                <a:lnTo>
                  <a:pt x="157504" y="9421"/>
                </a:lnTo>
                <a:lnTo>
                  <a:pt x="157305" y="8492"/>
                </a:lnTo>
                <a:lnTo>
                  <a:pt x="157040" y="7563"/>
                </a:lnTo>
                <a:lnTo>
                  <a:pt x="156642" y="6635"/>
                </a:lnTo>
                <a:lnTo>
                  <a:pt x="156177" y="5772"/>
                </a:lnTo>
                <a:lnTo>
                  <a:pt x="155647" y="4910"/>
                </a:lnTo>
                <a:lnTo>
                  <a:pt x="155050" y="4113"/>
                </a:lnTo>
                <a:lnTo>
                  <a:pt x="154386" y="3384"/>
                </a:lnTo>
                <a:lnTo>
                  <a:pt x="153656" y="2720"/>
                </a:lnTo>
                <a:lnTo>
                  <a:pt x="152860" y="2123"/>
                </a:lnTo>
                <a:lnTo>
                  <a:pt x="151998" y="1592"/>
                </a:lnTo>
                <a:lnTo>
                  <a:pt x="151069" y="1128"/>
                </a:lnTo>
                <a:lnTo>
                  <a:pt x="150140" y="730"/>
                </a:lnTo>
                <a:lnTo>
                  <a:pt x="149145" y="398"/>
                </a:lnTo>
                <a:lnTo>
                  <a:pt x="148083" y="133"/>
                </a:lnTo>
                <a:lnTo>
                  <a:pt x="147022" y="0"/>
                </a:lnTo>
                <a:lnTo>
                  <a:pt x="129175" y="0"/>
                </a:lnTo>
                <a:lnTo>
                  <a:pt x="112389" y="66"/>
                </a:lnTo>
                <a:lnTo>
                  <a:pt x="78819" y="0"/>
                </a:lnTo>
                <a:close/>
              </a:path>
            </a:pathLst>
          </a:custGeom>
          <a:solidFill>
            <a:srgbClr val="019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182" name="Shape 182"/>
        <p:cNvGrpSpPr/>
        <p:nvPr/>
      </p:nvGrpSpPr>
      <p:grpSpPr>
        <a:xfrm>
          <a:off x="0" y="0"/>
          <a:ext cx="0" cy="0"/>
          <a:chOff x="0" y="0"/>
          <a:chExt cx="0" cy="0"/>
        </a:xfrm>
      </p:grpSpPr>
      <p:pic>
        <p:nvPicPr>
          <p:cNvPr id="183" name="Google Shape;183;p18"/>
          <p:cNvPicPr preferRelativeResize="0"/>
          <p:nvPr/>
        </p:nvPicPr>
        <p:blipFill rotWithShape="1">
          <a:blip r:embed="rId3">
            <a:alphaModFix amt="22000"/>
          </a:blip>
          <a:srcRect b="16882" l="0" r="0" t="5138"/>
          <a:stretch/>
        </p:blipFill>
        <p:spPr>
          <a:xfrm>
            <a:off x="0" y="0"/>
            <a:ext cx="9144003" cy="4686351"/>
          </a:xfrm>
          <a:prstGeom prst="rect">
            <a:avLst/>
          </a:prstGeom>
          <a:noFill/>
          <a:ln>
            <a:noFill/>
          </a:ln>
        </p:spPr>
      </p:pic>
      <p:sp>
        <p:nvSpPr>
          <p:cNvPr id="184" name="Google Shape;184;p18"/>
          <p:cNvSpPr txBox="1"/>
          <p:nvPr/>
        </p:nvSpPr>
        <p:spPr>
          <a:xfrm>
            <a:off x="0" y="1758300"/>
            <a:ext cx="9144000" cy="116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6000">
                <a:solidFill>
                  <a:srgbClr val="FBBF39"/>
                </a:solidFill>
                <a:latin typeface="Roboto"/>
                <a:ea typeface="Roboto"/>
                <a:cs typeface="Roboto"/>
                <a:sym typeface="Roboto"/>
              </a:rPr>
              <a:t>What’s in a name?</a:t>
            </a:r>
            <a:endParaRPr sz="6000">
              <a:solidFill>
                <a:srgbClr val="FBBF39"/>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9"/>
          <p:cNvPicPr preferRelativeResize="0"/>
          <p:nvPr/>
        </p:nvPicPr>
        <p:blipFill rotWithShape="1">
          <a:blip r:embed="rId3">
            <a:alphaModFix amt="31000"/>
          </a:blip>
          <a:srcRect b="12646" l="0" r="0" t="9289"/>
          <a:stretch/>
        </p:blipFill>
        <p:spPr>
          <a:xfrm>
            <a:off x="0" y="0"/>
            <a:ext cx="9144001" cy="4686499"/>
          </a:xfrm>
          <a:prstGeom prst="rect">
            <a:avLst/>
          </a:prstGeom>
          <a:noFill/>
          <a:ln>
            <a:noFill/>
          </a:ln>
        </p:spPr>
      </p:pic>
      <p:sp>
        <p:nvSpPr>
          <p:cNvPr id="190" name="Google Shape;190;p19"/>
          <p:cNvSpPr txBox="1"/>
          <p:nvPr/>
        </p:nvSpPr>
        <p:spPr>
          <a:xfrm>
            <a:off x="0" y="1755648"/>
            <a:ext cx="9144000" cy="1169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6000">
                <a:solidFill>
                  <a:srgbClr val="FBBF39"/>
                </a:solidFill>
                <a:latin typeface="Roboto"/>
                <a:ea typeface="Roboto"/>
                <a:cs typeface="Roboto"/>
                <a:sym typeface="Roboto"/>
              </a:rPr>
              <a:t>Let’s talk about menus.</a:t>
            </a:r>
            <a:endParaRPr sz="6000">
              <a:solidFill>
                <a:srgbClr val="FBBF39"/>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194" name="Shape 194"/>
        <p:cNvGrpSpPr/>
        <p:nvPr/>
      </p:nvGrpSpPr>
      <p:grpSpPr>
        <a:xfrm>
          <a:off x="0" y="0"/>
          <a:ext cx="0" cy="0"/>
          <a:chOff x="0" y="0"/>
          <a:chExt cx="0" cy="0"/>
        </a:xfrm>
      </p:grpSpPr>
      <p:pic>
        <p:nvPicPr>
          <p:cNvPr id="195" name="Google Shape;195;p20"/>
          <p:cNvPicPr preferRelativeResize="0"/>
          <p:nvPr/>
        </p:nvPicPr>
        <p:blipFill rotWithShape="1">
          <a:blip r:embed="rId3">
            <a:alphaModFix amt="42000"/>
          </a:blip>
          <a:srcRect b="13364" l="0" r="0" t="9742"/>
          <a:stretch/>
        </p:blipFill>
        <p:spPr>
          <a:xfrm>
            <a:off x="0" y="0"/>
            <a:ext cx="9144003" cy="4686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9" name="Shape 199"/>
        <p:cNvGrpSpPr/>
        <p:nvPr/>
      </p:nvGrpSpPr>
      <p:grpSpPr>
        <a:xfrm>
          <a:off x="0" y="0"/>
          <a:ext cx="0" cy="0"/>
          <a:chOff x="0" y="0"/>
          <a:chExt cx="0" cy="0"/>
        </a:xfrm>
      </p:grpSpPr>
      <p:sp>
        <p:nvSpPr>
          <p:cNvPr id="200" name="Google Shape;200;p21"/>
          <p:cNvSpPr/>
          <p:nvPr/>
        </p:nvSpPr>
        <p:spPr>
          <a:xfrm>
            <a:off x="2326675" y="1219650"/>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“Thank you for calling SomeBiz. How can I help you?”</a:t>
            </a:r>
            <a:endParaRPr sz="1800">
              <a:solidFill>
                <a:schemeClr val="lt1"/>
              </a:solidFill>
              <a:latin typeface="Roboto Medium"/>
              <a:ea typeface="Roboto Medium"/>
              <a:cs typeface="Roboto Medium"/>
              <a:sym typeface="Roboto Medium"/>
            </a:endParaRPr>
          </a:p>
        </p:txBody>
      </p:sp>
      <p:grpSp>
        <p:nvGrpSpPr>
          <p:cNvPr id="201" name="Google Shape;201;p21"/>
          <p:cNvGrpSpPr/>
          <p:nvPr/>
        </p:nvGrpSpPr>
        <p:grpSpPr>
          <a:xfrm>
            <a:off x="807096" y="1097698"/>
            <a:ext cx="1336097" cy="1185307"/>
            <a:chOff x="550400" y="4262291"/>
            <a:chExt cx="2416525" cy="2143800"/>
          </a:xfrm>
        </p:grpSpPr>
        <p:sp>
          <p:nvSpPr>
            <p:cNvPr id="202" name="Google Shape;202;p21"/>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2" name="Shape 212"/>
        <p:cNvGrpSpPr/>
        <p:nvPr/>
      </p:nvGrpSpPr>
      <p:grpSpPr>
        <a:xfrm>
          <a:off x="0" y="0"/>
          <a:ext cx="0" cy="0"/>
          <a:chOff x="0" y="0"/>
          <a:chExt cx="0" cy="0"/>
        </a:xfrm>
      </p:grpSpPr>
      <p:sp>
        <p:nvSpPr>
          <p:cNvPr id="213" name="Google Shape;213;p22"/>
          <p:cNvSpPr/>
          <p:nvPr/>
        </p:nvSpPr>
        <p:spPr>
          <a:xfrm>
            <a:off x="2326675" y="1219650"/>
            <a:ext cx="3887100" cy="941400"/>
          </a:xfrm>
          <a:prstGeom prst="roundRect">
            <a:avLst>
              <a:gd fmla="val 32899" name="adj"/>
            </a:avLst>
          </a:prstGeom>
          <a:gradFill>
            <a:gsLst>
              <a:gs pos="0">
                <a:srgbClr val="064A6D"/>
              </a:gs>
              <a:gs pos="100000">
                <a:srgbClr val="0E638F"/>
              </a:gs>
            </a:gsLst>
            <a:lin ang="5400700" scaled="0"/>
          </a:gra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sz="1800">
                <a:solidFill>
                  <a:schemeClr val="lt1"/>
                </a:solidFill>
                <a:latin typeface="Roboto Medium"/>
                <a:ea typeface="Roboto Medium"/>
                <a:cs typeface="Roboto Medium"/>
                <a:sym typeface="Roboto Medium"/>
              </a:rPr>
              <a:t>“Thank you for calling SomeBiz. How can I help you?”</a:t>
            </a:r>
            <a:endParaRPr sz="1800">
              <a:solidFill>
                <a:schemeClr val="lt1"/>
              </a:solidFill>
              <a:latin typeface="Roboto Medium"/>
              <a:ea typeface="Roboto Medium"/>
              <a:cs typeface="Roboto Medium"/>
              <a:sym typeface="Roboto Medium"/>
            </a:endParaRPr>
          </a:p>
        </p:txBody>
      </p:sp>
      <p:sp>
        <p:nvSpPr>
          <p:cNvPr id="214" name="Google Shape;214;p22"/>
          <p:cNvSpPr/>
          <p:nvPr/>
        </p:nvSpPr>
        <p:spPr>
          <a:xfrm>
            <a:off x="3261400" y="2495575"/>
            <a:ext cx="3561000" cy="941400"/>
          </a:xfrm>
          <a:prstGeom prst="roundRect">
            <a:avLst>
              <a:gd fmla="val 32899" name="adj"/>
            </a:avLst>
          </a:prstGeom>
          <a:gradFill>
            <a:gsLst>
              <a:gs pos="0">
                <a:srgbClr val="FBBD38"/>
              </a:gs>
              <a:gs pos="100000">
                <a:srgbClr val="FFDB4F"/>
              </a:gs>
            </a:gsLst>
            <a:lin ang="5400700" scaled="0"/>
          </a:gra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i="1" lang="en" sz="1800">
                <a:solidFill>
                  <a:srgbClr val="013D5B"/>
                </a:solidFill>
                <a:latin typeface="Libre Baskerville"/>
                <a:ea typeface="Libre Baskerville"/>
                <a:cs typeface="Libre Baskerville"/>
                <a:sym typeface="Libre Baskerville"/>
              </a:rPr>
              <a:t>“I need to change my name.”</a:t>
            </a:r>
            <a:endParaRPr i="1" sz="1800">
              <a:solidFill>
                <a:srgbClr val="013D5B"/>
              </a:solidFill>
              <a:latin typeface="Libre Baskerville"/>
              <a:ea typeface="Libre Baskerville"/>
              <a:cs typeface="Libre Baskerville"/>
              <a:sym typeface="Libre Baskerville"/>
            </a:endParaRPr>
          </a:p>
        </p:txBody>
      </p:sp>
      <p:grpSp>
        <p:nvGrpSpPr>
          <p:cNvPr id="215" name="Google Shape;215;p22"/>
          <p:cNvGrpSpPr/>
          <p:nvPr/>
        </p:nvGrpSpPr>
        <p:grpSpPr>
          <a:xfrm>
            <a:off x="807096" y="1097698"/>
            <a:ext cx="1336097" cy="1185307"/>
            <a:chOff x="550400" y="4262291"/>
            <a:chExt cx="2416525" cy="2143800"/>
          </a:xfrm>
        </p:grpSpPr>
        <p:sp>
          <p:nvSpPr>
            <p:cNvPr id="216" name="Google Shape;216;p22"/>
            <p:cNvSpPr/>
            <p:nvPr/>
          </p:nvSpPr>
          <p:spPr>
            <a:xfrm>
              <a:off x="2284250" y="4262291"/>
              <a:ext cx="682675" cy="1252900"/>
            </a:xfrm>
            <a:custGeom>
              <a:rect b="b" l="l" r="r" t="t"/>
              <a:pathLst>
                <a:path extrusionOk="0" h="50116" w="27307">
                  <a:moveTo>
                    <a:pt x="17984" y="0"/>
                  </a:moveTo>
                  <a:lnTo>
                    <a:pt x="17323" y="132"/>
                  </a:lnTo>
                  <a:lnTo>
                    <a:pt x="16728" y="198"/>
                  </a:lnTo>
                  <a:lnTo>
                    <a:pt x="16133" y="397"/>
                  </a:lnTo>
                  <a:lnTo>
                    <a:pt x="15538" y="595"/>
                  </a:lnTo>
                  <a:lnTo>
                    <a:pt x="14943" y="793"/>
                  </a:lnTo>
                  <a:lnTo>
                    <a:pt x="14414" y="1058"/>
                  </a:lnTo>
                  <a:lnTo>
                    <a:pt x="13885" y="1388"/>
                  </a:lnTo>
                  <a:lnTo>
                    <a:pt x="13356" y="1719"/>
                  </a:lnTo>
                  <a:lnTo>
                    <a:pt x="12893" y="2116"/>
                  </a:lnTo>
                  <a:lnTo>
                    <a:pt x="12431" y="2512"/>
                  </a:lnTo>
                  <a:lnTo>
                    <a:pt x="11968" y="2975"/>
                  </a:lnTo>
                  <a:lnTo>
                    <a:pt x="11637" y="3438"/>
                  </a:lnTo>
                  <a:lnTo>
                    <a:pt x="11240" y="3901"/>
                  </a:lnTo>
                  <a:lnTo>
                    <a:pt x="10910" y="4430"/>
                  </a:lnTo>
                  <a:lnTo>
                    <a:pt x="10645" y="5025"/>
                  </a:lnTo>
                  <a:lnTo>
                    <a:pt x="9588" y="6876"/>
                  </a:lnTo>
                  <a:lnTo>
                    <a:pt x="8530" y="8727"/>
                  </a:lnTo>
                  <a:lnTo>
                    <a:pt x="7538" y="10711"/>
                  </a:lnTo>
                  <a:lnTo>
                    <a:pt x="6612" y="12628"/>
                  </a:lnTo>
                  <a:lnTo>
                    <a:pt x="5753" y="14611"/>
                  </a:lnTo>
                  <a:lnTo>
                    <a:pt x="4960" y="16661"/>
                  </a:lnTo>
                  <a:lnTo>
                    <a:pt x="4232" y="18711"/>
                  </a:lnTo>
                  <a:lnTo>
                    <a:pt x="3505" y="20760"/>
                  </a:lnTo>
                  <a:lnTo>
                    <a:pt x="2910" y="22876"/>
                  </a:lnTo>
                  <a:lnTo>
                    <a:pt x="2315" y="24992"/>
                  </a:lnTo>
                  <a:lnTo>
                    <a:pt x="1786" y="27107"/>
                  </a:lnTo>
                  <a:lnTo>
                    <a:pt x="1323" y="29289"/>
                  </a:lnTo>
                  <a:lnTo>
                    <a:pt x="993" y="31471"/>
                  </a:lnTo>
                  <a:lnTo>
                    <a:pt x="662" y="33719"/>
                  </a:lnTo>
                  <a:lnTo>
                    <a:pt x="398" y="35900"/>
                  </a:lnTo>
                  <a:lnTo>
                    <a:pt x="199" y="38148"/>
                  </a:lnTo>
                  <a:lnTo>
                    <a:pt x="67" y="41190"/>
                  </a:lnTo>
                  <a:lnTo>
                    <a:pt x="1" y="44165"/>
                  </a:lnTo>
                  <a:lnTo>
                    <a:pt x="133" y="47140"/>
                  </a:lnTo>
                  <a:lnTo>
                    <a:pt x="331" y="50115"/>
                  </a:lnTo>
                  <a:lnTo>
                    <a:pt x="17521" y="48066"/>
                  </a:lnTo>
                  <a:lnTo>
                    <a:pt x="17389" y="45884"/>
                  </a:lnTo>
                  <a:lnTo>
                    <a:pt x="17323" y="43702"/>
                  </a:lnTo>
                  <a:lnTo>
                    <a:pt x="17389" y="41586"/>
                  </a:lnTo>
                  <a:lnTo>
                    <a:pt x="17455" y="39405"/>
                  </a:lnTo>
                  <a:lnTo>
                    <a:pt x="17654" y="37553"/>
                  </a:lnTo>
                  <a:lnTo>
                    <a:pt x="17852" y="35702"/>
                  </a:lnTo>
                  <a:lnTo>
                    <a:pt x="18116" y="33851"/>
                  </a:lnTo>
                  <a:lnTo>
                    <a:pt x="18447" y="32066"/>
                  </a:lnTo>
                  <a:lnTo>
                    <a:pt x="18844" y="30281"/>
                  </a:lnTo>
                  <a:lnTo>
                    <a:pt x="19307" y="28496"/>
                  </a:lnTo>
                  <a:lnTo>
                    <a:pt x="19769" y="26777"/>
                  </a:lnTo>
                  <a:lnTo>
                    <a:pt x="20364" y="25058"/>
                  </a:lnTo>
                  <a:lnTo>
                    <a:pt x="20959" y="23339"/>
                  </a:lnTo>
                  <a:lnTo>
                    <a:pt x="21621" y="21686"/>
                  </a:lnTo>
                  <a:lnTo>
                    <a:pt x="22282" y="20033"/>
                  </a:lnTo>
                  <a:lnTo>
                    <a:pt x="23075" y="18446"/>
                  </a:lnTo>
                  <a:lnTo>
                    <a:pt x="23868" y="16859"/>
                  </a:lnTo>
                  <a:lnTo>
                    <a:pt x="24728" y="15273"/>
                  </a:lnTo>
                  <a:lnTo>
                    <a:pt x="25587" y="13752"/>
                  </a:lnTo>
                  <a:lnTo>
                    <a:pt x="26513" y="12231"/>
                  </a:lnTo>
                  <a:lnTo>
                    <a:pt x="26844" y="11372"/>
                  </a:lnTo>
                  <a:lnTo>
                    <a:pt x="27108" y="10512"/>
                  </a:lnTo>
                  <a:lnTo>
                    <a:pt x="27240" y="9587"/>
                  </a:lnTo>
                  <a:lnTo>
                    <a:pt x="27306" y="8661"/>
                  </a:lnTo>
                  <a:lnTo>
                    <a:pt x="27306" y="8066"/>
                  </a:lnTo>
                  <a:lnTo>
                    <a:pt x="27240" y="7405"/>
                  </a:lnTo>
                  <a:lnTo>
                    <a:pt x="27108" y="6810"/>
                  </a:lnTo>
                  <a:lnTo>
                    <a:pt x="26976" y="6215"/>
                  </a:lnTo>
                  <a:lnTo>
                    <a:pt x="26778" y="5686"/>
                  </a:lnTo>
                  <a:lnTo>
                    <a:pt x="26513" y="5091"/>
                  </a:lnTo>
                  <a:lnTo>
                    <a:pt x="26249" y="4562"/>
                  </a:lnTo>
                  <a:lnTo>
                    <a:pt x="25984" y="4033"/>
                  </a:lnTo>
                  <a:lnTo>
                    <a:pt x="25323" y="3174"/>
                  </a:lnTo>
                  <a:lnTo>
                    <a:pt x="24596" y="2380"/>
                  </a:lnTo>
                  <a:lnTo>
                    <a:pt x="23802" y="1719"/>
                  </a:lnTo>
                  <a:lnTo>
                    <a:pt x="22877" y="1124"/>
                  </a:lnTo>
                  <a:lnTo>
                    <a:pt x="21885" y="661"/>
                  </a:lnTo>
                  <a:lnTo>
                    <a:pt x="20893" y="331"/>
                  </a:lnTo>
                  <a:lnTo>
                    <a:pt x="19769" y="66"/>
                  </a:lnTo>
                  <a:lnTo>
                    <a:pt x="18645"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p:nvPr/>
          </p:nvSpPr>
          <p:spPr>
            <a:xfrm>
              <a:off x="2295838" y="5463916"/>
              <a:ext cx="654575" cy="942175"/>
            </a:xfrm>
            <a:custGeom>
              <a:rect b="b" l="l" r="r" t="t"/>
              <a:pathLst>
                <a:path extrusionOk="0" h="37687" w="26183">
                  <a:moveTo>
                    <a:pt x="17190" y="1"/>
                  </a:moveTo>
                  <a:lnTo>
                    <a:pt x="0" y="2050"/>
                  </a:lnTo>
                  <a:lnTo>
                    <a:pt x="199" y="4166"/>
                  </a:lnTo>
                  <a:lnTo>
                    <a:pt x="463" y="6282"/>
                  </a:lnTo>
                  <a:lnTo>
                    <a:pt x="860" y="8397"/>
                  </a:lnTo>
                  <a:lnTo>
                    <a:pt x="1257" y="10513"/>
                  </a:lnTo>
                  <a:lnTo>
                    <a:pt x="1719" y="12629"/>
                  </a:lnTo>
                  <a:lnTo>
                    <a:pt x="2248" y="14678"/>
                  </a:lnTo>
                  <a:lnTo>
                    <a:pt x="2843" y="16728"/>
                  </a:lnTo>
                  <a:lnTo>
                    <a:pt x="3438" y="18777"/>
                  </a:lnTo>
                  <a:lnTo>
                    <a:pt x="4166" y="20761"/>
                  </a:lnTo>
                  <a:lnTo>
                    <a:pt x="4893" y="22744"/>
                  </a:lnTo>
                  <a:lnTo>
                    <a:pt x="5686" y="24662"/>
                  </a:lnTo>
                  <a:lnTo>
                    <a:pt x="6546" y="26645"/>
                  </a:lnTo>
                  <a:lnTo>
                    <a:pt x="7471" y="28496"/>
                  </a:lnTo>
                  <a:lnTo>
                    <a:pt x="8397" y="30414"/>
                  </a:lnTo>
                  <a:lnTo>
                    <a:pt x="9389" y="32265"/>
                  </a:lnTo>
                  <a:lnTo>
                    <a:pt x="10513" y="34050"/>
                  </a:lnTo>
                  <a:lnTo>
                    <a:pt x="11108" y="34843"/>
                  </a:lnTo>
                  <a:lnTo>
                    <a:pt x="11835" y="35571"/>
                  </a:lnTo>
                  <a:lnTo>
                    <a:pt x="12628" y="36166"/>
                  </a:lnTo>
                  <a:lnTo>
                    <a:pt x="13488" y="36695"/>
                  </a:lnTo>
                  <a:lnTo>
                    <a:pt x="14414" y="37157"/>
                  </a:lnTo>
                  <a:lnTo>
                    <a:pt x="15405" y="37422"/>
                  </a:lnTo>
                  <a:lnTo>
                    <a:pt x="16463" y="37620"/>
                  </a:lnTo>
                  <a:lnTo>
                    <a:pt x="17521" y="37686"/>
                  </a:lnTo>
                  <a:lnTo>
                    <a:pt x="18447" y="37686"/>
                  </a:lnTo>
                  <a:lnTo>
                    <a:pt x="19306" y="37554"/>
                  </a:lnTo>
                  <a:lnTo>
                    <a:pt x="20099" y="37290"/>
                  </a:lnTo>
                  <a:lnTo>
                    <a:pt x="20893" y="37025"/>
                  </a:lnTo>
                  <a:lnTo>
                    <a:pt x="21686" y="36628"/>
                  </a:lnTo>
                  <a:lnTo>
                    <a:pt x="22347" y="36232"/>
                  </a:lnTo>
                  <a:lnTo>
                    <a:pt x="23075" y="35703"/>
                  </a:lnTo>
                  <a:lnTo>
                    <a:pt x="23670" y="35174"/>
                  </a:lnTo>
                  <a:lnTo>
                    <a:pt x="24199" y="34579"/>
                  </a:lnTo>
                  <a:lnTo>
                    <a:pt x="24728" y="33852"/>
                  </a:lnTo>
                  <a:lnTo>
                    <a:pt x="25124" y="33190"/>
                  </a:lnTo>
                  <a:lnTo>
                    <a:pt x="25521" y="32397"/>
                  </a:lnTo>
                  <a:lnTo>
                    <a:pt x="25785" y="31604"/>
                  </a:lnTo>
                  <a:lnTo>
                    <a:pt x="26050" y="30810"/>
                  </a:lnTo>
                  <a:lnTo>
                    <a:pt x="26182" y="29951"/>
                  </a:lnTo>
                  <a:lnTo>
                    <a:pt x="26182" y="29025"/>
                  </a:lnTo>
                  <a:lnTo>
                    <a:pt x="26182" y="28232"/>
                  </a:lnTo>
                  <a:lnTo>
                    <a:pt x="26050" y="27438"/>
                  </a:lnTo>
                  <a:lnTo>
                    <a:pt x="25852" y="26645"/>
                  </a:lnTo>
                  <a:lnTo>
                    <a:pt x="25587" y="25918"/>
                  </a:lnTo>
                  <a:lnTo>
                    <a:pt x="24529" y="24067"/>
                  </a:lnTo>
                  <a:lnTo>
                    <a:pt x="23537" y="22215"/>
                  </a:lnTo>
                  <a:lnTo>
                    <a:pt x="22612" y="20364"/>
                  </a:lnTo>
                  <a:lnTo>
                    <a:pt x="21752" y="18381"/>
                  </a:lnTo>
                  <a:lnTo>
                    <a:pt x="20893" y="16199"/>
                  </a:lnTo>
                  <a:lnTo>
                    <a:pt x="20099" y="13951"/>
                  </a:lnTo>
                  <a:lnTo>
                    <a:pt x="19372" y="11703"/>
                  </a:lnTo>
                  <a:lnTo>
                    <a:pt x="18777" y="9389"/>
                  </a:lnTo>
                  <a:lnTo>
                    <a:pt x="18248" y="7075"/>
                  </a:lnTo>
                  <a:lnTo>
                    <a:pt x="17785" y="4761"/>
                  </a:lnTo>
                  <a:lnTo>
                    <a:pt x="17455" y="2381"/>
                  </a:lnTo>
                  <a:lnTo>
                    <a:pt x="17190"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
            <p:cNvSpPr/>
            <p:nvPr/>
          </p:nvSpPr>
          <p:spPr>
            <a:xfrm>
              <a:off x="2284250" y="4655666"/>
              <a:ext cx="499200" cy="1340500"/>
            </a:xfrm>
            <a:custGeom>
              <a:rect b="b" l="l" r="r" t="t"/>
              <a:pathLst>
                <a:path extrusionOk="0" h="53620" w="19968">
                  <a:moveTo>
                    <a:pt x="10976" y="0"/>
                  </a:moveTo>
                  <a:lnTo>
                    <a:pt x="10117" y="67"/>
                  </a:lnTo>
                  <a:lnTo>
                    <a:pt x="9323" y="199"/>
                  </a:lnTo>
                  <a:lnTo>
                    <a:pt x="8596" y="463"/>
                  </a:lnTo>
                  <a:lnTo>
                    <a:pt x="7802" y="728"/>
                  </a:lnTo>
                  <a:lnTo>
                    <a:pt x="7141" y="1124"/>
                  </a:lnTo>
                  <a:lnTo>
                    <a:pt x="6414" y="1521"/>
                  </a:lnTo>
                  <a:lnTo>
                    <a:pt x="5819" y="1984"/>
                  </a:lnTo>
                  <a:lnTo>
                    <a:pt x="5224" y="2513"/>
                  </a:lnTo>
                  <a:lnTo>
                    <a:pt x="4695" y="3108"/>
                  </a:lnTo>
                  <a:lnTo>
                    <a:pt x="4232" y="3703"/>
                  </a:lnTo>
                  <a:lnTo>
                    <a:pt x="3836" y="4364"/>
                  </a:lnTo>
                  <a:lnTo>
                    <a:pt x="3439" y="5091"/>
                  </a:lnTo>
                  <a:lnTo>
                    <a:pt x="3174" y="5819"/>
                  </a:lnTo>
                  <a:lnTo>
                    <a:pt x="2910" y="6612"/>
                  </a:lnTo>
                  <a:lnTo>
                    <a:pt x="2778" y="7405"/>
                  </a:lnTo>
                  <a:lnTo>
                    <a:pt x="2315" y="9190"/>
                  </a:lnTo>
                  <a:lnTo>
                    <a:pt x="1852" y="11042"/>
                  </a:lnTo>
                  <a:lnTo>
                    <a:pt x="1455" y="12827"/>
                  </a:lnTo>
                  <a:lnTo>
                    <a:pt x="1125" y="14744"/>
                  </a:lnTo>
                  <a:lnTo>
                    <a:pt x="794" y="16595"/>
                  </a:lnTo>
                  <a:lnTo>
                    <a:pt x="530" y="18446"/>
                  </a:lnTo>
                  <a:lnTo>
                    <a:pt x="331" y="20364"/>
                  </a:lnTo>
                  <a:lnTo>
                    <a:pt x="199" y="22281"/>
                  </a:lnTo>
                  <a:lnTo>
                    <a:pt x="67" y="24992"/>
                  </a:lnTo>
                  <a:lnTo>
                    <a:pt x="1" y="27703"/>
                  </a:lnTo>
                  <a:lnTo>
                    <a:pt x="67" y="30347"/>
                  </a:lnTo>
                  <a:lnTo>
                    <a:pt x="199" y="32992"/>
                  </a:lnTo>
                  <a:lnTo>
                    <a:pt x="464" y="35636"/>
                  </a:lnTo>
                  <a:lnTo>
                    <a:pt x="794" y="38281"/>
                  </a:lnTo>
                  <a:lnTo>
                    <a:pt x="1191" y="40860"/>
                  </a:lnTo>
                  <a:lnTo>
                    <a:pt x="1720" y="43438"/>
                  </a:lnTo>
                  <a:lnTo>
                    <a:pt x="2447" y="46347"/>
                  </a:lnTo>
                  <a:lnTo>
                    <a:pt x="2645" y="47273"/>
                  </a:lnTo>
                  <a:lnTo>
                    <a:pt x="2910" y="48132"/>
                  </a:lnTo>
                  <a:lnTo>
                    <a:pt x="3307" y="48992"/>
                  </a:lnTo>
                  <a:lnTo>
                    <a:pt x="3769" y="49785"/>
                  </a:lnTo>
                  <a:lnTo>
                    <a:pt x="4298" y="50512"/>
                  </a:lnTo>
                  <a:lnTo>
                    <a:pt x="4893" y="51173"/>
                  </a:lnTo>
                  <a:lnTo>
                    <a:pt x="5621" y="51768"/>
                  </a:lnTo>
                  <a:lnTo>
                    <a:pt x="6348" y="52297"/>
                  </a:lnTo>
                  <a:lnTo>
                    <a:pt x="7141" y="52694"/>
                  </a:lnTo>
                  <a:lnTo>
                    <a:pt x="7935" y="53091"/>
                  </a:lnTo>
                  <a:lnTo>
                    <a:pt x="8860" y="53355"/>
                  </a:lnTo>
                  <a:lnTo>
                    <a:pt x="9720" y="53554"/>
                  </a:lnTo>
                  <a:lnTo>
                    <a:pt x="10712" y="53620"/>
                  </a:lnTo>
                  <a:lnTo>
                    <a:pt x="11703" y="53620"/>
                  </a:lnTo>
                  <a:lnTo>
                    <a:pt x="12695" y="53487"/>
                  </a:lnTo>
                  <a:lnTo>
                    <a:pt x="13687" y="53223"/>
                  </a:lnTo>
                  <a:lnTo>
                    <a:pt x="14348" y="52959"/>
                  </a:lnTo>
                  <a:lnTo>
                    <a:pt x="15009" y="52694"/>
                  </a:lnTo>
                  <a:lnTo>
                    <a:pt x="15604" y="52364"/>
                  </a:lnTo>
                  <a:lnTo>
                    <a:pt x="16133" y="51967"/>
                  </a:lnTo>
                  <a:lnTo>
                    <a:pt x="16662" y="51570"/>
                  </a:lnTo>
                  <a:lnTo>
                    <a:pt x="17191" y="51107"/>
                  </a:lnTo>
                  <a:lnTo>
                    <a:pt x="17654" y="50578"/>
                  </a:lnTo>
                  <a:lnTo>
                    <a:pt x="18050" y="50050"/>
                  </a:lnTo>
                  <a:lnTo>
                    <a:pt x="18381" y="49521"/>
                  </a:lnTo>
                  <a:lnTo>
                    <a:pt x="18711" y="48926"/>
                  </a:lnTo>
                  <a:lnTo>
                    <a:pt x="18976" y="48264"/>
                  </a:lnTo>
                  <a:lnTo>
                    <a:pt x="19240" y="47669"/>
                  </a:lnTo>
                  <a:lnTo>
                    <a:pt x="19439" y="47008"/>
                  </a:lnTo>
                  <a:lnTo>
                    <a:pt x="19571" y="46281"/>
                  </a:lnTo>
                  <a:lnTo>
                    <a:pt x="19637" y="45620"/>
                  </a:lnTo>
                  <a:lnTo>
                    <a:pt x="19637" y="44893"/>
                  </a:lnTo>
                  <a:lnTo>
                    <a:pt x="19637" y="44231"/>
                  </a:lnTo>
                  <a:lnTo>
                    <a:pt x="19571" y="43636"/>
                  </a:lnTo>
                  <a:lnTo>
                    <a:pt x="19439" y="42975"/>
                  </a:lnTo>
                  <a:lnTo>
                    <a:pt x="19307" y="42380"/>
                  </a:lnTo>
                  <a:lnTo>
                    <a:pt x="18711" y="40066"/>
                  </a:lnTo>
                  <a:lnTo>
                    <a:pt x="18249" y="37752"/>
                  </a:lnTo>
                  <a:lnTo>
                    <a:pt x="17918" y="35438"/>
                  </a:lnTo>
                  <a:lnTo>
                    <a:pt x="17588" y="33058"/>
                  </a:lnTo>
                  <a:lnTo>
                    <a:pt x="17455" y="30678"/>
                  </a:lnTo>
                  <a:lnTo>
                    <a:pt x="17323" y="28298"/>
                  </a:lnTo>
                  <a:lnTo>
                    <a:pt x="17389" y="25918"/>
                  </a:lnTo>
                  <a:lnTo>
                    <a:pt x="17455" y="23471"/>
                  </a:lnTo>
                  <a:lnTo>
                    <a:pt x="17588" y="21884"/>
                  </a:lnTo>
                  <a:lnTo>
                    <a:pt x="17786" y="20298"/>
                  </a:lnTo>
                  <a:lnTo>
                    <a:pt x="17984" y="18711"/>
                  </a:lnTo>
                  <a:lnTo>
                    <a:pt x="18249" y="17190"/>
                  </a:lnTo>
                  <a:lnTo>
                    <a:pt x="18579" y="15670"/>
                  </a:lnTo>
                  <a:lnTo>
                    <a:pt x="18910" y="14149"/>
                  </a:lnTo>
                  <a:lnTo>
                    <a:pt x="19307" y="12628"/>
                  </a:lnTo>
                  <a:lnTo>
                    <a:pt x="19703" y="11174"/>
                  </a:lnTo>
                  <a:lnTo>
                    <a:pt x="19835" y="10645"/>
                  </a:lnTo>
                  <a:lnTo>
                    <a:pt x="19902" y="10182"/>
                  </a:lnTo>
                  <a:lnTo>
                    <a:pt x="19902" y="10116"/>
                  </a:lnTo>
                  <a:lnTo>
                    <a:pt x="19968" y="9190"/>
                  </a:lnTo>
                  <a:lnTo>
                    <a:pt x="19968" y="8265"/>
                  </a:lnTo>
                  <a:lnTo>
                    <a:pt x="19835" y="7339"/>
                  </a:lnTo>
                  <a:lnTo>
                    <a:pt x="19637" y="6480"/>
                  </a:lnTo>
                  <a:lnTo>
                    <a:pt x="19307" y="5620"/>
                  </a:lnTo>
                  <a:lnTo>
                    <a:pt x="18976" y="4761"/>
                  </a:lnTo>
                  <a:lnTo>
                    <a:pt x="18513" y="3967"/>
                  </a:lnTo>
                  <a:lnTo>
                    <a:pt x="17984" y="3240"/>
                  </a:lnTo>
                  <a:lnTo>
                    <a:pt x="17389" y="2579"/>
                  </a:lnTo>
                  <a:lnTo>
                    <a:pt x="16794" y="1984"/>
                  </a:lnTo>
                  <a:lnTo>
                    <a:pt x="16067" y="1455"/>
                  </a:lnTo>
                  <a:lnTo>
                    <a:pt x="15273" y="992"/>
                  </a:lnTo>
                  <a:lnTo>
                    <a:pt x="14480" y="595"/>
                  </a:lnTo>
                  <a:lnTo>
                    <a:pt x="13621" y="331"/>
                  </a:lnTo>
                  <a:lnTo>
                    <a:pt x="12761" y="133"/>
                  </a:lnTo>
                  <a:lnTo>
                    <a:pt x="11835"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p:nvPr/>
          </p:nvSpPr>
          <p:spPr>
            <a:xfrm>
              <a:off x="1418150" y="5320116"/>
              <a:ext cx="472750" cy="685975"/>
            </a:xfrm>
            <a:custGeom>
              <a:rect b="b" l="l" r="r" t="t"/>
              <a:pathLst>
                <a:path extrusionOk="0" h="27439" w="18910">
                  <a:moveTo>
                    <a:pt x="0" y="1"/>
                  </a:moveTo>
                  <a:lnTo>
                    <a:pt x="0" y="2447"/>
                  </a:lnTo>
                  <a:lnTo>
                    <a:pt x="67" y="4893"/>
                  </a:lnTo>
                  <a:lnTo>
                    <a:pt x="199" y="7273"/>
                  </a:lnTo>
                  <a:lnTo>
                    <a:pt x="331" y="9720"/>
                  </a:lnTo>
                  <a:lnTo>
                    <a:pt x="529" y="12166"/>
                  </a:lnTo>
                  <a:lnTo>
                    <a:pt x="794" y="14546"/>
                  </a:lnTo>
                  <a:lnTo>
                    <a:pt x="1124" y="16992"/>
                  </a:lnTo>
                  <a:lnTo>
                    <a:pt x="1521" y="19372"/>
                  </a:lnTo>
                  <a:lnTo>
                    <a:pt x="1653" y="20166"/>
                  </a:lnTo>
                  <a:lnTo>
                    <a:pt x="1786" y="21025"/>
                  </a:lnTo>
                  <a:lnTo>
                    <a:pt x="2050" y="21753"/>
                  </a:lnTo>
                  <a:lnTo>
                    <a:pt x="2381" y="22546"/>
                  </a:lnTo>
                  <a:lnTo>
                    <a:pt x="2777" y="23207"/>
                  </a:lnTo>
                  <a:lnTo>
                    <a:pt x="3240" y="23868"/>
                  </a:lnTo>
                  <a:lnTo>
                    <a:pt x="3769" y="24529"/>
                  </a:lnTo>
                  <a:lnTo>
                    <a:pt x="4298" y="25058"/>
                  </a:lnTo>
                  <a:lnTo>
                    <a:pt x="4893" y="25587"/>
                  </a:lnTo>
                  <a:lnTo>
                    <a:pt x="5554" y="26050"/>
                  </a:lnTo>
                  <a:lnTo>
                    <a:pt x="6281" y="26447"/>
                  </a:lnTo>
                  <a:lnTo>
                    <a:pt x="7009" y="26843"/>
                  </a:lnTo>
                  <a:lnTo>
                    <a:pt x="7802" y="27108"/>
                  </a:lnTo>
                  <a:lnTo>
                    <a:pt x="8595" y="27306"/>
                  </a:lnTo>
                  <a:lnTo>
                    <a:pt x="9389" y="27372"/>
                  </a:lnTo>
                  <a:lnTo>
                    <a:pt x="10248" y="27438"/>
                  </a:lnTo>
                  <a:lnTo>
                    <a:pt x="11108" y="27372"/>
                  </a:lnTo>
                  <a:lnTo>
                    <a:pt x="12033" y="27240"/>
                  </a:lnTo>
                  <a:lnTo>
                    <a:pt x="12827" y="27042"/>
                  </a:lnTo>
                  <a:lnTo>
                    <a:pt x="13620" y="26777"/>
                  </a:lnTo>
                  <a:lnTo>
                    <a:pt x="14414" y="26381"/>
                  </a:lnTo>
                  <a:lnTo>
                    <a:pt x="15075" y="25984"/>
                  </a:lnTo>
                  <a:lnTo>
                    <a:pt x="15736" y="25455"/>
                  </a:lnTo>
                  <a:lnTo>
                    <a:pt x="16397" y="24926"/>
                  </a:lnTo>
                  <a:lnTo>
                    <a:pt x="16926" y="24265"/>
                  </a:lnTo>
                  <a:lnTo>
                    <a:pt x="17455" y="23604"/>
                  </a:lnTo>
                  <a:lnTo>
                    <a:pt x="17852" y="22943"/>
                  </a:lnTo>
                  <a:lnTo>
                    <a:pt x="18248" y="22149"/>
                  </a:lnTo>
                  <a:lnTo>
                    <a:pt x="18513" y="21356"/>
                  </a:lnTo>
                  <a:lnTo>
                    <a:pt x="18711" y="20496"/>
                  </a:lnTo>
                  <a:lnTo>
                    <a:pt x="18843" y="19637"/>
                  </a:lnTo>
                  <a:lnTo>
                    <a:pt x="18909" y="18777"/>
                  </a:lnTo>
                  <a:lnTo>
                    <a:pt x="18843" y="17653"/>
                  </a:lnTo>
                  <a:lnTo>
                    <a:pt x="18645" y="16662"/>
                  </a:lnTo>
                  <a:lnTo>
                    <a:pt x="18314" y="14678"/>
                  </a:lnTo>
                  <a:lnTo>
                    <a:pt x="18050" y="12695"/>
                  </a:lnTo>
                  <a:lnTo>
                    <a:pt x="17852" y="10711"/>
                  </a:lnTo>
                  <a:lnTo>
                    <a:pt x="17653" y="8662"/>
                  </a:lnTo>
                  <a:lnTo>
                    <a:pt x="17521" y="6678"/>
                  </a:lnTo>
                  <a:lnTo>
                    <a:pt x="17389" y="4695"/>
                  </a:lnTo>
                  <a:lnTo>
                    <a:pt x="17323" y="2645"/>
                  </a:lnTo>
                  <a:lnTo>
                    <a:pt x="17323" y="662"/>
                  </a:lnTo>
                  <a:lnTo>
                    <a:pt x="0" y="1"/>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2"/>
            <p:cNvSpPr/>
            <p:nvPr/>
          </p:nvSpPr>
          <p:spPr>
            <a:xfrm>
              <a:off x="1421463" y="4655666"/>
              <a:ext cx="477700" cy="681000"/>
            </a:xfrm>
            <a:custGeom>
              <a:rect b="b" l="l" r="r" t="t"/>
              <a:pathLst>
                <a:path extrusionOk="0" h="27240" w="19108">
                  <a:moveTo>
                    <a:pt x="10182" y="0"/>
                  </a:moveTo>
                  <a:lnTo>
                    <a:pt x="9389" y="67"/>
                  </a:lnTo>
                  <a:lnTo>
                    <a:pt x="8595" y="199"/>
                  </a:lnTo>
                  <a:lnTo>
                    <a:pt x="7802" y="397"/>
                  </a:lnTo>
                  <a:lnTo>
                    <a:pt x="7075" y="662"/>
                  </a:lnTo>
                  <a:lnTo>
                    <a:pt x="6414" y="992"/>
                  </a:lnTo>
                  <a:lnTo>
                    <a:pt x="5753" y="1389"/>
                  </a:lnTo>
                  <a:lnTo>
                    <a:pt x="5157" y="1852"/>
                  </a:lnTo>
                  <a:lnTo>
                    <a:pt x="4562" y="2314"/>
                  </a:lnTo>
                  <a:lnTo>
                    <a:pt x="4034" y="2843"/>
                  </a:lnTo>
                  <a:lnTo>
                    <a:pt x="3571" y="3438"/>
                  </a:lnTo>
                  <a:lnTo>
                    <a:pt x="3108" y="4100"/>
                  </a:lnTo>
                  <a:lnTo>
                    <a:pt x="2711" y="4761"/>
                  </a:lnTo>
                  <a:lnTo>
                    <a:pt x="2447" y="5422"/>
                  </a:lnTo>
                  <a:lnTo>
                    <a:pt x="2182" y="6149"/>
                  </a:lnTo>
                  <a:lnTo>
                    <a:pt x="1984" y="6942"/>
                  </a:lnTo>
                  <a:lnTo>
                    <a:pt x="1389" y="10182"/>
                  </a:lnTo>
                  <a:lnTo>
                    <a:pt x="926" y="13488"/>
                  </a:lnTo>
                  <a:lnTo>
                    <a:pt x="529" y="16728"/>
                  </a:lnTo>
                  <a:lnTo>
                    <a:pt x="265" y="20033"/>
                  </a:lnTo>
                  <a:lnTo>
                    <a:pt x="67" y="23273"/>
                  </a:lnTo>
                  <a:lnTo>
                    <a:pt x="0" y="26579"/>
                  </a:lnTo>
                  <a:lnTo>
                    <a:pt x="17323" y="27240"/>
                  </a:lnTo>
                  <a:lnTo>
                    <a:pt x="17389" y="24199"/>
                  </a:lnTo>
                  <a:lnTo>
                    <a:pt x="17521" y="21223"/>
                  </a:lnTo>
                  <a:lnTo>
                    <a:pt x="17785" y="18446"/>
                  </a:lnTo>
                  <a:lnTo>
                    <a:pt x="18116" y="15670"/>
                  </a:lnTo>
                  <a:lnTo>
                    <a:pt x="18513" y="12893"/>
                  </a:lnTo>
                  <a:lnTo>
                    <a:pt x="19042" y="10116"/>
                  </a:lnTo>
                  <a:lnTo>
                    <a:pt x="19108" y="9521"/>
                  </a:lnTo>
                  <a:lnTo>
                    <a:pt x="19108" y="9455"/>
                  </a:lnTo>
                  <a:lnTo>
                    <a:pt x="19108" y="8397"/>
                  </a:lnTo>
                  <a:lnTo>
                    <a:pt x="18976" y="7339"/>
                  </a:lnTo>
                  <a:lnTo>
                    <a:pt x="18777" y="6281"/>
                  </a:lnTo>
                  <a:lnTo>
                    <a:pt x="18381" y="5356"/>
                  </a:lnTo>
                  <a:lnTo>
                    <a:pt x="17852" y="4232"/>
                  </a:lnTo>
                  <a:lnTo>
                    <a:pt x="17190" y="3306"/>
                  </a:lnTo>
                  <a:lnTo>
                    <a:pt x="16331" y="2381"/>
                  </a:lnTo>
                  <a:lnTo>
                    <a:pt x="15934" y="1984"/>
                  </a:lnTo>
                  <a:lnTo>
                    <a:pt x="15471" y="1653"/>
                  </a:lnTo>
                  <a:lnTo>
                    <a:pt x="14943" y="1257"/>
                  </a:lnTo>
                  <a:lnTo>
                    <a:pt x="14480" y="992"/>
                  </a:lnTo>
                  <a:lnTo>
                    <a:pt x="13951" y="728"/>
                  </a:lnTo>
                  <a:lnTo>
                    <a:pt x="13356" y="463"/>
                  </a:lnTo>
                  <a:lnTo>
                    <a:pt x="12761" y="265"/>
                  </a:lnTo>
                  <a:lnTo>
                    <a:pt x="12232" y="133"/>
                  </a:lnTo>
                  <a:lnTo>
                    <a:pt x="11571" y="67"/>
                  </a:lnTo>
                  <a:lnTo>
                    <a:pt x="10976"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p:nvPr/>
          </p:nvSpPr>
          <p:spPr>
            <a:xfrm>
              <a:off x="550400" y="5110216"/>
              <a:ext cx="433075" cy="433075"/>
            </a:xfrm>
            <a:custGeom>
              <a:rect b="b" l="l" r="r" t="t"/>
              <a:pathLst>
                <a:path extrusionOk="0" h="17323" w="17323">
                  <a:moveTo>
                    <a:pt x="8661" y="0"/>
                  </a:moveTo>
                  <a:lnTo>
                    <a:pt x="7735" y="66"/>
                  </a:lnTo>
                  <a:lnTo>
                    <a:pt x="6876" y="198"/>
                  </a:lnTo>
                  <a:lnTo>
                    <a:pt x="6083" y="397"/>
                  </a:lnTo>
                  <a:lnTo>
                    <a:pt x="5289" y="661"/>
                  </a:lnTo>
                  <a:lnTo>
                    <a:pt x="4496" y="1058"/>
                  </a:lnTo>
                  <a:lnTo>
                    <a:pt x="3835" y="1455"/>
                  </a:lnTo>
                  <a:lnTo>
                    <a:pt x="3174" y="1983"/>
                  </a:lnTo>
                  <a:lnTo>
                    <a:pt x="2512" y="2512"/>
                  </a:lnTo>
                  <a:lnTo>
                    <a:pt x="1983" y="3174"/>
                  </a:lnTo>
                  <a:lnTo>
                    <a:pt x="1455" y="3835"/>
                  </a:lnTo>
                  <a:lnTo>
                    <a:pt x="1058" y="4496"/>
                  </a:lnTo>
                  <a:lnTo>
                    <a:pt x="661" y="5289"/>
                  </a:lnTo>
                  <a:lnTo>
                    <a:pt x="397" y="6083"/>
                  </a:lnTo>
                  <a:lnTo>
                    <a:pt x="132" y="6876"/>
                  </a:lnTo>
                  <a:lnTo>
                    <a:pt x="66" y="7736"/>
                  </a:lnTo>
                  <a:lnTo>
                    <a:pt x="0" y="8661"/>
                  </a:lnTo>
                  <a:lnTo>
                    <a:pt x="66" y="9521"/>
                  </a:lnTo>
                  <a:lnTo>
                    <a:pt x="132" y="10380"/>
                  </a:lnTo>
                  <a:lnTo>
                    <a:pt x="397" y="11240"/>
                  </a:lnTo>
                  <a:lnTo>
                    <a:pt x="661" y="12033"/>
                  </a:lnTo>
                  <a:lnTo>
                    <a:pt x="1058" y="12760"/>
                  </a:lnTo>
                  <a:lnTo>
                    <a:pt x="1455" y="13488"/>
                  </a:lnTo>
                  <a:lnTo>
                    <a:pt x="1983" y="14149"/>
                  </a:lnTo>
                  <a:lnTo>
                    <a:pt x="2512" y="14810"/>
                  </a:lnTo>
                  <a:lnTo>
                    <a:pt x="3174" y="15339"/>
                  </a:lnTo>
                  <a:lnTo>
                    <a:pt x="3835" y="15868"/>
                  </a:lnTo>
                  <a:lnTo>
                    <a:pt x="4496" y="16264"/>
                  </a:lnTo>
                  <a:lnTo>
                    <a:pt x="5289" y="16661"/>
                  </a:lnTo>
                  <a:lnTo>
                    <a:pt x="6083" y="16925"/>
                  </a:lnTo>
                  <a:lnTo>
                    <a:pt x="6876" y="17124"/>
                  </a:lnTo>
                  <a:lnTo>
                    <a:pt x="7735" y="17256"/>
                  </a:lnTo>
                  <a:lnTo>
                    <a:pt x="8661" y="17322"/>
                  </a:lnTo>
                  <a:lnTo>
                    <a:pt x="9521" y="17256"/>
                  </a:lnTo>
                  <a:lnTo>
                    <a:pt x="10380" y="17124"/>
                  </a:lnTo>
                  <a:lnTo>
                    <a:pt x="11240" y="16925"/>
                  </a:lnTo>
                  <a:lnTo>
                    <a:pt x="12033" y="16661"/>
                  </a:lnTo>
                  <a:lnTo>
                    <a:pt x="12760" y="16264"/>
                  </a:lnTo>
                  <a:lnTo>
                    <a:pt x="13488" y="15868"/>
                  </a:lnTo>
                  <a:lnTo>
                    <a:pt x="14149" y="15339"/>
                  </a:lnTo>
                  <a:lnTo>
                    <a:pt x="14810" y="14810"/>
                  </a:lnTo>
                  <a:lnTo>
                    <a:pt x="15339" y="14149"/>
                  </a:lnTo>
                  <a:lnTo>
                    <a:pt x="15868" y="13488"/>
                  </a:lnTo>
                  <a:lnTo>
                    <a:pt x="16264" y="12760"/>
                  </a:lnTo>
                  <a:lnTo>
                    <a:pt x="16661" y="12033"/>
                  </a:lnTo>
                  <a:lnTo>
                    <a:pt x="16925" y="11240"/>
                  </a:lnTo>
                  <a:lnTo>
                    <a:pt x="17124" y="10380"/>
                  </a:lnTo>
                  <a:lnTo>
                    <a:pt x="17256" y="9521"/>
                  </a:lnTo>
                  <a:lnTo>
                    <a:pt x="17322" y="8661"/>
                  </a:lnTo>
                  <a:lnTo>
                    <a:pt x="17256" y="7736"/>
                  </a:lnTo>
                  <a:lnTo>
                    <a:pt x="17124" y="6876"/>
                  </a:lnTo>
                  <a:lnTo>
                    <a:pt x="16925" y="6083"/>
                  </a:lnTo>
                  <a:lnTo>
                    <a:pt x="16661" y="5289"/>
                  </a:lnTo>
                  <a:lnTo>
                    <a:pt x="16264" y="4496"/>
                  </a:lnTo>
                  <a:lnTo>
                    <a:pt x="15868" y="3835"/>
                  </a:lnTo>
                  <a:lnTo>
                    <a:pt x="15339" y="3174"/>
                  </a:lnTo>
                  <a:lnTo>
                    <a:pt x="14810" y="2512"/>
                  </a:lnTo>
                  <a:lnTo>
                    <a:pt x="14149" y="1983"/>
                  </a:lnTo>
                  <a:lnTo>
                    <a:pt x="13488" y="1455"/>
                  </a:lnTo>
                  <a:lnTo>
                    <a:pt x="12760" y="1058"/>
                  </a:lnTo>
                  <a:lnTo>
                    <a:pt x="12033" y="661"/>
                  </a:lnTo>
                  <a:lnTo>
                    <a:pt x="11240" y="397"/>
                  </a:lnTo>
                  <a:lnTo>
                    <a:pt x="10380" y="198"/>
                  </a:lnTo>
                  <a:lnTo>
                    <a:pt x="9521" y="66"/>
                  </a:lnTo>
                  <a:lnTo>
                    <a:pt x="8661"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a:off x="1418150" y="5083766"/>
              <a:ext cx="433075" cy="487625"/>
            </a:xfrm>
            <a:custGeom>
              <a:rect b="b" l="l" r="r" t="t"/>
              <a:pathLst>
                <a:path extrusionOk="0" h="19505" w="17323">
                  <a:moveTo>
                    <a:pt x="8662" y="0"/>
                  </a:moveTo>
                  <a:lnTo>
                    <a:pt x="7736" y="66"/>
                  </a:lnTo>
                  <a:lnTo>
                    <a:pt x="6876" y="199"/>
                  </a:lnTo>
                  <a:lnTo>
                    <a:pt x="6083" y="397"/>
                  </a:lnTo>
                  <a:lnTo>
                    <a:pt x="5290" y="661"/>
                  </a:lnTo>
                  <a:lnTo>
                    <a:pt x="4496" y="1058"/>
                  </a:lnTo>
                  <a:lnTo>
                    <a:pt x="3769" y="1455"/>
                  </a:lnTo>
                  <a:lnTo>
                    <a:pt x="3108" y="1984"/>
                  </a:lnTo>
                  <a:lnTo>
                    <a:pt x="2513" y="2513"/>
                  </a:lnTo>
                  <a:lnTo>
                    <a:pt x="1984" y="3174"/>
                  </a:lnTo>
                  <a:lnTo>
                    <a:pt x="1455" y="3835"/>
                  </a:lnTo>
                  <a:lnTo>
                    <a:pt x="992" y="4562"/>
                  </a:lnTo>
                  <a:lnTo>
                    <a:pt x="662" y="5289"/>
                  </a:lnTo>
                  <a:lnTo>
                    <a:pt x="397" y="6083"/>
                  </a:lnTo>
                  <a:lnTo>
                    <a:pt x="133" y="6942"/>
                  </a:lnTo>
                  <a:lnTo>
                    <a:pt x="0" y="7802"/>
                  </a:lnTo>
                  <a:lnTo>
                    <a:pt x="0" y="8661"/>
                  </a:lnTo>
                  <a:lnTo>
                    <a:pt x="0" y="10843"/>
                  </a:lnTo>
                  <a:lnTo>
                    <a:pt x="0" y="11703"/>
                  </a:lnTo>
                  <a:lnTo>
                    <a:pt x="133" y="12562"/>
                  </a:lnTo>
                  <a:lnTo>
                    <a:pt x="397" y="13422"/>
                  </a:lnTo>
                  <a:lnTo>
                    <a:pt x="662" y="14215"/>
                  </a:lnTo>
                  <a:lnTo>
                    <a:pt x="992" y="14942"/>
                  </a:lnTo>
                  <a:lnTo>
                    <a:pt x="1455" y="15669"/>
                  </a:lnTo>
                  <a:lnTo>
                    <a:pt x="1984" y="16331"/>
                  </a:lnTo>
                  <a:lnTo>
                    <a:pt x="2513" y="16926"/>
                  </a:lnTo>
                  <a:lnTo>
                    <a:pt x="3108" y="17521"/>
                  </a:lnTo>
                  <a:lnTo>
                    <a:pt x="3769" y="17983"/>
                  </a:lnTo>
                  <a:lnTo>
                    <a:pt x="4496" y="18446"/>
                  </a:lnTo>
                  <a:lnTo>
                    <a:pt x="5290" y="18777"/>
                  </a:lnTo>
                  <a:lnTo>
                    <a:pt x="6083" y="19107"/>
                  </a:lnTo>
                  <a:lnTo>
                    <a:pt x="6876" y="19306"/>
                  </a:lnTo>
                  <a:lnTo>
                    <a:pt x="7736" y="19438"/>
                  </a:lnTo>
                  <a:lnTo>
                    <a:pt x="8662" y="19504"/>
                  </a:lnTo>
                  <a:lnTo>
                    <a:pt x="9521" y="19438"/>
                  </a:lnTo>
                  <a:lnTo>
                    <a:pt x="10381" y="19306"/>
                  </a:lnTo>
                  <a:lnTo>
                    <a:pt x="11240" y="19107"/>
                  </a:lnTo>
                  <a:lnTo>
                    <a:pt x="12033" y="18777"/>
                  </a:lnTo>
                  <a:lnTo>
                    <a:pt x="12761" y="18446"/>
                  </a:lnTo>
                  <a:lnTo>
                    <a:pt x="13488" y="17983"/>
                  </a:lnTo>
                  <a:lnTo>
                    <a:pt x="14149" y="17521"/>
                  </a:lnTo>
                  <a:lnTo>
                    <a:pt x="14744" y="16926"/>
                  </a:lnTo>
                  <a:lnTo>
                    <a:pt x="15339" y="16331"/>
                  </a:lnTo>
                  <a:lnTo>
                    <a:pt x="15802" y="15669"/>
                  </a:lnTo>
                  <a:lnTo>
                    <a:pt x="16265" y="14942"/>
                  </a:lnTo>
                  <a:lnTo>
                    <a:pt x="16595" y="14215"/>
                  </a:lnTo>
                  <a:lnTo>
                    <a:pt x="16926" y="13422"/>
                  </a:lnTo>
                  <a:lnTo>
                    <a:pt x="17124" y="12562"/>
                  </a:lnTo>
                  <a:lnTo>
                    <a:pt x="17257" y="11703"/>
                  </a:lnTo>
                  <a:lnTo>
                    <a:pt x="17323" y="10843"/>
                  </a:lnTo>
                  <a:lnTo>
                    <a:pt x="17323" y="8661"/>
                  </a:lnTo>
                  <a:lnTo>
                    <a:pt x="17257" y="7802"/>
                  </a:lnTo>
                  <a:lnTo>
                    <a:pt x="17124" y="6942"/>
                  </a:lnTo>
                  <a:lnTo>
                    <a:pt x="16926" y="6083"/>
                  </a:lnTo>
                  <a:lnTo>
                    <a:pt x="16595" y="5289"/>
                  </a:lnTo>
                  <a:lnTo>
                    <a:pt x="16265" y="4562"/>
                  </a:lnTo>
                  <a:lnTo>
                    <a:pt x="15802" y="3835"/>
                  </a:lnTo>
                  <a:lnTo>
                    <a:pt x="15339" y="3174"/>
                  </a:lnTo>
                  <a:lnTo>
                    <a:pt x="14744" y="2513"/>
                  </a:lnTo>
                  <a:lnTo>
                    <a:pt x="14149" y="1984"/>
                  </a:lnTo>
                  <a:lnTo>
                    <a:pt x="13488" y="1455"/>
                  </a:lnTo>
                  <a:lnTo>
                    <a:pt x="12761" y="1058"/>
                  </a:lnTo>
                  <a:lnTo>
                    <a:pt x="12033" y="661"/>
                  </a:lnTo>
                  <a:lnTo>
                    <a:pt x="11240" y="397"/>
                  </a:lnTo>
                  <a:lnTo>
                    <a:pt x="10381" y="199"/>
                  </a:lnTo>
                  <a:lnTo>
                    <a:pt x="9521" y="66"/>
                  </a:lnTo>
                  <a:lnTo>
                    <a:pt x="8662" y="0"/>
                  </a:lnTo>
                  <a:close/>
                </a:path>
              </a:pathLst>
            </a:custGeom>
            <a:gradFill>
              <a:gsLst>
                <a:gs pos="0">
                  <a:srgbClr val="064A6D"/>
                </a:gs>
                <a:gs pos="100000">
                  <a:srgbClr val="0E638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2"/>
          <p:cNvGrpSpPr/>
          <p:nvPr/>
        </p:nvGrpSpPr>
        <p:grpSpPr>
          <a:xfrm>
            <a:off x="7000316" y="2373620"/>
            <a:ext cx="1337009" cy="1185307"/>
            <a:chOff x="5275975" y="2673798"/>
            <a:chExt cx="2418175" cy="2143800"/>
          </a:xfrm>
        </p:grpSpPr>
        <p:sp>
          <p:nvSpPr>
            <p:cNvPr id="224" name="Google Shape;224;p22"/>
            <p:cNvSpPr/>
            <p:nvPr/>
          </p:nvSpPr>
          <p:spPr>
            <a:xfrm>
              <a:off x="5275975" y="3564698"/>
              <a:ext cx="682675" cy="1252900"/>
            </a:xfrm>
            <a:custGeom>
              <a:rect b="b" l="l" r="r" t="t"/>
              <a:pathLst>
                <a:path extrusionOk="0" h="50116" w="27307">
                  <a:moveTo>
                    <a:pt x="27042" y="0"/>
                  </a:moveTo>
                  <a:lnTo>
                    <a:pt x="9785" y="2050"/>
                  </a:lnTo>
                  <a:lnTo>
                    <a:pt x="9918" y="4232"/>
                  </a:lnTo>
                  <a:lnTo>
                    <a:pt x="9984" y="6413"/>
                  </a:lnTo>
                  <a:lnTo>
                    <a:pt x="9984" y="8529"/>
                  </a:lnTo>
                  <a:lnTo>
                    <a:pt x="9852" y="10711"/>
                  </a:lnTo>
                  <a:lnTo>
                    <a:pt x="9719" y="12562"/>
                  </a:lnTo>
                  <a:lnTo>
                    <a:pt x="9455" y="14413"/>
                  </a:lnTo>
                  <a:lnTo>
                    <a:pt x="9190" y="16265"/>
                  </a:lnTo>
                  <a:lnTo>
                    <a:pt x="8860" y="18050"/>
                  </a:lnTo>
                  <a:lnTo>
                    <a:pt x="8463" y="19835"/>
                  </a:lnTo>
                  <a:lnTo>
                    <a:pt x="8066" y="21620"/>
                  </a:lnTo>
                  <a:lnTo>
                    <a:pt x="7538" y="23339"/>
                  </a:lnTo>
                  <a:lnTo>
                    <a:pt x="7009" y="25058"/>
                  </a:lnTo>
                  <a:lnTo>
                    <a:pt x="6414" y="26777"/>
                  </a:lnTo>
                  <a:lnTo>
                    <a:pt x="5752" y="28430"/>
                  </a:lnTo>
                  <a:lnTo>
                    <a:pt x="5025" y="30083"/>
                  </a:lnTo>
                  <a:lnTo>
                    <a:pt x="4298" y="31669"/>
                  </a:lnTo>
                  <a:lnTo>
                    <a:pt x="3505" y="33256"/>
                  </a:lnTo>
                  <a:lnTo>
                    <a:pt x="2645" y="34843"/>
                  </a:lnTo>
                  <a:lnTo>
                    <a:pt x="1719" y="36364"/>
                  </a:lnTo>
                  <a:lnTo>
                    <a:pt x="794" y="37884"/>
                  </a:lnTo>
                  <a:lnTo>
                    <a:pt x="463" y="38744"/>
                  </a:lnTo>
                  <a:lnTo>
                    <a:pt x="199" y="39603"/>
                  </a:lnTo>
                  <a:lnTo>
                    <a:pt x="67" y="40529"/>
                  </a:lnTo>
                  <a:lnTo>
                    <a:pt x="0" y="41454"/>
                  </a:lnTo>
                  <a:lnTo>
                    <a:pt x="67" y="42049"/>
                  </a:lnTo>
                  <a:lnTo>
                    <a:pt x="133" y="42711"/>
                  </a:lnTo>
                  <a:lnTo>
                    <a:pt x="199" y="43306"/>
                  </a:lnTo>
                  <a:lnTo>
                    <a:pt x="397" y="43901"/>
                  </a:lnTo>
                  <a:lnTo>
                    <a:pt x="595" y="44430"/>
                  </a:lnTo>
                  <a:lnTo>
                    <a:pt x="794" y="45025"/>
                  </a:lnTo>
                  <a:lnTo>
                    <a:pt x="1058" y="45554"/>
                  </a:lnTo>
                  <a:lnTo>
                    <a:pt x="1389" y="46082"/>
                  </a:lnTo>
                  <a:lnTo>
                    <a:pt x="1984" y="46942"/>
                  </a:lnTo>
                  <a:lnTo>
                    <a:pt x="2711" y="47735"/>
                  </a:lnTo>
                  <a:lnTo>
                    <a:pt x="3505" y="48396"/>
                  </a:lnTo>
                  <a:lnTo>
                    <a:pt x="4430" y="48992"/>
                  </a:lnTo>
                  <a:lnTo>
                    <a:pt x="5422" y="49454"/>
                  </a:lnTo>
                  <a:lnTo>
                    <a:pt x="6480" y="49785"/>
                  </a:lnTo>
                  <a:lnTo>
                    <a:pt x="7538" y="50049"/>
                  </a:lnTo>
                  <a:lnTo>
                    <a:pt x="8662" y="50115"/>
                  </a:lnTo>
                  <a:lnTo>
                    <a:pt x="9323" y="50049"/>
                  </a:lnTo>
                  <a:lnTo>
                    <a:pt x="9984" y="49983"/>
                  </a:lnTo>
                  <a:lnTo>
                    <a:pt x="10579" y="49917"/>
                  </a:lnTo>
                  <a:lnTo>
                    <a:pt x="11240" y="49719"/>
                  </a:lnTo>
                  <a:lnTo>
                    <a:pt x="11835" y="49520"/>
                  </a:lnTo>
                  <a:lnTo>
                    <a:pt x="12364" y="49322"/>
                  </a:lnTo>
                  <a:lnTo>
                    <a:pt x="12959" y="49058"/>
                  </a:lnTo>
                  <a:lnTo>
                    <a:pt x="13488" y="48727"/>
                  </a:lnTo>
                  <a:lnTo>
                    <a:pt x="13951" y="48396"/>
                  </a:lnTo>
                  <a:lnTo>
                    <a:pt x="14480" y="48000"/>
                  </a:lnTo>
                  <a:lnTo>
                    <a:pt x="14942" y="47603"/>
                  </a:lnTo>
                  <a:lnTo>
                    <a:pt x="15339" y="47140"/>
                  </a:lnTo>
                  <a:lnTo>
                    <a:pt x="15736" y="46677"/>
                  </a:lnTo>
                  <a:lnTo>
                    <a:pt x="16066" y="46149"/>
                  </a:lnTo>
                  <a:lnTo>
                    <a:pt x="16397" y="45686"/>
                  </a:lnTo>
                  <a:lnTo>
                    <a:pt x="16661" y="45091"/>
                  </a:lnTo>
                  <a:lnTo>
                    <a:pt x="17785" y="43240"/>
                  </a:lnTo>
                  <a:lnTo>
                    <a:pt x="18777" y="41388"/>
                  </a:lnTo>
                  <a:lnTo>
                    <a:pt x="19769" y="39405"/>
                  </a:lnTo>
                  <a:lnTo>
                    <a:pt x="20694" y="37487"/>
                  </a:lnTo>
                  <a:lnTo>
                    <a:pt x="21554" y="35504"/>
                  </a:lnTo>
                  <a:lnTo>
                    <a:pt x="22347" y="33454"/>
                  </a:lnTo>
                  <a:lnTo>
                    <a:pt x="23141" y="31405"/>
                  </a:lnTo>
                  <a:lnTo>
                    <a:pt x="23802" y="29355"/>
                  </a:lnTo>
                  <a:lnTo>
                    <a:pt x="24463" y="27240"/>
                  </a:lnTo>
                  <a:lnTo>
                    <a:pt x="24992" y="25124"/>
                  </a:lnTo>
                  <a:lnTo>
                    <a:pt x="25521" y="23008"/>
                  </a:lnTo>
                  <a:lnTo>
                    <a:pt x="25984" y="20826"/>
                  </a:lnTo>
                  <a:lnTo>
                    <a:pt x="26380" y="18645"/>
                  </a:lnTo>
                  <a:lnTo>
                    <a:pt x="26711" y="16397"/>
                  </a:lnTo>
                  <a:lnTo>
                    <a:pt x="26975" y="14215"/>
                  </a:lnTo>
                  <a:lnTo>
                    <a:pt x="27174" y="11967"/>
                  </a:lnTo>
                  <a:lnTo>
                    <a:pt x="27306" y="8926"/>
                  </a:lnTo>
                  <a:lnTo>
                    <a:pt x="27306" y="5951"/>
                  </a:lnTo>
                  <a:lnTo>
                    <a:pt x="27240" y="2975"/>
                  </a:lnTo>
                  <a:lnTo>
                    <a:pt x="27042" y="0"/>
                  </a:lnTo>
                  <a:close/>
                </a:path>
              </a:pathLst>
            </a:custGeom>
            <a:gradFill>
              <a:gsLst>
                <a:gs pos="0">
                  <a:srgbClr val="0383C4"/>
                </a:gs>
                <a:gs pos="30000">
                  <a:srgbClr val="0383C4"/>
                </a:gs>
                <a:gs pos="68000">
                  <a:srgbClr val="14ABFB"/>
                </a:gs>
                <a:gs pos="100000">
                  <a:srgbClr val="12B7EB"/>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a:off x="5299113" y="2673798"/>
              <a:ext cx="656225" cy="942150"/>
            </a:xfrm>
            <a:custGeom>
              <a:rect b="b" l="l" r="r" t="t"/>
              <a:pathLst>
                <a:path extrusionOk="0" h="37686" w="26249">
                  <a:moveTo>
                    <a:pt x="7802" y="0"/>
                  </a:moveTo>
                  <a:lnTo>
                    <a:pt x="6943" y="132"/>
                  </a:lnTo>
                  <a:lnTo>
                    <a:pt x="6083" y="397"/>
                  </a:lnTo>
                  <a:lnTo>
                    <a:pt x="5290" y="661"/>
                  </a:lnTo>
                  <a:lnTo>
                    <a:pt x="4563" y="1058"/>
                  </a:lnTo>
                  <a:lnTo>
                    <a:pt x="3836" y="1455"/>
                  </a:lnTo>
                  <a:lnTo>
                    <a:pt x="3174" y="1984"/>
                  </a:lnTo>
                  <a:lnTo>
                    <a:pt x="2579" y="2513"/>
                  </a:lnTo>
                  <a:lnTo>
                    <a:pt x="1984" y="3108"/>
                  </a:lnTo>
                  <a:lnTo>
                    <a:pt x="1521" y="3769"/>
                  </a:lnTo>
                  <a:lnTo>
                    <a:pt x="1059" y="4496"/>
                  </a:lnTo>
                  <a:lnTo>
                    <a:pt x="662" y="5289"/>
                  </a:lnTo>
                  <a:lnTo>
                    <a:pt x="398" y="6083"/>
                  </a:lnTo>
                  <a:lnTo>
                    <a:pt x="199" y="6876"/>
                  </a:lnTo>
                  <a:lnTo>
                    <a:pt x="67" y="7736"/>
                  </a:lnTo>
                  <a:lnTo>
                    <a:pt x="1" y="8661"/>
                  </a:lnTo>
                  <a:lnTo>
                    <a:pt x="67" y="9455"/>
                  </a:lnTo>
                  <a:lnTo>
                    <a:pt x="133" y="10248"/>
                  </a:lnTo>
                  <a:lnTo>
                    <a:pt x="331" y="11041"/>
                  </a:lnTo>
                  <a:lnTo>
                    <a:pt x="596" y="11769"/>
                  </a:lnTo>
                  <a:lnTo>
                    <a:pt x="1654" y="13554"/>
                  </a:lnTo>
                  <a:lnTo>
                    <a:pt x="2645" y="15471"/>
                  </a:lnTo>
                  <a:lnTo>
                    <a:pt x="3571" y="17322"/>
                  </a:lnTo>
                  <a:lnTo>
                    <a:pt x="4431" y="19306"/>
                  </a:lnTo>
                  <a:lnTo>
                    <a:pt x="5356" y="21488"/>
                  </a:lnTo>
                  <a:lnTo>
                    <a:pt x="6150" y="23669"/>
                  </a:lnTo>
                  <a:lnTo>
                    <a:pt x="6811" y="25983"/>
                  </a:lnTo>
                  <a:lnTo>
                    <a:pt x="7472" y="28231"/>
                  </a:lnTo>
                  <a:lnTo>
                    <a:pt x="8001" y="30612"/>
                  </a:lnTo>
                  <a:lnTo>
                    <a:pt x="8397" y="32926"/>
                  </a:lnTo>
                  <a:lnTo>
                    <a:pt x="8728" y="35306"/>
                  </a:lnTo>
                  <a:lnTo>
                    <a:pt x="8992" y="37686"/>
                  </a:lnTo>
                  <a:lnTo>
                    <a:pt x="26249" y="35636"/>
                  </a:lnTo>
                  <a:lnTo>
                    <a:pt x="25984" y="33521"/>
                  </a:lnTo>
                  <a:lnTo>
                    <a:pt x="25720" y="31405"/>
                  </a:lnTo>
                  <a:lnTo>
                    <a:pt x="25389" y="29289"/>
                  </a:lnTo>
                  <a:lnTo>
                    <a:pt x="24992" y="27174"/>
                  </a:lnTo>
                  <a:lnTo>
                    <a:pt x="24530" y="25058"/>
                  </a:lnTo>
                  <a:lnTo>
                    <a:pt x="24001" y="23008"/>
                  </a:lnTo>
                  <a:lnTo>
                    <a:pt x="23406" y="20959"/>
                  </a:lnTo>
                  <a:lnTo>
                    <a:pt x="22744" y="18909"/>
                  </a:lnTo>
                  <a:lnTo>
                    <a:pt x="22083" y="16926"/>
                  </a:lnTo>
                  <a:lnTo>
                    <a:pt x="21290" y="14942"/>
                  </a:lnTo>
                  <a:lnTo>
                    <a:pt x="20497" y="13025"/>
                  </a:lnTo>
                  <a:lnTo>
                    <a:pt x="19637" y="11041"/>
                  </a:lnTo>
                  <a:lnTo>
                    <a:pt x="18778" y="9190"/>
                  </a:lnTo>
                  <a:lnTo>
                    <a:pt x="17786" y="7273"/>
                  </a:lnTo>
                  <a:lnTo>
                    <a:pt x="16794" y="5422"/>
                  </a:lnTo>
                  <a:lnTo>
                    <a:pt x="15736" y="3637"/>
                  </a:lnTo>
                  <a:lnTo>
                    <a:pt x="15075" y="2843"/>
                  </a:lnTo>
                  <a:lnTo>
                    <a:pt x="14348" y="2116"/>
                  </a:lnTo>
                  <a:lnTo>
                    <a:pt x="13554" y="1521"/>
                  </a:lnTo>
                  <a:lnTo>
                    <a:pt x="12695" y="992"/>
                  </a:lnTo>
                  <a:lnTo>
                    <a:pt x="11769" y="529"/>
                  </a:lnTo>
                  <a:lnTo>
                    <a:pt x="10778" y="265"/>
                  </a:lnTo>
                  <a:lnTo>
                    <a:pt x="9720" y="66"/>
                  </a:lnTo>
                  <a:lnTo>
                    <a:pt x="8662" y="0"/>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p:nvPr/>
          </p:nvSpPr>
          <p:spPr>
            <a:xfrm>
              <a:off x="5459450" y="3083698"/>
              <a:ext cx="499200" cy="1340525"/>
            </a:xfrm>
            <a:custGeom>
              <a:rect b="b" l="l" r="r" t="t"/>
              <a:pathLst>
                <a:path extrusionOk="0" h="53621" w="19968">
                  <a:moveTo>
                    <a:pt x="8331" y="1"/>
                  </a:moveTo>
                  <a:lnTo>
                    <a:pt x="7339" y="133"/>
                  </a:lnTo>
                  <a:lnTo>
                    <a:pt x="6281" y="397"/>
                  </a:lnTo>
                  <a:lnTo>
                    <a:pt x="5620" y="662"/>
                  </a:lnTo>
                  <a:lnTo>
                    <a:pt x="5025" y="926"/>
                  </a:lnTo>
                  <a:lnTo>
                    <a:pt x="4364" y="1257"/>
                  </a:lnTo>
                  <a:lnTo>
                    <a:pt x="3835" y="1654"/>
                  </a:lnTo>
                  <a:lnTo>
                    <a:pt x="3306" y="2050"/>
                  </a:lnTo>
                  <a:lnTo>
                    <a:pt x="2843" y="2513"/>
                  </a:lnTo>
                  <a:lnTo>
                    <a:pt x="2380" y="3042"/>
                  </a:lnTo>
                  <a:lnTo>
                    <a:pt x="1984" y="3571"/>
                  </a:lnTo>
                  <a:lnTo>
                    <a:pt x="1587" y="4100"/>
                  </a:lnTo>
                  <a:lnTo>
                    <a:pt x="1256" y="4695"/>
                  </a:lnTo>
                  <a:lnTo>
                    <a:pt x="992" y="5290"/>
                  </a:lnTo>
                  <a:lnTo>
                    <a:pt x="794" y="5951"/>
                  </a:lnTo>
                  <a:lnTo>
                    <a:pt x="595" y="6612"/>
                  </a:lnTo>
                  <a:lnTo>
                    <a:pt x="463" y="7340"/>
                  </a:lnTo>
                  <a:lnTo>
                    <a:pt x="397" y="8001"/>
                  </a:lnTo>
                  <a:lnTo>
                    <a:pt x="331" y="8728"/>
                  </a:lnTo>
                  <a:lnTo>
                    <a:pt x="397" y="9389"/>
                  </a:lnTo>
                  <a:lnTo>
                    <a:pt x="463" y="9984"/>
                  </a:lnTo>
                  <a:lnTo>
                    <a:pt x="529" y="10645"/>
                  </a:lnTo>
                  <a:lnTo>
                    <a:pt x="727" y="11240"/>
                  </a:lnTo>
                  <a:lnTo>
                    <a:pt x="1256" y="13554"/>
                  </a:lnTo>
                  <a:lnTo>
                    <a:pt x="1719" y="15868"/>
                  </a:lnTo>
                  <a:lnTo>
                    <a:pt x="2116" y="18182"/>
                  </a:lnTo>
                  <a:lnTo>
                    <a:pt x="2380" y="20563"/>
                  </a:lnTo>
                  <a:lnTo>
                    <a:pt x="2579" y="22943"/>
                  </a:lnTo>
                  <a:lnTo>
                    <a:pt x="2645" y="25323"/>
                  </a:lnTo>
                  <a:lnTo>
                    <a:pt x="2645" y="27703"/>
                  </a:lnTo>
                  <a:lnTo>
                    <a:pt x="2513" y="30149"/>
                  </a:lnTo>
                  <a:lnTo>
                    <a:pt x="2380" y="31736"/>
                  </a:lnTo>
                  <a:lnTo>
                    <a:pt x="2182" y="33323"/>
                  </a:lnTo>
                  <a:lnTo>
                    <a:pt x="1984" y="34843"/>
                  </a:lnTo>
                  <a:lnTo>
                    <a:pt x="1719" y="36430"/>
                  </a:lnTo>
                  <a:lnTo>
                    <a:pt x="1455" y="37951"/>
                  </a:lnTo>
                  <a:lnTo>
                    <a:pt x="1124" y="39471"/>
                  </a:lnTo>
                  <a:lnTo>
                    <a:pt x="727" y="40992"/>
                  </a:lnTo>
                  <a:lnTo>
                    <a:pt x="265" y="42447"/>
                  </a:lnTo>
                  <a:lnTo>
                    <a:pt x="132" y="42909"/>
                  </a:lnTo>
                  <a:lnTo>
                    <a:pt x="66" y="43438"/>
                  </a:lnTo>
                  <a:lnTo>
                    <a:pt x="66" y="43504"/>
                  </a:lnTo>
                  <a:lnTo>
                    <a:pt x="0" y="44430"/>
                  </a:lnTo>
                  <a:lnTo>
                    <a:pt x="66" y="45356"/>
                  </a:lnTo>
                  <a:lnTo>
                    <a:pt x="199" y="46281"/>
                  </a:lnTo>
                  <a:lnTo>
                    <a:pt x="397" y="47141"/>
                  </a:lnTo>
                  <a:lnTo>
                    <a:pt x="661" y="48000"/>
                  </a:lnTo>
                  <a:lnTo>
                    <a:pt x="1058" y="48860"/>
                  </a:lnTo>
                  <a:lnTo>
                    <a:pt x="1521" y="49587"/>
                  </a:lnTo>
                  <a:lnTo>
                    <a:pt x="1984" y="50314"/>
                  </a:lnTo>
                  <a:lnTo>
                    <a:pt x="2579" y="51042"/>
                  </a:lnTo>
                  <a:lnTo>
                    <a:pt x="3240" y="51637"/>
                  </a:lnTo>
                  <a:lnTo>
                    <a:pt x="3901" y="52166"/>
                  </a:lnTo>
                  <a:lnTo>
                    <a:pt x="4694" y="52628"/>
                  </a:lnTo>
                  <a:lnTo>
                    <a:pt x="5488" y="53025"/>
                  </a:lnTo>
                  <a:lnTo>
                    <a:pt x="6347" y="53290"/>
                  </a:lnTo>
                  <a:lnTo>
                    <a:pt x="7273" y="53488"/>
                  </a:lnTo>
                  <a:lnTo>
                    <a:pt x="8199" y="53620"/>
                  </a:lnTo>
                  <a:lnTo>
                    <a:pt x="9058" y="53620"/>
                  </a:lnTo>
                  <a:lnTo>
                    <a:pt x="9851" y="53554"/>
                  </a:lnTo>
                  <a:lnTo>
                    <a:pt x="10645" y="53356"/>
                  </a:lnTo>
                  <a:lnTo>
                    <a:pt x="11438" y="53157"/>
                  </a:lnTo>
                  <a:lnTo>
                    <a:pt x="12165" y="52893"/>
                  </a:lnTo>
                  <a:lnTo>
                    <a:pt x="12893" y="52496"/>
                  </a:lnTo>
                  <a:lnTo>
                    <a:pt x="13554" y="52099"/>
                  </a:lnTo>
                  <a:lnTo>
                    <a:pt x="14149" y="51637"/>
                  </a:lnTo>
                  <a:lnTo>
                    <a:pt x="14744" y="51108"/>
                  </a:lnTo>
                  <a:lnTo>
                    <a:pt x="15273" y="50513"/>
                  </a:lnTo>
                  <a:lnTo>
                    <a:pt x="15736" y="49918"/>
                  </a:lnTo>
                  <a:lnTo>
                    <a:pt x="16198" y="49256"/>
                  </a:lnTo>
                  <a:lnTo>
                    <a:pt x="16529" y="48529"/>
                  </a:lnTo>
                  <a:lnTo>
                    <a:pt x="16860" y="47802"/>
                  </a:lnTo>
                  <a:lnTo>
                    <a:pt x="17058" y="47009"/>
                  </a:lnTo>
                  <a:lnTo>
                    <a:pt x="17256" y="46215"/>
                  </a:lnTo>
                  <a:lnTo>
                    <a:pt x="17719" y="44430"/>
                  </a:lnTo>
                  <a:lnTo>
                    <a:pt x="18116" y="42579"/>
                  </a:lnTo>
                  <a:lnTo>
                    <a:pt x="18512" y="40728"/>
                  </a:lnTo>
                  <a:lnTo>
                    <a:pt x="18909" y="38876"/>
                  </a:lnTo>
                  <a:lnTo>
                    <a:pt x="19174" y="37025"/>
                  </a:lnTo>
                  <a:lnTo>
                    <a:pt x="19438" y="35174"/>
                  </a:lnTo>
                  <a:lnTo>
                    <a:pt x="19636" y="33257"/>
                  </a:lnTo>
                  <a:lnTo>
                    <a:pt x="19835" y="31339"/>
                  </a:lnTo>
                  <a:lnTo>
                    <a:pt x="19967" y="28629"/>
                  </a:lnTo>
                  <a:lnTo>
                    <a:pt x="19967" y="25918"/>
                  </a:lnTo>
                  <a:lnTo>
                    <a:pt x="19901" y="23273"/>
                  </a:lnTo>
                  <a:lnTo>
                    <a:pt x="19769" y="20629"/>
                  </a:lnTo>
                  <a:lnTo>
                    <a:pt x="19570" y="17984"/>
                  </a:lnTo>
                  <a:lnTo>
                    <a:pt x="19174" y="15339"/>
                  </a:lnTo>
                  <a:lnTo>
                    <a:pt x="18777" y="12761"/>
                  </a:lnTo>
                  <a:lnTo>
                    <a:pt x="18248" y="10182"/>
                  </a:lnTo>
                  <a:lnTo>
                    <a:pt x="17587" y="7273"/>
                  </a:lnTo>
                  <a:lnTo>
                    <a:pt x="17389" y="6348"/>
                  </a:lnTo>
                  <a:lnTo>
                    <a:pt x="17058" y="5488"/>
                  </a:lnTo>
                  <a:lnTo>
                    <a:pt x="16661" y="4629"/>
                  </a:lnTo>
                  <a:lnTo>
                    <a:pt x="16198" y="3835"/>
                  </a:lnTo>
                  <a:lnTo>
                    <a:pt x="15670" y="3108"/>
                  </a:lnTo>
                  <a:lnTo>
                    <a:pt x="15074" y="2447"/>
                  </a:lnTo>
                  <a:lnTo>
                    <a:pt x="14413" y="1852"/>
                  </a:lnTo>
                  <a:lnTo>
                    <a:pt x="13686" y="1323"/>
                  </a:lnTo>
                  <a:lnTo>
                    <a:pt x="12893" y="926"/>
                  </a:lnTo>
                  <a:lnTo>
                    <a:pt x="12033" y="530"/>
                  </a:lnTo>
                  <a:lnTo>
                    <a:pt x="11174" y="265"/>
                  </a:lnTo>
                  <a:lnTo>
                    <a:pt x="10248" y="67"/>
                  </a:lnTo>
                  <a:lnTo>
                    <a:pt x="9322" y="1"/>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a:off x="6352000" y="3073798"/>
              <a:ext cx="472750" cy="685950"/>
            </a:xfrm>
            <a:custGeom>
              <a:rect b="b" l="l" r="r" t="t"/>
              <a:pathLst>
                <a:path extrusionOk="0" h="27438" w="18910">
                  <a:moveTo>
                    <a:pt x="7802" y="0"/>
                  </a:moveTo>
                  <a:lnTo>
                    <a:pt x="6943" y="132"/>
                  </a:lnTo>
                  <a:lnTo>
                    <a:pt x="6083" y="397"/>
                  </a:lnTo>
                  <a:lnTo>
                    <a:pt x="5290" y="661"/>
                  </a:lnTo>
                  <a:lnTo>
                    <a:pt x="4562" y="1058"/>
                  </a:lnTo>
                  <a:lnTo>
                    <a:pt x="3835" y="1455"/>
                  </a:lnTo>
                  <a:lnTo>
                    <a:pt x="3174" y="1984"/>
                  </a:lnTo>
                  <a:lnTo>
                    <a:pt x="2579" y="2512"/>
                  </a:lnTo>
                  <a:lnTo>
                    <a:pt x="1984" y="3107"/>
                  </a:lnTo>
                  <a:lnTo>
                    <a:pt x="1521" y="3835"/>
                  </a:lnTo>
                  <a:lnTo>
                    <a:pt x="1058" y="4496"/>
                  </a:lnTo>
                  <a:lnTo>
                    <a:pt x="728" y="5289"/>
                  </a:lnTo>
                  <a:lnTo>
                    <a:pt x="397" y="6083"/>
                  </a:lnTo>
                  <a:lnTo>
                    <a:pt x="199" y="6876"/>
                  </a:lnTo>
                  <a:lnTo>
                    <a:pt x="67" y="7736"/>
                  </a:lnTo>
                  <a:lnTo>
                    <a:pt x="0" y="8661"/>
                  </a:lnTo>
                  <a:lnTo>
                    <a:pt x="67" y="9719"/>
                  </a:lnTo>
                  <a:lnTo>
                    <a:pt x="265" y="10777"/>
                  </a:lnTo>
                  <a:lnTo>
                    <a:pt x="595" y="12760"/>
                  </a:lnTo>
                  <a:lnTo>
                    <a:pt x="860" y="14744"/>
                  </a:lnTo>
                  <a:lnTo>
                    <a:pt x="1124" y="16727"/>
                  </a:lnTo>
                  <a:lnTo>
                    <a:pt x="1323" y="18777"/>
                  </a:lnTo>
                  <a:lnTo>
                    <a:pt x="1455" y="20760"/>
                  </a:lnTo>
                  <a:lnTo>
                    <a:pt x="1521" y="22744"/>
                  </a:lnTo>
                  <a:lnTo>
                    <a:pt x="1587" y="24793"/>
                  </a:lnTo>
                  <a:lnTo>
                    <a:pt x="1587" y="26777"/>
                  </a:lnTo>
                  <a:lnTo>
                    <a:pt x="18909" y="27438"/>
                  </a:lnTo>
                  <a:lnTo>
                    <a:pt x="18909" y="24992"/>
                  </a:lnTo>
                  <a:lnTo>
                    <a:pt x="18843" y="22545"/>
                  </a:lnTo>
                  <a:lnTo>
                    <a:pt x="18777" y="20099"/>
                  </a:lnTo>
                  <a:lnTo>
                    <a:pt x="18579" y="17719"/>
                  </a:lnTo>
                  <a:lnTo>
                    <a:pt x="18380" y="15273"/>
                  </a:lnTo>
                  <a:lnTo>
                    <a:pt x="18116" y="12893"/>
                  </a:lnTo>
                  <a:lnTo>
                    <a:pt x="17785" y="10446"/>
                  </a:lnTo>
                  <a:lnTo>
                    <a:pt x="17389" y="8066"/>
                  </a:lnTo>
                  <a:lnTo>
                    <a:pt x="17323" y="7207"/>
                  </a:lnTo>
                  <a:lnTo>
                    <a:pt x="17124" y="6413"/>
                  </a:lnTo>
                  <a:lnTo>
                    <a:pt x="16860" y="5686"/>
                  </a:lnTo>
                  <a:lnTo>
                    <a:pt x="16529" y="4893"/>
                  </a:lnTo>
                  <a:lnTo>
                    <a:pt x="16133" y="4231"/>
                  </a:lnTo>
                  <a:lnTo>
                    <a:pt x="15670" y="3570"/>
                  </a:lnTo>
                  <a:lnTo>
                    <a:pt x="15207" y="2909"/>
                  </a:lnTo>
                  <a:lnTo>
                    <a:pt x="14612" y="2314"/>
                  </a:lnTo>
                  <a:lnTo>
                    <a:pt x="14017" y="1851"/>
                  </a:lnTo>
                  <a:lnTo>
                    <a:pt x="13356" y="1388"/>
                  </a:lnTo>
                  <a:lnTo>
                    <a:pt x="12628" y="992"/>
                  </a:lnTo>
                  <a:lnTo>
                    <a:pt x="11901" y="595"/>
                  </a:lnTo>
                  <a:lnTo>
                    <a:pt x="11174" y="331"/>
                  </a:lnTo>
                  <a:lnTo>
                    <a:pt x="10381" y="132"/>
                  </a:lnTo>
                  <a:lnTo>
                    <a:pt x="9521" y="0"/>
                  </a:lnTo>
                  <a:close/>
                </a:path>
              </a:pathLst>
            </a:custGeom>
            <a:gradFill>
              <a:gsLst>
                <a:gs pos="0">
                  <a:srgbClr val="12B7EB"/>
                </a:gs>
                <a:gs pos="31000">
                  <a:srgbClr val="14ABFB"/>
                </a:gs>
                <a:gs pos="74000">
                  <a:srgbClr val="0383C4"/>
                </a:gs>
                <a:gs pos="100000">
                  <a:srgbClr val="0383C4"/>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p:nvPr/>
          </p:nvSpPr>
          <p:spPr>
            <a:xfrm>
              <a:off x="6347050" y="3743198"/>
              <a:ext cx="477700" cy="681025"/>
            </a:xfrm>
            <a:custGeom>
              <a:rect b="b" l="l" r="r" t="t"/>
              <a:pathLst>
                <a:path extrusionOk="0" h="27241" w="19108">
                  <a:moveTo>
                    <a:pt x="1785" y="1"/>
                  </a:moveTo>
                  <a:lnTo>
                    <a:pt x="1719" y="3042"/>
                  </a:lnTo>
                  <a:lnTo>
                    <a:pt x="1587" y="6017"/>
                  </a:lnTo>
                  <a:lnTo>
                    <a:pt x="1322" y="8794"/>
                  </a:lnTo>
                  <a:lnTo>
                    <a:pt x="992" y="11571"/>
                  </a:lnTo>
                  <a:lnTo>
                    <a:pt x="595" y="14348"/>
                  </a:lnTo>
                  <a:lnTo>
                    <a:pt x="132" y="17124"/>
                  </a:lnTo>
                  <a:lnTo>
                    <a:pt x="0" y="17720"/>
                  </a:lnTo>
                  <a:lnTo>
                    <a:pt x="0" y="17786"/>
                  </a:lnTo>
                  <a:lnTo>
                    <a:pt x="0" y="18843"/>
                  </a:lnTo>
                  <a:lnTo>
                    <a:pt x="132" y="19901"/>
                  </a:lnTo>
                  <a:lnTo>
                    <a:pt x="397" y="20893"/>
                  </a:lnTo>
                  <a:lnTo>
                    <a:pt x="727" y="21885"/>
                  </a:lnTo>
                  <a:lnTo>
                    <a:pt x="1322" y="22943"/>
                  </a:lnTo>
                  <a:lnTo>
                    <a:pt x="1984" y="23934"/>
                  </a:lnTo>
                  <a:lnTo>
                    <a:pt x="2777" y="24860"/>
                  </a:lnTo>
                  <a:lnTo>
                    <a:pt x="3240" y="25257"/>
                  </a:lnTo>
                  <a:lnTo>
                    <a:pt x="3703" y="25587"/>
                  </a:lnTo>
                  <a:lnTo>
                    <a:pt x="4165" y="25918"/>
                  </a:lnTo>
                  <a:lnTo>
                    <a:pt x="4694" y="26248"/>
                  </a:lnTo>
                  <a:lnTo>
                    <a:pt x="5223" y="26513"/>
                  </a:lnTo>
                  <a:lnTo>
                    <a:pt x="5752" y="26777"/>
                  </a:lnTo>
                  <a:lnTo>
                    <a:pt x="6347" y="26910"/>
                  </a:lnTo>
                  <a:lnTo>
                    <a:pt x="6942" y="27108"/>
                  </a:lnTo>
                  <a:lnTo>
                    <a:pt x="7537" y="27174"/>
                  </a:lnTo>
                  <a:lnTo>
                    <a:pt x="8132" y="27240"/>
                  </a:lnTo>
                  <a:lnTo>
                    <a:pt x="8992" y="27240"/>
                  </a:lnTo>
                  <a:lnTo>
                    <a:pt x="9785" y="27174"/>
                  </a:lnTo>
                  <a:lnTo>
                    <a:pt x="10579" y="27042"/>
                  </a:lnTo>
                  <a:lnTo>
                    <a:pt x="11306" y="26843"/>
                  </a:lnTo>
                  <a:lnTo>
                    <a:pt x="12033" y="26579"/>
                  </a:lnTo>
                  <a:lnTo>
                    <a:pt x="12694" y="26248"/>
                  </a:lnTo>
                  <a:lnTo>
                    <a:pt x="13355" y="25852"/>
                  </a:lnTo>
                  <a:lnTo>
                    <a:pt x="14017" y="25389"/>
                  </a:lnTo>
                  <a:lnTo>
                    <a:pt x="14545" y="24926"/>
                  </a:lnTo>
                  <a:lnTo>
                    <a:pt x="15074" y="24397"/>
                  </a:lnTo>
                  <a:lnTo>
                    <a:pt x="15603" y="23802"/>
                  </a:lnTo>
                  <a:lnTo>
                    <a:pt x="16000" y="23141"/>
                  </a:lnTo>
                  <a:lnTo>
                    <a:pt x="16397" y="22480"/>
                  </a:lnTo>
                  <a:lnTo>
                    <a:pt x="16727" y="21819"/>
                  </a:lnTo>
                  <a:lnTo>
                    <a:pt x="16926" y="21025"/>
                  </a:lnTo>
                  <a:lnTo>
                    <a:pt x="17124" y="20298"/>
                  </a:lnTo>
                  <a:lnTo>
                    <a:pt x="17719" y="17058"/>
                  </a:lnTo>
                  <a:lnTo>
                    <a:pt x="18182" y="13753"/>
                  </a:lnTo>
                  <a:lnTo>
                    <a:pt x="18578" y="10513"/>
                  </a:lnTo>
                  <a:lnTo>
                    <a:pt x="18843" y="7207"/>
                  </a:lnTo>
                  <a:lnTo>
                    <a:pt x="19041" y="3968"/>
                  </a:lnTo>
                  <a:lnTo>
                    <a:pt x="19107" y="662"/>
                  </a:lnTo>
                  <a:lnTo>
                    <a:pt x="1785" y="1"/>
                  </a:lnTo>
                  <a:close/>
                </a:path>
              </a:pathLst>
            </a:custGeom>
            <a:gradFill>
              <a:gsLst>
                <a:gs pos="0">
                  <a:srgbClr val="C6CA19"/>
                </a:gs>
                <a:gs pos="100000">
                  <a:srgbClr val="659D13"/>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a:off x="7261075" y="3536598"/>
              <a:ext cx="433075" cy="433075"/>
            </a:xfrm>
            <a:custGeom>
              <a:rect b="b" l="l" r="r" t="t"/>
              <a:pathLst>
                <a:path extrusionOk="0" h="17323" w="17323">
                  <a:moveTo>
                    <a:pt x="8662" y="0"/>
                  </a:moveTo>
                  <a:lnTo>
                    <a:pt x="7736" y="66"/>
                  </a:lnTo>
                  <a:lnTo>
                    <a:pt x="6877" y="199"/>
                  </a:lnTo>
                  <a:lnTo>
                    <a:pt x="6083" y="397"/>
                  </a:lnTo>
                  <a:lnTo>
                    <a:pt x="5290" y="661"/>
                  </a:lnTo>
                  <a:lnTo>
                    <a:pt x="4497" y="1058"/>
                  </a:lnTo>
                  <a:lnTo>
                    <a:pt x="3769" y="1455"/>
                  </a:lnTo>
                  <a:lnTo>
                    <a:pt x="3108" y="1984"/>
                  </a:lnTo>
                  <a:lnTo>
                    <a:pt x="2513" y="2513"/>
                  </a:lnTo>
                  <a:lnTo>
                    <a:pt x="1918" y="3174"/>
                  </a:lnTo>
                  <a:lnTo>
                    <a:pt x="1455" y="3835"/>
                  </a:lnTo>
                  <a:lnTo>
                    <a:pt x="993" y="4562"/>
                  </a:lnTo>
                  <a:lnTo>
                    <a:pt x="662" y="5289"/>
                  </a:lnTo>
                  <a:lnTo>
                    <a:pt x="331" y="6083"/>
                  </a:lnTo>
                  <a:lnTo>
                    <a:pt x="133" y="6942"/>
                  </a:lnTo>
                  <a:lnTo>
                    <a:pt x="1" y="7802"/>
                  </a:lnTo>
                  <a:lnTo>
                    <a:pt x="1" y="8661"/>
                  </a:lnTo>
                  <a:lnTo>
                    <a:pt x="1" y="9521"/>
                  </a:lnTo>
                  <a:lnTo>
                    <a:pt x="133" y="10380"/>
                  </a:lnTo>
                  <a:lnTo>
                    <a:pt x="331" y="11240"/>
                  </a:lnTo>
                  <a:lnTo>
                    <a:pt x="662" y="12033"/>
                  </a:lnTo>
                  <a:lnTo>
                    <a:pt x="993" y="12761"/>
                  </a:lnTo>
                  <a:lnTo>
                    <a:pt x="1455" y="13488"/>
                  </a:lnTo>
                  <a:lnTo>
                    <a:pt x="1918" y="14149"/>
                  </a:lnTo>
                  <a:lnTo>
                    <a:pt x="2513" y="14810"/>
                  </a:lnTo>
                  <a:lnTo>
                    <a:pt x="3108" y="15339"/>
                  </a:lnTo>
                  <a:lnTo>
                    <a:pt x="3769" y="15868"/>
                  </a:lnTo>
                  <a:lnTo>
                    <a:pt x="4497" y="16265"/>
                  </a:lnTo>
                  <a:lnTo>
                    <a:pt x="5290" y="16661"/>
                  </a:lnTo>
                  <a:lnTo>
                    <a:pt x="6083" y="16926"/>
                  </a:lnTo>
                  <a:lnTo>
                    <a:pt x="6877" y="17124"/>
                  </a:lnTo>
                  <a:lnTo>
                    <a:pt x="7736" y="17256"/>
                  </a:lnTo>
                  <a:lnTo>
                    <a:pt x="8662" y="17322"/>
                  </a:lnTo>
                  <a:lnTo>
                    <a:pt x="9521" y="17256"/>
                  </a:lnTo>
                  <a:lnTo>
                    <a:pt x="10381" y="17124"/>
                  </a:lnTo>
                  <a:lnTo>
                    <a:pt x="11240" y="16926"/>
                  </a:lnTo>
                  <a:lnTo>
                    <a:pt x="12034" y="16661"/>
                  </a:lnTo>
                  <a:lnTo>
                    <a:pt x="12761" y="16265"/>
                  </a:lnTo>
                  <a:lnTo>
                    <a:pt x="13488" y="15868"/>
                  </a:lnTo>
                  <a:lnTo>
                    <a:pt x="14149" y="15339"/>
                  </a:lnTo>
                  <a:lnTo>
                    <a:pt x="14745" y="14810"/>
                  </a:lnTo>
                  <a:lnTo>
                    <a:pt x="15340" y="14149"/>
                  </a:lnTo>
                  <a:lnTo>
                    <a:pt x="15802" y="13488"/>
                  </a:lnTo>
                  <a:lnTo>
                    <a:pt x="16265" y="12761"/>
                  </a:lnTo>
                  <a:lnTo>
                    <a:pt x="16596" y="12033"/>
                  </a:lnTo>
                  <a:lnTo>
                    <a:pt x="16926" y="11240"/>
                  </a:lnTo>
                  <a:lnTo>
                    <a:pt x="17125" y="10380"/>
                  </a:lnTo>
                  <a:lnTo>
                    <a:pt x="17257" y="9521"/>
                  </a:lnTo>
                  <a:lnTo>
                    <a:pt x="17323" y="8661"/>
                  </a:lnTo>
                  <a:lnTo>
                    <a:pt x="17257" y="7802"/>
                  </a:lnTo>
                  <a:lnTo>
                    <a:pt x="17125" y="6942"/>
                  </a:lnTo>
                  <a:lnTo>
                    <a:pt x="16926" y="6083"/>
                  </a:lnTo>
                  <a:lnTo>
                    <a:pt x="16596" y="5289"/>
                  </a:lnTo>
                  <a:lnTo>
                    <a:pt x="16265" y="4562"/>
                  </a:lnTo>
                  <a:lnTo>
                    <a:pt x="15802" y="3835"/>
                  </a:lnTo>
                  <a:lnTo>
                    <a:pt x="15340" y="3174"/>
                  </a:lnTo>
                  <a:lnTo>
                    <a:pt x="14745" y="2513"/>
                  </a:lnTo>
                  <a:lnTo>
                    <a:pt x="14149" y="1984"/>
                  </a:lnTo>
                  <a:lnTo>
                    <a:pt x="13488" y="1455"/>
                  </a:lnTo>
                  <a:lnTo>
                    <a:pt x="12761" y="1058"/>
                  </a:lnTo>
                  <a:lnTo>
                    <a:pt x="12034" y="661"/>
                  </a:lnTo>
                  <a:lnTo>
                    <a:pt x="11240" y="397"/>
                  </a:lnTo>
                  <a:lnTo>
                    <a:pt x="10381" y="199"/>
                  </a:lnTo>
                  <a:lnTo>
                    <a:pt x="9521" y="66"/>
                  </a:lnTo>
                  <a:lnTo>
                    <a:pt x="8662"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a:off x="6393325" y="3508498"/>
              <a:ext cx="433075" cy="487625"/>
            </a:xfrm>
            <a:custGeom>
              <a:rect b="b" l="l" r="r" t="t"/>
              <a:pathLst>
                <a:path extrusionOk="0" h="19505" w="17323">
                  <a:moveTo>
                    <a:pt x="8661" y="0"/>
                  </a:moveTo>
                  <a:lnTo>
                    <a:pt x="7736" y="66"/>
                  </a:lnTo>
                  <a:lnTo>
                    <a:pt x="6876" y="199"/>
                  </a:lnTo>
                  <a:lnTo>
                    <a:pt x="6083" y="397"/>
                  </a:lnTo>
                  <a:lnTo>
                    <a:pt x="5290" y="728"/>
                  </a:lnTo>
                  <a:lnTo>
                    <a:pt x="4496" y="1058"/>
                  </a:lnTo>
                  <a:lnTo>
                    <a:pt x="3769" y="1521"/>
                  </a:lnTo>
                  <a:lnTo>
                    <a:pt x="3108" y="1984"/>
                  </a:lnTo>
                  <a:lnTo>
                    <a:pt x="2513" y="2579"/>
                  </a:lnTo>
                  <a:lnTo>
                    <a:pt x="1984" y="3174"/>
                  </a:lnTo>
                  <a:lnTo>
                    <a:pt x="1455" y="3835"/>
                  </a:lnTo>
                  <a:lnTo>
                    <a:pt x="1058" y="4562"/>
                  </a:lnTo>
                  <a:lnTo>
                    <a:pt x="661" y="5290"/>
                  </a:lnTo>
                  <a:lnTo>
                    <a:pt x="397" y="6083"/>
                  </a:lnTo>
                  <a:lnTo>
                    <a:pt x="133" y="6942"/>
                  </a:lnTo>
                  <a:lnTo>
                    <a:pt x="0" y="7802"/>
                  </a:lnTo>
                  <a:lnTo>
                    <a:pt x="0" y="8661"/>
                  </a:lnTo>
                  <a:lnTo>
                    <a:pt x="0" y="10843"/>
                  </a:lnTo>
                  <a:lnTo>
                    <a:pt x="0" y="11703"/>
                  </a:lnTo>
                  <a:lnTo>
                    <a:pt x="133" y="12562"/>
                  </a:lnTo>
                  <a:lnTo>
                    <a:pt x="397" y="13422"/>
                  </a:lnTo>
                  <a:lnTo>
                    <a:pt x="661" y="14215"/>
                  </a:lnTo>
                  <a:lnTo>
                    <a:pt x="1058" y="14942"/>
                  </a:lnTo>
                  <a:lnTo>
                    <a:pt x="1455" y="15670"/>
                  </a:lnTo>
                  <a:lnTo>
                    <a:pt x="1984" y="16331"/>
                  </a:lnTo>
                  <a:lnTo>
                    <a:pt x="2513" y="16926"/>
                  </a:lnTo>
                  <a:lnTo>
                    <a:pt x="3108" y="17521"/>
                  </a:lnTo>
                  <a:lnTo>
                    <a:pt x="3769" y="17984"/>
                  </a:lnTo>
                  <a:lnTo>
                    <a:pt x="4496" y="18446"/>
                  </a:lnTo>
                  <a:lnTo>
                    <a:pt x="5290" y="18843"/>
                  </a:lnTo>
                  <a:lnTo>
                    <a:pt x="6083" y="19108"/>
                  </a:lnTo>
                  <a:lnTo>
                    <a:pt x="6876" y="19306"/>
                  </a:lnTo>
                  <a:lnTo>
                    <a:pt x="7736" y="19438"/>
                  </a:lnTo>
                  <a:lnTo>
                    <a:pt x="8661" y="19504"/>
                  </a:lnTo>
                  <a:lnTo>
                    <a:pt x="9521" y="19438"/>
                  </a:lnTo>
                  <a:lnTo>
                    <a:pt x="10380" y="19306"/>
                  </a:lnTo>
                  <a:lnTo>
                    <a:pt x="11240" y="19108"/>
                  </a:lnTo>
                  <a:lnTo>
                    <a:pt x="12033" y="18843"/>
                  </a:lnTo>
                  <a:lnTo>
                    <a:pt x="12761" y="18446"/>
                  </a:lnTo>
                  <a:lnTo>
                    <a:pt x="13488" y="17984"/>
                  </a:lnTo>
                  <a:lnTo>
                    <a:pt x="14149" y="17521"/>
                  </a:lnTo>
                  <a:lnTo>
                    <a:pt x="14744" y="16926"/>
                  </a:lnTo>
                  <a:lnTo>
                    <a:pt x="15339" y="16331"/>
                  </a:lnTo>
                  <a:lnTo>
                    <a:pt x="15802" y="15670"/>
                  </a:lnTo>
                  <a:lnTo>
                    <a:pt x="16265" y="14942"/>
                  </a:lnTo>
                  <a:lnTo>
                    <a:pt x="16595" y="14215"/>
                  </a:lnTo>
                  <a:lnTo>
                    <a:pt x="16926" y="13422"/>
                  </a:lnTo>
                  <a:lnTo>
                    <a:pt x="17124" y="12562"/>
                  </a:lnTo>
                  <a:lnTo>
                    <a:pt x="17256" y="11703"/>
                  </a:lnTo>
                  <a:lnTo>
                    <a:pt x="17323" y="10843"/>
                  </a:lnTo>
                  <a:lnTo>
                    <a:pt x="17323" y="8661"/>
                  </a:lnTo>
                  <a:lnTo>
                    <a:pt x="17256" y="7802"/>
                  </a:lnTo>
                  <a:lnTo>
                    <a:pt x="17124" y="6942"/>
                  </a:lnTo>
                  <a:lnTo>
                    <a:pt x="16926" y="6083"/>
                  </a:lnTo>
                  <a:lnTo>
                    <a:pt x="16595" y="5290"/>
                  </a:lnTo>
                  <a:lnTo>
                    <a:pt x="16265" y="4562"/>
                  </a:lnTo>
                  <a:lnTo>
                    <a:pt x="15802" y="3835"/>
                  </a:lnTo>
                  <a:lnTo>
                    <a:pt x="15339" y="3174"/>
                  </a:lnTo>
                  <a:lnTo>
                    <a:pt x="14744" y="2579"/>
                  </a:lnTo>
                  <a:lnTo>
                    <a:pt x="14149" y="1984"/>
                  </a:lnTo>
                  <a:lnTo>
                    <a:pt x="13488" y="1521"/>
                  </a:lnTo>
                  <a:lnTo>
                    <a:pt x="12761" y="1058"/>
                  </a:lnTo>
                  <a:lnTo>
                    <a:pt x="12033" y="728"/>
                  </a:lnTo>
                  <a:lnTo>
                    <a:pt x="11240" y="397"/>
                  </a:lnTo>
                  <a:lnTo>
                    <a:pt x="10380" y="199"/>
                  </a:lnTo>
                  <a:lnTo>
                    <a:pt x="9521" y="66"/>
                  </a:lnTo>
                  <a:lnTo>
                    <a:pt x="8661" y="0"/>
                  </a:lnTo>
                  <a:close/>
                </a:path>
              </a:pathLst>
            </a:cu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64A6D"/>
            </a:gs>
            <a:gs pos="100000">
              <a:srgbClr val="0E638F"/>
            </a:gs>
          </a:gsLst>
          <a:lin ang="5400700" scaled="0"/>
        </a:gradFill>
      </p:bgPr>
    </p:bg>
    <p:spTree>
      <p:nvGrpSpPr>
        <p:cNvPr id="234" name="Shape 234"/>
        <p:cNvGrpSpPr/>
        <p:nvPr/>
      </p:nvGrpSpPr>
      <p:grpSpPr>
        <a:xfrm>
          <a:off x="0" y="0"/>
          <a:ext cx="0" cy="0"/>
          <a:chOff x="0" y="0"/>
          <a:chExt cx="0" cy="0"/>
        </a:xfrm>
      </p:grpSpPr>
      <p:sp>
        <p:nvSpPr>
          <p:cNvPr id="235" name="Google Shape;235;p23"/>
          <p:cNvSpPr/>
          <p:nvPr/>
        </p:nvSpPr>
        <p:spPr>
          <a:xfrm>
            <a:off x="1340100" y="2440075"/>
            <a:ext cx="164700" cy="164700"/>
          </a:xfrm>
          <a:prstGeom prst="ellipse">
            <a:avLst/>
          </a:prstGeom>
          <a:gradFill>
            <a:gsLst>
              <a:gs pos="0">
                <a:srgbClr val="FBBD38"/>
              </a:gs>
              <a:gs pos="100000">
                <a:srgbClr val="FFDB4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6" name="Google Shape;236;p23"/>
          <p:cNvCxnSpPr>
            <a:endCxn id="235" idx="0"/>
          </p:cNvCxnSpPr>
          <p:nvPr/>
        </p:nvCxnSpPr>
        <p:spPr>
          <a:xfrm>
            <a:off x="1422450" y="2040175"/>
            <a:ext cx="0" cy="399900"/>
          </a:xfrm>
          <a:prstGeom prst="straightConnector1">
            <a:avLst/>
          </a:prstGeom>
          <a:noFill/>
          <a:ln cap="flat" cmpd="sng" w="9525">
            <a:solidFill>
              <a:srgbClr val="FBBD38"/>
            </a:solidFill>
            <a:prstDash val="solid"/>
            <a:round/>
            <a:headEnd len="med" w="med" type="none"/>
            <a:tailEnd len="med" w="med" type="none"/>
          </a:ln>
        </p:spPr>
      </p:cxnSp>
      <p:sp>
        <p:nvSpPr>
          <p:cNvPr id="237" name="Google Shape;237;p23"/>
          <p:cNvSpPr txBox="1"/>
          <p:nvPr/>
        </p:nvSpPr>
        <p:spPr>
          <a:xfrm>
            <a:off x="457200" y="1455100"/>
            <a:ext cx="1930500" cy="58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2200">
                <a:solidFill>
                  <a:srgbClr val="F8C616"/>
                </a:solidFill>
                <a:latin typeface="Roboto Medium"/>
                <a:ea typeface="Roboto Medium"/>
                <a:cs typeface="Roboto Medium"/>
                <a:sym typeface="Roboto Medium"/>
              </a:rPr>
              <a:t>Inclusivity</a:t>
            </a:r>
            <a:endParaRPr sz="2200">
              <a:solidFill>
                <a:srgbClr val="F8C616"/>
              </a:solidFill>
              <a:latin typeface="Roboto Medium"/>
              <a:ea typeface="Roboto Medium"/>
              <a:cs typeface="Roboto Medium"/>
              <a:sym typeface="Roboto Medium"/>
            </a:endParaRPr>
          </a:p>
        </p:txBody>
      </p:sp>
      <p:cxnSp>
        <p:nvCxnSpPr>
          <p:cNvPr id="238" name="Google Shape;238;p23"/>
          <p:cNvCxnSpPr/>
          <p:nvPr/>
        </p:nvCxnSpPr>
        <p:spPr>
          <a:xfrm rot="10800000">
            <a:off x="898200" y="2039925"/>
            <a:ext cx="1048500" cy="0"/>
          </a:xfrm>
          <a:prstGeom prst="straightConnector1">
            <a:avLst/>
          </a:prstGeom>
          <a:noFill/>
          <a:ln cap="flat" cmpd="sng" w="9525">
            <a:solidFill>
              <a:srgbClr val="FBBD38"/>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