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53" r:id="rId4"/>
    <p:sldMasterId id="2147483754" r:id="rId5"/>
    <p:sldMasterId id="2147483755" r:id="rId6"/>
    <p:sldMasterId id="2147483756" r:id="rId7"/>
    <p:sldMasterId id="214748375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Roboto Medium"/>
      <p:regular r:id="rId21"/>
      <p:bold r:id="rId22"/>
      <p:italic r:id="rId23"/>
      <p:boldItalic r:id="rId24"/>
    </p:embeddedFont>
    <p:embeddedFont>
      <p:font typeface="Playfair Display"/>
      <p:regular r:id="rId25"/>
      <p:bold r:id="rId26"/>
      <p:italic r:id="rId27"/>
      <p:boldItalic r:id="rId28"/>
    </p:embeddedFont>
    <p:embeddedFont>
      <p:font typeface="Roboto Light"/>
      <p:regular r:id="rId29"/>
      <p:bold r:id="rId30"/>
      <p:italic r:id="rId31"/>
      <p:boldItalic r:id="rId32"/>
    </p:embeddedFont>
    <p:embeddedFont>
      <p:font typeface="Playfair Display SemiBold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92">
          <p15:clr>
            <a:srgbClr val="A4A3A4"/>
          </p15:clr>
        </p15:guide>
        <p15:guide id="2" pos="2548">
          <p15:clr>
            <a:srgbClr val="A4A3A4"/>
          </p15:clr>
        </p15:guide>
        <p15:guide id="3" pos="1320">
          <p15:clr>
            <a:srgbClr val="747775"/>
          </p15:clr>
        </p15:guide>
        <p15:guide id="4" pos="72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92" orient="horz"/>
        <p:guide pos="2548"/>
        <p:guide pos="1320"/>
        <p:guide pos="7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RobotoMedium-bold.fntdata"/><Relationship Id="rId21" Type="http://schemas.openxmlformats.org/officeDocument/2006/relationships/font" Target="fonts/RobotoMedium-regular.fntdata"/><Relationship Id="rId24" Type="http://schemas.openxmlformats.org/officeDocument/2006/relationships/font" Target="fonts/RobotoMedium-boldItalic.fntdata"/><Relationship Id="rId23" Type="http://schemas.openxmlformats.org/officeDocument/2006/relationships/font" Target="fonts/RobotoMedium-italic.fntdata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font" Target="fonts/PlayfairDisplay-bold.fntdata"/><Relationship Id="rId25" Type="http://schemas.openxmlformats.org/officeDocument/2006/relationships/font" Target="fonts/PlayfairDisplay-regular.fntdata"/><Relationship Id="rId28" Type="http://schemas.openxmlformats.org/officeDocument/2006/relationships/font" Target="fonts/PlayfairDisplay-boldItalic.fntdata"/><Relationship Id="rId27" Type="http://schemas.openxmlformats.org/officeDocument/2006/relationships/font" Target="fonts/PlayfairDisplay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RobotoLight-regular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RobotoLight-italic.fntdata"/><Relationship Id="rId30" Type="http://schemas.openxmlformats.org/officeDocument/2006/relationships/font" Target="fonts/RobotoLight-bold.fntdata"/><Relationship Id="rId11" Type="http://schemas.openxmlformats.org/officeDocument/2006/relationships/slide" Target="slides/slide2.xml"/><Relationship Id="rId33" Type="http://schemas.openxmlformats.org/officeDocument/2006/relationships/font" Target="fonts/PlayfairDisplaySemiBold-regular.fntdata"/><Relationship Id="rId10" Type="http://schemas.openxmlformats.org/officeDocument/2006/relationships/slide" Target="slides/slide1.xml"/><Relationship Id="rId32" Type="http://schemas.openxmlformats.org/officeDocument/2006/relationships/font" Target="fonts/RobotoLight-boldItalic.fntdata"/><Relationship Id="rId13" Type="http://schemas.openxmlformats.org/officeDocument/2006/relationships/slide" Target="slides/slide4.xml"/><Relationship Id="rId35" Type="http://schemas.openxmlformats.org/officeDocument/2006/relationships/font" Target="fonts/PlayfairDisplaySemiBold-italic.fntdata"/><Relationship Id="rId12" Type="http://schemas.openxmlformats.org/officeDocument/2006/relationships/slide" Target="slides/slide3.xml"/><Relationship Id="rId34" Type="http://schemas.openxmlformats.org/officeDocument/2006/relationships/font" Target="fonts/PlayfairDisplaySemiBold-bold.fntdata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36" Type="http://schemas.openxmlformats.org/officeDocument/2006/relationships/font" Target="fonts/PlayfairDisplaySemiBold-boldItalic.fntdata"/><Relationship Id="rId17" Type="http://schemas.openxmlformats.org/officeDocument/2006/relationships/font" Target="fonts/Roboto-regular.fntdata"/><Relationship Id="rId16" Type="http://schemas.openxmlformats.org/officeDocument/2006/relationships/slide" Target="slides/slide7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27b2827d000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27b2827d000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27ae7c8157e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27ae7c8157e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Credibility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Jay personal - 5+ years managing and analyzing bots. Lots of platforms, voice, mobile. Finding and fixing the most trivial problems and the most complex, learning along the way to refine a process to help find the most impactful issues, forecast them, release and measure.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27b6dde4fbd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27b6dde4fbd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Talking points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Thanks for joining me today.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First a bit about us.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27ae7c8157e_0_1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27ae7c8157e_0_1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22A39"/>
                </a:solidFill>
              </a:rPr>
              <a:t>Rephrase problem</a:t>
            </a:r>
            <a:endParaRPr sz="1200">
              <a:solidFill>
                <a:srgbClr val="022A39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Arial"/>
              <a:buChar char="-"/>
            </a:pPr>
            <a:r>
              <a:rPr lang="en" sz="1200">
                <a:solidFill>
                  <a:srgbClr val="022A39"/>
                </a:solidFill>
              </a:rPr>
              <a:t>You probably got a bot platform, expected the latest tech to automate and it’s not living up. Task completion or containment isn’t there. Contact center volume isn’t letting up -- and the platform gets blamed on being too difficult or lacking features. You find new use cases to add to it,and that gets a bit more ROI, but that too stagnates as there are no resources for additional integrations or new channels like voice.</a:t>
            </a:r>
            <a:endParaRPr sz="1200">
              <a:solidFill>
                <a:srgbClr val="022A3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Emotional impact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Execs aren’t thrilled, they start getting distracted by a new technology that might solve the problem. You are trying to keep the bot running well and proving your worth.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27b2827d000_0_2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27b2827d000_0_2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27b2827d000_0_8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27b2827d000_0_8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224c79f185d_0_20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224c79f185d_0_20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talking points: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so, that’s a wrap for me, hope you learned something today.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wanted to invite you to check out our website, but more importantly, find us on LinkedIn search for Wysdom AI (Wysdom with a Y), and follow us.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Team has been putting out a lot of content about bot analytics that you might find quite interesting. We’ve recently started a topic around LLMs talking about how ChatGPT, Bing and so on, about these latest trends.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<Relationships xmlns="http://schemas.openxmlformats.org/package/2006/relationships"><Relationship Id="rId20" Type="http://schemas.openxmlformats.org/officeDocument/2006/relationships/image" Target="../media/image7.png"/><Relationship Id="rId22" Type="http://schemas.openxmlformats.org/officeDocument/2006/relationships/image" Target="../media/image29.png"/><Relationship Id="rId21" Type="http://schemas.openxmlformats.org/officeDocument/2006/relationships/image" Target="../media/image6.png"/><Relationship Id="rId24" Type="http://schemas.openxmlformats.org/officeDocument/2006/relationships/image" Target="../media/image23.png"/><Relationship Id="rId23" Type="http://schemas.openxmlformats.org/officeDocument/2006/relationships/image" Target="../media/image34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26" Type="http://schemas.openxmlformats.org/officeDocument/2006/relationships/image" Target="../media/image25.png"/><Relationship Id="rId25" Type="http://schemas.openxmlformats.org/officeDocument/2006/relationships/image" Target="../media/image41.png"/><Relationship Id="rId28" Type="http://schemas.openxmlformats.org/officeDocument/2006/relationships/image" Target="../media/image27.png"/><Relationship Id="rId27" Type="http://schemas.openxmlformats.org/officeDocument/2006/relationships/image" Target="../media/image28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29" Type="http://schemas.openxmlformats.org/officeDocument/2006/relationships/image" Target="../media/image14.png"/><Relationship Id="rId7" Type="http://schemas.openxmlformats.org/officeDocument/2006/relationships/image" Target="../media/image11.png"/><Relationship Id="rId8" Type="http://schemas.openxmlformats.org/officeDocument/2006/relationships/image" Target="../media/image9.png"/><Relationship Id="rId31" Type="http://schemas.openxmlformats.org/officeDocument/2006/relationships/image" Target="../media/image26.png"/><Relationship Id="rId30" Type="http://schemas.openxmlformats.org/officeDocument/2006/relationships/image" Target="../media/image18.png"/><Relationship Id="rId11" Type="http://schemas.openxmlformats.org/officeDocument/2006/relationships/image" Target="../media/image12.png"/><Relationship Id="rId33" Type="http://schemas.openxmlformats.org/officeDocument/2006/relationships/image" Target="../media/image48.png"/><Relationship Id="rId10" Type="http://schemas.openxmlformats.org/officeDocument/2006/relationships/image" Target="../media/image16.png"/><Relationship Id="rId32" Type="http://schemas.openxmlformats.org/officeDocument/2006/relationships/image" Target="../media/image46.png"/><Relationship Id="rId13" Type="http://schemas.openxmlformats.org/officeDocument/2006/relationships/image" Target="../media/image17.png"/><Relationship Id="rId35" Type="http://schemas.openxmlformats.org/officeDocument/2006/relationships/image" Target="../media/image49.png"/><Relationship Id="rId12" Type="http://schemas.openxmlformats.org/officeDocument/2006/relationships/image" Target="../media/image13.png"/><Relationship Id="rId34" Type="http://schemas.openxmlformats.org/officeDocument/2006/relationships/image" Target="../media/image45.png"/><Relationship Id="rId15" Type="http://schemas.openxmlformats.org/officeDocument/2006/relationships/image" Target="../media/image15.png"/><Relationship Id="rId37" Type="http://schemas.openxmlformats.org/officeDocument/2006/relationships/image" Target="../media/image54.png"/><Relationship Id="rId14" Type="http://schemas.openxmlformats.org/officeDocument/2006/relationships/image" Target="../media/image24.png"/><Relationship Id="rId36" Type="http://schemas.openxmlformats.org/officeDocument/2006/relationships/image" Target="../media/image56.png"/><Relationship Id="rId17" Type="http://schemas.openxmlformats.org/officeDocument/2006/relationships/image" Target="../media/image21.png"/><Relationship Id="rId16" Type="http://schemas.openxmlformats.org/officeDocument/2006/relationships/image" Target="../media/image22.png"/><Relationship Id="rId19" Type="http://schemas.openxmlformats.org/officeDocument/2006/relationships/image" Target="../media/image8.png"/><Relationship Id="rId18" Type="http://schemas.openxmlformats.org/officeDocument/2006/relationships/image" Target="../media/image20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9.png"/><Relationship Id="rId3" Type="http://schemas.openxmlformats.org/officeDocument/2006/relationships/image" Target="../media/image31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20" Type="http://schemas.openxmlformats.org/officeDocument/2006/relationships/image" Target="../media/image7.png"/><Relationship Id="rId22" Type="http://schemas.openxmlformats.org/officeDocument/2006/relationships/image" Target="../media/image29.png"/><Relationship Id="rId21" Type="http://schemas.openxmlformats.org/officeDocument/2006/relationships/image" Target="../media/image6.png"/><Relationship Id="rId24" Type="http://schemas.openxmlformats.org/officeDocument/2006/relationships/image" Target="../media/image23.png"/><Relationship Id="rId23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26" Type="http://schemas.openxmlformats.org/officeDocument/2006/relationships/image" Target="../media/image25.png"/><Relationship Id="rId25" Type="http://schemas.openxmlformats.org/officeDocument/2006/relationships/image" Target="../media/image41.png"/><Relationship Id="rId28" Type="http://schemas.openxmlformats.org/officeDocument/2006/relationships/image" Target="../media/image27.png"/><Relationship Id="rId27" Type="http://schemas.openxmlformats.org/officeDocument/2006/relationships/image" Target="../media/image28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29" Type="http://schemas.openxmlformats.org/officeDocument/2006/relationships/image" Target="../media/image14.png"/><Relationship Id="rId7" Type="http://schemas.openxmlformats.org/officeDocument/2006/relationships/image" Target="../media/image11.png"/><Relationship Id="rId8" Type="http://schemas.openxmlformats.org/officeDocument/2006/relationships/image" Target="../media/image9.png"/><Relationship Id="rId31" Type="http://schemas.openxmlformats.org/officeDocument/2006/relationships/image" Target="../media/image26.png"/><Relationship Id="rId30" Type="http://schemas.openxmlformats.org/officeDocument/2006/relationships/image" Target="../media/image18.png"/><Relationship Id="rId11" Type="http://schemas.openxmlformats.org/officeDocument/2006/relationships/image" Target="../media/image12.png"/><Relationship Id="rId33" Type="http://schemas.openxmlformats.org/officeDocument/2006/relationships/image" Target="../media/image48.png"/><Relationship Id="rId10" Type="http://schemas.openxmlformats.org/officeDocument/2006/relationships/image" Target="../media/image16.png"/><Relationship Id="rId32" Type="http://schemas.openxmlformats.org/officeDocument/2006/relationships/image" Target="../media/image46.png"/><Relationship Id="rId13" Type="http://schemas.openxmlformats.org/officeDocument/2006/relationships/image" Target="../media/image17.png"/><Relationship Id="rId35" Type="http://schemas.openxmlformats.org/officeDocument/2006/relationships/image" Target="../media/image49.png"/><Relationship Id="rId12" Type="http://schemas.openxmlformats.org/officeDocument/2006/relationships/image" Target="../media/image13.png"/><Relationship Id="rId34" Type="http://schemas.openxmlformats.org/officeDocument/2006/relationships/image" Target="../media/image45.png"/><Relationship Id="rId15" Type="http://schemas.openxmlformats.org/officeDocument/2006/relationships/image" Target="../media/image15.png"/><Relationship Id="rId37" Type="http://schemas.openxmlformats.org/officeDocument/2006/relationships/image" Target="../media/image54.png"/><Relationship Id="rId14" Type="http://schemas.openxmlformats.org/officeDocument/2006/relationships/image" Target="../media/image24.png"/><Relationship Id="rId36" Type="http://schemas.openxmlformats.org/officeDocument/2006/relationships/image" Target="../media/image56.png"/><Relationship Id="rId17" Type="http://schemas.openxmlformats.org/officeDocument/2006/relationships/image" Target="../media/image21.png"/><Relationship Id="rId16" Type="http://schemas.openxmlformats.org/officeDocument/2006/relationships/image" Target="../media/image22.png"/><Relationship Id="rId19" Type="http://schemas.openxmlformats.org/officeDocument/2006/relationships/image" Target="../media/image8.png"/><Relationship Id="rId18" Type="http://schemas.openxmlformats.org/officeDocument/2006/relationships/image" Target="../media/image2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Relationship Id="rId3" Type="http://schemas.openxmlformats.org/officeDocument/2006/relationships/image" Target="../media/image3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9.png"/><Relationship Id="rId3" Type="http://schemas.openxmlformats.org/officeDocument/2006/relationships/image" Target="../media/image3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7;p2"/>
          <p:cNvGrpSpPr/>
          <p:nvPr/>
        </p:nvGrpSpPr>
        <p:grpSpPr>
          <a:xfrm>
            <a:off x="8642427" y="4555939"/>
            <a:ext cx="271640" cy="452732"/>
            <a:chOff x="238125" y="1780075"/>
            <a:chExt cx="1284350" cy="2140575"/>
          </a:xfrm>
        </p:grpSpPr>
        <p:sp>
          <p:nvSpPr>
            <p:cNvPr id="8" name="Google Shape;8;p2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  <p:sp>
          <p:nvSpPr>
            <p:cNvPr id="9" name="Google Shape;9;p2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  <p:sp>
          <p:nvSpPr>
            <p:cNvPr id="10" name="Google Shape;10;p2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single line header single text box 1">
  <p:cSld name="CUSTOM_6_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 txBox="1"/>
          <p:nvPr>
            <p:ph idx="1" type="body"/>
          </p:nvPr>
        </p:nvSpPr>
        <p:spPr>
          <a:xfrm>
            <a:off x="228775" y="851175"/>
            <a:ext cx="8686500" cy="41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23" name="Google Shape;123;p11"/>
          <p:cNvGrpSpPr/>
          <p:nvPr/>
        </p:nvGrpSpPr>
        <p:grpSpPr>
          <a:xfrm>
            <a:off x="8657439" y="4578727"/>
            <a:ext cx="257897" cy="429827"/>
            <a:chOff x="238125" y="1780075"/>
            <a:chExt cx="1284350" cy="2140575"/>
          </a:xfrm>
        </p:grpSpPr>
        <p:sp>
          <p:nvSpPr>
            <p:cNvPr id="124" name="Google Shape;124;p11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</p:grpSp>
      <p:sp>
        <p:nvSpPr>
          <p:cNvPr id="127" name="Google Shape;127;p11"/>
          <p:cNvSpPr txBox="1"/>
          <p:nvPr>
            <p:ph type="title"/>
          </p:nvPr>
        </p:nvSpPr>
        <p:spPr>
          <a:xfrm>
            <a:off x="228775" y="196425"/>
            <a:ext cx="86865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and colours">
  <p:cSld name="CUSTOM_1_1"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05"/>
          <p:cNvSpPr txBox="1"/>
          <p:nvPr/>
        </p:nvSpPr>
        <p:spPr>
          <a:xfrm>
            <a:off x="228775" y="195975"/>
            <a:ext cx="868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Brand colours</a:t>
            </a:r>
            <a:endParaRPr b="1" sz="2400">
              <a:solidFill>
                <a:srgbClr val="21458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15" name="Google Shape;915;p105"/>
          <p:cNvSpPr/>
          <p:nvPr/>
        </p:nvSpPr>
        <p:spPr>
          <a:xfrm>
            <a:off x="357388" y="1370570"/>
            <a:ext cx="587100" cy="587100"/>
          </a:xfrm>
          <a:prstGeom prst="ellipse">
            <a:avLst/>
          </a:prstGeom>
          <a:solidFill>
            <a:srgbClr val="022A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105"/>
          <p:cNvSpPr/>
          <p:nvPr/>
        </p:nvSpPr>
        <p:spPr>
          <a:xfrm>
            <a:off x="4696606" y="2146777"/>
            <a:ext cx="587100" cy="587100"/>
          </a:xfrm>
          <a:prstGeom prst="ellipse">
            <a:avLst/>
          </a:prstGeom>
          <a:solidFill>
            <a:srgbClr val="FDAB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105"/>
          <p:cNvSpPr/>
          <p:nvPr/>
        </p:nvSpPr>
        <p:spPr>
          <a:xfrm>
            <a:off x="6866215" y="2146777"/>
            <a:ext cx="587100" cy="587100"/>
          </a:xfrm>
          <a:prstGeom prst="ellipse">
            <a:avLst/>
          </a:prstGeom>
          <a:solidFill>
            <a:srgbClr val="8195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105"/>
          <p:cNvSpPr/>
          <p:nvPr/>
        </p:nvSpPr>
        <p:spPr>
          <a:xfrm>
            <a:off x="357388" y="2910696"/>
            <a:ext cx="587100" cy="587100"/>
          </a:xfrm>
          <a:prstGeom prst="ellipse">
            <a:avLst/>
          </a:prstGeom>
          <a:solidFill>
            <a:srgbClr val="416E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105"/>
          <p:cNvSpPr/>
          <p:nvPr/>
        </p:nvSpPr>
        <p:spPr>
          <a:xfrm>
            <a:off x="2526997" y="2146777"/>
            <a:ext cx="587100" cy="587100"/>
          </a:xfrm>
          <a:prstGeom prst="ellipse">
            <a:avLst/>
          </a:prstGeom>
          <a:solidFill>
            <a:srgbClr val="19AB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105"/>
          <p:cNvSpPr/>
          <p:nvPr/>
        </p:nvSpPr>
        <p:spPr>
          <a:xfrm>
            <a:off x="6866223" y="1370570"/>
            <a:ext cx="587100" cy="587100"/>
          </a:xfrm>
          <a:prstGeom prst="ellipse">
            <a:avLst/>
          </a:prstGeom>
          <a:solidFill>
            <a:srgbClr val="0004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105"/>
          <p:cNvSpPr/>
          <p:nvPr/>
        </p:nvSpPr>
        <p:spPr>
          <a:xfrm>
            <a:off x="6866223" y="2910696"/>
            <a:ext cx="587100" cy="587100"/>
          </a:xfrm>
          <a:prstGeom prst="ellipse">
            <a:avLst/>
          </a:prstGeom>
          <a:solidFill>
            <a:srgbClr val="E6EA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105"/>
          <p:cNvSpPr/>
          <p:nvPr/>
        </p:nvSpPr>
        <p:spPr>
          <a:xfrm>
            <a:off x="6866223" y="3680785"/>
            <a:ext cx="587100" cy="5871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105"/>
          <p:cNvSpPr txBox="1"/>
          <p:nvPr/>
        </p:nvSpPr>
        <p:spPr>
          <a:xfrm>
            <a:off x="944486" y="1370570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Navy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#022a39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2 G 42 B 57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99 M 71 Y 53 K 57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4" name="Google Shape;924;p105"/>
          <p:cNvSpPr txBox="1"/>
          <p:nvPr/>
        </p:nvSpPr>
        <p:spPr>
          <a:xfrm>
            <a:off x="7453313" y="2146777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Medium gray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#81959c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129 G 149 B 156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55 M 33 Y 33 K 1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5" name="Google Shape;925;p105"/>
          <p:cNvSpPr txBox="1"/>
          <p:nvPr/>
        </p:nvSpPr>
        <p:spPr>
          <a:xfrm>
            <a:off x="944486" y="2910696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Medium blue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#416eba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65 G 110 B 186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82 M 57 Y 0 K 0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6" name="Google Shape;926;p105"/>
          <p:cNvSpPr txBox="1"/>
          <p:nvPr/>
        </p:nvSpPr>
        <p:spPr>
          <a:xfrm>
            <a:off x="7453313" y="1370570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Black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#000406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0 G 4 B 6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77 M 67 Y 65 K 87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7" name="Google Shape;927;p105"/>
          <p:cNvSpPr txBox="1"/>
          <p:nvPr/>
        </p:nvSpPr>
        <p:spPr>
          <a:xfrm>
            <a:off x="7453313" y="2910696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Light gray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#e6eaeb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230 G 234 B 235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9 M 4 Y 5 K 0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8" name="Google Shape;928;p105"/>
          <p:cNvSpPr txBox="1"/>
          <p:nvPr/>
        </p:nvSpPr>
        <p:spPr>
          <a:xfrm>
            <a:off x="7453313" y="3680785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White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#ffffff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255 G 255 B 255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0 M 0 Y 0 K 0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9" name="Google Shape;929;p105"/>
          <p:cNvSpPr txBox="1"/>
          <p:nvPr/>
        </p:nvSpPr>
        <p:spPr>
          <a:xfrm>
            <a:off x="357387" y="856424"/>
            <a:ext cx="183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rPr>
              <a:t>Blue</a:t>
            </a:r>
            <a:endParaRPr sz="1200">
              <a:solidFill>
                <a:srgbClr val="022A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0" name="Google Shape;930;p105"/>
          <p:cNvSpPr/>
          <p:nvPr/>
        </p:nvSpPr>
        <p:spPr>
          <a:xfrm>
            <a:off x="357388" y="2146777"/>
            <a:ext cx="587100" cy="587100"/>
          </a:xfrm>
          <a:prstGeom prst="ellipse">
            <a:avLst/>
          </a:prstGeom>
          <a:solidFill>
            <a:srgbClr val="2145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105"/>
          <p:cNvSpPr txBox="1"/>
          <p:nvPr/>
        </p:nvSpPr>
        <p:spPr>
          <a:xfrm>
            <a:off x="944486" y="2146777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Dark blue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#214586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33 G 69 B 134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100 M 84 Y 16 K 3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32" name="Google Shape;932;p105"/>
          <p:cNvSpPr/>
          <p:nvPr/>
        </p:nvSpPr>
        <p:spPr>
          <a:xfrm>
            <a:off x="357388" y="3680785"/>
            <a:ext cx="587100" cy="587100"/>
          </a:xfrm>
          <a:prstGeom prst="ellipse">
            <a:avLst/>
          </a:prstGeom>
          <a:solidFill>
            <a:srgbClr val="EAEF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105"/>
          <p:cNvSpPr txBox="1"/>
          <p:nvPr/>
        </p:nvSpPr>
        <p:spPr>
          <a:xfrm>
            <a:off x="944486" y="3680785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Light blue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#eaeff7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234 G 239 B 247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7 M 3 Y 0 K 0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34" name="Google Shape;934;p105"/>
          <p:cNvSpPr/>
          <p:nvPr/>
        </p:nvSpPr>
        <p:spPr>
          <a:xfrm>
            <a:off x="2526997" y="1370570"/>
            <a:ext cx="587100" cy="587100"/>
          </a:xfrm>
          <a:prstGeom prst="ellipse">
            <a:avLst/>
          </a:prstGeom>
          <a:solidFill>
            <a:srgbClr val="116A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105"/>
          <p:cNvSpPr/>
          <p:nvPr/>
        </p:nvSpPr>
        <p:spPr>
          <a:xfrm>
            <a:off x="2526997" y="2910696"/>
            <a:ext cx="587100" cy="587100"/>
          </a:xfrm>
          <a:prstGeom prst="ellipse">
            <a:avLst/>
          </a:prstGeom>
          <a:solidFill>
            <a:srgbClr val="8CD5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105"/>
          <p:cNvSpPr txBox="1"/>
          <p:nvPr/>
        </p:nvSpPr>
        <p:spPr>
          <a:xfrm>
            <a:off x="3114095" y="1370570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Dark green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#116a61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17 G 106 B 97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97 M 35 Y 64 K 20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37" name="Google Shape;937;p105"/>
          <p:cNvSpPr txBox="1"/>
          <p:nvPr/>
        </p:nvSpPr>
        <p:spPr>
          <a:xfrm>
            <a:off x="3114095" y="2910696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Medium green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#8cd5ce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140 G 213 B 206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50 M 0 Y 25 K 0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38" name="Google Shape;938;p105"/>
          <p:cNvSpPr txBox="1"/>
          <p:nvPr/>
        </p:nvSpPr>
        <p:spPr>
          <a:xfrm>
            <a:off x="2526996" y="856424"/>
            <a:ext cx="183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rPr>
              <a:t>Green</a:t>
            </a:r>
            <a:endParaRPr sz="1200">
              <a:solidFill>
                <a:srgbClr val="022A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9" name="Google Shape;939;p105"/>
          <p:cNvSpPr txBox="1"/>
          <p:nvPr/>
        </p:nvSpPr>
        <p:spPr>
          <a:xfrm>
            <a:off x="3114095" y="2146777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Green</a:t>
            </a:r>
            <a:endParaRPr b="1" sz="12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#19ab9d</a:t>
            </a:r>
            <a:endParaRPr sz="8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R 25 G 171 B 157</a:t>
            </a:r>
            <a:endParaRPr sz="8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C </a:t>
            </a: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88</a:t>
            </a: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M </a:t>
            </a: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Y 4</a:t>
            </a: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9</a:t>
            </a: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K 0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40" name="Google Shape;940;p105"/>
          <p:cNvSpPr/>
          <p:nvPr/>
        </p:nvSpPr>
        <p:spPr>
          <a:xfrm>
            <a:off x="2526997" y="3680785"/>
            <a:ext cx="587100" cy="587100"/>
          </a:xfrm>
          <a:prstGeom prst="ellipse">
            <a:avLst/>
          </a:prstGeom>
          <a:solidFill>
            <a:srgbClr val="E7F0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105"/>
          <p:cNvSpPr txBox="1"/>
          <p:nvPr/>
        </p:nvSpPr>
        <p:spPr>
          <a:xfrm>
            <a:off x="3114095" y="3680785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Light green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#e7f0ef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231 G 240 B 239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9 M 1 Y 5 K 0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42" name="Google Shape;942;p105"/>
          <p:cNvSpPr/>
          <p:nvPr/>
        </p:nvSpPr>
        <p:spPr>
          <a:xfrm>
            <a:off x="4696606" y="1370570"/>
            <a:ext cx="587100" cy="587100"/>
          </a:xfrm>
          <a:prstGeom prst="ellipse">
            <a:avLst/>
          </a:prstGeom>
          <a:solidFill>
            <a:srgbClr val="E07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105"/>
          <p:cNvSpPr/>
          <p:nvPr/>
        </p:nvSpPr>
        <p:spPr>
          <a:xfrm>
            <a:off x="4696606" y="2910696"/>
            <a:ext cx="587100" cy="587100"/>
          </a:xfrm>
          <a:prstGeom prst="ellipse">
            <a:avLst/>
          </a:prstGeom>
          <a:solidFill>
            <a:srgbClr val="FFDC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105"/>
          <p:cNvSpPr txBox="1"/>
          <p:nvPr/>
        </p:nvSpPr>
        <p:spPr>
          <a:xfrm>
            <a:off x="5283704" y="1370570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Dark orange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#e07f00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224 G 127 B 0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4 M 62 Y 100 K 1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45" name="Google Shape;945;p105"/>
          <p:cNvSpPr txBox="1"/>
          <p:nvPr/>
        </p:nvSpPr>
        <p:spPr>
          <a:xfrm>
            <a:off x="5283704" y="2910696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Medium orange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#ffdcad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255 G 220 B 173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0 M 16 Y 37 K 0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46" name="Google Shape;946;p105"/>
          <p:cNvSpPr txBox="1"/>
          <p:nvPr/>
        </p:nvSpPr>
        <p:spPr>
          <a:xfrm>
            <a:off x="4696605" y="856424"/>
            <a:ext cx="183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rPr>
              <a:t>Orange</a:t>
            </a:r>
            <a:endParaRPr sz="1200">
              <a:solidFill>
                <a:srgbClr val="022A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7" name="Google Shape;947;p105"/>
          <p:cNvSpPr txBox="1"/>
          <p:nvPr/>
        </p:nvSpPr>
        <p:spPr>
          <a:xfrm>
            <a:off x="5283704" y="2146777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Orange</a:t>
            </a:r>
            <a:endParaRPr b="1" sz="12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#ffab40</a:t>
            </a:r>
            <a:endParaRPr sz="8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R 25</a:t>
            </a: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5</a:t>
            </a: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G 171 B 6</a:t>
            </a: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4</a:t>
            </a:r>
            <a:endParaRPr sz="8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C 0 M </a:t>
            </a: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41</a:t>
            </a: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Y </a:t>
            </a: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95</a:t>
            </a: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K 0</a:t>
            </a:r>
            <a:endParaRPr b="1" sz="12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48" name="Google Shape;948;p105"/>
          <p:cNvSpPr/>
          <p:nvPr/>
        </p:nvSpPr>
        <p:spPr>
          <a:xfrm>
            <a:off x="4696606" y="3680785"/>
            <a:ext cx="587100" cy="587100"/>
          </a:xfrm>
          <a:prstGeom prst="ellipse">
            <a:avLst/>
          </a:prstGeom>
          <a:solidFill>
            <a:srgbClr val="FFF6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105"/>
          <p:cNvSpPr txBox="1"/>
          <p:nvPr/>
        </p:nvSpPr>
        <p:spPr>
          <a:xfrm>
            <a:off x="5283704" y="3680785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Light orange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#fff6eb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255 G 246 B 235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0 M 3 Y 7 K 0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50" name="Google Shape;950;p105"/>
          <p:cNvSpPr txBox="1"/>
          <p:nvPr/>
        </p:nvSpPr>
        <p:spPr>
          <a:xfrm>
            <a:off x="6866214" y="856424"/>
            <a:ext cx="183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rPr>
              <a:t>Grayscale</a:t>
            </a:r>
            <a:endParaRPr sz="1200">
              <a:solidFill>
                <a:srgbClr val="022A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51" name="Google Shape;951;p105"/>
          <p:cNvGrpSpPr/>
          <p:nvPr/>
        </p:nvGrpSpPr>
        <p:grpSpPr>
          <a:xfrm>
            <a:off x="8642427" y="4555939"/>
            <a:ext cx="271640" cy="452732"/>
            <a:chOff x="238125" y="1780075"/>
            <a:chExt cx="1284350" cy="2140575"/>
          </a:xfrm>
        </p:grpSpPr>
        <p:sp>
          <p:nvSpPr>
            <p:cNvPr id="952" name="Google Shape;952;p105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  <p:sp>
          <p:nvSpPr>
            <p:cNvPr id="953" name="Google Shape;953;p105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  <p:sp>
          <p:nvSpPr>
            <p:cNvPr id="954" name="Google Shape;954;p105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</p:grpSp>
      <p:cxnSp>
        <p:nvCxnSpPr>
          <p:cNvPr id="955" name="Google Shape;955;p105"/>
          <p:cNvCxnSpPr/>
          <p:nvPr/>
        </p:nvCxnSpPr>
        <p:spPr>
          <a:xfrm>
            <a:off x="352387" y="1219525"/>
            <a:ext cx="1848000" cy="0"/>
          </a:xfrm>
          <a:prstGeom prst="straightConnector1">
            <a:avLst/>
          </a:prstGeom>
          <a:noFill/>
          <a:ln cap="flat" cmpd="sng" w="9525">
            <a:solidFill>
              <a:srgbClr val="EEEEE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6" name="Google Shape;956;p105"/>
          <p:cNvCxnSpPr/>
          <p:nvPr/>
        </p:nvCxnSpPr>
        <p:spPr>
          <a:xfrm>
            <a:off x="2524500" y="1219525"/>
            <a:ext cx="1848000" cy="0"/>
          </a:xfrm>
          <a:prstGeom prst="straightConnector1">
            <a:avLst/>
          </a:prstGeom>
          <a:noFill/>
          <a:ln cap="flat" cmpd="sng" w="9525">
            <a:solidFill>
              <a:srgbClr val="EEEEE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7" name="Google Shape;957;p105"/>
          <p:cNvCxnSpPr/>
          <p:nvPr/>
        </p:nvCxnSpPr>
        <p:spPr>
          <a:xfrm>
            <a:off x="4761050" y="1219525"/>
            <a:ext cx="1848000" cy="0"/>
          </a:xfrm>
          <a:prstGeom prst="straightConnector1">
            <a:avLst/>
          </a:prstGeom>
          <a:noFill/>
          <a:ln cap="flat" cmpd="sng" w="9525">
            <a:solidFill>
              <a:srgbClr val="EEEEE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8" name="Google Shape;958;p105"/>
          <p:cNvCxnSpPr/>
          <p:nvPr/>
        </p:nvCxnSpPr>
        <p:spPr>
          <a:xfrm>
            <a:off x="6857900" y="1219525"/>
            <a:ext cx="1848000" cy="0"/>
          </a:xfrm>
          <a:prstGeom prst="straightConnector1">
            <a:avLst/>
          </a:prstGeom>
          <a:noFill/>
          <a:ln cap="flat" cmpd="sng" w="9525">
            <a:solidFill>
              <a:srgbClr val="EEEEE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ople">
  <p:cSld name="CUSTOM_1_1_1"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0" name="Google Shape;960;p106"/>
          <p:cNvPicPr preferRelativeResize="0"/>
          <p:nvPr/>
        </p:nvPicPr>
        <p:blipFill rotWithShape="1">
          <a:blip r:embed="rId2">
            <a:alphaModFix/>
          </a:blip>
          <a:srcRect b="2419" l="0" r="0" t="0"/>
          <a:stretch/>
        </p:blipFill>
        <p:spPr>
          <a:xfrm>
            <a:off x="5314532" y="3976168"/>
            <a:ext cx="875411" cy="117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106"/>
          <p:cNvPicPr preferRelativeResize="0"/>
          <p:nvPr/>
        </p:nvPicPr>
        <p:blipFill rotWithShape="1">
          <a:blip r:embed="rId3">
            <a:alphaModFix/>
          </a:blip>
          <a:srcRect b="2324" l="0" r="0" t="0"/>
          <a:stretch/>
        </p:blipFill>
        <p:spPr>
          <a:xfrm>
            <a:off x="4696923" y="3495472"/>
            <a:ext cx="667644" cy="1661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106"/>
          <p:cNvPicPr preferRelativeResize="0"/>
          <p:nvPr/>
        </p:nvPicPr>
        <p:blipFill rotWithShape="1">
          <a:blip r:embed="rId4">
            <a:alphaModFix/>
          </a:blip>
          <a:srcRect b="2324" l="0" r="0" t="0"/>
          <a:stretch/>
        </p:blipFill>
        <p:spPr>
          <a:xfrm>
            <a:off x="6176027" y="3486473"/>
            <a:ext cx="654359" cy="1661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106"/>
          <p:cNvPicPr preferRelativeResize="0"/>
          <p:nvPr/>
        </p:nvPicPr>
        <p:blipFill rotWithShape="1">
          <a:blip r:embed="rId5">
            <a:alphaModFix/>
          </a:blip>
          <a:srcRect b="2324" l="0" r="0" t="0"/>
          <a:stretch/>
        </p:blipFill>
        <p:spPr>
          <a:xfrm>
            <a:off x="7604728" y="3495472"/>
            <a:ext cx="535611" cy="1661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106"/>
          <p:cNvPicPr preferRelativeResize="0"/>
          <p:nvPr/>
        </p:nvPicPr>
        <p:blipFill rotWithShape="1">
          <a:blip r:embed="rId6">
            <a:alphaModFix/>
          </a:blip>
          <a:srcRect b="2324" l="0" r="0" t="0"/>
          <a:stretch/>
        </p:blipFill>
        <p:spPr>
          <a:xfrm>
            <a:off x="8224958" y="3486473"/>
            <a:ext cx="808814" cy="1661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1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838" y="100340"/>
            <a:ext cx="1010440" cy="99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10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42530" y="100340"/>
            <a:ext cx="1010440" cy="99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10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2838" y="1203054"/>
            <a:ext cx="1010440" cy="997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10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49225" y="1203054"/>
            <a:ext cx="1010440" cy="997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10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838" y="2304992"/>
            <a:ext cx="1010440" cy="997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10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42531" y="2304992"/>
            <a:ext cx="1010440" cy="997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0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72225" y="100340"/>
            <a:ext cx="1010441" cy="99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10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501920" y="100340"/>
            <a:ext cx="1010441" cy="99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10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385610" y="1203062"/>
            <a:ext cx="1010441" cy="99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10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521996" y="1203062"/>
            <a:ext cx="1010441" cy="99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10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372226" y="2305784"/>
            <a:ext cx="1010441" cy="99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10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501919" y="2305784"/>
            <a:ext cx="1010441" cy="99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106"/>
          <p:cNvPicPr preferRelativeResize="0"/>
          <p:nvPr/>
        </p:nvPicPr>
        <p:blipFill rotWithShape="1">
          <a:blip r:embed="rId19">
            <a:alphaModFix/>
          </a:blip>
          <a:srcRect b="1951" l="0" r="0" t="0"/>
          <a:stretch/>
        </p:blipFill>
        <p:spPr>
          <a:xfrm>
            <a:off x="1697751" y="3465500"/>
            <a:ext cx="535609" cy="169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106"/>
          <p:cNvPicPr preferRelativeResize="0"/>
          <p:nvPr/>
        </p:nvPicPr>
        <p:blipFill rotWithShape="1">
          <a:blip r:embed="rId20">
            <a:alphaModFix/>
          </a:blip>
          <a:srcRect b="1748" l="0" r="0" t="0"/>
          <a:stretch/>
        </p:blipFill>
        <p:spPr>
          <a:xfrm>
            <a:off x="2296779" y="3496306"/>
            <a:ext cx="875413" cy="166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106"/>
          <p:cNvPicPr preferRelativeResize="0"/>
          <p:nvPr/>
        </p:nvPicPr>
        <p:blipFill rotWithShape="1">
          <a:blip r:embed="rId21">
            <a:alphaModFix/>
          </a:blip>
          <a:srcRect b="1903" l="0" r="0" t="0"/>
          <a:stretch/>
        </p:blipFill>
        <p:spPr>
          <a:xfrm>
            <a:off x="3272046" y="3505018"/>
            <a:ext cx="654372" cy="1651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10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631612" y="100340"/>
            <a:ext cx="997674" cy="99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106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5748536" y="100340"/>
            <a:ext cx="997674" cy="99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10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658363" y="1203055"/>
            <a:ext cx="970925" cy="96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106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5755213" y="1203055"/>
            <a:ext cx="997674" cy="99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10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4631612" y="2304246"/>
            <a:ext cx="1010450" cy="10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106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5761312" y="2304246"/>
            <a:ext cx="1010450" cy="10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106"/>
          <p:cNvPicPr preferRelativeResize="0"/>
          <p:nvPr/>
        </p:nvPicPr>
        <p:blipFill rotWithShape="1">
          <a:blip r:embed="rId28">
            <a:alphaModFix/>
          </a:blip>
          <a:srcRect b="754" l="0" r="0" t="0"/>
          <a:stretch/>
        </p:blipFill>
        <p:spPr>
          <a:xfrm>
            <a:off x="6914062" y="3495461"/>
            <a:ext cx="610460" cy="166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106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3955727" y="3493147"/>
            <a:ext cx="667630" cy="166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106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969995" y="3466560"/>
            <a:ext cx="654374" cy="168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106"/>
          <p:cNvPicPr preferRelativeResize="0"/>
          <p:nvPr/>
        </p:nvPicPr>
        <p:blipFill rotWithShape="1">
          <a:blip r:embed="rId31">
            <a:alphaModFix/>
          </a:blip>
          <a:srcRect b="901" l="0" r="0" t="0"/>
          <a:stretch/>
        </p:blipFill>
        <p:spPr>
          <a:xfrm>
            <a:off x="136797" y="3505013"/>
            <a:ext cx="755107" cy="165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106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6891013" y="100340"/>
            <a:ext cx="997675" cy="99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106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8007938" y="97141"/>
            <a:ext cx="1010449" cy="101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106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917764" y="1203056"/>
            <a:ext cx="997675" cy="996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106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8011381" y="1203053"/>
            <a:ext cx="997675" cy="99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06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6891004" y="2314551"/>
            <a:ext cx="997675" cy="99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106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8020712" y="2304971"/>
            <a:ext cx="1010449" cy="101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white">
  <p:cSld name="TITLE_1"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07"/>
          <p:cNvSpPr/>
          <p:nvPr/>
        </p:nvSpPr>
        <p:spPr>
          <a:xfrm>
            <a:off x="0" y="4739425"/>
            <a:ext cx="9144000" cy="404100"/>
          </a:xfrm>
          <a:prstGeom prst="rect">
            <a:avLst/>
          </a:prstGeom>
          <a:solidFill>
            <a:srgbClr val="00293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8" name="Google Shape;998;p107"/>
          <p:cNvPicPr preferRelativeResize="0"/>
          <p:nvPr/>
        </p:nvPicPr>
        <p:blipFill rotWithShape="1">
          <a:blip r:embed="rId2">
            <a:alphaModFix amt="81000"/>
          </a:blip>
          <a:srcRect b="35377" l="2402" r="36925" t="50575"/>
          <a:stretch/>
        </p:blipFill>
        <p:spPr>
          <a:xfrm>
            <a:off x="6877050" y="4739425"/>
            <a:ext cx="2266952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107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8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8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8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8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8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8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8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0" name="Google Shape;1000;p107"/>
          <p:cNvSpPr txBox="1"/>
          <p:nvPr>
            <p:ph type="title"/>
          </p:nvPr>
        </p:nvSpPr>
        <p:spPr>
          <a:xfrm>
            <a:off x="284325" y="295175"/>
            <a:ext cx="3849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939"/>
              </a:buClr>
              <a:buSzPts val="2000"/>
              <a:buFont typeface="Playfair Display"/>
              <a:buNone/>
              <a:defRPr b="1" sz="2000">
                <a:solidFill>
                  <a:srgbClr val="00293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01" name="Google Shape;1001;p107"/>
          <p:cNvSpPr txBox="1"/>
          <p:nvPr>
            <p:ph idx="1" type="subTitle"/>
          </p:nvPr>
        </p:nvSpPr>
        <p:spPr>
          <a:xfrm>
            <a:off x="284325" y="741525"/>
            <a:ext cx="32163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939"/>
              </a:buClr>
              <a:buSzPts val="1200"/>
              <a:buFont typeface="Roboto Medium"/>
              <a:buNone/>
              <a:defRPr sz="1200">
                <a:solidFill>
                  <a:srgbClr val="00293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pic>
        <p:nvPicPr>
          <p:cNvPr id="1002" name="Google Shape;1002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650" y="4817268"/>
            <a:ext cx="599951" cy="23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107"/>
          <p:cNvSpPr txBox="1"/>
          <p:nvPr>
            <p:ph idx="2" type="subTitle"/>
          </p:nvPr>
        </p:nvSpPr>
        <p:spPr>
          <a:xfrm>
            <a:off x="284325" y="1185075"/>
            <a:ext cx="8142000" cy="30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939"/>
              </a:buClr>
              <a:buSzPts val="1100"/>
              <a:buFont typeface="Roboto Light"/>
              <a:buNone/>
              <a:defRPr sz="1100">
                <a:solidFill>
                  <a:srgbClr val="0029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86">
          <p15:clr>
            <a:srgbClr val="FA7B17"/>
          </p15:clr>
        </p15:guide>
        <p15:guide id="2" pos="179">
          <p15:clr>
            <a:srgbClr val="FA7B17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6" name="Google Shape;1006;p1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7" name="Google Shape;1007;p1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CUSTOM_5_1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9" name="Google Shape;1009;p109"/>
          <p:cNvGrpSpPr/>
          <p:nvPr/>
        </p:nvGrpSpPr>
        <p:grpSpPr>
          <a:xfrm>
            <a:off x="8697730" y="4645827"/>
            <a:ext cx="217569" cy="362613"/>
            <a:chOff x="238125" y="1780075"/>
            <a:chExt cx="1284350" cy="2140575"/>
          </a:xfrm>
        </p:grpSpPr>
        <p:sp>
          <p:nvSpPr>
            <p:cNvPr id="1010" name="Google Shape;1010;p109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1011" name="Google Shape;1011;p109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1012" name="Google Shape;1012;p109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single line header single text box 1">
  <p:cSld name="CUSTOM_6_2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10"/>
          <p:cNvSpPr txBox="1"/>
          <p:nvPr>
            <p:ph idx="1" type="body"/>
          </p:nvPr>
        </p:nvSpPr>
        <p:spPr>
          <a:xfrm>
            <a:off x="228775" y="851175"/>
            <a:ext cx="8686500" cy="41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15" name="Google Shape;1015;p110"/>
          <p:cNvSpPr txBox="1"/>
          <p:nvPr>
            <p:ph type="title"/>
          </p:nvPr>
        </p:nvSpPr>
        <p:spPr>
          <a:xfrm>
            <a:off x="228775" y="196425"/>
            <a:ext cx="86865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1016" name="Google Shape;1016;p110"/>
          <p:cNvGrpSpPr/>
          <p:nvPr/>
        </p:nvGrpSpPr>
        <p:grpSpPr>
          <a:xfrm>
            <a:off x="8697730" y="4645827"/>
            <a:ext cx="217569" cy="362613"/>
            <a:chOff x="238125" y="1780075"/>
            <a:chExt cx="1284350" cy="2140575"/>
          </a:xfrm>
        </p:grpSpPr>
        <p:sp>
          <p:nvSpPr>
            <p:cNvPr id="1017" name="Google Shape;1017;p110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1018" name="Google Shape;1018;p110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1019" name="Google Shape;1019;p110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single line header subtitle text box">
  <p:cSld name="CUSTOM_6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" type="body"/>
          </p:nvPr>
        </p:nvSpPr>
        <p:spPr>
          <a:xfrm>
            <a:off x="228775" y="1257900"/>
            <a:ext cx="8686500" cy="3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0" name="Google Shape;130;p12"/>
          <p:cNvSpPr txBox="1"/>
          <p:nvPr>
            <p:ph type="title"/>
          </p:nvPr>
        </p:nvSpPr>
        <p:spPr>
          <a:xfrm>
            <a:off x="228775" y="196425"/>
            <a:ext cx="86865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1" name="Google Shape;131;p12"/>
          <p:cNvGrpSpPr/>
          <p:nvPr/>
        </p:nvGrpSpPr>
        <p:grpSpPr>
          <a:xfrm>
            <a:off x="8657439" y="4578727"/>
            <a:ext cx="257897" cy="429827"/>
            <a:chOff x="238125" y="1780075"/>
            <a:chExt cx="1284350" cy="2140575"/>
          </a:xfrm>
        </p:grpSpPr>
        <p:sp>
          <p:nvSpPr>
            <p:cNvPr id="132" name="Google Shape;132;p12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</p:grpSp>
      <p:sp>
        <p:nvSpPr>
          <p:cNvPr id="135" name="Google Shape;135;p12"/>
          <p:cNvSpPr txBox="1"/>
          <p:nvPr>
            <p:ph idx="2" type="title"/>
          </p:nvPr>
        </p:nvSpPr>
        <p:spPr>
          <a:xfrm>
            <a:off x="228775" y="749625"/>
            <a:ext cx="86865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78909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tight single line header subtitle text box 1">
  <p:cSld name="CUSTOM_6_1_2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3"/>
          <p:cNvGrpSpPr/>
          <p:nvPr/>
        </p:nvGrpSpPr>
        <p:grpSpPr>
          <a:xfrm>
            <a:off x="8657439" y="4578727"/>
            <a:ext cx="257897" cy="429827"/>
            <a:chOff x="238125" y="1780075"/>
            <a:chExt cx="1284350" cy="2140575"/>
          </a:xfrm>
        </p:grpSpPr>
        <p:sp>
          <p:nvSpPr>
            <p:cNvPr id="138" name="Google Shape;138;p13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</p:grpSp>
      <p:sp>
        <p:nvSpPr>
          <p:cNvPr id="141" name="Google Shape;141;p13"/>
          <p:cNvSpPr txBox="1"/>
          <p:nvPr>
            <p:ph idx="1" type="body"/>
          </p:nvPr>
        </p:nvSpPr>
        <p:spPr>
          <a:xfrm>
            <a:off x="228775" y="1105500"/>
            <a:ext cx="8686500" cy="3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2" name="Google Shape;142;p13"/>
          <p:cNvSpPr txBox="1"/>
          <p:nvPr>
            <p:ph type="title"/>
          </p:nvPr>
        </p:nvSpPr>
        <p:spPr>
          <a:xfrm>
            <a:off x="228775" y="265162"/>
            <a:ext cx="86865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3"/>
          <p:cNvSpPr txBox="1"/>
          <p:nvPr>
            <p:ph idx="2" type="title"/>
          </p:nvPr>
        </p:nvSpPr>
        <p:spPr>
          <a:xfrm>
            <a:off x="228775" y="665050"/>
            <a:ext cx="86865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78909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double line header subtitle text box 1">
  <p:cSld name="CUSTOM_6_1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/>
          <p:nvPr>
            <p:ph idx="1" type="body"/>
          </p:nvPr>
        </p:nvSpPr>
        <p:spPr>
          <a:xfrm>
            <a:off x="228775" y="1657800"/>
            <a:ext cx="8686500" cy="3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46" name="Google Shape;146;p14"/>
          <p:cNvGrpSpPr/>
          <p:nvPr/>
        </p:nvGrpSpPr>
        <p:grpSpPr>
          <a:xfrm>
            <a:off x="8657439" y="4578727"/>
            <a:ext cx="257897" cy="429827"/>
            <a:chOff x="238125" y="1780075"/>
            <a:chExt cx="1284350" cy="2140575"/>
          </a:xfrm>
        </p:grpSpPr>
        <p:sp>
          <p:nvSpPr>
            <p:cNvPr id="147" name="Google Shape;147;p14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</p:grpSp>
      <p:sp>
        <p:nvSpPr>
          <p:cNvPr id="150" name="Google Shape;150;p14"/>
          <p:cNvSpPr txBox="1"/>
          <p:nvPr>
            <p:ph type="title"/>
          </p:nvPr>
        </p:nvSpPr>
        <p:spPr>
          <a:xfrm>
            <a:off x="228775" y="1149525"/>
            <a:ext cx="86865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78909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4"/>
          <p:cNvSpPr txBox="1"/>
          <p:nvPr>
            <p:ph idx="2" type="title"/>
          </p:nvPr>
        </p:nvSpPr>
        <p:spPr>
          <a:xfrm>
            <a:off x="228775" y="196425"/>
            <a:ext cx="86865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double line header two column text">
  <p:cSld name="CUSTOM_6_1_1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5"/>
          <p:cNvGrpSpPr/>
          <p:nvPr/>
        </p:nvGrpSpPr>
        <p:grpSpPr>
          <a:xfrm>
            <a:off x="8657439" y="4578727"/>
            <a:ext cx="257897" cy="429827"/>
            <a:chOff x="238125" y="1780075"/>
            <a:chExt cx="1284350" cy="2140575"/>
          </a:xfrm>
        </p:grpSpPr>
        <p:sp>
          <p:nvSpPr>
            <p:cNvPr id="154" name="Google Shape;154;p15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</p:grpSp>
      <p:sp>
        <p:nvSpPr>
          <p:cNvPr id="157" name="Google Shape;157;p15"/>
          <p:cNvSpPr txBox="1"/>
          <p:nvPr>
            <p:ph idx="1" type="body"/>
          </p:nvPr>
        </p:nvSpPr>
        <p:spPr>
          <a:xfrm>
            <a:off x="228775" y="1549425"/>
            <a:ext cx="4113000" cy="3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8" name="Google Shape;158;p15"/>
          <p:cNvSpPr txBox="1"/>
          <p:nvPr>
            <p:ph idx="2" type="body"/>
          </p:nvPr>
        </p:nvSpPr>
        <p:spPr>
          <a:xfrm>
            <a:off x="4802325" y="1549425"/>
            <a:ext cx="4113000" cy="3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9" name="Google Shape;159;p15"/>
          <p:cNvSpPr txBox="1"/>
          <p:nvPr>
            <p:ph type="title"/>
          </p:nvPr>
        </p:nvSpPr>
        <p:spPr>
          <a:xfrm>
            <a:off x="228775" y="1149525"/>
            <a:ext cx="4113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0" name="Google Shape;160;p15"/>
          <p:cNvSpPr txBox="1"/>
          <p:nvPr>
            <p:ph idx="3" type="title"/>
          </p:nvPr>
        </p:nvSpPr>
        <p:spPr>
          <a:xfrm>
            <a:off x="4802325" y="1149525"/>
            <a:ext cx="4113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1" name="Google Shape;161;p15"/>
          <p:cNvSpPr txBox="1"/>
          <p:nvPr>
            <p:ph idx="4" type="title"/>
          </p:nvPr>
        </p:nvSpPr>
        <p:spPr>
          <a:xfrm>
            <a:off x="228775" y="196425"/>
            <a:ext cx="86865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left column highlight">
  <p:cSld name="CUSTOM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/>
          <p:nvPr/>
        </p:nvSpPr>
        <p:spPr>
          <a:xfrm>
            <a:off x="0" y="0"/>
            <a:ext cx="2284200" cy="5143500"/>
          </a:xfrm>
          <a:prstGeom prst="rect">
            <a:avLst/>
          </a:prstGeom>
          <a:solidFill>
            <a:srgbClr val="416E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"/>
          <p:cNvSpPr txBox="1"/>
          <p:nvPr>
            <p:ph idx="1" type="body"/>
          </p:nvPr>
        </p:nvSpPr>
        <p:spPr>
          <a:xfrm>
            <a:off x="2419200" y="135000"/>
            <a:ext cx="65898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5" name="Google Shape;165;p16"/>
          <p:cNvSpPr txBox="1"/>
          <p:nvPr>
            <p:ph type="title"/>
          </p:nvPr>
        </p:nvSpPr>
        <p:spPr>
          <a:xfrm>
            <a:off x="228775" y="196425"/>
            <a:ext cx="19452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6" name="Google Shape;166;p16"/>
          <p:cNvSpPr txBox="1"/>
          <p:nvPr>
            <p:ph idx="2" type="body"/>
          </p:nvPr>
        </p:nvSpPr>
        <p:spPr>
          <a:xfrm>
            <a:off x="229825" y="1294975"/>
            <a:ext cx="1945200" cy="3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67" name="Google Shape;167;p16"/>
          <p:cNvGrpSpPr/>
          <p:nvPr/>
        </p:nvGrpSpPr>
        <p:grpSpPr>
          <a:xfrm>
            <a:off x="229914" y="4578727"/>
            <a:ext cx="257897" cy="429827"/>
            <a:chOff x="238125" y="1780075"/>
            <a:chExt cx="1284350" cy="2140575"/>
          </a:xfrm>
        </p:grpSpPr>
        <p:sp>
          <p:nvSpPr>
            <p:cNvPr id="168" name="Google Shape;168;p16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">
  <p:cSld name="CUSTOM_8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 txBox="1"/>
          <p:nvPr>
            <p:ph type="title"/>
          </p:nvPr>
        </p:nvSpPr>
        <p:spPr>
          <a:xfrm>
            <a:off x="228775" y="113100"/>
            <a:ext cx="6747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8909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7"/>
          <p:cNvSpPr/>
          <p:nvPr/>
        </p:nvSpPr>
        <p:spPr>
          <a:xfrm>
            <a:off x="6975825" y="0"/>
            <a:ext cx="2168400" cy="5143500"/>
          </a:xfrm>
          <a:prstGeom prst="rect">
            <a:avLst/>
          </a:prstGeom>
          <a:solidFill>
            <a:srgbClr val="EAEF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7"/>
          <p:cNvSpPr txBox="1"/>
          <p:nvPr>
            <p:ph idx="1" type="body"/>
          </p:nvPr>
        </p:nvSpPr>
        <p:spPr>
          <a:xfrm>
            <a:off x="7415875" y="134825"/>
            <a:ext cx="14982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5" name="Google Shape;175;p17"/>
          <p:cNvSpPr txBox="1"/>
          <p:nvPr>
            <p:ph idx="2" type="body"/>
          </p:nvPr>
        </p:nvSpPr>
        <p:spPr>
          <a:xfrm>
            <a:off x="228775" y="1417800"/>
            <a:ext cx="6509100" cy="3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76" name="Google Shape;176;p17"/>
          <p:cNvGrpSpPr/>
          <p:nvPr/>
        </p:nvGrpSpPr>
        <p:grpSpPr>
          <a:xfrm>
            <a:off x="8642427" y="4555939"/>
            <a:ext cx="271640" cy="452732"/>
            <a:chOff x="238125" y="1780075"/>
            <a:chExt cx="1284350" cy="2140575"/>
          </a:xfrm>
        </p:grpSpPr>
        <p:sp>
          <p:nvSpPr>
            <p:cNvPr id="177" name="Google Shape;177;p17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</p:grpSp>
      <p:sp>
        <p:nvSpPr>
          <p:cNvPr id="180" name="Google Shape;180;p17"/>
          <p:cNvSpPr txBox="1"/>
          <p:nvPr>
            <p:ph idx="3" type="title"/>
          </p:nvPr>
        </p:nvSpPr>
        <p:spPr>
          <a:xfrm>
            <a:off x="228775" y="513000"/>
            <a:ext cx="67470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and colours">
  <p:cSld name="CUSTOM_1_1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/>
        </p:nvSpPr>
        <p:spPr>
          <a:xfrm>
            <a:off x="228775" y="195975"/>
            <a:ext cx="868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Brand colours</a:t>
            </a:r>
            <a:endParaRPr b="1" sz="2400">
              <a:solidFill>
                <a:srgbClr val="21458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3" name="Google Shape;183;p18"/>
          <p:cNvSpPr/>
          <p:nvPr/>
        </p:nvSpPr>
        <p:spPr>
          <a:xfrm>
            <a:off x="357388" y="1370570"/>
            <a:ext cx="587100" cy="587100"/>
          </a:xfrm>
          <a:prstGeom prst="ellipse">
            <a:avLst/>
          </a:prstGeom>
          <a:solidFill>
            <a:srgbClr val="022A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4696606" y="2146777"/>
            <a:ext cx="587100" cy="587100"/>
          </a:xfrm>
          <a:prstGeom prst="ellipse">
            <a:avLst/>
          </a:prstGeom>
          <a:solidFill>
            <a:srgbClr val="FDAB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"/>
          <p:cNvSpPr/>
          <p:nvPr/>
        </p:nvSpPr>
        <p:spPr>
          <a:xfrm>
            <a:off x="6866215" y="2146777"/>
            <a:ext cx="587100" cy="587100"/>
          </a:xfrm>
          <a:prstGeom prst="ellipse">
            <a:avLst/>
          </a:prstGeom>
          <a:solidFill>
            <a:srgbClr val="8195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"/>
          <p:cNvSpPr/>
          <p:nvPr/>
        </p:nvSpPr>
        <p:spPr>
          <a:xfrm>
            <a:off x="357388" y="2910696"/>
            <a:ext cx="587100" cy="587100"/>
          </a:xfrm>
          <a:prstGeom prst="ellipse">
            <a:avLst/>
          </a:prstGeom>
          <a:solidFill>
            <a:srgbClr val="416E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"/>
          <p:cNvSpPr/>
          <p:nvPr/>
        </p:nvSpPr>
        <p:spPr>
          <a:xfrm>
            <a:off x="2526997" y="2146777"/>
            <a:ext cx="587100" cy="587100"/>
          </a:xfrm>
          <a:prstGeom prst="ellipse">
            <a:avLst/>
          </a:prstGeom>
          <a:solidFill>
            <a:srgbClr val="19AB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8"/>
          <p:cNvSpPr/>
          <p:nvPr/>
        </p:nvSpPr>
        <p:spPr>
          <a:xfrm>
            <a:off x="6866223" y="1370570"/>
            <a:ext cx="587100" cy="587100"/>
          </a:xfrm>
          <a:prstGeom prst="ellipse">
            <a:avLst/>
          </a:prstGeom>
          <a:solidFill>
            <a:srgbClr val="0004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8"/>
          <p:cNvSpPr/>
          <p:nvPr/>
        </p:nvSpPr>
        <p:spPr>
          <a:xfrm>
            <a:off x="6866223" y="2910696"/>
            <a:ext cx="587100" cy="587100"/>
          </a:xfrm>
          <a:prstGeom prst="ellipse">
            <a:avLst/>
          </a:prstGeom>
          <a:solidFill>
            <a:srgbClr val="E6EA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8"/>
          <p:cNvSpPr/>
          <p:nvPr/>
        </p:nvSpPr>
        <p:spPr>
          <a:xfrm>
            <a:off x="6866223" y="3680785"/>
            <a:ext cx="587100" cy="5871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8"/>
          <p:cNvSpPr txBox="1"/>
          <p:nvPr/>
        </p:nvSpPr>
        <p:spPr>
          <a:xfrm>
            <a:off x="944486" y="1370570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Navy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#022a39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2 G 42 B 57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99 M 71 Y 53 K 57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2" name="Google Shape;192;p18"/>
          <p:cNvSpPr txBox="1"/>
          <p:nvPr/>
        </p:nvSpPr>
        <p:spPr>
          <a:xfrm>
            <a:off x="7453313" y="2146777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Medium gray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#81959c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129 G 149 B 156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55 M 33 Y 33 K 1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3" name="Google Shape;193;p18"/>
          <p:cNvSpPr txBox="1"/>
          <p:nvPr/>
        </p:nvSpPr>
        <p:spPr>
          <a:xfrm>
            <a:off x="944486" y="2910696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Medium blue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#416eba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65 G 110 B 186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82 M 57 Y 0 K 0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4" name="Google Shape;194;p18"/>
          <p:cNvSpPr txBox="1"/>
          <p:nvPr/>
        </p:nvSpPr>
        <p:spPr>
          <a:xfrm>
            <a:off x="7453313" y="1370570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Black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#000406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0 G 4 B 6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77 M 67 Y 65 K 87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7453313" y="2910696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Light gray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#e6eaeb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230 G 234 B 235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9 M 4 Y 5 K 0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6" name="Google Shape;196;p18"/>
          <p:cNvSpPr txBox="1"/>
          <p:nvPr/>
        </p:nvSpPr>
        <p:spPr>
          <a:xfrm>
            <a:off x="7453313" y="3680785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White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#ffffff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255 G 255 B 255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0 M 0 Y 0 K 0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357387" y="856424"/>
            <a:ext cx="183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rPr>
              <a:t>Blue</a:t>
            </a:r>
            <a:endParaRPr sz="1200">
              <a:solidFill>
                <a:srgbClr val="022A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357388" y="2146777"/>
            <a:ext cx="587100" cy="587100"/>
          </a:xfrm>
          <a:prstGeom prst="ellipse">
            <a:avLst/>
          </a:prstGeom>
          <a:solidFill>
            <a:srgbClr val="2145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8"/>
          <p:cNvSpPr txBox="1"/>
          <p:nvPr/>
        </p:nvSpPr>
        <p:spPr>
          <a:xfrm>
            <a:off x="944486" y="2146777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Dark blue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#214586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33 G 69 B 134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100 M 84 Y 16 K 3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0" name="Google Shape;200;p18"/>
          <p:cNvSpPr/>
          <p:nvPr/>
        </p:nvSpPr>
        <p:spPr>
          <a:xfrm>
            <a:off x="357388" y="3680785"/>
            <a:ext cx="587100" cy="587100"/>
          </a:xfrm>
          <a:prstGeom prst="ellipse">
            <a:avLst/>
          </a:prstGeom>
          <a:solidFill>
            <a:srgbClr val="EAEF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8"/>
          <p:cNvSpPr txBox="1"/>
          <p:nvPr/>
        </p:nvSpPr>
        <p:spPr>
          <a:xfrm>
            <a:off x="944486" y="3680785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Light blue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#eaeff7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234 G 239 B 247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7 M 3 Y 0 K 0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2526997" y="1370570"/>
            <a:ext cx="587100" cy="587100"/>
          </a:xfrm>
          <a:prstGeom prst="ellipse">
            <a:avLst/>
          </a:prstGeom>
          <a:solidFill>
            <a:srgbClr val="116A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8"/>
          <p:cNvSpPr/>
          <p:nvPr/>
        </p:nvSpPr>
        <p:spPr>
          <a:xfrm>
            <a:off x="2526997" y="2910696"/>
            <a:ext cx="587100" cy="587100"/>
          </a:xfrm>
          <a:prstGeom prst="ellipse">
            <a:avLst/>
          </a:prstGeom>
          <a:solidFill>
            <a:srgbClr val="8CD5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8"/>
          <p:cNvSpPr txBox="1"/>
          <p:nvPr/>
        </p:nvSpPr>
        <p:spPr>
          <a:xfrm>
            <a:off x="3114095" y="1370570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Dark green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#116a61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17 G 106 B 97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97 M 35 Y 64 K 20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5" name="Google Shape;205;p18"/>
          <p:cNvSpPr txBox="1"/>
          <p:nvPr/>
        </p:nvSpPr>
        <p:spPr>
          <a:xfrm>
            <a:off x="3114095" y="2910696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Medium green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#8cd5ce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140 G 213 B 206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50 M 0 Y 25 K 0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6" name="Google Shape;206;p18"/>
          <p:cNvSpPr txBox="1"/>
          <p:nvPr/>
        </p:nvSpPr>
        <p:spPr>
          <a:xfrm>
            <a:off x="2526996" y="856424"/>
            <a:ext cx="183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rPr>
              <a:t>Green</a:t>
            </a:r>
            <a:endParaRPr sz="1200">
              <a:solidFill>
                <a:srgbClr val="022A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18"/>
          <p:cNvSpPr txBox="1"/>
          <p:nvPr/>
        </p:nvSpPr>
        <p:spPr>
          <a:xfrm>
            <a:off x="3114095" y="2146777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Green</a:t>
            </a:r>
            <a:endParaRPr b="1" sz="12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#19ab9d</a:t>
            </a:r>
            <a:endParaRPr sz="8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R 25 G 171 B 157</a:t>
            </a:r>
            <a:endParaRPr sz="8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C </a:t>
            </a: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88</a:t>
            </a: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M </a:t>
            </a: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Y 4</a:t>
            </a: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9</a:t>
            </a: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K 0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2526997" y="3680785"/>
            <a:ext cx="587100" cy="587100"/>
          </a:xfrm>
          <a:prstGeom prst="ellipse">
            <a:avLst/>
          </a:prstGeom>
          <a:solidFill>
            <a:srgbClr val="E7F0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8"/>
          <p:cNvSpPr txBox="1"/>
          <p:nvPr/>
        </p:nvSpPr>
        <p:spPr>
          <a:xfrm>
            <a:off x="3114095" y="3680785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Light green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#e7f0ef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231 G 240 B 239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9 M 1 Y 5 K 0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4696606" y="1370570"/>
            <a:ext cx="587100" cy="587100"/>
          </a:xfrm>
          <a:prstGeom prst="ellipse">
            <a:avLst/>
          </a:prstGeom>
          <a:solidFill>
            <a:srgbClr val="E07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8"/>
          <p:cNvSpPr/>
          <p:nvPr/>
        </p:nvSpPr>
        <p:spPr>
          <a:xfrm>
            <a:off x="4696606" y="2910696"/>
            <a:ext cx="587100" cy="587100"/>
          </a:xfrm>
          <a:prstGeom prst="ellipse">
            <a:avLst/>
          </a:prstGeom>
          <a:solidFill>
            <a:srgbClr val="FFDC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8"/>
          <p:cNvSpPr txBox="1"/>
          <p:nvPr/>
        </p:nvSpPr>
        <p:spPr>
          <a:xfrm>
            <a:off x="5283704" y="1370570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Dark orange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#e07f00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224 G 127 B 0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4 M 62 Y 100 K 1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3" name="Google Shape;213;p18"/>
          <p:cNvSpPr txBox="1"/>
          <p:nvPr/>
        </p:nvSpPr>
        <p:spPr>
          <a:xfrm>
            <a:off x="5283704" y="2910696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Medium orange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#ffdcad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255 G 220 B 173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0 M 16 Y 37 K 0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4696605" y="856424"/>
            <a:ext cx="183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rPr>
              <a:t>Orange</a:t>
            </a:r>
            <a:endParaRPr sz="1200">
              <a:solidFill>
                <a:srgbClr val="022A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18"/>
          <p:cNvSpPr txBox="1"/>
          <p:nvPr/>
        </p:nvSpPr>
        <p:spPr>
          <a:xfrm>
            <a:off x="5283704" y="2146777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Orange</a:t>
            </a:r>
            <a:endParaRPr b="1" sz="12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#ffab40</a:t>
            </a:r>
            <a:endParaRPr sz="8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R 25</a:t>
            </a: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5</a:t>
            </a: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G 171 B 6</a:t>
            </a: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4</a:t>
            </a:r>
            <a:endParaRPr sz="8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C 0 M </a:t>
            </a: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41</a:t>
            </a: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Y </a:t>
            </a: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95</a:t>
            </a:r>
            <a:r>
              <a:rPr lang="en" sz="80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K 0</a:t>
            </a:r>
            <a:endParaRPr b="1" sz="12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4696606" y="3680785"/>
            <a:ext cx="587100" cy="587100"/>
          </a:xfrm>
          <a:prstGeom prst="ellipse">
            <a:avLst/>
          </a:prstGeom>
          <a:solidFill>
            <a:srgbClr val="FFF6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8"/>
          <p:cNvSpPr txBox="1"/>
          <p:nvPr/>
        </p:nvSpPr>
        <p:spPr>
          <a:xfrm>
            <a:off x="5283704" y="3680785"/>
            <a:ext cx="13383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Light orange</a:t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#fff6eb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R 255 G 246 B 235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C 0 M 3 Y 7 K 0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8" name="Google Shape;218;p18"/>
          <p:cNvSpPr txBox="1"/>
          <p:nvPr/>
        </p:nvSpPr>
        <p:spPr>
          <a:xfrm>
            <a:off x="6866214" y="856424"/>
            <a:ext cx="183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rPr>
              <a:t>Grayscale</a:t>
            </a:r>
            <a:endParaRPr sz="1200">
              <a:solidFill>
                <a:srgbClr val="022A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9" name="Google Shape;219;p18"/>
          <p:cNvGrpSpPr/>
          <p:nvPr/>
        </p:nvGrpSpPr>
        <p:grpSpPr>
          <a:xfrm>
            <a:off x="8642427" y="4555939"/>
            <a:ext cx="271640" cy="452732"/>
            <a:chOff x="238125" y="1780075"/>
            <a:chExt cx="1284350" cy="2140575"/>
          </a:xfrm>
        </p:grpSpPr>
        <p:sp>
          <p:nvSpPr>
            <p:cNvPr id="220" name="Google Shape;220;p18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</p:grpSp>
      <p:cxnSp>
        <p:nvCxnSpPr>
          <p:cNvPr id="223" name="Google Shape;223;p18"/>
          <p:cNvCxnSpPr/>
          <p:nvPr/>
        </p:nvCxnSpPr>
        <p:spPr>
          <a:xfrm>
            <a:off x="352387" y="1219525"/>
            <a:ext cx="1848000" cy="0"/>
          </a:xfrm>
          <a:prstGeom prst="straightConnector1">
            <a:avLst/>
          </a:prstGeom>
          <a:noFill/>
          <a:ln cap="flat" cmpd="sng" w="9525">
            <a:solidFill>
              <a:srgbClr val="EEEEE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18"/>
          <p:cNvCxnSpPr/>
          <p:nvPr/>
        </p:nvCxnSpPr>
        <p:spPr>
          <a:xfrm>
            <a:off x="2524500" y="1219525"/>
            <a:ext cx="1848000" cy="0"/>
          </a:xfrm>
          <a:prstGeom prst="straightConnector1">
            <a:avLst/>
          </a:prstGeom>
          <a:noFill/>
          <a:ln cap="flat" cmpd="sng" w="9525">
            <a:solidFill>
              <a:srgbClr val="EEEEE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18"/>
          <p:cNvCxnSpPr/>
          <p:nvPr/>
        </p:nvCxnSpPr>
        <p:spPr>
          <a:xfrm>
            <a:off x="4761050" y="1219525"/>
            <a:ext cx="1848000" cy="0"/>
          </a:xfrm>
          <a:prstGeom prst="straightConnector1">
            <a:avLst/>
          </a:prstGeom>
          <a:noFill/>
          <a:ln cap="flat" cmpd="sng" w="9525">
            <a:solidFill>
              <a:srgbClr val="EEEEE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18"/>
          <p:cNvCxnSpPr/>
          <p:nvPr/>
        </p:nvCxnSpPr>
        <p:spPr>
          <a:xfrm>
            <a:off x="6857900" y="1219525"/>
            <a:ext cx="1848000" cy="0"/>
          </a:xfrm>
          <a:prstGeom prst="straightConnector1">
            <a:avLst/>
          </a:prstGeom>
          <a:noFill/>
          <a:ln cap="flat" cmpd="sng" w="9525">
            <a:solidFill>
              <a:srgbClr val="EEEEE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ople">
  <p:cSld name="CUSTOM_1_1_1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9"/>
          <p:cNvPicPr preferRelativeResize="0"/>
          <p:nvPr/>
        </p:nvPicPr>
        <p:blipFill rotWithShape="1">
          <a:blip r:embed="rId2">
            <a:alphaModFix/>
          </a:blip>
          <a:srcRect b="2419" l="0" r="0" t="0"/>
          <a:stretch/>
        </p:blipFill>
        <p:spPr>
          <a:xfrm>
            <a:off x="5314532" y="3976168"/>
            <a:ext cx="875411" cy="117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9"/>
          <p:cNvPicPr preferRelativeResize="0"/>
          <p:nvPr/>
        </p:nvPicPr>
        <p:blipFill rotWithShape="1">
          <a:blip r:embed="rId3">
            <a:alphaModFix/>
          </a:blip>
          <a:srcRect b="2324" l="0" r="0" t="0"/>
          <a:stretch/>
        </p:blipFill>
        <p:spPr>
          <a:xfrm>
            <a:off x="4696923" y="3495472"/>
            <a:ext cx="667644" cy="1661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9"/>
          <p:cNvPicPr preferRelativeResize="0"/>
          <p:nvPr/>
        </p:nvPicPr>
        <p:blipFill rotWithShape="1">
          <a:blip r:embed="rId4">
            <a:alphaModFix/>
          </a:blip>
          <a:srcRect b="2324" l="0" r="0" t="0"/>
          <a:stretch/>
        </p:blipFill>
        <p:spPr>
          <a:xfrm>
            <a:off x="6176027" y="3486473"/>
            <a:ext cx="654359" cy="1661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9"/>
          <p:cNvPicPr preferRelativeResize="0"/>
          <p:nvPr/>
        </p:nvPicPr>
        <p:blipFill rotWithShape="1">
          <a:blip r:embed="rId5">
            <a:alphaModFix/>
          </a:blip>
          <a:srcRect b="2324" l="0" r="0" t="0"/>
          <a:stretch/>
        </p:blipFill>
        <p:spPr>
          <a:xfrm>
            <a:off x="7604728" y="3495472"/>
            <a:ext cx="535611" cy="1661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9"/>
          <p:cNvPicPr preferRelativeResize="0"/>
          <p:nvPr/>
        </p:nvPicPr>
        <p:blipFill rotWithShape="1">
          <a:blip r:embed="rId6">
            <a:alphaModFix/>
          </a:blip>
          <a:srcRect b="2324" l="0" r="0" t="0"/>
          <a:stretch/>
        </p:blipFill>
        <p:spPr>
          <a:xfrm>
            <a:off x="8224958" y="3486473"/>
            <a:ext cx="808814" cy="1661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838" y="100340"/>
            <a:ext cx="1010440" cy="99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42530" y="100340"/>
            <a:ext cx="1010440" cy="99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2838" y="1203054"/>
            <a:ext cx="1010440" cy="997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49225" y="1203054"/>
            <a:ext cx="1010440" cy="997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838" y="2304992"/>
            <a:ext cx="1010440" cy="997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42531" y="2304992"/>
            <a:ext cx="1010440" cy="997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72225" y="100340"/>
            <a:ext cx="1010441" cy="99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501920" y="100340"/>
            <a:ext cx="1010441" cy="99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385610" y="1203062"/>
            <a:ext cx="1010441" cy="99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521996" y="1203062"/>
            <a:ext cx="1010441" cy="99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372226" y="2305784"/>
            <a:ext cx="1010441" cy="99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501919" y="2305784"/>
            <a:ext cx="1010441" cy="99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9"/>
          <p:cNvPicPr preferRelativeResize="0"/>
          <p:nvPr/>
        </p:nvPicPr>
        <p:blipFill rotWithShape="1">
          <a:blip r:embed="rId19">
            <a:alphaModFix/>
          </a:blip>
          <a:srcRect b="1951" l="0" r="0" t="0"/>
          <a:stretch/>
        </p:blipFill>
        <p:spPr>
          <a:xfrm>
            <a:off x="1697751" y="3465500"/>
            <a:ext cx="535609" cy="169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9"/>
          <p:cNvPicPr preferRelativeResize="0"/>
          <p:nvPr/>
        </p:nvPicPr>
        <p:blipFill rotWithShape="1">
          <a:blip r:embed="rId20">
            <a:alphaModFix/>
          </a:blip>
          <a:srcRect b="1748" l="0" r="0" t="0"/>
          <a:stretch/>
        </p:blipFill>
        <p:spPr>
          <a:xfrm>
            <a:off x="2296779" y="3496306"/>
            <a:ext cx="875413" cy="166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9"/>
          <p:cNvPicPr preferRelativeResize="0"/>
          <p:nvPr/>
        </p:nvPicPr>
        <p:blipFill rotWithShape="1">
          <a:blip r:embed="rId21">
            <a:alphaModFix/>
          </a:blip>
          <a:srcRect b="1903" l="0" r="0" t="0"/>
          <a:stretch/>
        </p:blipFill>
        <p:spPr>
          <a:xfrm>
            <a:off x="3272046" y="3505018"/>
            <a:ext cx="654372" cy="1651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631612" y="100340"/>
            <a:ext cx="997674" cy="99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9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5748536" y="100340"/>
            <a:ext cx="997674" cy="99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9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658363" y="1203055"/>
            <a:ext cx="970925" cy="96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9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5755213" y="1203055"/>
            <a:ext cx="997674" cy="99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9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4631612" y="2304246"/>
            <a:ext cx="1010450" cy="10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9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5761312" y="2304246"/>
            <a:ext cx="1010450" cy="10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9"/>
          <p:cNvPicPr preferRelativeResize="0"/>
          <p:nvPr/>
        </p:nvPicPr>
        <p:blipFill rotWithShape="1">
          <a:blip r:embed="rId28">
            <a:alphaModFix/>
          </a:blip>
          <a:srcRect b="754" l="0" r="0" t="0"/>
          <a:stretch/>
        </p:blipFill>
        <p:spPr>
          <a:xfrm>
            <a:off x="6914062" y="3495461"/>
            <a:ext cx="610460" cy="166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9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3955727" y="3493147"/>
            <a:ext cx="667630" cy="166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9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969995" y="3466560"/>
            <a:ext cx="654374" cy="168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9"/>
          <p:cNvPicPr preferRelativeResize="0"/>
          <p:nvPr/>
        </p:nvPicPr>
        <p:blipFill rotWithShape="1">
          <a:blip r:embed="rId31">
            <a:alphaModFix/>
          </a:blip>
          <a:srcRect b="901" l="0" r="0" t="0"/>
          <a:stretch/>
        </p:blipFill>
        <p:spPr>
          <a:xfrm>
            <a:off x="136797" y="3505013"/>
            <a:ext cx="755107" cy="165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9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6891013" y="100340"/>
            <a:ext cx="997675" cy="99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9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8007938" y="97141"/>
            <a:ext cx="1010449" cy="101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9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917764" y="1203056"/>
            <a:ext cx="997675" cy="996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9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8011381" y="1203053"/>
            <a:ext cx="997675" cy="99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9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6891004" y="2314551"/>
            <a:ext cx="997675" cy="99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9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8020712" y="2304971"/>
            <a:ext cx="1010449" cy="101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white 1">
  <p:cSld name="TITLE_1_3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"/>
          <p:cNvSpPr/>
          <p:nvPr/>
        </p:nvSpPr>
        <p:spPr>
          <a:xfrm>
            <a:off x="0" y="4739425"/>
            <a:ext cx="9144000" cy="404100"/>
          </a:xfrm>
          <a:prstGeom prst="rect">
            <a:avLst/>
          </a:prstGeom>
          <a:solidFill>
            <a:srgbClr val="00293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20"/>
          <p:cNvPicPr preferRelativeResize="0"/>
          <p:nvPr/>
        </p:nvPicPr>
        <p:blipFill rotWithShape="1">
          <a:blip r:embed="rId2">
            <a:alphaModFix amt="81000"/>
          </a:blip>
          <a:srcRect b="35376" l="2402" r="36925" t="50575"/>
          <a:stretch/>
        </p:blipFill>
        <p:spPr>
          <a:xfrm>
            <a:off x="6877050" y="4739425"/>
            <a:ext cx="2266952" cy="39360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0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50" lIns="91450" spcFirstLastPara="1" rIns="91450" wrap="square" tIns="9145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20"/>
          <p:cNvSpPr txBox="1"/>
          <p:nvPr>
            <p:ph type="title"/>
          </p:nvPr>
        </p:nvSpPr>
        <p:spPr>
          <a:xfrm>
            <a:off x="284325" y="295175"/>
            <a:ext cx="3849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39"/>
              </a:buClr>
              <a:buSzPts val="2000"/>
              <a:buFont typeface="Playfair Display"/>
              <a:buNone/>
              <a:defRPr b="1" i="0" sz="2000" u="none" cap="none" strike="noStrike">
                <a:solidFill>
                  <a:srgbClr val="00293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9" name="Google Shape;269;p20"/>
          <p:cNvSpPr txBox="1"/>
          <p:nvPr>
            <p:ph idx="1" type="subTitle"/>
          </p:nvPr>
        </p:nvSpPr>
        <p:spPr>
          <a:xfrm>
            <a:off x="284325" y="741525"/>
            <a:ext cx="32163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39"/>
              </a:buClr>
              <a:buSzPts val="1200"/>
              <a:buFont typeface="Roboto"/>
              <a:buNone/>
              <a:defRPr b="0" i="0" sz="1200" u="none" cap="none" strike="noStrike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70" name="Google Shape;27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650" y="4817268"/>
            <a:ext cx="581771" cy="230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86">
          <p15:clr>
            <a:srgbClr val="FA7B17"/>
          </p15:clr>
        </p15:guide>
        <p15:guide id="2" pos="179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USTOM_3">
    <p:bg>
      <p:bgPr>
        <a:solidFill>
          <a:srgbClr val="022A39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706875" y="0"/>
            <a:ext cx="4986900" cy="297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3706875" y="3070925"/>
            <a:ext cx="49869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" name="Google Shape;14;p3"/>
          <p:cNvGrpSpPr/>
          <p:nvPr/>
        </p:nvGrpSpPr>
        <p:grpSpPr>
          <a:xfrm>
            <a:off x="635553" y="2116344"/>
            <a:ext cx="2435615" cy="710029"/>
            <a:chOff x="238125" y="1780075"/>
            <a:chExt cx="7063850" cy="2140575"/>
          </a:xfrm>
        </p:grpSpPr>
        <p:sp>
          <p:nvSpPr>
            <p:cNvPr id="15" name="Google Shape;15;p3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164625" y="2447925"/>
              <a:ext cx="936150" cy="830550"/>
            </a:xfrm>
            <a:custGeom>
              <a:rect b="b" l="l" r="r" t="t"/>
              <a:pathLst>
                <a:path extrusionOk="0" h="33222" w="37446">
                  <a:moveTo>
                    <a:pt x="0" y="0"/>
                  </a:moveTo>
                  <a:lnTo>
                    <a:pt x="6736" y="33222"/>
                  </a:lnTo>
                  <a:lnTo>
                    <a:pt x="11188" y="33222"/>
                  </a:lnTo>
                  <a:lnTo>
                    <a:pt x="18837" y="6393"/>
                  </a:lnTo>
                  <a:lnTo>
                    <a:pt x="26372" y="33222"/>
                  </a:lnTo>
                  <a:lnTo>
                    <a:pt x="30824" y="33222"/>
                  </a:lnTo>
                  <a:lnTo>
                    <a:pt x="37445" y="0"/>
                  </a:lnTo>
                  <a:lnTo>
                    <a:pt x="33678" y="0"/>
                  </a:lnTo>
                  <a:lnTo>
                    <a:pt x="28427" y="27057"/>
                  </a:lnTo>
                  <a:lnTo>
                    <a:pt x="20664" y="457"/>
                  </a:lnTo>
                  <a:lnTo>
                    <a:pt x="16896" y="457"/>
                  </a:lnTo>
                  <a:lnTo>
                    <a:pt x="9247" y="27057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206350" y="2447925"/>
              <a:ext cx="667875" cy="830550"/>
            </a:xfrm>
            <a:custGeom>
              <a:rect b="b" l="l" r="r" t="t"/>
              <a:pathLst>
                <a:path extrusionOk="0" h="33222" w="26715">
                  <a:moveTo>
                    <a:pt x="1" y="0"/>
                  </a:moveTo>
                  <a:lnTo>
                    <a:pt x="11303" y="19636"/>
                  </a:lnTo>
                  <a:lnTo>
                    <a:pt x="11303" y="33222"/>
                  </a:lnTo>
                  <a:lnTo>
                    <a:pt x="15413" y="33222"/>
                  </a:lnTo>
                  <a:lnTo>
                    <a:pt x="15413" y="19636"/>
                  </a:lnTo>
                  <a:lnTo>
                    <a:pt x="26715" y="0"/>
                  </a:lnTo>
                  <a:lnTo>
                    <a:pt x="22148" y="0"/>
                  </a:lnTo>
                  <a:lnTo>
                    <a:pt x="13586" y="15869"/>
                  </a:lnTo>
                  <a:lnTo>
                    <a:pt x="4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974100" y="2432925"/>
              <a:ext cx="633625" cy="860600"/>
            </a:xfrm>
            <a:custGeom>
              <a:rect b="b" l="l" r="r" t="t"/>
              <a:pathLst>
                <a:path extrusionOk="0" h="34424" w="25345">
                  <a:moveTo>
                    <a:pt x="13591" y="1"/>
                  </a:moveTo>
                  <a:cubicBezTo>
                    <a:pt x="13324" y="1"/>
                    <a:pt x="13056" y="10"/>
                    <a:pt x="12787" y="29"/>
                  </a:cubicBezTo>
                  <a:cubicBezTo>
                    <a:pt x="12554" y="13"/>
                    <a:pt x="12322" y="5"/>
                    <a:pt x="12089" y="5"/>
                  </a:cubicBezTo>
                  <a:cubicBezTo>
                    <a:pt x="9130" y="5"/>
                    <a:pt x="6227" y="1329"/>
                    <a:pt x="4110" y="3340"/>
                  </a:cubicBezTo>
                  <a:cubicBezTo>
                    <a:pt x="2284" y="4938"/>
                    <a:pt x="1256" y="7450"/>
                    <a:pt x="1256" y="9847"/>
                  </a:cubicBezTo>
                  <a:cubicBezTo>
                    <a:pt x="1256" y="15099"/>
                    <a:pt x="5138" y="17953"/>
                    <a:pt x="10161" y="18638"/>
                  </a:cubicBezTo>
                  <a:cubicBezTo>
                    <a:pt x="11873" y="18980"/>
                    <a:pt x="13586" y="19209"/>
                    <a:pt x="15412" y="19551"/>
                  </a:cubicBezTo>
                  <a:cubicBezTo>
                    <a:pt x="19408" y="20122"/>
                    <a:pt x="21006" y="22291"/>
                    <a:pt x="21006" y="24917"/>
                  </a:cubicBezTo>
                  <a:cubicBezTo>
                    <a:pt x="21006" y="26401"/>
                    <a:pt x="20436" y="27771"/>
                    <a:pt x="19294" y="28798"/>
                  </a:cubicBezTo>
                  <a:cubicBezTo>
                    <a:pt x="17872" y="30030"/>
                    <a:pt x="16057" y="30712"/>
                    <a:pt x="14241" y="30712"/>
                  </a:cubicBezTo>
                  <a:cubicBezTo>
                    <a:pt x="13869" y="30712"/>
                    <a:pt x="13498" y="30683"/>
                    <a:pt x="13129" y="30625"/>
                  </a:cubicBezTo>
                  <a:cubicBezTo>
                    <a:pt x="12844" y="30654"/>
                    <a:pt x="12558" y="30668"/>
                    <a:pt x="12274" y="30668"/>
                  </a:cubicBezTo>
                  <a:cubicBezTo>
                    <a:pt x="10282" y="30668"/>
                    <a:pt x="8334" y="29969"/>
                    <a:pt x="6736" y="28570"/>
                  </a:cubicBezTo>
                  <a:cubicBezTo>
                    <a:pt x="5252" y="27086"/>
                    <a:pt x="4453" y="25259"/>
                    <a:pt x="4453" y="23204"/>
                  </a:cubicBezTo>
                  <a:lnTo>
                    <a:pt x="0" y="23204"/>
                  </a:lnTo>
                  <a:cubicBezTo>
                    <a:pt x="0" y="26287"/>
                    <a:pt x="1256" y="29255"/>
                    <a:pt x="3539" y="31196"/>
                  </a:cubicBezTo>
                  <a:cubicBezTo>
                    <a:pt x="6031" y="33376"/>
                    <a:pt x="8995" y="34423"/>
                    <a:pt x="12174" y="34423"/>
                  </a:cubicBezTo>
                  <a:cubicBezTo>
                    <a:pt x="12490" y="34423"/>
                    <a:pt x="12809" y="34413"/>
                    <a:pt x="13129" y="34392"/>
                  </a:cubicBezTo>
                  <a:cubicBezTo>
                    <a:pt x="13285" y="34398"/>
                    <a:pt x="13441" y="34400"/>
                    <a:pt x="13597" y="34400"/>
                  </a:cubicBezTo>
                  <a:cubicBezTo>
                    <a:pt x="16864" y="34400"/>
                    <a:pt x="20093" y="33261"/>
                    <a:pt x="22490" y="31082"/>
                  </a:cubicBezTo>
                  <a:cubicBezTo>
                    <a:pt x="24431" y="29369"/>
                    <a:pt x="25345" y="27086"/>
                    <a:pt x="25345" y="24689"/>
                  </a:cubicBezTo>
                  <a:cubicBezTo>
                    <a:pt x="25116" y="19437"/>
                    <a:pt x="21349" y="16012"/>
                    <a:pt x="15869" y="15327"/>
                  </a:cubicBezTo>
                  <a:lnTo>
                    <a:pt x="10275" y="14414"/>
                  </a:lnTo>
                  <a:cubicBezTo>
                    <a:pt x="7763" y="14186"/>
                    <a:pt x="5252" y="12701"/>
                    <a:pt x="5252" y="9733"/>
                  </a:cubicBezTo>
                  <a:cubicBezTo>
                    <a:pt x="5252" y="8477"/>
                    <a:pt x="5823" y="7107"/>
                    <a:pt x="6736" y="6194"/>
                  </a:cubicBezTo>
                  <a:cubicBezTo>
                    <a:pt x="8334" y="4653"/>
                    <a:pt x="10418" y="3882"/>
                    <a:pt x="12515" y="3882"/>
                  </a:cubicBezTo>
                  <a:cubicBezTo>
                    <a:pt x="14613" y="3882"/>
                    <a:pt x="16725" y="4653"/>
                    <a:pt x="18381" y="6194"/>
                  </a:cubicBezTo>
                  <a:cubicBezTo>
                    <a:pt x="19408" y="7336"/>
                    <a:pt x="19979" y="8706"/>
                    <a:pt x="20093" y="10304"/>
                  </a:cubicBezTo>
                  <a:lnTo>
                    <a:pt x="24545" y="10304"/>
                  </a:lnTo>
                  <a:cubicBezTo>
                    <a:pt x="24545" y="7564"/>
                    <a:pt x="23404" y="4938"/>
                    <a:pt x="21349" y="3112"/>
                  </a:cubicBezTo>
                  <a:cubicBezTo>
                    <a:pt x="19258" y="1125"/>
                    <a:pt x="16497" y="1"/>
                    <a:pt x="13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4821750" y="2445050"/>
              <a:ext cx="613650" cy="833425"/>
            </a:xfrm>
            <a:custGeom>
              <a:rect b="b" l="l" r="r" t="t"/>
              <a:pathLst>
                <a:path extrusionOk="0" h="33337" w="24546">
                  <a:moveTo>
                    <a:pt x="11645" y="3997"/>
                  </a:moveTo>
                  <a:cubicBezTo>
                    <a:pt x="13815" y="3997"/>
                    <a:pt x="15869" y="4796"/>
                    <a:pt x="17582" y="6280"/>
                  </a:cubicBezTo>
                  <a:cubicBezTo>
                    <a:pt x="20208" y="8906"/>
                    <a:pt x="20436" y="13130"/>
                    <a:pt x="20436" y="16669"/>
                  </a:cubicBezTo>
                  <a:cubicBezTo>
                    <a:pt x="20436" y="20208"/>
                    <a:pt x="20208" y="24432"/>
                    <a:pt x="17468" y="27058"/>
                  </a:cubicBezTo>
                  <a:cubicBezTo>
                    <a:pt x="15869" y="28656"/>
                    <a:pt x="13700" y="29341"/>
                    <a:pt x="11645" y="29341"/>
                  </a:cubicBezTo>
                  <a:lnTo>
                    <a:pt x="4225" y="29341"/>
                  </a:lnTo>
                  <a:lnTo>
                    <a:pt x="4225" y="3997"/>
                  </a:lnTo>
                  <a:close/>
                  <a:moveTo>
                    <a:pt x="1" y="1"/>
                  </a:moveTo>
                  <a:lnTo>
                    <a:pt x="1" y="33337"/>
                  </a:lnTo>
                  <a:lnTo>
                    <a:pt x="11645" y="33337"/>
                  </a:lnTo>
                  <a:cubicBezTo>
                    <a:pt x="14842" y="33337"/>
                    <a:pt x="18039" y="32195"/>
                    <a:pt x="20322" y="30026"/>
                  </a:cubicBezTo>
                  <a:cubicBezTo>
                    <a:pt x="23861" y="26601"/>
                    <a:pt x="24546" y="21464"/>
                    <a:pt x="24546" y="16783"/>
                  </a:cubicBezTo>
                  <a:cubicBezTo>
                    <a:pt x="24546" y="12102"/>
                    <a:pt x="23975" y="6965"/>
                    <a:pt x="20322" y="3426"/>
                  </a:cubicBezTo>
                  <a:cubicBezTo>
                    <a:pt x="17924" y="1257"/>
                    <a:pt x="14842" y="1"/>
                    <a:pt x="11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618050" y="2430625"/>
              <a:ext cx="662175" cy="861400"/>
            </a:xfrm>
            <a:custGeom>
              <a:rect b="b" l="l" r="r" t="t"/>
              <a:pathLst>
                <a:path extrusionOk="0" h="34456" w="26487">
                  <a:moveTo>
                    <a:pt x="13315" y="3917"/>
                  </a:moveTo>
                  <a:cubicBezTo>
                    <a:pt x="15498" y="3917"/>
                    <a:pt x="17696" y="4745"/>
                    <a:pt x="19408" y="6400"/>
                  </a:cubicBezTo>
                  <a:cubicBezTo>
                    <a:pt x="22148" y="9254"/>
                    <a:pt x="22262" y="13593"/>
                    <a:pt x="22262" y="17246"/>
                  </a:cubicBezTo>
                  <a:cubicBezTo>
                    <a:pt x="22262" y="20785"/>
                    <a:pt x="22148" y="25237"/>
                    <a:pt x="19408" y="28091"/>
                  </a:cubicBezTo>
                  <a:cubicBezTo>
                    <a:pt x="17753" y="29690"/>
                    <a:pt x="15584" y="30489"/>
                    <a:pt x="13400" y="30489"/>
                  </a:cubicBezTo>
                  <a:cubicBezTo>
                    <a:pt x="11217" y="30489"/>
                    <a:pt x="9019" y="29690"/>
                    <a:pt x="7307" y="28091"/>
                  </a:cubicBezTo>
                  <a:cubicBezTo>
                    <a:pt x="4567" y="25237"/>
                    <a:pt x="4453" y="20785"/>
                    <a:pt x="4453" y="17246"/>
                  </a:cubicBezTo>
                  <a:cubicBezTo>
                    <a:pt x="4453" y="13593"/>
                    <a:pt x="4567" y="9254"/>
                    <a:pt x="7307" y="6400"/>
                  </a:cubicBezTo>
                  <a:cubicBezTo>
                    <a:pt x="8962" y="4745"/>
                    <a:pt x="11131" y="3917"/>
                    <a:pt x="13315" y="3917"/>
                  </a:cubicBezTo>
                  <a:close/>
                  <a:moveTo>
                    <a:pt x="13640" y="1"/>
                  </a:moveTo>
                  <a:cubicBezTo>
                    <a:pt x="13508" y="1"/>
                    <a:pt x="13376" y="3"/>
                    <a:pt x="13243" y="7"/>
                  </a:cubicBezTo>
                  <a:cubicBezTo>
                    <a:pt x="9932" y="7"/>
                    <a:pt x="6736" y="1263"/>
                    <a:pt x="4224" y="3546"/>
                  </a:cubicBezTo>
                  <a:cubicBezTo>
                    <a:pt x="685" y="7085"/>
                    <a:pt x="0" y="11994"/>
                    <a:pt x="0" y="17246"/>
                  </a:cubicBezTo>
                  <a:cubicBezTo>
                    <a:pt x="0" y="22497"/>
                    <a:pt x="685" y="27406"/>
                    <a:pt x="4224" y="30945"/>
                  </a:cubicBezTo>
                  <a:cubicBezTo>
                    <a:pt x="6736" y="33286"/>
                    <a:pt x="9961" y="34456"/>
                    <a:pt x="13200" y="34456"/>
                  </a:cubicBezTo>
                  <a:cubicBezTo>
                    <a:pt x="16440" y="34456"/>
                    <a:pt x="19693" y="33286"/>
                    <a:pt x="22262" y="30945"/>
                  </a:cubicBezTo>
                  <a:cubicBezTo>
                    <a:pt x="25801" y="27406"/>
                    <a:pt x="26486" y="22497"/>
                    <a:pt x="26486" y="17246"/>
                  </a:cubicBezTo>
                  <a:cubicBezTo>
                    <a:pt x="26486" y="11880"/>
                    <a:pt x="25801" y="7085"/>
                    <a:pt x="22262" y="3546"/>
                  </a:cubicBezTo>
                  <a:cubicBezTo>
                    <a:pt x="19958" y="1351"/>
                    <a:pt x="16915" y="1"/>
                    <a:pt x="13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502800" y="2447925"/>
              <a:ext cx="799175" cy="830550"/>
            </a:xfrm>
            <a:custGeom>
              <a:rect b="b" l="l" r="r" t="t"/>
              <a:pathLst>
                <a:path extrusionOk="0" h="33222" w="31967">
                  <a:moveTo>
                    <a:pt x="1" y="0"/>
                  </a:moveTo>
                  <a:lnTo>
                    <a:pt x="1" y="33222"/>
                  </a:lnTo>
                  <a:lnTo>
                    <a:pt x="3997" y="33222"/>
                  </a:lnTo>
                  <a:lnTo>
                    <a:pt x="3997" y="5023"/>
                  </a:lnTo>
                  <a:lnTo>
                    <a:pt x="14385" y="32765"/>
                  </a:lnTo>
                  <a:lnTo>
                    <a:pt x="17696" y="32765"/>
                  </a:lnTo>
                  <a:lnTo>
                    <a:pt x="27971" y="5137"/>
                  </a:lnTo>
                  <a:lnTo>
                    <a:pt x="27971" y="33222"/>
                  </a:lnTo>
                  <a:lnTo>
                    <a:pt x="31966" y="33222"/>
                  </a:lnTo>
                  <a:lnTo>
                    <a:pt x="31966" y="0"/>
                  </a:lnTo>
                  <a:lnTo>
                    <a:pt x="26144" y="0"/>
                  </a:lnTo>
                  <a:lnTo>
                    <a:pt x="16098" y="27057"/>
                  </a:lnTo>
                  <a:lnTo>
                    <a:pt x="6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" name="Google Shape;24;p3"/>
          <p:cNvSpPr txBox="1"/>
          <p:nvPr>
            <p:ph idx="2" type="subTitle"/>
          </p:nvPr>
        </p:nvSpPr>
        <p:spPr>
          <a:xfrm>
            <a:off x="3706875" y="3891125"/>
            <a:ext cx="4986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7" name="Google Shape;277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8" name="Google Shape;27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1" name="Google Shape;28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4" name="Google Shape;28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5" name="Google Shape;28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8" name="Google Shape;288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9" name="Google Shape;289;p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0" name="Google Shape;29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3" name="Google Shape;29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6" name="Google Shape;296;p2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7" name="Google Shape;29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0" name="Google Shape;30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4" name="Google Shape;304;p2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5" name="Google Shape;305;p2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6" name="Google Shape;30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09" name="Google Shape;30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2" name="Google Shape;312;p3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3" name="Google Shape;31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Cover">
  <p:cSld name="CUSTOM_3_2">
    <p:bg>
      <p:bgPr>
        <a:solidFill>
          <a:srgbClr val="022A39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635550" y="3131175"/>
            <a:ext cx="3926100" cy="10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635550" y="4302675"/>
            <a:ext cx="49869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8" name="Google Shape;28;p4"/>
          <p:cNvGrpSpPr/>
          <p:nvPr/>
        </p:nvGrpSpPr>
        <p:grpSpPr>
          <a:xfrm>
            <a:off x="635553" y="2116344"/>
            <a:ext cx="2435615" cy="710029"/>
            <a:chOff x="238125" y="1780075"/>
            <a:chExt cx="7063850" cy="2140575"/>
          </a:xfrm>
        </p:grpSpPr>
        <p:sp>
          <p:nvSpPr>
            <p:cNvPr id="29" name="Google Shape;29;p4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2164625" y="2447925"/>
              <a:ext cx="936150" cy="830550"/>
            </a:xfrm>
            <a:custGeom>
              <a:rect b="b" l="l" r="r" t="t"/>
              <a:pathLst>
                <a:path extrusionOk="0" h="33222" w="37446">
                  <a:moveTo>
                    <a:pt x="0" y="0"/>
                  </a:moveTo>
                  <a:lnTo>
                    <a:pt x="6736" y="33222"/>
                  </a:lnTo>
                  <a:lnTo>
                    <a:pt x="11188" y="33222"/>
                  </a:lnTo>
                  <a:lnTo>
                    <a:pt x="18837" y="6393"/>
                  </a:lnTo>
                  <a:lnTo>
                    <a:pt x="26372" y="33222"/>
                  </a:lnTo>
                  <a:lnTo>
                    <a:pt x="30824" y="33222"/>
                  </a:lnTo>
                  <a:lnTo>
                    <a:pt x="37445" y="0"/>
                  </a:lnTo>
                  <a:lnTo>
                    <a:pt x="33678" y="0"/>
                  </a:lnTo>
                  <a:lnTo>
                    <a:pt x="28427" y="27057"/>
                  </a:lnTo>
                  <a:lnTo>
                    <a:pt x="20664" y="457"/>
                  </a:lnTo>
                  <a:lnTo>
                    <a:pt x="16896" y="457"/>
                  </a:lnTo>
                  <a:lnTo>
                    <a:pt x="9247" y="27057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3206350" y="2447925"/>
              <a:ext cx="667875" cy="830550"/>
            </a:xfrm>
            <a:custGeom>
              <a:rect b="b" l="l" r="r" t="t"/>
              <a:pathLst>
                <a:path extrusionOk="0" h="33222" w="26715">
                  <a:moveTo>
                    <a:pt x="1" y="0"/>
                  </a:moveTo>
                  <a:lnTo>
                    <a:pt x="11303" y="19636"/>
                  </a:lnTo>
                  <a:lnTo>
                    <a:pt x="11303" y="33222"/>
                  </a:lnTo>
                  <a:lnTo>
                    <a:pt x="15413" y="33222"/>
                  </a:lnTo>
                  <a:lnTo>
                    <a:pt x="15413" y="19636"/>
                  </a:lnTo>
                  <a:lnTo>
                    <a:pt x="26715" y="0"/>
                  </a:lnTo>
                  <a:lnTo>
                    <a:pt x="22148" y="0"/>
                  </a:lnTo>
                  <a:lnTo>
                    <a:pt x="13586" y="15869"/>
                  </a:lnTo>
                  <a:lnTo>
                    <a:pt x="4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974100" y="2432925"/>
              <a:ext cx="633625" cy="860600"/>
            </a:xfrm>
            <a:custGeom>
              <a:rect b="b" l="l" r="r" t="t"/>
              <a:pathLst>
                <a:path extrusionOk="0" h="34424" w="25345">
                  <a:moveTo>
                    <a:pt x="13591" y="1"/>
                  </a:moveTo>
                  <a:cubicBezTo>
                    <a:pt x="13324" y="1"/>
                    <a:pt x="13056" y="10"/>
                    <a:pt x="12787" y="29"/>
                  </a:cubicBezTo>
                  <a:cubicBezTo>
                    <a:pt x="12554" y="13"/>
                    <a:pt x="12322" y="5"/>
                    <a:pt x="12089" y="5"/>
                  </a:cubicBezTo>
                  <a:cubicBezTo>
                    <a:pt x="9130" y="5"/>
                    <a:pt x="6227" y="1329"/>
                    <a:pt x="4110" y="3340"/>
                  </a:cubicBezTo>
                  <a:cubicBezTo>
                    <a:pt x="2284" y="4938"/>
                    <a:pt x="1256" y="7450"/>
                    <a:pt x="1256" y="9847"/>
                  </a:cubicBezTo>
                  <a:cubicBezTo>
                    <a:pt x="1256" y="15099"/>
                    <a:pt x="5138" y="17953"/>
                    <a:pt x="10161" y="18638"/>
                  </a:cubicBezTo>
                  <a:cubicBezTo>
                    <a:pt x="11873" y="18980"/>
                    <a:pt x="13586" y="19209"/>
                    <a:pt x="15412" y="19551"/>
                  </a:cubicBezTo>
                  <a:cubicBezTo>
                    <a:pt x="19408" y="20122"/>
                    <a:pt x="21006" y="22291"/>
                    <a:pt x="21006" y="24917"/>
                  </a:cubicBezTo>
                  <a:cubicBezTo>
                    <a:pt x="21006" y="26401"/>
                    <a:pt x="20436" y="27771"/>
                    <a:pt x="19294" y="28798"/>
                  </a:cubicBezTo>
                  <a:cubicBezTo>
                    <a:pt x="17872" y="30030"/>
                    <a:pt x="16057" y="30712"/>
                    <a:pt x="14241" y="30712"/>
                  </a:cubicBezTo>
                  <a:cubicBezTo>
                    <a:pt x="13869" y="30712"/>
                    <a:pt x="13498" y="30683"/>
                    <a:pt x="13129" y="30625"/>
                  </a:cubicBezTo>
                  <a:cubicBezTo>
                    <a:pt x="12844" y="30654"/>
                    <a:pt x="12558" y="30668"/>
                    <a:pt x="12274" y="30668"/>
                  </a:cubicBezTo>
                  <a:cubicBezTo>
                    <a:pt x="10282" y="30668"/>
                    <a:pt x="8334" y="29969"/>
                    <a:pt x="6736" y="28570"/>
                  </a:cubicBezTo>
                  <a:cubicBezTo>
                    <a:pt x="5252" y="27086"/>
                    <a:pt x="4453" y="25259"/>
                    <a:pt x="4453" y="23204"/>
                  </a:cubicBezTo>
                  <a:lnTo>
                    <a:pt x="0" y="23204"/>
                  </a:lnTo>
                  <a:cubicBezTo>
                    <a:pt x="0" y="26287"/>
                    <a:pt x="1256" y="29255"/>
                    <a:pt x="3539" y="31196"/>
                  </a:cubicBezTo>
                  <a:cubicBezTo>
                    <a:pt x="6031" y="33376"/>
                    <a:pt x="8995" y="34423"/>
                    <a:pt x="12174" y="34423"/>
                  </a:cubicBezTo>
                  <a:cubicBezTo>
                    <a:pt x="12490" y="34423"/>
                    <a:pt x="12809" y="34413"/>
                    <a:pt x="13129" y="34392"/>
                  </a:cubicBezTo>
                  <a:cubicBezTo>
                    <a:pt x="13285" y="34398"/>
                    <a:pt x="13441" y="34400"/>
                    <a:pt x="13597" y="34400"/>
                  </a:cubicBezTo>
                  <a:cubicBezTo>
                    <a:pt x="16864" y="34400"/>
                    <a:pt x="20093" y="33261"/>
                    <a:pt x="22490" y="31082"/>
                  </a:cubicBezTo>
                  <a:cubicBezTo>
                    <a:pt x="24431" y="29369"/>
                    <a:pt x="25345" y="27086"/>
                    <a:pt x="25345" y="24689"/>
                  </a:cubicBezTo>
                  <a:cubicBezTo>
                    <a:pt x="25116" y="19437"/>
                    <a:pt x="21349" y="16012"/>
                    <a:pt x="15869" y="15327"/>
                  </a:cubicBezTo>
                  <a:lnTo>
                    <a:pt x="10275" y="14414"/>
                  </a:lnTo>
                  <a:cubicBezTo>
                    <a:pt x="7763" y="14186"/>
                    <a:pt x="5252" y="12701"/>
                    <a:pt x="5252" y="9733"/>
                  </a:cubicBezTo>
                  <a:cubicBezTo>
                    <a:pt x="5252" y="8477"/>
                    <a:pt x="5823" y="7107"/>
                    <a:pt x="6736" y="6194"/>
                  </a:cubicBezTo>
                  <a:cubicBezTo>
                    <a:pt x="8334" y="4653"/>
                    <a:pt x="10418" y="3882"/>
                    <a:pt x="12515" y="3882"/>
                  </a:cubicBezTo>
                  <a:cubicBezTo>
                    <a:pt x="14613" y="3882"/>
                    <a:pt x="16725" y="4653"/>
                    <a:pt x="18381" y="6194"/>
                  </a:cubicBezTo>
                  <a:cubicBezTo>
                    <a:pt x="19408" y="7336"/>
                    <a:pt x="19979" y="8706"/>
                    <a:pt x="20093" y="10304"/>
                  </a:cubicBezTo>
                  <a:lnTo>
                    <a:pt x="24545" y="10304"/>
                  </a:lnTo>
                  <a:cubicBezTo>
                    <a:pt x="24545" y="7564"/>
                    <a:pt x="23404" y="4938"/>
                    <a:pt x="21349" y="3112"/>
                  </a:cubicBezTo>
                  <a:cubicBezTo>
                    <a:pt x="19258" y="1125"/>
                    <a:pt x="16497" y="1"/>
                    <a:pt x="13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821750" y="2445050"/>
              <a:ext cx="613650" cy="833425"/>
            </a:xfrm>
            <a:custGeom>
              <a:rect b="b" l="l" r="r" t="t"/>
              <a:pathLst>
                <a:path extrusionOk="0" h="33337" w="24546">
                  <a:moveTo>
                    <a:pt x="11645" y="3997"/>
                  </a:moveTo>
                  <a:cubicBezTo>
                    <a:pt x="13815" y="3997"/>
                    <a:pt x="15869" y="4796"/>
                    <a:pt x="17582" y="6280"/>
                  </a:cubicBezTo>
                  <a:cubicBezTo>
                    <a:pt x="20208" y="8906"/>
                    <a:pt x="20436" y="13130"/>
                    <a:pt x="20436" y="16669"/>
                  </a:cubicBezTo>
                  <a:cubicBezTo>
                    <a:pt x="20436" y="20208"/>
                    <a:pt x="20208" y="24432"/>
                    <a:pt x="17468" y="27058"/>
                  </a:cubicBezTo>
                  <a:cubicBezTo>
                    <a:pt x="15869" y="28656"/>
                    <a:pt x="13700" y="29341"/>
                    <a:pt x="11645" y="29341"/>
                  </a:cubicBezTo>
                  <a:lnTo>
                    <a:pt x="4225" y="29341"/>
                  </a:lnTo>
                  <a:lnTo>
                    <a:pt x="4225" y="3997"/>
                  </a:lnTo>
                  <a:close/>
                  <a:moveTo>
                    <a:pt x="1" y="1"/>
                  </a:moveTo>
                  <a:lnTo>
                    <a:pt x="1" y="33337"/>
                  </a:lnTo>
                  <a:lnTo>
                    <a:pt x="11645" y="33337"/>
                  </a:lnTo>
                  <a:cubicBezTo>
                    <a:pt x="14842" y="33337"/>
                    <a:pt x="18039" y="32195"/>
                    <a:pt x="20322" y="30026"/>
                  </a:cubicBezTo>
                  <a:cubicBezTo>
                    <a:pt x="23861" y="26601"/>
                    <a:pt x="24546" y="21464"/>
                    <a:pt x="24546" y="16783"/>
                  </a:cubicBezTo>
                  <a:cubicBezTo>
                    <a:pt x="24546" y="12102"/>
                    <a:pt x="23975" y="6965"/>
                    <a:pt x="20322" y="3426"/>
                  </a:cubicBezTo>
                  <a:cubicBezTo>
                    <a:pt x="17924" y="1257"/>
                    <a:pt x="14842" y="1"/>
                    <a:pt x="11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5618050" y="2430625"/>
              <a:ext cx="662175" cy="861400"/>
            </a:xfrm>
            <a:custGeom>
              <a:rect b="b" l="l" r="r" t="t"/>
              <a:pathLst>
                <a:path extrusionOk="0" h="34456" w="26487">
                  <a:moveTo>
                    <a:pt x="13315" y="3917"/>
                  </a:moveTo>
                  <a:cubicBezTo>
                    <a:pt x="15498" y="3917"/>
                    <a:pt x="17696" y="4745"/>
                    <a:pt x="19408" y="6400"/>
                  </a:cubicBezTo>
                  <a:cubicBezTo>
                    <a:pt x="22148" y="9254"/>
                    <a:pt x="22262" y="13593"/>
                    <a:pt x="22262" y="17246"/>
                  </a:cubicBezTo>
                  <a:cubicBezTo>
                    <a:pt x="22262" y="20785"/>
                    <a:pt x="22148" y="25237"/>
                    <a:pt x="19408" y="28091"/>
                  </a:cubicBezTo>
                  <a:cubicBezTo>
                    <a:pt x="17753" y="29690"/>
                    <a:pt x="15584" y="30489"/>
                    <a:pt x="13400" y="30489"/>
                  </a:cubicBezTo>
                  <a:cubicBezTo>
                    <a:pt x="11217" y="30489"/>
                    <a:pt x="9019" y="29690"/>
                    <a:pt x="7307" y="28091"/>
                  </a:cubicBezTo>
                  <a:cubicBezTo>
                    <a:pt x="4567" y="25237"/>
                    <a:pt x="4453" y="20785"/>
                    <a:pt x="4453" y="17246"/>
                  </a:cubicBezTo>
                  <a:cubicBezTo>
                    <a:pt x="4453" y="13593"/>
                    <a:pt x="4567" y="9254"/>
                    <a:pt x="7307" y="6400"/>
                  </a:cubicBezTo>
                  <a:cubicBezTo>
                    <a:pt x="8962" y="4745"/>
                    <a:pt x="11131" y="3917"/>
                    <a:pt x="13315" y="3917"/>
                  </a:cubicBezTo>
                  <a:close/>
                  <a:moveTo>
                    <a:pt x="13640" y="1"/>
                  </a:moveTo>
                  <a:cubicBezTo>
                    <a:pt x="13508" y="1"/>
                    <a:pt x="13376" y="3"/>
                    <a:pt x="13243" y="7"/>
                  </a:cubicBezTo>
                  <a:cubicBezTo>
                    <a:pt x="9932" y="7"/>
                    <a:pt x="6736" y="1263"/>
                    <a:pt x="4224" y="3546"/>
                  </a:cubicBezTo>
                  <a:cubicBezTo>
                    <a:pt x="685" y="7085"/>
                    <a:pt x="0" y="11994"/>
                    <a:pt x="0" y="17246"/>
                  </a:cubicBezTo>
                  <a:cubicBezTo>
                    <a:pt x="0" y="22497"/>
                    <a:pt x="685" y="27406"/>
                    <a:pt x="4224" y="30945"/>
                  </a:cubicBezTo>
                  <a:cubicBezTo>
                    <a:pt x="6736" y="33286"/>
                    <a:pt x="9961" y="34456"/>
                    <a:pt x="13200" y="34456"/>
                  </a:cubicBezTo>
                  <a:cubicBezTo>
                    <a:pt x="16440" y="34456"/>
                    <a:pt x="19693" y="33286"/>
                    <a:pt x="22262" y="30945"/>
                  </a:cubicBezTo>
                  <a:cubicBezTo>
                    <a:pt x="25801" y="27406"/>
                    <a:pt x="26486" y="22497"/>
                    <a:pt x="26486" y="17246"/>
                  </a:cubicBezTo>
                  <a:cubicBezTo>
                    <a:pt x="26486" y="11880"/>
                    <a:pt x="25801" y="7085"/>
                    <a:pt x="22262" y="3546"/>
                  </a:cubicBezTo>
                  <a:cubicBezTo>
                    <a:pt x="19958" y="1351"/>
                    <a:pt x="16915" y="1"/>
                    <a:pt x="13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6502800" y="2447925"/>
              <a:ext cx="799175" cy="830550"/>
            </a:xfrm>
            <a:custGeom>
              <a:rect b="b" l="l" r="r" t="t"/>
              <a:pathLst>
                <a:path extrusionOk="0" h="33222" w="31967">
                  <a:moveTo>
                    <a:pt x="1" y="0"/>
                  </a:moveTo>
                  <a:lnTo>
                    <a:pt x="1" y="33222"/>
                  </a:lnTo>
                  <a:lnTo>
                    <a:pt x="3997" y="33222"/>
                  </a:lnTo>
                  <a:lnTo>
                    <a:pt x="3997" y="5023"/>
                  </a:lnTo>
                  <a:lnTo>
                    <a:pt x="14385" y="32765"/>
                  </a:lnTo>
                  <a:lnTo>
                    <a:pt x="17696" y="32765"/>
                  </a:lnTo>
                  <a:lnTo>
                    <a:pt x="27971" y="5137"/>
                  </a:lnTo>
                  <a:lnTo>
                    <a:pt x="27971" y="33222"/>
                  </a:lnTo>
                  <a:lnTo>
                    <a:pt x="31966" y="33222"/>
                  </a:lnTo>
                  <a:lnTo>
                    <a:pt x="31966" y="0"/>
                  </a:lnTo>
                  <a:lnTo>
                    <a:pt x="26144" y="0"/>
                  </a:lnTo>
                  <a:lnTo>
                    <a:pt x="16098" y="27057"/>
                  </a:lnTo>
                  <a:lnTo>
                    <a:pt x="6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8" name="Google Shape;38;p4"/>
          <p:cNvPicPr preferRelativeResize="0"/>
          <p:nvPr/>
        </p:nvPicPr>
        <p:blipFill rotWithShape="1">
          <a:blip r:embed="rId2">
            <a:alphaModFix/>
          </a:blip>
          <a:srcRect b="0" l="0" r="10434" t="0"/>
          <a:stretch/>
        </p:blipFill>
        <p:spPr>
          <a:xfrm>
            <a:off x="3909792" y="449425"/>
            <a:ext cx="5234207" cy="4694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USTOM_3">
    <p:bg>
      <p:bgPr>
        <a:solidFill>
          <a:srgbClr val="022A39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3"/>
          <p:cNvSpPr txBox="1"/>
          <p:nvPr>
            <p:ph type="title"/>
          </p:nvPr>
        </p:nvSpPr>
        <p:spPr>
          <a:xfrm>
            <a:off x="3706875" y="0"/>
            <a:ext cx="4986900" cy="297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18" name="Google Shape;318;p33"/>
          <p:cNvSpPr txBox="1"/>
          <p:nvPr>
            <p:ph idx="1" type="subTitle"/>
          </p:nvPr>
        </p:nvSpPr>
        <p:spPr>
          <a:xfrm>
            <a:off x="3706875" y="3070925"/>
            <a:ext cx="4986900" cy="66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319" name="Google Shape;319;p33"/>
          <p:cNvGrpSpPr/>
          <p:nvPr/>
        </p:nvGrpSpPr>
        <p:grpSpPr>
          <a:xfrm>
            <a:off x="642415" y="976400"/>
            <a:ext cx="2435615" cy="710029"/>
            <a:chOff x="238125" y="1780075"/>
            <a:chExt cx="7063850" cy="2140575"/>
          </a:xfrm>
        </p:grpSpPr>
        <p:sp>
          <p:nvSpPr>
            <p:cNvPr id="320" name="Google Shape;320;p33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321" name="Google Shape;321;p33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3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3"/>
            <p:cNvSpPr/>
            <p:nvPr/>
          </p:nvSpPr>
          <p:spPr>
            <a:xfrm>
              <a:off x="2164625" y="2447925"/>
              <a:ext cx="936150" cy="830550"/>
            </a:xfrm>
            <a:custGeom>
              <a:rect b="b" l="l" r="r" t="t"/>
              <a:pathLst>
                <a:path extrusionOk="0" h="33222" w="37446">
                  <a:moveTo>
                    <a:pt x="0" y="0"/>
                  </a:moveTo>
                  <a:lnTo>
                    <a:pt x="6736" y="33222"/>
                  </a:lnTo>
                  <a:lnTo>
                    <a:pt x="11188" y="33222"/>
                  </a:lnTo>
                  <a:lnTo>
                    <a:pt x="18837" y="6393"/>
                  </a:lnTo>
                  <a:lnTo>
                    <a:pt x="26372" y="33222"/>
                  </a:lnTo>
                  <a:lnTo>
                    <a:pt x="30824" y="33222"/>
                  </a:lnTo>
                  <a:lnTo>
                    <a:pt x="37445" y="0"/>
                  </a:lnTo>
                  <a:lnTo>
                    <a:pt x="33678" y="0"/>
                  </a:lnTo>
                  <a:lnTo>
                    <a:pt x="28427" y="27057"/>
                  </a:lnTo>
                  <a:lnTo>
                    <a:pt x="20664" y="457"/>
                  </a:lnTo>
                  <a:lnTo>
                    <a:pt x="16896" y="457"/>
                  </a:lnTo>
                  <a:lnTo>
                    <a:pt x="9247" y="27057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3"/>
            <p:cNvSpPr/>
            <p:nvPr/>
          </p:nvSpPr>
          <p:spPr>
            <a:xfrm>
              <a:off x="3206350" y="2447925"/>
              <a:ext cx="667875" cy="830550"/>
            </a:xfrm>
            <a:custGeom>
              <a:rect b="b" l="l" r="r" t="t"/>
              <a:pathLst>
                <a:path extrusionOk="0" h="33222" w="26715">
                  <a:moveTo>
                    <a:pt x="1" y="0"/>
                  </a:moveTo>
                  <a:lnTo>
                    <a:pt x="11303" y="19636"/>
                  </a:lnTo>
                  <a:lnTo>
                    <a:pt x="11303" y="33222"/>
                  </a:lnTo>
                  <a:lnTo>
                    <a:pt x="15413" y="33222"/>
                  </a:lnTo>
                  <a:lnTo>
                    <a:pt x="15413" y="19636"/>
                  </a:lnTo>
                  <a:lnTo>
                    <a:pt x="26715" y="0"/>
                  </a:lnTo>
                  <a:lnTo>
                    <a:pt x="22148" y="0"/>
                  </a:lnTo>
                  <a:lnTo>
                    <a:pt x="13586" y="15869"/>
                  </a:lnTo>
                  <a:lnTo>
                    <a:pt x="4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3"/>
            <p:cNvSpPr/>
            <p:nvPr/>
          </p:nvSpPr>
          <p:spPr>
            <a:xfrm>
              <a:off x="3974100" y="2432925"/>
              <a:ext cx="633625" cy="860600"/>
            </a:xfrm>
            <a:custGeom>
              <a:rect b="b" l="l" r="r" t="t"/>
              <a:pathLst>
                <a:path extrusionOk="0" h="34424" w="25345">
                  <a:moveTo>
                    <a:pt x="13591" y="1"/>
                  </a:moveTo>
                  <a:cubicBezTo>
                    <a:pt x="13324" y="1"/>
                    <a:pt x="13056" y="10"/>
                    <a:pt x="12787" y="29"/>
                  </a:cubicBezTo>
                  <a:cubicBezTo>
                    <a:pt x="12554" y="13"/>
                    <a:pt x="12322" y="5"/>
                    <a:pt x="12089" y="5"/>
                  </a:cubicBezTo>
                  <a:cubicBezTo>
                    <a:pt x="9130" y="5"/>
                    <a:pt x="6227" y="1329"/>
                    <a:pt x="4110" y="3340"/>
                  </a:cubicBezTo>
                  <a:cubicBezTo>
                    <a:pt x="2284" y="4938"/>
                    <a:pt x="1256" y="7450"/>
                    <a:pt x="1256" y="9847"/>
                  </a:cubicBezTo>
                  <a:cubicBezTo>
                    <a:pt x="1256" y="15099"/>
                    <a:pt x="5138" y="17953"/>
                    <a:pt x="10161" y="18638"/>
                  </a:cubicBezTo>
                  <a:cubicBezTo>
                    <a:pt x="11873" y="18980"/>
                    <a:pt x="13586" y="19209"/>
                    <a:pt x="15412" y="19551"/>
                  </a:cubicBezTo>
                  <a:cubicBezTo>
                    <a:pt x="19408" y="20122"/>
                    <a:pt x="21006" y="22291"/>
                    <a:pt x="21006" y="24917"/>
                  </a:cubicBezTo>
                  <a:cubicBezTo>
                    <a:pt x="21006" y="26401"/>
                    <a:pt x="20436" y="27771"/>
                    <a:pt x="19294" y="28798"/>
                  </a:cubicBezTo>
                  <a:cubicBezTo>
                    <a:pt x="17872" y="30030"/>
                    <a:pt x="16057" y="30712"/>
                    <a:pt x="14241" y="30712"/>
                  </a:cubicBezTo>
                  <a:cubicBezTo>
                    <a:pt x="13869" y="30712"/>
                    <a:pt x="13498" y="30683"/>
                    <a:pt x="13129" y="30625"/>
                  </a:cubicBezTo>
                  <a:cubicBezTo>
                    <a:pt x="12844" y="30654"/>
                    <a:pt x="12558" y="30668"/>
                    <a:pt x="12274" y="30668"/>
                  </a:cubicBezTo>
                  <a:cubicBezTo>
                    <a:pt x="10282" y="30668"/>
                    <a:pt x="8334" y="29969"/>
                    <a:pt x="6736" y="28570"/>
                  </a:cubicBezTo>
                  <a:cubicBezTo>
                    <a:pt x="5252" y="27086"/>
                    <a:pt x="4453" y="25259"/>
                    <a:pt x="4453" y="23204"/>
                  </a:cubicBezTo>
                  <a:lnTo>
                    <a:pt x="0" y="23204"/>
                  </a:lnTo>
                  <a:cubicBezTo>
                    <a:pt x="0" y="26287"/>
                    <a:pt x="1256" y="29255"/>
                    <a:pt x="3539" y="31196"/>
                  </a:cubicBezTo>
                  <a:cubicBezTo>
                    <a:pt x="6031" y="33376"/>
                    <a:pt x="8995" y="34423"/>
                    <a:pt x="12174" y="34423"/>
                  </a:cubicBezTo>
                  <a:cubicBezTo>
                    <a:pt x="12490" y="34423"/>
                    <a:pt x="12809" y="34413"/>
                    <a:pt x="13129" y="34392"/>
                  </a:cubicBezTo>
                  <a:cubicBezTo>
                    <a:pt x="13285" y="34398"/>
                    <a:pt x="13441" y="34400"/>
                    <a:pt x="13597" y="34400"/>
                  </a:cubicBezTo>
                  <a:cubicBezTo>
                    <a:pt x="16864" y="34400"/>
                    <a:pt x="20093" y="33261"/>
                    <a:pt x="22490" y="31082"/>
                  </a:cubicBezTo>
                  <a:cubicBezTo>
                    <a:pt x="24431" y="29369"/>
                    <a:pt x="25345" y="27086"/>
                    <a:pt x="25345" y="24689"/>
                  </a:cubicBezTo>
                  <a:cubicBezTo>
                    <a:pt x="25116" y="19437"/>
                    <a:pt x="21349" y="16012"/>
                    <a:pt x="15869" y="15327"/>
                  </a:cubicBezTo>
                  <a:lnTo>
                    <a:pt x="10275" y="14414"/>
                  </a:lnTo>
                  <a:cubicBezTo>
                    <a:pt x="7763" y="14186"/>
                    <a:pt x="5252" y="12701"/>
                    <a:pt x="5252" y="9733"/>
                  </a:cubicBezTo>
                  <a:cubicBezTo>
                    <a:pt x="5252" y="8477"/>
                    <a:pt x="5823" y="7107"/>
                    <a:pt x="6736" y="6194"/>
                  </a:cubicBezTo>
                  <a:cubicBezTo>
                    <a:pt x="8334" y="4653"/>
                    <a:pt x="10418" y="3882"/>
                    <a:pt x="12515" y="3882"/>
                  </a:cubicBezTo>
                  <a:cubicBezTo>
                    <a:pt x="14613" y="3882"/>
                    <a:pt x="16725" y="4653"/>
                    <a:pt x="18381" y="6194"/>
                  </a:cubicBezTo>
                  <a:cubicBezTo>
                    <a:pt x="19408" y="7336"/>
                    <a:pt x="19979" y="8706"/>
                    <a:pt x="20093" y="10304"/>
                  </a:cubicBezTo>
                  <a:lnTo>
                    <a:pt x="24545" y="10304"/>
                  </a:lnTo>
                  <a:cubicBezTo>
                    <a:pt x="24545" y="7564"/>
                    <a:pt x="23404" y="4938"/>
                    <a:pt x="21349" y="3112"/>
                  </a:cubicBezTo>
                  <a:cubicBezTo>
                    <a:pt x="19258" y="1125"/>
                    <a:pt x="16497" y="1"/>
                    <a:pt x="13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3"/>
            <p:cNvSpPr/>
            <p:nvPr/>
          </p:nvSpPr>
          <p:spPr>
            <a:xfrm>
              <a:off x="4821750" y="2445050"/>
              <a:ext cx="613650" cy="833425"/>
            </a:xfrm>
            <a:custGeom>
              <a:rect b="b" l="l" r="r" t="t"/>
              <a:pathLst>
                <a:path extrusionOk="0" h="33337" w="24546">
                  <a:moveTo>
                    <a:pt x="11645" y="3997"/>
                  </a:moveTo>
                  <a:cubicBezTo>
                    <a:pt x="13815" y="3997"/>
                    <a:pt x="15869" y="4796"/>
                    <a:pt x="17582" y="6280"/>
                  </a:cubicBezTo>
                  <a:cubicBezTo>
                    <a:pt x="20208" y="8906"/>
                    <a:pt x="20436" y="13130"/>
                    <a:pt x="20436" y="16669"/>
                  </a:cubicBezTo>
                  <a:cubicBezTo>
                    <a:pt x="20436" y="20208"/>
                    <a:pt x="20208" y="24432"/>
                    <a:pt x="17468" y="27058"/>
                  </a:cubicBezTo>
                  <a:cubicBezTo>
                    <a:pt x="15869" y="28656"/>
                    <a:pt x="13700" y="29341"/>
                    <a:pt x="11645" y="29341"/>
                  </a:cubicBezTo>
                  <a:lnTo>
                    <a:pt x="4225" y="29341"/>
                  </a:lnTo>
                  <a:lnTo>
                    <a:pt x="4225" y="3997"/>
                  </a:lnTo>
                  <a:close/>
                  <a:moveTo>
                    <a:pt x="1" y="1"/>
                  </a:moveTo>
                  <a:lnTo>
                    <a:pt x="1" y="33337"/>
                  </a:lnTo>
                  <a:lnTo>
                    <a:pt x="11645" y="33337"/>
                  </a:lnTo>
                  <a:cubicBezTo>
                    <a:pt x="14842" y="33337"/>
                    <a:pt x="18039" y="32195"/>
                    <a:pt x="20322" y="30026"/>
                  </a:cubicBezTo>
                  <a:cubicBezTo>
                    <a:pt x="23861" y="26601"/>
                    <a:pt x="24546" y="21464"/>
                    <a:pt x="24546" y="16783"/>
                  </a:cubicBezTo>
                  <a:cubicBezTo>
                    <a:pt x="24546" y="12102"/>
                    <a:pt x="23975" y="6965"/>
                    <a:pt x="20322" y="3426"/>
                  </a:cubicBezTo>
                  <a:cubicBezTo>
                    <a:pt x="17924" y="1257"/>
                    <a:pt x="14842" y="1"/>
                    <a:pt x="11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5618050" y="2430625"/>
              <a:ext cx="662175" cy="861400"/>
            </a:xfrm>
            <a:custGeom>
              <a:rect b="b" l="l" r="r" t="t"/>
              <a:pathLst>
                <a:path extrusionOk="0" h="34456" w="26487">
                  <a:moveTo>
                    <a:pt x="13315" y="3917"/>
                  </a:moveTo>
                  <a:cubicBezTo>
                    <a:pt x="15498" y="3917"/>
                    <a:pt x="17696" y="4745"/>
                    <a:pt x="19408" y="6400"/>
                  </a:cubicBezTo>
                  <a:cubicBezTo>
                    <a:pt x="22148" y="9254"/>
                    <a:pt x="22262" y="13593"/>
                    <a:pt x="22262" y="17246"/>
                  </a:cubicBezTo>
                  <a:cubicBezTo>
                    <a:pt x="22262" y="20785"/>
                    <a:pt x="22148" y="25237"/>
                    <a:pt x="19408" y="28091"/>
                  </a:cubicBezTo>
                  <a:cubicBezTo>
                    <a:pt x="17753" y="29690"/>
                    <a:pt x="15584" y="30489"/>
                    <a:pt x="13400" y="30489"/>
                  </a:cubicBezTo>
                  <a:cubicBezTo>
                    <a:pt x="11217" y="30489"/>
                    <a:pt x="9019" y="29690"/>
                    <a:pt x="7307" y="28091"/>
                  </a:cubicBezTo>
                  <a:cubicBezTo>
                    <a:pt x="4567" y="25237"/>
                    <a:pt x="4453" y="20785"/>
                    <a:pt x="4453" y="17246"/>
                  </a:cubicBezTo>
                  <a:cubicBezTo>
                    <a:pt x="4453" y="13593"/>
                    <a:pt x="4567" y="9254"/>
                    <a:pt x="7307" y="6400"/>
                  </a:cubicBezTo>
                  <a:cubicBezTo>
                    <a:pt x="8962" y="4745"/>
                    <a:pt x="11131" y="3917"/>
                    <a:pt x="13315" y="3917"/>
                  </a:cubicBezTo>
                  <a:close/>
                  <a:moveTo>
                    <a:pt x="13640" y="1"/>
                  </a:moveTo>
                  <a:cubicBezTo>
                    <a:pt x="13508" y="1"/>
                    <a:pt x="13376" y="3"/>
                    <a:pt x="13243" y="7"/>
                  </a:cubicBezTo>
                  <a:cubicBezTo>
                    <a:pt x="9932" y="7"/>
                    <a:pt x="6736" y="1263"/>
                    <a:pt x="4224" y="3546"/>
                  </a:cubicBezTo>
                  <a:cubicBezTo>
                    <a:pt x="685" y="7085"/>
                    <a:pt x="0" y="11994"/>
                    <a:pt x="0" y="17246"/>
                  </a:cubicBezTo>
                  <a:cubicBezTo>
                    <a:pt x="0" y="22497"/>
                    <a:pt x="685" y="27406"/>
                    <a:pt x="4224" y="30945"/>
                  </a:cubicBezTo>
                  <a:cubicBezTo>
                    <a:pt x="6736" y="33286"/>
                    <a:pt x="9961" y="34456"/>
                    <a:pt x="13200" y="34456"/>
                  </a:cubicBezTo>
                  <a:cubicBezTo>
                    <a:pt x="16440" y="34456"/>
                    <a:pt x="19693" y="33286"/>
                    <a:pt x="22262" y="30945"/>
                  </a:cubicBezTo>
                  <a:cubicBezTo>
                    <a:pt x="25801" y="27406"/>
                    <a:pt x="26486" y="22497"/>
                    <a:pt x="26486" y="17246"/>
                  </a:cubicBezTo>
                  <a:cubicBezTo>
                    <a:pt x="26486" y="11880"/>
                    <a:pt x="25801" y="7085"/>
                    <a:pt x="22262" y="3546"/>
                  </a:cubicBezTo>
                  <a:cubicBezTo>
                    <a:pt x="19958" y="1351"/>
                    <a:pt x="16915" y="1"/>
                    <a:pt x="13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6502800" y="2447925"/>
              <a:ext cx="799175" cy="830550"/>
            </a:xfrm>
            <a:custGeom>
              <a:rect b="b" l="l" r="r" t="t"/>
              <a:pathLst>
                <a:path extrusionOk="0" h="33222" w="31967">
                  <a:moveTo>
                    <a:pt x="1" y="0"/>
                  </a:moveTo>
                  <a:lnTo>
                    <a:pt x="1" y="33222"/>
                  </a:lnTo>
                  <a:lnTo>
                    <a:pt x="3997" y="33222"/>
                  </a:lnTo>
                  <a:lnTo>
                    <a:pt x="3997" y="5023"/>
                  </a:lnTo>
                  <a:lnTo>
                    <a:pt x="14385" y="32765"/>
                  </a:lnTo>
                  <a:lnTo>
                    <a:pt x="17696" y="32765"/>
                  </a:lnTo>
                  <a:lnTo>
                    <a:pt x="27971" y="5137"/>
                  </a:lnTo>
                  <a:lnTo>
                    <a:pt x="27971" y="33222"/>
                  </a:lnTo>
                  <a:lnTo>
                    <a:pt x="31966" y="33222"/>
                  </a:lnTo>
                  <a:lnTo>
                    <a:pt x="31966" y="0"/>
                  </a:lnTo>
                  <a:lnTo>
                    <a:pt x="26144" y="0"/>
                  </a:lnTo>
                  <a:lnTo>
                    <a:pt x="16098" y="27057"/>
                  </a:lnTo>
                  <a:lnTo>
                    <a:pt x="6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9" name="Google Shape;329;p33"/>
          <p:cNvSpPr txBox="1"/>
          <p:nvPr>
            <p:ph idx="2" type="subTitle"/>
          </p:nvPr>
        </p:nvSpPr>
        <p:spPr>
          <a:xfrm>
            <a:off x="3706875" y="3891125"/>
            <a:ext cx="4986900" cy="1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and Presenters">
  <p:cSld name="CUSTOM_4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"/>
          <p:cNvSpPr/>
          <p:nvPr/>
        </p:nvSpPr>
        <p:spPr>
          <a:xfrm flipH="1">
            <a:off x="0" y="-150"/>
            <a:ext cx="3247800" cy="5143500"/>
          </a:xfrm>
          <a:prstGeom prst="rect">
            <a:avLst/>
          </a:prstGeom>
          <a:solidFill>
            <a:srgbClr val="416E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4"/>
          <p:cNvSpPr txBox="1"/>
          <p:nvPr>
            <p:ph idx="1" type="subTitle"/>
          </p:nvPr>
        </p:nvSpPr>
        <p:spPr>
          <a:xfrm>
            <a:off x="6188613" y="2252925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33" name="Google Shape;333;p34"/>
          <p:cNvSpPr txBox="1"/>
          <p:nvPr>
            <p:ph idx="2" type="subTitle"/>
          </p:nvPr>
        </p:nvSpPr>
        <p:spPr>
          <a:xfrm>
            <a:off x="6188538" y="2439776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34" name="Google Shape;334;p34"/>
          <p:cNvSpPr txBox="1"/>
          <p:nvPr>
            <p:ph idx="3" type="subTitle"/>
          </p:nvPr>
        </p:nvSpPr>
        <p:spPr>
          <a:xfrm>
            <a:off x="6188613" y="2599888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9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35" name="Google Shape;335;p34"/>
          <p:cNvSpPr txBox="1"/>
          <p:nvPr>
            <p:ph idx="4" type="subTitle"/>
          </p:nvPr>
        </p:nvSpPr>
        <p:spPr>
          <a:xfrm>
            <a:off x="3667075" y="2252925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36" name="Google Shape;336;p34"/>
          <p:cNvSpPr txBox="1"/>
          <p:nvPr>
            <p:ph idx="5" type="subTitle"/>
          </p:nvPr>
        </p:nvSpPr>
        <p:spPr>
          <a:xfrm>
            <a:off x="3667000" y="2439776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37" name="Google Shape;337;p34"/>
          <p:cNvSpPr txBox="1"/>
          <p:nvPr>
            <p:ph idx="6" type="subTitle"/>
          </p:nvPr>
        </p:nvSpPr>
        <p:spPr>
          <a:xfrm>
            <a:off x="3667075" y="2599888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9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38" name="Google Shape;338;p34"/>
          <p:cNvSpPr/>
          <p:nvPr>
            <p:ph idx="7" type="pic"/>
          </p:nvPr>
        </p:nvSpPr>
        <p:spPr>
          <a:xfrm>
            <a:off x="4288750" y="985763"/>
            <a:ext cx="1152900" cy="11529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34"/>
          <p:cNvSpPr/>
          <p:nvPr>
            <p:ph idx="8" type="pic"/>
          </p:nvPr>
        </p:nvSpPr>
        <p:spPr>
          <a:xfrm>
            <a:off x="6810325" y="985763"/>
            <a:ext cx="1152900" cy="11529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34"/>
          <p:cNvSpPr txBox="1"/>
          <p:nvPr>
            <p:ph idx="9" type="body"/>
          </p:nvPr>
        </p:nvSpPr>
        <p:spPr>
          <a:xfrm>
            <a:off x="229925" y="909875"/>
            <a:ext cx="2396400" cy="36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1" name="Google Shape;341;p34"/>
          <p:cNvSpPr txBox="1"/>
          <p:nvPr/>
        </p:nvSpPr>
        <p:spPr>
          <a:xfrm>
            <a:off x="229925" y="291000"/>
            <a:ext cx="26484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2743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Today’s agenda</a:t>
            </a:r>
            <a:endParaRPr b="1" sz="24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42" name="Google Shape;342;p34"/>
          <p:cNvSpPr txBox="1"/>
          <p:nvPr/>
        </p:nvSpPr>
        <p:spPr>
          <a:xfrm>
            <a:off x="3533550" y="291000"/>
            <a:ext cx="26484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2743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Presenter</a:t>
            </a:r>
            <a:endParaRPr b="1" sz="2400">
              <a:solidFill>
                <a:srgbClr val="21458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43" name="Google Shape;343;p34"/>
          <p:cNvSpPr txBox="1"/>
          <p:nvPr>
            <p:ph idx="13" type="subTitle"/>
          </p:nvPr>
        </p:nvSpPr>
        <p:spPr>
          <a:xfrm>
            <a:off x="6188613" y="4337050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44" name="Google Shape;344;p34"/>
          <p:cNvSpPr txBox="1"/>
          <p:nvPr>
            <p:ph idx="14" type="subTitle"/>
          </p:nvPr>
        </p:nvSpPr>
        <p:spPr>
          <a:xfrm>
            <a:off x="6188538" y="4523901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45" name="Google Shape;345;p34"/>
          <p:cNvSpPr txBox="1"/>
          <p:nvPr>
            <p:ph idx="15" type="subTitle"/>
          </p:nvPr>
        </p:nvSpPr>
        <p:spPr>
          <a:xfrm>
            <a:off x="6188613" y="4684013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9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46" name="Google Shape;346;p34"/>
          <p:cNvSpPr txBox="1"/>
          <p:nvPr>
            <p:ph idx="16" type="subTitle"/>
          </p:nvPr>
        </p:nvSpPr>
        <p:spPr>
          <a:xfrm>
            <a:off x="3667075" y="4337050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47" name="Google Shape;347;p34"/>
          <p:cNvSpPr txBox="1"/>
          <p:nvPr>
            <p:ph idx="17" type="subTitle"/>
          </p:nvPr>
        </p:nvSpPr>
        <p:spPr>
          <a:xfrm>
            <a:off x="3667000" y="4523901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48" name="Google Shape;348;p34"/>
          <p:cNvSpPr txBox="1"/>
          <p:nvPr>
            <p:ph idx="18" type="subTitle"/>
          </p:nvPr>
        </p:nvSpPr>
        <p:spPr>
          <a:xfrm>
            <a:off x="3667075" y="4684013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9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49" name="Google Shape;349;p34"/>
          <p:cNvSpPr/>
          <p:nvPr>
            <p:ph idx="19" type="pic"/>
          </p:nvPr>
        </p:nvSpPr>
        <p:spPr>
          <a:xfrm>
            <a:off x="4288750" y="3069888"/>
            <a:ext cx="1152900" cy="11529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34"/>
          <p:cNvSpPr/>
          <p:nvPr>
            <p:ph idx="20" type="pic"/>
          </p:nvPr>
        </p:nvSpPr>
        <p:spPr>
          <a:xfrm>
            <a:off x="6810325" y="3069888"/>
            <a:ext cx="1152900" cy="11529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351" name="Google Shape;351;p34"/>
          <p:cNvGrpSpPr/>
          <p:nvPr/>
        </p:nvGrpSpPr>
        <p:grpSpPr>
          <a:xfrm>
            <a:off x="229930" y="4645827"/>
            <a:ext cx="217569" cy="362613"/>
            <a:chOff x="238125" y="1780075"/>
            <a:chExt cx="1284350" cy="2140575"/>
          </a:xfrm>
        </p:grpSpPr>
        <p:sp>
          <p:nvSpPr>
            <p:cNvPr id="352" name="Google Shape;352;p34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single line header single text box 1">
  <p:cSld name="CUSTOM_6_2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5"/>
          <p:cNvSpPr txBox="1"/>
          <p:nvPr>
            <p:ph idx="1" type="body"/>
          </p:nvPr>
        </p:nvSpPr>
        <p:spPr>
          <a:xfrm>
            <a:off x="228775" y="851175"/>
            <a:ext cx="8686500" cy="4157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7" name="Google Shape;357;p35"/>
          <p:cNvSpPr txBox="1"/>
          <p:nvPr>
            <p:ph type="title"/>
          </p:nvPr>
        </p:nvSpPr>
        <p:spPr>
          <a:xfrm>
            <a:off x="228775" y="196425"/>
            <a:ext cx="8686500" cy="5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358" name="Google Shape;358;p35"/>
          <p:cNvGrpSpPr/>
          <p:nvPr/>
        </p:nvGrpSpPr>
        <p:grpSpPr>
          <a:xfrm>
            <a:off x="8697730" y="4645827"/>
            <a:ext cx="217569" cy="362613"/>
            <a:chOff x="238125" y="1780075"/>
            <a:chExt cx="1284350" cy="2140575"/>
          </a:xfrm>
        </p:grpSpPr>
        <p:sp>
          <p:nvSpPr>
            <p:cNvPr id="359" name="Google Shape;359;p35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double line header subtitle text box 1">
  <p:cSld name="CUSTOM_6_1_1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6"/>
          <p:cNvSpPr txBox="1"/>
          <p:nvPr>
            <p:ph idx="1" type="body"/>
          </p:nvPr>
        </p:nvSpPr>
        <p:spPr>
          <a:xfrm>
            <a:off x="228775" y="1657800"/>
            <a:ext cx="8686500" cy="3350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64" name="Google Shape;364;p36"/>
          <p:cNvSpPr txBox="1"/>
          <p:nvPr>
            <p:ph type="title"/>
          </p:nvPr>
        </p:nvSpPr>
        <p:spPr>
          <a:xfrm>
            <a:off x="228775" y="1149525"/>
            <a:ext cx="8686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78909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65" name="Google Shape;365;p36"/>
          <p:cNvSpPr txBox="1"/>
          <p:nvPr>
            <p:ph idx="2" type="title"/>
          </p:nvPr>
        </p:nvSpPr>
        <p:spPr>
          <a:xfrm>
            <a:off x="228775" y="196425"/>
            <a:ext cx="8686500" cy="9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366" name="Google Shape;366;p36"/>
          <p:cNvGrpSpPr/>
          <p:nvPr/>
        </p:nvGrpSpPr>
        <p:grpSpPr>
          <a:xfrm>
            <a:off x="8697730" y="4645827"/>
            <a:ext cx="217569" cy="362613"/>
            <a:chOff x="238125" y="1780075"/>
            <a:chExt cx="1284350" cy="2140575"/>
          </a:xfrm>
        </p:grpSpPr>
        <p:sp>
          <p:nvSpPr>
            <p:cNvPr id="367" name="Google Shape;367;p36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368" name="Google Shape;368;p36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CUSTOM_5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37"/>
          <p:cNvGrpSpPr/>
          <p:nvPr/>
        </p:nvGrpSpPr>
        <p:grpSpPr>
          <a:xfrm>
            <a:off x="8697730" y="4645827"/>
            <a:ext cx="217569" cy="362613"/>
            <a:chOff x="238125" y="1780075"/>
            <a:chExt cx="1284350" cy="2140575"/>
          </a:xfrm>
        </p:grpSpPr>
        <p:sp>
          <p:nvSpPr>
            <p:cNvPr id="372" name="Google Shape;372;p37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>
  <p:cSld name="CUSTOM_2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8"/>
          <p:cNvSpPr/>
          <p:nvPr/>
        </p:nvSpPr>
        <p:spPr>
          <a:xfrm>
            <a:off x="291150" y="290025"/>
            <a:ext cx="8561700" cy="4575600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8"/>
          <p:cNvSpPr txBox="1"/>
          <p:nvPr>
            <p:ph type="title"/>
          </p:nvPr>
        </p:nvSpPr>
        <p:spPr>
          <a:xfrm>
            <a:off x="1412300" y="1637875"/>
            <a:ext cx="7041300" cy="16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378" name="Google Shape;378;p38"/>
          <p:cNvGrpSpPr/>
          <p:nvPr/>
        </p:nvGrpSpPr>
        <p:grpSpPr>
          <a:xfrm>
            <a:off x="635548" y="2116357"/>
            <a:ext cx="442844" cy="710029"/>
            <a:chOff x="238125" y="1780075"/>
            <a:chExt cx="1284350" cy="2140575"/>
          </a:xfrm>
        </p:grpSpPr>
        <p:sp>
          <p:nvSpPr>
            <p:cNvPr id="379" name="Google Shape;379;p38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single line header subtitle text box">
  <p:cSld name="CUSTOM_6_1_2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9"/>
          <p:cNvSpPr txBox="1"/>
          <p:nvPr>
            <p:ph idx="1" type="body"/>
          </p:nvPr>
        </p:nvSpPr>
        <p:spPr>
          <a:xfrm>
            <a:off x="228775" y="1257900"/>
            <a:ext cx="8686500" cy="3750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84" name="Google Shape;384;p39"/>
          <p:cNvSpPr txBox="1"/>
          <p:nvPr>
            <p:ph type="title"/>
          </p:nvPr>
        </p:nvSpPr>
        <p:spPr>
          <a:xfrm>
            <a:off x="228775" y="196425"/>
            <a:ext cx="8686500" cy="5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85" name="Google Shape;385;p39"/>
          <p:cNvSpPr txBox="1"/>
          <p:nvPr>
            <p:ph idx="2" type="title"/>
          </p:nvPr>
        </p:nvSpPr>
        <p:spPr>
          <a:xfrm>
            <a:off x="228775" y="749625"/>
            <a:ext cx="8686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78909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386" name="Google Shape;386;p39"/>
          <p:cNvGrpSpPr/>
          <p:nvPr/>
        </p:nvGrpSpPr>
        <p:grpSpPr>
          <a:xfrm>
            <a:off x="8697730" y="4645827"/>
            <a:ext cx="217569" cy="362613"/>
            <a:chOff x="238125" y="1780075"/>
            <a:chExt cx="1284350" cy="2140575"/>
          </a:xfrm>
        </p:grpSpPr>
        <p:sp>
          <p:nvSpPr>
            <p:cNvPr id="387" name="Google Shape;387;p39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tight single line header subtitle text box 1">
  <p:cSld name="CUSTOM_6_1_2_1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40"/>
          <p:cNvGrpSpPr/>
          <p:nvPr/>
        </p:nvGrpSpPr>
        <p:grpSpPr>
          <a:xfrm>
            <a:off x="8697730" y="4645827"/>
            <a:ext cx="217569" cy="362613"/>
            <a:chOff x="238125" y="1780075"/>
            <a:chExt cx="1284350" cy="2140575"/>
          </a:xfrm>
        </p:grpSpPr>
        <p:sp>
          <p:nvSpPr>
            <p:cNvPr id="392" name="Google Shape;392;p40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</p:grpSp>
      <p:sp>
        <p:nvSpPr>
          <p:cNvPr id="395" name="Google Shape;395;p40"/>
          <p:cNvSpPr txBox="1"/>
          <p:nvPr>
            <p:ph idx="1" type="body"/>
          </p:nvPr>
        </p:nvSpPr>
        <p:spPr>
          <a:xfrm>
            <a:off x="228775" y="1105500"/>
            <a:ext cx="8686500" cy="3750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96" name="Google Shape;396;p40"/>
          <p:cNvSpPr txBox="1"/>
          <p:nvPr>
            <p:ph type="title"/>
          </p:nvPr>
        </p:nvSpPr>
        <p:spPr>
          <a:xfrm>
            <a:off x="228775" y="265162"/>
            <a:ext cx="8686500" cy="3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97" name="Google Shape;397;p40"/>
          <p:cNvSpPr txBox="1"/>
          <p:nvPr>
            <p:ph idx="2" type="title"/>
          </p:nvPr>
        </p:nvSpPr>
        <p:spPr>
          <a:xfrm>
            <a:off x="228775" y="722200"/>
            <a:ext cx="8686500" cy="33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78909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single line header subtitle text box 1">
  <p:cSld name="CUSTOM_6_1_3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1"/>
          <p:cNvSpPr txBox="1"/>
          <p:nvPr>
            <p:ph idx="1" type="body"/>
          </p:nvPr>
        </p:nvSpPr>
        <p:spPr>
          <a:xfrm>
            <a:off x="228775" y="1257900"/>
            <a:ext cx="8686500" cy="3750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00" name="Google Shape;400;p41"/>
          <p:cNvSpPr txBox="1"/>
          <p:nvPr>
            <p:ph type="title"/>
          </p:nvPr>
        </p:nvSpPr>
        <p:spPr>
          <a:xfrm>
            <a:off x="228775" y="196425"/>
            <a:ext cx="8686500" cy="5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01" name="Google Shape;401;p41"/>
          <p:cNvSpPr txBox="1"/>
          <p:nvPr>
            <p:ph idx="2" type="title"/>
          </p:nvPr>
        </p:nvSpPr>
        <p:spPr>
          <a:xfrm>
            <a:off x="228775" y="749625"/>
            <a:ext cx="8686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78909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402" name="Google Shape;402;p41"/>
          <p:cNvGrpSpPr/>
          <p:nvPr/>
        </p:nvGrpSpPr>
        <p:grpSpPr>
          <a:xfrm>
            <a:off x="8697730" y="4645827"/>
            <a:ext cx="217569" cy="362613"/>
            <a:chOff x="238125" y="1780075"/>
            <a:chExt cx="1284350" cy="2140575"/>
          </a:xfrm>
        </p:grpSpPr>
        <p:sp>
          <p:nvSpPr>
            <p:cNvPr id="403" name="Google Shape;403;p41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404" name="Google Shape;404;p41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5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5"/>
          <p:cNvGrpSpPr/>
          <p:nvPr/>
        </p:nvGrpSpPr>
        <p:grpSpPr>
          <a:xfrm>
            <a:off x="8657439" y="4578727"/>
            <a:ext cx="257897" cy="429827"/>
            <a:chOff x="238125" y="1780075"/>
            <a:chExt cx="1284350" cy="2140575"/>
          </a:xfrm>
        </p:grpSpPr>
        <p:sp>
          <p:nvSpPr>
            <p:cNvPr id="41" name="Google Shape;41;p5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</p:grp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 b="2419" l="0" r="0" t="0"/>
          <a:stretch/>
        </p:blipFill>
        <p:spPr>
          <a:xfrm>
            <a:off x="5618951" y="4050347"/>
            <a:ext cx="820396" cy="109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2324" l="0" r="0" t="0"/>
          <a:stretch/>
        </p:blipFill>
        <p:spPr>
          <a:xfrm>
            <a:off x="5019700" y="3599859"/>
            <a:ext cx="625687" cy="155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4">
            <a:alphaModFix/>
          </a:blip>
          <a:srcRect b="2324" l="0" r="0" t="0"/>
          <a:stretch/>
        </p:blipFill>
        <p:spPr>
          <a:xfrm>
            <a:off x="6387909" y="3591425"/>
            <a:ext cx="613237" cy="155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 rotWithShape="1">
          <a:blip r:embed="rId5">
            <a:alphaModFix/>
          </a:blip>
          <a:srcRect b="2324" l="0" r="0" t="0"/>
          <a:stretch/>
        </p:blipFill>
        <p:spPr>
          <a:xfrm>
            <a:off x="7076369" y="3599859"/>
            <a:ext cx="501952" cy="155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 rotWithShape="1">
          <a:blip r:embed="rId6">
            <a:alphaModFix/>
          </a:blip>
          <a:srcRect b="2324" l="0" r="0" t="0"/>
          <a:stretch/>
        </p:blipFill>
        <p:spPr>
          <a:xfrm>
            <a:off x="7616714" y="3591425"/>
            <a:ext cx="757986" cy="155666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 txBox="1"/>
          <p:nvPr/>
        </p:nvSpPr>
        <p:spPr>
          <a:xfrm>
            <a:off x="229925" y="291000"/>
            <a:ext cx="26484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2743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Today’s agenda</a:t>
            </a:r>
            <a:endParaRPr b="1" sz="2400">
              <a:solidFill>
                <a:srgbClr val="21458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0" name="Google Shape;50;p5"/>
          <p:cNvSpPr txBox="1"/>
          <p:nvPr>
            <p:ph idx="1" type="body"/>
          </p:nvPr>
        </p:nvSpPr>
        <p:spPr>
          <a:xfrm>
            <a:off x="229925" y="909875"/>
            <a:ext cx="4789800" cy="3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arabicPeriod"/>
              <a:defRPr sz="14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alphaLcPeriod"/>
              <a:defRPr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romanLcPeriod"/>
              <a:defRPr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arabicPeriod"/>
              <a:defRPr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alphaLcPeriod"/>
              <a:defRPr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romanLcPeriod"/>
              <a:defRPr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arabicPeriod"/>
              <a:defRPr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alphaLcPeriod"/>
              <a:defRPr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romanLcPeriod"/>
              <a:defRPr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single line header subtitle text box 1 1">
  <p:cSld name="CUSTOM_6_1_1_1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/>
          <p:nvPr>
            <p:ph idx="1" type="body"/>
          </p:nvPr>
        </p:nvSpPr>
        <p:spPr>
          <a:xfrm>
            <a:off x="228775" y="1257900"/>
            <a:ext cx="8686500" cy="3750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08" name="Google Shape;408;p42"/>
          <p:cNvSpPr txBox="1"/>
          <p:nvPr>
            <p:ph type="title"/>
          </p:nvPr>
        </p:nvSpPr>
        <p:spPr>
          <a:xfrm>
            <a:off x="228775" y="196425"/>
            <a:ext cx="8686500" cy="5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09" name="Google Shape;409;p42"/>
          <p:cNvSpPr txBox="1"/>
          <p:nvPr>
            <p:ph idx="2" type="title"/>
          </p:nvPr>
        </p:nvSpPr>
        <p:spPr>
          <a:xfrm>
            <a:off x="228775" y="749625"/>
            <a:ext cx="8686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78909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410" name="Google Shape;410;p42"/>
          <p:cNvGrpSpPr/>
          <p:nvPr/>
        </p:nvGrpSpPr>
        <p:grpSpPr>
          <a:xfrm>
            <a:off x="8697730" y="4645827"/>
            <a:ext cx="217569" cy="362613"/>
            <a:chOff x="238125" y="1780075"/>
            <a:chExt cx="1284350" cy="2140575"/>
          </a:xfrm>
        </p:grpSpPr>
        <p:sp>
          <p:nvSpPr>
            <p:cNvPr id="411" name="Google Shape;411;p42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412" name="Google Shape;412;p42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413" name="Google Shape;413;p42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left column highlight">
  <p:cSld name="CUSTOM_1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3"/>
          <p:cNvSpPr/>
          <p:nvPr/>
        </p:nvSpPr>
        <p:spPr>
          <a:xfrm>
            <a:off x="0" y="0"/>
            <a:ext cx="2284200" cy="5143500"/>
          </a:xfrm>
          <a:prstGeom prst="rect">
            <a:avLst/>
          </a:prstGeom>
          <a:solidFill>
            <a:srgbClr val="416E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3"/>
          <p:cNvSpPr txBox="1"/>
          <p:nvPr>
            <p:ph idx="1" type="body"/>
          </p:nvPr>
        </p:nvSpPr>
        <p:spPr>
          <a:xfrm>
            <a:off x="2419200" y="135000"/>
            <a:ext cx="6589800" cy="4873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17" name="Google Shape;417;p43"/>
          <p:cNvSpPr txBox="1"/>
          <p:nvPr>
            <p:ph type="title"/>
          </p:nvPr>
        </p:nvSpPr>
        <p:spPr>
          <a:xfrm>
            <a:off x="228775" y="196425"/>
            <a:ext cx="1945200" cy="953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8" name="Google Shape;418;p43"/>
          <p:cNvSpPr txBox="1"/>
          <p:nvPr>
            <p:ph idx="2" type="body"/>
          </p:nvPr>
        </p:nvSpPr>
        <p:spPr>
          <a:xfrm>
            <a:off x="229825" y="1294975"/>
            <a:ext cx="1945200" cy="3260700"/>
          </a:xfrm>
          <a:prstGeom prst="rect">
            <a:avLst/>
          </a:prstGeom>
          <a:noFill/>
        </p:spPr>
        <p:txBody>
          <a:bodyPr anchorCtr="0" anchor="t" bIns="91425" lIns="0" spcFirstLastPara="1" rIns="91425" wrap="square" tIns="91425">
            <a:norm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419" name="Google Shape;419;p43"/>
          <p:cNvGrpSpPr/>
          <p:nvPr/>
        </p:nvGrpSpPr>
        <p:grpSpPr>
          <a:xfrm>
            <a:off x="229930" y="4645827"/>
            <a:ext cx="217569" cy="362613"/>
            <a:chOff x="238125" y="1780075"/>
            <a:chExt cx="1284350" cy="2140575"/>
          </a:xfrm>
        </p:grpSpPr>
        <p:sp>
          <p:nvSpPr>
            <p:cNvPr id="420" name="Google Shape;420;p43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421" name="Google Shape;421;p43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422" name="Google Shape;422;p43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_3_1">
    <p:bg>
      <p:bgPr>
        <a:solidFill>
          <a:srgbClr val="022A39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4"/>
          <p:cNvSpPr txBox="1"/>
          <p:nvPr/>
        </p:nvSpPr>
        <p:spPr>
          <a:xfrm>
            <a:off x="3706875" y="1898225"/>
            <a:ext cx="49869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AB4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</a:t>
            </a:r>
            <a:endParaRPr b="1" sz="3600">
              <a:solidFill>
                <a:srgbClr val="FFAB4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425" name="Google Shape;425;p44"/>
          <p:cNvGrpSpPr/>
          <p:nvPr/>
        </p:nvGrpSpPr>
        <p:grpSpPr>
          <a:xfrm>
            <a:off x="635553" y="2116344"/>
            <a:ext cx="2435615" cy="710029"/>
            <a:chOff x="238125" y="1780075"/>
            <a:chExt cx="7063850" cy="2140575"/>
          </a:xfrm>
        </p:grpSpPr>
        <p:sp>
          <p:nvSpPr>
            <p:cNvPr id="426" name="Google Shape;426;p44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2164625" y="2447925"/>
              <a:ext cx="936150" cy="830550"/>
            </a:xfrm>
            <a:custGeom>
              <a:rect b="b" l="l" r="r" t="t"/>
              <a:pathLst>
                <a:path extrusionOk="0" h="33222" w="37446">
                  <a:moveTo>
                    <a:pt x="0" y="0"/>
                  </a:moveTo>
                  <a:lnTo>
                    <a:pt x="6736" y="33222"/>
                  </a:lnTo>
                  <a:lnTo>
                    <a:pt x="11188" y="33222"/>
                  </a:lnTo>
                  <a:lnTo>
                    <a:pt x="18837" y="6393"/>
                  </a:lnTo>
                  <a:lnTo>
                    <a:pt x="26372" y="33222"/>
                  </a:lnTo>
                  <a:lnTo>
                    <a:pt x="30824" y="33222"/>
                  </a:lnTo>
                  <a:lnTo>
                    <a:pt x="37445" y="0"/>
                  </a:lnTo>
                  <a:lnTo>
                    <a:pt x="33678" y="0"/>
                  </a:lnTo>
                  <a:lnTo>
                    <a:pt x="28427" y="27057"/>
                  </a:lnTo>
                  <a:lnTo>
                    <a:pt x="20664" y="457"/>
                  </a:lnTo>
                  <a:lnTo>
                    <a:pt x="16896" y="457"/>
                  </a:lnTo>
                  <a:lnTo>
                    <a:pt x="9247" y="27057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3206350" y="2447925"/>
              <a:ext cx="667875" cy="830550"/>
            </a:xfrm>
            <a:custGeom>
              <a:rect b="b" l="l" r="r" t="t"/>
              <a:pathLst>
                <a:path extrusionOk="0" h="33222" w="26715">
                  <a:moveTo>
                    <a:pt x="1" y="0"/>
                  </a:moveTo>
                  <a:lnTo>
                    <a:pt x="11303" y="19636"/>
                  </a:lnTo>
                  <a:lnTo>
                    <a:pt x="11303" y="33222"/>
                  </a:lnTo>
                  <a:lnTo>
                    <a:pt x="15413" y="33222"/>
                  </a:lnTo>
                  <a:lnTo>
                    <a:pt x="15413" y="19636"/>
                  </a:lnTo>
                  <a:lnTo>
                    <a:pt x="26715" y="0"/>
                  </a:lnTo>
                  <a:lnTo>
                    <a:pt x="22148" y="0"/>
                  </a:lnTo>
                  <a:lnTo>
                    <a:pt x="13586" y="15869"/>
                  </a:lnTo>
                  <a:lnTo>
                    <a:pt x="4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3974100" y="2432925"/>
              <a:ext cx="633625" cy="860600"/>
            </a:xfrm>
            <a:custGeom>
              <a:rect b="b" l="l" r="r" t="t"/>
              <a:pathLst>
                <a:path extrusionOk="0" h="34424" w="25345">
                  <a:moveTo>
                    <a:pt x="13591" y="1"/>
                  </a:moveTo>
                  <a:cubicBezTo>
                    <a:pt x="13324" y="1"/>
                    <a:pt x="13056" y="10"/>
                    <a:pt x="12787" y="29"/>
                  </a:cubicBezTo>
                  <a:cubicBezTo>
                    <a:pt x="12554" y="13"/>
                    <a:pt x="12322" y="5"/>
                    <a:pt x="12089" y="5"/>
                  </a:cubicBezTo>
                  <a:cubicBezTo>
                    <a:pt x="9130" y="5"/>
                    <a:pt x="6227" y="1329"/>
                    <a:pt x="4110" y="3340"/>
                  </a:cubicBezTo>
                  <a:cubicBezTo>
                    <a:pt x="2284" y="4938"/>
                    <a:pt x="1256" y="7450"/>
                    <a:pt x="1256" y="9847"/>
                  </a:cubicBezTo>
                  <a:cubicBezTo>
                    <a:pt x="1256" y="15099"/>
                    <a:pt x="5138" y="17953"/>
                    <a:pt x="10161" y="18638"/>
                  </a:cubicBezTo>
                  <a:cubicBezTo>
                    <a:pt x="11873" y="18980"/>
                    <a:pt x="13586" y="19209"/>
                    <a:pt x="15412" y="19551"/>
                  </a:cubicBezTo>
                  <a:cubicBezTo>
                    <a:pt x="19408" y="20122"/>
                    <a:pt x="21006" y="22291"/>
                    <a:pt x="21006" y="24917"/>
                  </a:cubicBezTo>
                  <a:cubicBezTo>
                    <a:pt x="21006" y="26401"/>
                    <a:pt x="20436" y="27771"/>
                    <a:pt x="19294" y="28798"/>
                  </a:cubicBezTo>
                  <a:cubicBezTo>
                    <a:pt x="17872" y="30030"/>
                    <a:pt x="16057" y="30712"/>
                    <a:pt x="14241" y="30712"/>
                  </a:cubicBezTo>
                  <a:cubicBezTo>
                    <a:pt x="13869" y="30712"/>
                    <a:pt x="13498" y="30683"/>
                    <a:pt x="13129" y="30625"/>
                  </a:cubicBezTo>
                  <a:cubicBezTo>
                    <a:pt x="12844" y="30654"/>
                    <a:pt x="12558" y="30668"/>
                    <a:pt x="12274" y="30668"/>
                  </a:cubicBezTo>
                  <a:cubicBezTo>
                    <a:pt x="10282" y="30668"/>
                    <a:pt x="8334" y="29969"/>
                    <a:pt x="6736" y="28570"/>
                  </a:cubicBezTo>
                  <a:cubicBezTo>
                    <a:pt x="5252" y="27086"/>
                    <a:pt x="4453" y="25259"/>
                    <a:pt x="4453" y="23204"/>
                  </a:cubicBezTo>
                  <a:lnTo>
                    <a:pt x="0" y="23204"/>
                  </a:lnTo>
                  <a:cubicBezTo>
                    <a:pt x="0" y="26287"/>
                    <a:pt x="1256" y="29255"/>
                    <a:pt x="3539" y="31196"/>
                  </a:cubicBezTo>
                  <a:cubicBezTo>
                    <a:pt x="6031" y="33376"/>
                    <a:pt x="8995" y="34423"/>
                    <a:pt x="12174" y="34423"/>
                  </a:cubicBezTo>
                  <a:cubicBezTo>
                    <a:pt x="12490" y="34423"/>
                    <a:pt x="12809" y="34413"/>
                    <a:pt x="13129" y="34392"/>
                  </a:cubicBezTo>
                  <a:cubicBezTo>
                    <a:pt x="13285" y="34398"/>
                    <a:pt x="13441" y="34400"/>
                    <a:pt x="13597" y="34400"/>
                  </a:cubicBezTo>
                  <a:cubicBezTo>
                    <a:pt x="16864" y="34400"/>
                    <a:pt x="20093" y="33261"/>
                    <a:pt x="22490" y="31082"/>
                  </a:cubicBezTo>
                  <a:cubicBezTo>
                    <a:pt x="24431" y="29369"/>
                    <a:pt x="25345" y="27086"/>
                    <a:pt x="25345" y="24689"/>
                  </a:cubicBezTo>
                  <a:cubicBezTo>
                    <a:pt x="25116" y="19437"/>
                    <a:pt x="21349" y="16012"/>
                    <a:pt x="15869" y="15327"/>
                  </a:cubicBezTo>
                  <a:lnTo>
                    <a:pt x="10275" y="14414"/>
                  </a:lnTo>
                  <a:cubicBezTo>
                    <a:pt x="7763" y="14186"/>
                    <a:pt x="5252" y="12701"/>
                    <a:pt x="5252" y="9733"/>
                  </a:cubicBezTo>
                  <a:cubicBezTo>
                    <a:pt x="5252" y="8477"/>
                    <a:pt x="5823" y="7107"/>
                    <a:pt x="6736" y="6194"/>
                  </a:cubicBezTo>
                  <a:cubicBezTo>
                    <a:pt x="8334" y="4653"/>
                    <a:pt x="10418" y="3882"/>
                    <a:pt x="12515" y="3882"/>
                  </a:cubicBezTo>
                  <a:cubicBezTo>
                    <a:pt x="14613" y="3882"/>
                    <a:pt x="16725" y="4653"/>
                    <a:pt x="18381" y="6194"/>
                  </a:cubicBezTo>
                  <a:cubicBezTo>
                    <a:pt x="19408" y="7336"/>
                    <a:pt x="19979" y="8706"/>
                    <a:pt x="20093" y="10304"/>
                  </a:cubicBezTo>
                  <a:lnTo>
                    <a:pt x="24545" y="10304"/>
                  </a:lnTo>
                  <a:cubicBezTo>
                    <a:pt x="24545" y="7564"/>
                    <a:pt x="23404" y="4938"/>
                    <a:pt x="21349" y="3112"/>
                  </a:cubicBezTo>
                  <a:cubicBezTo>
                    <a:pt x="19258" y="1125"/>
                    <a:pt x="16497" y="1"/>
                    <a:pt x="13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4821750" y="2445050"/>
              <a:ext cx="613650" cy="833425"/>
            </a:xfrm>
            <a:custGeom>
              <a:rect b="b" l="l" r="r" t="t"/>
              <a:pathLst>
                <a:path extrusionOk="0" h="33337" w="24546">
                  <a:moveTo>
                    <a:pt x="11645" y="3997"/>
                  </a:moveTo>
                  <a:cubicBezTo>
                    <a:pt x="13815" y="3997"/>
                    <a:pt x="15869" y="4796"/>
                    <a:pt x="17582" y="6280"/>
                  </a:cubicBezTo>
                  <a:cubicBezTo>
                    <a:pt x="20208" y="8906"/>
                    <a:pt x="20436" y="13130"/>
                    <a:pt x="20436" y="16669"/>
                  </a:cubicBezTo>
                  <a:cubicBezTo>
                    <a:pt x="20436" y="20208"/>
                    <a:pt x="20208" y="24432"/>
                    <a:pt x="17468" y="27058"/>
                  </a:cubicBezTo>
                  <a:cubicBezTo>
                    <a:pt x="15869" y="28656"/>
                    <a:pt x="13700" y="29341"/>
                    <a:pt x="11645" y="29341"/>
                  </a:cubicBezTo>
                  <a:lnTo>
                    <a:pt x="4225" y="29341"/>
                  </a:lnTo>
                  <a:lnTo>
                    <a:pt x="4225" y="3997"/>
                  </a:lnTo>
                  <a:close/>
                  <a:moveTo>
                    <a:pt x="1" y="1"/>
                  </a:moveTo>
                  <a:lnTo>
                    <a:pt x="1" y="33337"/>
                  </a:lnTo>
                  <a:lnTo>
                    <a:pt x="11645" y="33337"/>
                  </a:lnTo>
                  <a:cubicBezTo>
                    <a:pt x="14842" y="33337"/>
                    <a:pt x="18039" y="32195"/>
                    <a:pt x="20322" y="30026"/>
                  </a:cubicBezTo>
                  <a:cubicBezTo>
                    <a:pt x="23861" y="26601"/>
                    <a:pt x="24546" y="21464"/>
                    <a:pt x="24546" y="16783"/>
                  </a:cubicBezTo>
                  <a:cubicBezTo>
                    <a:pt x="24546" y="12102"/>
                    <a:pt x="23975" y="6965"/>
                    <a:pt x="20322" y="3426"/>
                  </a:cubicBezTo>
                  <a:cubicBezTo>
                    <a:pt x="17924" y="1257"/>
                    <a:pt x="14842" y="1"/>
                    <a:pt x="11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618050" y="2430625"/>
              <a:ext cx="662175" cy="861400"/>
            </a:xfrm>
            <a:custGeom>
              <a:rect b="b" l="l" r="r" t="t"/>
              <a:pathLst>
                <a:path extrusionOk="0" h="34456" w="26487">
                  <a:moveTo>
                    <a:pt x="13315" y="3917"/>
                  </a:moveTo>
                  <a:cubicBezTo>
                    <a:pt x="15498" y="3917"/>
                    <a:pt x="17696" y="4745"/>
                    <a:pt x="19408" y="6400"/>
                  </a:cubicBezTo>
                  <a:cubicBezTo>
                    <a:pt x="22148" y="9254"/>
                    <a:pt x="22262" y="13593"/>
                    <a:pt x="22262" y="17246"/>
                  </a:cubicBezTo>
                  <a:cubicBezTo>
                    <a:pt x="22262" y="20785"/>
                    <a:pt x="22148" y="25237"/>
                    <a:pt x="19408" y="28091"/>
                  </a:cubicBezTo>
                  <a:cubicBezTo>
                    <a:pt x="17753" y="29690"/>
                    <a:pt x="15584" y="30489"/>
                    <a:pt x="13400" y="30489"/>
                  </a:cubicBezTo>
                  <a:cubicBezTo>
                    <a:pt x="11217" y="30489"/>
                    <a:pt x="9019" y="29690"/>
                    <a:pt x="7307" y="28091"/>
                  </a:cubicBezTo>
                  <a:cubicBezTo>
                    <a:pt x="4567" y="25237"/>
                    <a:pt x="4453" y="20785"/>
                    <a:pt x="4453" y="17246"/>
                  </a:cubicBezTo>
                  <a:cubicBezTo>
                    <a:pt x="4453" y="13593"/>
                    <a:pt x="4567" y="9254"/>
                    <a:pt x="7307" y="6400"/>
                  </a:cubicBezTo>
                  <a:cubicBezTo>
                    <a:pt x="8962" y="4745"/>
                    <a:pt x="11131" y="3917"/>
                    <a:pt x="13315" y="3917"/>
                  </a:cubicBezTo>
                  <a:close/>
                  <a:moveTo>
                    <a:pt x="13640" y="1"/>
                  </a:moveTo>
                  <a:cubicBezTo>
                    <a:pt x="13508" y="1"/>
                    <a:pt x="13376" y="3"/>
                    <a:pt x="13243" y="7"/>
                  </a:cubicBezTo>
                  <a:cubicBezTo>
                    <a:pt x="9932" y="7"/>
                    <a:pt x="6736" y="1263"/>
                    <a:pt x="4224" y="3546"/>
                  </a:cubicBezTo>
                  <a:cubicBezTo>
                    <a:pt x="685" y="7085"/>
                    <a:pt x="0" y="11994"/>
                    <a:pt x="0" y="17246"/>
                  </a:cubicBezTo>
                  <a:cubicBezTo>
                    <a:pt x="0" y="22497"/>
                    <a:pt x="685" y="27406"/>
                    <a:pt x="4224" y="30945"/>
                  </a:cubicBezTo>
                  <a:cubicBezTo>
                    <a:pt x="6736" y="33286"/>
                    <a:pt x="9961" y="34456"/>
                    <a:pt x="13200" y="34456"/>
                  </a:cubicBezTo>
                  <a:cubicBezTo>
                    <a:pt x="16440" y="34456"/>
                    <a:pt x="19693" y="33286"/>
                    <a:pt x="22262" y="30945"/>
                  </a:cubicBezTo>
                  <a:cubicBezTo>
                    <a:pt x="25801" y="27406"/>
                    <a:pt x="26486" y="22497"/>
                    <a:pt x="26486" y="17246"/>
                  </a:cubicBezTo>
                  <a:cubicBezTo>
                    <a:pt x="26486" y="11880"/>
                    <a:pt x="25801" y="7085"/>
                    <a:pt x="22262" y="3546"/>
                  </a:cubicBezTo>
                  <a:cubicBezTo>
                    <a:pt x="19958" y="1351"/>
                    <a:pt x="16915" y="1"/>
                    <a:pt x="13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6502800" y="2447925"/>
              <a:ext cx="799175" cy="830550"/>
            </a:xfrm>
            <a:custGeom>
              <a:rect b="b" l="l" r="r" t="t"/>
              <a:pathLst>
                <a:path extrusionOk="0" h="33222" w="31967">
                  <a:moveTo>
                    <a:pt x="1" y="0"/>
                  </a:moveTo>
                  <a:lnTo>
                    <a:pt x="1" y="33222"/>
                  </a:lnTo>
                  <a:lnTo>
                    <a:pt x="3997" y="33222"/>
                  </a:lnTo>
                  <a:lnTo>
                    <a:pt x="3997" y="5023"/>
                  </a:lnTo>
                  <a:lnTo>
                    <a:pt x="14385" y="32765"/>
                  </a:lnTo>
                  <a:lnTo>
                    <a:pt x="17696" y="32765"/>
                  </a:lnTo>
                  <a:lnTo>
                    <a:pt x="27971" y="5137"/>
                  </a:lnTo>
                  <a:lnTo>
                    <a:pt x="27971" y="33222"/>
                  </a:lnTo>
                  <a:lnTo>
                    <a:pt x="31966" y="33222"/>
                  </a:lnTo>
                  <a:lnTo>
                    <a:pt x="31966" y="0"/>
                  </a:lnTo>
                  <a:lnTo>
                    <a:pt x="26144" y="0"/>
                  </a:lnTo>
                  <a:lnTo>
                    <a:pt x="16098" y="27057"/>
                  </a:lnTo>
                  <a:lnTo>
                    <a:pt x="6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">
  <p:cSld name="CUSTOM_8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5"/>
          <p:cNvSpPr txBox="1"/>
          <p:nvPr>
            <p:ph type="title"/>
          </p:nvPr>
        </p:nvSpPr>
        <p:spPr>
          <a:xfrm>
            <a:off x="228775" y="113100"/>
            <a:ext cx="67470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8909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7" name="Google Shape;437;p45"/>
          <p:cNvSpPr/>
          <p:nvPr/>
        </p:nvSpPr>
        <p:spPr>
          <a:xfrm>
            <a:off x="6975825" y="0"/>
            <a:ext cx="2168400" cy="5143500"/>
          </a:xfrm>
          <a:prstGeom prst="rect">
            <a:avLst/>
          </a:prstGeom>
          <a:solidFill>
            <a:srgbClr val="EAEF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5"/>
          <p:cNvSpPr txBox="1"/>
          <p:nvPr>
            <p:ph idx="1" type="body"/>
          </p:nvPr>
        </p:nvSpPr>
        <p:spPr>
          <a:xfrm>
            <a:off x="7415875" y="134825"/>
            <a:ext cx="1498200" cy="4873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39" name="Google Shape;439;p45"/>
          <p:cNvSpPr txBox="1"/>
          <p:nvPr>
            <p:ph idx="2" type="body"/>
          </p:nvPr>
        </p:nvSpPr>
        <p:spPr>
          <a:xfrm>
            <a:off x="228775" y="1417800"/>
            <a:ext cx="6509100" cy="3590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440" name="Google Shape;440;p45"/>
          <p:cNvGrpSpPr/>
          <p:nvPr/>
        </p:nvGrpSpPr>
        <p:grpSpPr>
          <a:xfrm>
            <a:off x="8642427" y="4555939"/>
            <a:ext cx="271640" cy="452732"/>
            <a:chOff x="238125" y="1780075"/>
            <a:chExt cx="1284350" cy="2140575"/>
          </a:xfrm>
        </p:grpSpPr>
        <p:sp>
          <p:nvSpPr>
            <p:cNvPr id="441" name="Google Shape;441;p45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  <p:sp>
          <p:nvSpPr>
            <p:cNvPr id="442" name="Google Shape;442;p45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  <p:sp>
          <p:nvSpPr>
            <p:cNvPr id="443" name="Google Shape;443;p45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</p:grpSp>
      <p:sp>
        <p:nvSpPr>
          <p:cNvPr id="444" name="Google Shape;444;p45"/>
          <p:cNvSpPr txBox="1"/>
          <p:nvPr>
            <p:ph idx="3" type="title"/>
          </p:nvPr>
        </p:nvSpPr>
        <p:spPr>
          <a:xfrm>
            <a:off x="228775" y="513000"/>
            <a:ext cx="6747000" cy="9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51" name="Google Shape;451;p4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2" name="Google Shape;452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55" name="Google Shape;455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8" name="Google Shape;458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9" name="Google Shape;459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2" name="Google Shape;462;p5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3" name="Google Shape;463;p5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4" name="Google Shape;464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7" name="Google Shape;467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0" name="Google Shape;470;p5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1" name="Google Shape;471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and Presenters">
  <p:cSld name="CUSTOM_4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idx="1" type="subTitle"/>
          </p:nvPr>
        </p:nvSpPr>
        <p:spPr>
          <a:xfrm>
            <a:off x="6188613" y="2252925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2" type="subTitle"/>
          </p:nvPr>
        </p:nvSpPr>
        <p:spPr>
          <a:xfrm>
            <a:off x="6188538" y="2439776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3" type="subTitle"/>
          </p:nvPr>
        </p:nvSpPr>
        <p:spPr>
          <a:xfrm>
            <a:off x="6188613" y="2599888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9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4" type="subTitle"/>
          </p:nvPr>
        </p:nvSpPr>
        <p:spPr>
          <a:xfrm>
            <a:off x="3667075" y="2252925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5" type="subTitle"/>
          </p:nvPr>
        </p:nvSpPr>
        <p:spPr>
          <a:xfrm>
            <a:off x="3667000" y="2439776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6" type="subTitle"/>
          </p:nvPr>
        </p:nvSpPr>
        <p:spPr>
          <a:xfrm>
            <a:off x="3667075" y="2599888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9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/>
          <p:nvPr>
            <p:ph idx="7" type="pic"/>
          </p:nvPr>
        </p:nvSpPr>
        <p:spPr>
          <a:xfrm>
            <a:off x="4288750" y="985763"/>
            <a:ext cx="1152900" cy="11529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6"/>
          <p:cNvSpPr/>
          <p:nvPr>
            <p:ph idx="8" type="pic"/>
          </p:nvPr>
        </p:nvSpPr>
        <p:spPr>
          <a:xfrm>
            <a:off x="6810325" y="985763"/>
            <a:ext cx="1152900" cy="11529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6"/>
          <p:cNvSpPr/>
          <p:nvPr/>
        </p:nvSpPr>
        <p:spPr>
          <a:xfrm flipH="1">
            <a:off x="0" y="-150"/>
            <a:ext cx="2878200" cy="5143500"/>
          </a:xfrm>
          <a:prstGeom prst="rect">
            <a:avLst/>
          </a:prstGeom>
          <a:solidFill>
            <a:srgbClr val="416E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6"/>
          <p:cNvSpPr txBox="1"/>
          <p:nvPr>
            <p:ph idx="9" type="body"/>
          </p:nvPr>
        </p:nvSpPr>
        <p:spPr>
          <a:xfrm>
            <a:off x="229925" y="909875"/>
            <a:ext cx="2396400" cy="3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2" name="Google Shape;62;p6"/>
          <p:cNvSpPr txBox="1"/>
          <p:nvPr/>
        </p:nvSpPr>
        <p:spPr>
          <a:xfrm>
            <a:off x="229925" y="291000"/>
            <a:ext cx="26484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2743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Today’s agenda</a:t>
            </a:r>
            <a:endParaRPr b="1" sz="24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3" name="Google Shape;63;p6"/>
          <p:cNvSpPr txBox="1"/>
          <p:nvPr/>
        </p:nvSpPr>
        <p:spPr>
          <a:xfrm>
            <a:off x="3247800" y="291000"/>
            <a:ext cx="26484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2743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Presenters</a:t>
            </a:r>
            <a:endParaRPr b="1" sz="2400">
              <a:solidFill>
                <a:srgbClr val="21458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4" name="Google Shape;64;p6"/>
          <p:cNvSpPr txBox="1"/>
          <p:nvPr>
            <p:ph idx="13" type="subTitle"/>
          </p:nvPr>
        </p:nvSpPr>
        <p:spPr>
          <a:xfrm>
            <a:off x="6188613" y="4337050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4" type="subTitle"/>
          </p:nvPr>
        </p:nvSpPr>
        <p:spPr>
          <a:xfrm>
            <a:off x="6188538" y="4523901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5" type="subTitle"/>
          </p:nvPr>
        </p:nvSpPr>
        <p:spPr>
          <a:xfrm>
            <a:off x="6188613" y="4684013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9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16" type="subTitle"/>
          </p:nvPr>
        </p:nvSpPr>
        <p:spPr>
          <a:xfrm>
            <a:off x="3667075" y="4337050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17" type="subTitle"/>
          </p:nvPr>
        </p:nvSpPr>
        <p:spPr>
          <a:xfrm>
            <a:off x="3667000" y="4523901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18" type="subTitle"/>
          </p:nvPr>
        </p:nvSpPr>
        <p:spPr>
          <a:xfrm>
            <a:off x="3667075" y="4684013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9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"/>
          <p:cNvSpPr/>
          <p:nvPr>
            <p:ph idx="19" type="pic"/>
          </p:nvPr>
        </p:nvSpPr>
        <p:spPr>
          <a:xfrm>
            <a:off x="4288750" y="3069888"/>
            <a:ext cx="1152900" cy="11529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6"/>
          <p:cNvSpPr/>
          <p:nvPr>
            <p:ph idx="20" type="pic"/>
          </p:nvPr>
        </p:nvSpPr>
        <p:spPr>
          <a:xfrm>
            <a:off x="6810325" y="3069888"/>
            <a:ext cx="1152900" cy="11529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72" name="Google Shape;72;p6"/>
          <p:cNvGrpSpPr/>
          <p:nvPr/>
        </p:nvGrpSpPr>
        <p:grpSpPr>
          <a:xfrm>
            <a:off x="229914" y="4578727"/>
            <a:ext cx="257897" cy="429827"/>
            <a:chOff x="238125" y="1780075"/>
            <a:chExt cx="1284350" cy="2140575"/>
          </a:xfrm>
        </p:grpSpPr>
        <p:sp>
          <p:nvSpPr>
            <p:cNvPr id="73" name="Google Shape;73;p6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4" name="Google Shape;474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5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8" name="Google Shape;478;p5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9" name="Google Shape;479;p5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0" name="Google Shape;480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3" name="Google Shape;483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6" name="Google Shape;486;p5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7" name="Google Shape;487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USTOM_3">
    <p:bg>
      <p:bgPr>
        <a:solidFill>
          <a:srgbClr val="022A39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8"/>
          <p:cNvSpPr txBox="1"/>
          <p:nvPr>
            <p:ph type="title"/>
          </p:nvPr>
        </p:nvSpPr>
        <p:spPr>
          <a:xfrm>
            <a:off x="3706875" y="0"/>
            <a:ext cx="4986900" cy="297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92" name="Google Shape;492;p58"/>
          <p:cNvSpPr txBox="1"/>
          <p:nvPr>
            <p:ph idx="1" type="subTitle"/>
          </p:nvPr>
        </p:nvSpPr>
        <p:spPr>
          <a:xfrm>
            <a:off x="3706875" y="3070925"/>
            <a:ext cx="4986900" cy="66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93" name="Google Shape;493;p58"/>
          <p:cNvSpPr txBox="1"/>
          <p:nvPr>
            <p:ph idx="2" type="subTitle"/>
          </p:nvPr>
        </p:nvSpPr>
        <p:spPr>
          <a:xfrm>
            <a:off x="3706875" y="3891125"/>
            <a:ext cx="4986900" cy="1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and Presenters">
  <p:cSld name="CUSTOM_4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9"/>
          <p:cNvSpPr/>
          <p:nvPr/>
        </p:nvSpPr>
        <p:spPr>
          <a:xfrm flipH="1">
            <a:off x="0" y="-150"/>
            <a:ext cx="3247800" cy="5143500"/>
          </a:xfrm>
          <a:prstGeom prst="rect">
            <a:avLst/>
          </a:prstGeom>
          <a:solidFill>
            <a:srgbClr val="416E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59"/>
          <p:cNvSpPr txBox="1"/>
          <p:nvPr>
            <p:ph idx="1" type="subTitle"/>
          </p:nvPr>
        </p:nvSpPr>
        <p:spPr>
          <a:xfrm>
            <a:off x="6188613" y="2252925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97" name="Google Shape;497;p59"/>
          <p:cNvSpPr txBox="1"/>
          <p:nvPr>
            <p:ph idx="2" type="subTitle"/>
          </p:nvPr>
        </p:nvSpPr>
        <p:spPr>
          <a:xfrm>
            <a:off x="6188538" y="2439776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98" name="Google Shape;498;p59"/>
          <p:cNvSpPr txBox="1"/>
          <p:nvPr>
            <p:ph idx="3" type="subTitle"/>
          </p:nvPr>
        </p:nvSpPr>
        <p:spPr>
          <a:xfrm>
            <a:off x="6188613" y="2599888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9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99" name="Google Shape;499;p59"/>
          <p:cNvSpPr txBox="1"/>
          <p:nvPr>
            <p:ph idx="4" type="subTitle"/>
          </p:nvPr>
        </p:nvSpPr>
        <p:spPr>
          <a:xfrm>
            <a:off x="3667075" y="2252925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00" name="Google Shape;500;p59"/>
          <p:cNvSpPr txBox="1"/>
          <p:nvPr>
            <p:ph idx="5" type="subTitle"/>
          </p:nvPr>
        </p:nvSpPr>
        <p:spPr>
          <a:xfrm>
            <a:off x="3667000" y="2439776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01" name="Google Shape;501;p59"/>
          <p:cNvSpPr txBox="1"/>
          <p:nvPr>
            <p:ph idx="6" type="subTitle"/>
          </p:nvPr>
        </p:nvSpPr>
        <p:spPr>
          <a:xfrm>
            <a:off x="3667075" y="2599888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9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02" name="Google Shape;502;p59"/>
          <p:cNvSpPr/>
          <p:nvPr>
            <p:ph idx="7" type="pic"/>
          </p:nvPr>
        </p:nvSpPr>
        <p:spPr>
          <a:xfrm>
            <a:off x="4288750" y="985763"/>
            <a:ext cx="1152900" cy="11529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59"/>
          <p:cNvSpPr/>
          <p:nvPr>
            <p:ph idx="8" type="pic"/>
          </p:nvPr>
        </p:nvSpPr>
        <p:spPr>
          <a:xfrm>
            <a:off x="6810325" y="985763"/>
            <a:ext cx="1152900" cy="11529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59"/>
          <p:cNvSpPr txBox="1"/>
          <p:nvPr>
            <p:ph idx="9" type="body"/>
          </p:nvPr>
        </p:nvSpPr>
        <p:spPr>
          <a:xfrm>
            <a:off x="229925" y="909875"/>
            <a:ext cx="2396400" cy="36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5" name="Google Shape;505;p59"/>
          <p:cNvSpPr txBox="1"/>
          <p:nvPr>
            <p:ph idx="13" type="subTitle"/>
          </p:nvPr>
        </p:nvSpPr>
        <p:spPr>
          <a:xfrm>
            <a:off x="6188613" y="4337050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06" name="Google Shape;506;p59"/>
          <p:cNvSpPr txBox="1"/>
          <p:nvPr>
            <p:ph idx="14" type="subTitle"/>
          </p:nvPr>
        </p:nvSpPr>
        <p:spPr>
          <a:xfrm>
            <a:off x="6188538" y="4523901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07" name="Google Shape;507;p59"/>
          <p:cNvSpPr txBox="1"/>
          <p:nvPr>
            <p:ph idx="15" type="subTitle"/>
          </p:nvPr>
        </p:nvSpPr>
        <p:spPr>
          <a:xfrm>
            <a:off x="6188613" y="4684013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9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08" name="Google Shape;508;p59"/>
          <p:cNvSpPr txBox="1"/>
          <p:nvPr>
            <p:ph idx="16" type="subTitle"/>
          </p:nvPr>
        </p:nvSpPr>
        <p:spPr>
          <a:xfrm>
            <a:off x="3667075" y="4337050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09" name="Google Shape;509;p59"/>
          <p:cNvSpPr txBox="1"/>
          <p:nvPr>
            <p:ph idx="17" type="subTitle"/>
          </p:nvPr>
        </p:nvSpPr>
        <p:spPr>
          <a:xfrm>
            <a:off x="3667000" y="4523901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10" name="Google Shape;510;p59"/>
          <p:cNvSpPr txBox="1"/>
          <p:nvPr>
            <p:ph idx="18" type="subTitle"/>
          </p:nvPr>
        </p:nvSpPr>
        <p:spPr>
          <a:xfrm>
            <a:off x="3667075" y="4684013"/>
            <a:ext cx="2396400" cy="16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9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11" name="Google Shape;511;p59"/>
          <p:cNvSpPr/>
          <p:nvPr>
            <p:ph idx="19" type="pic"/>
          </p:nvPr>
        </p:nvSpPr>
        <p:spPr>
          <a:xfrm>
            <a:off x="4288750" y="3069888"/>
            <a:ext cx="1152900" cy="11529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p59"/>
          <p:cNvSpPr/>
          <p:nvPr>
            <p:ph idx="20" type="pic"/>
          </p:nvPr>
        </p:nvSpPr>
        <p:spPr>
          <a:xfrm>
            <a:off x="6810325" y="3069888"/>
            <a:ext cx="1152900" cy="11529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513" name="Google Shape;513;p59"/>
          <p:cNvGrpSpPr/>
          <p:nvPr/>
        </p:nvGrpSpPr>
        <p:grpSpPr>
          <a:xfrm>
            <a:off x="229930" y="4645827"/>
            <a:ext cx="217569" cy="362613"/>
            <a:chOff x="238125" y="1780075"/>
            <a:chExt cx="1284350" cy="2140575"/>
          </a:xfrm>
        </p:grpSpPr>
        <p:sp>
          <p:nvSpPr>
            <p:cNvPr id="514" name="Google Shape;514;p59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515" name="Google Shape;515;p59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516" name="Google Shape;516;p59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single line header single text box 1">
  <p:cSld name="CUSTOM_6_2"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0"/>
          <p:cNvSpPr txBox="1"/>
          <p:nvPr>
            <p:ph idx="1" type="body"/>
          </p:nvPr>
        </p:nvSpPr>
        <p:spPr>
          <a:xfrm>
            <a:off x="228775" y="851175"/>
            <a:ext cx="8686500" cy="4157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19" name="Google Shape;519;p60"/>
          <p:cNvSpPr txBox="1"/>
          <p:nvPr>
            <p:ph type="title"/>
          </p:nvPr>
        </p:nvSpPr>
        <p:spPr>
          <a:xfrm>
            <a:off x="228775" y="196425"/>
            <a:ext cx="8686500" cy="5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520" name="Google Shape;520;p60"/>
          <p:cNvGrpSpPr/>
          <p:nvPr/>
        </p:nvGrpSpPr>
        <p:grpSpPr>
          <a:xfrm>
            <a:off x="8697730" y="4645827"/>
            <a:ext cx="217569" cy="362613"/>
            <a:chOff x="238125" y="1780075"/>
            <a:chExt cx="1284350" cy="2140575"/>
          </a:xfrm>
        </p:grpSpPr>
        <p:sp>
          <p:nvSpPr>
            <p:cNvPr id="521" name="Google Shape;521;p60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522" name="Google Shape;522;p60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523" name="Google Shape;523;p60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double line header subtitle text box 1">
  <p:cSld name="CUSTOM_6_1_1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1"/>
          <p:cNvSpPr txBox="1"/>
          <p:nvPr>
            <p:ph idx="1" type="body"/>
          </p:nvPr>
        </p:nvSpPr>
        <p:spPr>
          <a:xfrm>
            <a:off x="228775" y="1657800"/>
            <a:ext cx="8686500" cy="3350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6" name="Google Shape;526;p61"/>
          <p:cNvSpPr txBox="1"/>
          <p:nvPr>
            <p:ph type="title"/>
          </p:nvPr>
        </p:nvSpPr>
        <p:spPr>
          <a:xfrm>
            <a:off x="228775" y="1149525"/>
            <a:ext cx="8686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78909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27" name="Google Shape;527;p61"/>
          <p:cNvSpPr txBox="1"/>
          <p:nvPr>
            <p:ph idx="2" type="title"/>
          </p:nvPr>
        </p:nvSpPr>
        <p:spPr>
          <a:xfrm>
            <a:off x="228775" y="196425"/>
            <a:ext cx="8686500" cy="9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528" name="Google Shape;528;p61"/>
          <p:cNvGrpSpPr/>
          <p:nvPr/>
        </p:nvGrpSpPr>
        <p:grpSpPr>
          <a:xfrm>
            <a:off x="8697730" y="4645827"/>
            <a:ext cx="217569" cy="362613"/>
            <a:chOff x="238125" y="1780075"/>
            <a:chExt cx="1284350" cy="2140575"/>
          </a:xfrm>
        </p:grpSpPr>
        <p:sp>
          <p:nvSpPr>
            <p:cNvPr id="529" name="Google Shape;529;p61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530" name="Google Shape;530;p61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531" name="Google Shape;531;p61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CUSTOM_5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62"/>
          <p:cNvGrpSpPr/>
          <p:nvPr/>
        </p:nvGrpSpPr>
        <p:grpSpPr>
          <a:xfrm>
            <a:off x="8697730" y="4645827"/>
            <a:ext cx="217569" cy="362613"/>
            <a:chOff x="238125" y="1780075"/>
            <a:chExt cx="1284350" cy="2140575"/>
          </a:xfrm>
        </p:grpSpPr>
        <p:sp>
          <p:nvSpPr>
            <p:cNvPr id="534" name="Google Shape;534;p62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535" name="Google Shape;535;p62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536" name="Google Shape;536;p62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">
  <p:cSld name="CUSTOM_9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7"/>
          <p:cNvGrpSpPr/>
          <p:nvPr/>
        </p:nvGrpSpPr>
        <p:grpSpPr>
          <a:xfrm>
            <a:off x="8642427" y="4555939"/>
            <a:ext cx="271640" cy="452732"/>
            <a:chOff x="238125" y="1780075"/>
            <a:chExt cx="1284350" cy="2140575"/>
          </a:xfrm>
        </p:grpSpPr>
        <p:sp>
          <p:nvSpPr>
            <p:cNvPr id="78" name="Google Shape;78;p7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</p:grpSp>
      <p:sp>
        <p:nvSpPr>
          <p:cNvPr id="81" name="Google Shape;81;p7"/>
          <p:cNvSpPr txBox="1"/>
          <p:nvPr/>
        </p:nvSpPr>
        <p:spPr>
          <a:xfrm>
            <a:off x="229925" y="291000"/>
            <a:ext cx="26484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2743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Presenters</a:t>
            </a:r>
            <a:endParaRPr b="1" sz="2400">
              <a:solidFill>
                <a:srgbClr val="21458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2" name="Google Shape;82;p7"/>
          <p:cNvSpPr txBox="1"/>
          <p:nvPr>
            <p:ph idx="1" type="subTitle"/>
          </p:nvPr>
        </p:nvSpPr>
        <p:spPr>
          <a:xfrm>
            <a:off x="3373825" y="3036125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2" type="subTitle"/>
          </p:nvPr>
        </p:nvSpPr>
        <p:spPr>
          <a:xfrm>
            <a:off x="3373750" y="3222976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7"/>
          <p:cNvSpPr txBox="1"/>
          <p:nvPr>
            <p:ph idx="3" type="subTitle"/>
          </p:nvPr>
        </p:nvSpPr>
        <p:spPr>
          <a:xfrm>
            <a:off x="3373825" y="3383088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9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7"/>
          <p:cNvSpPr txBox="1"/>
          <p:nvPr>
            <p:ph idx="4" type="subTitle"/>
          </p:nvPr>
        </p:nvSpPr>
        <p:spPr>
          <a:xfrm>
            <a:off x="623688" y="3036125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7"/>
          <p:cNvSpPr txBox="1"/>
          <p:nvPr>
            <p:ph idx="5" type="subTitle"/>
          </p:nvPr>
        </p:nvSpPr>
        <p:spPr>
          <a:xfrm>
            <a:off x="623613" y="3222976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7"/>
          <p:cNvSpPr txBox="1"/>
          <p:nvPr>
            <p:ph idx="6" type="subTitle"/>
          </p:nvPr>
        </p:nvSpPr>
        <p:spPr>
          <a:xfrm>
            <a:off x="623688" y="3383088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9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7"/>
          <p:cNvSpPr/>
          <p:nvPr>
            <p:ph idx="7" type="pic"/>
          </p:nvPr>
        </p:nvSpPr>
        <p:spPr>
          <a:xfrm>
            <a:off x="1157402" y="1593001"/>
            <a:ext cx="1329000" cy="13290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7"/>
          <p:cNvSpPr/>
          <p:nvPr>
            <p:ph idx="8" type="pic"/>
          </p:nvPr>
        </p:nvSpPr>
        <p:spPr>
          <a:xfrm>
            <a:off x="3907448" y="1593001"/>
            <a:ext cx="1329000" cy="13290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7"/>
          <p:cNvSpPr txBox="1"/>
          <p:nvPr>
            <p:ph idx="9" type="subTitle"/>
          </p:nvPr>
        </p:nvSpPr>
        <p:spPr>
          <a:xfrm>
            <a:off x="6123975" y="3036125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7"/>
          <p:cNvSpPr txBox="1"/>
          <p:nvPr>
            <p:ph idx="13" type="subTitle"/>
          </p:nvPr>
        </p:nvSpPr>
        <p:spPr>
          <a:xfrm>
            <a:off x="6123900" y="3222976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7"/>
          <p:cNvSpPr txBox="1"/>
          <p:nvPr>
            <p:ph idx="14" type="subTitle"/>
          </p:nvPr>
        </p:nvSpPr>
        <p:spPr>
          <a:xfrm>
            <a:off x="6123975" y="3383088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9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7"/>
          <p:cNvSpPr/>
          <p:nvPr>
            <p:ph idx="15" type="pic"/>
          </p:nvPr>
        </p:nvSpPr>
        <p:spPr>
          <a:xfrm>
            <a:off x="6657490" y="1593001"/>
            <a:ext cx="1329000" cy="13290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>
  <p:cSld name="CUSTOM_2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3"/>
          <p:cNvSpPr/>
          <p:nvPr/>
        </p:nvSpPr>
        <p:spPr>
          <a:xfrm>
            <a:off x="291150" y="290025"/>
            <a:ext cx="8561700" cy="4575600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63"/>
          <p:cNvSpPr txBox="1"/>
          <p:nvPr>
            <p:ph type="title"/>
          </p:nvPr>
        </p:nvSpPr>
        <p:spPr>
          <a:xfrm>
            <a:off x="1412300" y="1637875"/>
            <a:ext cx="7041300" cy="16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540" name="Google Shape;540;p63"/>
          <p:cNvGrpSpPr/>
          <p:nvPr/>
        </p:nvGrpSpPr>
        <p:grpSpPr>
          <a:xfrm>
            <a:off x="635548" y="2116357"/>
            <a:ext cx="442844" cy="710029"/>
            <a:chOff x="238125" y="1780075"/>
            <a:chExt cx="1284350" cy="2140575"/>
          </a:xfrm>
        </p:grpSpPr>
        <p:sp>
          <p:nvSpPr>
            <p:cNvPr id="541" name="Google Shape;541;p63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542" name="Google Shape;542;p63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63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single line header subtitle text box">
  <p:cSld name="CUSTOM_6_1_2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4"/>
          <p:cNvSpPr txBox="1"/>
          <p:nvPr>
            <p:ph idx="1" type="body"/>
          </p:nvPr>
        </p:nvSpPr>
        <p:spPr>
          <a:xfrm>
            <a:off x="228775" y="1257900"/>
            <a:ext cx="8686500" cy="3750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46" name="Google Shape;546;p64"/>
          <p:cNvSpPr txBox="1"/>
          <p:nvPr>
            <p:ph type="title"/>
          </p:nvPr>
        </p:nvSpPr>
        <p:spPr>
          <a:xfrm>
            <a:off x="228775" y="196425"/>
            <a:ext cx="8686500" cy="5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47" name="Google Shape;547;p64"/>
          <p:cNvSpPr txBox="1"/>
          <p:nvPr>
            <p:ph idx="2" type="title"/>
          </p:nvPr>
        </p:nvSpPr>
        <p:spPr>
          <a:xfrm>
            <a:off x="228775" y="749625"/>
            <a:ext cx="8686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78909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548" name="Google Shape;548;p64"/>
          <p:cNvGrpSpPr/>
          <p:nvPr/>
        </p:nvGrpSpPr>
        <p:grpSpPr>
          <a:xfrm>
            <a:off x="8697730" y="4645827"/>
            <a:ext cx="217569" cy="362613"/>
            <a:chOff x="238125" y="1780075"/>
            <a:chExt cx="1284350" cy="2140575"/>
          </a:xfrm>
        </p:grpSpPr>
        <p:sp>
          <p:nvSpPr>
            <p:cNvPr id="549" name="Google Shape;549;p64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550" name="Google Shape;550;p64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551" name="Google Shape;551;p64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tight single line header subtitle text box 1">
  <p:cSld name="CUSTOM_6_1_2_1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65"/>
          <p:cNvGrpSpPr/>
          <p:nvPr/>
        </p:nvGrpSpPr>
        <p:grpSpPr>
          <a:xfrm>
            <a:off x="8697730" y="4645827"/>
            <a:ext cx="217569" cy="362613"/>
            <a:chOff x="238125" y="1780075"/>
            <a:chExt cx="1284350" cy="2140575"/>
          </a:xfrm>
        </p:grpSpPr>
        <p:sp>
          <p:nvSpPr>
            <p:cNvPr id="554" name="Google Shape;554;p65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555" name="Google Shape;555;p65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556" name="Google Shape;556;p65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</p:grpSp>
      <p:sp>
        <p:nvSpPr>
          <p:cNvPr id="557" name="Google Shape;557;p65"/>
          <p:cNvSpPr txBox="1"/>
          <p:nvPr>
            <p:ph idx="1" type="body"/>
          </p:nvPr>
        </p:nvSpPr>
        <p:spPr>
          <a:xfrm>
            <a:off x="228775" y="1105500"/>
            <a:ext cx="8686500" cy="3750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8" name="Google Shape;558;p65"/>
          <p:cNvSpPr txBox="1"/>
          <p:nvPr>
            <p:ph type="title"/>
          </p:nvPr>
        </p:nvSpPr>
        <p:spPr>
          <a:xfrm>
            <a:off x="228775" y="265162"/>
            <a:ext cx="8686500" cy="3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59" name="Google Shape;559;p65"/>
          <p:cNvSpPr txBox="1"/>
          <p:nvPr>
            <p:ph idx="2" type="title"/>
          </p:nvPr>
        </p:nvSpPr>
        <p:spPr>
          <a:xfrm>
            <a:off x="228775" y="722200"/>
            <a:ext cx="8686500" cy="33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78909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single line header subtitle text box 1">
  <p:cSld name="CUSTOM_6_1_3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6"/>
          <p:cNvSpPr txBox="1"/>
          <p:nvPr>
            <p:ph idx="1" type="body"/>
          </p:nvPr>
        </p:nvSpPr>
        <p:spPr>
          <a:xfrm>
            <a:off x="228775" y="1257900"/>
            <a:ext cx="8686500" cy="3750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62" name="Google Shape;562;p66"/>
          <p:cNvSpPr txBox="1"/>
          <p:nvPr>
            <p:ph type="title"/>
          </p:nvPr>
        </p:nvSpPr>
        <p:spPr>
          <a:xfrm>
            <a:off x="228775" y="196425"/>
            <a:ext cx="8686500" cy="5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63" name="Google Shape;563;p66"/>
          <p:cNvSpPr txBox="1"/>
          <p:nvPr>
            <p:ph idx="2" type="title"/>
          </p:nvPr>
        </p:nvSpPr>
        <p:spPr>
          <a:xfrm>
            <a:off x="228775" y="749625"/>
            <a:ext cx="8686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78909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564" name="Google Shape;564;p66"/>
          <p:cNvGrpSpPr/>
          <p:nvPr/>
        </p:nvGrpSpPr>
        <p:grpSpPr>
          <a:xfrm>
            <a:off x="8697730" y="4645827"/>
            <a:ext cx="217569" cy="362613"/>
            <a:chOff x="238125" y="1780075"/>
            <a:chExt cx="1284350" cy="2140575"/>
          </a:xfrm>
        </p:grpSpPr>
        <p:sp>
          <p:nvSpPr>
            <p:cNvPr id="565" name="Google Shape;565;p66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566" name="Google Shape;566;p66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567" name="Google Shape;567;p66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single line header subtitle text box 1 1">
  <p:cSld name="CUSTOM_6_1_1_1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7"/>
          <p:cNvSpPr txBox="1"/>
          <p:nvPr>
            <p:ph idx="1" type="body"/>
          </p:nvPr>
        </p:nvSpPr>
        <p:spPr>
          <a:xfrm>
            <a:off x="228775" y="1257900"/>
            <a:ext cx="8686500" cy="3750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70" name="Google Shape;570;p67"/>
          <p:cNvSpPr txBox="1"/>
          <p:nvPr>
            <p:ph type="title"/>
          </p:nvPr>
        </p:nvSpPr>
        <p:spPr>
          <a:xfrm>
            <a:off x="228775" y="196425"/>
            <a:ext cx="8686500" cy="5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71" name="Google Shape;571;p67"/>
          <p:cNvSpPr txBox="1"/>
          <p:nvPr>
            <p:ph idx="2" type="title"/>
          </p:nvPr>
        </p:nvSpPr>
        <p:spPr>
          <a:xfrm>
            <a:off x="228775" y="749625"/>
            <a:ext cx="8686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78909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572" name="Google Shape;572;p67"/>
          <p:cNvGrpSpPr/>
          <p:nvPr/>
        </p:nvGrpSpPr>
        <p:grpSpPr>
          <a:xfrm>
            <a:off x="8697730" y="4645827"/>
            <a:ext cx="217569" cy="362613"/>
            <a:chOff x="238125" y="1780075"/>
            <a:chExt cx="1284350" cy="2140575"/>
          </a:xfrm>
        </p:grpSpPr>
        <p:sp>
          <p:nvSpPr>
            <p:cNvPr id="573" name="Google Shape;573;p67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574" name="Google Shape;574;p67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575" name="Google Shape;575;p67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left column highlight">
  <p:cSld name="CUSTOM_1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8"/>
          <p:cNvSpPr/>
          <p:nvPr/>
        </p:nvSpPr>
        <p:spPr>
          <a:xfrm>
            <a:off x="0" y="0"/>
            <a:ext cx="2284200" cy="5143500"/>
          </a:xfrm>
          <a:prstGeom prst="rect">
            <a:avLst/>
          </a:prstGeom>
          <a:solidFill>
            <a:srgbClr val="416E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68"/>
          <p:cNvSpPr txBox="1"/>
          <p:nvPr>
            <p:ph idx="1" type="body"/>
          </p:nvPr>
        </p:nvSpPr>
        <p:spPr>
          <a:xfrm>
            <a:off x="2419200" y="135000"/>
            <a:ext cx="6589800" cy="4873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79" name="Google Shape;579;p68"/>
          <p:cNvSpPr txBox="1"/>
          <p:nvPr>
            <p:ph type="title"/>
          </p:nvPr>
        </p:nvSpPr>
        <p:spPr>
          <a:xfrm>
            <a:off x="228775" y="196425"/>
            <a:ext cx="1945200" cy="953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0" name="Google Shape;580;p68"/>
          <p:cNvSpPr txBox="1"/>
          <p:nvPr>
            <p:ph idx="2" type="body"/>
          </p:nvPr>
        </p:nvSpPr>
        <p:spPr>
          <a:xfrm>
            <a:off x="229825" y="1294975"/>
            <a:ext cx="1945200" cy="3260700"/>
          </a:xfrm>
          <a:prstGeom prst="rect">
            <a:avLst/>
          </a:prstGeom>
          <a:noFill/>
        </p:spPr>
        <p:txBody>
          <a:bodyPr anchorCtr="0" anchor="t" bIns="91425" lIns="0" spcFirstLastPara="1" rIns="91425" wrap="square" tIns="91425">
            <a:norm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581" name="Google Shape;581;p68"/>
          <p:cNvGrpSpPr/>
          <p:nvPr/>
        </p:nvGrpSpPr>
        <p:grpSpPr>
          <a:xfrm>
            <a:off x="229930" y="4645827"/>
            <a:ext cx="217569" cy="362613"/>
            <a:chOff x="238125" y="1780075"/>
            <a:chExt cx="1284350" cy="2140575"/>
          </a:xfrm>
        </p:grpSpPr>
        <p:sp>
          <p:nvSpPr>
            <p:cNvPr id="582" name="Google Shape;582;p68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583" name="Google Shape;583;p68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584" name="Google Shape;584;p68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_3_1">
    <p:bg>
      <p:bgPr>
        <a:solidFill>
          <a:srgbClr val="022A39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9"/>
          <p:cNvSpPr txBox="1"/>
          <p:nvPr/>
        </p:nvSpPr>
        <p:spPr>
          <a:xfrm>
            <a:off x="3706875" y="1898225"/>
            <a:ext cx="49869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AB4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</a:t>
            </a:r>
            <a:endParaRPr b="1" sz="3600">
              <a:solidFill>
                <a:srgbClr val="FFAB4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587" name="Google Shape;587;p69"/>
          <p:cNvGrpSpPr/>
          <p:nvPr/>
        </p:nvGrpSpPr>
        <p:grpSpPr>
          <a:xfrm>
            <a:off x="635553" y="2116344"/>
            <a:ext cx="2435615" cy="710029"/>
            <a:chOff x="238125" y="1780075"/>
            <a:chExt cx="7063850" cy="2140575"/>
          </a:xfrm>
        </p:grpSpPr>
        <p:sp>
          <p:nvSpPr>
            <p:cNvPr id="588" name="Google Shape;588;p69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589" name="Google Shape;589;p69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69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69"/>
            <p:cNvSpPr/>
            <p:nvPr/>
          </p:nvSpPr>
          <p:spPr>
            <a:xfrm>
              <a:off x="2164625" y="2447925"/>
              <a:ext cx="936150" cy="830550"/>
            </a:xfrm>
            <a:custGeom>
              <a:rect b="b" l="l" r="r" t="t"/>
              <a:pathLst>
                <a:path extrusionOk="0" h="33222" w="37446">
                  <a:moveTo>
                    <a:pt x="0" y="0"/>
                  </a:moveTo>
                  <a:lnTo>
                    <a:pt x="6736" y="33222"/>
                  </a:lnTo>
                  <a:lnTo>
                    <a:pt x="11188" y="33222"/>
                  </a:lnTo>
                  <a:lnTo>
                    <a:pt x="18837" y="6393"/>
                  </a:lnTo>
                  <a:lnTo>
                    <a:pt x="26372" y="33222"/>
                  </a:lnTo>
                  <a:lnTo>
                    <a:pt x="30824" y="33222"/>
                  </a:lnTo>
                  <a:lnTo>
                    <a:pt x="37445" y="0"/>
                  </a:lnTo>
                  <a:lnTo>
                    <a:pt x="33678" y="0"/>
                  </a:lnTo>
                  <a:lnTo>
                    <a:pt x="28427" y="27057"/>
                  </a:lnTo>
                  <a:lnTo>
                    <a:pt x="20664" y="457"/>
                  </a:lnTo>
                  <a:lnTo>
                    <a:pt x="16896" y="457"/>
                  </a:lnTo>
                  <a:lnTo>
                    <a:pt x="9247" y="27057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69"/>
            <p:cNvSpPr/>
            <p:nvPr/>
          </p:nvSpPr>
          <p:spPr>
            <a:xfrm>
              <a:off x="3206350" y="2447925"/>
              <a:ext cx="667875" cy="830550"/>
            </a:xfrm>
            <a:custGeom>
              <a:rect b="b" l="l" r="r" t="t"/>
              <a:pathLst>
                <a:path extrusionOk="0" h="33222" w="26715">
                  <a:moveTo>
                    <a:pt x="1" y="0"/>
                  </a:moveTo>
                  <a:lnTo>
                    <a:pt x="11303" y="19636"/>
                  </a:lnTo>
                  <a:lnTo>
                    <a:pt x="11303" y="33222"/>
                  </a:lnTo>
                  <a:lnTo>
                    <a:pt x="15413" y="33222"/>
                  </a:lnTo>
                  <a:lnTo>
                    <a:pt x="15413" y="19636"/>
                  </a:lnTo>
                  <a:lnTo>
                    <a:pt x="26715" y="0"/>
                  </a:lnTo>
                  <a:lnTo>
                    <a:pt x="22148" y="0"/>
                  </a:lnTo>
                  <a:lnTo>
                    <a:pt x="13586" y="15869"/>
                  </a:lnTo>
                  <a:lnTo>
                    <a:pt x="4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69"/>
            <p:cNvSpPr/>
            <p:nvPr/>
          </p:nvSpPr>
          <p:spPr>
            <a:xfrm>
              <a:off x="3974100" y="2432925"/>
              <a:ext cx="633625" cy="860600"/>
            </a:xfrm>
            <a:custGeom>
              <a:rect b="b" l="l" r="r" t="t"/>
              <a:pathLst>
                <a:path extrusionOk="0" h="34424" w="25345">
                  <a:moveTo>
                    <a:pt x="13591" y="1"/>
                  </a:moveTo>
                  <a:cubicBezTo>
                    <a:pt x="13324" y="1"/>
                    <a:pt x="13056" y="10"/>
                    <a:pt x="12787" y="29"/>
                  </a:cubicBezTo>
                  <a:cubicBezTo>
                    <a:pt x="12554" y="13"/>
                    <a:pt x="12322" y="5"/>
                    <a:pt x="12089" y="5"/>
                  </a:cubicBezTo>
                  <a:cubicBezTo>
                    <a:pt x="9130" y="5"/>
                    <a:pt x="6227" y="1329"/>
                    <a:pt x="4110" y="3340"/>
                  </a:cubicBezTo>
                  <a:cubicBezTo>
                    <a:pt x="2284" y="4938"/>
                    <a:pt x="1256" y="7450"/>
                    <a:pt x="1256" y="9847"/>
                  </a:cubicBezTo>
                  <a:cubicBezTo>
                    <a:pt x="1256" y="15099"/>
                    <a:pt x="5138" y="17953"/>
                    <a:pt x="10161" y="18638"/>
                  </a:cubicBezTo>
                  <a:cubicBezTo>
                    <a:pt x="11873" y="18980"/>
                    <a:pt x="13586" y="19209"/>
                    <a:pt x="15412" y="19551"/>
                  </a:cubicBezTo>
                  <a:cubicBezTo>
                    <a:pt x="19408" y="20122"/>
                    <a:pt x="21006" y="22291"/>
                    <a:pt x="21006" y="24917"/>
                  </a:cubicBezTo>
                  <a:cubicBezTo>
                    <a:pt x="21006" y="26401"/>
                    <a:pt x="20436" y="27771"/>
                    <a:pt x="19294" y="28798"/>
                  </a:cubicBezTo>
                  <a:cubicBezTo>
                    <a:pt x="17872" y="30030"/>
                    <a:pt x="16057" y="30712"/>
                    <a:pt x="14241" y="30712"/>
                  </a:cubicBezTo>
                  <a:cubicBezTo>
                    <a:pt x="13869" y="30712"/>
                    <a:pt x="13498" y="30683"/>
                    <a:pt x="13129" y="30625"/>
                  </a:cubicBezTo>
                  <a:cubicBezTo>
                    <a:pt x="12844" y="30654"/>
                    <a:pt x="12558" y="30668"/>
                    <a:pt x="12274" y="30668"/>
                  </a:cubicBezTo>
                  <a:cubicBezTo>
                    <a:pt x="10282" y="30668"/>
                    <a:pt x="8334" y="29969"/>
                    <a:pt x="6736" y="28570"/>
                  </a:cubicBezTo>
                  <a:cubicBezTo>
                    <a:pt x="5252" y="27086"/>
                    <a:pt x="4453" y="25259"/>
                    <a:pt x="4453" y="23204"/>
                  </a:cubicBezTo>
                  <a:lnTo>
                    <a:pt x="0" y="23204"/>
                  </a:lnTo>
                  <a:cubicBezTo>
                    <a:pt x="0" y="26287"/>
                    <a:pt x="1256" y="29255"/>
                    <a:pt x="3539" y="31196"/>
                  </a:cubicBezTo>
                  <a:cubicBezTo>
                    <a:pt x="6031" y="33376"/>
                    <a:pt x="8995" y="34423"/>
                    <a:pt x="12174" y="34423"/>
                  </a:cubicBezTo>
                  <a:cubicBezTo>
                    <a:pt x="12490" y="34423"/>
                    <a:pt x="12809" y="34413"/>
                    <a:pt x="13129" y="34392"/>
                  </a:cubicBezTo>
                  <a:cubicBezTo>
                    <a:pt x="13285" y="34398"/>
                    <a:pt x="13441" y="34400"/>
                    <a:pt x="13597" y="34400"/>
                  </a:cubicBezTo>
                  <a:cubicBezTo>
                    <a:pt x="16864" y="34400"/>
                    <a:pt x="20093" y="33261"/>
                    <a:pt x="22490" y="31082"/>
                  </a:cubicBezTo>
                  <a:cubicBezTo>
                    <a:pt x="24431" y="29369"/>
                    <a:pt x="25345" y="27086"/>
                    <a:pt x="25345" y="24689"/>
                  </a:cubicBezTo>
                  <a:cubicBezTo>
                    <a:pt x="25116" y="19437"/>
                    <a:pt x="21349" y="16012"/>
                    <a:pt x="15869" y="15327"/>
                  </a:cubicBezTo>
                  <a:lnTo>
                    <a:pt x="10275" y="14414"/>
                  </a:lnTo>
                  <a:cubicBezTo>
                    <a:pt x="7763" y="14186"/>
                    <a:pt x="5252" y="12701"/>
                    <a:pt x="5252" y="9733"/>
                  </a:cubicBezTo>
                  <a:cubicBezTo>
                    <a:pt x="5252" y="8477"/>
                    <a:pt x="5823" y="7107"/>
                    <a:pt x="6736" y="6194"/>
                  </a:cubicBezTo>
                  <a:cubicBezTo>
                    <a:pt x="8334" y="4653"/>
                    <a:pt x="10418" y="3882"/>
                    <a:pt x="12515" y="3882"/>
                  </a:cubicBezTo>
                  <a:cubicBezTo>
                    <a:pt x="14613" y="3882"/>
                    <a:pt x="16725" y="4653"/>
                    <a:pt x="18381" y="6194"/>
                  </a:cubicBezTo>
                  <a:cubicBezTo>
                    <a:pt x="19408" y="7336"/>
                    <a:pt x="19979" y="8706"/>
                    <a:pt x="20093" y="10304"/>
                  </a:cubicBezTo>
                  <a:lnTo>
                    <a:pt x="24545" y="10304"/>
                  </a:lnTo>
                  <a:cubicBezTo>
                    <a:pt x="24545" y="7564"/>
                    <a:pt x="23404" y="4938"/>
                    <a:pt x="21349" y="3112"/>
                  </a:cubicBezTo>
                  <a:cubicBezTo>
                    <a:pt x="19258" y="1125"/>
                    <a:pt x="16497" y="1"/>
                    <a:pt x="13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69"/>
            <p:cNvSpPr/>
            <p:nvPr/>
          </p:nvSpPr>
          <p:spPr>
            <a:xfrm>
              <a:off x="4821750" y="2445050"/>
              <a:ext cx="613650" cy="833425"/>
            </a:xfrm>
            <a:custGeom>
              <a:rect b="b" l="l" r="r" t="t"/>
              <a:pathLst>
                <a:path extrusionOk="0" h="33337" w="24546">
                  <a:moveTo>
                    <a:pt x="11645" y="3997"/>
                  </a:moveTo>
                  <a:cubicBezTo>
                    <a:pt x="13815" y="3997"/>
                    <a:pt x="15869" y="4796"/>
                    <a:pt x="17582" y="6280"/>
                  </a:cubicBezTo>
                  <a:cubicBezTo>
                    <a:pt x="20208" y="8906"/>
                    <a:pt x="20436" y="13130"/>
                    <a:pt x="20436" y="16669"/>
                  </a:cubicBezTo>
                  <a:cubicBezTo>
                    <a:pt x="20436" y="20208"/>
                    <a:pt x="20208" y="24432"/>
                    <a:pt x="17468" y="27058"/>
                  </a:cubicBezTo>
                  <a:cubicBezTo>
                    <a:pt x="15869" y="28656"/>
                    <a:pt x="13700" y="29341"/>
                    <a:pt x="11645" y="29341"/>
                  </a:cubicBezTo>
                  <a:lnTo>
                    <a:pt x="4225" y="29341"/>
                  </a:lnTo>
                  <a:lnTo>
                    <a:pt x="4225" y="3997"/>
                  </a:lnTo>
                  <a:close/>
                  <a:moveTo>
                    <a:pt x="1" y="1"/>
                  </a:moveTo>
                  <a:lnTo>
                    <a:pt x="1" y="33337"/>
                  </a:lnTo>
                  <a:lnTo>
                    <a:pt x="11645" y="33337"/>
                  </a:lnTo>
                  <a:cubicBezTo>
                    <a:pt x="14842" y="33337"/>
                    <a:pt x="18039" y="32195"/>
                    <a:pt x="20322" y="30026"/>
                  </a:cubicBezTo>
                  <a:cubicBezTo>
                    <a:pt x="23861" y="26601"/>
                    <a:pt x="24546" y="21464"/>
                    <a:pt x="24546" y="16783"/>
                  </a:cubicBezTo>
                  <a:cubicBezTo>
                    <a:pt x="24546" y="12102"/>
                    <a:pt x="23975" y="6965"/>
                    <a:pt x="20322" y="3426"/>
                  </a:cubicBezTo>
                  <a:cubicBezTo>
                    <a:pt x="17924" y="1257"/>
                    <a:pt x="14842" y="1"/>
                    <a:pt x="11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69"/>
            <p:cNvSpPr/>
            <p:nvPr/>
          </p:nvSpPr>
          <p:spPr>
            <a:xfrm>
              <a:off x="5618050" y="2430625"/>
              <a:ext cx="662175" cy="861400"/>
            </a:xfrm>
            <a:custGeom>
              <a:rect b="b" l="l" r="r" t="t"/>
              <a:pathLst>
                <a:path extrusionOk="0" h="34456" w="26487">
                  <a:moveTo>
                    <a:pt x="13315" y="3917"/>
                  </a:moveTo>
                  <a:cubicBezTo>
                    <a:pt x="15498" y="3917"/>
                    <a:pt x="17696" y="4745"/>
                    <a:pt x="19408" y="6400"/>
                  </a:cubicBezTo>
                  <a:cubicBezTo>
                    <a:pt x="22148" y="9254"/>
                    <a:pt x="22262" y="13593"/>
                    <a:pt x="22262" y="17246"/>
                  </a:cubicBezTo>
                  <a:cubicBezTo>
                    <a:pt x="22262" y="20785"/>
                    <a:pt x="22148" y="25237"/>
                    <a:pt x="19408" y="28091"/>
                  </a:cubicBezTo>
                  <a:cubicBezTo>
                    <a:pt x="17753" y="29690"/>
                    <a:pt x="15584" y="30489"/>
                    <a:pt x="13400" y="30489"/>
                  </a:cubicBezTo>
                  <a:cubicBezTo>
                    <a:pt x="11217" y="30489"/>
                    <a:pt x="9019" y="29690"/>
                    <a:pt x="7307" y="28091"/>
                  </a:cubicBezTo>
                  <a:cubicBezTo>
                    <a:pt x="4567" y="25237"/>
                    <a:pt x="4453" y="20785"/>
                    <a:pt x="4453" y="17246"/>
                  </a:cubicBezTo>
                  <a:cubicBezTo>
                    <a:pt x="4453" y="13593"/>
                    <a:pt x="4567" y="9254"/>
                    <a:pt x="7307" y="6400"/>
                  </a:cubicBezTo>
                  <a:cubicBezTo>
                    <a:pt x="8962" y="4745"/>
                    <a:pt x="11131" y="3917"/>
                    <a:pt x="13315" y="3917"/>
                  </a:cubicBezTo>
                  <a:close/>
                  <a:moveTo>
                    <a:pt x="13640" y="1"/>
                  </a:moveTo>
                  <a:cubicBezTo>
                    <a:pt x="13508" y="1"/>
                    <a:pt x="13376" y="3"/>
                    <a:pt x="13243" y="7"/>
                  </a:cubicBezTo>
                  <a:cubicBezTo>
                    <a:pt x="9932" y="7"/>
                    <a:pt x="6736" y="1263"/>
                    <a:pt x="4224" y="3546"/>
                  </a:cubicBezTo>
                  <a:cubicBezTo>
                    <a:pt x="685" y="7085"/>
                    <a:pt x="0" y="11994"/>
                    <a:pt x="0" y="17246"/>
                  </a:cubicBezTo>
                  <a:cubicBezTo>
                    <a:pt x="0" y="22497"/>
                    <a:pt x="685" y="27406"/>
                    <a:pt x="4224" y="30945"/>
                  </a:cubicBezTo>
                  <a:cubicBezTo>
                    <a:pt x="6736" y="33286"/>
                    <a:pt x="9961" y="34456"/>
                    <a:pt x="13200" y="34456"/>
                  </a:cubicBezTo>
                  <a:cubicBezTo>
                    <a:pt x="16440" y="34456"/>
                    <a:pt x="19693" y="33286"/>
                    <a:pt x="22262" y="30945"/>
                  </a:cubicBezTo>
                  <a:cubicBezTo>
                    <a:pt x="25801" y="27406"/>
                    <a:pt x="26486" y="22497"/>
                    <a:pt x="26486" y="17246"/>
                  </a:cubicBezTo>
                  <a:cubicBezTo>
                    <a:pt x="26486" y="11880"/>
                    <a:pt x="25801" y="7085"/>
                    <a:pt x="22262" y="3546"/>
                  </a:cubicBezTo>
                  <a:cubicBezTo>
                    <a:pt x="19958" y="1351"/>
                    <a:pt x="16915" y="1"/>
                    <a:pt x="13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69"/>
            <p:cNvSpPr/>
            <p:nvPr/>
          </p:nvSpPr>
          <p:spPr>
            <a:xfrm>
              <a:off x="6502800" y="2447925"/>
              <a:ext cx="799175" cy="830550"/>
            </a:xfrm>
            <a:custGeom>
              <a:rect b="b" l="l" r="r" t="t"/>
              <a:pathLst>
                <a:path extrusionOk="0" h="33222" w="31967">
                  <a:moveTo>
                    <a:pt x="1" y="0"/>
                  </a:moveTo>
                  <a:lnTo>
                    <a:pt x="1" y="33222"/>
                  </a:lnTo>
                  <a:lnTo>
                    <a:pt x="3997" y="33222"/>
                  </a:lnTo>
                  <a:lnTo>
                    <a:pt x="3997" y="5023"/>
                  </a:lnTo>
                  <a:lnTo>
                    <a:pt x="14385" y="32765"/>
                  </a:lnTo>
                  <a:lnTo>
                    <a:pt x="17696" y="32765"/>
                  </a:lnTo>
                  <a:lnTo>
                    <a:pt x="27971" y="5137"/>
                  </a:lnTo>
                  <a:lnTo>
                    <a:pt x="27971" y="33222"/>
                  </a:lnTo>
                  <a:lnTo>
                    <a:pt x="31966" y="33222"/>
                  </a:lnTo>
                  <a:lnTo>
                    <a:pt x="31966" y="0"/>
                  </a:lnTo>
                  <a:lnTo>
                    <a:pt x="26144" y="0"/>
                  </a:lnTo>
                  <a:lnTo>
                    <a:pt x="16098" y="27057"/>
                  </a:lnTo>
                  <a:lnTo>
                    <a:pt x="6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">
  <p:cSld name="CUSTOM_8"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0"/>
          <p:cNvSpPr txBox="1"/>
          <p:nvPr>
            <p:ph type="title"/>
          </p:nvPr>
        </p:nvSpPr>
        <p:spPr>
          <a:xfrm>
            <a:off x="228775" y="113100"/>
            <a:ext cx="67470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8909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9" name="Google Shape;599;p70"/>
          <p:cNvSpPr/>
          <p:nvPr/>
        </p:nvSpPr>
        <p:spPr>
          <a:xfrm>
            <a:off x="6975825" y="0"/>
            <a:ext cx="2168400" cy="5143500"/>
          </a:xfrm>
          <a:prstGeom prst="rect">
            <a:avLst/>
          </a:prstGeom>
          <a:solidFill>
            <a:srgbClr val="EAEF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70"/>
          <p:cNvSpPr txBox="1"/>
          <p:nvPr>
            <p:ph idx="1" type="body"/>
          </p:nvPr>
        </p:nvSpPr>
        <p:spPr>
          <a:xfrm>
            <a:off x="7415875" y="134825"/>
            <a:ext cx="1498200" cy="4873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01" name="Google Shape;601;p70"/>
          <p:cNvSpPr txBox="1"/>
          <p:nvPr>
            <p:ph idx="2" type="body"/>
          </p:nvPr>
        </p:nvSpPr>
        <p:spPr>
          <a:xfrm>
            <a:off x="228775" y="1417800"/>
            <a:ext cx="6509100" cy="3590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602" name="Google Shape;602;p70"/>
          <p:cNvGrpSpPr/>
          <p:nvPr/>
        </p:nvGrpSpPr>
        <p:grpSpPr>
          <a:xfrm>
            <a:off x="8642427" y="4555939"/>
            <a:ext cx="271640" cy="452732"/>
            <a:chOff x="238125" y="1780075"/>
            <a:chExt cx="1284350" cy="2140575"/>
          </a:xfrm>
        </p:grpSpPr>
        <p:sp>
          <p:nvSpPr>
            <p:cNvPr id="603" name="Google Shape;603;p70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  <p:sp>
          <p:nvSpPr>
            <p:cNvPr id="604" name="Google Shape;604;p70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  <p:sp>
          <p:nvSpPr>
            <p:cNvPr id="605" name="Google Shape;605;p70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</p:grpSp>
      <p:sp>
        <p:nvSpPr>
          <p:cNvPr id="606" name="Google Shape;606;p70"/>
          <p:cNvSpPr txBox="1"/>
          <p:nvPr>
            <p:ph idx="3" type="title"/>
          </p:nvPr>
        </p:nvSpPr>
        <p:spPr>
          <a:xfrm>
            <a:off x="228775" y="513000"/>
            <a:ext cx="6747000" cy="9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USTOM_3">
    <p:bg>
      <p:bgPr>
        <a:solidFill>
          <a:srgbClr val="022A39"/>
        </a:solidFill>
      </p:bgPr>
    </p:bg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2"/>
          <p:cNvSpPr txBox="1"/>
          <p:nvPr>
            <p:ph type="title"/>
          </p:nvPr>
        </p:nvSpPr>
        <p:spPr>
          <a:xfrm>
            <a:off x="3706875" y="0"/>
            <a:ext cx="4986900" cy="297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0" name="Google Shape;610;p72"/>
          <p:cNvSpPr txBox="1"/>
          <p:nvPr>
            <p:ph idx="1" type="subTitle"/>
          </p:nvPr>
        </p:nvSpPr>
        <p:spPr>
          <a:xfrm>
            <a:off x="3706875" y="3070925"/>
            <a:ext cx="49869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11" name="Google Shape;611;p72"/>
          <p:cNvGrpSpPr/>
          <p:nvPr/>
        </p:nvGrpSpPr>
        <p:grpSpPr>
          <a:xfrm>
            <a:off x="635553" y="2116344"/>
            <a:ext cx="2435615" cy="710029"/>
            <a:chOff x="238125" y="1780075"/>
            <a:chExt cx="7063850" cy="2140575"/>
          </a:xfrm>
        </p:grpSpPr>
        <p:sp>
          <p:nvSpPr>
            <p:cNvPr id="612" name="Google Shape;612;p72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72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72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72"/>
            <p:cNvSpPr/>
            <p:nvPr/>
          </p:nvSpPr>
          <p:spPr>
            <a:xfrm>
              <a:off x="2164625" y="2447925"/>
              <a:ext cx="936150" cy="830550"/>
            </a:xfrm>
            <a:custGeom>
              <a:rect b="b" l="l" r="r" t="t"/>
              <a:pathLst>
                <a:path extrusionOk="0" h="33222" w="37446">
                  <a:moveTo>
                    <a:pt x="0" y="0"/>
                  </a:moveTo>
                  <a:lnTo>
                    <a:pt x="6736" y="33222"/>
                  </a:lnTo>
                  <a:lnTo>
                    <a:pt x="11188" y="33222"/>
                  </a:lnTo>
                  <a:lnTo>
                    <a:pt x="18837" y="6393"/>
                  </a:lnTo>
                  <a:lnTo>
                    <a:pt x="26372" y="33222"/>
                  </a:lnTo>
                  <a:lnTo>
                    <a:pt x="30824" y="33222"/>
                  </a:lnTo>
                  <a:lnTo>
                    <a:pt x="37445" y="0"/>
                  </a:lnTo>
                  <a:lnTo>
                    <a:pt x="33678" y="0"/>
                  </a:lnTo>
                  <a:lnTo>
                    <a:pt x="28427" y="27057"/>
                  </a:lnTo>
                  <a:lnTo>
                    <a:pt x="20664" y="457"/>
                  </a:lnTo>
                  <a:lnTo>
                    <a:pt x="16896" y="457"/>
                  </a:lnTo>
                  <a:lnTo>
                    <a:pt x="9247" y="27057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72"/>
            <p:cNvSpPr/>
            <p:nvPr/>
          </p:nvSpPr>
          <p:spPr>
            <a:xfrm>
              <a:off x="3206350" y="2447925"/>
              <a:ext cx="667875" cy="830550"/>
            </a:xfrm>
            <a:custGeom>
              <a:rect b="b" l="l" r="r" t="t"/>
              <a:pathLst>
                <a:path extrusionOk="0" h="33222" w="26715">
                  <a:moveTo>
                    <a:pt x="1" y="0"/>
                  </a:moveTo>
                  <a:lnTo>
                    <a:pt x="11303" y="19636"/>
                  </a:lnTo>
                  <a:lnTo>
                    <a:pt x="11303" y="33222"/>
                  </a:lnTo>
                  <a:lnTo>
                    <a:pt x="15413" y="33222"/>
                  </a:lnTo>
                  <a:lnTo>
                    <a:pt x="15413" y="19636"/>
                  </a:lnTo>
                  <a:lnTo>
                    <a:pt x="26715" y="0"/>
                  </a:lnTo>
                  <a:lnTo>
                    <a:pt x="22148" y="0"/>
                  </a:lnTo>
                  <a:lnTo>
                    <a:pt x="13586" y="15869"/>
                  </a:lnTo>
                  <a:lnTo>
                    <a:pt x="4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72"/>
            <p:cNvSpPr/>
            <p:nvPr/>
          </p:nvSpPr>
          <p:spPr>
            <a:xfrm>
              <a:off x="3974100" y="2432925"/>
              <a:ext cx="633625" cy="860600"/>
            </a:xfrm>
            <a:custGeom>
              <a:rect b="b" l="l" r="r" t="t"/>
              <a:pathLst>
                <a:path extrusionOk="0" h="34424" w="25345">
                  <a:moveTo>
                    <a:pt x="13591" y="1"/>
                  </a:moveTo>
                  <a:cubicBezTo>
                    <a:pt x="13324" y="1"/>
                    <a:pt x="13056" y="10"/>
                    <a:pt x="12787" y="29"/>
                  </a:cubicBezTo>
                  <a:cubicBezTo>
                    <a:pt x="12554" y="13"/>
                    <a:pt x="12322" y="5"/>
                    <a:pt x="12089" y="5"/>
                  </a:cubicBezTo>
                  <a:cubicBezTo>
                    <a:pt x="9130" y="5"/>
                    <a:pt x="6227" y="1329"/>
                    <a:pt x="4110" y="3340"/>
                  </a:cubicBezTo>
                  <a:cubicBezTo>
                    <a:pt x="2284" y="4938"/>
                    <a:pt x="1256" y="7450"/>
                    <a:pt x="1256" y="9847"/>
                  </a:cubicBezTo>
                  <a:cubicBezTo>
                    <a:pt x="1256" y="15099"/>
                    <a:pt x="5138" y="17953"/>
                    <a:pt x="10161" y="18638"/>
                  </a:cubicBezTo>
                  <a:cubicBezTo>
                    <a:pt x="11873" y="18980"/>
                    <a:pt x="13586" y="19209"/>
                    <a:pt x="15412" y="19551"/>
                  </a:cubicBezTo>
                  <a:cubicBezTo>
                    <a:pt x="19408" y="20122"/>
                    <a:pt x="21006" y="22291"/>
                    <a:pt x="21006" y="24917"/>
                  </a:cubicBezTo>
                  <a:cubicBezTo>
                    <a:pt x="21006" y="26401"/>
                    <a:pt x="20436" y="27771"/>
                    <a:pt x="19294" y="28798"/>
                  </a:cubicBezTo>
                  <a:cubicBezTo>
                    <a:pt x="17872" y="30030"/>
                    <a:pt x="16057" y="30712"/>
                    <a:pt x="14241" y="30712"/>
                  </a:cubicBezTo>
                  <a:cubicBezTo>
                    <a:pt x="13869" y="30712"/>
                    <a:pt x="13498" y="30683"/>
                    <a:pt x="13129" y="30625"/>
                  </a:cubicBezTo>
                  <a:cubicBezTo>
                    <a:pt x="12844" y="30654"/>
                    <a:pt x="12558" y="30668"/>
                    <a:pt x="12274" y="30668"/>
                  </a:cubicBezTo>
                  <a:cubicBezTo>
                    <a:pt x="10282" y="30668"/>
                    <a:pt x="8334" y="29969"/>
                    <a:pt x="6736" y="28570"/>
                  </a:cubicBezTo>
                  <a:cubicBezTo>
                    <a:pt x="5252" y="27086"/>
                    <a:pt x="4453" y="25259"/>
                    <a:pt x="4453" y="23204"/>
                  </a:cubicBezTo>
                  <a:lnTo>
                    <a:pt x="0" y="23204"/>
                  </a:lnTo>
                  <a:cubicBezTo>
                    <a:pt x="0" y="26287"/>
                    <a:pt x="1256" y="29255"/>
                    <a:pt x="3539" y="31196"/>
                  </a:cubicBezTo>
                  <a:cubicBezTo>
                    <a:pt x="6031" y="33376"/>
                    <a:pt x="8995" y="34423"/>
                    <a:pt x="12174" y="34423"/>
                  </a:cubicBezTo>
                  <a:cubicBezTo>
                    <a:pt x="12490" y="34423"/>
                    <a:pt x="12809" y="34413"/>
                    <a:pt x="13129" y="34392"/>
                  </a:cubicBezTo>
                  <a:cubicBezTo>
                    <a:pt x="13285" y="34398"/>
                    <a:pt x="13441" y="34400"/>
                    <a:pt x="13597" y="34400"/>
                  </a:cubicBezTo>
                  <a:cubicBezTo>
                    <a:pt x="16864" y="34400"/>
                    <a:pt x="20093" y="33261"/>
                    <a:pt x="22490" y="31082"/>
                  </a:cubicBezTo>
                  <a:cubicBezTo>
                    <a:pt x="24431" y="29369"/>
                    <a:pt x="25345" y="27086"/>
                    <a:pt x="25345" y="24689"/>
                  </a:cubicBezTo>
                  <a:cubicBezTo>
                    <a:pt x="25116" y="19437"/>
                    <a:pt x="21349" y="16012"/>
                    <a:pt x="15869" y="15327"/>
                  </a:cubicBezTo>
                  <a:lnTo>
                    <a:pt x="10275" y="14414"/>
                  </a:lnTo>
                  <a:cubicBezTo>
                    <a:pt x="7763" y="14186"/>
                    <a:pt x="5252" y="12701"/>
                    <a:pt x="5252" y="9733"/>
                  </a:cubicBezTo>
                  <a:cubicBezTo>
                    <a:pt x="5252" y="8477"/>
                    <a:pt x="5823" y="7107"/>
                    <a:pt x="6736" y="6194"/>
                  </a:cubicBezTo>
                  <a:cubicBezTo>
                    <a:pt x="8334" y="4653"/>
                    <a:pt x="10418" y="3882"/>
                    <a:pt x="12515" y="3882"/>
                  </a:cubicBezTo>
                  <a:cubicBezTo>
                    <a:pt x="14613" y="3882"/>
                    <a:pt x="16725" y="4653"/>
                    <a:pt x="18381" y="6194"/>
                  </a:cubicBezTo>
                  <a:cubicBezTo>
                    <a:pt x="19408" y="7336"/>
                    <a:pt x="19979" y="8706"/>
                    <a:pt x="20093" y="10304"/>
                  </a:cubicBezTo>
                  <a:lnTo>
                    <a:pt x="24545" y="10304"/>
                  </a:lnTo>
                  <a:cubicBezTo>
                    <a:pt x="24545" y="7564"/>
                    <a:pt x="23404" y="4938"/>
                    <a:pt x="21349" y="3112"/>
                  </a:cubicBezTo>
                  <a:cubicBezTo>
                    <a:pt x="19258" y="1125"/>
                    <a:pt x="16497" y="1"/>
                    <a:pt x="13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72"/>
            <p:cNvSpPr/>
            <p:nvPr/>
          </p:nvSpPr>
          <p:spPr>
            <a:xfrm>
              <a:off x="4821750" y="2445050"/>
              <a:ext cx="613650" cy="833425"/>
            </a:xfrm>
            <a:custGeom>
              <a:rect b="b" l="l" r="r" t="t"/>
              <a:pathLst>
                <a:path extrusionOk="0" h="33337" w="24546">
                  <a:moveTo>
                    <a:pt x="11645" y="3997"/>
                  </a:moveTo>
                  <a:cubicBezTo>
                    <a:pt x="13815" y="3997"/>
                    <a:pt x="15869" y="4796"/>
                    <a:pt x="17582" y="6280"/>
                  </a:cubicBezTo>
                  <a:cubicBezTo>
                    <a:pt x="20208" y="8906"/>
                    <a:pt x="20436" y="13130"/>
                    <a:pt x="20436" y="16669"/>
                  </a:cubicBezTo>
                  <a:cubicBezTo>
                    <a:pt x="20436" y="20208"/>
                    <a:pt x="20208" y="24432"/>
                    <a:pt x="17468" y="27058"/>
                  </a:cubicBezTo>
                  <a:cubicBezTo>
                    <a:pt x="15869" y="28656"/>
                    <a:pt x="13700" y="29341"/>
                    <a:pt x="11645" y="29341"/>
                  </a:cubicBezTo>
                  <a:lnTo>
                    <a:pt x="4225" y="29341"/>
                  </a:lnTo>
                  <a:lnTo>
                    <a:pt x="4225" y="3997"/>
                  </a:lnTo>
                  <a:close/>
                  <a:moveTo>
                    <a:pt x="1" y="1"/>
                  </a:moveTo>
                  <a:lnTo>
                    <a:pt x="1" y="33337"/>
                  </a:lnTo>
                  <a:lnTo>
                    <a:pt x="11645" y="33337"/>
                  </a:lnTo>
                  <a:cubicBezTo>
                    <a:pt x="14842" y="33337"/>
                    <a:pt x="18039" y="32195"/>
                    <a:pt x="20322" y="30026"/>
                  </a:cubicBezTo>
                  <a:cubicBezTo>
                    <a:pt x="23861" y="26601"/>
                    <a:pt x="24546" y="21464"/>
                    <a:pt x="24546" y="16783"/>
                  </a:cubicBezTo>
                  <a:cubicBezTo>
                    <a:pt x="24546" y="12102"/>
                    <a:pt x="23975" y="6965"/>
                    <a:pt x="20322" y="3426"/>
                  </a:cubicBezTo>
                  <a:cubicBezTo>
                    <a:pt x="17924" y="1257"/>
                    <a:pt x="14842" y="1"/>
                    <a:pt x="11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72"/>
            <p:cNvSpPr/>
            <p:nvPr/>
          </p:nvSpPr>
          <p:spPr>
            <a:xfrm>
              <a:off x="5618050" y="2430625"/>
              <a:ext cx="662175" cy="861400"/>
            </a:xfrm>
            <a:custGeom>
              <a:rect b="b" l="l" r="r" t="t"/>
              <a:pathLst>
                <a:path extrusionOk="0" h="34456" w="26487">
                  <a:moveTo>
                    <a:pt x="13315" y="3917"/>
                  </a:moveTo>
                  <a:cubicBezTo>
                    <a:pt x="15498" y="3917"/>
                    <a:pt x="17696" y="4745"/>
                    <a:pt x="19408" y="6400"/>
                  </a:cubicBezTo>
                  <a:cubicBezTo>
                    <a:pt x="22148" y="9254"/>
                    <a:pt x="22262" y="13593"/>
                    <a:pt x="22262" y="17246"/>
                  </a:cubicBezTo>
                  <a:cubicBezTo>
                    <a:pt x="22262" y="20785"/>
                    <a:pt x="22148" y="25237"/>
                    <a:pt x="19408" y="28091"/>
                  </a:cubicBezTo>
                  <a:cubicBezTo>
                    <a:pt x="17753" y="29690"/>
                    <a:pt x="15584" y="30489"/>
                    <a:pt x="13400" y="30489"/>
                  </a:cubicBezTo>
                  <a:cubicBezTo>
                    <a:pt x="11217" y="30489"/>
                    <a:pt x="9019" y="29690"/>
                    <a:pt x="7307" y="28091"/>
                  </a:cubicBezTo>
                  <a:cubicBezTo>
                    <a:pt x="4567" y="25237"/>
                    <a:pt x="4453" y="20785"/>
                    <a:pt x="4453" y="17246"/>
                  </a:cubicBezTo>
                  <a:cubicBezTo>
                    <a:pt x="4453" y="13593"/>
                    <a:pt x="4567" y="9254"/>
                    <a:pt x="7307" y="6400"/>
                  </a:cubicBezTo>
                  <a:cubicBezTo>
                    <a:pt x="8962" y="4745"/>
                    <a:pt x="11131" y="3917"/>
                    <a:pt x="13315" y="3917"/>
                  </a:cubicBezTo>
                  <a:close/>
                  <a:moveTo>
                    <a:pt x="13640" y="1"/>
                  </a:moveTo>
                  <a:cubicBezTo>
                    <a:pt x="13508" y="1"/>
                    <a:pt x="13376" y="3"/>
                    <a:pt x="13243" y="7"/>
                  </a:cubicBezTo>
                  <a:cubicBezTo>
                    <a:pt x="9932" y="7"/>
                    <a:pt x="6736" y="1263"/>
                    <a:pt x="4224" y="3546"/>
                  </a:cubicBezTo>
                  <a:cubicBezTo>
                    <a:pt x="685" y="7085"/>
                    <a:pt x="0" y="11994"/>
                    <a:pt x="0" y="17246"/>
                  </a:cubicBezTo>
                  <a:cubicBezTo>
                    <a:pt x="0" y="22497"/>
                    <a:pt x="685" y="27406"/>
                    <a:pt x="4224" y="30945"/>
                  </a:cubicBezTo>
                  <a:cubicBezTo>
                    <a:pt x="6736" y="33286"/>
                    <a:pt x="9961" y="34456"/>
                    <a:pt x="13200" y="34456"/>
                  </a:cubicBezTo>
                  <a:cubicBezTo>
                    <a:pt x="16440" y="34456"/>
                    <a:pt x="19693" y="33286"/>
                    <a:pt x="22262" y="30945"/>
                  </a:cubicBezTo>
                  <a:cubicBezTo>
                    <a:pt x="25801" y="27406"/>
                    <a:pt x="26486" y="22497"/>
                    <a:pt x="26486" y="17246"/>
                  </a:cubicBezTo>
                  <a:cubicBezTo>
                    <a:pt x="26486" y="11880"/>
                    <a:pt x="25801" y="7085"/>
                    <a:pt x="22262" y="3546"/>
                  </a:cubicBezTo>
                  <a:cubicBezTo>
                    <a:pt x="19958" y="1351"/>
                    <a:pt x="16915" y="1"/>
                    <a:pt x="13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72"/>
            <p:cNvSpPr/>
            <p:nvPr/>
          </p:nvSpPr>
          <p:spPr>
            <a:xfrm>
              <a:off x="6502800" y="2447925"/>
              <a:ext cx="799175" cy="830550"/>
            </a:xfrm>
            <a:custGeom>
              <a:rect b="b" l="l" r="r" t="t"/>
              <a:pathLst>
                <a:path extrusionOk="0" h="33222" w="31967">
                  <a:moveTo>
                    <a:pt x="1" y="0"/>
                  </a:moveTo>
                  <a:lnTo>
                    <a:pt x="1" y="33222"/>
                  </a:lnTo>
                  <a:lnTo>
                    <a:pt x="3997" y="33222"/>
                  </a:lnTo>
                  <a:lnTo>
                    <a:pt x="3997" y="5023"/>
                  </a:lnTo>
                  <a:lnTo>
                    <a:pt x="14385" y="32765"/>
                  </a:lnTo>
                  <a:lnTo>
                    <a:pt x="17696" y="32765"/>
                  </a:lnTo>
                  <a:lnTo>
                    <a:pt x="27971" y="5137"/>
                  </a:lnTo>
                  <a:lnTo>
                    <a:pt x="27971" y="33222"/>
                  </a:lnTo>
                  <a:lnTo>
                    <a:pt x="31966" y="33222"/>
                  </a:lnTo>
                  <a:lnTo>
                    <a:pt x="31966" y="0"/>
                  </a:lnTo>
                  <a:lnTo>
                    <a:pt x="26144" y="0"/>
                  </a:lnTo>
                  <a:lnTo>
                    <a:pt x="16098" y="27057"/>
                  </a:lnTo>
                  <a:lnTo>
                    <a:pt x="6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1" name="Google Shape;621;p72"/>
          <p:cNvSpPr txBox="1"/>
          <p:nvPr>
            <p:ph idx="2" type="subTitle"/>
          </p:nvPr>
        </p:nvSpPr>
        <p:spPr>
          <a:xfrm>
            <a:off x="3706875" y="3891125"/>
            <a:ext cx="4986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double line header subtitle text box 1">
  <p:cSld name="CUSTOM_6_1_1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3"/>
          <p:cNvSpPr txBox="1"/>
          <p:nvPr>
            <p:ph idx="1" type="body"/>
          </p:nvPr>
        </p:nvSpPr>
        <p:spPr>
          <a:xfrm>
            <a:off x="228775" y="1657800"/>
            <a:ext cx="7541100" cy="3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24" name="Google Shape;624;p73"/>
          <p:cNvSpPr txBox="1"/>
          <p:nvPr>
            <p:ph type="title"/>
          </p:nvPr>
        </p:nvSpPr>
        <p:spPr>
          <a:xfrm>
            <a:off x="228775" y="1149525"/>
            <a:ext cx="75411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78909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5" name="Google Shape;625;p73"/>
          <p:cNvSpPr txBox="1"/>
          <p:nvPr>
            <p:ph idx="2" type="title"/>
          </p:nvPr>
        </p:nvSpPr>
        <p:spPr>
          <a:xfrm>
            <a:off x="228775" y="196425"/>
            <a:ext cx="75411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26" name="Google Shape;626;p73"/>
          <p:cNvGrpSpPr/>
          <p:nvPr/>
        </p:nvGrpSpPr>
        <p:grpSpPr>
          <a:xfrm>
            <a:off x="8832684" y="4747184"/>
            <a:ext cx="169663" cy="282770"/>
            <a:chOff x="238125" y="1780075"/>
            <a:chExt cx="1284350" cy="2140575"/>
          </a:xfrm>
        </p:grpSpPr>
        <p:sp>
          <p:nvSpPr>
            <p:cNvPr id="627" name="Google Shape;627;p73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73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73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_3_1">
    <p:bg>
      <p:bgPr>
        <a:solidFill>
          <a:srgbClr val="022A39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"/>
          <p:cNvSpPr txBox="1"/>
          <p:nvPr/>
        </p:nvSpPr>
        <p:spPr>
          <a:xfrm>
            <a:off x="3706875" y="3546500"/>
            <a:ext cx="49869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Connect with us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8"/>
          <p:cNvSpPr txBox="1"/>
          <p:nvPr/>
        </p:nvSpPr>
        <p:spPr>
          <a:xfrm>
            <a:off x="3706875" y="1898225"/>
            <a:ext cx="49869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AB4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</a:t>
            </a:r>
            <a:endParaRPr b="1" sz="3600">
              <a:solidFill>
                <a:srgbClr val="FFAB4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97" name="Google Shape;97;p8"/>
          <p:cNvGrpSpPr/>
          <p:nvPr/>
        </p:nvGrpSpPr>
        <p:grpSpPr>
          <a:xfrm>
            <a:off x="635553" y="2116344"/>
            <a:ext cx="2435615" cy="710029"/>
            <a:chOff x="238125" y="1780075"/>
            <a:chExt cx="7063850" cy="2140575"/>
          </a:xfrm>
        </p:grpSpPr>
        <p:sp>
          <p:nvSpPr>
            <p:cNvPr id="98" name="Google Shape;98;p8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2164625" y="2447925"/>
              <a:ext cx="936150" cy="830550"/>
            </a:xfrm>
            <a:custGeom>
              <a:rect b="b" l="l" r="r" t="t"/>
              <a:pathLst>
                <a:path extrusionOk="0" h="33222" w="37446">
                  <a:moveTo>
                    <a:pt x="0" y="0"/>
                  </a:moveTo>
                  <a:lnTo>
                    <a:pt x="6736" y="33222"/>
                  </a:lnTo>
                  <a:lnTo>
                    <a:pt x="11188" y="33222"/>
                  </a:lnTo>
                  <a:lnTo>
                    <a:pt x="18837" y="6393"/>
                  </a:lnTo>
                  <a:lnTo>
                    <a:pt x="26372" y="33222"/>
                  </a:lnTo>
                  <a:lnTo>
                    <a:pt x="30824" y="33222"/>
                  </a:lnTo>
                  <a:lnTo>
                    <a:pt x="37445" y="0"/>
                  </a:lnTo>
                  <a:lnTo>
                    <a:pt x="33678" y="0"/>
                  </a:lnTo>
                  <a:lnTo>
                    <a:pt x="28427" y="27057"/>
                  </a:lnTo>
                  <a:lnTo>
                    <a:pt x="20664" y="457"/>
                  </a:lnTo>
                  <a:lnTo>
                    <a:pt x="16896" y="457"/>
                  </a:lnTo>
                  <a:lnTo>
                    <a:pt x="9247" y="27057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3206350" y="2447925"/>
              <a:ext cx="667875" cy="830550"/>
            </a:xfrm>
            <a:custGeom>
              <a:rect b="b" l="l" r="r" t="t"/>
              <a:pathLst>
                <a:path extrusionOk="0" h="33222" w="26715">
                  <a:moveTo>
                    <a:pt x="1" y="0"/>
                  </a:moveTo>
                  <a:lnTo>
                    <a:pt x="11303" y="19636"/>
                  </a:lnTo>
                  <a:lnTo>
                    <a:pt x="11303" y="33222"/>
                  </a:lnTo>
                  <a:lnTo>
                    <a:pt x="15413" y="33222"/>
                  </a:lnTo>
                  <a:lnTo>
                    <a:pt x="15413" y="19636"/>
                  </a:lnTo>
                  <a:lnTo>
                    <a:pt x="26715" y="0"/>
                  </a:lnTo>
                  <a:lnTo>
                    <a:pt x="22148" y="0"/>
                  </a:lnTo>
                  <a:lnTo>
                    <a:pt x="13586" y="15869"/>
                  </a:lnTo>
                  <a:lnTo>
                    <a:pt x="4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3974100" y="2432925"/>
              <a:ext cx="633625" cy="860600"/>
            </a:xfrm>
            <a:custGeom>
              <a:rect b="b" l="l" r="r" t="t"/>
              <a:pathLst>
                <a:path extrusionOk="0" h="34424" w="25345">
                  <a:moveTo>
                    <a:pt x="13591" y="1"/>
                  </a:moveTo>
                  <a:cubicBezTo>
                    <a:pt x="13324" y="1"/>
                    <a:pt x="13056" y="10"/>
                    <a:pt x="12787" y="29"/>
                  </a:cubicBezTo>
                  <a:cubicBezTo>
                    <a:pt x="12554" y="13"/>
                    <a:pt x="12322" y="5"/>
                    <a:pt x="12089" y="5"/>
                  </a:cubicBezTo>
                  <a:cubicBezTo>
                    <a:pt x="9130" y="5"/>
                    <a:pt x="6227" y="1329"/>
                    <a:pt x="4110" y="3340"/>
                  </a:cubicBezTo>
                  <a:cubicBezTo>
                    <a:pt x="2284" y="4938"/>
                    <a:pt x="1256" y="7450"/>
                    <a:pt x="1256" y="9847"/>
                  </a:cubicBezTo>
                  <a:cubicBezTo>
                    <a:pt x="1256" y="15099"/>
                    <a:pt x="5138" y="17953"/>
                    <a:pt x="10161" y="18638"/>
                  </a:cubicBezTo>
                  <a:cubicBezTo>
                    <a:pt x="11873" y="18980"/>
                    <a:pt x="13586" y="19209"/>
                    <a:pt x="15412" y="19551"/>
                  </a:cubicBezTo>
                  <a:cubicBezTo>
                    <a:pt x="19408" y="20122"/>
                    <a:pt x="21006" y="22291"/>
                    <a:pt x="21006" y="24917"/>
                  </a:cubicBezTo>
                  <a:cubicBezTo>
                    <a:pt x="21006" y="26401"/>
                    <a:pt x="20436" y="27771"/>
                    <a:pt x="19294" y="28798"/>
                  </a:cubicBezTo>
                  <a:cubicBezTo>
                    <a:pt x="17872" y="30030"/>
                    <a:pt x="16057" y="30712"/>
                    <a:pt x="14241" y="30712"/>
                  </a:cubicBezTo>
                  <a:cubicBezTo>
                    <a:pt x="13869" y="30712"/>
                    <a:pt x="13498" y="30683"/>
                    <a:pt x="13129" y="30625"/>
                  </a:cubicBezTo>
                  <a:cubicBezTo>
                    <a:pt x="12844" y="30654"/>
                    <a:pt x="12558" y="30668"/>
                    <a:pt x="12274" y="30668"/>
                  </a:cubicBezTo>
                  <a:cubicBezTo>
                    <a:pt x="10282" y="30668"/>
                    <a:pt x="8334" y="29969"/>
                    <a:pt x="6736" y="28570"/>
                  </a:cubicBezTo>
                  <a:cubicBezTo>
                    <a:pt x="5252" y="27086"/>
                    <a:pt x="4453" y="25259"/>
                    <a:pt x="4453" y="23204"/>
                  </a:cubicBezTo>
                  <a:lnTo>
                    <a:pt x="0" y="23204"/>
                  </a:lnTo>
                  <a:cubicBezTo>
                    <a:pt x="0" y="26287"/>
                    <a:pt x="1256" y="29255"/>
                    <a:pt x="3539" y="31196"/>
                  </a:cubicBezTo>
                  <a:cubicBezTo>
                    <a:pt x="6031" y="33376"/>
                    <a:pt x="8995" y="34423"/>
                    <a:pt x="12174" y="34423"/>
                  </a:cubicBezTo>
                  <a:cubicBezTo>
                    <a:pt x="12490" y="34423"/>
                    <a:pt x="12809" y="34413"/>
                    <a:pt x="13129" y="34392"/>
                  </a:cubicBezTo>
                  <a:cubicBezTo>
                    <a:pt x="13285" y="34398"/>
                    <a:pt x="13441" y="34400"/>
                    <a:pt x="13597" y="34400"/>
                  </a:cubicBezTo>
                  <a:cubicBezTo>
                    <a:pt x="16864" y="34400"/>
                    <a:pt x="20093" y="33261"/>
                    <a:pt x="22490" y="31082"/>
                  </a:cubicBezTo>
                  <a:cubicBezTo>
                    <a:pt x="24431" y="29369"/>
                    <a:pt x="25345" y="27086"/>
                    <a:pt x="25345" y="24689"/>
                  </a:cubicBezTo>
                  <a:cubicBezTo>
                    <a:pt x="25116" y="19437"/>
                    <a:pt x="21349" y="16012"/>
                    <a:pt x="15869" y="15327"/>
                  </a:cubicBezTo>
                  <a:lnTo>
                    <a:pt x="10275" y="14414"/>
                  </a:lnTo>
                  <a:cubicBezTo>
                    <a:pt x="7763" y="14186"/>
                    <a:pt x="5252" y="12701"/>
                    <a:pt x="5252" y="9733"/>
                  </a:cubicBezTo>
                  <a:cubicBezTo>
                    <a:pt x="5252" y="8477"/>
                    <a:pt x="5823" y="7107"/>
                    <a:pt x="6736" y="6194"/>
                  </a:cubicBezTo>
                  <a:cubicBezTo>
                    <a:pt x="8334" y="4653"/>
                    <a:pt x="10418" y="3882"/>
                    <a:pt x="12515" y="3882"/>
                  </a:cubicBezTo>
                  <a:cubicBezTo>
                    <a:pt x="14613" y="3882"/>
                    <a:pt x="16725" y="4653"/>
                    <a:pt x="18381" y="6194"/>
                  </a:cubicBezTo>
                  <a:cubicBezTo>
                    <a:pt x="19408" y="7336"/>
                    <a:pt x="19979" y="8706"/>
                    <a:pt x="20093" y="10304"/>
                  </a:cubicBezTo>
                  <a:lnTo>
                    <a:pt x="24545" y="10304"/>
                  </a:lnTo>
                  <a:cubicBezTo>
                    <a:pt x="24545" y="7564"/>
                    <a:pt x="23404" y="4938"/>
                    <a:pt x="21349" y="3112"/>
                  </a:cubicBezTo>
                  <a:cubicBezTo>
                    <a:pt x="19258" y="1125"/>
                    <a:pt x="16497" y="1"/>
                    <a:pt x="13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4821750" y="2445050"/>
              <a:ext cx="613650" cy="833425"/>
            </a:xfrm>
            <a:custGeom>
              <a:rect b="b" l="l" r="r" t="t"/>
              <a:pathLst>
                <a:path extrusionOk="0" h="33337" w="24546">
                  <a:moveTo>
                    <a:pt x="11645" y="3997"/>
                  </a:moveTo>
                  <a:cubicBezTo>
                    <a:pt x="13815" y="3997"/>
                    <a:pt x="15869" y="4796"/>
                    <a:pt x="17582" y="6280"/>
                  </a:cubicBezTo>
                  <a:cubicBezTo>
                    <a:pt x="20208" y="8906"/>
                    <a:pt x="20436" y="13130"/>
                    <a:pt x="20436" y="16669"/>
                  </a:cubicBezTo>
                  <a:cubicBezTo>
                    <a:pt x="20436" y="20208"/>
                    <a:pt x="20208" y="24432"/>
                    <a:pt x="17468" y="27058"/>
                  </a:cubicBezTo>
                  <a:cubicBezTo>
                    <a:pt x="15869" y="28656"/>
                    <a:pt x="13700" y="29341"/>
                    <a:pt x="11645" y="29341"/>
                  </a:cubicBezTo>
                  <a:lnTo>
                    <a:pt x="4225" y="29341"/>
                  </a:lnTo>
                  <a:lnTo>
                    <a:pt x="4225" y="3997"/>
                  </a:lnTo>
                  <a:close/>
                  <a:moveTo>
                    <a:pt x="1" y="1"/>
                  </a:moveTo>
                  <a:lnTo>
                    <a:pt x="1" y="33337"/>
                  </a:lnTo>
                  <a:lnTo>
                    <a:pt x="11645" y="33337"/>
                  </a:lnTo>
                  <a:cubicBezTo>
                    <a:pt x="14842" y="33337"/>
                    <a:pt x="18039" y="32195"/>
                    <a:pt x="20322" y="30026"/>
                  </a:cubicBezTo>
                  <a:cubicBezTo>
                    <a:pt x="23861" y="26601"/>
                    <a:pt x="24546" y="21464"/>
                    <a:pt x="24546" y="16783"/>
                  </a:cubicBezTo>
                  <a:cubicBezTo>
                    <a:pt x="24546" y="12102"/>
                    <a:pt x="23975" y="6965"/>
                    <a:pt x="20322" y="3426"/>
                  </a:cubicBezTo>
                  <a:cubicBezTo>
                    <a:pt x="17924" y="1257"/>
                    <a:pt x="14842" y="1"/>
                    <a:pt x="11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618050" y="2430625"/>
              <a:ext cx="662175" cy="861400"/>
            </a:xfrm>
            <a:custGeom>
              <a:rect b="b" l="l" r="r" t="t"/>
              <a:pathLst>
                <a:path extrusionOk="0" h="34456" w="26487">
                  <a:moveTo>
                    <a:pt x="13315" y="3917"/>
                  </a:moveTo>
                  <a:cubicBezTo>
                    <a:pt x="15498" y="3917"/>
                    <a:pt x="17696" y="4745"/>
                    <a:pt x="19408" y="6400"/>
                  </a:cubicBezTo>
                  <a:cubicBezTo>
                    <a:pt x="22148" y="9254"/>
                    <a:pt x="22262" y="13593"/>
                    <a:pt x="22262" y="17246"/>
                  </a:cubicBezTo>
                  <a:cubicBezTo>
                    <a:pt x="22262" y="20785"/>
                    <a:pt x="22148" y="25237"/>
                    <a:pt x="19408" y="28091"/>
                  </a:cubicBezTo>
                  <a:cubicBezTo>
                    <a:pt x="17753" y="29690"/>
                    <a:pt x="15584" y="30489"/>
                    <a:pt x="13400" y="30489"/>
                  </a:cubicBezTo>
                  <a:cubicBezTo>
                    <a:pt x="11217" y="30489"/>
                    <a:pt x="9019" y="29690"/>
                    <a:pt x="7307" y="28091"/>
                  </a:cubicBezTo>
                  <a:cubicBezTo>
                    <a:pt x="4567" y="25237"/>
                    <a:pt x="4453" y="20785"/>
                    <a:pt x="4453" y="17246"/>
                  </a:cubicBezTo>
                  <a:cubicBezTo>
                    <a:pt x="4453" y="13593"/>
                    <a:pt x="4567" y="9254"/>
                    <a:pt x="7307" y="6400"/>
                  </a:cubicBezTo>
                  <a:cubicBezTo>
                    <a:pt x="8962" y="4745"/>
                    <a:pt x="11131" y="3917"/>
                    <a:pt x="13315" y="3917"/>
                  </a:cubicBezTo>
                  <a:close/>
                  <a:moveTo>
                    <a:pt x="13640" y="1"/>
                  </a:moveTo>
                  <a:cubicBezTo>
                    <a:pt x="13508" y="1"/>
                    <a:pt x="13376" y="3"/>
                    <a:pt x="13243" y="7"/>
                  </a:cubicBezTo>
                  <a:cubicBezTo>
                    <a:pt x="9932" y="7"/>
                    <a:pt x="6736" y="1263"/>
                    <a:pt x="4224" y="3546"/>
                  </a:cubicBezTo>
                  <a:cubicBezTo>
                    <a:pt x="685" y="7085"/>
                    <a:pt x="0" y="11994"/>
                    <a:pt x="0" y="17246"/>
                  </a:cubicBezTo>
                  <a:cubicBezTo>
                    <a:pt x="0" y="22497"/>
                    <a:pt x="685" y="27406"/>
                    <a:pt x="4224" y="30945"/>
                  </a:cubicBezTo>
                  <a:cubicBezTo>
                    <a:pt x="6736" y="33286"/>
                    <a:pt x="9961" y="34456"/>
                    <a:pt x="13200" y="34456"/>
                  </a:cubicBezTo>
                  <a:cubicBezTo>
                    <a:pt x="16440" y="34456"/>
                    <a:pt x="19693" y="33286"/>
                    <a:pt x="22262" y="30945"/>
                  </a:cubicBezTo>
                  <a:cubicBezTo>
                    <a:pt x="25801" y="27406"/>
                    <a:pt x="26486" y="22497"/>
                    <a:pt x="26486" y="17246"/>
                  </a:cubicBezTo>
                  <a:cubicBezTo>
                    <a:pt x="26486" y="11880"/>
                    <a:pt x="25801" y="7085"/>
                    <a:pt x="22262" y="3546"/>
                  </a:cubicBezTo>
                  <a:cubicBezTo>
                    <a:pt x="19958" y="1351"/>
                    <a:pt x="16915" y="1"/>
                    <a:pt x="13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6502800" y="2447925"/>
              <a:ext cx="799175" cy="830550"/>
            </a:xfrm>
            <a:custGeom>
              <a:rect b="b" l="l" r="r" t="t"/>
              <a:pathLst>
                <a:path extrusionOk="0" h="33222" w="31967">
                  <a:moveTo>
                    <a:pt x="1" y="0"/>
                  </a:moveTo>
                  <a:lnTo>
                    <a:pt x="1" y="33222"/>
                  </a:lnTo>
                  <a:lnTo>
                    <a:pt x="3997" y="33222"/>
                  </a:lnTo>
                  <a:lnTo>
                    <a:pt x="3997" y="5023"/>
                  </a:lnTo>
                  <a:lnTo>
                    <a:pt x="14385" y="32765"/>
                  </a:lnTo>
                  <a:lnTo>
                    <a:pt x="17696" y="32765"/>
                  </a:lnTo>
                  <a:lnTo>
                    <a:pt x="27971" y="5137"/>
                  </a:lnTo>
                  <a:lnTo>
                    <a:pt x="27971" y="33222"/>
                  </a:lnTo>
                  <a:lnTo>
                    <a:pt x="31966" y="33222"/>
                  </a:lnTo>
                  <a:lnTo>
                    <a:pt x="31966" y="0"/>
                  </a:lnTo>
                  <a:lnTo>
                    <a:pt x="26144" y="0"/>
                  </a:lnTo>
                  <a:lnTo>
                    <a:pt x="16098" y="27057"/>
                  </a:lnTo>
                  <a:lnTo>
                    <a:pt x="6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74"/>
          <p:cNvGrpSpPr/>
          <p:nvPr/>
        </p:nvGrpSpPr>
        <p:grpSpPr>
          <a:xfrm>
            <a:off x="8832684" y="4747184"/>
            <a:ext cx="169663" cy="282770"/>
            <a:chOff x="238125" y="1780075"/>
            <a:chExt cx="1284350" cy="2140575"/>
          </a:xfrm>
        </p:grpSpPr>
        <p:sp>
          <p:nvSpPr>
            <p:cNvPr id="632" name="Google Shape;632;p74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74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74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5" name="Google Shape;635;p74"/>
          <p:cNvSpPr txBox="1"/>
          <p:nvPr/>
        </p:nvSpPr>
        <p:spPr>
          <a:xfrm>
            <a:off x="228775" y="4614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double line header two column text">
  <p:cSld name="CUSTOM_6_1_1_1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75"/>
          <p:cNvSpPr txBox="1"/>
          <p:nvPr>
            <p:ph idx="1" type="body"/>
          </p:nvPr>
        </p:nvSpPr>
        <p:spPr>
          <a:xfrm>
            <a:off x="228775" y="1549425"/>
            <a:ext cx="4113000" cy="3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8" name="Google Shape;638;p75"/>
          <p:cNvSpPr txBox="1"/>
          <p:nvPr>
            <p:ph idx="2" type="body"/>
          </p:nvPr>
        </p:nvSpPr>
        <p:spPr>
          <a:xfrm>
            <a:off x="4802325" y="1549425"/>
            <a:ext cx="4113000" cy="3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9" name="Google Shape;639;p75"/>
          <p:cNvSpPr txBox="1"/>
          <p:nvPr>
            <p:ph type="title"/>
          </p:nvPr>
        </p:nvSpPr>
        <p:spPr>
          <a:xfrm>
            <a:off x="228775" y="1149525"/>
            <a:ext cx="4113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 b="0" i="0" sz="1400" u="none" cap="none" strike="noStrike"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 b="0" i="0" sz="1400" u="none" cap="none" strike="noStrike"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 b="0" i="0" sz="1400" u="none" cap="none" strike="noStrike"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 b="0" i="0" sz="1400" u="none" cap="none" strike="noStrike"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 b="0" i="0" sz="1400" u="none" cap="none" strike="noStrike"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 b="0" i="0" sz="1400" u="none" cap="none" strike="noStrike"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 b="0" i="0" sz="1400" u="none" cap="none" strike="noStrike"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 b="0" i="0" sz="1400" u="none" cap="none" strike="noStrike"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40" name="Google Shape;640;p75"/>
          <p:cNvSpPr txBox="1"/>
          <p:nvPr>
            <p:ph idx="3" type="title"/>
          </p:nvPr>
        </p:nvSpPr>
        <p:spPr>
          <a:xfrm>
            <a:off x="4802325" y="1149525"/>
            <a:ext cx="4113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 b="0" i="0" sz="1400" u="none" cap="none" strike="noStrike"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 b="0" i="0" sz="1400" u="none" cap="none" strike="noStrike"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 b="0" i="0" sz="1400" u="none" cap="none" strike="noStrike"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 b="0" i="0" sz="1400" u="none" cap="none" strike="noStrike"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 b="0" i="0" sz="1400" u="none" cap="none" strike="noStrike"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 b="0" i="0" sz="1400" u="none" cap="none" strike="noStrike"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 b="0" i="0" sz="1400" u="none" cap="none" strike="noStrike"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 b="0" i="0" sz="1400" u="none" cap="none" strike="noStrike"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41" name="Google Shape;641;p75"/>
          <p:cNvSpPr txBox="1"/>
          <p:nvPr>
            <p:ph idx="4" type="title"/>
          </p:nvPr>
        </p:nvSpPr>
        <p:spPr>
          <a:xfrm>
            <a:off x="228775" y="196425"/>
            <a:ext cx="75411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2" name="Google Shape;642;p75"/>
          <p:cNvSpPr txBox="1"/>
          <p:nvPr/>
        </p:nvSpPr>
        <p:spPr>
          <a:xfrm>
            <a:off x="228775" y="4614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3" name="Google Shape;643;p75"/>
          <p:cNvGrpSpPr/>
          <p:nvPr/>
        </p:nvGrpSpPr>
        <p:grpSpPr>
          <a:xfrm>
            <a:off x="8832684" y="4747184"/>
            <a:ext cx="169663" cy="282770"/>
            <a:chOff x="238125" y="1780075"/>
            <a:chExt cx="1284350" cy="2140575"/>
          </a:xfrm>
        </p:grpSpPr>
        <p:sp>
          <p:nvSpPr>
            <p:cNvPr id="644" name="Google Shape;644;p75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75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75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single line header subtitle text box">
  <p:cSld name="CUSTOM_6_1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6"/>
          <p:cNvSpPr txBox="1"/>
          <p:nvPr>
            <p:ph idx="1" type="body"/>
          </p:nvPr>
        </p:nvSpPr>
        <p:spPr>
          <a:xfrm>
            <a:off x="228775" y="1257900"/>
            <a:ext cx="7541100" cy="3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49" name="Google Shape;649;p76"/>
          <p:cNvSpPr txBox="1"/>
          <p:nvPr>
            <p:ph type="title"/>
          </p:nvPr>
        </p:nvSpPr>
        <p:spPr>
          <a:xfrm>
            <a:off x="228775" y="196425"/>
            <a:ext cx="75411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0" name="Google Shape;650;p76"/>
          <p:cNvSpPr txBox="1"/>
          <p:nvPr>
            <p:ph idx="2" type="title"/>
          </p:nvPr>
        </p:nvSpPr>
        <p:spPr>
          <a:xfrm>
            <a:off x="228775" y="749625"/>
            <a:ext cx="75411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78909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1" name="Google Shape;651;p76"/>
          <p:cNvSpPr txBox="1"/>
          <p:nvPr/>
        </p:nvSpPr>
        <p:spPr>
          <a:xfrm>
            <a:off x="228775" y="4614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2" name="Google Shape;652;p76"/>
          <p:cNvGrpSpPr/>
          <p:nvPr/>
        </p:nvGrpSpPr>
        <p:grpSpPr>
          <a:xfrm>
            <a:off x="8832684" y="4747184"/>
            <a:ext cx="169663" cy="282770"/>
            <a:chOff x="238125" y="1780075"/>
            <a:chExt cx="1284350" cy="2140575"/>
          </a:xfrm>
        </p:grpSpPr>
        <p:sp>
          <p:nvSpPr>
            <p:cNvPr id="653" name="Google Shape;653;p76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76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76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7"/>
          <p:cNvSpPr txBox="1"/>
          <p:nvPr>
            <p:ph idx="1" type="body"/>
          </p:nvPr>
        </p:nvSpPr>
        <p:spPr>
          <a:xfrm>
            <a:off x="228775" y="1264900"/>
            <a:ext cx="3696900" cy="1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000"/>
              <a:buFont typeface="Roboto"/>
              <a:buChar char="●"/>
              <a:defRPr b="0" i="0" sz="10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000"/>
              <a:buFont typeface="Roboto"/>
              <a:buChar char="○"/>
              <a:defRPr b="0" i="0" sz="10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21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000"/>
              <a:buFont typeface="Roboto"/>
              <a:buChar char="■"/>
              <a:defRPr b="0" i="0" sz="10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21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000"/>
              <a:buFont typeface="Roboto"/>
              <a:buChar char="●"/>
              <a:defRPr b="0" i="0" sz="10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21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000"/>
              <a:buFont typeface="Roboto"/>
              <a:buChar char="○"/>
              <a:defRPr b="0" i="0" sz="10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21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000"/>
              <a:buFont typeface="Roboto"/>
              <a:buChar char="■"/>
              <a:defRPr b="0" i="0" sz="10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21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000"/>
              <a:buFont typeface="Roboto"/>
              <a:buChar char="●"/>
              <a:defRPr b="0" i="0" sz="10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21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000"/>
              <a:buFont typeface="Roboto"/>
              <a:buChar char="○"/>
              <a:defRPr b="0" i="0" sz="10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21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000"/>
              <a:buFont typeface="Roboto"/>
              <a:buChar char="■"/>
              <a:defRPr b="0" i="0" sz="10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58" name="Google Shape;658;p77"/>
          <p:cNvSpPr txBox="1"/>
          <p:nvPr>
            <p:ph type="title"/>
          </p:nvPr>
        </p:nvSpPr>
        <p:spPr>
          <a:xfrm>
            <a:off x="228775" y="617500"/>
            <a:ext cx="86853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Medium"/>
              <a:buNone/>
              <a:defRPr b="0" i="0" sz="1300" u="none" cap="none" strike="noStrike">
                <a:solidFill>
                  <a:srgbClr val="78909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Medium"/>
              <a:buNone/>
              <a:defRPr b="0" i="0" sz="13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Medium"/>
              <a:buNone/>
              <a:defRPr b="0" i="0" sz="13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Medium"/>
              <a:buNone/>
              <a:defRPr b="0" i="0" sz="13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Medium"/>
              <a:buNone/>
              <a:defRPr b="0" i="0" sz="13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Medium"/>
              <a:buNone/>
              <a:defRPr b="0" i="0" sz="13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Medium"/>
              <a:buNone/>
              <a:defRPr b="0" i="0" sz="13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Medium"/>
              <a:buNone/>
              <a:defRPr b="0" i="0" sz="13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Medium"/>
              <a:buNone/>
              <a:defRPr b="0" i="0" sz="13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59" name="Google Shape;659;p77"/>
          <p:cNvSpPr txBox="1"/>
          <p:nvPr>
            <p:ph idx="2" type="title"/>
          </p:nvPr>
        </p:nvSpPr>
        <p:spPr>
          <a:xfrm>
            <a:off x="228775" y="196425"/>
            <a:ext cx="86853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0" name="Google Shape;660;p77"/>
          <p:cNvSpPr txBox="1"/>
          <p:nvPr>
            <p:ph idx="3" type="title"/>
          </p:nvPr>
        </p:nvSpPr>
        <p:spPr>
          <a:xfrm>
            <a:off x="228775" y="1017400"/>
            <a:ext cx="3696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b="1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None/>
              <a:defRPr b="1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None/>
              <a:defRPr b="1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None/>
              <a:defRPr b="1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None/>
              <a:defRPr b="1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None/>
              <a:defRPr b="1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None/>
              <a:defRPr b="1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None/>
              <a:defRPr b="1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None/>
              <a:defRPr b="1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1" name="Google Shape;661;p77"/>
          <p:cNvSpPr txBox="1"/>
          <p:nvPr/>
        </p:nvSpPr>
        <p:spPr>
          <a:xfrm>
            <a:off x="228775" y="4614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77"/>
          <p:cNvGrpSpPr/>
          <p:nvPr/>
        </p:nvGrpSpPr>
        <p:grpSpPr>
          <a:xfrm>
            <a:off x="8832684" y="4747184"/>
            <a:ext cx="169663" cy="282770"/>
            <a:chOff x="238125" y="1780075"/>
            <a:chExt cx="1284350" cy="2140575"/>
          </a:xfrm>
        </p:grpSpPr>
        <p:sp>
          <p:nvSpPr>
            <p:cNvPr id="663" name="Google Shape;663;p77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77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77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8" name="Google Shape;668;p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Google Shape;669;p78"/>
          <p:cNvSpPr txBox="1"/>
          <p:nvPr/>
        </p:nvSpPr>
        <p:spPr>
          <a:xfrm>
            <a:off x="228775" y="4614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0" name="Google Shape;670;p78"/>
          <p:cNvGrpSpPr/>
          <p:nvPr/>
        </p:nvGrpSpPr>
        <p:grpSpPr>
          <a:xfrm>
            <a:off x="8832684" y="4747184"/>
            <a:ext cx="169663" cy="282770"/>
            <a:chOff x="238125" y="1780075"/>
            <a:chExt cx="1284350" cy="2140575"/>
          </a:xfrm>
        </p:grpSpPr>
        <p:sp>
          <p:nvSpPr>
            <p:cNvPr id="671" name="Google Shape;671;p78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78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78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9"/>
          <p:cNvSpPr txBox="1"/>
          <p:nvPr/>
        </p:nvSpPr>
        <p:spPr>
          <a:xfrm>
            <a:off x="228775" y="4614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6" name="Google Shape;676;p79"/>
          <p:cNvGrpSpPr/>
          <p:nvPr/>
        </p:nvGrpSpPr>
        <p:grpSpPr>
          <a:xfrm>
            <a:off x="8832684" y="4747184"/>
            <a:ext cx="169663" cy="282770"/>
            <a:chOff x="238125" y="1780075"/>
            <a:chExt cx="1284350" cy="2140575"/>
          </a:xfrm>
        </p:grpSpPr>
        <p:sp>
          <p:nvSpPr>
            <p:cNvPr id="677" name="Google Shape;677;p79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79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79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admap no logo" showMasterSp="0">
  <p:cSld name="Roadmap no logo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0"/>
          <p:cNvSpPr txBox="1"/>
          <p:nvPr/>
        </p:nvSpPr>
        <p:spPr>
          <a:xfrm>
            <a:off x="228775" y="4614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2" name="Google Shape;682;p80"/>
          <p:cNvGrpSpPr/>
          <p:nvPr/>
        </p:nvGrpSpPr>
        <p:grpSpPr>
          <a:xfrm>
            <a:off x="8832684" y="4747184"/>
            <a:ext cx="169663" cy="282770"/>
            <a:chOff x="238125" y="1780075"/>
            <a:chExt cx="1284350" cy="2140575"/>
          </a:xfrm>
        </p:grpSpPr>
        <p:sp>
          <p:nvSpPr>
            <p:cNvPr id="683" name="Google Shape;683;p80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80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80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BLANK_1">
    <p:bg>
      <p:bgPr>
        <a:solidFill>
          <a:srgbClr val="002939"/>
        </a:solidFill>
      </p:bgPr>
    </p:bg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81"/>
          <p:cNvPicPr preferRelativeResize="0"/>
          <p:nvPr/>
        </p:nvPicPr>
        <p:blipFill rotWithShape="1">
          <a:blip r:embed="rId2">
            <a:alphaModFix amt="50000"/>
          </a:blip>
          <a:srcRect b="16521" l="2402" r="36925" t="13796"/>
          <a:stretch/>
        </p:blipFill>
        <p:spPr>
          <a:xfrm>
            <a:off x="3172525" y="0"/>
            <a:ext cx="59714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81"/>
          <p:cNvSpPr txBox="1"/>
          <p:nvPr>
            <p:ph type="title"/>
          </p:nvPr>
        </p:nvSpPr>
        <p:spPr>
          <a:xfrm>
            <a:off x="342900" y="2129650"/>
            <a:ext cx="4362300" cy="18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layfair Display SemiBold"/>
              <a:buNone/>
              <a:defRPr b="0" i="0" sz="3600" u="none" cap="none" strike="noStrike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9" name="Google Shape;689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" y="387950"/>
            <a:ext cx="1034652" cy="4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16">
          <p15:clr>
            <a:srgbClr val="FA7B17"/>
          </p15:clr>
        </p15:guide>
        <p15:guide id="2" orient="horz" pos="288">
          <p15:clr>
            <a:srgbClr val="FA7B17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>
  <p:cSld name="Section Divider"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82"/>
          <p:cNvSpPr/>
          <p:nvPr/>
        </p:nvSpPr>
        <p:spPr>
          <a:xfrm>
            <a:off x="291150" y="290025"/>
            <a:ext cx="8561700" cy="4575600"/>
          </a:xfrm>
          <a:prstGeom prst="rect">
            <a:avLst/>
          </a:prstGeom>
          <a:solidFill>
            <a:srgbClr val="022A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82"/>
          <p:cNvSpPr txBox="1"/>
          <p:nvPr>
            <p:ph type="title"/>
          </p:nvPr>
        </p:nvSpPr>
        <p:spPr>
          <a:xfrm>
            <a:off x="1412300" y="1637875"/>
            <a:ext cx="7041300" cy="16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93" name="Google Shape;693;p82"/>
          <p:cNvGrpSpPr/>
          <p:nvPr/>
        </p:nvGrpSpPr>
        <p:grpSpPr>
          <a:xfrm>
            <a:off x="635548" y="2116357"/>
            <a:ext cx="442844" cy="710029"/>
            <a:chOff x="238125" y="1780075"/>
            <a:chExt cx="1284350" cy="2140575"/>
          </a:xfrm>
        </p:grpSpPr>
        <p:sp>
          <p:nvSpPr>
            <p:cNvPr id="694" name="Google Shape;694;p82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82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82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_3_1">
    <p:bg>
      <p:bgPr>
        <a:solidFill>
          <a:srgbClr val="022A39"/>
        </a:solidFill>
      </p:bgPr>
    </p:bg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83"/>
          <p:cNvSpPr txBox="1"/>
          <p:nvPr/>
        </p:nvSpPr>
        <p:spPr>
          <a:xfrm>
            <a:off x="3706875" y="3546500"/>
            <a:ext cx="49869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Connect with us</a:t>
            </a:r>
            <a:endParaRPr b="0" i="0" sz="12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9" name="Google Shape;699;p83"/>
          <p:cNvSpPr txBox="1"/>
          <p:nvPr/>
        </p:nvSpPr>
        <p:spPr>
          <a:xfrm>
            <a:off x="3706875" y="1898225"/>
            <a:ext cx="49869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AB4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</a:t>
            </a:r>
            <a:endParaRPr b="1" i="0" sz="3600" u="none" cap="none" strike="noStrike">
              <a:solidFill>
                <a:srgbClr val="FFAB4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700" name="Google Shape;700;p83"/>
          <p:cNvGrpSpPr/>
          <p:nvPr/>
        </p:nvGrpSpPr>
        <p:grpSpPr>
          <a:xfrm>
            <a:off x="635553" y="2116344"/>
            <a:ext cx="2435615" cy="710029"/>
            <a:chOff x="238125" y="1780075"/>
            <a:chExt cx="7063850" cy="2140575"/>
          </a:xfrm>
        </p:grpSpPr>
        <p:sp>
          <p:nvSpPr>
            <p:cNvPr id="701" name="Google Shape;701;p83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83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83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83"/>
            <p:cNvSpPr/>
            <p:nvPr/>
          </p:nvSpPr>
          <p:spPr>
            <a:xfrm>
              <a:off x="2164625" y="2447925"/>
              <a:ext cx="936150" cy="830550"/>
            </a:xfrm>
            <a:custGeom>
              <a:rect b="b" l="l" r="r" t="t"/>
              <a:pathLst>
                <a:path extrusionOk="0" h="33222" w="37446">
                  <a:moveTo>
                    <a:pt x="0" y="0"/>
                  </a:moveTo>
                  <a:lnTo>
                    <a:pt x="6736" y="33222"/>
                  </a:lnTo>
                  <a:lnTo>
                    <a:pt x="11188" y="33222"/>
                  </a:lnTo>
                  <a:lnTo>
                    <a:pt x="18837" y="6393"/>
                  </a:lnTo>
                  <a:lnTo>
                    <a:pt x="26372" y="33222"/>
                  </a:lnTo>
                  <a:lnTo>
                    <a:pt x="30824" y="33222"/>
                  </a:lnTo>
                  <a:lnTo>
                    <a:pt x="37445" y="0"/>
                  </a:lnTo>
                  <a:lnTo>
                    <a:pt x="33678" y="0"/>
                  </a:lnTo>
                  <a:lnTo>
                    <a:pt x="28427" y="27057"/>
                  </a:lnTo>
                  <a:lnTo>
                    <a:pt x="20664" y="457"/>
                  </a:lnTo>
                  <a:lnTo>
                    <a:pt x="16896" y="457"/>
                  </a:lnTo>
                  <a:lnTo>
                    <a:pt x="9247" y="27057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83"/>
            <p:cNvSpPr/>
            <p:nvPr/>
          </p:nvSpPr>
          <p:spPr>
            <a:xfrm>
              <a:off x="3206350" y="2447925"/>
              <a:ext cx="667875" cy="830550"/>
            </a:xfrm>
            <a:custGeom>
              <a:rect b="b" l="l" r="r" t="t"/>
              <a:pathLst>
                <a:path extrusionOk="0" h="33222" w="26715">
                  <a:moveTo>
                    <a:pt x="1" y="0"/>
                  </a:moveTo>
                  <a:lnTo>
                    <a:pt x="11303" y="19636"/>
                  </a:lnTo>
                  <a:lnTo>
                    <a:pt x="11303" y="33222"/>
                  </a:lnTo>
                  <a:lnTo>
                    <a:pt x="15413" y="33222"/>
                  </a:lnTo>
                  <a:lnTo>
                    <a:pt x="15413" y="19636"/>
                  </a:lnTo>
                  <a:lnTo>
                    <a:pt x="26715" y="0"/>
                  </a:lnTo>
                  <a:lnTo>
                    <a:pt x="22148" y="0"/>
                  </a:lnTo>
                  <a:lnTo>
                    <a:pt x="13586" y="15869"/>
                  </a:lnTo>
                  <a:lnTo>
                    <a:pt x="4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83"/>
            <p:cNvSpPr/>
            <p:nvPr/>
          </p:nvSpPr>
          <p:spPr>
            <a:xfrm>
              <a:off x="3974100" y="2432925"/>
              <a:ext cx="633625" cy="860600"/>
            </a:xfrm>
            <a:custGeom>
              <a:rect b="b" l="l" r="r" t="t"/>
              <a:pathLst>
                <a:path extrusionOk="0" h="34424" w="25345">
                  <a:moveTo>
                    <a:pt x="13591" y="1"/>
                  </a:moveTo>
                  <a:cubicBezTo>
                    <a:pt x="13324" y="1"/>
                    <a:pt x="13056" y="10"/>
                    <a:pt x="12787" y="29"/>
                  </a:cubicBezTo>
                  <a:cubicBezTo>
                    <a:pt x="12554" y="13"/>
                    <a:pt x="12322" y="5"/>
                    <a:pt x="12089" y="5"/>
                  </a:cubicBezTo>
                  <a:cubicBezTo>
                    <a:pt x="9130" y="5"/>
                    <a:pt x="6227" y="1329"/>
                    <a:pt x="4110" y="3340"/>
                  </a:cubicBezTo>
                  <a:cubicBezTo>
                    <a:pt x="2284" y="4938"/>
                    <a:pt x="1256" y="7450"/>
                    <a:pt x="1256" y="9847"/>
                  </a:cubicBezTo>
                  <a:cubicBezTo>
                    <a:pt x="1256" y="15099"/>
                    <a:pt x="5138" y="17953"/>
                    <a:pt x="10161" y="18638"/>
                  </a:cubicBezTo>
                  <a:cubicBezTo>
                    <a:pt x="11873" y="18980"/>
                    <a:pt x="13586" y="19209"/>
                    <a:pt x="15412" y="19551"/>
                  </a:cubicBezTo>
                  <a:cubicBezTo>
                    <a:pt x="19408" y="20122"/>
                    <a:pt x="21006" y="22291"/>
                    <a:pt x="21006" y="24917"/>
                  </a:cubicBezTo>
                  <a:cubicBezTo>
                    <a:pt x="21006" y="26401"/>
                    <a:pt x="20436" y="27771"/>
                    <a:pt x="19294" y="28798"/>
                  </a:cubicBezTo>
                  <a:cubicBezTo>
                    <a:pt x="17872" y="30030"/>
                    <a:pt x="16057" y="30712"/>
                    <a:pt x="14241" y="30712"/>
                  </a:cubicBezTo>
                  <a:cubicBezTo>
                    <a:pt x="13869" y="30712"/>
                    <a:pt x="13498" y="30683"/>
                    <a:pt x="13129" y="30625"/>
                  </a:cubicBezTo>
                  <a:cubicBezTo>
                    <a:pt x="12844" y="30654"/>
                    <a:pt x="12558" y="30668"/>
                    <a:pt x="12274" y="30668"/>
                  </a:cubicBezTo>
                  <a:cubicBezTo>
                    <a:pt x="10282" y="30668"/>
                    <a:pt x="8334" y="29969"/>
                    <a:pt x="6736" y="28570"/>
                  </a:cubicBezTo>
                  <a:cubicBezTo>
                    <a:pt x="5252" y="27086"/>
                    <a:pt x="4453" y="25259"/>
                    <a:pt x="4453" y="23204"/>
                  </a:cubicBezTo>
                  <a:lnTo>
                    <a:pt x="0" y="23204"/>
                  </a:lnTo>
                  <a:cubicBezTo>
                    <a:pt x="0" y="26287"/>
                    <a:pt x="1256" y="29255"/>
                    <a:pt x="3539" y="31196"/>
                  </a:cubicBezTo>
                  <a:cubicBezTo>
                    <a:pt x="6031" y="33376"/>
                    <a:pt x="8995" y="34423"/>
                    <a:pt x="12174" y="34423"/>
                  </a:cubicBezTo>
                  <a:cubicBezTo>
                    <a:pt x="12490" y="34423"/>
                    <a:pt x="12809" y="34413"/>
                    <a:pt x="13129" y="34392"/>
                  </a:cubicBezTo>
                  <a:cubicBezTo>
                    <a:pt x="13285" y="34398"/>
                    <a:pt x="13441" y="34400"/>
                    <a:pt x="13597" y="34400"/>
                  </a:cubicBezTo>
                  <a:cubicBezTo>
                    <a:pt x="16864" y="34400"/>
                    <a:pt x="20093" y="33261"/>
                    <a:pt x="22490" y="31082"/>
                  </a:cubicBezTo>
                  <a:cubicBezTo>
                    <a:pt x="24431" y="29369"/>
                    <a:pt x="25345" y="27086"/>
                    <a:pt x="25345" y="24689"/>
                  </a:cubicBezTo>
                  <a:cubicBezTo>
                    <a:pt x="25116" y="19437"/>
                    <a:pt x="21349" y="16012"/>
                    <a:pt x="15869" y="15327"/>
                  </a:cubicBezTo>
                  <a:lnTo>
                    <a:pt x="10275" y="14414"/>
                  </a:lnTo>
                  <a:cubicBezTo>
                    <a:pt x="7763" y="14186"/>
                    <a:pt x="5252" y="12701"/>
                    <a:pt x="5252" y="9733"/>
                  </a:cubicBezTo>
                  <a:cubicBezTo>
                    <a:pt x="5252" y="8477"/>
                    <a:pt x="5823" y="7107"/>
                    <a:pt x="6736" y="6194"/>
                  </a:cubicBezTo>
                  <a:cubicBezTo>
                    <a:pt x="8334" y="4653"/>
                    <a:pt x="10418" y="3882"/>
                    <a:pt x="12515" y="3882"/>
                  </a:cubicBezTo>
                  <a:cubicBezTo>
                    <a:pt x="14613" y="3882"/>
                    <a:pt x="16725" y="4653"/>
                    <a:pt x="18381" y="6194"/>
                  </a:cubicBezTo>
                  <a:cubicBezTo>
                    <a:pt x="19408" y="7336"/>
                    <a:pt x="19979" y="8706"/>
                    <a:pt x="20093" y="10304"/>
                  </a:cubicBezTo>
                  <a:lnTo>
                    <a:pt x="24545" y="10304"/>
                  </a:lnTo>
                  <a:cubicBezTo>
                    <a:pt x="24545" y="7564"/>
                    <a:pt x="23404" y="4938"/>
                    <a:pt x="21349" y="3112"/>
                  </a:cubicBezTo>
                  <a:cubicBezTo>
                    <a:pt x="19258" y="1125"/>
                    <a:pt x="16497" y="1"/>
                    <a:pt x="13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83"/>
            <p:cNvSpPr/>
            <p:nvPr/>
          </p:nvSpPr>
          <p:spPr>
            <a:xfrm>
              <a:off x="4821750" y="2445050"/>
              <a:ext cx="613650" cy="833425"/>
            </a:xfrm>
            <a:custGeom>
              <a:rect b="b" l="l" r="r" t="t"/>
              <a:pathLst>
                <a:path extrusionOk="0" h="33337" w="24546">
                  <a:moveTo>
                    <a:pt x="11645" y="3997"/>
                  </a:moveTo>
                  <a:cubicBezTo>
                    <a:pt x="13815" y="3997"/>
                    <a:pt x="15869" y="4796"/>
                    <a:pt x="17582" y="6280"/>
                  </a:cubicBezTo>
                  <a:cubicBezTo>
                    <a:pt x="20208" y="8906"/>
                    <a:pt x="20436" y="13130"/>
                    <a:pt x="20436" y="16669"/>
                  </a:cubicBezTo>
                  <a:cubicBezTo>
                    <a:pt x="20436" y="20208"/>
                    <a:pt x="20208" y="24432"/>
                    <a:pt x="17468" y="27058"/>
                  </a:cubicBezTo>
                  <a:cubicBezTo>
                    <a:pt x="15869" y="28656"/>
                    <a:pt x="13700" y="29341"/>
                    <a:pt x="11645" y="29341"/>
                  </a:cubicBezTo>
                  <a:lnTo>
                    <a:pt x="4225" y="29341"/>
                  </a:lnTo>
                  <a:lnTo>
                    <a:pt x="4225" y="3997"/>
                  </a:lnTo>
                  <a:close/>
                  <a:moveTo>
                    <a:pt x="1" y="1"/>
                  </a:moveTo>
                  <a:lnTo>
                    <a:pt x="1" y="33337"/>
                  </a:lnTo>
                  <a:lnTo>
                    <a:pt x="11645" y="33337"/>
                  </a:lnTo>
                  <a:cubicBezTo>
                    <a:pt x="14842" y="33337"/>
                    <a:pt x="18039" y="32195"/>
                    <a:pt x="20322" y="30026"/>
                  </a:cubicBezTo>
                  <a:cubicBezTo>
                    <a:pt x="23861" y="26601"/>
                    <a:pt x="24546" y="21464"/>
                    <a:pt x="24546" y="16783"/>
                  </a:cubicBezTo>
                  <a:cubicBezTo>
                    <a:pt x="24546" y="12102"/>
                    <a:pt x="23975" y="6965"/>
                    <a:pt x="20322" y="3426"/>
                  </a:cubicBezTo>
                  <a:cubicBezTo>
                    <a:pt x="17924" y="1257"/>
                    <a:pt x="14842" y="1"/>
                    <a:pt x="11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83"/>
            <p:cNvSpPr/>
            <p:nvPr/>
          </p:nvSpPr>
          <p:spPr>
            <a:xfrm>
              <a:off x="5618050" y="2430625"/>
              <a:ext cx="662175" cy="861400"/>
            </a:xfrm>
            <a:custGeom>
              <a:rect b="b" l="l" r="r" t="t"/>
              <a:pathLst>
                <a:path extrusionOk="0" h="34456" w="26487">
                  <a:moveTo>
                    <a:pt x="13315" y="3917"/>
                  </a:moveTo>
                  <a:cubicBezTo>
                    <a:pt x="15498" y="3917"/>
                    <a:pt x="17696" y="4745"/>
                    <a:pt x="19408" y="6400"/>
                  </a:cubicBezTo>
                  <a:cubicBezTo>
                    <a:pt x="22148" y="9254"/>
                    <a:pt x="22262" y="13593"/>
                    <a:pt x="22262" y="17246"/>
                  </a:cubicBezTo>
                  <a:cubicBezTo>
                    <a:pt x="22262" y="20785"/>
                    <a:pt x="22148" y="25237"/>
                    <a:pt x="19408" y="28091"/>
                  </a:cubicBezTo>
                  <a:cubicBezTo>
                    <a:pt x="17753" y="29690"/>
                    <a:pt x="15584" y="30489"/>
                    <a:pt x="13400" y="30489"/>
                  </a:cubicBezTo>
                  <a:cubicBezTo>
                    <a:pt x="11217" y="30489"/>
                    <a:pt x="9019" y="29690"/>
                    <a:pt x="7307" y="28091"/>
                  </a:cubicBezTo>
                  <a:cubicBezTo>
                    <a:pt x="4567" y="25237"/>
                    <a:pt x="4453" y="20785"/>
                    <a:pt x="4453" y="17246"/>
                  </a:cubicBezTo>
                  <a:cubicBezTo>
                    <a:pt x="4453" y="13593"/>
                    <a:pt x="4567" y="9254"/>
                    <a:pt x="7307" y="6400"/>
                  </a:cubicBezTo>
                  <a:cubicBezTo>
                    <a:pt x="8962" y="4745"/>
                    <a:pt x="11131" y="3917"/>
                    <a:pt x="13315" y="3917"/>
                  </a:cubicBezTo>
                  <a:close/>
                  <a:moveTo>
                    <a:pt x="13640" y="1"/>
                  </a:moveTo>
                  <a:cubicBezTo>
                    <a:pt x="13508" y="1"/>
                    <a:pt x="13376" y="3"/>
                    <a:pt x="13243" y="7"/>
                  </a:cubicBezTo>
                  <a:cubicBezTo>
                    <a:pt x="9932" y="7"/>
                    <a:pt x="6736" y="1263"/>
                    <a:pt x="4224" y="3546"/>
                  </a:cubicBezTo>
                  <a:cubicBezTo>
                    <a:pt x="685" y="7085"/>
                    <a:pt x="0" y="11994"/>
                    <a:pt x="0" y="17246"/>
                  </a:cubicBezTo>
                  <a:cubicBezTo>
                    <a:pt x="0" y="22497"/>
                    <a:pt x="685" y="27406"/>
                    <a:pt x="4224" y="30945"/>
                  </a:cubicBezTo>
                  <a:cubicBezTo>
                    <a:pt x="6736" y="33286"/>
                    <a:pt x="9961" y="34456"/>
                    <a:pt x="13200" y="34456"/>
                  </a:cubicBezTo>
                  <a:cubicBezTo>
                    <a:pt x="16440" y="34456"/>
                    <a:pt x="19693" y="33286"/>
                    <a:pt x="22262" y="30945"/>
                  </a:cubicBezTo>
                  <a:cubicBezTo>
                    <a:pt x="25801" y="27406"/>
                    <a:pt x="26486" y="22497"/>
                    <a:pt x="26486" y="17246"/>
                  </a:cubicBezTo>
                  <a:cubicBezTo>
                    <a:pt x="26486" y="11880"/>
                    <a:pt x="25801" y="7085"/>
                    <a:pt x="22262" y="3546"/>
                  </a:cubicBezTo>
                  <a:cubicBezTo>
                    <a:pt x="19958" y="1351"/>
                    <a:pt x="16915" y="1"/>
                    <a:pt x="13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83"/>
            <p:cNvSpPr/>
            <p:nvPr/>
          </p:nvSpPr>
          <p:spPr>
            <a:xfrm>
              <a:off x="6502800" y="2447925"/>
              <a:ext cx="799175" cy="830550"/>
            </a:xfrm>
            <a:custGeom>
              <a:rect b="b" l="l" r="r" t="t"/>
              <a:pathLst>
                <a:path extrusionOk="0" h="33222" w="31967">
                  <a:moveTo>
                    <a:pt x="1" y="0"/>
                  </a:moveTo>
                  <a:lnTo>
                    <a:pt x="1" y="33222"/>
                  </a:lnTo>
                  <a:lnTo>
                    <a:pt x="3997" y="33222"/>
                  </a:lnTo>
                  <a:lnTo>
                    <a:pt x="3997" y="5023"/>
                  </a:lnTo>
                  <a:lnTo>
                    <a:pt x="14385" y="32765"/>
                  </a:lnTo>
                  <a:lnTo>
                    <a:pt x="17696" y="32765"/>
                  </a:lnTo>
                  <a:lnTo>
                    <a:pt x="27971" y="5137"/>
                  </a:lnTo>
                  <a:lnTo>
                    <a:pt x="27971" y="33222"/>
                  </a:lnTo>
                  <a:lnTo>
                    <a:pt x="31966" y="33222"/>
                  </a:lnTo>
                  <a:lnTo>
                    <a:pt x="31966" y="0"/>
                  </a:lnTo>
                  <a:lnTo>
                    <a:pt x="26144" y="0"/>
                  </a:lnTo>
                  <a:lnTo>
                    <a:pt x="16098" y="27057"/>
                  </a:lnTo>
                  <a:lnTo>
                    <a:pt x="6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>
  <p:cSld name="CUSTOM_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/>
          <p:nvPr/>
        </p:nvSpPr>
        <p:spPr>
          <a:xfrm>
            <a:off x="291150" y="290025"/>
            <a:ext cx="8561700" cy="4575600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9"/>
          <p:cNvSpPr txBox="1"/>
          <p:nvPr>
            <p:ph type="title"/>
          </p:nvPr>
        </p:nvSpPr>
        <p:spPr>
          <a:xfrm>
            <a:off x="1412300" y="1637875"/>
            <a:ext cx="7041300" cy="16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0" name="Google Shape;110;p9"/>
          <p:cNvGrpSpPr/>
          <p:nvPr/>
        </p:nvGrpSpPr>
        <p:grpSpPr>
          <a:xfrm>
            <a:off x="635548" y="2116357"/>
            <a:ext cx="442844" cy="710029"/>
            <a:chOff x="238125" y="1780075"/>
            <a:chExt cx="1284350" cy="2140575"/>
          </a:xfrm>
        </p:grpSpPr>
        <p:sp>
          <p:nvSpPr>
            <p:cNvPr id="111" name="Google Shape;111;p9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5"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84"/>
          <p:cNvPicPr preferRelativeResize="0"/>
          <p:nvPr/>
        </p:nvPicPr>
        <p:blipFill rotWithShape="1">
          <a:blip r:embed="rId2">
            <a:alphaModFix/>
          </a:blip>
          <a:srcRect b="2419" l="0" r="0" t="0"/>
          <a:stretch/>
        </p:blipFill>
        <p:spPr>
          <a:xfrm>
            <a:off x="5618951" y="4050347"/>
            <a:ext cx="820396" cy="109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84"/>
          <p:cNvPicPr preferRelativeResize="0"/>
          <p:nvPr/>
        </p:nvPicPr>
        <p:blipFill rotWithShape="1">
          <a:blip r:embed="rId3">
            <a:alphaModFix/>
          </a:blip>
          <a:srcRect b="2324" l="0" r="0" t="0"/>
          <a:stretch/>
        </p:blipFill>
        <p:spPr>
          <a:xfrm>
            <a:off x="5019700" y="3599859"/>
            <a:ext cx="625687" cy="155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84"/>
          <p:cNvPicPr preferRelativeResize="0"/>
          <p:nvPr/>
        </p:nvPicPr>
        <p:blipFill rotWithShape="1">
          <a:blip r:embed="rId4">
            <a:alphaModFix/>
          </a:blip>
          <a:srcRect b="2324" l="0" r="0" t="0"/>
          <a:stretch/>
        </p:blipFill>
        <p:spPr>
          <a:xfrm>
            <a:off x="6387909" y="3591425"/>
            <a:ext cx="613237" cy="155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84"/>
          <p:cNvPicPr preferRelativeResize="0"/>
          <p:nvPr/>
        </p:nvPicPr>
        <p:blipFill rotWithShape="1">
          <a:blip r:embed="rId5">
            <a:alphaModFix/>
          </a:blip>
          <a:srcRect b="2324" l="0" r="0" t="0"/>
          <a:stretch/>
        </p:blipFill>
        <p:spPr>
          <a:xfrm>
            <a:off x="7076369" y="3599859"/>
            <a:ext cx="501952" cy="155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84"/>
          <p:cNvPicPr preferRelativeResize="0"/>
          <p:nvPr/>
        </p:nvPicPr>
        <p:blipFill rotWithShape="1">
          <a:blip r:embed="rId6">
            <a:alphaModFix/>
          </a:blip>
          <a:srcRect b="2324" l="0" r="0" t="0"/>
          <a:stretch/>
        </p:blipFill>
        <p:spPr>
          <a:xfrm>
            <a:off x="7616714" y="3591425"/>
            <a:ext cx="757986" cy="1556664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84"/>
          <p:cNvSpPr txBox="1"/>
          <p:nvPr/>
        </p:nvSpPr>
        <p:spPr>
          <a:xfrm>
            <a:off x="229925" y="291000"/>
            <a:ext cx="26484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2743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</a:t>
            </a:r>
            <a:r>
              <a:rPr b="1" i="0" lang="en" sz="2400" u="none" cap="none" strike="noStrike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genda</a:t>
            </a:r>
            <a:endParaRPr b="1" i="0" sz="2400" u="none" cap="none" strike="noStrike">
              <a:solidFill>
                <a:srgbClr val="21458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17" name="Google Shape;717;p84"/>
          <p:cNvSpPr txBox="1"/>
          <p:nvPr>
            <p:ph idx="1" type="body"/>
          </p:nvPr>
        </p:nvSpPr>
        <p:spPr>
          <a:xfrm>
            <a:off x="229925" y="909875"/>
            <a:ext cx="4789800" cy="3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arabicPeriod"/>
              <a:defRPr b="0" i="0" sz="14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alphaLcPeriod"/>
              <a:defRPr b="0" i="0" sz="14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romanLcPeriod"/>
              <a:defRPr b="0" i="0" sz="14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arabicPeriod"/>
              <a:defRPr b="0" i="0" sz="14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alphaLcPeriod"/>
              <a:defRPr b="0" i="0" sz="14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romanLcPeriod"/>
              <a:defRPr b="0" i="0" sz="14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arabicPeriod"/>
              <a:defRPr b="0" i="0" sz="14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alphaLcPeriod"/>
              <a:defRPr b="0" i="0" sz="14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romanLcPeriod"/>
              <a:defRPr b="0" i="0" sz="14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18" name="Google Shape;718;p84"/>
          <p:cNvSpPr txBox="1"/>
          <p:nvPr/>
        </p:nvSpPr>
        <p:spPr>
          <a:xfrm>
            <a:off x="228775" y="4614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double line header single text box">
  <p:cSld name="CUSTOM_6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85"/>
          <p:cNvSpPr txBox="1"/>
          <p:nvPr>
            <p:ph idx="1" type="body"/>
          </p:nvPr>
        </p:nvSpPr>
        <p:spPr>
          <a:xfrm>
            <a:off x="228775" y="1257900"/>
            <a:ext cx="7541100" cy="3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21" name="Google Shape;721;p85"/>
          <p:cNvSpPr txBox="1"/>
          <p:nvPr>
            <p:ph type="title"/>
          </p:nvPr>
        </p:nvSpPr>
        <p:spPr>
          <a:xfrm>
            <a:off x="228775" y="196425"/>
            <a:ext cx="75411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2" name="Google Shape;722;p85"/>
          <p:cNvSpPr txBox="1"/>
          <p:nvPr/>
        </p:nvSpPr>
        <p:spPr>
          <a:xfrm>
            <a:off x="228775" y="4614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3" name="Google Shape;723;p85"/>
          <p:cNvGrpSpPr/>
          <p:nvPr/>
        </p:nvGrpSpPr>
        <p:grpSpPr>
          <a:xfrm>
            <a:off x="8832684" y="4747184"/>
            <a:ext cx="169663" cy="282770"/>
            <a:chOff x="238125" y="1780075"/>
            <a:chExt cx="1284350" cy="2140575"/>
          </a:xfrm>
        </p:grpSpPr>
        <p:sp>
          <p:nvSpPr>
            <p:cNvPr id="724" name="Google Shape;724;p85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85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85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double line header two column text 1">
  <p:cSld name="CUSTOM_6_1_1_1_1">
    <p:bg>
      <p:bgPr>
        <a:solidFill>
          <a:srgbClr val="EEEEEE"/>
        </a:solidFill>
      </p:bgPr>
    </p:bg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86"/>
          <p:cNvSpPr/>
          <p:nvPr/>
        </p:nvSpPr>
        <p:spPr>
          <a:xfrm flipH="1" rot="10800000">
            <a:off x="0" y="150"/>
            <a:ext cx="9144000" cy="4629000"/>
          </a:xfrm>
          <a:prstGeom prst="round1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86"/>
          <p:cNvSpPr txBox="1"/>
          <p:nvPr/>
        </p:nvSpPr>
        <p:spPr>
          <a:xfrm>
            <a:off x="228775" y="4614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0" name="Google Shape;730;p86"/>
          <p:cNvGrpSpPr/>
          <p:nvPr/>
        </p:nvGrpSpPr>
        <p:grpSpPr>
          <a:xfrm>
            <a:off x="8832684" y="4747184"/>
            <a:ext cx="169663" cy="282770"/>
            <a:chOff x="238125" y="1780075"/>
            <a:chExt cx="1284350" cy="2140575"/>
          </a:xfrm>
        </p:grpSpPr>
        <p:sp>
          <p:nvSpPr>
            <p:cNvPr id="731" name="Google Shape;731;p86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86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86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left column highlight">
  <p:cSld name="CUSTOM_1"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87"/>
          <p:cNvSpPr/>
          <p:nvPr/>
        </p:nvSpPr>
        <p:spPr>
          <a:xfrm>
            <a:off x="0" y="0"/>
            <a:ext cx="2284200" cy="5143500"/>
          </a:xfrm>
          <a:prstGeom prst="rect">
            <a:avLst/>
          </a:prstGeom>
          <a:solidFill>
            <a:srgbClr val="416E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6" name="Google Shape;736;p87"/>
          <p:cNvGrpSpPr/>
          <p:nvPr/>
        </p:nvGrpSpPr>
        <p:grpSpPr>
          <a:xfrm>
            <a:off x="153752" y="4708278"/>
            <a:ext cx="169920" cy="282770"/>
            <a:chOff x="238125" y="1780075"/>
            <a:chExt cx="1284350" cy="2140575"/>
          </a:xfrm>
        </p:grpSpPr>
        <p:sp>
          <p:nvSpPr>
            <p:cNvPr id="737" name="Google Shape;737;p87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738" name="Google Shape;738;p87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739" name="Google Shape;739;p87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</p:grpSp>
      <p:sp>
        <p:nvSpPr>
          <p:cNvPr id="740" name="Google Shape;740;p87"/>
          <p:cNvSpPr txBox="1"/>
          <p:nvPr>
            <p:ph idx="1" type="body"/>
          </p:nvPr>
        </p:nvSpPr>
        <p:spPr>
          <a:xfrm>
            <a:off x="2419200" y="135000"/>
            <a:ext cx="65898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41" name="Google Shape;741;p87"/>
          <p:cNvSpPr txBox="1"/>
          <p:nvPr>
            <p:ph type="title"/>
          </p:nvPr>
        </p:nvSpPr>
        <p:spPr>
          <a:xfrm>
            <a:off x="228775" y="196425"/>
            <a:ext cx="19452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2" name="Google Shape;742;p87"/>
          <p:cNvSpPr txBox="1"/>
          <p:nvPr>
            <p:ph idx="2" type="body"/>
          </p:nvPr>
        </p:nvSpPr>
        <p:spPr>
          <a:xfrm>
            <a:off x="229825" y="1294975"/>
            <a:ext cx="1945200" cy="3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double line header subtitle text box 1 1">
  <p:cSld name="1_Main content - double line header subtitle text box 1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88"/>
          <p:cNvSpPr txBox="1"/>
          <p:nvPr>
            <p:ph idx="1" type="body"/>
          </p:nvPr>
        </p:nvSpPr>
        <p:spPr>
          <a:xfrm>
            <a:off x="228773" y="949037"/>
            <a:ext cx="8686500" cy="36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b="0" i="0" sz="12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45" name="Google Shape;745;p88"/>
          <p:cNvSpPr txBox="1"/>
          <p:nvPr>
            <p:ph type="title"/>
          </p:nvPr>
        </p:nvSpPr>
        <p:spPr>
          <a:xfrm>
            <a:off x="228774" y="196425"/>
            <a:ext cx="89151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746" name="Google Shape;746;p88"/>
          <p:cNvGrpSpPr/>
          <p:nvPr/>
        </p:nvGrpSpPr>
        <p:grpSpPr>
          <a:xfrm>
            <a:off x="8697730" y="4645827"/>
            <a:ext cx="217569" cy="362613"/>
            <a:chOff x="238125" y="1780075"/>
            <a:chExt cx="1284350" cy="2140575"/>
          </a:xfrm>
        </p:grpSpPr>
        <p:sp>
          <p:nvSpPr>
            <p:cNvPr id="747" name="Google Shape;747;p88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748" name="Google Shape;748;p88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749" name="Google Shape;749;p88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6 1">
  <p:cSld name="CUSTOM_15_1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89"/>
          <p:cNvSpPr txBox="1"/>
          <p:nvPr>
            <p:ph idx="1" type="body"/>
          </p:nvPr>
        </p:nvSpPr>
        <p:spPr>
          <a:xfrm>
            <a:off x="228775" y="1264900"/>
            <a:ext cx="3696900" cy="1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000"/>
              <a:buFont typeface="Roboto"/>
              <a:buChar char="●"/>
              <a:defRPr b="0" i="0" sz="10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2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000"/>
              <a:buFont typeface="Roboto"/>
              <a:buChar char="○"/>
              <a:defRPr b="0" i="0" sz="10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21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000"/>
              <a:buFont typeface="Roboto"/>
              <a:buChar char="■"/>
              <a:defRPr b="0" i="0" sz="10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21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000"/>
              <a:buFont typeface="Roboto"/>
              <a:buChar char="●"/>
              <a:defRPr b="0" i="0" sz="10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21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000"/>
              <a:buFont typeface="Roboto"/>
              <a:buChar char="○"/>
              <a:defRPr b="0" i="0" sz="10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21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000"/>
              <a:buFont typeface="Roboto"/>
              <a:buChar char="■"/>
              <a:defRPr b="0" i="0" sz="10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21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000"/>
              <a:buFont typeface="Roboto"/>
              <a:buChar char="●"/>
              <a:defRPr b="0" i="0" sz="10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21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000"/>
              <a:buFont typeface="Roboto"/>
              <a:buChar char="○"/>
              <a:defRPr b="0" i="0" sz="10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21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000"/>
              <a:buFont typeface="Roboto"/>
              <a:buChar char="■"/>
              <a:defRPr b="0" i="0" sz="1000" u="none" cap="none" strike="noStrike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752" name="Google Shape;752;p89"/>
          <p:cNvGrpSpPr/>
          <p:nvPr/>
        </p:nvGrpSpPr>
        <p:grpSpPr>
          <a:xfrm>
            <a:off x="8642427" y="4555939"/>
            <a:ext cx="271640" cy="452732"/>
            <a:chOff x="238125" y="1780075"/>
            <a:chExt cx="1284350" cy="2140575"/>
          </a:xfrm>
        </p:grpSpPr>
        <p:sp>
          <p:nvSpPr>
            <p:cNvPr id="753" name="Google Shape;753;p89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89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89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293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6" name="Google Shape;756;p89"/>
          <p:cNvSpPr txBox="1"/>
          <p:nvPr>
            <p:ph type="title"/>
          </p:nvPr>
        </p:nvSpPr>
        <p:spPr>
          <a:xfrm>
            <a:off x="228775" y="617500"/>
            <a:ext cx="86853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Medium"/>
              <a:buNone/>
              <a:defRPr i="0" sz="1300" u="none" cap="none" strike="noStrike">
                <a:solidFill>
                  <a:srgbClr val="78909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Medium"/>
              <a:buNone/>
              <a:defRPr i="0" sz="13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Medium"/>
              <a:buNone/>
              <a:defRPr i="0" sz="13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Medium"/>
              <a:buNone/>
              <a:defRPr i="0" sz="13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Medium"/>
              <a:buNone/>
              <a:defRPr i="0" sz="13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Medium"/>
              <a:buNone/>
              <a:defRPr i="0" sz="13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Medium"/>
              <a:buNone/>
              <a:defRPr i="0" sz="13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Medium"/>
              <a:buNone/>
              <a:defRPr i="0" sz="13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Medium"/>
              <a:buNone/>
              <a:defRPr i="0" sz="1300" u="none" cap="none" strike="noStrik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757" name="Google Shape;757;p89"/>
          <p:cNvSpPr txBox="1"/>
          <p:nvPr>
            <p:ph idx="2" type="title"/>
          </p:nvPr>
        </p:nvSpPr>
        <p:spPr>
          <a:xfrm>
            <a:off x="228775" y="196425"/>
            <a:ext cx="86853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8" name="Google Shape;758;p89"/>
          <p:cNvSpPr txBox="1"/>
          <p:nvPr>
            <p:ph idx="3" type="title"/>
          </p:nvPr>
        </p:nvSpPr>
        <p:spPr>
          <a:xfrm>
            <a:off x="228775" y="1017400"/>
            <a:ext cx="3696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b="1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None/>
              <a:defRPr b="1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None/>
              <a:defRPr b="1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None/>
              <a:defRPr b="1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None/>
              <a:defRPr b="1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None/>
              <a:defRPr b="1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None/>
              <a:defRPr b="1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None/>
              <a:defRPr b="1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None/>
              <a:defRPr b="1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1">
  <p:cSld name="CUSTOM_2"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90"/>
          <p:cNvSpPr/>
          <p:nvPr/>
        </p:nvSpPr>
        <p:spPr>
          <a:xfrm>
            <a:off x="291150" y="290025"/>
            <a:ext cx="8561700" cy="4575600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90"/>
          <p:cNvSpPr txBox="1"/>
          <p:nvPr>
            <p:ph type="title"/>
          </p:nvPr>
        </p:nvSpPr>
        <p:spPr>
          <a:xfrm>
            <a:off x="1412300" y="1637875"/>
            <a:ext cx="7041300" cy="16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62" name="Google Shape;762;p90"/>
          <p:cNvGrpSpPr/>
          <p:nvPr/>
        </p:nvGrpSpPr>
        <p:grpSpPr>
          <a:xfrm>
            <a:off x="635548" y="2116357"/>
            <a:ext cx="442844" cy="710029"/>
            <a:chOff x="238125" y="1780075"/>
            <a:chExt cx="1284350" cy="2140575"/>
          </a:xfrm>
        </p:grpSpPr>
        <p:sp>
          <p:nvSpPr>
            <p:cNvPr id="763" name="Google Shape;763;p90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90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90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" name="Google Shape;768;p92"/>
          <p:cNvGrpSpPr/>
          <p:nvPr/>
        </p:nvGrpSpPr>
        <p:grpSpPr>
          <a:xfrm>
            <a:off x="8642427" y="4555939"/>
            <a:ext cx="271640" cy="452732"/>
            <a:chOff x="238125" y="1780075"/>
            <a:chExt cx="1284350" cy="2140575"/>
          </a:xfrm>
        </p:grpSpPr>
        <p:sp>
          <p:nvSpPr>
            <p:cNvPr id="769" name="Google Shape;769;p92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  <p:sp>
          <p:nvSpPr>
            <p:cNvPr id="770" name="Google Shape;770;p92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  <p:sp>
          <p:nvSpPr>
            <p:cNvPr id="771" name="Google Shape;771;p92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USTOM_3">
    <p:bg>
      <p:bgPr>
        <a:solidFill>
          <a:srgbClr val="022A39"/>
        </a:solidFill>
      </p:bgPr>
    </p:bg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93"/>
          <p:cNvSpPr txBox="1"/>
          <p:nvPr>
            <p:ph type="title"/>
          </p:nvPr>
        </p:nvSpPr>
        <p:spPr>
          <a:xfrm>
            <a:off x="3706875" y="0"/>
            <a:ext cx="4986900" cy="297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4" name="Google Shape;774;p93"/>
          <p:cNvSpPr txBox="1"/>
          <p:nvPr>
            <p:ph idx="1" type="subTitle"/>
          </p:nvPr>
        </p:nvSpPr>
        <p:spPr>
          <a:xfrm>
            <a:off x="3706875" y="3070925"/>
            <a:ext cx="49869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75" name="Google Shape;775;p93"/>
          <p:cNvGrpSpPr/>
          <p:nvPr/>
        </p:nvGrpSpPr>
        <p:grpSpPr>
          <a:xfrm>
            <a:off x="635553" y="2116344"/>
            <a:ext cx="2435615" cy="710029"/>
            <a:chOff x="238125" y="1780075"/>
            <a:chExt cx="7063850" cy="2140575"/>
          </a:xfrm>
        </p:grpSpPr>
        <p:sp>
          <p:nvSpPr>
            <p:cNvPr id="776" name="Google Shape;776;p93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93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93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93"/>
            <p:cNvSpPr/>
            <p:nvPr/>
          </p:nvSpPr>
          <p:spPr>
            <a:xfrm>
              <a:off x="2164625" y="2447925"/>
              <a:ext cx="936150" cy="830550"/>
            </a:xfrm>
            <a:custGeom>
              <a:rect b="b" l="l" r="r" t="t"/>
              <a:pathLst>
                <a:path extrusionOk="0" h="33222" w="37446">
                  <a:moveTo>
                    <a:pt x="0" y="0"/>
                  </a:moveTo>
                  <a:lnTo>
                    <a:pt x="6736" y="33222"/>
                  </a:lnTo>
                  <a:lnTo>
                    <a:pt x="11188" y="33222"/>
                  </a:lnTo>
                  <a:lnTo>
                    <a:pt x="18837" y="6393"/>
                  </a:lnTo>
                  <a:lnTo>
                    <a:pt x="26372" y="33222"/>
                  </a:lnTo>
                  <a:lnTo>
                    <a:pt x="30824" y="33222"/>
                  </a:lnTo>
                  <a:lnTo>
                    <a:pt x="37445" y="0"/>
                  </a:lnTo>
                  <a:lnTo>
                    <a:pt x="33678" y="0"/>
                  </a:lnTo>
                  <a:lnTo>
                    <a:pt x="28427" y="27057"/>
                  </a:lnTo>
                  <a:lnTo>
                    <a:pt x="20664" y="457"/>
                  </a:lnTo>
                  <a:lnTo>
                    <a:pt x="16896" y="457"/>
                  </a:lnTo>
                  <a:lnTo>
                    <a:pt x="9247" y="27057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93"/>
            <p:cNvSpPr/>
            <p:nvPr/>
          </p:nvSpPr>
          <p:spPr>
            <a:xfrm>
              <a:off x="3206350" y="2447925"/>
              <a:ext cx="667875" cy="830550"/>
            </a:xfrm>
            <a:custGeom>
              <a:rect b="b" l="l" r="r" t="t"/>
              <a:pathLst>
                <a:path extrusionOk="0" h="33222" w="26715">
                  <a:moveTo>
                    <a:pt x="1" y="0"/>
                  </a:moveTo>
                  <a:lnTo>
                    <a:pt x="11303" y="19636"/>
                  </a:lnTo>
                  <a:lnTo>
                    <a:pt x="11303" y="33222"/>
                  </a:lnTo>
                  <a:lnTo>
                    <a:pt x="15413" y="33222"/>
                  </a:lnTo>
                  <a:lnTo>
                    <a:pt x="15413" y="19636"/>
                  </a:lnTo>
                  <a:lnTo>
                    <a:pt x="26715" y="0"/>
                  </a:lnTo>
                  <a:lnTo>
                    <a:pt x="22148" y="0"/>
                  </a:lnTo>
                  <a:lnTo>
                    <a:pt x="13586" y="15869"/>
                  </a:lnTo>
                  <a:lnTo>
                    <a:pt x="4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93"/>
            <p:cNvSpPr/>
            <p:nvPr/>
          </p:nvSpPr>
          <p:spPr>
            <a:xfrm>
              <a:off x="3974100" y="2432925"/>
              <a:ext cx="633625" cy="860600"/>
            </a:xfrm>
            <a:custGeom>
              <a:rect b="b" l="l" r="r" t="t"/>
              <a:pathLst>
                <a:path extrusionOk="0" h="34424" w="25345">
                  <a:moveTo>
                    <a:pt x="13591" y="1"/>
                  </a:moveTo>
                  <a:cubicBezTo>
                    <a:pt x="13324" y="1"/>
                    <a:pt x="13056" y="10"/>
                    <a:pt x="12787" y="29"/>
                  </a:cubicBezTo>
                  <a:cubicBezTo>
                    <a:pt x="12554" y="13"/>
                    <a:pt x="12322" y="5"/>
                    <a:pt x="12089" y="5"/>
                  </a:cubicBezTo>
                  <a:cubicBezTo>
                    <a:pt x="9130" y="5"/>
                    <a:pt x="6227" y="1329"/>
                    <a:pt x="4110" y="3340"/>
                  </a:cubicBezTo>
                  <a:cubicBezTo>
                    <a:pt x="2284" y="4938"/>
                    <a:pt x="1256" y="7450"/>
                    <a:pt x="1256" y="9847"/>
                  </a:cubicBezTo>
                  <a:cubicBezTo>
                    <a:pt x="1256" y="15099"/>
                    <a:pt x="5138" y="17953"/>
                    <a:pt x="10161" y="18638"/>
                  </a:cubicBezTo>
                  <a:cubicBezTo>
                    <a:pt x="11873" y="18980"/>
                    <a:pt x="13586" y="19209"/>
                    <a:pt x="15412" y="19551"/>
                  </a:cubicBezTo>
                  <a:cubicBezTo>
                    <a:pt x="19408" y="20122"/>
                    <a:pt x="21006" y="22291"/>
                    <a:pt x="21006" y="24917"/>
                  </a:cubicBezTo>
                  <a:cubicBezTo>
                    <a:pt x="21006" y="26401"/>
                    <a:pt x="20436" y="27771"/>
                    <a:pt x="19294" y="28798"/>
                  </a:cubicBezTo>
                  <a:cubicBezTo>
                    <a:pt x="17872" y="30030"/>
                    <a:pt x="16057" y="30712"/>
                    <a:pt x="14241" y="30712"/>
                  </a:cubicBezTo>
                  <a:cubicBezTo>
                    <a:pt x="13869" y="30712"/>
                    <a:pt x="13498" y="30683"/>
                    <a:pt x="13129" y="30625"/>
                  </a:cubicBezTo>
                  <a:cubicBezTo>
                    <a:pt x="12844" y="30654"/>
                    <a:pt x="12558" y="30668"/>
                    <a:pt x="12274" y="30668"/>
                  </a:cubicBezTo>
                  <a:cubicBezTo>
                    <a:pt x="10282" y="30668"/>
                    <a:pt x="8334" y="29969"/>
                    <a:pt x="6736" y="28570"/>
                  </a:cubicBezTo>
                  <a:cubicBezTo>
                    <a:pt x="5252" y="27086"/>
                    <a:pt x="4453" y="25259"/>
                    <a:pt x="4453" y="23204"/>
                  </a:cubicBezTo>
                  <a:lnTo>
                    <a:pt x="0" y="23204"/>
                  </a:lnTo>
                  <a:cubicBezTo>
                    <a:pt x="0" y="26287"/>
                    <a:pt x="1256" y="29255"/>
                    <a:pt x="3539" y="31196"/>
                  </a:cubicBezTo>
                  <a:cubicBezTo>
                    <a:pt x="6031" y="33376"/>
                    <a:pt x="8995" y="34423"/>
                    <a:pt x="12174" y="34423"/>
                  </a:cubicBezTo>
                  <a:cubicBezTo>
                    <a:pt x="12490" y="34423"/>
                    <a:pt x="12809" y="34413"/>
                    <a:pt x="13129" y="34392"/>
                  </a:cubicBezTo>
                  <a:cubicBezTo>
                    <a:pt x="13285" y="34398"/>
                    <a:pt x="13441" y="34400"/>
                    <a:pt x="13597" y="34400"/>
                  </a:cubicBezTo>
                  <a:cubicBezTo>
                    <a:pt x="16864" y="34400"/>
                    <a:pt x="20093" y="33261"/>
                    <a:pt x="22490" y="31082"/>
                  </a:cubicBezTo>
                  <a:cubicBezTo>
                    <a:pt x="24431" y="29369"/>
                    <a:pt x="25345" y="27086"/>
                    <a:pt x="25345" y="24689"/>
                  </a:cubicBezTo>
                  <a:cubicBezTo>
                    <a:pt x="25116" y="19437"/>
                    <a:pt x="21349" y="16012"/>
                    <a:pt x="15869" y="15327"/>
                  </a:cubicBezTo>
                  <a:lnTo>
                    <a:pt x="10275" y="14414"/>
                  </a:lnTo>
                  <a:cubicBezTo>
                    <a:pt x="7763" y="14186"/>
                    <a:pt x="5252" y="12701"/>
                    <a:pt x="5252" y="9733"/>
                  </a:cubicBezTo>
                  <a:cubicBezTo>
                    <a:pt x="5252" y="8477"/>
                    <a:pt x="5823" y="7107"/>
                    <a:pt x="6736" y="6194"/>
                  </a:cubicBezTo>
                  <a:cubicBezTo>
                    <a:pt x="8334" y="4653"/>
                    <a:pt x="10418" y="3882"/>
                    <a:pt x="12515" y="3882"/>
                  </a:cubicBezTo>
                  <a:cubicBezTo>
                    <a:pt x="14613" y="3882"/>
                    <a:pt x="16725" y="4653"/>
                    <a:pt x="18381" y="6194"/>
                  </a:cubicBezTo>
                  <a:cubicBezTo>
                    <a:pt x="19408" y="7336"/>
                    <a:pt x="19979" y="8706"/>
                    <a:pt x="20093" y="10304"/>
                  </a:cubicBezTo>
                  <a:lnTo>
                    <a:pt x="24545" y="10304"/>
                  </a:lnTo>
                  <a:cubicBezTo>
                    <a:pt x="24545" y="7564"/>
                    <a:pt x="23404" y="4938"/>
                    <a:pt x="21349" y="3112"/>
                  </a:cubicBezTo>
                  <a:cubicBezTo>
                    <a:pt x="19258" y="1125"/>
                    <a:pt x="16497" y="1"/>
                    <a:pt x="13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93"/>
            <p:cNvSpPr/>
            <p:nvPr/>
          </p:nvSpPr>
          <p:spPr>
            <a:xfrm>
              <a:off x="4821750" y="2445050"/>
              <a:ext cx="613650" cy="833425"/>
            </a:xfrm>
            <a:custGeom>
              <a:rect b="b" l="l" r="r" t="t"/>
              <a:pathLst>
                <a:path extrusionOk="0" h="33337" w="24546">
                  <a:moveTo>
                    <a:pt x="11645" y="3997"/>
                  </a:moveTo>
                  <a:cubicBezTo>
                    <a:pt x="13815" y="3997"/>
                    <a:pt x="15869" y="4796"/>
                    <a:pt x="17582" y="6280"/>
                  </a:cubicBezTo>
                  <a:cubicBezTo>
                    <a:pt x="20208" y="8906"/>
                    <a:pt x="20436" y="13130"/>
                    <a:pt x="20436" y="16669"/>
                  </a:cubicBezTo>
                  <a:cubicBezTo>
                    <a:pt x="20436" y="20208"/>
                    <a:pt x="20208" y="24432"/>
                    <a:pt x="17468" y="27058"/>
                  </a:cubicBezTo>
                  <a:cubicBezTo>
                    <a:pt x="15869" y="28656"/>
                    <a:pt x="13700" y="29341"/>
                    <a:pt x="11645" y="29341"/>
                  </a:cubicBezTo>
                  <a:lnTo>
                    <a:pt x="4225" y="29341"/>
                  </a:lnTo>
                  <a:lnTo>
                    <a:pt x="4225" y="3997"/>
                  </a:lnTo>
                  <a:close/>
                  <a:moveTo>
                    <a:pt x="1" y="1"/>
                  </a:moveTo>
                  <a:lnTo>
                    <a:pt x="1" y="33337"/>
                  </a:lnTo>
                  <a:lnTo>
                    <a:pt x="11645" y="33337"/>
                  </a:lnTo>
                  <a:cubicBezTo>
                    <a:pt x="14842" y="33337"/>
                    <a:pt x="18039" y="32195"/>
                    <a:pt x="20322" y="30026"/>
                  </a:cubicBezTo>
                  <a:cubicBezTo>
                    <a:pt x="23861" y="26601"/>
                    <a:pt x="24546" y="21464"/>
                    <a:pt x="24546" y="16783"/>
                  </a:cubicBezTo>
                  <a:cubicBezTo>
                    <a:pt x="24546" y="12102"/>
                    <a:pt x="23975" y="6965"/>
                    <a:pt x="20322" y="3426"/>
                  </a:cubicBezTo>
                  <a:cubicBezTo>
                    <a:pt x="17924" y="1257"/>
                    <a:pt x="14842" y="1"/>
                    <a:pt x="11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93"/>
            <p:cNvSpPr/>
            <p:nvPr/>
          </p:nvSpPr>
          <p:spPr>
            <a:xfrm>
              <a:off x="5618050" y="2430625"/>
              <a:ext cx="662175" cy="861400"/>
            </a:xfrm>
            <a:custGeom>
              <a:rect b="b" l="l" r="r" t="t"/>
              <a:pathLst>
                <a:path extrusionOk="0" h="34456" w="26487">
                  <a:moveTo>
                    <a:pt x="13315" y="3917"/>
                  </a:moveTo>
                  <a:cubicBezTo>
                    <a:pt x="15498" y="3917"/>
                    <a:pt x="17696" y="4745"/>
                    <a:pt x="19408" y="6400"/>
                  </a:cubicBezTo>
                  <a:cubicBezTo>
                    <a:pt x="22148" y="9254"/>
                    <a:pt x="22262" y="13593"/>
                    <a:pt x="22262" y="17246"/>
                  </a:cubicBezTo>
                  <a:cubicBezTo>
                    <a:pt x="22262" y="20785"/>
                    <a:pt x="22148" y="25237"/>
                    <a:pt x="19408" y="28091"/>
                  </a:cubicBezTo>
                  <a:cubicBezTo>
                    <a:pt x="17753" y="29690"/>
                    <a:pt x="15584" y="30489"/>
                    <a:pt x="13400" y="30489"/>
                  </a:cubicBezTo>
                  <a:cubicBezTo>
                    <a:pt x="11217" y="30489"/>
                    <a:pt x="9019" y="29690"/>
                    <a:pt x="7307" y="28091"/>
                  </a:cubicBezTo>
                  <a:cubicBezTo>
                    <a:pt x="4567" y="25237"/>
                    <a:pt x="4453" y="20785"/>
                    <a:pt x="4453" y="17246"/>
                  </a:cubicBezTo>
                  <a:cubicBezTo>
                    <a:pt x="4453" y="13593"/>
                    <a:pt x="4567" y="9254"/>
                    <a:pt x="7307" y="6400"/>
                  </a:cubicBezTo>
                  <a:cubicBezTo>
                    <a:pt x="8962" y="4745"/>
                    <a:pt x="11131" y="3917"/>
                    <a:pt x="13315" y="3917"/>
                  </a:cubicBezTo>
                  <a:close/>
                  <a:moveTo>
                    <a:pt x="13640" y="1"/>
                  </a:moveTo>
                  <a:cubicBezTo>
                    <a:pt x="13508" y="1"/>
                    <a:pt x="13376" y="3"/>
                    <a:pt x="13243" y="7"/>
                  </a:cubicBezTo>
                  <a:cubicBezTo>
                    <a:pt x="9932" y="7"/>
                    <a:pt x="6736" y="1263"/>
                    <a:pt x="4224" y="3546"/>
                  </a:cubicBezTo>
                  <a:cubicBezTo>
                    <a:pt x="685" y="7085"/>
                    <a:pt x="0" y="11994"/>
                    <a:pt x="0" y="17246"/>
                  </a:cubicBezTo>
                  <a:cubicBezTo>
                    <a:pt x="0" y="22497"/>
                    <a:pt x="685" y="27406"/>
                    <a:pt x="4224" y="30945"/>
                  </a:cubicBezTo>
                  <a:cubicBezTo>
                    <a:pt x="6736" y="33286"/>
                    <a:pt x="9961" y="34456"/>
                    <a:pt x="13200" y="34456"/>
                  </a:cubicBezTo>
                  <a:cubicBezTo>
                    <a:pt x="16440" y="34456"/>
                    <a:pt x="19693" y="33286"/>
                    <a:pt x="22262" y="30945"/>
                  </a:cubicBezTo>
                  <a:cubicBezTo>
                    <a:pt x="25801" y="27406"/>
                    <a:pt x="26486" y="22497"/>
                    <a:pt x="26486" y="17246"/>
                  </a:cubicBezTo>
                  <a:cubicBezTo>
                    <a:pt x="26486" y="11880"/>
                    <a:pt x="25801" y="7085"/>
                    <a:pt x="22262" y="3546"/>
                  </a:cubicBezTo>
                  <a:cubicBezTo>
                    <a:pt x="19958" y="1351"/>
                    <a:pt x="16915" y="1"/>
                    <a:pt x="13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93"/>
            <p:cNvSpPr/>
            <p:nvPr/>
          </p:nvSpPr>
          <p:spPr>
            <a:xfrm>
              <a:off x="6502800" y="2447925"/>
              <a:ext cx="799175" cy="830550"/>
            </a:xfrm>
            <a:custGeom>
              <a:rect b="b" l="l" r="r" t="t"/>
              <a:pathLst>
                <a:path extrusionOk="0" h="33222" w="31967">
                  <a:moveTo>
                    <a:pt x="1" y="0"/>
                  </a:moveTo>
                  <a:lnTo>
                    <a:pt x="1" y="33222"/>
                  </a:lnTo>
                  <a:lnTo>
                    <a:pt x="3997" y="33222"/>
                  </a:lnTo>
                  <a:lnTo>
                    <a:pt x="3997" y="5023"/>
                  </a:lnTo>
                  <a:lnTo>
                    <a:pt x="14385" y="32765"/>
                  </a:lnTo>
                  <a:lnTo>
                    <a:pt x="17696" y="32765"/>
                  </a:lnTo>
                  <a:lnTo>
                    <a:pt x="27971" y="5137"/>
                  </a:lnTo>
                  <a:lnTo>
                    <a:pt x="27971" y="33222"/>
                  </a:lnTo>
                  <a:lnTo>
                    <a:pt x="31966" y="33222"/>
                  </a:lnTo>
                  <a:lnTo>
                    <a:pt x="31966" y="0"/>
                  </a:lnTo>
                  <a:lnTo>
                    <a:pt x="26144" y="0"/>
                  </a:lnTo>
                  <a:lnTo>
                    <a:pt x="16098" y="27057"/>
                  </a:lnTo>
                  <a:lnTo>
                    <a:pt x="6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5" name="Google Shape;785;p93"/>
          <p:cNvSpPr txBox="1"/>
          <p:nvPr>
            <p:ph idx="2" type="subTitle"/>
          </p:nvPr>
        </p:nvSpPr>
        <p:spPr>
          <a:xfrm>
            <a:off x="3706875" y="3891125"/>
            <a:ext cx="4986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5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94"/>
          <p:cNvGrpSpPr/>
          <p:nvPr/>
        </p:nvGrpSpPr>
        <p:grpSpPr>
          <a:xfrm>
            <a:off x="8657439" y="4578727"/>
            <a:ext cx="257897" cy="429827"/>
            <a:chOff x="238125" y="1780075"/>
            <a:chExt cx="1284350" cy="2140575"/>
          </a:xfrm>
        </p:grpSpPr>
        <p:sp>
          <p:nvSpPr>
            <p:cNvPr id="788" name="Google Shape;788;p94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789" name="Google Shape;789;p94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790" name="Google Shape;790;p94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</p:grpSp>
      <p:pic>
        <p:nvPicPr>
          <p:cNvPr id="791" name="Google Shape;791;p94"/>
          <p:cNvPicPr preferRelativeResize="0"/>
          <p:nvPr/>
        </p:nvPicPr>
        <p:blipFill rotWithShape="1">
          <a:blip r:embed="rId2">
            <a:alphaModFix/>
          </a:blip>
          <a:srcRect b="2419" l="0" r="0" t="0"/>
          <a:stretch/>
        </p:blipFill>
        <p:spPr>
          <a:xfrm>
            <a:off x="5618951" y="4050347"/>
            <a:ext cx="820396" cy="109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94"/>
          <p:cNvPicPr preferRelativeResize="0"/>
          <p:nvPr/>
        </p:nvPicPr>
        <p:blipFill rotWithShape="1">
          <a:blip r:embed="rId3">
            <a:alphaModFix/>
          </a:blip>
          <a:srcRect b="2324" l="0" r="0" t="0"/>
          <a:stretch/>
        </p:blipFill>
        <p:spPr>
          <a:xfrm>
            <a:off x="5019700" y="3599859"/>
            <a:ext cx="625687" cy="155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94"/>
          <p:cNvPicPr preferRelativeResize="0"/>
          <p:nvPr/>
        </p:nvPicPr>
        <p:blipFill rotWithShape="1">
          <a:blip r:embed="rId4">
            <a:alphaModFix/>
          </a:blip>
          <a:srcRect b="2324" l="0" r="0" t="0"/>
          <a:stretch/>
        </p:blipFill>
        <p:spPr>
          <a:xfrm>
            <a:off x="6387909" y="3591425"/>
            <a:ext cx="613237" cy="155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94"/>
          <p:cNvPicPr preferRelativeResize="0"/>
          <p:nvPr/>
        </p:nvPicPr>
        <p:blipFill rotWithShape="1">
          <a:blip r:embed="rId5">
            <a:alphaModFix/>
          </a:blip>
          <a:srcRect b="2324" l="0" r="0" t="0"/>
          <a:stretch/>
        </p:blipFill>
        <p:spPr>
          <a:xfrm>
            <a:off x="7076369" y="3599859"/>
            <a:ext cx="501952" cy="155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94"/>
          <p:cNvPicPr preferRelativeResize="0"/>
          <p:nvPr/>
        </p:nvPicPr>
        <p:blipFill rotWithShape="1">
          <a:blip r:embed="rId6">
            <a:alphaModFix/>
          </a:blip>
          <a:srcRect b="2324" l="0" r="0" t="0"/>
          <a:stretch/>
        </p:blipFill>
        <p:spPr>
          <a:xfrm>
            <a:off x="7616714" y="3591425"/>
            <a:ext cx="757986" cy="1556664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94"/>
          <p:cNvSpPr txBox="1"/>
          <p:nvPr/>
        </p:nvSpPr>
        <p:spPr>
          <a:xfrm>
            <a:off x="229925" y="291000"/>
            <a:ext cx="26484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2743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Today’s agenda</a:t>
            </a:r>
            <a:endParaRPr b="1" sz="2400">
              <a:solidFill>
                <a:srgbClr val="21458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97" name="Google Shape;797;p94"/>
          <p:cNvSpPr txBox="1"/>
          <p:nvPr>
            <p:ph idx="1" type="body"/>
          </p:nvPr>
        </p:nvSpPr>
        <p:spPr>
          <a:xfrm>
            <a:off x="229925" y="909875"/>
            <a:ext cx="4789800" cy="3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arabicPeriod"/>
              <a:defRPr sz="14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alphaLcPeriod"/>
              <a:defRPr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romanLcPeriod"/>
              <a:defRPr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arabicPeriod"/>
              <a:defRPr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alphaLcPeriod"/>
              <a:defRPr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romanLcPeriod"/>
              <a:defRPr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arabicPeriod"/>
              <a:defRPr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alphaLcPeriod"/>
              <a:defRPr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400"/>
              <a:buFont typeface="Roboto"/>
              <a:buAutoNum type="romanLcPeriod"/>
              <a:defRPr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double line header single text box">
  <p:cSld name="CUSTOM_6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 txBox="1"/>
          <p:nvPr>
            <p:ph idx="1" type="body"/>
          </p:nvPr>
        </p:nvSpPr>
        <p:spPr>
          <a:xfrm>
            <a:off x="228775" y="1257900"/>
            <a:ext cx="8686500" cy="3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6" name="Google Shape;116;p10"/>
          <p:cNvSpPr txBox="1"/>
          <p:nvPr>
            <p:ph type="title"/>
          </p:nvPr>
        </p:nvSpPr>
        <p:spPr>
          <a:xfrm>
            <a:off x="228775" y="196425"/>
            <a:ext cx="86865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7" name="Google Shape;117;p10"/>
          <p:cNvGrpSpPr/>
          <p:nvPr/>
        </p:nvGrpSpPr>
        <p:grpSpPr>
          <a:xfrm>
            <a:off x="8657439" y="4578727"/>
            <a:ext cx="257897" cy="429827"/>
            <a:chOff x="238125" y="1780075"/>
            <a:chExt cx="1284350" cy="2140575"/>
          </a:xfrm>
        </p:grpSpPr>
        <p:sp>
          <p:nvSpPr>
            <p:cNvPr id="118" name="Google Shape;118;p10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119" name="Google Shape;119;p10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and Presenters">
  <p:cSld name="CUSTOM_4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95"/>
          <p:cNvSpPr txBox="1"/>
          <p:nvPr>
            <p:ph idx="1" type="subTitle"/>
          </p:nvPr>
        </p:nvSpPr>
        <p:spPr>
          <a:xfrm>
            <a:off x="6188613" y="2252925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0" name="Google Shape;800;p95"/>
          <p:cNvSpPr txBox="1"/>
          <p:nvPr>
            <p:ph idx="2" type="subTitle"/>
          </p:nvPr>
        </p:nvSpPr>
        <p:spPr>
          <a:xfrm>
            <a:off x="6188538" y="2439776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1" name="Google Shape;801;p95"/>
          <p:cNvSpPr txBox="1"/>
          <p:nvPr>
            <p:ph idx="3" type="subTitle"/>
          </p:nvPr>
        </p:nvSpPr>
        <p:spPr>
          <a:xfrm>
            <a:off x="6188613" y="2599888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9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2" name="Google Shape;802;p95"/>
          <p:cNvSpPr txBox="1"/>
          <p:nvPr>
            <p:ph idx="4" type="subTitle"/>
          </p:nvPr>
        </p:nvSpPr>
        <p:spPr>
          <a:xfrm>
            <a:off x="3667075" y="2252925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3" name="Google Shape;803;p95"/>
          <p:cNvSpPr txBox="1"/>
          <p:nvPr>
            <p:ph idx="5" type="subTitle"/>
          </p:nvPr>
        </p:nvSpPr>
        <p:spPr>
          <a:xfrm>
            <a:off x="3667000" y="2439776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4" name="Google Shape;804;p95"/>
          <p:cNvSpPr txBox="1"/>
          <p:nvPr>
            <p:ph idx="6" type="subTitle"/>
          </p:nvPr>
        </p:nvSpPr>
        <p:spPr>
          <a:xfrm>
            <a:off x="3667075" y="2599888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9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5" name="Google Shape;805;p95"/>
          <p:cNvSpPr/>
          <p:nvPr>
            <p:ph idx="7" type="pic"/>
          </p:nvPr>
        </p:nvSpPr>
        <p:spPr>
          <a:xfrm>
            <a:off x="4288750" y="985763"/>
            <a:ext cx="1152900" cy="11529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6" name="Google Shape;806;p95"/>
          <p:cNvSpPr/>
          <p:nvPr>
            <p:ph idx="8" type="pic"/>
          </p:nvPr>
        </p:nvSpPr>
        <p:spPr>
          <a:xfrm>
            <a:off x="6810325" y="985763"/>
            <a:ext cx="1152900" cy="11529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7" name="Google Shape;807;p95"/>
          <p:cNvSpPr/>
          <p:nvPr/>
        </p:nvSpPr>
        <p:spPr>
          <a:xfrm flipH="1">
            <a:off x="0" y="-150"/>
            <a:ext cx="2878200" cy="5143500"/>
          </a:xfrm>
          <a:prstGeom prst="rect">
            <a:avLst/>
          </a:prstGeom>
          <a:solidFill>
            <a:srgbClr val="416E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95"/>
          <p:cNvSpPr txBox="1"/>
          <p:nvPr>
            <p:ph idx="9" type="body"/>
          </p:nvPr>
        </p:nvSpPr>
        <p:spPr>
          <a:xfrm>
            <a:off x="229925" y="909875"/>
            <a:ext cx="2396400" cy="3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809" name="Google Shape;809;p95"/>
          <p:cNvGrpSpPr/>
          <p:nvPr/>
        </p:nvGrpSpPr>
        <p:grpSpPr>
          <a:xfrm>
            <a:off x="229927" y="4555939"/>
            <a:ext cx="271640" cy="452732"/>
            <a:chOff x="238125" y="1780075"/>
            <a:chExt cx="1284350" cy="2140575"/>
          </a:xfrm>
        </p:grpSpPr>
        <p:sp>
          <p:nvSpPr>
            <p:cNvPr id="810" name="Google Shape;810;p95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811" name="Google Shape;811;p95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812" name="Google Shape;812;p95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</p:grpSp>
      <p:sp>
        <p:nvSpPr>
          <p:cNvPr id="813" name="Google Shape;813;p95"/>
          <p:cNvSpPr txBox="1"/>
          <p:nvPr/>
        </p:nvSpPr>
        <p:spPr>
          <a:xfrm>
            <a:off x="229925" y="291000"/>
            <a:ext cx="26484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2743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Today’s agenda</a:t>
            </a:r>
            <a:endParaRPr b="1" sz="24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14" name="Google Shape;814;p95"/>
          <p:cNvSpPr txBox="1"/>
          <p:nvPr/>
        </p:nvSpPr>
        <p:spPr>
          <a:xfrm>
            <a:off x="3247800" y="291000"/>
            <a:ext cx="26484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2743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Presenters</a:t>
            </a:r>
            <a:endParaRPr b="1" sz="2400">
              <a:solidFill>
                <a:srgbClr val="21458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15" name="Google Shape;815;p95"/>
          <p:cNvSpPr txBox="1"/>
          <p:nvPr>
            <p:ph idx="13" type="subTitle"/>
          </p:nvPr>
        </p:nvSpPr>
        <p:spPr>
          <a:xfrm>
            <a:off x="6188613" y="4337050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6" name="Google Shape;816;p95"/>
          <p:cNvSpPr txBox="1"/>
          <p:nvPr>
            <p:ph idx="14" type="subTitle"/>
          </p:nvPr>
        </p:nvSpPr>
        <p:spPr>
          <a:xfrm>
            <a:off x="6188538" y="4523901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95"/>
          <p:cNvSpPr txBox="1"/>
          <p:nvPr>
            <p:ph idx="15" type="subTitle"/>
          </p:nvPr>
        </p:nvSpPr>
        <p:spPr>
          <a:xfrm>
            <a:off x="6188613" y="4684013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9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8" name="Google Shape;818;p95"/>
          <p:cNvSpPr txBox="1"/>
          <p:nvPr>
            <p:ph idx="16" type="subTitle"/>
          </p:nvPr>
        </p:nvSpPr>
        <p:spPr>
          <a:xfrm>
            <a:off x="3667075" y="4337050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9" name="Google Shape;819;p95"/>
          <p:cNvSpPr txBox="1"/>
          <p:nvPr>
            <p:ph idx="17" type="subTitle"/>
          </p:nvPr>
        </p:nvSpPr>
        <p:spPr>
          <a:xfrm>
            <a:off x="3667000" y="4523901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0" name="Google Shape;820;p95"/>
          <p:cNvSpPr txBox="1"/>
          <p:nvPr>
            <p:ph idx="18" type="subTitle"/>
          </p:nvPr>
        </p:nvSpPr>
        <p:spPr>
          <a:xfrm>
            <a:off x="3667075" y="4684013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9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1" name="Google Shape;821;p95"/>
          <p:cNvSpPr/>
          <p:nvPr>
            <p:ph idx="19" type="pic"/>
          </p:nvPr>
        </p:nvSpPr>
        <p:spPr>
          <a:xfrm>
            <a:off x="4288750" y="3069888"/>
            <a:ext cx="1152900" cy="11529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2" name="Google Shape;822;p95"/>
          <p:cNvSpPr/>
          <p:nvPr>
            <p:ph idx="20" type="pic"/>
          </p:nvPr>
        </p:nvSpPr>
        <p:spPr>
          <a:xfrm>
            <a:off x="6810325" y="3069888"/>
            <a:ext cx="1152900" cy="11529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">
  <p:cSld name="CUSTOM_9"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4" name="Google Shape;824;p96"/>
          <p:cNvGrpSpPr/>
          <p:nvPr/>
        </p:nvGrpSpPr>
        <p:grpSpPr>
          <a:xfrm>
            <a:off x="8642427" y="4555939"/>
            <a:ext cx="271640" cy="452732"/>
            <a:chOff x="238125" y="1780075"/>
            <a:chExt cx="1284350" cy="2140575"/>
          </a:xfrm>
        </p:grpSpPr>
        <p:sp>
          <p:nvSpPr>
            <p:cNvPr id="825" name="Google Shape;825;p96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  <p:sp>
          <p:nvSpPr>
            <p:cNvPr id="826" name="Google Shape;826;p96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  <p:sp>
          <p:nvSpPr>
            <p:cNvPr id="827" name="Google Shape;827;p96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</p:grpSp>
      <p:sp>
        <p:nvSpPr>
          <p:cNvPr id="828" name="Google Shape;828;p96"/>
          <p:cNvSpPr txBox="1"/>
          <p:nvPr/>
        </p:nvSpPr>
        <p:spPr>
          <a:xfrm>
            <a:off x="229925" y="291000"/>
            <a:ext cx="26484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2743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Presenters</a:t>
            </a:r>
            <a:endParaRPr b="1" sz="2400">
              <a:solidFill>
                <a:srgbClr val="21458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29" name="Google Shape;829;p96"/>
          <p:cNvSpPr txBox="1"/>
          <p:nvPr>
            <p:ph idx="1" type="subTitle"/>
          </p:nvPr>
        </p:nvSpPr>
        <p:spPr>
          <a:xfrm>
            <a:off x="3373825" y="3036125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0" name="Google Shape;830;p96"/>
          <p:cNvSpPr txBox="1"/>
          <p:nvPr>
            <p:ph idx="2" type="subTitle"/>
          </p:nvPr>
        </p:nvSpPr>
        <p:spPr>
          <a:xfrm>
            <a:off x="3373750" y="3222976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1" name="Google Shape;831;p96"/>
          <p:cNvSpPr txBox="1"/>
          <p:nvPr>
            <p:ph idx="3" type="subTitle"/>
          </p:nvPr>
        </p:nvSpPr>
        <p:spPr>
          <a:xfrm>
            <a:off x="3373825" y="3383088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9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2" name="Google Shape;832;p96"/>
          <p:cNvSpPr txBox="1"/>
          <p:nvPr>
            <p:ph idx="4" type="subTitle"/>
          </p:nvPr>
        </p:nvSpPr>
        <p:spPr>
          <a:xfrm>
            <a:off x="623688" y="3036125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3" name="Google Shape;833;p96"/>
          <p:cNvSpPr txBox="1"/>
          <p:nvPr>
            <p:ph idx="5" type="subTitle"/>
          </p:nvPr>
        </p:nvSpPr>
        <p:spPr>
          <a:xfrm>
            <a:off x="623613" y="3222976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4" name="Google Shape;834;p96"/>
          <p:cNvSpPr txBox="1"/>
          <p:nvPr>
            <p:ph idx="6" type="subTitle"/>
          </p:nvPr>
        </p:nvSpPr>
        <p:spPr>
          <a:xfrm>
            <a:off x="623688" y="3383088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9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5" name="Google Shape;835;p96"/>
          <p:cNvSpPr/>
          <p:nvPr>
            <p:ph idx="7" type="pic"/>
          </p:nvPr>
        </p:nvSpPr>
        <p:spPr>
          <a:xfrm>
            <a:off x="1157402" y="1593001"/>
            <a:ext cx="1329000" cy="13290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6" name="Google Shape;836;p96"/>
          <p:cNvSpPr/>
          <p:nvPr>
            <p:ph idx="8" type="pic"/>
          </p:nvPr>
        </p:nvSpPr>
        <p:spPr>
          <a:xfrm>
            <a:off x="3907448" y="1593001"/>
            <a:ext cx="1329000" cy="13290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7" name="Google Shape;837;p96"/>
          <p:cNvSpPr txBox="1"/>
          <p:nvPr>
            <p:ph idx="9" type="subTitle"/>
          </p:nvPr>
        </p:nvSpPr>
        <p:spPr>
          <a:xfrm>
            <a:off x="6123975" y="3036125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8" name="Google Shape;838;p96"/>
          <p:cNvSpPr txBox="1"/>
          <p:nvPr>
            <p:ph idx="13" type="subTitle"/>
          </p:nvPr>
        </p:nvSpPr>
        <p:spPr>
          <a:xfrm>
            <a:off x="6123900" y="3222976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0029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9" name="Google Shape;839;p96"/>
          <p:cNvSpPr txBox="1"/>
          <p:nvPr>
            <p:ph idx="14" type="subTitle"/>
          </p:nvPr>
        </p:nvSpPr>
        <p:spPr>
          <a:xfrm>
            <a:off x="6123975" y="3383088"/>
            <a:ext cx="23964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0029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0" name="Google Shape;840;p96"/>
          <p:cNvSpPr/>
          <p:nvPr>
            <p:ph idx="15" type="pic"/>
          </p:nvPr>
        </p:nvSpPr>
        <p:spPr>
          <a:xfrm>
            <a:off x="6657490" y="1593001"/>
            <a:ext cx="1329000" cy="13290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_3_1">
    <p:bg>
      <p:bgPr>
        <a:solidFill>
          <a:srgbClr val="022A39"/>
        </a:solidFill>
      </p:bgPr>
    </p:bg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97"/>
          <p:cNvSpPr txBox="1"/>
          <p:nvPr/>
        </p:nvSpPr>
        <p:spPr>
          <a:xfrm>
            <a:off x="3706875" y="3546500"/>
            <a:ext cx="49869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Connect with us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3" name="Google Shape;843;p97"/>
          <p:cNvSpPr txBox="1"/>
          <p:nvPr/>
        </p:nvSpPr>
        <p:spPr>
          <a:xfrm>
            <a:off x="3706875" y="1898225"/>
            <a:ext cx="49869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AB4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</a:t>
            </a:r>
            <a:endParaRPr b="1" sz="3600">
              <a:solidFill>
                <a:srgbClr val="FFAB4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844" name="Google Shape;844;p97"/>
          <p:cNvGrpSpPr/>
          <p:nvPr/>
        </p:nvGrpSpPr>
        <p:grpSpPr>
          <a:xfrm>
            <a:off x="635553" y="2116344"/>
            <a:ext cx="2435615" cy="710029"/>
            <a:chOff x="238125" y="1780075"/>
            <a:chExt cx="7063850" cy="2140575"/>
          </a:xfrm>
        </p:grpSpPr>
        <p:sp>
          <p:nvSpPr>
            <p:cNvPr id="845" name="Google Shape;845;p97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97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97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97"/>
            <p:cNvSpPr/>
            <p:nvPr/>
          </p:nvSpPr>
          <p:spPr>
            <a:xfrm>
              <a:off x="2164625" y="2447925"/>
              <a:ext cx="936150" cy="830550"/>
            </a:xfrm>
            <a:custGeom>
              <a:rect b="b" l="l" r="r" t="t"/>
              <a:pathLst>
                <a:path extrusionOk="0" h="33222" w="37446">
                  <a:moveTo>
                    <a:pt x="0" y="0"/>
                  </a:moveTo>
                  <a:lnTo>
                    <a:pt x="6736" y="33222"/>
                  </a:lnTo>
                  <a:lnTo>
                    <a:pt x="11188" y="33222"/>
                  </a:lnTo>
                  <a:lnTo>
                    <a:pt x="18837" y="6393"/>
                  </a:lnTo>
                  <a:lnTo>
                    <a:pt x="26372" y="33222"/>
                  </a:lnTo>
                  <a:lnTo>
                    <a:pt x="30824" y="33222"/>
                  </a:lnTo>
                  <a:lnTo>
                    <a:pt x="37445" y="0"/>
                  </a:lnTo>
                  <a:lnTo>
                    <a:pt x="33678" y="0"/>
                  </a:lnTo>
                  <a:lnTo>
                    <a:pt x="28427" y="27057"/>
                  </a:lnTo>
                  <a:lnTo>
                    <a:pt x="20664" y="457"/>
                  </a:lnTo>
                  <a:lnTo>
                    <a:pt x="16896" y="457"/>
                  </a:lnTo>
                  <a:lnTo>
                    <a:pt x="9247" y="27057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97"/>
            <p:cNvSpPr/>
            <p:nvPr/>
          </p:nvSpPr>
          <p:spPr>
            <a:xfrm>
              <a:off x="3206350" y="2447925"/>
              <a:ext cx="667875" cy="830550"/>
            </a:xfrm>
            <a:custGeom>
              <a:rect b="b" l="l" r="r" t="t"/>
              <a:pathLst>
                <a:path extrusionOk="0" h="33222" w="26715">
                  <a:moveTo>
                    <a:pt x="1" y="0"/>
                  </a:moveTo>
                  <a:lnTo>
                    <a:pt x="11303" y="19636"/>
                  </a:lnTo>
                  <a:lnTo>
                    <a:pt x="11303" y="33222"/>
                  </a:lnTo>
                  <a:lnTo>
                    <a:pt x="15413" y="33222"/>
                  </a:lnTo>
                  <a:lnTo>
                    <a:pt x="15413" y="19636"/>
                  </a:lnTo>
                  <a:lnTo>
                    <a:pt x="26715" y="0"/>
                  </a:lnTo>
                  <a:lnTo>
                    <a:pt x="22148" y="0"/>
                  </a:lnTo>
                  <a:lnTo>
                    <a:pt x="13586" y="15869"/>
                  </a:lnTo>
                  <a:lnTo>
                    <a:pt x="4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97"/>
            <p:cNvSpPr/>
            <p:nvPr/>
          </p:nvSpPr>
          <p:spPr>
            <a:xfrm>
              <a:off x="3974100" y="2432925"/>
              <a:ext cx="633625" cy="860600"/>
            </a:xfrm>
            <a:custGeom>
              <a:rect b="b" l="l" r="r" t="t"/>
              <a:pathLst>
                <a:path extrusionOk="0" h="34424" w="25345">
                  <a:moveTo>
                    <a:pt x="13591" y="1"/>
                  </a:moveTo>
                  <a:cubicBezTo>
                    <a:pt x="13324" y="1"/>
                    <a:pt x="13056" y="10"/>
                    <a:pt x="12787" y="29"/>
                  </a:cubicBezTo>
                  <a:cubicBezTo>
                    <a:pt x="12554" y="13"/>
                    <a:pt x="12322" y="5"/>
                    <a:pt x="12089" y="5"/>
                  </a:cubicBezTo>
                  <a:cubicBezTo>
                    <a:pt x="9130" y="5"/>
                    <a:pt x="6227" y="1329"/>
                    <a:pt x="4110" y="3340"/>
                  </a:cubicBezTo>
                  <a:cubicBezTo>
                    <a:pt x="2284" y="4938"/>
                    <a:pt x="1256" y="7450"/>
                    <a:pt x="1256" y="9847"/>
                  </a:cubicBezTo>
                  <a:cubicBezTo>
                    <a:pt x="1256" y="15099"/>
                    <a:pt x="5138" y="17953"/>
                    <a:pt x="10161" y="18638"/>
                  </a:cubicBezTo>
                  <a:cubicBezTo>
                    <a:pt x="11873" y="18980"/>
                    <a:pt x="13586" y="19209"/>
                    <a:pt x="15412" y="19551"/>
                  </a:cubicBezTo>
                  <a:cubicBezTo>
                    <a:pt x="19408" y="20122"/>
                    <a:pt x="21006" y="22291"/>
                    <a:pt x="21006" y="24917"/>
                  </a:cubicBezTo>
                  <a:cubicBezTo>
                    <a:pt x="21006" y="26401"/>
                    <a:pt x="20436" y="27771"/>
                    <a:pt x="19294" y="28798"/>
                  </a:cubicBezTo>
                  <a:cubicBezTo>
                    <a:pt x="17872" y="30030"/>
                    <a:pt x="16057" y="30712"/>
                    <a:pt x="14241" y="30712"/>
                  </a:cubicBezTo>
                  <a:cubicBezTo>
                    <a:pt x="13869" y="30712"/>
                    <a:pt x="13498" y="30683"/>
                    <a:pt x="13129" y="30625"/>
                  </a:cubicBezTo>
                  <a:cubicBezTo>
                    <a:pt x="12844" y="30654"/>
                    <a:pt x="12558" y="30668"/>
                    <a:pt x="12274" y="30668"/>
                  </a:cubicBezTo>
                  <a:cubicBezTo>
                    <a:pt x="10282" y="30668"/>
                    <a:pt x="8334" y="29969"/>
                    <a:pt x="6736" y="28570"/>
                  </a:cubicBezTo>
                  <a:cubicBezTo>
                    <a:pt x="5252" y="27086"/>
                    <a:pt x="4453" y="25259"/>
                    <a:pt x="4453" y="23204"/>
                  </a:cubicBezTo>
                  <a:lnTo>
                    <a:pt x="0" y="23204"/>
                  </a:lnTo>
                  <a:cubicBezTo>
                    <a:pt x="0" y="26287"/>
                    <a:pt x="1256" y="29255"/>
                    <a:pt x="3539" y="31196"/>
                  </a:cubicBezTo>
                  <a:cubicBezTo>
                    <a:pt x="6031" y="33376"/>
                    <a:pt x="8995" y="34423"/>
                    <a:pt x="12174" y="34423"/>
                  </a:cubicBezTo>
                  <a:cubicBezTo>
                    <a:pt x="12490" y="34423"/>
                    <a:pt x="12809" y="34413"/>
                    <a:pt x="13129" y="34392"/>
                  </a:cubicBezTo>
                  <a:cubicBezTo>
                    <a:pt x="13285" y="34398"/>
                    <a:pt x="13441" y="34400"/>
                    <a:pt x="13597" y="34400"/>
                  </a:cubicBezTo>
                  <a:cubicBezTo>
                    <a:pt x="16864" y="34400"/>
                    <a:pt x="20093" y="33261"/>
                    <a:pt x="22490" y="31082"/>
                  </a:cubicBezTo>
                  <a:cubicBezTo>
                    <a:pt x="24431" y="29369"/>
                    <a:pt x="25345" y="27086"/>
                    <a:pt x="25345" y="24689"/>
                  </a:cubicBezTo>
                  <a:cubicBezTo>
                    <a:pt x="25116" y="19437"/>
                    <a:pt x="21349" y="16012"/>
                    <a:pt x="15869" y="15327"/>
                  </a:cubicBezTo>
                  <a:lnTo>
                    <a:pt x="10275" y="14414"/>
                  </a:lnTo>
                  <a:cubicBezTo>
                    <a:pt x="7763" y="14186"/>
                    <a:pt x="5252" y="12701"/>
                    <a:pt x="5252" y="9733"/>
                  </a:cubicBezTo>
                  <a:cubicBezTo>
                    <a:pt x="5252" y="8477"/>
                    <a:pt x="5823" y="7107"/>
                    <a:pt x="6736" y="6194"/>
                  </a:cubicBezTo>
                  <a:cubicBezTo>
                    <a:pt x="8334" y="4653"/>
                    <a:pt x="10418" y="3882"/>
                    <a:pt x="12515" y="3882"/>
                  </a:cubicBezTo>
                  <a:cubicBezTo>
                    <a:pt x="14613" y="3882"/>
                    <a:pt x="16725" y="4653"/>
                    <a:pt x="18381" y="6194"/>
                  </a:cubicBezTo>
                  <a:cubicBezTo>
                    <a:pt x="19408" y="7336"/>
                    <a:pt x="19979" y="8706"/>
                    <a:pt x="20093" y="10304"/>
                  </a:cubicBezTo>
                  <a:lnTo>
                    <a:pt x="24545" y="10304"/>
                  </a:lnTo>
                  <a:cubicBezTo>
                    <a:pt x="24545" y="7564"/>
                    <a:pt x="23404" y="4938"/>
                    <a:pt x="21349" y="3112"/>
                  </a:cubicBezTo>
                  <a:cubicBezTo>
                    <a:pt x="19258" y="1125"/>
                    <a:pt x="16497" y="1"/>
                    <a:pt x="13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97"/>
            <p:cNvSpPr/>
            <p:nvPr/>
          </p:nvSpPr>
          <p:spPr>
            <a:xfrm>
              <a:off x="4821750" y="2445050"/>
              <a:ext cx="613650" cy="833425"/>
            </a:xfrm>
            <a:custGeom>
              <a:rect b="b" l="l" r="r" t="t"/>
              <a:pathLst>
                <a:path extrusionOk="0" h="33337" w="24546">
                  <a:moveTo>
                    <a:pt x="11645" y="3997"/>
                  </a:moveTo>
                  <a:cubicBezTo>
                    <a:pt x="13815" y="3997"/>
                    <a:pt x="15869" y="4796"/>
                    <a:pt x="17582" y="6280"/>
                  </a:cubicBezTo>
                  <a:cubicBezTo>
                    <a:pt x="20208" y="8906"/>
                    <a:pt x="20436" y="13130"/>
                    <a:pt x="20436" y="16669"/>
                  </a:cubicBezTo>
                  <a:cubicBezTo>
                    <a:pt x="20436" y="20208"/>
                    <a:pt x="20208" y="24432"/>
                    <a:pt x="17468" y="27058"/>
                  </a:cubicBezTo>
                  <a:cubicBezTo>
                    <a:pt x="15869" y="28656"/>
                    <a:pt x="13700" y="29341"/>
                    <a:pt x="11645" y="29341"/>
                  </a:cubicBezTo>
                  <a:lnTo>
                    <a:pt x="4225" y="29341"/>
                  </a:lnTo>
                  <a:lnTo>
                    <a:pt x="4225" y="3997"/>
                  </a:lnTo>
                  <a:close/>
                  <a:moveTo>
                    <a:pt x="1" y="1"/>
                  </a:moveTo>
                  <a:lnTo>
                    <a:pt x="1" y="33337"/>
                  </a:lnTo>
                  <a:lnTo>
                    <a:pt x="11645" y="33337"/>
                  </a:lnTo>
                  <a:cubicBezTo>
                    <a:pt x="14842" y="33337"/>
                    <a:pt x="18039" y="32195"/>
                    <a:pt x="20322" y="30026"/>
                  </a:cubicBezTo>
                  <a:cubicBezTo>
                    <a:pt x="23861" y="26601"/>
                    <a:pt x="24546" y="21464"/>
                    <a:pt x="24546" y="16783"/>
                  </a:cubicBezTo>
                  <a:cubicBezTo>
                    <a:pt x="24546" y="12102"/>
                    <a:pt x="23975" y="6965"/>
                    <a:pt x="20322" y="3426"/>
                  </a:cubicBezTo>
                  <a:cubicBezTo>
                    <a:pt x="17924" y="1257"/>
                    <a:pt x="14842" y="1"/>
                    <a:pt x="11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97"/>
            <p:cNvSpPr/>
            <p:nvPr/>
          </p:nvSpPr>
          <p:spPr>
            <a:xfrm>
              <a:off x="5618050" y="2430625"/>
              <a:ext cx="662175" cy="861400"/>
            </a:xfrm>
            <a:custGeom>
              <a:rect b="b" l="l" r="r" t="t"/>
              <a:pathLst>
                <a:path extrusionOk="0" h="34456" w="26487">
                  <a:moveTo>
                    <a:pt x="13315" y="3917"/>
                  </a:moveTo>
                  <a:cubicBezTo>
                    <a:pt x="15498" y="3917"/>
                    <a:pt x="17696" y="4745"/>
                    <a:pt x="19408" y="6400"/>
                  </a:cubicBezTo>
                  <a:cubicBezTo>
                    <a:pt x="22148" y="9254"/>
                    <a:pt x="22262" y="13593"/>
                    <a:pt x="22262" y="17246"/>
                  </a:cubicBezTo>
                  <a:cubicBezTo>
                    <a:pt x="22262" y="20785"/>
                    <a:pt x="22148" y="25237"/>
                    <a:pt x="19408" y="28091"/>
                  </a:cubicBezTo>
                  <a:cubicBezTo>
                    <a:pt x="17753" y="29690"/>
                    <a:pt x="15584" y="30489"/>
                    <a:pt x="13400" y="30489"/>
                  </a:cubicBezTo>
                  <a:cubicBezTo>
                    <a:pt x="11217" y="30489"/>
                    <a:pt x="9019" y="29690"/>
                    <a:pt x="7307" y="28091"/>
                  </a:cubicBezTo>
                  <a:cubicBezTo>
                    <a:pt x="4567" y="25237"/>
                    <a:pt x="4453" y="20785"/>
                    <a:pt x="4453" y="17246"/>
                  </a:cubicBezTo>
                  <a:cubicBezTo>
                    <a:pt x="4453" y="13593"/>
                    <a:pt x="4567" y="9254"/>
                    <a:pt x="7307" y="6400"/>
                  </a:cubicBezTo>
                  <a:cubicBezTo>
                    <a:pt x="8962" y="4745"/>
                    <a:pt x="11131" y="3917"/>
                    <a:pt x="13315" y="3917"/>
                  </a:cubicBezTo>
                  <a:close/>
                  <a:moveTo>
                    <a:pt x="13640" y="1"/>
                  </a:moveTo>
                  <a:cubicBezTo>
                    <a:pt x="13508" y="1"/>
                    <a:pt x="13376" y="3"/>
                    <a:pt x="13243" y="7"/>
                  </a:cubicBezTo>
                  <a:cubicBezTo>
                    <a:pt x="9932" y="7"/>
                    <a:pt x="6736" y="1263"/>
                    <a:pt x="4224" y="3546"/>
                  </a:cubicBezTo>
                  <a:cubicBezTo>
                    <a:pt x="685" y="7085"/>
                    <a:pt x="0" y="11994"/>
                    <a:pt x="0" y="17246"/>
                  </a:cubicBezTo>
                  <a:cubicBezTo>
                    <a:pt x="0" y="22497"/>
                    <a:pt x="685" y="27406"/>
                    <a:pt x="4224" y="30945"/>
                  </a:cubicBezTo>
                  <a:cubicBezTo>
                    <a:pt x="6736" y="33286"/>
                    <a:pt x="9961" y="34456"/>
                    <a:pt x="13200" y="34456"/>
                  </a:cubicBezTo>
                  <a:cubicBezTo>
                    <a:pt x="16440" y="34456"/>
                    <a:pt x="19693" y="33286"/>
                    <a:pt x="22262" y="30945"/>
                  </a:cubicBezTo>
                  <a:cubicBezTo>
                    <a:pt x="25801" y="27406"/>
                    <a:pt x="26486" y="22497"/>
                    <a:pt x="26486" y="17246"/>
                  </a:cubicBezTo>
                  <a:cubicBezTo>
                    <a:pt x="26486" y="11880"/>
                    <a:pt x="25801" y="7085"/>
                    <a:pt x="22262" y="3546"/>
                  </a:cubicBezTo>
                  <a:cubicBezTo>
                    <a:pt x="19958" y="1351"/>
                    <a:pt x="16915" y="1"/>
                    <a:pt x="13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97"/>
            <p:cNvSpPr/>
            <p:nvPr/>
          </p:nvSpPr>
          <p:spPr>
            <a:xfrm>
              <a:off x="6502800" y="2447925"/>
              <a:ext cx="799175" cy="830550"/>
            </a:xfrm>
            <a:custGeom>
              <a:rect b="b" l="l" r="r" t="t"/>
              <a:pathLst>
                <a:path extrusionOk="0" h="33222" w="31967">
                  <a:moveTo>
                    <a:pt x="1" y="0"/>
                  </a:moveTo>
                  <a:lnTo>
                    <a:pt x="1" y="33222"/>
                  </a:lnTo>
                  <a:lnTo>
                    <a:pt x="3997" y="33222"/>
                  </a:lnTo>
                  <a:lnTo>
                    <a:pt x="3997" y="5023"/>
                  </a:lnTo>
                  <a:lnTo>
                    <a:pt x="14385" y="32765"/>
                  </a:lnTo>
                  <a:lnTo>
                    <a:pt x="17696" y="32765"/>
                  </a:lnTo>
                  <a:lnTo>
                    <a:pt x="27971" y="5137"/>
                  </a:lnTo>
                  <a:lnTo>
                    <a:pt x="27971" y="33222"/>
                  </a:lnTo>
                  <a:lnTo>
                    <a:pt x="31966" y="33222"/>
                  </a:lnTo>
                  <a:lnTo>
                    <a:pt x="31966" y="0"/>
                  </a:lnTo>
                  <a:lnTo>
                    <a:pt x="26144" y="0"/>
                  </a:lnTo>
                  <a:lnTo>
                    <a:pt x="16098" y="27057"/>
                  </a:lnTo>
                  <a:lnTo>
                    <a:pt x="6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>
  <p:cSld name="CUSTOM_2"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98"/>
          <p:cNvSpPr/>
          <p:nvPr/>
        </p:nvSpPr>
        <p:spPr>
          <a:xfrm>
            <a:off x="291150" y="290025"/>
            <a:ext cx="8561700" cy="4575600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98"/>
          <p:cNvSpPr txBox="1"/>
          <p:nvPr>
            <p:ph type="title"/>
          </p:nvPr>
        </p:nvSpPr>
        <p:spPr>
          <a:xfrm>
            <a:off x="1412300" y="1637875"/>
            <a:ext cx="7041300" cy="16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57" name="Google Shape;857;p98"/>
          <p:cNvGrpSpPr/>
          <p:nvPr/>
        </p:nvGrpSpPr>
        <p:grpSpPr>
          <a:xfrm>
            <a:off x="635548" y="2116357"/>
            <a:ext cx="442844" cy="710029"/>
            <a:chOff x="238125" y="1780075"/>
            <a:chExt cx="1284350" cy="2140575"/>
          </a:xfrm>
        </p:grpSpPr>
        <p:sp>
          <p:nvSpPr>
            <p:cNvPr id="858" name="Google Shape;858;p98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98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98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double line header single text box">
  <p:cSld name="CUSTOM_6"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99"/>
          <p:cNvSpPr txBox="1"/>
          <p:nvPr>
            <p:ph idx="1" type="body"/>
          </p:nvPr>
        </p:nvSpPr>
        <p:spPr>
          <a:xfrm>
            <a:off x="228775" y="1257900"/>
            <a:ext cx="8686500" cy="3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63" name="Google Shape;863;p99"/>
          <p:cNvSpPr txBox="1"/>
          <p:nvPr>
            <p:ph type="title"/>
          </p:nvPr>
        </p:nvSpPr>
        <p:spPr>
          <a:xfrm>
            <a:off x="228775" y="196425"/>
            <a:ext cx="86865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64" name="Google Shape;864;p99"/>
          <p:cNvGrpSpPr/>
          <p:nvPr/>
        </p:nvGrpSpPr>
        <p:grpSpPr>
          <a:xfrm>
            <a:off x="8657439" y="4578727"/>
            <a:ext cx="257897" cy="429827"/>
            <a:chOff x="238125" y="1780075"/>
            <a:chExt cx="1284350" cy="2140575"/>
          </a:xfrm>
        </p:grpSpPr>
        <p:sp>
          <p:nvSpPr>
            <p:cNvPr id="865" name="Google Shape;865;p99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866" name="Google Shape;866;p99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867" name="Google Shape;867;p99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single line header subtitle text box">
  <p:cSld name="CUSTOM_6_1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00"/>
          <p:cNvSpPr txBox="1"/>
          <p:nvPr>
            <p:ph idx="1" type="body"/>
          </p:nvPr>
        </p:nvSpPr>
        <p:spPr>
          <a:xfrm>
            <a:off x="228775" y="1257900"/>
            <a:ext cx="8686500" cy="3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70" name="Google Shape;870;p100"/>
          <p:cNvSpPr txBox="1"/>
          <p:nvPr>
            <p:ph type="title"/>
          </p:nvPr>
        </p:nvSpPr>
        <p:spPr>
          <a:xfrm>
            <a:off x="228775" y="196425"/>
            <a:ext cx="86865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71" name="Google Shape;871;p100"/>
          <p:cNvGrpSpPr/>
          <p:nvPr/>
        </p:nvGrpSpPr>
        <p:grpSpPr>
          <a:xfrm>
            <a:off x="8657439" y="4578727"/>
            <a:ext cx="257897" cy="429827"/>
            <a:chOff x="238125" y="1780075"/>
            <a:chExt cx="1284350" cy="2140575"/>
          </a:xfrm>
        </p:grpSpPr>
        <p:sp>
          <p:nvSpPr>
            <p:cNvPr id="872" name="Google Shape;872;p100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873" name="Google Shape;873;p100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874" name="Google Shape;874;p100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</p:grpSp>
      <p:sp>
        <p:nvSpPr>
          <p:cNvPr id="875" name="Google Shape;875;p100"/>
          <p:cNvSpPr txBox="1"/>
          <p:nvPr>
            <p:ph idx="2" type="title"/>
          </p:nvPr>
        </p:nvSpPr>
        <p:spPr>
          <a:xfrm>
            <a:off x="228775" y="749625"/>
            <a:ext cx="86865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78909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double line header subtitle text box 1">
  <p:cSld name="CUSTOM_6_1_1"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01"/>
          <p:cNvSpPr txBox="1"/>
          <p:nvPr>
            <p:ph idx="1" type="body"/>
          </p:nvPr>
        </p:nvSpPr>
        <p:spPr>
          <a:xfrm>
            <a:off x="228775" y="1657800"/>
            <a:ext cx="8686500" cy="3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878" name="Google Shape;878;p101"/>
          <p:cNvGrpSpPr/>
          <p:nvPr/>
        </p:nvGrpSpPr>
        <p:grpSpPr>
          <a:xfrm>
            <a:off x="8657439" y="4578727"/>
            <a:ext cx="257897" cy="429827"/>
            <a:chOff x="238125" y="1780075"/>
            <a:chExt cx="1284350" cy="2140575"/>
          </a:xfrm>
        </p:grpSpPr>
        <p:sp>
          <p:nvSpPr>
            <p:cNvPr id="879" name="Google Shape;879;p101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880" name="Google Shape;880;p101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881" name="Google Shape;881;p101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</p:grpSp>
      <p:sp>
        <p:nvSpPr>
          <p:cNvPr id="882" name="Google Shape;882;p101"/>
          <p:cNvSpPr txBox="1"/>
          <p:nvPr>
            <p:ph type="title"/>
          </p:nvPr>
        </p:nvSpPr>
        <p:spPr>
          <a:xfrm>
            <a:off x="228775" y="1149525"/>
            <a:ext cx="86865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78909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3" name="Google Shape;883;p101"/>
          <p:cNvSpPr txBox="1"/>
          <p:nvPr>
            <p:ph idx="2" type="title"/>
          </p:nvPr>
        </p:nvSpPr>
        <p:spPr>
          <a:xfrm>
            <a:off x="228775" y="196425"/>
            <a:ext cx="86865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double line header two column text">
  <p:cSld name="CUSTOM_6_1_1_1"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5" name="Google Shape;885;p102"/>
          <p:cNvGrpSpPr/>
          <p:nvPr/>
        </p:nvGrpSpPr>
        <p:grpSpPr>
          <a:xfrm>
            <a:off x="8657439" y="4578727"/>
            <a:ext cx="257897" cy="429827"/>
            <a:chOff x="238125" y="1780075"/>
            <a:chExt cx="1284350" cy="2140575"/>
          </a:xfrm>
        </p:grpSpPr>
        <p:sp>
          <p:nvSpPr>
            <p:cNvPr id="886" name="Google Shape;886;p102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887" name="Google Shape;887;p102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888" name="Google Shape;888;p102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</p:grpSp>
      <p:sp>
        <p:nvSpPr>
          <p:cNvPr id="889" name="Google Shape;889;p102"/>
          <p:cNvSpPr txBox="1"/>
          <p:nvPr>
            <p:ph idx="1" type="body"/>
          </p:nvPr>
        </p:nvSpPr>
        <p:spPr>
          <a:xfrm>
            <a:off x="228775" y="1549425"/>
            <a:ext cx="4113000" cy="3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90" name="Google Shape;890;p102"/>
          <p:cNvSpPr txBox="1"/>
          <p:nvPr>
            <p:ph idx="2" type="body"/>
          </p:nvPr>
        </p:nvSpPr>
        <p:spPr>
          <a:xfrm>
            <a:off x="4802325" y="1549425"/>
            <a:ext cx="4113000" cy="3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91" name="Google Shape;891;p102"/>
          <p:cNvSpPr txBox="1"/>
          <p:nvPr>
            <p:ph type="title"/>
          </p:nvPr>
        </p:nvSpPr>
        <p:spPr>
          <a:xfrm>
            <a:off x="228775" y="1149525"/>
            <a:ext cx="4113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92" name="Google Shape;892;p102"/>
          <p:cNvSpPr txBox="1"/>
          <p:nvPr>
            <p:ph idx="3" type="title"/>
          </p:nvPr>
        </p:nvSpPr>
        <p:spPr>
          <a:xfrm>
            <a:off x="4802325" y="1149525"/>
            <a:ext cx="4113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14586"/>
              </a:buClr>
              <a:buSzPts val="1400"/>
              <a:buFont typeface="Roboto"/>
              <a:buNone/>
              <a:defRPr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93" name="Google Shape;893;p102"/>
          <p:cNvSpPr txBox="1"/>
          <p:nvPr>
            <p:ph idx="4" type="title"/>
          </p:nvPr>
        </p:nvSpPr>
        <p:spPr>
          <a:xfrm>
            <a:off x="228775" y="196425"/>
            <a:ext cx="86865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content - left column highlight">
  <p:cSld name="CUSTOM_1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03"/>
          <p:cNvSpPr/>
          <p:nvPr/>
        </p:nvSpPr>
        <p:spPr>
          <a:xfrm>
            <a:off x="0" y="0"/>
            <a:ext cx="2284200" cy="5143500"/>
          </a:xfrm>
          <a:prstGeom prst="rect">
            <a:avLst/>
          </a:prstGeom>
          <a:solidFill>
            <a:srgbClr val="416E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6" name="Google Shape;896;p103"/>
          <p:cNvGrpSpPr/>
          <p:nvPr/>
        </p:nvGrpSpPr>
        <p:grpSpPr>
          <a:xfrm>
            <a:off x="229927" y="4555939"/>
            <a:ext cx="271640" cy="452732"/>
            <a:chOff x="238125" y="1780075"/>
            <a:chExt cx="1284350" cy="2140575"/>
          </a:xfrm>
        </p:grpSpPr>
        <p:sp>
          <p:nvSpPr>
            <p:cNvPr id="897" name="Google Shape;897;p103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898" name="Google Shape;898;p103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  <p:sp>
          <p:nvSpPr>
            <p:cNvPr id="899" name="Google Shape;899;p103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8909C"/>
                </a:solidFill>
              </a:endParaRPr>
            </a:p>
          </p:txBody>
        </p:sp>
      </p:grpSp>
      <p:sp>
        <p:nvSpPr>
          <p:cNvPr id="900" name="Google Shape;900;p103"/>
          <p:cNvSpPr txBox="1"/>
          <p:nvPr>
            <p:ph idx="1" type="body"/>
          </p:nvPr>
        </p:nvSpPr>
        <p:spPr>
          <a:xfrm>
            <a:off x="2419200" y="135000"/>
            <a:ext cx="65898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01" name="Google Shape;901;p103"/>
          <p:cNvSpPr txBox="1"/>
          <p:nvPr>
            <p:ph type="title"/>
          </p:nvPr>
        </p:nvSpPr>
        <p:spPr>
          <a:xfrm>
            <a:off x="228775" y="196425"/>
            <a:ext cx="19452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2" name="Google Shape;902;p103"/>
          <p:cNvSpPr txBox="1"/>
          <p:nvPr>
            <p:ph idx="2" type="body"/>
          </p:nvPr>
        </p:nvSpPr>
        <p:spPr>
          <a:xfrm>
            <a:off x="229825" y="1294975"/>
            <a:ext cx="1945200" cy="3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●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○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■"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">
  <p:cSld name="CUSTOM_8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04"/>
          <p:cNvSpPr txBox="1"/>
          <p:nvPr>
            <p:ph type="title"/>
          </p:nvPr>
        </p:nvSpPr>
        <p:spPr>
          <a:xfrm>
            <a:off x="228775" y="113100"/>
            <a:ext cx="67470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78909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04"/>
          <p:cNvSpPr/>
          <p:nvPr/>
        </p:nvSpPr>
        <p:spPr>
          <a:xfrm>
            <a:off x="6975825" y="0"/>
            <a:ext cx="2168400" cy="5143500"/>
          </a:xfrm>
          <a:prstGeom prst="rect">
            <a:avLst/>
          </a:prstGeom>
          <a:solidFill>
            <a:srgbClr val="EAEF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104"/>
          <p:cNvSpPr txBox="1"/>
          <p:nvPr>
            <p:ph idx="1" type="body"/>
          </p:nvPr>
        </p:nvSpPr>
        <p:spPr>
          <a:xfrm>
            <a:off x="7415875" y="134825"/>
            <a:ext cx="14982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07" name="Google Shape;907;p104"/>
          <p:cNvSpPr txBox="1"/>
          <p:nvPr>
            <p:ph idx="2" type="body"/>
          </p:nvPr>
        </p:nvSpPr>
        <p:spPr>
          <a:xfrm>
            <a:off x="228775" y="1417800"/>
            <a:ext cx="6509100" cy="3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●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○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2A39"/>
              </a:buClr>
              <a:buSzPts val="1200"/>
              <a:buFont typeface="Roboto"/>
              <a:buChar char="■"/>
              <a:defRPr sz="1200">
                <a:solidFill>
                  <a:srgbClr val="022A3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908" name="Google Shape;908;p104"/>
          <p:cNvGrpSpPr/>
          <p:nvPr/>
        </p:nvGrpSpPr>
        <p:grpSpPr>
          <a:xfrm>
            <a:off x="8642427" y="4555939"/>
            <a:ext cx="271640" cy="452732"/>
            <a:chOff x="238125" y="1780075"/>
            <a:chExt cx="1284350" cy="2140575"/>
          </a:xfrm>
        </p:grpSpPr>
        <p:sp>
          <p:nvSpPr>
            <p:cNvPr id="909" name="Google Shape;909;p104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  <p:sp>
          <p:nvSpPr>
            <p:cNvPr id="910" name="Google Shape;910;p104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  <p:sp>
          <p:nvSpPr>
            <p:cNvPr id="911" name="Google Shape;911;p104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0029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293A"/>
                </a:solidFill>
              </a:endParaRPr>
            </a:p>
          </p:txBody>
        </p:sp>
      </p:grpSp>
      <p:sp>
        <p:nvSpPr>
          <p:cNvPr id="912" name="Google Shape;912;p104"/>
          <p:cNvSpPr txBox="1"/>
          <p:nvPr>
            <p:ph idx="3" type="title"/>
          </p:nvPr>
        </p:nvSpPr>
        <p:spPr>
          <a:xfrm>
            <a:off x="228775" y="513000"/>
            <a:ext cx="67470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25" Type="http://schemas.openxmlformats.org/officeDocument/2006/relationships/theme" Target="../theme/theme6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37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1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85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3" name="Google Shape;27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4" name="Google Shape;27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7" name="Google Shape;447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8" name="Google Shape;448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2.jpg"/><Relationship Id="rId4" Type="http://schemas.openxmlformats.org/officeDocument/2006/relationships/image" Target="../media/image74.png"/><Relationship Id="rId9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83.png"/><Relationship Id="rId7" Type="http://schemas.openxmlformats.org/officeDocument/2006/relationships/image" Target="../media/image75.png"/><Relationship Id="rId8" Type="http://schemas.openxmlformats.org/officeDocument/2006/relationships/image" Target="../media/image80.png"/><Relationship Id="rId10" Type="http://schemas.openxmlformats.org/officeDocument/2006/relationships/image" Target="../media/image7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4.png"/><Relationship Id="rId4" Type="http://schemas.openxmlformats.org/officeDocument/2006/relationships/image" Target="../media/image9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ysdom.ai/" TargetMode="External"/><Relationship Id="rId4" Type="http://schemas.openxmlformats.org/officeDocument/2006/relationships/image" Target="../media/image93.png"/><Relationship Id="rId5" Type="http://schemas.openxmlformats.org/officeDocument/2006/relationships/hyperlink" Target="https://ca.linkedin.com/company/wysdomai" TargetMode="External"/><Relationship Id="rId6" Type="http://schemas.openxmlformats.org/officeDocument/2006/relationships/image" Target="../media/image88.png"/><Relationship Id="rId7" Type="http://schemas.openxmlformats.org/officeDocument/2006/relationships/hyperlink" Target="mailto:sales@wysdom.ai" TargetMode="External"/><Relationship Id="rId8" Type="http://schemas.openxmlformats.org/officeDocument/2006/relationships/image" Target="../media/image9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11"/>
          <p:cNvSpPr txBox="1"/>
          <p:nvPr>
            <p:ph type="title"/>
          </p:nvPr>
        </p:nvSpPr>
        <p:spPr>
          <a:xfrm>
            <a:off x="3706875" y="0"/>
            <a:ext cx="4986900" cy="297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111"/>
          <p:cNvSpPr txBox="1"/>
          <p:nvPr>
            <p:ph idx="1" type="subTitle"/>
          </p:nvPr>
        </p:nvSpPr>
        <p:spPr>
          <a:xfrm>
            <a:off x="3706875" y="3070925"/>
            <a:ext cx="4986900" cy="66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111"/>
          <p:cNvSpPr txBox="1"/>
          <p:nvPr>
            <p:ph idx="2" type="subTitle"/>
          </p:nvPr>
        </p:nvSpPr>
        <p:spPr>
          <a:xfrm>
            <a:off x="3706875" y="3891125"/>
            <a:ext cx="4986900" cy="1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7" name="Google Shape;1027;p111"/>
          <p:cNvPicPr preferRelativeResize="0"/>
          <p:nvPr/>
        </p:nvPicPr>
        <p:blipFill rotWithShape="1">
          <a:blip r:embed="rId3">
            <a:alphaModFix/>
          </a:blip>
          <a:srcRect b="22737" l="19111" r="11060" t="743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Google Shape;1028;p111"/>
          <p:cNvSpPr txBox="1"/>
          <p:nvPr/>
        </p:nvSpPr>
        <p:spPr>
          <a:xfrm>
            <a:off x="649100" y="1406875"/>
            <a:ext cx="4919700" cy="28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Welcome to our demo</a:t>
            </a:r>
            <a:endParaRPr sz="3400">
              <a:solidFill>
                <a:schemeClr val="lt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Meet the Wysdom Operations Center: </a:t>
            </a:r>
            <a:r>
              <a:rPr lang="en" sz="3400">
                <a:solidFill>
                  <a:srgbClr val="FFAB4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chatbot analytics software</a:t>
            </a:r>
            <a:endParaRPr sz="2400">
              <a:solidFill>
                <a:srgbClr val="FFAB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029" name="Google Shape;1029;p111"/>
          <p:cNvGrpSpPr/>
          <p:nvPr/>
        </p:nvGrpSpPr>
        <p:grpSpPr>
          <a:xfrm>
            <a:off x="649090" y="547275"/>
            <a:ext cx="2435615" cy="710029"/>
            <a:chOff x="238125" y="1780075"/>
            <a:chExt cx="7063850" cy="2140575"/>
          </a:xfrm>
        </p:grpSpPr>
        <p:sp>
          <p:nvSpPr>
            <p:cNvPr id="1030" name="Google Shape;1030;p111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031" name="Google Shape;1031;p111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11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11"/>
            <p:cNvSpPr/>
            <p:nvPr/>
          </p:nvSpPr>
          <p:spPr>
            <a:xfrm>
              <a:off x="2164625" y="2447925"/>
              <a:ext cx="936150" cy="830550"/>
            </a:xfrm>
            <a:custGeom>
              <a:rect b="b" l="l" r="r" t="t"/>
              <a:pathLst>
                <a:path extrusionOk="0" h="33222" w="37446">
                  <a:moveTo>
                    <a:pt x="0" y="0"/>
                  </a:moveTo>
                  <a:lnTo>
                    <a:pt x="6736" y="33222"/>
                  </a:lnTo>
                  <a:lnTo>
                    <a:pt x="11188" y="33222"/>
                  </a:lnTo>
                  <a:lnTo>
                    <a:pt x="18837" y="6393"/>
                  </a:lnTo>
                  <a:lnTo>
                    <a:pt x="26372" y="33222"/>
                  </a:lnTo>
                  <a:lnTo>
                    <a:pt x="30824" y="33222"/>
                  </a:lnTo>
                  <a:lnTo>
                    <a:pt x="37445" y="0"/>
                  </a:lnTo>
                  <a:lnTo>
                    <a:pt x="33678" y="0"/>
                  </a:lnTo>
                  <a:lnTo>
                    <a:pt x="28427" y="27057"/>
                  </a:lnTo>
                  <a:lnTo>
                    <a:pt x="20664" y="457"/>
                  </a:lnTo>
                  <a:lnTo>
                    <a:pt x="16896" y="457"/>
                  </a:lnTo>
                  <a:lnTo>
                    <a:pt x="9247" y="27057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11"/>
            <p:cNvSpPr/>
            <p:nvPr/>
          </p:nvSpPr>
          <p:spPr>
            <a:xfrm>
              <a:off x="3206350" y="2447925"/>
              <a:ext cx="667875" cy="830550"/>
            </a:xfrm>
            <a:custGeom>
              <a:rect b="b" l="l" r="r" t="t"/>
              <a:pathLst>
                <a:path extrusionOk="0" h="33222" w="26715">
                  <a:moveTo>
                    <a:pt x="1" y="0"/>
                  </a:moveTo>
                  <a:lnTo>
                    <a:pt x="11303" y="19636"/>
                  </a:lnTo>
                  <a:lnTo>
                    <a:pt x="11303" y="33222"/>
                  </a:lnTo>
                  <a:lnTo>
                    <a:pt x="15413" y="33222"/>
                  </a:lnTo>
                  <a:lnTo>
                    <a:pt x="15413" y="19636"/>
                  </a:lnTo>
                  <a:lnTo>
                    <a:pt x="26715" y="0"/>
                  </a:lnTo>
                  <a:lnTo>
                    <a:pt x="22148" y="0"/>
                  </a:lnTo>
                  <a:lnTo>
                    <a:pt x="13586" y="15869"/>
                  </a:lnTo>
                  <a:lnTo>
                    <a:pt x="4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11"/>
            <p:cNvSpPr/>
            <p:nvPr/>
          </p:nvSpPr>
          <p:spPr>
            <a:xfrm>
              <a:off x="3974100" y="2432925"/>
              <a:ext cx="633625" cy="860600"/>
            </a:xfrm>
            <a:custGeom>
              <a:rect b="b" l="l" r="r" t="t"/>
              <a:pathLst>
                <a:path extrusionOk="0" h="34424" w="25345">
                  <a:moveTo>
                    <a:pt x="13591" y="1"/>
                  </a:moveTo>
                  <a:cubicBezTo>
                    <a:pt x="13324" y="1"/>
                    <a:pt x="13056" y="10"/>
                    <a:pt x="12787" y="29"/>
                  </a:cubicBezTo>
                  <a:cubicBezTo>
                    <a:pt x="12554" y="13"/>
                    <a:pt x="12322" y="5"/>
                    <a:pt x="12089" y="5"/>
                  </a:cubicBezTo>
                  <a:cubicBezTo>
                    <a:pt x="9130" y="5"/>
                    <a:pt x="6227" y="1329"/>
                    <a:pt x="4110" y="3340"/>
                  </a:cubicBezTo>
                  <a:cubicBezTo>
                    <a:pt x="2284" y="4938"/>
                    <a:pt x="1256" y="7450"/>
                    <a:pt x="1256" y="9847"/>
                  </a:cubicBezTo>
                  <a:cubicBezTo>
                    <a:pt x="1256" y="15099"/>
                    <a:pt x="5138" y="17953"/>
                    <a:pt x="10161" y="18638"/>
                  </a:cubicBezTo>
                  <a:cubicBezTo>
                    <a:pt x="11873" y="18980"/>
                    <a:pt x="13586" y="19209"/>
                    <a:pt x="15412" y="19551"/>
                  </a:cubicBezTo>
                  <a:cubicBezTo>
                    <a:pt x="19408" y="20122"/>
                    <a:pt x="21006" y="22291"/>
                    <a:pt x="21006" y="24917"/>
                  </a:cubicBezTo>
                  <a:cubicBezTo>
                    <a:pt x="21006" y="26401"/>
                    <a:pt x="20436" y="27771"/>
                    <a:pt x="19294" y="28798"/>
                  </a:cubicBezTo>
                  <a:cubicBezTo>
                    <a:pt x="17872" y="30030"/>
                    <a:pt x="16057" y="30712"/>
                    <a:pt x="14241" y="30712"/>
                  </a:cubicBezTo>
                  <a:cubicBezTo>
                    <a:pt x="13869" y="30712"/>
                    <a:pt x="13498" y="30683"/>
                    <a:pt x="13129" y="30625"/>
                  </a:cubicBezTo>
                  <a:cubicBezTo>
                    <a:pt x="12844" y="30654"/>
                    <a:pt x="12558" y="30668"/>
                    <a:pt x="12274" y="30668"/>
                  </a:cubicBezTo>
                  <a:cubicBezTo>
                    <a:pt x="10282" y="30668"/>
                    <a:pt x="8334" y="29969"/>
                    <a:pt x="6736" y="28570"/>
                  </a:cubicBezTo>
                  <a:cubicBezTo>
                    <a:pt x="5252" y="27086"/>
                    <a:pt x="4453" y="25259"/>
                    <a:pt x="4453" y="23204"/>
                  </a:cubicBezTo>
                  <a:lnTo>
                    <a:pt x="0" y="23204"/>
                  </a:lnTo>
                  <a:cubicBezTo>
                    <a:pt x="0" y="26287"/>
                    <a:pt x="1256" y="29255"/>
                    <a:pt x="3539" y="31196"/>
                  </a:cubicBezTo>
                  <a:cubicBezTo>
                    <a:pt x="6031" y="33376"/>
                    <a:pt x="8995" y="34423"/>
                    <a:pt x="12174" y="34423"/>
                  </a:cubicBezTo>
                  <a:cubicBezTo>
                    <a:pt x="12490" y="34423"/>
                    <a:pt x="12809" y="34413"/>
                    <a:pt x="13129" y="34392"/>
                  </a:cubicBezTo>
                  <a:cubicBezTo>
                    <a:pt x="13285" y="34398"/>
                    <a:pt x="13441" y="34400"/>
                    <a:pt x="13597" y="34400"/>
                  </a:cubicBezTo>
                  <a:cubicBezTo>
                    <a:pt x="16864" y="34400"/>
                    <a:pt x="20093" y="33261"/>
                    <a:pt x="22490" y="31082"/>
                  </a:cubicBezTo>
                  <a:cubicBezTo>
                    <a:pt x="24431" y="29369"/>
                    <a:pt x="25345" y="27086"/>
                    <a:pt x="25345" y="24689"/>
                  </a:cubicBezTo>
                  <a:cubicBezTo>
                    <a:pt x="25116" y="19437"/>
                    <a:pt x="21349" y="16012"/>
                    <a:pt x="15869" y="15327"/>
                  </a:cubicBezTo>
                  <a:lnTo>
                    <a:pt x="10275" y="14414"/>
                  </a:lnTo>
                  <a:cubicBezTo>
                    <a:pt x="7763" y="14186"/>
                    <a:pt x="5252" y="12701"/>
                    <a:pt x="5252" y="9733"/>
                  </a:cubicBezTo>
                  <a:cubicBezTo>
                    <a:pt x="5252" y="8477"/>
                    <a:pt x="5823" y="7107"/>
                    <a:pt x="6736" y="6194"/>
                  </a:cubicBezTo>
                  <a:cubicBezTo>
                    <a:pt x="8334" y="4653"/>
                    <a:pt x="10418" y="3882"/>
                    <a:pt x="12515" y="3882"/>
                  </a:cubicBezTo>
                  <a:cubicBezTo>
                    <a:pt x="14613" y="3882"/>
                    <a:pt x="16725" y="4653"/>
                    <a:pt x="18381" y="6194"/>
                  </a:cubicBezTo>
                  <a:cubicBezTo>
                    <a:pt x="19408" y="7336"/>
                    <a:pt x="19979" y="8706"/>
                    <a:pt x="20093" y="10304"/>
                  </a:cubicBezTo>
                  <a:lnTo>
                    <a:pt x="24545" y="10304"/>
                  </a:lnTo>
                  <a:cubicBezTo>
                    <a:pt x="24545" y="7564"/>
                    <a:pt x="23404" y="4938"/>
                    <a:pt x="21349" y="3112"/>
                  </a:cubicBezTo>
                  <a:cubicBezTo>
                    <a:pt x="19258" y="1125"/>
                    <a:pt x="16497" y="1"/>
                    <a:pt x="13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11"/>
            <p:cNvSpPr/>
            <p:nvPr/>
          </p:nvSpPr>
          <p:spPr>
            <a:xfrm>
              <a:off x="4821750" y="2445050"/>
              <a:ext cx="613650" cy="833425"/>
            </a:xfrm>
            <a:custGeom>
              <a:rect b="b" l="l" r="r" t="t"/>
              <a:pathLst>
                <a:path extrusionOk="0" h="33337" w="24546">
                  <a:moveTo>
                    <a:pt x="11645" y="3997"/>
                  </a:moveTo>
                  <a:cubicBezTo>
                    <a:pt x="13815" y="3997"/>
                    <a:pt x="15869" y="4796"/>
                    <a:pt x="17582" y="6280"/>
                  </a:cubicBezTo>
                  <a:cubicBezTo>
                    <a:pt x="20208" y="8906"/>
                    <a:pt x="20436" y="13130"/>
                    <a:pt x="20436" y="16669"/>
                  </a:cubicBezTo>
                  <a:cubicBezTo>
                    <a:pt x="20436" y="20208"/>
                    <a:pt x="20208" y="24432"/>
                    <a:pt x="17468" y="27058"/>
                  </a:cubicBezTo>
                  <a:cubicBezTo>
                    <a:pt x="15869" y="28656"/>
                    <a:pt x="13700" y="29341"/>
                    <a:pt x="11645" y="29341"/>
                  </a:cubicBezTo>
                  <a:lnTo>
                    <a:pt x="4225" y="29341"/>
                  </a:lnTo>
                  <a:lnTo>
                    <a:pt x="4225" y="3997"/>
                  </a:lnTo>
                  <a:close/>
                  <a:moveTo>
                    <a:pt x="1" y="1"/>
                  </a:moveTo>
                  <a:lnTo>
                    <a:pt x="1" y="33337"/>
                  </a:lnTo>
                  <a:lnTo>
                    <a:pt x="11645" y="33337"/>
                  </a:lnTo>
                  <a:cubicBezTo>
                    <a:pt x="14842" y="33337"/>
                    <a:pt x="18039" y="32195"/>
                    <a:pt x="20322" y="30026"/>
                  </a:cubicBezTo>
                  <a:cubicBezTo>
                    <a:pt x="23861" y="26601"/>
                    <a:pt x="24546" y="21464"/>
                    <a:pt x="24546" y="16783"/>
                  </a:cubicBezTo>
                  <a:cubicBezTo>
                    <a:pt x="24546" y="12102"/>
                    <a:pt x="23975" y="6965"/>
                    <a:pt x="20322" y="3426"/>
                  </a:cubicBezTo>
                  <a:cubicBezTo>
                    <a:pt x="17924" y="1257"/>
                    <a:pt x="14842" y="1"/>
                    <a:pt x="11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11"/>
            <p:cNvSpPr/>
            <p:nvPr/>
          </p:nvSpPr>
          <p:spPr>
            <a:xfrm>
              <a:off x="5618050" y="2430625"/>
              <a:ext cx="662175" cy="861400"/>
            </a:xfrm>
            <a:custGeom>
              <a:rect b="b" l="l" r="r" t="t"/>
              <a:pathLst>
                <a:path extrusionOk="0" h="34456" w="26487">
                  <a:moveTo>
                    <a:pt x="13315" y="3917"/>
                  </a:moveTo>
                  <a:cubicBezTo>
                    <a:pt x="15498" y="3917"/>
                    <a:pt x="17696" y="4745"/>
                    <a:pt x="19408" y="6400"/>
                  </a:cubicBezTo>
                  <a:cubicBezTo>
                    <a:pt x="22148" y="9254"/>
                    <a:pt x="22262" y="13593"/>
                    <a:pt x="22262" y="17246"/>
                  </a:cubicBezTo>
                  <a:cubicBezTo>
                    <a:pt x="22262" y="20785"/>
                    <a:pt x="22148" y="25237"/>
                    <a:pt x="19408" y="28091"/>
                  </a:cubicBezTo>
                  <a:cubicBezTo>
                    <a:pt x="17753" y="29690"/>
                    <a:pt x="15584" y="30489"/>
                    <a:pt x="13400" y="30489"/>
                  </a:cubicBezTo>
                  <a:cubicBezTo>
                    <a:pt x="11217" y="30489"/>
                    <a:pt x="9019" y="29690"/>
                    <a:pt x="7307" y="28091"/>
                  </a:cubicBezTo>
                  <a:cubicBezTo>
                    <a:pt x="4567" y="25237"/>
                    <a:pt x="4453" y="20785"/>
                    <a:pt x="4453" y="17246"/>
                  </a:cubicBezTo>
                  <a:cubicBezTo>
                    <a:pt x="4453" y="13593"/>
                    <a:pt x="4567" y="9254"/>
                    <a:pt x="7307" y="6400"/>
                  </a:cubicBezTo>
                  <a:cubicBezTo>
                    <a:pt x="8962" y="4745"/>
                    <a:pt x="11131" y="3917"/>
                    <a:pt x="13315" y="3917"/>
                  </a:cubicBezTo>
                  <a:close/>
                  <a:moveTo>
                    <a:pt x="13640" y="1"/>
                  </a:moveTo>
                  <a:cubicBezTo>
                    <a:pt x="13508" y="1"/>
                    <a:pt x="13376" y="3"/>
                    <a:pt x="13243" y="7"/>
                  </a:cubicBezTo>
                  <a:cubicBezTo>
                    <a:pt x="9932" y="7"/>
                    <a:pt x="6736" y="1263"/>
                    <a:pt x="4224" y="3546"/>
                  </a:cubicBezTo>
                  <a:cubicBezTo>
                    <a:pt x="685" y="7085"/>
                    <a:pt x="0" y="11994"/>
                    <a:pt x="0" y="17246"/>
                  </a:cubicBezTo>
                  <a:cubicBezTo>
                    <a:pt x="0" y="22497"/>
                    <a:pt x="685" y="27406"/>
                    <a:pt x="4224" y="30945"/>
                  </a:cubicBezTo>
                  <a:cubicBezTo>
                    <a:pt x="6736" y="33286"/>
                    <a:pt x="9961" y="34456"/>
                    <a:pt x="13200" y="34456"/>
                  </a:cubicBezTo>
                  <a:cubicBezTo>
                    <a:pt x="16440" y="34456"/>
                    <a:pt x="19693" y="33286"/>
                    <a:pt x="22262" y="30945"/>
                  </a:cubicBezTo>
                  <a:cubicBezTo>
                    <a:pt x="25801" y="27406"/>
                    <a:pt x="26486" y="22497"/>
                    <a:pt x="26486" y="17246"/>
                  </a:cubicBezTo>
                  <a:cubicBezTo>
                    <a:pt x="26486" y="11880"/>
                    <a:pt x="25801" y="7085"/>
                    <a:pt x="22262" y="3546"/>
                  </a:cubicBezTo>
                  <a:cubicBezTo>
                    <a:pt x="19958" y="1351"/>
                    <a:pt x="16915" y="1"/>
                    <a:pt x="13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11"/>
            <p:cNvSpPr/>
            <p:nvPr/>
          </p:nvSpPr>
          <p:spPr>
            <a:xfrm>
              <a:off x="6502800" y="2447925"/>
              <a:ext cx="799175" cy="830550"/>
            </a:xfrm>
            <a:custGeom>
              <a:rect b="b" l="l" r="r" t="t"/>
              <a:pathLst>
                <a:path extrusionOk="0" h="33222" w="31967">
                  <a:moveTo>
                    <a:pt x="1" y="0"/>
                  </a:moveTo>
                  <a:lnTo>
                    <a:pt x="1" y="33222"/>
                  </a:lnTo>
                  <a:lnTo>
                    <a:pt x="3997" y="33222"/>
                  </a:lnTo>
                  <a:lnTo>
                    <a:pt x="3997" y="5023"/>
                  </a:lnTo>
                  <a:lnTo>
                    <a:pt x="14385" y="32765"/>
                  </a:lnTo>
                  <a:lnTo>
                    <a:pt x="17696" y="32765"/>
                  </a:lnTo>
                  <a:lnTo>
                    <a:pt x="27971" y="5137"/>
                  </a:lnTo>
                  <a:lnTo>
                    <a:pt x="27971" y="33222"/>
                  </a:lnTo>
                  <a:lnTo>
                    <a:pt x="31966" y="33222"/>
                  </a:lnTo>
                  <a:lnTo>
                    <a:pt x="31966" y="0"/>
                  </a:lnTo>
                  <a:lnTo>
                    <a:pt x="26144" y="0"/>
                  </a:lnTo>
                  <a:lnTo>
                    <a:pt x="16098" y="27057"/>
                  </a:lnTo>
                  <a:lnTo>
                    <a:pt x="6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12"/>
          <p:cNvSpPr txBox="1"/>
          <p:nvPr>
            <p:ph idx="4" type="subTitle"/>
          </p:nvPr>
        </p:nvSpPr>
        <p:spPr>
          <a:xfrm>
            <a:off x="4351313" y="3376050"/>
            <a:ext cx="3963300" cy="49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4586"/>
                </a:solidFill>
              </a:rPr>
              <a:t>Jay Athia</a:t>
            </a:r>
            <a:endParaRPr sz="2400">
              <a:solidFill>
                <a:srgbClr val="214586"/>
              </a:solidFill>
            </a:endParaRPr>
          </a:p>
        </p:txBody>
      </p:sp>
      <p:sp>
        <p:nvSpPr>
          <p:cNvPr id="1044" name="Google Shape;1044;p112"/>
          <p:cNvSpPr txBox="1"/>
          <p:nvPr>
            <p:ph idx="5" type="subTitle"/>
          </p:nvPr>
        </p:nvSpPr>
        <p:spPr>
          <a:xfrm>
            <a:off x="3527825" y="3874950"/>
            <a:ext cx="5610300" cy="49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14586"/>
                </a:solidFill>
              </a:rPr>
              <a:t>Sr. Director, Customer Success</a:t>
            </a:r>
            <a:endParaRPr sz="2400">
              <a:solidFill>
                <a:srgbClr val="214586"/>
              </a:solidFill>
            </a:endParaRPr>
          </a:p>
        </p:txBody>
      </p:sp>
      <p:sp>
        <p:nvSpPr>
          <p:cNvPr id="1045" name="Google Shape;1045;p112"/>
          <p:cNvSpPr txBox="1"/>
          <p:nvPr>
            <p:ph idx="6" type="subTitle"/>
          </p:nvPr>
        </p:nvSpPr>
        <p:spPr>
          <a:xfrm>
            <a:off x="4351313" y="4373853"/>
            <a:ext cx="3963300" cy="555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rPr>
              <a:t>jay.athia</a:t>
            </a:r>
            <a:r>
              <a:rPr lang="en" sz="2400">
                <a:solidFill>
                  <a:srgbClr val="214586"/>
                </a:solidFill>
                <a:latin typeface="Roboto"/>
                <a:ea typeface="Roboto"/>
                <a:cs typeface="Roboto"/>
                <a:sym typeface="Roboto"/>
              </a:rPr>
              <a:t>@wysdom.ai</a:t>
            </a:r>
            <a:endParaRPr sz="2400">
              <a:solidFill>
                <a:srgbClr val="21458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6" name="Google Shape;1046;p112"/>
          <p:cNvPicPr preferRelativeResize="0"/>
          <p:nvPr>
            <p:ph idx="7" type="pic"/>
          </p:nvPr>
        </p:nvPicPr>
        <p:blipFill rotWithShape="1">
          <a:blip r:embed="rId3">
            <a:alphaModFix/>
          </a:blip>
          <a:srcRect b="0" l="504" r="514" t="0"/>
          <a:stretch/>
        </p:blipFill>
        <p:spPr>
          <a:xfrm>
            <a:off x="5008775" y="700541"/>
            <a:ext cx="2648400" cy="2648400"/>
          </a:xfrm>
          <a:prstGeom prst="ellipse">
            <a:avLst/>
          </a:prstGeom>
          <a:ln cap="flat" cmpd="sng" w="9525">
            <a:solidFill>
              <a:srgbClr val="416EB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47" name="Google Shape;1047;p112"/>
          <p:cNvSpPr txBox="1"/>
          <p:nvPr>
            <p:ph idx="9" type="body"/>
          </p:nvPr>
        </p:nvSpPr>
        <p:spPr>
          <a:xfrm>
            <a:off x="229925" y="909875"/>
            <a:ext cx="2710500" cy="364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Char char="●"/>
            </a:pPr>
            <a:r>
              <a:rPr lang="en" sz="2200">
                <a:latin typeface="Roboto Light"/>
                <a:ea typeface="Roboto Light"/>
                <a:cs typeface="Roboto Light"/>
                <a:sym typeface="Roboto Light"/>
              </a:rPr>
              <a:t>Meet Wysdom </a:t>
            </a:r>
            <a:endParaRPr sz="22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Char char="●"/>
            </a:pPr>
            <a:r>
              <a:rPr lang="en" sz="2200">
                <a:latin typeface="Roboto Light"/>
                <a:ea typeface="Roboto Light"/>
                <a:cs typeface="Roboto Light"/>
                <a:sym typeface="Roboto Light"/>
              </a:rPr>
              <a:t>Bot team challenges</a:t>
            </a:r>
            <a:endParaRPr sz="22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Char char="●"/>
            </a:pPr>
            <a:r>
              <a:rPr lang="en" sz="2200">
                <a:latin typeface="Roboto Light"/>
                <a:ea typeface="Roboto Light"/>
                <a:cs typeface="Roboto Light"/>
                <a:sym typeface="Roboto Light"/>
              </a:rPr>
              <a:t>Live demo </a:t>
            </a:r>
            <a:endParaRPr sz="22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48" name="Google Shape;1048;p112"/>
          <p:cNvSpPr txBox="1"/>
          <p:nvPr/>
        </p:nvSpPr>
        <p:spPr>
          <a:xfrm>
            <a:off x="229925" y="291000"/>
            <a:ext cx="30180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2743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Agenda</a:t>
            </a:r>
            <a:endParaRPr b="1" sz="3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49" name="Google Shape;1049;p112"/>
          <p:cNvSpPr txBox="1"/>
          <p:nvPr/>
        </p:nvSpPr>
        <p:spPr>
          <a:xfrm>
            <a:off x="3533550" y="291000"/>
            <a:ext cx="47835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2743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21458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Presenter</a:t>
            </a:r>
            <a:endParaRPr b="1" sz="3400">
              <a:solidFill>
                <a:srgbClr val="21458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13"/>
          <p:cNvSpPr txBox="1"/>
          <p:nvPr>
            <p:ph type="title"/>
          </p:nvPr>
        </p:nvSpPr>
        <p:spPr>
          <a:xfrm>
            <a:off x="228775" y="196425"/>
            <a:ext cx="8686500" cy="5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416EBA"/>
                </a:solidFill>
              </a:rPr>
              <a:t>Fast</a:t>
            </a:r>
            <a:r>
              <a:rPr lang="en" sz="3400">
                <a:solidFill>
                  <a:srgbClr val="416EBA"/>
                </a:solidFill>
              </a:rPr>
              <a:t> track bot improvement with Wysdom</a:t>
            </a:r>
            <a:endParaRPr sz="3400">
              <a:solidFill>
                <a:srgbClr val="416EBA"/>
              </a:solidFill>
            </a:endParaRPr>
          </a:p>
        </p:txBody>
      </p:sp>
      <p:sp>
        <p:nvSpPr>
          <p:cNvPr id="1055" name="Google Shape;1055;p113"/>
          <p:cNvSpPr/>
          <p:nvPr/>
        </p:nvSpPr>
        <p:spPr>
          <a:xfrm>
            <a:off x="-75" y="2752725"/>
            <a:ext cx="9144000" cy="2390700"/>
          </a:xfrm>
          <a:prstGeom prst="rect">
            <a:avLst/>
          </a:prstGeom>
          <a:solidFill>
            <a:srgbClr val="00293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113"/>
          <p:cNvSpPr/>
          <p:nvPr/>
        </p:nvSpPr>
        <p:spPr>
          <a:xfrm>
            <a:off x="3350188" y="1200150"/>
            <a:ext cx="2457300" cy="290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0029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113"/>
          <p:cNvSpPr txBox="1"/>
          <p:nvPr/>
        </p:nvSpPr>
        <p:spPr>
          <a:xfrm>
            <a:off x="3333750" y="2984500"/>
            <a:ext cx="2457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>
                <a:solidFill>
                  <a:srgbClr val="214586"/>
                </a:solidFill>
                <a:latin typeface="Roboto Medium"/>
                <a:ea typeface="Roboto Medium"/>
                <a:cs typeface="Roboto Medium"/>
                <a:sym typeface="Roboto Medium"/>
              </a:rPr>
              <a:t>Chatbot</a:t>
            </a:r>
            <a:br>
              <a:rPr lang="en" sz="2000">
                <a:solidFill>
                  <a:srgbClr val="214586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2000">
                <a:solidFill>
                  <a:srgbClr val="214586"/>
                </a:solidFill>
                <a:latin typeface="Roboto Medium"/>
                <a:ea typeface="Roboto Medium"/>
                <a:cs typeface="Roboto Medium"/>
                <a:sym typeface="Roboto Medium"/>
              </a:rPr>
              <a:t>services</a:t>
            </a:r>
            <a:endParaRPr sz="2000">
              <a:solidFill>
                <a:srgbClr val="022A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58" name="Google Shape;1058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7488" y="1472597"/>
            <a:ext cx="2342700" cy="1280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059" name="Google Shape;1059;p113"/>
          <p:cNvSpPr/>
          <p:nvPr/>
        </p:nvSpPr>
        <p:spPr>
          <a:xfrm>
            <a:off x="6290800" y="1200150"/>
            <a:ext cx="2457300" cy="290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0029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113"/>
          <p:cNvSpPr txBox="1"/>
          <p:nvPr/>
        </p:nvSpPr>
        <p:spPr>
          <a:xfrm>
            <a:off x="6290800" y="2984500"/>
            <a:ext cx="2457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>
                <a:solidFill>
                  <a:srgbClr val="214586"/>
                </a:solidFill>
                <a:latin typeface="Roboto Medium"/>
                <a:ea typeface="Roboto Medium"/>
                <a:cs typeface="Roboto Medium"/>
                <a:sym typeface="Roboto Medium"/>
              </a:rPr>
              <a:t>Dozens of</a:t>
            </a:r>
            <a:br>
              <a:rPr lang="en" sz="2000">
                <a:solidFill>
                  <a:srgbClr val="214586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2000">
                <a:solidFill>
                  <a:srgbClr val="214586"/>
                </a:solidFill>
                <a:latin typeface="Roboto Medium"/>
                <a:ea typeface="Roboto Medium"/>
                <a:cs typeface="Roboto Medium"/>
                <a:sym typeface="Roboto Medium"/>
              </a:rPr>
              <a:t>happy customers</a:t>
            </a:r>
            <a:endParaRPr sz="2000">
              <a:solidFill>
                <a:srgbClr val="022A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61" name="Google Shape;1061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2050" y="2253792"/>
            <a:ext cx="466800" cy="466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62" name="Google Shape;1062;p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3112" y="2251030"/>
            <a:ext cx="467126" cy="46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49868" y="1517617"/>
            <a:ext cx="467126" cy="46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113"/>
          <p:cNvPicPr preferRelativeResize="0"/>
          <p:nvPr/>
        </p:nvPicPr>
        <p:blipFill rotWithShape="1">
          <a:blip r:embed="rId7">
            <a:alphaModFix/>
          </a:blip>
          <a:srcRect b="-2207" l="0" r="0" t="0"/>
          <a:stretch/>
        </p:blipFill>
        <p:spPr>
          <a:xfrm>
            <a:off x="6521888" y="1512455"/>
            <a:ext cx="467133" cy="47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1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85950" y="1517680"/>
            <a:ext cx="466998" cy="46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1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45764" y="2245902"/>
            <a:ext cx="875346" cy="4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7" name="Google Shape;1067;p113"/>
          <p:cNvSpPr/>
          <p:nvPr/>
        </p:nvSpPr>
        <p:spPr>
          <a:xfrm>
            <a:off x="409575" y="1200150"/>
            <a:ext cx="2457300" cy="290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0029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113"/>
          <p:cNvSpPr txBox="1"/>
          <p:nvPr/>
        </p:nvSpPr>
        <p:spPr>
          <a:xfrm>
            <a:off x="409575" y="2984500"/>
            <a:ext cx="2457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>
                <a:solidFill>
                  <a:srgbClr val="214586"/>
                </a:solidFill>
                <a:latin typeface="Roboto Medium"/>
                <a:ea typeface="Roboto Medium"/>
                <a:cs typeface="Roboto Medium"/>
                <a:sym typeface="Roboto Medium"/>
              </a:rPr>
              <a:t>Chatbot</a:t>
            </a:r>
            <a:br>
              <a:rPr lang="en" sz="2000">
                <a:solidFill>
                  <a:srgbClr val="214586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2000">
                <a:solidFill>
                  <a:srgbClr val="214586"/>
                </a:solidFill>
                <a:latin typeface="Roboto Medium"/>
                <a:ea typeface="Roboto Medium"/>
                <a:cs typeface="Roboto Medium"/>
                <a:sym typeface="Roboto Medium"/>
              </a:rPr>
              <a:t>Analytics software</a:t>
            </a:r>
            <a:endParaRPr sz="2000">
              <a:solidFill>
                <a:srgbClr val="022A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69" name="Google Shape;1069;p1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6875" y="1472635"/>
            <a:ext cx="2342700" cy="12801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81959C">
                <a:alpha val="50000"/>
              </a:srgbClr>
            </a:outerShdw>
          </a:effectLst>
        </p:spPr>
      </p:pic>
      <p:grpSp>
        <p:nvGrpSpPr>
          <p:cNvPr id="1070" name="Google Shape;1070;p113"/>
          <p:cNvGrpSpPr/>
          <p:nvPr/>
        </p:nvGrpSpPr>
        <p:grpSpPr>
          <a:xfrm>
            <a:off x="229930" y="4645827"/>
            <a:ext cx="217569" cy="362613"/>
            <a:chOff x="238125" y="1780075"/>
            <a:chExt cx="1284350" cy="2140575"/>
          </a:xfrm>
        </p:grpSpPr>
        <p:sp>
          <p:nvSpPr>
            <p:cNvPr id="1071" name="Google Shape;1071;p113"/>
            <p:cNvSpPr/>
            <p:nvPr/>
          </p:nvSpPr>
          <p:spPr>
            <a:xfrm>
              <a:off x="238125" y="1780075"/>
              <a:ext cx="1284350" cy="2140575"/>
            </a:xfrm>
            <a:custGeom>
              <a:rect b="b" l="l" r="r" t="t"/>
              <a:pathLst>
                <a:path extrusionOk="0" h="85623" w="51374">
                  <a:moveTo>
                    <a:pt x="27856" y="4452"/>
                  </a:moveTo>
                  <a:cubicBezTo>
                    <a:pt x="38815" y="5480"/>
                    <a:pt x="47149" y="14727"/>
                    <a:pt x="47149" y="25687"/>
                  </a:cubicBezTo>
                  <a:cubicBezTo>
                    <a:pt x="47149" y="36646"/>
                    <a:pt x="38815" y="46008"/>
                    <a:pt x="27856" y="46921"/>
                  </a:cubicBezTo>
                  <a:lnTo>
                    <a:pt x="27856" y="4452"/>
                  </a:lnTo>
                  <a:close/>
                  <a:moveTo>
                    <a:pt x="23518" y="4452"/>
                  </a:moveTo>
                  <a:lnTo>
                    <a:pt x="23518" y="47149"/>
                  </a:lnTo>
                  <a:cubicBezTo>
                    <a:pt x="11645" y="46122"/>
                    <a:pt x="3082" y="35733"/>
                    <a:pt x="4110" y="23860"/>
                  </a:cubicBezTo>
                  <a:cubicBezTo>
                    <a:pt x="5137" y="13357"/>
                    <a:pt x="13243" y="5251"/>
                    <a:pt x="23518" y="4452"/>
                  </a:cubicBezTo>
                  <a:close/>
                  <a:moveTo>
                    <a:pt x="4338" y="39843"/>
                  </a:moveTo>
                  <a:cubicBezTo>
                    <a:pt x="8562" y="46350"/>
                    <a:pt x="15754" y="50574"/>
                    <a:pt x="23518" y="51259"/>
                  </a:cubicBezTo>
                  <a:lnTo>
                    <a:pt x="23518" y="54798"/>
                  </a:lnTo>
                  <a:cubicBezTo>
                    <a:pt x="23518" y="61762"/>
                    <a:pt x="25687" y="68612"/>
                    <a:pt x="30025" y="74206"/>
                  </a:cubicBezTo>
                  <a:cubicBezTo>
                    <a:pt x="32080" y="76946"/>
                    <a:pt x="34706" y="79343"/>
                    <a:pt x="37560" y="81398"/>
                  </a:cubicBezTo>
                  <a:lnTo>
                    <a:pt x="34249" y="81398"/>
                  </a:lnTo>
                  <a:cubicBezTo>
                    <a:pt x="17695" y="81398"/>
                    <a:pt x="4338" y="67927"/>
                    <a:pt x="4338" y="51373"/>
                  </a:cubicBezTo>
                  <a:lnTo>
                    <a:pt x="4338" y="39843"/>
                  </a:lnTo>
                  <a:close/>
                  <a:moveTo>
                    <a:pt x="47149" y="39957"/>
                  </a:moveTo>
                  <a:lnTo>
                    <a:pt x="47149" y="81398"/>
                  </a:lnTo>
                  <a:cubicBezTo>
                    <a:pt x="41669" y="79686"/>
                    <a:pt x="36875" y="76261"/>
                    <a:pt x="33450" y="71694"/>
                  </a:cubicBezTo>
                  <a:cubicBezTo>
                    <a:pt x="29682" y="66785"/>
                    <a:pt x="27856" y="60963"/>
                    <a:pt x="27856" y="54912"/>
                  </a:cubicBezTo>
                  <a:lnTo>
                    <a:pt x="27856" y="51373"/>
                  </a:lnTo>
                  <a:cubicBezTo>
                    <a:pt x="35733" y="50688"/>
                    <a:pt x="42811" y="46578"/>
                    <a:pt x="47149" y="39957"/>
                  </a:cubicBezTo>
                  <a:close/>
                  <a:moveTo>
                    <a:pt x="25687" y="0"/>
                  </a:moveTo>
                  <a:cubicBezTo>
                    <a:pt x="11530" y="0"/>
                    <a:pt x="0" y="11530"/>
                    <a:pt x="0" y="25687"/>
                  </a:cubicBezTo>
                  <a:lnTo>
                    <a:pt x="0" y="25801"/>
                  </a:lnTo>
                  <a:lnTo>
                    <a:pt x="0" y="51373"/>
                  </a:lnTo>
                  <a:cubicBezTo>
                    <a:pt x="0" y="70324"/>
                    <a:pt x="15298" y="85622"/>
                    <a:pt x="34249" y="85622"/>
                  </a:cubicBezTo>
                  <a:lnTo>
                    <a:pt x="51373" y="85622"/>
                  </a:lnTo>
                  <a:lnTo>
                    <a:pt x="51373" y="26029"/>
                  </a:lnTo>
                  <a:lnTo>
                    <a:pt x="51373" y="25687"/>
                  </a:lnTo>
                  <a:cubicBezTo>
                    <a:pt x="51373" y="11530"/>
                    <a:pt x="39843" y="0"/>
                    <a:pt x="256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1072" name="Google Shape;1072;p113"/>
            <p:cNvSpPr/>
            <p:nvPr/>
          </p:nvSpPr>
          <p:spPr>
            <a:xfrm>
              <a:off x="1068650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197" y="0"/>
                  </a:moveTo>
                  <a:cubicBezTo>
                    <a:pt x="1485" y="0"/>
                    <a:pt x="0" y="1370"/>
                    <a:pt x="0" y="3083"/>
                  </a:cubicBezTo>
                  <a:cubicBezTo>
                    <a:pt x="0" y="4795"/>
                    <a:pt x="1485" y="6279"/>
                    <a:pt x="3197" y="6279"/>
                  </a:cubicBezTo>
                  <a:cubicBezTo>
                    <a:pt x="4909" y="6279"/>
                    <a:pt x="6279" y="4795"/>
                    <a:pt x="6279" y="3083"/>
                  </a:cubicBezTo>
                  <a:cubicBezTo>
                    <a:pt x="6279" y="1370"/>
                    <a:pt x="4909" y="0"/>
                    <a:pt x="31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  <p:sp>
          <p:nvSpPr>
            <p:cNvPr id="1073" name="Google Shape;1073;p113"/>
            <p:cNvSpPr/>
            <p:nvPr/>
          </p:nvSpPr>
          <p:spPr>
            <a:xfrm>
              <a:off x="534925" y="2345175"/>
              <a:ext cx="157000" cy="157000"/>
            </a:xfrm>
            <a:custGeom>
              <a:rect b="b" l="l" r="r" t="t"/>
              <a:pathLst>
                <a:path extrusionOk="0" h="6280" w="6280">
                  <a:moveTo>
                    <a:pt x="3083" y="0"/>
                  </a:moveTo>
                  <a:cubicBezTo>
                    <a:pt x="1371" y="0"/>
                    <a:pt x="1" y="1370"/>
                    <a:pt x="1" y="3083"/>
                  </a:cubicBezTo>
                  <a:cubicBezTo>
                    <a:pt x="1" y="4795"/>
                    <a:pt x="1371" y="6279"/>
                    <a:pt x="3083" y="6279"/>
                  </a:cubicBezTo>
                  <a:cubicBezTo>
                    <a:pt x="4796" y="6279"/>
                    <a:pt x="6280" y="4795"/>
                    <a:pt x="6280" y="3083"/>
                  </a:cubicBezTo>
                  <a:cubicBezTo>
                    <a:pt x="6280" y="1370"/>
                    <a:pt x="4796" y="0"/>
                    <a:pt x="3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78909C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Google Shape;1078;p114"/>
          <p:cNvPicPr preferRelativeResize="0"/>
          <p:nvPr/>
        </p:nvPicPr>
        <p:blipFill rotWithShape="1">
          <a:blip r:embed="rId3">
            <a:alphaModFix/>
          </a:blip>
          <a:srcRect b="9150" l="14572" r="37458" t="30612"/>
          <a:stretch/>
        </p:blipFill>
        <p:spPr>
          <a:xfrm>
            <a:off x="2996525" y="-8925"/>
            <a:ext cx="6147476" cy="51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Google Shape;1079;p114"/>
          <p:cNvSpPr/>
          <p:nvPr/>
        </p:nvSpPr>
        <p:spPr>
          <a:xfrm>
            <a:off x="0" y="-8925"/>
            <a:ext cx="5642700" cy="5152500"/>
          </a:xfrm>
          <a:prstGeom prst="rect">
            <a:avLst/>
          </a:prstGeom>
          <a:gradFill>
            <a:gsLst>
              <a:gs pos="0">
                <a:srgbClr val="00293A"/>
              </a:gs>
              <a:gs pos="60000">
                <a:srgbClr val="00293A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114"/>
          <p:cNvSpPr/>
          <p:nvPr/>
        </p:nvSpPr>
        <p:spPr>
          <a:xfrm>
            <a:off x="3453500" y="1114650"/>
            <a:ext cx="2777700" cy="9618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Not meeting containment goals</a:t>
            </a:r>
            <a:endParaRPr sz="2200"/>
          </a:p>
        </p:txBody>
      </p:sp>
      <p:sp>
        <p:nvSpPr>
          <p:cNvPr id="1081" name="Google Shape;1081;p114"/>
          <p:cNvSpPr/>
          <p:nvPr/>
        </p:nvSpPr>
        <p:spPr>
          <a:xfrm>
            <a:off x="5824715" y="1800225"/>
            <a:ext cx="2827200" cy="904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Contact center volume still growing</a:t>
            </a:r>
            <a:endParaRPr sz="2200"/>
          </a:p>
        </p:txBody>
      </p:sp>
      <p:sp>
        <p:nvSpPr>
          <p:cNvPr id="1082" name="Google Shape;1082;p114"/>
          <p:cNvSpPr/>
          <p:nvPr/>
        </p:nvSpPr>
        <p:spPr>
          <a:xfrm>
            <a:off x="4059549" y="2991000"/>
            <a:ext cx="3042600" cy="9618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I can’t get resources</a:t>
            </a:r>
            <a:endParaRPr sz="2200"/>
          </a:p>
        </p:txBody>
      </p:sp>
      <p:sp>
        <p:nvSpPr>
          <p:cNvPr id="1083" name="Google Shape;1083;p114"/>
          <p:cNvSpPr/>
          <p:nvPr/>
        </p:nvSpPr>
        <p:spPr>
          <a:xfrm>
            <a:off x="6231322" y="3686775"/>
            <a:ext cx="2865000" cy="961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It’s the wrong platform for our needs</a:t>
            </a:r>
            <a:endParaRPr sz="2200"/>
          </a:p>
        </p:txBody>
      </p:sp>
      <p:sp>
        <p:nvSpPr>
          <p:cNvPr id="1084" name="Google Shape;1084;p114"/>
          <p:cNvSpPr txBox="1"/>
          <p:nvPr/>
        </p:nvSpPr>
        <p:spPr>
          <a:xfrm>
            <a:off x="257175" y="1114650"/>
            <a:ext cx="3042600" cy="2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The bot isn’t </a:t>
            </a:r>
            <a:endParaRPr sz="3400">
              <a:solidFill>
                <a:schemeClr val="lt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living up to expectations</a:t>
            </a:r>
            <a:endParaRPr sz="3400">
              <a:solidFill>
                <a:schemeClr val="lt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15"/>
          <p:cNvSpPr txBox="1"/>
          <p:nvPr>
            <p:ph type="title"/>
          </p:nvPr>
        </p:nvSpPr>
        <p:spPr>
          <a:xfrm>
            <a:off x="1412300" y="1637875"/>
            <a:ext cx="7041300" cy="16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Chatbot analytics demo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FF7"/>
        </a:solidFill>
      </p:bgPr>
    </p:bg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116"/>
          <p:cNvSpPr/>
          <p:nvPr/>
        </p:nvSpPr>
        <p:spPr>
          <a:xfrm>
            <a:off x="4996594" y="950100"/>
            <a:ext cx="3154800" cy="3878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416E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116"/>
          <p:cNvSpPr/>
          <p:nvPr/>
        </p:nvSpPr>
        <p:spPr>
          <a:xfrm>
            <a:off x="1221263" y="950100"/>
            <a:ext cx="3154800" cy="3878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416E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116"/>
          <p:cNvSpPr txBox="1"/>
          <p:nvPr>
            <p:ph type="title"/>
          </p:nvPr>
        </p:nvSpPr>
        <p:spPr>
          <a:xfrm>
            <a:off x="228774" y="196425"/>
            <a:ext cx="8915100" cy="7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416EBA"/>
                </a:solidFill>
              </a:rPr>
              <a:t>Find us at the show … and after!</a:t>
            </a:r>
            <a:endParaRPr sz="3400">
              <a:solidFill>
                <a:srgbClr val="416EBA"/>
              </a:solidFill>
            </a:endParaRPr>
          </a:p>
        </p:txBody>
      </p:sp>
      <p:pic>
        <p:nvPicPr>
          <p:cNvPr id="1097" name="Google Shape;1097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025" y="1127825"/>
            <a:ext cx="2868900" cy="16806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81959C">
                <a:alpha val="50000"/>
              </a:srgbClr>
            </a:outerShdw>
          </a:effectLst>
        </p:spPr>
      </p:pic>
      <p:sp>
        <p:nvSpPr>
          <p:cNvPr id="1098" name="Google Shape;1098;p116"/>
          <p:cNvSpPr txBox="1"/>
          <p:nvPr/>
        </p:nvSpPr>
        <p:spPr>
          <a:xfrm>
            <a:off x="1427450" y="2808425"/>
            <a:ext cx="27582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16EBA"/>
                </a:solidFill>
                <a:latin typeface="Roboto Medium"/>
                <a:ea typeface="Roboto Medium"/>
                <a:cs typeface="Roboto Medium"/>
                <a:sym typeface="Roboto Medium"/>
              </a:rPr>
              <a:t>Booth visit </a:t>
            </a:r>
            <a:endParaRPr sz="2200">
              <a:solidFill>
                <a:srgbClr val="416EBA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16EBA"/>
                </a:solidFill>
                <a:latin typeface="Roboto Light"/>
                <a:ea typeface="Roboto Light"/>
                <a:cs typeface="Roboto Light"/>
                <a:sym typeface="Roboto Light"/>
              </a:rPr>
              <a:t># 416</a:t>
            </a:r>
            <a:endParaRPr sz="2200">
              <a:solidFill>
                <a:srgbClr val="416EBA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99" name="Google Shape;1099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8350" y="1119325"/>
            <a:ext cx="2871300" cy="15189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81959C">
                <a:alpha val="50000"/>
              </a:srgbClr>
            </a:outerShdw>
          </a:effectLst>
        </p:spPr>
      </p:pic>
      <p:sp>
        <p:nvSpPr>
          <p:cNvPr id="1100" name="Google Shape;1100;p116"/>
          <p:cNvSpPr txBox="1"/>
          <p:nvPr/>
        </p:nvSpPr>
        <p:spPr>
          <a:xfrm>
            <a:off x="4996525" y="2808425"/>
            <a:ext cx="31548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16EBA"/>
                </a:solidFill>
                <a:latin typeface="Roboto Medium"/>
                <a:ea typeface="Roboto Medium"/>
                <a:cs typeface="Roboto Medium"/>
                <a:sym typeface="Roboto Medium"/>
              </a:rPr>
              <a:t>Webinar </a:t>
            </a:r>
            <a:endParaRPr sz="2200">
              <a:solidFill>
                <a:srgbClr val="416EBA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16EBA"/>
                </a:solidFill>
                <a:latin typeface="Roboto Light"/>
                <a:ea typeface="Roboto Light"/>
                <a:cs typeface="Roboto Light"/>
                <a:sym typeface="Roboto Light"/>
              </a:rPr>
              <a:t>Sep 13 @ 2:00 ET</a:t>
            </a:r>
            <a:endParaRPr sz="2200">
              <a:solidFill>
                <a:srgbClr val="416EBA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16EBA"/>
                </a:solidFill>
                <a:latin typeface="Roboto Light"/>
                <a:ea typeface="Roboto Light"/>
                <a:cs typeface="Roboto Light"/>
                <a:sym typeface="Roboto Light"/>
              </a:rPr>
              <a:t>wysdom.ai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" name="Google Shape;1105;p1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6846" y="2962170"/>
            <a:ext cx="428674" cy="428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Google Shape;1106;p11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32713" y="4070081"/>
            <a:ext cx="476939" cy="47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117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32718" y="3491989"/>
            <a:ext cx="476939" cy="476936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Google Shape;1108;p117"/>
          <p:cNvSpPr txBox="1"/>
          <p:nvPr/>
        </p:nvSpPr>
        <p:spPr>
          <a:xfrm>
            <a:off x="4428956" y="3026438"/>
            <a:ext cx="4485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www.wysdom.ai</a:t>
            </a:r>
            <a:endParaRPr sz="22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09" name="Google Shape;1109;p117"/>
          <p:cNvSpPr txBox="1"/>
          <p:nvPr/>
        </p:nvSpPr>
        <p:spPr>
          <a:xfrm>
            <a:off x="4428956" y="3592453"/>
            <a:ext cx="4485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sales@wysdom.ai</a:t>
            </a:r>
            <a:endParaRPr sz="22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10" name="Google Shape;1110;p117"/>
          <p:cNvSpPr txBox="1"/>
          <p:nvPr/>
        </p:nvSpPr>
        <p:spPr>
          <a:xfrm>
            <a:off x="4428956" y="4158478"/>
            <a:ext cx="4485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linkedin.com/company/wysdomai</a:t>
            </a:r>
            <a:endParaRPr sz="22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ysdom Master Slide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ysdom Master Slide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Wysdom Master Slide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