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439.xml"/>
  <Override ContentType="application/vnd.openxmlformats-officedocument.presentationml.slideLayout+xml" PartName="/ppt/slideLayouts/slideLayout447.xml"/>
  <Override ContentType="application/vnd.openxmlformats-officedocument.presentationml.slideLayout+xml" PartName="/ppt/slideLayouts/slideLayout366.xml"/>
  <Override ContentType="application/vnd.openxmlformats-officedocument.presentationml.slideLayout+xml" PartName="/ppt/slideLayouts/slideLayout455.xml"/>
  <Override ContentType="application/vnd.openxmlformats-officedocument.presentationml.slideLayout+xml" PartName="/ppt/slideLayouts/slideLayout96.xml"/>
  <Override ContentType="application/vnd.openxmlformats-officedocument.presentationml.slideLayout+xml" PartName="/ppt/slideLayouts/slideLayout358.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382.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374.xml"/>
  <Override ContentType="application/vnd.openxmlformats-officedocument.presentationml.slideLayout+xml" PartName="/ppt/slideLayouts/slideLayout165.xml"/>
  <Override ContentType="application/vnd.openxmlformats-officedocument.presentationml.slideLayout+xml" PartName="/ppt/slideLayouts/slideLayout343.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390.xml"/>
  <Override ContentType="application/vnd.openxmlformats-officedocument.presentationml.slideLayout+xml" PartName="/ppt/slideLayouts/slideLayout293.xml"/>
  <Override ContentType="application/vnd.openxmlformats-officedocument.presentationml.slideLayout+xml" PartName="/ppt/slideLayouts/slideLayout440.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41.xml"/>
  <Override ContentType="application/vnd.openxmlformats-officedocument.presentationml.slideLayout+xml" PartName="/ppt/slideLayouts/slideLayout214.xml"/>
  <Override ContentType="application/vnd.openxmlformats-officedocument.presentationml.slideLayout+xml" PartName="/ppt/slideLayouts/slideLayout15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238.xml"/>
  <Override ContentType="application/vnd.openxmlformats-officedocument.presentationml.slideLayout+xml" PartName="/ppt/slideLayouts/slideLayout424.xml"/>
  <Override ContentType="application/vnd.openxmlformats-officedocument.presentationml.slideLayout+xml" PartName="/ppt/slideLayouts/slideLayout73.xml"/>
  <Override ContentType="application/vnd.openxmlformats-officedocument.presentationml.slideLayout+xml" PartName="/ppt/slideLayouts/slideLayout415.xml"/>
  <Override ContentType="application/vnd.openxmlformats-officedocument.presentationml.slideLayout+xml" PartName="/ppt/slideLayouts/slideLayout351.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407.xml"/>
  <Override ContentType="application/vnd.openxmlformats-officedocument.presentationml.slideLayout+xml" PartName="/ppt/slideLayouts/slideLayout432.xml"/>
  <Override ContentType="application/vnd.openxmlformats-officedocument.presentationml.slideLayout+xml" PartName="/ppt/slideLayouts/slideLayout304.xml"/>
  <Override ContentType="application/vnd.openxmlformats-officedocument.presentationml.slideLayout+xml" PartName="/ppt/slideLayouts/slideLayout334.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270.xml"/>
  <Override ContentType="application/vnd.openxmlformats-officedocument.presentationml.slideLayout+xml" PartName="/ppt/slideLayouts/slideLayout253.xml"/>
  <Override ContentType="application/vnd.openxmlformats-officedocument.presentationml.slideLayout+xml" PartName="/ppt/slideLayouts/slideLayout400.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367.xml"/>
  <Override ContentType="application/vnd.openxmlformats-officedocument.presentationml.slideLayout+xml" PartName="/ppt/slideLayouts/slideLayout103.xml"/>
  <Override ContentType="application/vnd.openxmlformats-officedocument.presentationml.slideLayout+xml" PartName="/ppt/slideLayouts/slideLayout89.xml"/>
  <Override ContentType="application/vnd.openxmlformats-officedocument.presentationml.slideLayout+xml" PartName="/ppt/slideLayouts/slideLayout446.xml"/>
  <Override ContentType="application/vnd.openxmlformats-officedocument.presentationml.slideLayout+xml" PartName="/ppt/slideLayouts/slideLayout357.xml"/>
  <Override ContentType="application/vnd.openxmlformats-officedocument.presentationml.slideLayout+xml" PartName="/ppt/slideLayouts/slideLayout180.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391.xml"/>
  <Override ContentType="application/vnd.openxmlformats-officedocument.presentationml.slideLayout+xml" PartName="/ppt/slideLayouts/slideLayout268.xml"/>
  <Override ContentType="application/vnd.openxmlformats-officedocument.presentationml.slideLayout+xml" PartName="/ppt/slideLayouts/slideLayout294.xml"/>
  <Override ContentType="application/vnd.openxmlformats-officedocument.presentationml.slideLayout+xml" PartName="/ppt/slideLayouts/slideLayout18.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373.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231.xml"/>
  <Override ContentType="application/vnd.openxmlformats-officedocument.presentationml.slideLayout+xml" PartName="/ppt/slideLayouts/slideLayout342.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425.xml"/>
  <Override ContentType="application/vnd.openxmlformats-officedocument.presentationml.slideLayout+xml" PartName="/ppt/slideLayouts/slideLayout7.xml"/>
  <Override ContentType="application/vnd.openxmlformats-officedocument.presentationml.slideLayout+xml" PartName="/ppt/slideLayouts/slideLayout299.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263.xml"/>
  <Override ContentType="application/vnd.openxmlformats-officedocument.presentationml.slideLayout+xml" PartName="/ppt/slideLayouts/slideLayout352.xml"/>
  <Override ContentType="application/vnd.openxmlformats-officedocument.presentationml.slideLayout+xml" PartName="/ppt/slideLayouts/slideLayout335.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431.xml"/>
  <Override ContentType="application/vnd.openxmlformats-officedocument.presentationml.slideLayout+xml" PartName="/ppt/slideLayouts/slideLayout57.xml"/>
  <Override ContentType="application/vnd.openxmlformats-officedocument.presentationml.slideLayout+xml" PartName="/ppt/slideLayouts/slideLayout414.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408.xml"/>
  <Override ContentType="application/vnd.openxmlformats-officedocument.presentationml.slideLayout+xml" PartName="/ppt/slideLayouts/slideLayout173.xml"/>
  <Override ContentType="application/vnd.openxmlformats-officedocument.presentationml.slideLayout+xml" PartName="/ppt/slideLayouts/slideLayout389.xml"/>
  <Override ContentType="application/vnd.openxmlformats-officedocument.presentationml.slideLayout+xml" PartName="/ppt/slideLayouts/slideLayout320.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384.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06.xml"/>
  <Override ContentType="application/vnd.openxmlformats-officedocument.presentationml.slideLayout+xml" PartName="/ppt/slideLayouts/slideLayout305.xml"/>
  <Override ContentType="application/vnd.openxmlformats-officedocument.presentationml.slideLayout+xml" PartName="/ppt/slideLayouts/slideLayout348.xml"/>
  <Override ContentType="application/vnd.openxmlformats-officedocument.presentationml.slideLayout+xml" PartName="/ppt/slideLayouts/slideLayout47.xml"/>
  <Override ContentType="application/vnd.openxmlformats-officedocument.presentationml.slideLayout+xml" PartName="/ppt/slideLayouts/slideLayout399.xml"/>
  <Override ContentType="application/vnd.openxmlformats-officedocument.presentationml.slideLayout+xml" PartName="/ppt/slideLayouts/slideLayout356.xml"/>
  <Override ContentType="application/vnd.openxmlformats-officedocument.presentationml.slideLayout+xml" PartName="/ppt/slideLayouts/slideLayout5.xml"/>
  <Override ContentType="application/vnd.openxmlformats-officedocument.presentationml.slideLayout+xml" PartName="/ppt/slideLayouts/slideLayout410.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449.xml"/>
  <Override ContentType="application/vnd.openxmlformats-officedocument.presentationml.slideLayout+xml" PartName="/ppt/slideLayouts/slideLayout429.xml"/>
  <Override ContentType="application/vnd.openxmlformats-officedocument.presentationml.slideLayout+xml" PartName="/ppt/slideLayouts/slideLayout35.xml"/>
  <Override ContentType="application/vnd.openxmlformats-officedocument.presentationml.slideLayout+xml" PartName="/ppt/slideLayouts/slideLayout228.xml"/>
  <Override ContentType="application/vnd.openxmlformats-officedocument.presentationml.slideLayout+xml" PartName="/ppt/slideLayouts/slideLayout280.xml"/>
  <Override ContentType="application/vnd.openxmlformats-officedocument.presentationml.slideLayout+xml" PartName="/ppt/slideLayouts/slideLayout453.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325.xml"/>
  <Override ContentType="application/vnd.openxmlformats-officedocument.presentationml.slideLayout+xml" PartName="/ppt/slideLayouts/slideLayout341.xml"/>
  <Override ContentType="application/vnd.openxmlformats-officedocument.presentationml.slideLayout+xml" PartName="/ppt/slideLayouts/slideLayout368.xml"/>
  <Override ContentType="application/vnd.openxmlformats-officedocument.presentationml.slideLayout+xml" PartName="/ppt/slideLayouts/slideLayout328.xml"/>
  <Override ContentType="application/vnd.openxmlformats-officedocument.presentationml.slideLayout+xml" PartName="/ppt/slideLayouts/slideLayout353.xml"/>
  <Override ContentType="application/vnd.openxmlformats-officedocument.presentationml.slideLayout+xml" PartName="/ppt/slideLayouts/slideLayout434.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441.xml"/>
  <Override ContentType="application/vnd.openxmlformats-officedocument.presentationml.slideLayout+xml" PartName="/ppt/slideLayouts/slideLayout298.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396.xml"/>
  <Override ContentType="application/vnd.openxmlformats-officedocument.presentationml.slideLayout+xml" PartName="/ppt/slideLayouts/slideLayout255.xml"/>
  <Override ContentType="application/vnd.openxmlformats-officedocument.presentationml.slideLayout+xml" PartName="/ppt/slideLayouts/slideLayout381.xml"/>
  <Override ContentType="application/vnd.openxmlformats-officedocument.presentationml.slideLayout+xml" PartName="/ppt/slideLayouts/slideLayout127.xml"/>
  <Override ContentType="application/vnd.openxmlformats-officedocument.presentationml.slideLayout+xml" PartName="/ppt/slideLayouts/slideLayout17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240.xml"/>
  <Override ContentType="application/vnd.openxmlformats-officedocument.presentationml.slideLayout+xml" PartName="/ppt/slideLayouts/slideLayout413.xml"/>
  <Override ContentType="application/vnd.openxmlformats-officedocument.presentationml.slideLayout+xml" PartName="/ppt/slideLayouts/slideLayout283.xml"/>
  <Override ContentType="application/vnd.openxmlformats-officedocument.presentationml.slideLayout+xml" PartName="/ppt/slideLayouts/slideLayout456.xml"/>
  <Override ContentType="application/vnd.openxmlformats-officedocument.presentationml.slideLayout+xml" PartName="/ppt/slideLayouts/slideLayout112.xml"/>
  <Override ContentType="application/vnd.openxmlformats-officedocument.presentationml.slideLayout+xml" PartName="/ppt/slideLayouts/slideLayout75.xml"/>
  <Override ContentType="application/vnd.openxmlformats-officedocument.presentationml.slideLayout+xml" PartName="/ppt/slideLayouts/slideLayout426.xml"/>
  <Override ContentType="application/vnd.openxmlformats-officedocument.presentationml.slideLayout+xml" PartName="/ppt/slideLayouts/slideLayout32.xml"/>
  <Override ContentType="application/vnd.openxmlformats-officedocument.presentationml.slideLayout+xml" PartName="/ppt/slideLayouts/slideLayout375.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40.xml"/>
  <Override ContentType="application/vnd.openxmlformats-officedocument.presentationml.slideLayout+xml" PartName="/ppt/slideLayouts/slideLayout306.xml"/>
  <Override ContentType="application/vnd.openxmlformats-officedocument.presentationml.slideLayout+xml" PartName="/ppt/slideLayouts/slideLayout349.xml"/>
  <Override ContentType="application/vnd.openxmlformats-officedocument.presentationml.slideLayout+xml" PartName="/ppt/slideLayouts/slideLayout411.xml"/>
  <Override ContentType="application/vnd.openxmlformats-officedocument.presentationml.slideLayout+xml" PartName="/ppt/slideLayouts/slideLayout233.xml"/>
  <Override ContentType="application/vnd.openxmlformats-officedocument.presentationml.slideLayout+xml" PartName="/ppt/slideLayouts/slideLayout383.xml"/>
  <Override ContentType="application/vnd.openxmlformats-officedocument.presentationml.slideLayout+xml" PartName="/ppt/slideLayouts/slideLayout454.xml"/>
  <Override ContentType="application/vnd.openxmlformats-officedocument.presentationml.slideLayout+xml" PartName="/ppt/slideLayouts/slideLayout60.xml"/>
  <Override ContentType="application/vnd.openxmlformats-officedocument.presentationml.slideLayout+xml" PartName="/ppt/slideLayouts/slideLayout32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369.xml"/>
  <Override ContentType="application/vnd.openxmlformats-officedocument.presentationml.slideLayout+xml" PartName="/ppt/slideLayouts/slideLayout276.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360.xml"/>
  <Override ContentType="application/vnd.openxmlformats-officedocument.presentationml.slideLayout+xml" PartName="/ppt/slideLayouts/slideLayout261.xml"/>
  <Override ContentType="application/vnd.openxmlformats-officedocument.presentationml.slideLayout+xml" PartName="/ppt/slideLayouts/slideLayout4.xml"/>
  <Override ContentType="application/vnd.openxmlformats-officedocument.presentationml.slideLayout+xml" PartName="/ppt/slideLayouts/slideLayout398.xml"/>
  <Override ContentType="application/vnd.openxmlformats-officedocument.presentationml.slideLayout+xml" PartName="/ppt/slideLayouts/slideLayout355.xml"/>
  <Override ContentType="application/vnd.openxmlformats-officedocument.presentationml.slideLayout+xml" PartName="/ppt/slideLayouts/slideLayout405.xml"/>
  <Override ContentType="application/vnd.openxmlformats-officedocument.presentationml.slideLayout+xml" PartName="/ppt/slideLayouts/slideLayout312.xml"/>
  <Override ContentType="application/vnd.openxmlformats-officedocument.presentationml.slideLayout+xml" PartName="/ppt/slideLayouts/slideLayout448.xml"/>
  <Override ContentType="application/vnd.openxmlformats-officedocument.presentationml.slideLayout+xml" PartName="/ppt/slideLayouts/slideLayout227.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354.xml"/>
  <Override ContentType="application/vnd.openxmlformats-officedocument.presentationml.slideLayout+xml" PartName="/ppt/slideLayouts/slideLayout282.xml"/>
  <Override ContentType="application/vnd.openxmlformats-officedocument.presentationml.slideLayout+xml" PartName="/ppt/slideLayouts/slideLayout397.xml"/>
  <Override ContentType="application/vnd.openxmlformats-officedocument.presentationml.slideLayout+xml" PartName="/ppt/slideLayouts/slideLayout76.xml"/>
  <Override ContentType="application/vnd.openxmlformats-officedocument.presentationml.slideLayout+xml" PartName="/ppt/slideLayouts/slideLayout33.xml"/>
  <Override ContentType="application/vnd.openxmlformats-officedocument.presentationml.slideLayout+xml" PartName="/ppt/slideLayouts/slideLayout327.xml"/>
  <Override ContentType="application/vnd.openxmlformats-officedocument.presentationml.slideLayout+xml" PartName="/ppt/slideLayouts/slideLayout433.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361.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26.xml"/>
  <Override ContentType="application/vnd.openxmlformats-officedocument.presentationml.slideLayout+xml" PartName="/ppt/slideLayouts/slideLayout254.xml"/>
  <Override ContentType="application/vnd.openxmlformats-officedocument.presentationml.slideLayout+xml" PartName="/ppt/slideLayouts/slideLayout427.xml"/>
  <Override ContentType="application/vnd.openxmlformats-officedocument.presentationml.slideLayout+xml" PartName="/ppt/slideLayouts/slideLayout169.xml"/>
  <Override ContentType="application/vnd.openxmlformats-officedocument.presentationml.slideLayout+xml" PartName="/ppt/slideLayouts/slideLayout27.xml"/>
  <Override ContentType="application/vnd.openxmlformats-officedocument.presentationml.slideLayout+xml" PartName="/ppt/slideLayouts/slideLayout376.xml"/>
  <Override ContentType="application/vnd.openxmlformats-officedocument.presentationml.slideLayout+xml" PartName="/ppt/slideLayouts/slideLayout160.xml"/>
  <Override ContentType="application/vnd.openxmlformats-officedocument.presentationml.slideLayout+xml" PartName="/ppt/slideLayouts/slideLayout333.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404.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226.xml"/>
  <Override ContentType="application/vnd.openxmlformats-officedocument.presentationml.slideLayout+xml" PartName="/ppt/slideLayouts/slideLayout412.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34.xml"/>
  <Override ContentType="application/vnd.openxmlformats-officedocument.presentationml.slideLayout+xml" PartName="/ppt/slideLayouts/slideLayout420.xml"/>
  <Override ContentType="application/vnd.openxmlformats-officedocument.presentationml.slideLayout+xml" PartName="/ppt/slideLayouts/slideLayout331.xml"/>
  <Override ContentType="application/vnd.openxmlformats-officedocument.presentationml.slideLayout+xml" PartName="/ppt/slideLayouts/slideLayout242.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386.xml"/>
  <Override ContentType="application/vnd.openxmlformats-officedocument.presentationml.slideLayout+xml" PartName="/ppt/slideLayouts/slideLayout122.xml"/>
  <Override ContentType="application/vnd.openxmlformats-officedocument.presentationml.slideLayout+xml" PartName="/ppt/slideLayouts/slideLayout338.xml"/>
  <Override ContentType="application/vnd.openxmlformats-officedocument.presentationml.slideLayout+xml" PartName="/ppt/slideLayouts/slideLayout53.xml"/>
  <Override ContentType="application/vnd.openxmlformats-officedocument.presentationml.slideLayout+xml" PartName="/ppt/slideLayouts/slideLayout435.xml"/>
  <Override ContentType="application/vnd.openxmlformats-officedocument.presentationml.slideLayout+xml" PartName="/ppt/slideLayouts/slideLayout257.xml"/>
  <Override ContentType="application/vnd.openxmlformats-officedocument.presentationml.slideLayout+xml" PartName="/ppt/slideLayouts/slideLayout84.xml"/>
  <Override ContentType="application/vnd.openxmlformats-officedocument.presentationml.slideLayout+xml" PartName="/ppt/slideLayouts/slideLayout370.xml"/>
  <Override ContentType="application/vnd.openxmlformats-officedocument.presentationml.slideLayout+xml" PartName="/ppt/slideLayouts/slideLayout92.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362.xml"/>
  <Override ContentType="application/vnd.openxmlformats-officedocument.presentationml.slideLayout+xml" PartName="/ppt/slideLayouts/slideLayout451.xml"/>
  <Override ContentType="application/vnd.openxmlformats-officedocument.presentationml.slideLayout+xml" PartName="/ppt/slideLayouts/slideLayout17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428.xml"/>
  <Override ContentType="application/vnd.openxmlformats-officedocument.presentationml.slideLayout+xml" PartName="/ppt/slideLayouts/slideLayout458.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394.xml"/>
  <Override ContentType="application/vnd.openxmlformats-officedocument.presentationml.slideLayout+xml" PartName="/ppt/slideLayouts/slideLayout13.xml"/>
  <Override ContentType="application/vnd.openxmlformats-officedocument.presentationml.slideLayout+xml" PartName="/ppt/slideLayouts/slideLayout347.xml"/>
  <Override ContentType="application/vnd.openxmlformats-officedocument.presentationml.slideLayout+xml" PartName="/ppt/slideLayouts/slideLayout377.xml"/>
  <Override ContentType="application/vnd.openxmlformats-officedocument.presentationml.slideLayout+xml" PartName="/ppt/slideLayouts/slideLayout161.xml"/>
  <Override ContentType="application/vnd.openxmlformats-officedocument.presentationml.slideLayout+xml" PartName="/ppt/slideLayouts/slideLayout266.xml"/>
  <Override ContentType="application/vnd.openxmlformats-officedocument.presentationml.slideLayout+xml" PartName="/ppt/slideLayouts/slideLayout460.xml"/>
  <Override ContentType="application/vnd.openxmlformats-officedocument.presentationml.slideLayout+xml" PartName="/ppt/slideLayouts/slideLayout249.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43.xml"/>
  <Override ContentType="application/vnd.openxmlformats-officedocument.presentationml.slideLayout+xml" PartName="/ppt/slideLayouts/slideLayout45.xml"/>
  <Override ContentType="application/vnd.openxmlformats-officedocument.presentationml.slideLayout+xml" PartName="/ppt/slideLayouts/slideLayout296.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421.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403.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162.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339.xml"/>
  <Override ContentType="application/vnd.openxmlformats-officedocument.presentationml.slideLayout+xml" PartName="/ppt/slideLayouts/slideLayout436.xml"/>
  <Override ContentType="application/vnd.openxmlformats-officedocument.presentationml.slideLayout+xml" PartName="/ppt/slideLayouts/slideLayout288.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36.xml"/>
  <Override ContentType="application/vnd.openxmlformats-officedocument.presentationml.slideLayout+xml" PartName="/ppt/slideLayouts/slideLayout274.xml"/>
  <Override ContentType="application/vnd.openxmlformats-officedocument.presentationml.slideLayout+xml" PartName="/ppt/slideLayouts/slideLayout385.xml"/>
  <Override ContentType="application/vnd.openxmlformats-officedocument.presentationml.slideLayout+xml" PartName="/ppt/slideLayouts/slideLayout324.xml"/>
  <Override ContentType="application/vnd.openxmlformats-officedocument.presentationml.slideLayout+xml" PartName="/ppt/slideLayouts/slideLayout452.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329.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4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395.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419.xml"/>
  <Override ContentType="application/vnd.openxmlformats-officedocument.presentationml.slideLayout+xml" PartName="/ppt/slideLayouts/slideLayout290.xml"/>
  <Override ContentType="application/vnd.openxmlformats-officedocument.presentationml.slideLayout+xml" PartName="/ppt/slideLayouts/slideLayout378.xml"/>
  <Override ContentType="application/vnd.openxmlformats-officedocument.presentationml.slideLayout+xml" PartName="/ppt/slideLayouts/slideLayout26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457.xml"/>
  <Override ContentType="application/vnd.openxmlformats-officedocument.presentationml.slideLayout+xml" PartName="/ppt/slideLayouts/slideLayout241.xml"/>
  <Override ContentType="application/vnd.openxmlformats-officedocument.presentationml.slideLayout+xml" PartName="/ppt/slideLayouts/slideLayout363.xml"/>
  <Override ContentType="application/vnd.openxmlformats-officedocument.presentationml.slideLayout+xml" PartName="/ppt/slideLayouts/slideLayout31.xml"/>
  <Override ContentType="application/vnd.openxmlformats-officedocument.presentationml.slideLayout+xml" PartName="/ppt/slideLayouts/slideLayout14.xml"/>
  <Override ContentType="application/vnd.openxmlformats-officedocument.presentationml.slideLayout+xml" PartName="/ppt/slideLayouts/slideLayout380.xml"/>
  <Override ContentType="application/vnd.openxmlformats-officedocument.presentationml.slideLayout+xml" PartName="/ppt/slideLayouts/slideLayout199.xml"/>
  <Override ContentType="application/vnd.openxmlformats-officedocument.presentationml.slideLayout+xml" PartName="/ppt/slideLayouts/slideLayout346.xml"/>
  <Override ContentType="application/vnd.openxmlformats-officedocument.presentationml.slideLayout+xml" PartName="/ppt/slideLayouts/slideLayout171.xml"/>
  <Override ContentType="application/vnd.openxmlformats-officedocument.presentationml.slideLayout+xml" PartName="/ppt/slideLayouts/slideLayout39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437.xml"/>
  <Override ContentType="application/vnd.openxmlformats-officedocument.presentationml.slideLayout+xml" PartName="/ppt/slideLayouts/slideLayout402.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259.xml"/>
  <Override ContentType="application/vnd.openxmlformats-officedocument.presentationml.slideLayout+xml" PartName="/ppt/slideLayouts/slideLayout208.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422.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372.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409.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45.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418.xml"/>
  <Override ContentType="application/vnd.openxmlformats-officedocument.presentationml.slideLayout+xml" PartName="/ppt/slideLayouts/slideLayout336.xml"/>
  <Override ContentType="application/vnd.openxmlformats-officedocument.presentationml.slideLayout+xml" PartName="/ppt/slideLayouts/slideLayout388.xml"/>
  <Override ContentType="application/vnd.openxmlformats-officedocument.presentationml.slideLayout+xml" PartName="/ppt/slideLayouts/slideLayout166.xml"/>
  <Override ContentType="application/vnd.openxmlformats-officedocument.presentationml.slideLayout+xml" PartName="/ppt/slideLayouts/slideLayout379.xml"/>
  <Override ContentType="application/vnd.openxmlformats-officedocument.presentationml.slideLayout+xml" PartName="/ppt/slideLayouts/slideLayout272.xml"/>
  <Override ContentType="application/vnd.openxmlformats-officedocument.presentationml.slideLayout+xml" PartName="/ppt/slideLayouts/slideLayout264.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43.xml"/>
  <Override ContentType="application/vnd.openxmlformats-officedocument.presentationml.slideLayout+xml" PartName="/ppt/slideLayouts/slideLayout364.xml"/>
  <Override ContentType="application/vnd.openxmlformats-officedocument.presentationml.slideLayout+xml" PartName="/ppt/slideLayouts/slideLayout51.xml"/>
  <Override ContentType="application/vnd.openxmlformats-officedocument.presentationml.slideLayout+xml" PartName="/ppt/slideLayouts/slideLayout445.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430.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286.xml"/>
  <Override ContentType="application/vnd.openxmlformats-officedocument.presentationml.slideLayout+xml" PartName="/ppt/slideLayouts/slideLayout43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365.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423.xml"/>
  <Override ContentType="application/vnd.openxmlformats-officedocument.presentationml.slideLayout+xml" PartName="/ppt/slideLayouts/slideLayout215.xml"/>
  <Override ContentType="application/vnd.openxmlformats-officedocument.presentationml.slideLayout+xml" PartName="/ppt/slideLayouts/slideLayout25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417.xml"/>
  <Override ContentType="application/vnd.openxmlformats-officedocument.presentationml.slideLayout+xml" PartName="/ppt/slideLayouts/slideLayout337.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71.xml"/>
  <Override ContentType="application/vnd.openxmlformats-officedocument.presentationml.slideLayout+xml" PartName="/ppt/slideLayouts/slideLayout387.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16.xml"/>
  <Override ContentType="application/vnd.openxmlformats-officedocument.presentationml.slideLayout+xml" PartName="/ppt/slideLayouts/slideLayout459.xml"/>
  <Override ContentType="application/vnd.openxmlformats-officedocument.presentationml.slideLayout+xml" PartName="/ppt/slideLayouts/slideLayout344.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450.xml"/>
  <Override ContentType="application/vnd.openxmlformats-officedocument.presentationml.slideLayout+xml" PartName="/ppt/slideLayouts/slideLayout192.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401.xml"/>
  <Override ContentType="application/vnd.openxmlformats-officedocument.presentationml.slideLayout+xml" PartName="/ppt/slideLayouts/slideLayout271.xml"/>
  <Override ContentType="application/vnd.openxmlformats-officedocument.presentationml.slideLayout+xml" PartName="/ppt/slideLayouts/slideLayout444.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350.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393.xml"/>
  <Override ContentType="application/vnd.openxmlformats-officedocument.presentationml.slideLayout+xml" PartName="/ppt/slideLayouts/slideLayout186.xml"/>
  <Override ContentType="application/vnd.openxmlformats-officedocument.presentationml.slideLayout+xml" PartName="/ppt/slideLayouts/slideLayout359.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4108" r:id="rId5"/>
    <p:sldMasterId id="2147484109" r:id="rId6"/>
    <p:sldMasterId id="2147484110" r:id="rId7"/>
    <p:sldMasterId id="2147484111" r:id="rId8"/>
    <p:sldMasterId id="2147484112" r:id="rId9"/>
    <p:sldMasterId id="2147484113" r:id="rId10"/>
    <p:sldMasterId id="2147484114" r:id="rId11"/>
    <p:sldMasterId id="2147484115"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Lst>
  <p:sldSz cy="5143500" cx="9144000"/>
  <p:notesSz cx="6858000" cy="9144000"/>
  <p:embeddedFontLst>
    <p:embeddedFont>
      <p:font typeface="Roboto"/>
      <p:regular r:id="rId44"/>
      <p:bold r:id="rId45"/>
      <p:italic r:id="rId46"/>
      <p:boldItalic r:id="rId47"/>
    </p:embeddedFont>
    <p:embeddedFont>
      <p:font typeface="Inter SemiBold"/>
      <p:regular r:id="rId48"/>
      <p:bold r:id="rId49"/>
    </p:embeddedFont>
    <p:embeddedFont>
      <p:font typeface="Inter"/>
      <p:regular r:id="rId50"/>
      <p:bold r:id="rId51"/>
    </p:embeddedFont>
    <p:embeddedFont>
      <p:font typeface="Inter ExtraBold"/>
      <p:bold r:id="rId52"/>
    </p:embeddedFont>
    <p:embeddedFont>
      <p:font typeface="Helvetica Neue"/>
      <p:regular r:id="rId53"/>
      <p:bold r:id="rId54"/>
      <p:italic r:id="rId55"/>
      <p:boldItalic r:id="rId56"/>
    </p:embeddedFont>
    <p:embeddedFont>
      <p:font typeface="Roboto Mono"/>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1F8373-3E5C-4ED4-84DE-F266744FCCC3}">
  <a:tblStyle styleId="{D21F8373-3E5C-4ED4-84DE-F266744FCCC3}" styleName="Table_0">
    <a:wholeTbl>
      <a:tcTxStyle b="off" i="off">
        <a:font>
          <a:latin typeface="Arial"/>
          <a:ea typeface="Arial"/>
          <a:cs typeface="Arial"/>
        </a:font>
        <a:schemeClr val="lt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5EB6E5F-E287-403B-B96F-6C031458A97C}"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EDABE87-891D-4BE7-B376-262E488004F9}" styleName="Table_2">
    <a:wholeTbl>
      <a:tcTxStyle b="off" i="off">
        <a:font>
          <a:latin typeface="Arial"/>
          <a:ea typeface="Arial"/>
          <a:cs typeface="Arial"/>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font" Target="fonts/Roboto-regular.fntdata"/><Relationship Id="rId43" Type="http://schemas.openxmlformats.org/officeDocument/2006/relationships/slide" Target="slides/slide30.xml"/><Relationship Id="rId46" Type="http://schemas.openxmlformats.org/officeDocument/2006/relationships/font" Target="fonts/Roboto-italic.fntdata"/><Relationship Id="rId45" Type="http://schemas.openxmlformats.org/officeDocument/2006/relationships/font" Target="fonts/Roboto-bold.fntdata"/><Relationship Id="rId48" Type="http://schemas.openxmlformats.org/officeDocument/2006/relationships/font" Target="fonts/InterSemiBold-regular.fntdata"/><Relationship Id="rId47" Type="http://schemas.openxmlformats.org/officeDocument/2006/relationships/font" Target="fonts/Roboto-boldItalic.fntdata"/><Relationship Id="rId49" Type="http://schemas.openxmlformats.org/officeDocument/2006/relationships/font" Target="fonts/InterSemiBold-bold.fntdata"/><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11" Type="http://schemas.openxmlformats.org/officeDocument/2006/relationships/slideMaster" Target="slideMasters/slideMaster7.xml"/><Relationship Id="rId10" Type="http://schemas.openxmlformats.org/officeDocument/2006/relationships/slideMaster" Target="slideMasters/slideMaster6.xml"/><Relationship Id="rId13" Type="http://schemas.openxmlformats.org/officeDocument/2006/relationships/notesMaster" Target="notesMasters/notesMaster1.xml"/><Relationship Id="rId12" Type="http://schemas.openxmlformats.org/officeDocument/2006/relationships/slideMaster" Target="slideMasters/slideMaster8.xml"/><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 Id="rId1" Type="http://schemas.openxmlformats.org/officeDocument/2006/relationships/theme" Target="theme/theme8.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60" Type="http://schemas.openxmlformats.org/officeDocument/2006/relationships/font" Target="fonts/RobotoMono-boldItalic.fntdata"/><Relationship Id="rId51" Type="http://schemas.openxmlformats.org/officeDocument/2006/relationships/font" Target="fonts/Inter-bold.fntdata"/><Relationship Id="rId50" Type="http://schemas.openxmlformats.org/officeDocument/2006/relationships/font" Target="fonts/Inter-regular.fntdata"/><Relationship Id="rId53" Type="http://schemas.openxmlformats.org/officeDocument/2006/relationships/font" Target="fonts/HelveticaNeue-regular.fntdata"/><Relationship Id="rId52" Type="http://schemas.openxmlformats.org/officeDocument/2006/relationships/font" Target="fonts/InterExtraBold-bold.fntdata"/><Relationship Id="rId55" Type="http://schemas.openxmlformats.org/officeDocument/2006/relationships/font" Target="fonts/HelveticaNeue-italic.fntdata"/><Relationship Id="rId54" Type="http://schemas.openxmlformats.org/officeDocument/2006/relationships/font" Target="fonts/HelveticaNeue-bold.fntdata"/><Relationship Id="rId57" Type="http://schemas.openxmlformats.org/officeDocument/2006/relationships/font" Target="fonts/RobotoMono-regular.fntdata"/><Relationship Id="rId56" Type="http://schemas.openxmlformats.org/officeDocument/2006/relationships/font" Target="fonts/HelveticaNeue-boldItalic.fntdata"/><Relationship Id="rId59" Type="http://schemas.openxmlformats.org/officeDocument/2006/relationships/font" Target="fonts/RobotoMono-italic.fntdata"/><Relationship Id="rId58" Type="http://schemas.openxmlformats.org/officeDocument/2006/relationships/font" Target="fonts/RobotoMono-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u/0/d/1Fk-N90wprDFKgacrAdXFm5sR3Iarp3qwt8KeaIESGoc/edi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bTL9VXLx_DQyZupnbKiiwyfpodVBU9u7LxGkJmsDECY/edit#slide=id.g1a326e5e067_6_36"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0" name="Shape 7280"/>
        <p:cNvGrpSpPr/>
        <p:nvPr/>
      </p:nvGrpSpPr>
      <p:grpSpPr>
        <a:xfrm>
          <a:off x="0" y="0"/>
          <a:ext cx="0" cy="0"/>
          <a:chOff x="0" y="0"/>
          <a:chExt cx="0" cy="0"/>
        </a:xfrm>
      </p:grpSpPr>
      <p:sp>
        <p:nvSpPr>
          <p:cNvPr id="7281" name="Google Shape;7281;g2797954c19c_0_1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2" name="Google Shape;7282;g2797954c19c_0_1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Hello! And welcome to GitHub Enterprise Platform: the AI-powered developer platform, globally available, secure by default.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1" name="Shape 7471"/>
        <p:cNvGrpSpPr/>
        <p:nvPr/>
      </p:nvGrpSpPr>
      <p:grpSpPr>
        <a:xfrm>
          <a:off x="0" y="0"/>
          <a:ext cx="0" cy="0"/>
          <a:chOff x="0" y="0"/>
          <a:chExt cx="0" cy="0"/>
        </a:xfrm>
      </p:grpSpPr>
      <p:sp>
        <p:nvSpPr>
          <p:cNvPr id="7472" name="Google Shape;7472;g2034816d2a8_0_1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The Copilot extension requests a completion (sending some context code from the file the user is editing and potentially other related files). This request goes to the Copilot Proxy.</a:t>
            </a:r>
            <a:endParaRPr/>
          </a:p>
          <a:p>
            <a:pPr indent="-298450" lvl="0" marL="457200" rtl="0" algn="l">
              <a:spcBef>
                <a:spcPts val="0"/>
              </a:spcBef>
              <a:spcAft>
                <a:spcPts val="0"/>
              </a:spcAft>
              <a:buSzPts val="1100"/>
              <a:buAutoNum type="arabicPeriod"/>
            </a:pPr>
            <a:r>
              <a:rPr lang="en"/>
              <a:t>The Copilot Proxy does some post-processing on the request/response, retaining them in memory only while the request is ongoing.</a:t>
            </a:r>
            <a:endParaRPr/>
          </a:p>
          <a:p>
            <a:pPr indent="-298450" lvl="0" marL="457200" rtl="0" algn="l">
              <a:spcBef>
                <a:spcPts val="0"/>
              </a:spcBef>
              <a:spcAft>
                <a:spcPts val="0"/>
              </a:spcAft>
              <a:buSzPts val="1100"/>
              <a:buAutoNum type="arabicPeriod"/>
            </a:pPr>
            <a:r>
              <a:rPr lang="en"/>
              <a:t>The Copilot Proxy calls out to the model running in the Azure Intelligence Platform, which streams the generated completions back.</a:t>
            </a:r>
            <a:endParaRPr/>
          </a:p>
          <a:p>
            <a:pPr indent="-298450" lvl="0" marL="457200" rtl="0" algn="l">
              <a:spcBef>
                <a:spcPts val="0"/>
              </a:spcBef>
              <a:spcAft>
                <a:spcPts val="0"/>
              </a:spcAft>
              <a:buSzPts val="1100"/>
              <a:buAutoNum type="arabicPeriod"/>
            </a:pPr>
            <a:r>
              <a:rPr lang="en"/>
              <a:t>The Copilot Proxy computes hashes of the code completions and checks if those hashes exist in the Snippy database (which contains hashes of publicly visible code snippets). Completions whose hashes are in the Snippy database can be filtered out to not be shown to users.</a:t>
            </a:r>
            <a:endParaRPr/>
          </a:p>
          <a:p>
            <a:pPr indent="-298450" lvl="0" marL="457200" rtl="0" algn="l">
              <a:spcBef>
                <a:spcPts val="0"/>
              </a:spcBef>
              <a:spcAft>
                <a:spcPts val="0"/>
              </a:spcAft>
              <a:buSzPts val="1100"/>
              <a:buAutoNum type="arabicPeriod"/>
            </a:pPr>
            <a:r>
              <a:rPr lang="en"/>
              <a:t>Completions are sent back in the response to the Client.</a:t>
            </a:r>
            <a:endParaRPr/>
          </a:p>
        </p:txBody>
      </p:sp>
      <p:sp>
        <p:nvSpPr>
          <p:cNvPr id="7473" name="Google Shape;7473;g2034816d2a8_0_11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2" name="Shape 7502"/>
        <p:cNvGrpSpPr/>
        <p:nvPr/>
      </p:nvGrpSpPr>
      <p:grpSpPr>
        <a:xfrm>
          <a:off x="0" y="0"/>
          <a:ext cx="0" cy="0"/>
          <a:chOff x="0" y="0"/>
          <a:chExt cx="0" cy="0"/>
        </a:xfrm>
      </p:grpSpPr>
      <p:sp>
        <p:nvSpPr>
          <p:cNvPr id="7503" name="Google Shape;7503;g25a18e480d9_0_6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4" name="Google Shape;7504;g25a18e480d9_0_6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u="sng">
                <a:solidFill>
                  <a:schemeClr val="hlink"/>
                </a:solidFill>
                <a:hlinkClick r:id="rId2"/>
              </a:rPr>
              <a:t>Read the talk track here.</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0" name="Shape 7520"/>
        <p:cNvGrpSpPr/>
        <p:nvPr/>
      </p:nvGrpSpPr>
      <p:grpSpPr>
        <a:xfrm>
          <a:off x="0" y="0"/>
          <a:ext cx="0" cy="0"/>
          <a:chOff x="0" y="0"/>
          <a:chExt cx="0" cy="0"/>
        </a:xfrm>
      </p:grpSpPr>
      <p:sp>
        <p:nvSpPr>
          <p:cNvPr id="7521" name="Google Shape;7521;g24be0a9cabb_1_1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2" name="Google Shape;7522;g24be0a9cabb_1_1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8" name="Shape 7538"/>
        <p:cNvGrpSpPr/>
        <p:nvPr/>
      </p:nvGrpSpPr>
      <p:grpSpPr>
        <a:xfrm>
          <a:off x="0" y="0"/>
          <a:ext cx="0" cy="0"/>
          <a:chOff x="0" y="0"/>
          <a:chExt cx="0" cy="0"/>
        </a:xfrm>
      </p:grpSpPr>
      <p:sp>
        <p:nvSpPr>
          <p:cNvPr id="7539" name="Google Shape;7539;g24be0a9cabb_1_12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0" name="Google Shape;7540;g24be0a9cabb_1_1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Ubiquitous:</a:t>
            </a:r>
            <a:r>
              <a:rPr lang="en"/>
              <a:t> we started in the code editor, now bring it to the SDLC</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Personalized:</a:t>
            </a:r>
            <a:r>
              <a:rPr lang="en"/>
              <a:t> bring the full context of your organization’s code to every suggestion</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Conversational:</a:t>
            </a:r>
            <a:r>
              <a:rPr lang="en"/>
              <a:t> we’re placing a big bet on chat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Trusted:</a:t>
            </a:r>
            <a:r>
              <a:rPr lang="en"/>
              <a:t> you can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4" name="Shape 7544"/>
        <p:cNvGrpSpPr/>
        <p:nvPr/>
      </p:nvGrpSpPr>
      <p:grpSpPr>
        <a:xfrm>
          <a:off x="0" y="0"/>
          <a:ext cx="0" cy="0"/>
          <a:chOff x="0" y="0"/>
          <a:chExt cx="0" cy="0"/>
        </a:xfrm>
      </p:grpSpPr>
      <p:sp>
        <p:nvSpPr>
          <p:cNvPr id="7545" name="Google Shape;7545;g252120d9a1d_0_1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6" name="Google Shape;7546;g252120d9a1d_0_1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&gt;2,000 responses we received came from developers that were signed up in the Technical Preview. They were primarily professional developers (~60%), though we also received responses from students (~30%), and developers who identified as hobbyists (~7%).</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Finding 1: Developer productivity goes beyond speed</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Through a large-scale survey, we wanted to see if developers using GitHub Copilot see benefits in other areas beyond speeding up tasks. Here’s what stood out:</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Improving developer satisfaction. </a:t>
            </a:r>
            <a:r>
              <a:rPr lang="en">
                <a:solidFill>
                  <a:schemeClr val="dk1"/>
                </a:solidFill>
              </a:rPr>
              <a:t>Between 60–75% of users reported they feel more fulfilled with their job, feel less frustrated when coding, and are able to focus on more satisfying work when using GitHub Copilot. That’s a win for developers feeling good about what they do!</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Conserving mental energy. </a:t>
            </a:r>
            <a:r>
              <a:rPr lang="en">
                <a:solidFill>
                  <a:schemeClr val="dk1"/>
                </a:solidFill>
              </a:rPr>
              <a:t>Developers reported that GitHub Copilot helped them stay in the flow (73%) and preserve mental effort during repetitive tasks (87%). That’s developer happiness right there, since we know from previous research that context switches and interruptions can ruin a developer’s day, and that certain types of work are draining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24292F"/>
                </a:solidFill>
                <a:highlight>
                  <a:schemeClr val="lt1"/>
                </a:highlight>
              </a:rPr>
              <a:t>The takeaway from our qualitative investigation was that</a:t>
            </a:r>
            <a:r>
              <a:rPr b="1" lang="en">
                <a:solidFill>
                  <a:srgbClr val="24292F"/>
                </a:solidFill>
                <a:highlight>
                  <a:schemeClr val="lt1"/>
                </a:highlight>
              </a:rPr>
              <a:t> letting GitHub Copilot shoulder the boring and repetitive work of development reduced cognitive load</a:t>
            </a:r>
            <a:r>
              <a:rPr lang="en">
                <a:solidFill>
                  <a:srgbClr val="24292F"/>
                </a:solidFill>
                <a:highlight>
                  <a:schemeClr val="lt1"/>
                </a:highlight>
              </a:rPr>
              <a:t>. This makes room for developers to enjoy the more meaningful work that requires complex, critical thinking and problem solving, leading to greater happiness and satisfaction.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2" name="Shape 7552"/>
        <p:cNvGrpSpPr/>
        <p:nvPr/>
      </p:nvGrpSpPr>
      <p:grpSpPr>
        <a:xfrm>
          <a:off x="0" y="0"/>
          <a:ext cx="0" cy="0"/>
          <a:chOff x="0" y="0"/>
          <a:chExt cx="0" cy="0"/>
        </a:xfrm>
      </p:grpSpPr>
      <p:sp>
        <p:nvSpPr>
          <p:cNvPr id="7553" name="Google Shape;7553;g252120d9a1d_0_1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4" name="Google Shape;7554;g252120d9a1d_0_1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chemeClr val="dk1"/>
              </a:buClr>
              <a:buSzPts val="1100"/>
              <a:buFont typeface="Arial"/>
              <a:buNone/>
            </a:pPr>
            <a:r>
              <a:rPr b="1" lang="en">
                <a:solidFill>
                  <a:srgbClr val="24292F"/>
                </a:solidFill>
                <a:highlight>
                  <a:schemeClr val="lt1"/>
                </a:highlight>
              </a:rPr>
              <a:t>Finding 2: … but speed is important, too</a:t>
            </a:r>
            <a:endParaRPr b="1">
              <a:solidFill>
                <a:srgbClr val="24292F"/>
              </a:solidFill>
              <a:highlight>
                <a:schemeClr val="lt1"/>
              </a:highlight>
            </a:endParaRPr>
          </a:p>
          <a:p>
            <a:pPr indent="0" lvl="0" marL="0" rtl="0" algn="l">
              <a:lnSpc>
                <a:spcPct val="115000"/>
              </a:lnSpc>
              <a:spcBef>
                <a:spcPts val="900"/>
              </a:spcBef>
              <a:spcAft>
                <a:spcPts val="0"/>
              </a:spcAft>
              <a:buClr>
                <a:schemeClr val="dk1"/>
              </a:buClr>
              <a:buSzPts val="1100"/>
              <a:buFont typeface="Arial"/>
              <a:buNone/>
            </a:pPr>
            <a:r>
              <a:rPr lang="en">
                <a:solidFill>
                  <a:srgbClr val="24292F"/>
                </a:solidFill>
                <a:highlight>
                  <a:schemeClr val="lt1"/>
                </a:highlight>
              </a:rPr>
              <a:t>In the survey, we saw that developers reported they complete tasks faster when using GitHub Copilot, especially repetitive ones. That was an expected finding (GitHub Copilot writes faster than a human, after all), but &gt;90% agreement was still a pleasant surprise. Developers overwhelmingly perceive that GitHub Copilot is helping them complete tasks faster—can we observe and measure that effect in practice? For that we conducted a controlled experiment.</a:t>
            </a:r>
            <a:endParaRPr>
              <a:solidFill>
                <a:srgbClr val="24292F"/>
              </a:solidFill>
              <a:highlight>
                <a:schemeClr val="lt1"/>
              </a:highlight>
            </a:endParaRPr>
          </a:p>
          <a:p>
            <a:pPr indent="-298450" lvl="0" marL="457200" rtl="0" algn="l">
              <a:lnSpc>
                <a:spcPct val="115000"/>
              </a:lnSpc>
              <a:spcBef>
                <a:spcPts val="1700"/>
              </a:spcBef>
              <a:spcAft>
                <a:spcPts val="0"/>
              </a:spcAft>
              <a:buClr>
                <a:srgbClr val="24292F"/>
              </a:buClr>
              <a:buSzPts val="1100"/>
              <a:buChar char="●"/>
            </a:pPr>
            <a:r>
              <a:rPr lang="en">
                <a:solidFill>
                  <a:srgbClr val="24292F"/>
                </a:solidFill>
                <a:highlight>
                  <a:schemeClr val="lt1"/>
                </a:highlight>
              </a:rPr>
              <a:t>The group that used GitHub Copilot had a higher rate of completing the task (78%, compared to 70% in the group without Copilot).</a:t>
            </a:r>
            <a:endParaRPr>
              <a:solidFill>
                <a:srgbClr val="24292F"/>
              </a:solidFill>
              <a:highlight>
                <a:schemeClr val="lt1"/>
              </a:highlight>
            </a:endParaRPr>
          </a:p>
          <a:p>
            <a:pPr indent="-298450" lvl="0" marL="457200" rtl="0" algn="l">
              <a:lnSpc>
                <a:spcPct val="115000"/>
              </a:lnSpc>
              <a:spcBef>
                <a:spcPts val="0"/>
              </a:spcBef>
              <a:spcAft>
                <a:spcPts val="0"/>
              </a:spcAft>
              <a:buClr>
                <a:srgbClr val="24292F"/>
              </a:buClr>
              <a:buSzPts val="1100"/>
              <a:buChar char="●"/>
            </a:pPr>
            <a:r>
              <a:rPr lang="en">
                <a:solidFill>
                  <a:srgbClr val="24292F"/>
                </a:solidFill>
                <a:highlight>
                  <a:schemeClr val="lt1"/>
                </a:highlight>
              </a:rPr>
              <a:t>The striking difference was that developers who used GitHub Copilot completed the task significantly faster–55% faster than the developers who didn’t use GitHub Copilot. Specifically, the developers using GitHub Copilot took on average 1 hour and 11 minutes to complete the task, while the developers who didn’t use GitHub Copilot took on average 2 hours and 41 minutes. These results are statistically significant (</a:t>
            </a:r>
            <a:r>
              <a:rPr i="1" lang="en">
                <a:solidFill>
                  <a:srgbClr val="24292F"/>
                </a:solidFill>
                <a:highlight>
                  <a:schemeClr val="lt1"/>
                </a:highlight>
              </a:rPr>
              <a:t>P=.0017</a:t>
            </a:r>
            <a:r>
              <a:rPr lang="en">
                <a:solidFill>
                  <a:srgbClr val="24292F"/>
                </a:solidFill>
                <a:highlight>
                  <a:schemeClr val="lt1"/>
                </a:highlight>
              </a:rPr>
              <a:t>)</a:t>
            </a:r>
            <a:endParaRPr>
              <a:solidFill>
                <a:srgbClr val="24292F"/>
              </a:solidFill>
              <a:highlight>
                <a:schemeClr val="lt1"/>
              </a:highlight>
            </a:endParaRPr>
          </a:p>
          <a:p>
            <a:pPr indent="0" lvl="0" marL="0" rtl="0" algn="l">
              <a:lnSpc>
                <a:spcPct val="115000"/>
              </a:lnSpc>
              <a:spcBef>
                <a:spcPts val="2300"/>
              </a:spcBef>
              <a:spcAft>
                <a:spcPts val="0"/>
              </a:spcAft>
              <a:buClr>
                <a:schemeClr val="dk1"/>
              </a:buClr>
              <a:buSzPts val="1100"/>
              <a:buFont typeface="Arial"/>
              <a:buNone/>
            </a:pPr>
            <a:r>
              <a:rPr b="1" lang="en">
                <a:solidFill>
                  <a:srgbClr val="24292F"/>
                </a:solidFill>
                <a:highlight>
                  <a:schemeClr val="lt1"/>
                </a:highlight>
              </a:rPr>
              <a:t>In our research, we saw that GitHub Copilot supports faster completion times, conserves developers’ mental energy, helps them focus on more satisfying work, and ultimately find more fun in the coding they do.</a:t>
            </a:r>
            <a:endParaRPr sz="1000" u="sng">
              <a:solidFill>
                <a:schemeClr val="hlink"/>
              </a:solidFill>
              <a:latin typeface="Helvetica Neue"/>
              <a:ea typeface="Helvetica Neue"/>
              <a:cs typeface="Helvetica Neue"/>
              <a:sym typeface="Helvetica Neue"/>
            </a:endParaRPr>
          </a:p>
          <a:p>
            <a:pPr indent="0" lvl="0" marL="0" rtl="0" algn="l">
              <a:lnSpc>
                <a:spcPct val="115000"/>
              </a:lnSpc>
              <a:spcBef>
                <a:spcPts val="1700"/>
              </a:spcBef>
              <a:spcAft>
                <a:spcPts val="0"/>
              </a:spcAft>
              <a:buClr>
                <a:schemeClr val="dk1"/>
              </a:buClr>
              <a:buSzPts val="1100"/>
              <a:buFont typeface="Arial"/>
              <a:buNone/>
            </a:pPr>
            <a:r>
              <a:rPr b="1" lang="en">
                <a:solidFill>
                  <a:srgbClr val="24292F"/>
                </a:solidFill>
                <a:highlight>
                  <a:schemeClr val="lt1"/>
                </a:highlight>
              </a:rPr>
              <a:t>Read more in this blog post: https://github.blog/2022-07-14-research-how-github-copilot-helps-improve-developer-productivity/</a:t>
            </a:r>
            <a:endParaRPr b="1">
              <a:solidFill>
                <a:srgbClr val="24292F"/>
              </a:solidFill>
              <a:highlight>
                <a:schemeClr val="lt1"/>
              </a:highlight>
            </a:endParaRPr>
          </a:p>
          <a:p>
            <a:pPr indent="0" lvl="0" marL="0" rtl="0" algn="l">
              <a:lnSpc>
                <a:spcPct val="115000"/>
              </a:lnSpc>
              <a:spcBef>
                <a:spcPts val="17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0" name="Shape 7560"/>
        <p:cNvGrpSpPr/>
        <p:nvPr/>
      </p:nvGrpSpPr>
      <p:grpSpPr>
        <a:xfrm>
          <a:off x="0" y="0"/>
          <a:ext cx="0" cy="0"/>
          <a:chOff x="0" y="0"/>
          <a:chExt cx="0" cy="0"/>
        </a:xfrm>
      </p:grpSpPr>
      <p:sp>
        <p:nvSpPr>
          <p:cNvPr id="7561" name="Google Shape;7561;g1dcd8c7b75c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62" name="Google Shape;7562;g1dcd8c7b75c_0_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6" name="Shape 7566"/>
        <p:cNvGrpSpPr/>
        <p:nvPr/>
      </p:nvGrpSpPr>
      <p:grpSpPr>
        <a:xfrm>
          <a:off x="0" y="0"/>
          <a:ext cx="0" cy="0"/>
          <a:chOff x="0" y="0"/>
          <a:chExt cx="0" cy="0"/>
        </a:xfrm>
      </p:grpSpPr>
      <p:sp>
        <p:nvSpPr>
          <p:cNvPr id="7567" name="Google Shape;7567;g229a735936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8" name="Google Shape;7568;g229a735936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1" name="Shape 7571"/>
        <p:cNvGrpSpPr/>
        <p:nvPr/>
      </p:nvGrpSpPr>
      <p:grpSpPr>
        <a:xfrm>
          <a:off x="0" y="0"/>
          <a:ext cx="0" cy="0"/>
          <a:chOff x="0" y="0"/>
          <a:chExt cx="0" cy="0"/>
        </a:xfrm>
      </p:grpSpPr>
      <p:sp>
        <p:nvSpPr>
          <p:cNvPr id="7572" name="Google Shape;7572;g2034816d2a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3" name="Google Shape;7573;g2034816d2a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2" name="Shape 7582"/>
        <p:cNvGrpSpPr/>
        <p:nvPr/>
      </p:nvGrpSpPr>
      <p:grpSpPr>
        <a:xfrm>
          <a:off x="0" y="0"/>
          <a:ext cx="0" cy="0"/>
          <a:chOff x="0" y="0"/>
          <a:chExt cx="0" cy="0"/>
        </a:xfrm>
      </p:grpSpPr>
      <p:sp>
        <p:nvSpPr>
          <p:cNvPr id="7583" name="Google Shape;7583;g2797954c19c_0_18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4" name="Google Shape;7584;g2797954c19c_0_1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7" name="Shape 7287"/>
        <p:cNvGrpSpPr/>
        <p:nvPr/>
      </p:nvGrpSpPr>
      <p:grpSpPr>
        <a:xfrm>
          <a:off x="0" y="0"/>
          <a:ext cx="0" cy="0"/>
          <a:chOff x="0" y="0"/>
          <a:chExt cx="0" cy="0"/>
        </a:xfrm>
      </p:grpSpPr>
      <p:sp>
        <p:nvSpPr>
          <p:cNvPr id="7288" name="Google Shape;7288;g2797954c19c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9" name="Google Shape;7289;g2797954c19c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50">
                <a:solidFill>
                  <a:srgbClr val="444746"/>
                </a:solidFill>
              </a:rPr>
              <a:t>How do we help you unlock these benefits? By offering a single integrated, enterprise-ready platform with industry best collaborative tools, security features wrapped in every step of the development process, and the power of AI supercharging every interaction so your developers can move quickly, efficiently, and confidently. </a:t>
            </a:r>
            <a:endParaRPr sz="1150">
              <a:solidFill>
                <a:srgbClr val="444746"/>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1" name="Shape 7591"/>
        <p:cNvGrpSpPr/>
        <p:nvPr/>
      </p:nvGrpSpPr>
      <p:grpSpPr>
        <a:xfrm>
          <a:off x="0" y="0"/>
          <a:ext cx="0" cy="0"/>
          <a:chOff x="0" y="0"/>
          <a:chExt cx="0" cy="0"/>
        </a:xfrm>
      </p:grpSpPr>
      <p:sp>
        <p:nvSpPr>
          <p:cNvPr id="7592" name="Google Shape;7592;g2797954c19c_0_1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3" name="Google Shape;7593;g2797954c19c_0_1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5" name="Shape 7605"/>
        <p:cNvGrpSpPr/>
        <p:nvPr/>
      </p:nvGrpSpPr>
      <p:grpSpPr>
        <a:xfrm>
          <a:off x="0" y="0"/>
          <a:ext cx="0" cy="0"/>
          <a:chOff x="0" y="0"/>
          <a:chExt cx="0" cy="0"/>
        </a:xfrm>
      </p:grpSpPr>
      <p:sp>
        <p:nvSpPr>
          <p:cNvPr id="7606" name="Google Shape;7606;g2797954c19c_0_19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7" name="Google Shape;7607;g2797954c19c_0_1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8" name="Shape 7618"/>
        <p:cNvGrpSpPr/>
        <p:nvPr/>
      </p:nvGrpSpPr>
      <p:grpSpPr>
        <a:xfrm>
          <a:off x="0" y="0"/>
          <a:ext cx="0" cy="0"/>
          <a:chOff x="0" y="0"/>
          <a:chExt cx="0" cy="0"/>
        </a:xfrm>
      </p:grpSpPr>
      <p:sp>
        <p:nvSpPr>
          <p:cNvPr id="7619" name="Google Shape;7619;g22a53da5445_0_15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0" name="Google Shape;7620;g22a53da5445_0_15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3" name="Shape 7623"/>
        <p:cNvGrpSpPr/>
        <p:nvPr/>
      </p:nvGrpSpPr>
      <p:grpSpPr>
        <a:xfrm>
          <a:off x="0" y="0"/>
          <a:ext cx="0" cy="0"/>
          <a:chOff x="0" y="0"/>
          <a:chExt cx="0" cy="0"/>
        </a:xfrm>
      </p:grpSpPr>
      <p:sp>
        <p:nvSpPr>
          <p:cNvPr id="7624" name="Google Shape;7624;g22a959a63c0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5" name="Google Shape;7625;g22a959a63c0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8" name="Shape 7628"/>
        <p:cNvGrpSpPr/>
        <p:nvPr/>
      </p:nvGrpSpPr>
      <p:grpSpPr>
        <a:xfrm>
          <a:off x="0" y="0"/>
          <a:ext cx="0" cy="0"/>
          <a:chOff x="0" y="0"/>
          <a:chExt cx="0" cy="0"/>
        </a:xfrm>
      </p:grpSpPr>
      <p:sp>
        <p:nvSpPr>
          <p:cNvPr id="7629" name="Google Shape;7629;g2419bbb8f74_1_155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
        <p:nvSpPr>
          <p:cNvPr id="7630" name="Google Shape;7630;g2419bbb8f74_1_15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31" name="Google Shape;7631;g2419bbb8f74_1_155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5" name="Shape 7635"/>
        <p:cNvGrpSpPr/>
        <p:nvPr/>
      </p:nvGrpSpPr>
      <p:grpSpPr>
        <a:xfrm>
          <a:off x="0" y="0"/>
          <a:ext cx="0" cy="0"/>
          <a:chOff x="0" y="0"/>
          <a:chExt cx="0" cy="0"/>
        </a:xfrm>
      </p:grpSpPr>
      <p:sp>
        <p:nvSpPr>
          <p:cNvPr id="7636" name="Google Shape;7636;g2419bbb8f74_1_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
        <p:nvSpPr>
          <p:cNvPr id="7637" name="Google Shape;7637;g2419bbb8f74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38" name="Google Shape;7638;g2419bbb8f74_1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6" name="Shape 7646"/>
        <p:cNvGrpSpPr/>
        <p:nvPr/>
      </p:nvGrpSpPr>
      <p:grpSpPr>
        <a:xfrm>
          <a:off x="0" y="0"/>
          <a:ext cx="0" cy="0"/>
          <a:chOff x="0" y="0"/>
          <a:chExt cx="0" cy="0"/>
        </a:xfrm>
      </p:grpSpPr>
      <p:sp>
        <p:nvSpPr>
          <p:cNvPr id="7647" name="Google Shape;7647;g227dc659ec7_0_25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48" name="Google Shape;7648;g227dc659ec7_0_25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100"/>
              <a:buNone/>
            </a:pPr>
            <a:r>
              <a:t/>
            </a:r>
            <a:endParaRPr sz="6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5" name="Shape 7655"/>
        <p:cNvGrpSpPr/>
        <p:nvPr/>
      </p:nvGrpSpPr>
      <p:grpSpPr>
        <a:xfrm>
          <a:off x="0" y="0"/>
          <a:ext cx="0" cy="0"/>
          <a:chOff x="0" y="0"/>
          <a:chExt cx="0" cy="0"/>
        </a:xfrm>
      </p:grpSpPr>
      <p:sp>
        <p:nvSpPr>
          <p:cNvPr id="7656" name="Google Shape;7656;g227dc659ec7_0_25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57" name="Google Shape;7657;g227dc659ec7_0_25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100"/>
              <a:buNone/>
            </a:pPr>
            <a:r>
              <a:t/>
            </a:r>
            <a:endParaRPr sz="6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4" name="Shape 7664"/>
        <p:cNvGrpSpPr/>
        <p:nvPr/>
      </p:nvGrpSpPr>
      <p:grpSpPr>
        <a:xfrm>
          <a:off x="0" y="0"/>
          <a:ext cx="0" cy="0"/>
          <a:chOff x="0" y="0"/>
          <a:chExt cx="0" cy="0"/>
        </a:xfrm>
      </p:grpSpPr>
      <p:sp>
        <p:nvSpPr>
          <p:cNvPr id="7665" name="Google Shape;7665;g227dc659ec7_0_25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6" name="Google Shape;7666;g227dc659ec7_0_2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100"/>
              <a:buNone/>
            </a:pPr>
            <a:r>
              <a:t/>
            </a:r>
            <a:endParaRPr sz="6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3" name="Shape 7673"/>
        <p:cNvGrpSpPr/>
        <p:nvPr/>
      </p:nvGrpSpPr>
      <p:grpSpPr>
        <a:xfrm>
          <a:off x="0" y="0"/>
          <a:ext cx="0" cy="0"/>
          <a:chOff x="0" y="0"/>
          <a:chExt cx="0" cy="0"/>
        </a:xfrm>
      </p:grpSpPr>
      <p:sp>
        <p:nvSpPr>
          <p:cNvPr id="7674" name="Google Shape;7674;g227dc659ec7_0_25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75" name="Google Shape;7675;g227dc659ec7_0_25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100"/>
              <a:buNone/>
            </a:pPr>
            <a:r>
              <a:t/>
            </a:r>
            <a:endParaRPr sz="6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0" name="Shape 7320"/>
        <p:cNvGrpSpPr/>
        <p:nvPr/>
      </p:nvGrpSpPr>
      <p:grpSpPr>
        <a:xfrm>
          <a:off x="0" y="0"/>
          <a:ext cx="0" cy="0"/>
          <a:chOff x="0" y="0"/>
          <a:chExt cx="0" cy="0"/>
        </a:xfrm>
      </p:grpSpPr>
      <p:sp>
        <p:nvSpPr>
          <p:cNvPr id="7321" name="Google Shape;7321;g2797954c19c_0_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2" name="Google Shape;7322;g2797954c19c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Meet the GitHub Enterprise Platform. The GHE platform is comprised of four layers–</a:t>
            </a:r>
            <a:r>
              <a:rPr b="1" lang="en">
                <a:solidFill>
                  <a:schemeClr val="dk1"/>
                </a:solidFill>
              </a:rPr>
              <a:t>scale</a:t>
            </a:r>
            <a:r>
              <a:rPr lang="en">
                <a:solidFill>
                  <a:schemeClr val="dk1"/>
                </a:solidFill>
              </a:rPr>
              <a:t>, </a:t>
            </a:r>
            <a:r>
              <a:rPr b="1" lang="en">
                <a:solidFill>
                  <a:schemeClr val="dk1"/>
                </a:solidFill>
              </a:rPr>
              <a:t>collaboration</a:t>
            </a:r>
            <a:r>
              <a:rPr lang="en">
                <a:solidFill>
                  <a:schemeClr val="dk1"/>
                </a:solidFill>
              </a:rPr>
              <a:t>, </a:t>
            </a:r>
            <a:r>
              <a:rPr b="1" lang="en">
                <a:solidFill>
                  <a:schemeClr val="dk1"/>
                </a:solidFill>
              </a:rPr>
              <a:t>productivity</a:t>
            </a:r>
            <a:r>
              <a:rPr lang="en">
                <a:solidFill>
                  <a:schemeClr val="dk1"/>
                </a:solidFill>
              </a:rPr>
              <a:t>, and </a:t>
            </a:r>
            <a:r>
              <a:rPr b="1" lang="en">
                <a:solidFill>
                  <a:schemeClr val="dk1"/>
                </a:solidFill>
              </a:rPr>
              <a:t>security</a:t>
            </a:r>
            <a:r>
              <a:rPr lang="en">
                <a:solidFill>
                  <a:schemeClr val="dk1"/>
                </a:solidFill>
              </a:rPr>
              <a:t>–with every layer powered by AI. This streamlined, time-tested platform is purpose-built to provide a seamless experience for your developers. WIth built-in integrations and APIs, GHE is ready to meet your business where you’re at, and prepare you for the future.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Let’s walk through each layer of the platform.</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2" name="Shape 7682"/>
        <p:cNvGrpSpPr/>
        <p:nvPr/>
      </p:nvGrpSpPr>
      <p:grpSpPr>
        <a:xfrm>
          <a:off x="0" y="0"/>
          <a:ext cx="0" cy="0"/>
          <a:chOff x="0" y="0"/>
          <a:chExt cx="0" cy="0"/>
        </a:xfrm>
      </p:grpSpPr>
      <p:sp>
        <p:nvSpPr>
          <p:cNvPr id="7683" name="Google Shape;7683;g22a53da5445_0_1518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4" name="Google Shape;7684;g22a53da5445_0_15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5" name="Google Shape;7685;g22a53da5445_0_15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2" name="Shape 7362"/>
        <p:cNvGrpSpPr/>
        <p:nvPr/>
      </p:nvGrpSpPr>
      <p:grpSpPr>
        <a:xfrm>
          <a:off x="0" y="0"/>
          <a:ext cx="0" cy="0"/>
          <a:chOff x="0" y="0"/>
          <a:chExt cx="0" cy="0"/>
        </a:xfrm>
      </p:grpSpPr>
      <p:sp>
        <p:nvSpPr>
          <p:cNvPr id="7363" name="Google Shape;7363;g2797954c19c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4" name="Google Shape;7364;g2797954c19c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Generative AI is dramatically transforming software development as we speak. And we’re excited to lead the way for developers and organizations around the world.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AI will be upleveling collaboration through AI-powered pull requests and issues, productivity through Copilot, and security by automating security checks faster.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1" name="Shape 7381"/>
        <p:cNvGrpSpPr/>
        <p:nvPr/>
      </p:nvGrpSpPr>
      <p:grpSpPr>
        <a:xfrm>
          <a:off x="0" y="0"/>
          <a:ext cx="0" cy="0"/>
          <a:chOff x="0" y="0"/>
          <a:chExt cx="0" cy="0"/>
        </a:xfrm>
      </p:grpSpPr>
      <p:sp>
        <p:nvSpPr>
          <p:cNvPr id="7382" name="Google Shape;7382;g2797954c19c_0_1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3" name="Google Shape;7383;g2797954c19c_0_1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GitHub Enterprise focuses on integrating security directly into the development process from the start. With increased need to protect the entire software lifecycle by building enterprise-grade compliance and governance standards into your process from code to cloud, developers need to keep security top of mind. GitHub Enterprise includes native, first-party security features that minimize security risk with a built-in security solution. You have traceability with rich data visibility and identity control with Enterprise Managed Users. Plus, your code remains private within your organization, and at the same time you are able to take advantage of security overview and Dependabot.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Furthermore, GitHub has continued to make investments to ensure that our features are enterprise-ready. We’re backed by Microsoft, trusted by highly regulated industrues, and meet compliance requirements globally. We provide a secure, compliant platform without sacrificing speed and that’s why we say: GitHub Enterprise is secure by design.</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6" name="Shape 7396"/>
        <p:cNvGrpSpPr/>
        <p:nvPr/>
      </p:nvGrpSpPr>
      <p:grpSpPr>
        <a:xfrm>
          <a:off x="0" y="0"/>
          <a:ext cx="0" cy="0"/>
          <a:chOff x="0" y="0"/>
          <a:chExt cx="0" cy="0"/>
        </a:xfrm>
      </p:grpSpPr>
      <p:sp>
        <p:nvSpPr>
          <p:cNvPr id="7397" name="Google Shape;7397;g20262212fce_0_5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8" name="Google Shape;7398;g20262212fce_0_5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3" name="Shape 7413"/>
        <p:cNvGrpSpPr/>
        <p:nvPr/>
      </p:nvGrpSpPr>
      <p:grpSpPr>
        <a:xfrm>
          <a:off x="0" y="0"/>
          <a:ext cx="0" cy="0"/>
          <a:chOff x="0" y="0"/>
          <a:chExt cx="0" cy="0"/>
        </a:xfrm>
      </p:grpSpPr>
      <p:sp>
        <p:nvSpPr>
          <p:cNvPr id="7414" name="Google Shape;7414;g20262212fce_0_5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5" name="Google Shape;7415;g20262212fce_0_5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7" name="Shape 7427"/>
        <p:cNvGrpSpPr/>
        <p:nvPr/>
      </p:nvGrpSpPr>
      <p:grpSpPr>
        <a:xfrm>
          <a:off x="0" y="0"/>
          <a:ext cx="0" cy="0"/>
          <a:chOff x="0" y="0"/>
          <a:chExt cx="0" cy="0"/>
        </a:xfrm>
      </p:grpSpPr>
      <p:sp>
        <p:nvSpPr>
          <p:cNvPr id="7428" name="Google Shape;7428;g22a53da5445_0_15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9" name="Google Shape;7429;g22a53da5445_0_15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1" name="Shape 7441"/>
        <p:cNvGrpSpPr/>
        <p:nvPr/>
      </p:nvGrpSpPr>
      <p:grpSpPr>
        <a:xfrm>
          <a:off x="0" y="0"/>
          <a:ext cx="0" cy="0"/>
          <a:chOff x="0" y="0"/>
          <a:chExt cx="0" cy="0"/>
        </a:xfrm>
      </p:grpSpPr>
      <p:sp>
        <p:nvSpPr>
          <p:cNvPr id="7442" name="Google Shape;7442;g2797954c19c_0_1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3" name="Google Shape;7443;g2797954c19c_0_1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Copilot slide deck</a:t>
            </a:r>
            <a:endParaRPr sz="600">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Uses the context you’ve provided and </a:t>
            </a:r>
            <a:r>
              <a:rPr b="1" lang="en" sz="1000">
                <a:solidFill>
                  <a:schemeClr val="dk1"/>
                </a:solidFill>
                <a:latin typeface="Helvetica Neue"/>
                <a:ea typeface="Helvetica Neue"/>
                <a:cs typeface="Helvetica Neue"/>
                <a:sym typeface="Helvetica Neue"/>
              </a:rPr>
              <a:t>synthesizes code</a:t>
            </a:r>
            <a:r>
              <a:rPr lang="en" sz="1000">
                <a:solidFill>
                  <a:schemeClr val="dk1"/>
                </a:solidFill>
                <a:latin typeface="Helvetica Neue"/>
                <a:ea typeface="Helvetica Neue"/>
                <a:cs typeface="Helvetica Neue"/>
                <a:sym typeface="Helvetica Neue"/>
              </a:rPr>
              <a:t> to match</a:t>
            </a:r>
            <a:endParaRPr sz="1000">
              <a:solidFill>
                <a:schemeClr val="dk1"/>
              </a:solidFill>
              <a:latin typeface="Helvetica Neue"/>
              <a:ea typeface="Helvetica Neue"/>
              <a:cs typeface="Helvetica Neue"/>
              <a:sym typeface="Helvetica Neue"/>
            </a:endParaRPr>
          </a:p>
          <a:p>
            <a:pPr indent="-292100" lvl="0" marL="457200" rtl="0" algn="l">
              <a:spcBef>
                <a:spcPts val="400"/>
              </a:spcBef>
              <a:spcAft>
                <a:spcPts val="0"/>
              </a:spcAft>
              <a:buClr>
                <a:schemeClr val="dk1"/>
              </a:buClr>
              <a:buSzPts val="1000"/>
              <a:buFont typeface="Helvetica Neue"/>
              <a:buChar char="●"/>
            </a:pPr>
            <a:r>
              <a:rPr b="1" lang="en" sz="1000">
                <a:solidFill>
                  <a:schemeClr val="dk1"/>
                </a:solidFill>
                <a:latin typeface="Helvetica Neue"/>
                <a:ea typeface="Helvetica Neue"/>
                <a:cs typeface="Helvetica Neue"/>
                <a:sym typeface="Helvetica Neue"/>
              </a:rPr>
              <a:t>Convert comments to code:</a:t>
            </a:r>
            <a:r>
              <a:rPr lang="en" sz="1000">
                <a:solidFill>
                  <a:schemeClr val="dk1"/>
                </a:solidFill>
                <a:latin typeface="Helvetica Neue"/>
                <a:ea typeface="Helvetica Neue"/>
                <a:cs typeface="Helvetica Neue"/>
                <a:sym typeface="Helvetica Neue"/>
              </a:rPr>
              <a:t> describe the logic you want, and let Copilot assemble the code for you</a:t>
            </a:r>
            <a:endParaRPr sz="1000">
              <a:solidFill>
                <a:schemeClr val="dk1"/>
              </a:solidFill>
              <a:latin typeface="Helvetica Neue"/>
              <a:ea typeface="Helvetica Neue"/>
              <a:cs typeface="Helvetica Neue"/>
              <a:sym typeface="Helvetica Neue"/>
            </a:endParaRPr>
          </a:p>
          <a:p>
            <a:pPr indent="-292100" lvl="0" marL="457200" rtl="0" algn="l">
              <a:spcBef>
                <a:spcPts val="0"/>
              </a:spcBef>
              <a:spcAft>
                <a:spcPts val="0"/>
              </a:spcAft>
              <a:buClr>
                <a:schemeClr val="dk1"/>
              </a:buClr>
              <a:buSzPts val="1000"/>
              <a:buFont typeface="Helvetica Neue"/>
              <a:buChar char="●"/>
            </a:pPr>
            <a:r>
              <a:rPr b="1" lang="en" sz="1000">
                <a:solidFill>
                  <a:schemeClr val="dk1"/>
                </a:solidFill>
                <a:latin typeface="Helvetica Neue"/>
                <a:ea typeface="Helvetica Neue"/>
                <a:cs typeface="Helvetica Neue"/>
                <a:sym typeface="Helvetica Neue"/>
              </a:rPr>
              <a:t>Autofill for repetitive code:</a:t>
            </a:r>
            <a:r>
              <a:rPr lang="en" sz="1000">
                <a:solidFill>
                  <a:schemeClr val="dk1"/>
                </a:solidFill>
                <a:latin typeface="Helvetica Neue"/>
                <a:ea typeface="Helvetica Neue"/>
                <a:cs typeface="Helvetica Neue"/>
                <a:sym typeface="Helvetica Neue"/>
              </a:rPr>
              <a:t> quickly produces boilerplate and fills in repetitive code patterns</a:t>
            </a:r>
            <a:endParaRPr sz="1000">
              <a:solidFill>
                <a:schemeClr val="dk1"/>
              </a:solidFill>
              <a:latin typeface="Helvetica Neue"/>
              <a:ea typeface="Helvetica Neue"/>
              <a:cs typeface="Helvetica Neue"/>
              <a:sym typeface="Helvetica Neue"/>
            </a:endParaRPr>
          </a:p>
          <a:p>
            <a:pPr indent="-292100" lvl="0" marL="457200" rtl="0" algn="l">
              <a:spcBef>
                <a:spcPts val="0"/>
              </a:spcBef>
              <a:spcAft>
                <a:spcPts val="0"/>
              </a:spcAft>
              <a:buClr>
                <a:schemeClr val="dk1"/>
              </a:buClr>
              <a:buSzPts val="1000"/>
              <a:buFont typeface="Helvetica Neue"/>
              <a:buChar char="●"/>
            </a:pPr>
            <a:r>
              <a:rPr b="1" lang="en" sz="1000">
                <a:solidFill>
                  <a:schemeClr val="dk1"/>
                </a:solidFill>
                <a:latin typeface="Helvetica Neue"/>
                <a:ea typeface="Helvetica Neue"/>
                <a:cs typeface="Helvetica Neue"/>
                <a:sym typeface="Helvetica Neue"/>
              </a:rPr>
              <a:t>Autosuggest tests:</a:t>
            </a:r>
            <a:r>
              <a:rPr lang="en" sz="1000">
                <a:solidFill>
                  <a:schemeClr val="dk1"/>
                </a:solidFill>
                <a:latin typeface="Helvetica Neue"/>
                <a:ea typeface="Helvetica Neue"/>
                <a:cs typeface="Helvetica Neue"/>
                <a:sym typeface="Helvetica Neue"/>
              </a:rPr>
              <a:t> import a unit test package and Copilot will suggest tests that match your implementation code</a:t>
            </a:r>
            <a:endParaRPr sz="1000">
              <a:solidFill>
                <a:schemeClr val="dk1"/>
              </a:solidFill>
              <a:latin typeface="Helvetica Neue"/>
              <a:ea typeface="Helvetica Neue"/>
              <a:cs typeface="Helvetica Neue"/>
              <a:sym typeface="Helvetica Neue"/>
            </a:endParaRPr>
          </a:p>
          <a:p>
            <a:pPr indent="-292100" lvl="0" marL="457200" rtl="0" algn="l">
              <a:spcBef>
                <a:spcPts val="0"/>
              </a:spcBef>
              <a:spcAft>
                <a:spcPts val="0"/>
              </a:spcAft>
              <a:buClr>
                <a:schemeClr val="dk1"/>
              </a:buClr>
              <a:buSzPts val="1000"/>
              <a:buFont typeface="Helvetica Neue"/>
              <a:buChar char="●"/>
            </a:pPr>
            <a:r>
              <a:rPr b="1" lang="en" sz="1000">
                <a:solidFill>
                  <a:schemeClr val="dk1"/>
                </a:solidFill>
                <a:latin typeface="Helvetica Neue"/>
                <a:ea typeface="Helvetica Neue"/>
                <a:cs typeface="Helvetica Neue"/>
                <a:sym typeface="Helvetica Neue"/>
              </a:rPr>
              <a:t>Show alternatives:</a:t>
            </a:r>
            <a:r>
              <a:rPr lang="en" sz="1000">
                <a:solidFill>
                  <a:schemeClr val="dk1"/>
                </a:solidFill>
                <a:latin typeface="Helvetica Neue"/>
                <a:ea typeface="Helvetica Neue"/>
                <a:cs typeface="Helvetica Neue"/>
                <a:sym typeface="Helvetica Neue"/>
              </a:rPr>
              <a:t> show a list of solutions to use as provided, or edit to meet your needs</a:t>
            </a:r>
            <a:endParaRPr sz="1000">
              <a:solidFill>
                <a:schemeClr val="dk1"/>
              </a:solidFill>
              <a:latin typeface="Helvetica Neue"/>
              <a:ea typeface="Helvetica Neue"/>
              <a:cs typeface="Helvetica Neue"/>
              <a:sym typeface="Helvetica Neue"/>
            </a:endParaRPr>
          </a:p>
          <a:p>
            <a:pPr indent="0" lvl="0" marL="0" rtl="0" algn="l">
              <a:spcBef>
                <a:spcPts val="400"/>
              </a:spcBef>
              <a:spcAft>
                <a:spcPts val="0"/>
              </a:spcAft>
              <a:buNone/>
            </a:pPr>
            <a:r>
              <a:t/>
            </a:r>
            <a:endParaRPr sz="6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github.slack.com/archives/C0308E9K1LG" TargetMode="Externa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8.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8.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8.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8.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8.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4.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4.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53.png"/><Relationship Id="rId4" Type="http://schemas.openxmlformats.org/officeDocument/2006/relationships/image" Target="../media/image66.png"/><Relationship Id="rId5" Type="http://schemas.openxmlformats.org/officeDocument/2006/relationships/image" Target="../media/image48.png"/><Relationship Id="rId6" Type="http://schemas.openxmlformats.org/officeDocument/2006/relationships/image" Target="../media/image45.png"/><Relationship Id="rId7" Type="http://schemas.openxmlformats.org/officeDocument/2006/relationships/image" Target="../media/image51.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 Id="rId3" Type="http://schemas.openxmlformats.org/officeDocument/2006/relationships/image" Target="../media/image49.png"/><Relationship Id="rId4" Type="http://schemas.openxmlformats.org/officeDocument/2006/relationships/image" Target="../media/image78.png"/><Relationship Id="rId9"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8.png"/><Relationship Id="rId8" Type="http://schemas.openxmlformats.org/officeDocument/2006/relationships/image" Target="../media/image60.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7.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5.png"/><Relationship Id="rId3" Type="http://schemas.openxmlformats.org/officeDocument/2006/relationships/image" Target="../media/image61.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5.png"/><Relationship Id="rId3" Type="http://schemas.openxmlformats.org/officeDocument/2006/relationships/image" Target="../media/image61.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5.png"/><Relationship Id="rId3" Type="http://schemas.openxmlformats.org/officeDocument/2006/relationships/image" Target="../media/image61.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7.png"/><Relationship Id="rId3" Type="http://schemas.openxmlformats.org/officeDocument/2006/relationships/image" Target="../media/image53.png"/><Relationship Id="rId4" Type="http://schemas.openxmlformats.org/officeDocument/2006/relationships/image" Target="../media/image66.png"/><Relationship Id="rId5" Type="http://schemas.openxmlformats.org/officeDocument/2006/relationships/image" Target="../media/image48.png"/><Relationship Id="rId6" Type="http://schemas.openxmlformats.org/officeDocument/2006/relationships/image" Target="../media/image45.png"/><Relationship Id="rId7" Type="http://schemas.openxmlformats.org/officeDocument/2006/relationships/image" Target="../media/image51.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0.png"/><Relationship Id="rId3" Type="http://schemas.openxmlformats.org/officeDocument/2006/relationships/image" Target="../media/image49.png"/><Relationship Id="rId4" Type="http://schemas.openxmlformats.org/officeDocument/2006/relationships/image" Target="../media/image78.png"/><Relationship Id="rId9"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8.png"/><Relationship Id="rId8" Type="http://schemas.openxmlformats.org/officeDocument/2006/relationships/image" Target="../media/image60.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7.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9.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9.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5.png"/><Relationship Id="rId3" Type="http://schemas.openxmlformats.org/officeDocument/2006/relationships/image" Target="../media/image61.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5.png"/><Relationship Id="rId3" Type="http://schemas.openxmlformats.org/officeDocument/2006/relationships/image" Target="../media/image61.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5.png"/><Relationship Id="rId3" Type="http://schemas.openxmlformats.org/officeDocument/2006/relationships/image" Target="../media/image61.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github.slack.com/archives/C0308E9K1LG" TargetMode="Externa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3.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3.png"/><Relationship Id="rId3" Type="http://schemas.openxmlformats.org/officeDocument/2006/relationships/image" Target="../media/image90.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2.jpg"/><Relationship Id="rId3" Type="http://schemas.openxmlformats.org/officeDocument/2006/relationships/image" Target="../media/image89.png"/><Relationship Id="rId4" Type="http://schemas.openxmlformats.org/officeDocument/2006/relationships/image" Target="../media/image9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2.jpg"/><Relationship Id="rId3" Type="http://schemas.openxmlformats.org/officeDocument/2006/relationships/image" Target="../media/image89.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2.jpg"/><Relationship Id="rId3" Type="http://schemas.openxmlformats.org/officeDocument/2006/relationships/image" Target="../media/image89.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9.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9.pn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9.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9.png"/><Relationship Id="rId3" Type="http://schemas.openxmlformats.org/officeDocument/2006/relationships/image" Target="../media/image9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9.png"/><Relationship Id="rId3" Type="http://schemas.openxmlformats.org/officeDocument/2006/relationships/image" Target="../media/image97.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9.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6.jp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1.gif"/></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1.gi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1.gif"/></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1.gif"/></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1.gif"/></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1.gif"/></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1.gif"/></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2.jpg"/><Relationship Id="rId3" Type="http://schemas.openxmlformats.org/officeDocument/2006/relationships/image" Target="../media/image108.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4.jpg"/><Relationship Id="rId3"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2.png"/><Relationship Id="rId3" Type="http://schemas.openxmlformats.org/officeDocument/2006/relationships/image" Target="../media/image7.pn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2.pn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4.jpg"/><Relationship Id="rId3" Type="http://schemas.openxmlformats.org/officeDocument/2006/relationships/image" Target="../media/image7.pn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2.png"/><Relationship Id="rId3" Type="http://schemas.openxmlformats.org/officeDocument/2006/relationships/image" Target="../media/image7.pn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2.pn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9.png"/><Relationship Id="rId3" Type="http://schemas.openxmlformats.org/officeDocument/2006/relationships/image" Target="../media/image7.pn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0.pn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0.png"/></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0.png"/><Relationship Id="rId3" Type="http://schemas.openxmlformats.org/officeDocument/2006/relationships/image" Target="../media/image7.pn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4.png"/><Relationship Id="rId3" Type="http://schemas.openxmlformats.org/officeDocument/2006/relationships/image" Target="../media/image110.png"/></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9.pn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3.png"/></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9.png"/></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9.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9.pn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9.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9.png"/></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8.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8.jpg"/><Relationship Id="rId3" Type="http://schemas.openxmlformats.org/officeDocument/2006/relationships/image" Target="../media/image119.gif"/></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2.jp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 Id="rId3" Type="http://schemas.openxmlformats.org/officeDocument/2006/relationships/image" Target="../media/image121.png"/></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2.jp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2.jpg"/><Relationship Id="rId3" Type="http://schemas.openxmlformats.org/officeDocument/2006/relationships/image" Target="../media/image125.gif"/></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4.jpg"/></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4.jpg"/><Relationship Id="rId3" Type="http://schemas.openxmlformats.org/officeDocument/2006/relationships/image" Target="../media/image128.gif"/></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9.png"/><Relationship Id="rId3" Type="http://schemas.openxmlformats.org/officeDocument/2006/relationships/image" Target="../media/image133.png"/></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8.jpg"/></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7.png"/><Relationship Id="rId3" Type="http://schemas.openxmlformats.org/officeDocument/2006/relationships/image" Target="../media/image53.png"/><Relationship Id="rId4" Type="http://schemas.openxmlformats.org/officeDocument/2006/relationships/image" Target="../media/image66.png"/><Relationship Id="rId5" Type="http://schemas.openxmlformats.org/officeDocument/2006/relationships/image" Target="../media/image48.png"/><Relationship Id="rId6" Type="http://schemas.openxmlformats.org/officeDocument/2006/relationships/image" Target="../media/image45.png"/><Relationship Id="rId7" Type="http://schemas.openxmlformats.org/officeDocument/2006/relationships/image" Target="../media/image51.png"/></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 Id="rId3" Type="http://schemas.openxmlformats.org/officeDocument/2006/relationships/image" Target="../media/image49.png"/><Relationship Id="rId4" Type="http://schemas.openxmlformats.org/officeDocument/2006/relationships/image" Target="../media/image78.png"/><Relationship Id="rId9"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8.png"/><Relationship Id="rId8" Type="http://schemas.openxmlformats.org/officeDocument/2006/relationships/image" Target="../media/image60.png"/></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7.pn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9.png"/></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5.png"/></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1.png"/></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5.png"/><Relationship Id="rId3" Type="http://schemas.openxmlformats.org/officeDocument/2006/relationships/image" Target="../media/image61.png"/></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5.png"/><Relationship Id="rId3" Type="http://schemas.openxmlformats.org/officeDocument/2006/relationships/image" Target="../media/image61.png"/></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5.png"/><Relationship Id="rId3" Type="http://schemas.openxmlformats.org/officeDocument/2006/relationships/image" Target="../media/image61.png"/></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1.png"/></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1.png"/></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8.png"/></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8.png"/></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4.png"/></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7.png"/></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3.png"/><Relationship Id="rId3" Type="http://schemas.openxmlformats.org/officeDocument/2006/relationships/image" Target="../media/image156.png"/></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9.pn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0.png"/><Relationship Id="rId3" Type="http://schemas.openxmlformats.org/officeDocument/2006/relationships/image" Target="../media/image164.png"/></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0.png"/></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4.png"/></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0.png"/></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0.png"/></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2.png"/><Relationship Id="rId3" Type="http://schemas.openxmlformats.org/officeDocument/2006/relationships/image" Target="../media/image16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0.png"/><Relationship Id="rId3" Type="http://schemas.openxmlformats.org/officeDocument/2006/relationships/image" Target="../media/image164.png"/></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0.png"/><Relationship Id="rId3" Type="http://schemas.openxmlformats.org/officeDocument/2006/relationships/image" Target="../media/image166.png"/></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0.png"/><Relationship Id="rId3" Type="http://schemas.openxmlformats.org/officeDocument/2006/relationships/image" Target="../media/image156.png"/></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2.png"/><Relationship Id="rId3" Type="http://schemas.openxmlformats.org/officeDocument/2006/relationships/image" Target="../media/image156.pn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4.png"/></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3.png"/></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2.pn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2.png"/></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6.png"/></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5.png"/></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0.png"/></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3.png"/></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0.png"/></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8.png"/></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4.png"/></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1.png"/></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3.png"/></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0.png"/></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8.png"/></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0.png"/></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4.png"/></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9.png"/></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7.png"/></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0.png"/><Relationship Id="rId3" Type="http://schemas.openxmlformats.org/officeDocument/2006/relationships/image" Target="../media/image16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0.png"/><Relationship Id="rId3" Type="http://schemas.openxmlformats.org/officeDocument/2006/relationships/image" Target="../media/image156.png"/></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2.png"/><Relationship Id="rId3" Type="http://schemas.openxmlformats.org/officeDocument/2006/relationships/image" Target="../media/image164.png"/></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2.png"/><Relationship Id="rId3" Type="http://schemas.openxmlformats.org/officeDocument/2006/relationships/image" Target="../media/image156.png"/></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0.png"/><Relationship Id="rId3" Type="http://schemas.openxmlformats.org/officeDocument/2006/relationships/image" Target="../media/image164.png"/></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0.png"/><Relationship Id="rId3" Type="http://schemas.openxmlformats.org/officeDocument/2006/relationships/image" Target="../media/image156.png"/></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3.png"/><Relationship Id="rId3" Type="http://schemas.openxmlformats.org/officeDocument/2006/relationships/image" Target="../media/image156.png"/></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0.png"/><Relationship Id="rId3" Type="http://schemas.openxmlformats.org/officeDocument/2006/relationships/image" Target="../media/image166.png"/></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3.png"/><Relationship Id="rId3" Type="http://schemas.openxmlformats.org/officeDocument/2006/relationships/image" Target="../media/image199.png"/></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05.png"/></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0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ithub.slack.com/archives/C0308E9K1LG" TargetMode="Externa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1. Template instructions (Footer Instructions)">
  <p:cSld name="Template instructions (Footer Instructions)">
    <p:spTree>
      <p:nvGrpSpPr>
        <p:cNvPr id="25" name="Shape 25"/>
        <p:cNvGrpSpPr/>
        <p:nvPr/>
      </p:nvGrpSpPr>
      <p:grpSpPr>
        <a:xfrm>
          <a:off x="0" y="0"/>
          <a:ext cx="0" cy="0"/>
          <a:chOff x="0" y="0"/>
          <a:chExt cx="0" cy="0"/>
        </a:xfrm>
      </p:grpSpPr>
      <p:sp>
        <p:nvSpPr>
          <p:cNvPr id="26" name="Google Shape;26;p2"/>
          <p:cNvSpPr txBox="1"/>
          <p:nvPr/>
        </p:nvSpPr>
        <p:spPr>
          <a:xfrm>
            <a:off x="836122" y="310716"/>
            <a:ext cx="49281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i="0" lang="en" sz="3600" u="none" cap="none" strike="noStrike">
                <a:solidFill>
                  <a:schemeClr val="dk1"/>
                </a:solidFill>
              </a:rPr>
              <a:t>Footer instructions</a:t>
            </a:r>
            <a:endParaRPr b="1" sz="3600">
              <a:solidFill>
                <a:schemeClr val="dk1"/>
              </a:solidFill>
            </a:endParaRPr>
          </a:p>
        </p:txBody>
      </p:sp>
      <p:sp>
        <p:nvSpPr>
          <p:cNvPr id="27" name="Google Shape;27;p2"/>
          <p:cNvSpPr txBox="1"/>
          <p:nvPr/>
        </p:nvSpPr>
        <p:spPr>
          <a:xfrm>
            <a:off x="821170" y="3397195"/>
            <a:ext cx="1998900" cy="5271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1400"/>
              <a:buFont typeface="Arial"/>
              <a:buNone/>
            </a:pPr>
            <a:r>
              <a:rPr i="0" lang="en" sz="1600" u="none" cap="none" strike="noStrike">
                <a:solidFill>
                  <a:schemeClr val="dk1"/>
                </a:solidFill>
              </a:rPr>
              <a:t>Click </a:t>
            </a:r>
            <a:r>
              <a:rPr lang="en" sz="1600">
                <a:solidFill>
                  <a:schemeClr val="dk1"/>
                </a:solidFill>
              </a:rPr>
              <a:t>“Slide” then “Edit theme”</a:t>
            </a:r>
            <a:endParaRPr sz="1600">
              <a:solidFill>
                <a:schemeClr val="dk1"/>
              </a:solidFill>
            </a:endParaRPr>
          </a:p>
        </p:txBody>
      </p:sp>
      <p:sp>
        <p:nvSpPr>
          <p:cNvPr id="28" name="Google Shape;28;p2"/>
          <p:cNvSpPr txBox="1"/>
          <p:nvPr/>
        </p:nvSpPr>
        <p:spPr>
          <a:xfrm>
            <a:off x="821176" y="3919800"/>
            <a:ext cx="2228700" cy="4695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i="0" lang="en" u="none" cap="none" strike="noStrike">
                <a:solidFill>
                  <a:srgbClr val="8B949E"/>
                </a:solidFill>
              </a:rPr>
              <a:t>Found at the top of the tool bar </a:t>
            </a:r>
            <a:endParaRPr>
              <a:solidFill>
                <a:srgbClr val="8B949E"/>
              </a:solidFill>
            </a:endParaRPr>
          </a:p>
        </p:txBody>
      </p:sp>
      <p:sp>
        <p:nvSpPr>
          <p:cNvPr id="29" name="Google Shape;29;p2"/>
          <p:cNvSpPr txBox="1"/>
          <p:nvPr/>
        </p:nvSpPr>
        <p:spPr>
          <a:xfrm>
            <a:off x="3484751" y="3397200"/>
            <a:ext cx="2220000" cy="5271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1400"/>
              <a:buFont typeface="Arial"/>
              <a:buNone/>
            </a:pPr>
            <a:r>
              <a:rPr lang="en" sz="1600">
                <a:solidFill>
                  <a:schemeClr val="dk1"/>
                </a:solidFill>
              </a:rPr>
              <a:t>Edit the footer on </a:t>
            </a:r>
            <a:br>
              <a:rPr lang="en" sz="1600">
                <a:solidFill>
                  <a:schemeClr val="dk1"/>
                </a:solidFill>
              </a:rPr>
            </a:br>
            <a:r>
              <a:rPr lang="en" sz="1600">
                <a:solidFill>
                  <a:schemeClr val="dk1"/>
                </a:solidFill>
              </a:rPr>
              <a:t>Slide 0 of the theme</a:t>
            </a:r>
            <a:endParaRPr sz="1600">
              <a:solidFill>
                <a:schemeClr val="dk1"/>
              </a:solidFill>
            </a:endParaRPr>
          </a:p>
        </p:txBody>
      </p:sp>
      <p:sp>
        <p:nvSpPr>
          <p:cNvPr id="30" name="Google Shape;30;p2"/>
          <p:cNvSpPr txBox="1"/>
          <p:nvPr/>
        </p:nvSpPr>
        <p:spPr>
          <a:xfrm>
            <a:off x="3484751" y="3919800"/>
            <a:ext cx="2229000" cy="6849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i="0" lang="en" u="none" cap="none" strike="noStrike">
                <a:solidFill>
                  <a:srgbClr val="8B949E"/>
                </a:solidFill>
              </a:rPr>
              <a:t>By changing the date, talk title, and GitHub hand</a:t>
            </a:r>
            <a:r>
              <a:rPr lang="en">
                <a:solidFill>
                  <a:srgbClr val="8B949E"/>
                </a:solidFill>
              </a:rPr>
              <a:t>le of the speaker(s)</a:t>
            </a:r>
            <a:endParaRPr>
              <a:solidFill>
                <a:srgbClr val="8B949E"/>
              </a:solidFill>
            </a:endParaRPr>
          </a:p>
        </p:txBody>
      </p:sp>
      <p:sp>
        <p:nvSpPr>
          <p:cNvPr id="31" name="Google Shape;31;p2"/>
          <p:cNvSpPr txBox="1"/>
          <p:nvPr/>
        </p:nvSpPr>
        <p:spPr>
          <a:xfrm>
            <a:off x="6099324" y="3397200"/>
            <a:ext cx="2229000" cy="7734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1400"/>
              <a:buFont typeface="Arial"/>
              <a:buNone/>
            </a:pPr>
            <a:r>
              <a:rPr lang="en" sz="1600">
                <a:solidFill>
                  <a:schemeClr val="dk1"/>
                </a:solidFill>
              </a:rPr>
              <a:t>Click the X at the top right to close out and return to presentation</a:t>
            </a:r>
            <a:endParaRPr sz="1600">
              <a:solidFill>
                <a:schemeClr val="dk1"/>
              </a:solidFill>
            </a:endParaRPr>
          </a:p>
        </p:txBody>
      </p:sp>
      <p:pic>
        <p:nvPicPr>
          <p:cNvPr id="32" name="Google Shape;32;p2"/>
          <p:cNvPicPr preferRelativeResize="0"/>
          <p:nvPr/>
        </p:nvPicPr>
        <p:blipFill rotWithShape="1">
          <a:blip r:embed="rId2">
            <a:alphaModFix/>
          </a:blip>
          <a:srcRect b="0" l="1761" r="28042" t="0"/>
          <a:stretch/>
        </p:blipFill>
        <p:spPr>
          <a:xfrm>
            <a:off x="826769" y="1269904"/>
            <a:ext cx="2229000" cy="1871400"/>
          </a:xfrm>
          <a:prstGeom prst="roundRect">
            <a:avLst>
              <a:gd fmla="val 3546" name="adj"/>
            </a:avLst>
          </a:prstGeom>
          <a:noFill/>
          <a:ln cap="flat" cmpd="sng" w="19050">
            <a:solidFill>
              <a:schemeClr val="accent1"/>
            </a:solidFill>
            <a:prstDash val="solid"/>
            <a:round/>
            <a:headEnd len="sm" w="sm" type="none"/>
            <a:tailEnd len="sm" w="sm" type="none"/>
          </a:ln>
        </p:spPr>
      </p:pic>
      <p:sp>
        <p:nvSpPr>
          <p:cNvPr id="33" name="Google Shape;33;p2"/>
          <p:cNvSpPr/>
          <p:nvPr/>
        </p:nvSpPr>
        <p:spPr>
          <a:xfrm>
            <a:off x="1401175" y="1324725"/>
            <a:ext cx="141900" cy="111600"/>
          </a:xfrm>
          <a:prstGeom prst="roundRect">
            <a:avLst>
              <a:gd fmla="val 16667"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4" name="Google Shape;34;p2"/>
          <p:cNvSpPr/>
          <p:nvPr/>
        </p:nvSpPr>
        <p:spPr>
          <a:xfrm>
            <a:off x="1381175" y="2057400"/>
            <a:ext cx="509100" cy="91800"/>
          </a:xfrm>
          <a:prstGeom prst="roundRect">
            <a:avLst>
              <a:gd fmla="val 16667"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pic>
        <p:nvPicPr>
          <p:cNvPr id="35" name="Google Shape;35;p2"/>
          <p:cNvPicPr preferRelativeResize="0"/>
          <p:nvPr/>
        </p:nvPicPr>
        <p:blipFill rotWithShape="1">
          <a:blip r:embed="rId3">
            <a:alphaModFix/>
          </a:blip>
          <a:srcRect b="0" l="578" r="37252" t="0"/>
          <a:stretch/>
        </p:blipFill>
        <p:spPr>
          <a:xfrm>
            <a:off x="3475647" y="1269904"/>
            <a:ext cx="2229000" cy="1871400"/>
          </a:xfrm>
          <a:prstGeom prst="roundRect">
            <a:avLst>
              <a:gd fmla="val 3843" name="adj"/>
            </a:avLst>
          </a:prstGeom>
          <a:noFill/>
          <a:ln cap="flat" cmpd="sng" w="19050">
            <a:solidFill>
              <a:schemeClr val="accent1"/>
            </a:solidFill>
            <a:prstDash val="solid"/>
            <a:round/>
            <a:headEnd len="sm" w="sm" type="none"/>
            <a:tailEnd len="sm" w="sm" type="none"/>
          </a:ln>
        </p:spPr>
      </p:pic>
      <p:sp>
        <p:nvSpPr>
          <p:cNvPr id="36" name="Google Shape;36;p2"/>
          <p:cNvSpPr/>
          <p:nvPr/>
        </p:nvSpPr>
        <p:spPr>
          <a:xfrm>
            <a:off x="3792347" y="1579440"/>
            <a:ext cx="496500" cy="292200"/>
          </a:xfrm>
          <a:prstGeom prst="roundRect">
            <a:avLst>
              <a:gd fmla="val 7079"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7" name="Google Shape;37;p2"/>
          <p:cNvSpPr/>
          <p:nvPr/>
        </p:nvSpPr>
        <p:spPr>
          <a:xfrm>
            <a:off x="4640349" y="2859575"/>
            <a:ext cx="1073400" cy="143100"/>
          </a:xfrm>
          <a:prstGeom prst="roundRect">
            <a:avLst>
              <a:gd fmla="val 7079"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pic>
        <p:nvPicPr>
          <p:cNvPr id="38" name="Google Shape;38;p2"/>
          <p:cNvPicPr preferRelativeResize="0"/>
          <p:nvPr/>
        </p:nvPicPr>
        <p:blipFill rotWithShape="1">
          <a:blip r:embed="rId4">
            <a:alphaModFix/>
          </a:blip>
          <a:srcRect b="0" l="40564" r="0" t="0"/>
          <a:stretch/>
        </p:blipFill>
        <p:spPr>
          <a:xfrm>
            <a:off x="6090235" y="1254908"/>
            <a:ext cx="2260200" cy="1901400"/>
          </a:xfrm>
          <a:prstGeom prst="roundRect">
            <a:avLst>
              <a:gd fmla="val 3246" name="adj"/>
            </a:avLst>
          </a:prstGeom>
          <a:noFill/>
          <a:ln cap="flat" cmpd="sng" w="19050">
            <a:solidFill>
              <a:schemeClr val="accent1"/>
            </a:solidFill>
            <a:prstDash val="solid"/>
            <a:round/>
            <a:headEnd len="sm" w="sm" type="none"/>
            <a:tailEnd len="sm" w="sm" type="none"/>
          </a:ln>
        </p:spPr>
      </p:pic>
      <p:sp>
        <p:nvSpPr>
          <p:cNvPr id="39" name="Google Shape;39;p2"/>
          <p:cNvSpPr/>
          <p:nvPr/>
        </p:nvSpPr>
        <p:spPr>
          <a:xfrm>
            <a:off x="8234375" y="1461900"/>
            <a:ext cx="126600" cy="143100"/>
          </a:xfrm>
          <a:prstGeom prst="roundRect">
            <a:avLst>
              <a:gd fmla="val 7079"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resentation title">
  <p:cSld name="Presentation title_1">
    <p:bg>
      <p:bgPr>
        <a:gradFill>
          <a:gsLst>
            <a:gs pos="0">
              <a:schemeClr val="accent2"/>
            </a:gs>
            <a:gs pos="50000">
              <a:schemeClr val="accent5"/>
            </a:gs>
            <a:gs pos="100000">
              <a:schemeClr val="accent1"/>
            </a:gs>
          </a:gsLst>
          <a:lin ang="18900044" scaled="0"/>
        </a:gradFill>
      </p:bgPr>
    </p:bg>
    <p:spTree>
      <p:nvGrpSpPr>
        <p:cNvPr id="131" name="Shape 131"/>
        <p:cNvGrpSpPr/>
        <p:nvPr/>
      </p:nvGrpSpPr>
      <p:grpSpPr>
        <a:xfrm>
          <a:off x="0" y="0"/>
          <a:ext cx="0" cy="0"/>
          <a:chOff x="0" y="0"/>
          <a:chExt cx="0" cy="0"/>
        </a:xfrm>
      </p:grpSpPr>
      <p:pic>
        <p:nvPicPr>
          <p:cNvPr descr="Image" id="132" name="Google Shape;132;p11"/>
          <p:cNvPicPr preferRelativeResize="0"/>
          <p:nvPr/>
        </p:nvPicPr>
        <p:blipFill rotWithShape="1">
          <a:blip r:embed="rId2">
            <a:alphaModFix/>
          </a:blip>
          <a:srcRect b="0" l="0" r="0" t="0"/>
          <a:stretch/>
        </p:blipFill>
        <p:spPr>
          <a:xfrm>
            <a:off x="487136" y="494778"/>
            <a:ext cx="527371" cy="514350"/>
          </a:xfrm>
          <a:prstGeom prst="rect">
            <a:avLst/>
          </a:prstGeom>
          <a:noFill/>
          <a:ln>
            <a:noFill/>
          </a:ln>
        </p:spPr>
      </p:pic>
      <p:sp>
        <p:nvSpPr>
          <p:cNvPr id="133" name="Google Shape;133;p11"/>
          <p:cNvSpPr txBox="1"/>
          <p:nvPr>
            <p:ph type="title"/>
          </p:nvPr>
        </p:nvSpPr>
        <p:spPr>
          <a:xfrm>
            <a:off x="487136" y="1700213"/>
            <a:ext cx="6858000" cy="1743000"/>
          </a:xfrm>
          <a:prstGeom prst="rect">
            <a:avLst/>
          </a:prstGeom>
          <a:noFill/>
          <a:ln>
            <a:noFill/>
          </a:ln>
        </p:spPr>
        <p:txBody>
          <a:bodyPr anchorCtr="0" anchor="ctr" bIns="17150" lIns="34275" spcFirstLastPara="1" rIns="34275" wrap="square" tIns="17150">
            <a:noAutofit/>
          </a:bodyPr>
          <a:lstStyle>
            <a:lvl1pPr lvl="0" marR="0" rtl="0" algn="l">
              <a:lnSpc>
                <a:spcPct val="80000"/>
              </a:lnSpc>
              <a:spcBef>
                <a:spcPts val="0"/>
              </a:spcBef>
              <a:spcAft>
                <a:spcPts val="0"/>
              </a:spcAft>
              <a:buClr>
                <a:schemeClr val="dk1"/>
              </a:buClr>
              <a:buSzPts val="4400"/>
              <a:buNone/>
              <a:defRPr b="1" i="0" sz="4400" u="none" cap="none" strike="noStrike">
                <a:solidFill>
                  <a:schemeClr val="dk1"/>
                </a:solidFill>
              </a:defRPr>
            </a:lvl1pPr>
            <a:lvl2pPr lvl="1"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9pPr>
          </a:lstStyle>
          <a:p/>
        </p:txBody>
      </p:sp>
      <p:sp>
        <p:nvSpPr>
          <p:cNvPr id="134" name="Google Shape;134;p11"/>
          <p:cNvSpPr txBox="1"/>
          <p:nvPr>
            <p:ph idx="1" type="subTitle"/>
          </p:nvPr>
        </p:nvSpPr>
        <p:spPr>
          <a:xfrm>
            <a:off x="484632" y="4187952"/>
            <a:ext cx="5120700" cy="594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4. Title/funnel five">
  <p:cSld name="Title/funnel five">
    <p:spTree>
      <p:nvGrpSpPr>
        <p:cNvPr id="1180" name="Shape 1180"/>
        <p:cNvGrpSpPr/>
        <p:nvPr/>
      </p:nvGrpSpPr>
      <p:grpSpPr>
        <a:xfrm>
          <a:off x="0" y="0"/>
          <a:ext cx="0" cy="0"/>
          <a:chOff x="0" y="0"/>
          <a:chExt cx="0" cy="0"/>
        </a:xfrm>
      </p:grpSpPr>
      <p:sp>
        <p:nvSpPr>
          <p:cNvPr id="1181" name="Google Shape;1181;p101"/>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182" name="Google Shape;1182;p101"/>
          <p:cNvSpPr/>
          <p:nvPr/>
        </p:nvSpPr>
        <p:spPr>
          <a:xfrm>
            <a:off x="5511000" y="2906125"/>
            <a:ext cx="1970400" cy="452700"/>
          </a:xfrm>
          <a:prstGeom prst="roundRect">
            <a:avLst>
              <a:gd fmla="val 17744" name="adj"/>
            </a:avLst>
          </a:prstGeom>
          <a:noFill/>
          <a:ln cap="flat" cmpd="sng" w="19050">
            <a:solidFill>
              <a:srgbClr val="2A9D9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183" name="Google Shape;1183;p101"/>
          <p:cNvSpPr/>
          <p:nvPr/>
        </p:nvSpPr>
        <p:spPr>
          <a:xfrm>
            <a:off x="5291850" y="2345350"/>
            <a:ext cx="2408700" cy="452700"/>
          </a:xfrm>
          <a:prstGeom prst="roundRect">
            <a:avLst>
              <a:gd fmla="val 13535" name="adj"/>
            </a:avLst>
          </a:prstGeom>
          <a:no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184" name="Google Shape;1184;p101"/>
          <p:cNvSpPr/>
          <p:nvPr/>
        </p:nvSpPr>
        <p:spPr>
          <a:xfrm>
            <a:off x="5023950" y="1784575"/>
            <a:ext cx="2944500" cy="452700"/>
          </a:xfrm>
          <a:prstGeom prst="roundRect">
            <a:avLst>
              <a:gd fmla="val 13535" name="adj"/>
            </a:avLst>
          </a:prstGeom>
          <a:noFill/>
          <a:ln cap="flat" cmpd="sng" w="19050">
            <a:solidFill>
              <a:srgbClr val="797EF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185" name="Google Shape;1185;p101"/>
          <p:cNvSpPr/>
          <p:nvPr/>
        </p:nvSpPr>
        <p:spPr>
          <a:xfrm>
            <a:off x="4762500" y="1223825"/>
            <a:ext cx="3467400" cy="452700"/>
          </a:xfrm>
          <a:prstGeom prst="roundRect">
            <a:avLst>
              <a:gd fmla="val 15640"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186" name="Google Shape;1186;p101"/>
          <p:cNvSpPr txBox="1"/>
          <p:nvPr>
            <p:ph idx="1" type="subTitle"/>
          </p:nvPr>
        </p:nvSpPr>
        <p:spPr>
          <a:xfrm>
            <a:off x="5023950" y="1290850"/>
            <a:ext cx="29445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187" name="Google Shape;1187;p101"/>
          <p:cNvSpPr txBox="1"/>
          <p:nvPr>
            <p:ph idx="2" type="subTitle"/>
          </p:nvPr>
        </p:nvSpPr>
        <p:spPr>
          <a:xfrm>
            <a:off x="5164350" y="1853050"/>
            <a:ext cx="26637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188" name="Google Shape;1188;p101"/>
          <p:cNvSpPr txBox="1"/>
          <p:nvPr>
            <p:ph idx="3" type="subTitle"/>
          </p:nvPr>
        </p:nvSpPr>
        <p:spPr>
          <a:xfrm>
            <a:off x="5487150" y="2410825"/>
            <a:ext cx="20181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189" name="Google Shape;1189;p101"/>
          <p:cNvSpPr txBox="1"/>
          <p:nvPr>
            <p:ph idx="4" type="subTitle"/>
          </p:nvPr>
        </p:nvSpPr>
        <p:spPr>
          <a:xfrm>
            <a:off x="5696100" y="2968625"/>
            <a:ext cx="16002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190" name="Google Shape;1190;p101"/>
          <p:cNvSpPr/>
          <p:nvPr/>
        </p:nvSpPr>
        <p:spPr>
          <a:xfrm>
            <a:off x="5696100" y="3466913"/>
            <a:ext cx="1600200" cy="452700"/>
          </a:xfrm>
          <a:prstGeom prst="roundRect">
            <a:avLst>
              <a:gd fmla="val 17744" name="adj"/>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191" name="Google Shape;1191;p101"/>
          <p:cNvSpPr txBox="1"/>
          <p:nvPr>
            <p:ph idx="5" type="subTitle"/>
          </p:nvPr>
        </p:nvSpPr>
        <p:spPr>
          <a:xfrm>
            <a:off x="5846411" y="3529413"/>
            <a:ext cx="12993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5. Funnel four w supporting">
  <p:cSld name="Funnel four w supporting">
    <p:spTree>
      <p:nvGrpSpPr>
        <p:cNvPr id="1192" name="Shape 1192"/>
        <p:cNvGrpSpPr/>
        <p:nvPr/>
      </p:nvGrpSpPr>
      <p:grpSpPr>
        <a:xfrm>
          <a:off x="0" y="0"/>
          <a:ext cx="0" cy="0"/>
          <a:chOff x="0" y="0"/>
          <a:chExt cx="0" cy="0"/>
        </a:xfrm>
      </p:grpSpPr>
      <p:cxnSp>
        <p:nvCxnSpPr>
          <p:cNvPr id="1193" name="Google Shape;1193;p102"/>
          <p:cNvCxnSpPr/>
          <p:nvPr/>
        </p:nvCxnSpPr>
        <p:spPr>
          <a:xfrm flipH="1">
            <a:off x="1504878" y="1779350"/>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1194" name="Google Shape;1194;p102"/>
          <p:cNvCxnSpPr/>
          <p:nvPr/>
        </p:nvCxnSpPr>
        <p:spPr>
          <a:xfrm flipH="1">
            <a:off x="1497154" y="2340112"/>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1195" name="Google Shape;1195;p102"/>
          <p:cNvCxnSpPr/>
          <p:nvPr/>
        </p:nvCxnSpPr>
        <p:spPr>
          <a:xfrm flipH="1">
            <a:off x="1497154" y="2900874"/>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1196" name="Google Shape;1196;p102"/>
          <p:cNvCxnSpPr/>
          <p:nvPr/>
        </p:nvCxnSpPr>
        <p:spPr>
          <a:xfrm flipH="1">
            <a:off x="1504878" y="3461636"/>
            <a:ext cx="3972000" cy="4500"/>
          </a:xfrm>
          <a:prstGeom prst="straightConnector1">
            <a:avLst/>
          </a:prstGeom>
          <a:noFill/>
          <a:ln cap="flat" cmpd="sng" w="19050">
            <a:solidFill>
              <a:schemeClr val="dk2"/>
            </a:solidFill>
            <a:prstDash val="solid"/>
            <a:round/>
            <a:headEnd len="sm" w="sm" type="none"/>
            <a:tailEnd len="sm" w="sm" type="none"/>
          </a:ln>
        </p:spPr>
      </p:cxnSp>
      <p:sp>
        <p:nvSpPr>
          <p:cNvPr id="1197" name="Google Shape;1197;p102"/>
          <p:cNvSpPr/>
          <p:nvPr/>
        </p:nvSpPr>
        <p:spPr>
          <a:xfrm>
            <a:off x="1074562" y="1565041"/>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i="0" lang="en" sz="1400" u="none" cap="none" strike="noStrike">
                <a:solidFill>
                  <a:schemeClr val="lt1"/>
                </a:solidFill>
                <a:latin typeface="Roboto Mono"/>
                <a:ea typeface="Roboto Mono"/>
                <a:cs typeface="Roboto Mono"/>
                <a:sym typeface="Roboto Mono"/>
              </a:rPr>
              <a:t>1</a:t>
            </a:r>
            <a:endParaRPr i="0" sz="1400" u="none" cap="none" strike="noStrike">
              <a:solidFill>
                <a:schemeClr val="lt1"/>
              </a:solidFill>
              <a:latin typeface="Roboto Mono"/>
              <a:ea typeface="Roboto Mono"/>
              <a:cs typeface="Roboto Mono"/>
              <a:sym typeface="Roboto Mono"/>
            </a:endParaRPr>
          </a:p>
        </p:txBody>
      </p:sp>
      <p:sp>
        <p:nvSpPr>
          <p:cNvPr id="1198" name="Google Shape;1198;p102"/>
          <p:cNvSpPr/>
          <p:nvPr/>
        </p:nvSpPr>
        <p:spPr>
          <a:xfrm>
            <a:off x="1074562" y="2125799"/>
            <a:ext cx="428700" cy="428700"/>
          </a:xfrm>
          <a:prstGeom prst="ellipse">
            <a:avLst/>
          </a:prstGeom>
          <a:solidFill>
            <a:srgbClr val="090C0F"/>
          </a:solidFill>
          <a:ln cap="flat" cmpd="sng" w="19050">
            <a:solidFill>
              <a:srgbClr val="797EF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i="0" lang="en" sz="1400" u="none" cap="none" strike="noStrike">
                <a:solidFill>
                  <a:schemeClr val="lt1"/>
                </a:solidFill>
                <a:latin typeface="Roboto Mono"/>
                <a:ea typeface="Roboto Mono"/>
                <a:cs typeface="Roboto Mono"/>
                <a:sym typeface="Roboto Mono"/>
              </a:rPr>
              <a:t>2</a:t>
            </a:r>
            <a:endParaRPr i="0" sz="1400" u="none" cap="none" strike="noStrike">
              <a:solidFill>
                <a:schemeClr val="lt1"/>
              </a:solidFill>
              <a:latin typeface="Roboto Mono"/>
              <a:ea typeface="Roboto Mono"/>
              <a:cs typeface="Roboto Mono"/>
              <a:sym typeface="Roboto Mono"/>
            </a:endParaRPr>
          </a:p>
        </p:txBody>
      </p:sp>
      <p:sp>
        <p:nvSpPr>
          <p:cNvPr id="1199" name="Google Shape;1199;p102"/>
          <p:cNvSpPr/>
          <p:nvPr/>
        </p:nvSpPr>
        <p:spPr>
          <a:xfrm>
            <a:off x="1074562" y="2686557"/>
            <a:ext cx="428700" cy="428700"/>
          </a:xfrm>
          <a:prstGeom prst="ellipse">
            <a:avLst/>
          </a:prstGeom>
          <a:solidFill>
            <a:srgbClr val="090C0F"/>
          </a:solidFill>
          <a:ln cap="flat" cmpd="sng" w="19050">
            <a:solidFill>
              <a:srgbClr val="388BF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i="0" lang="en" sz="1400" u="none" cap="none" strike="noStrike">
                <a:solidFill>
                  <a:schemeClr val="lt1"/>
                </a:solidFill>
                <a:latin typeface="Roboto Mono"/>
                <a:ea typeface="Roboto Mono"/>
                <a:cs typeface="Roboto Mono"/>
                <a:sym typeface="Roboto Mono"/>
              </a:rPr>
              <a:t>3</a:t>
            </a:r>
            <a:endParaRPr i="0" sz="1400" u="none" cap="none" strike="noStrike">
              <a:solidFill>
                <a:schemeClr val="lt1"/>
              </a:solidFill>
              <a:latin typeface="Roboto Mono"/>
              <a:ea typeface="Roboto Mono"/>
              <a:cs typeface="Roboto Mono"/>
              <a:sym typeface="Roboto Mono"/>
            </a:endParaRPr>
          </a:p>
        </p:txBody>
      </p:sp>
      <p:sp>
        <p:nvSpPr>
          <p:cNvPr id="1200" name="Google Shape;1200;p102"/>
          <p:cNvSpPr/>
          <p:nvPr/>
        </p:nvSpPr>
        <p:spPr>
          <a:xfrm>
            <a:off x="1074562" y="3247316"/>
            <a:ext cx="428700" cy="428700"/>
          </a:xfrm>
          <a:prstGeom prst="ellipse">
            <a:avLst/>
          </a:prstGeom>
          <a:solidFill>
            <a:srgbClr val="090C0F"/>
          </a:solidFill>
          <a:ln cap="flat" cmpd="sng" w="19050">
            <a:solidFill>
              <a:srgbClr val="2A9D9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i="0" lang="en" sz="1400" u="none" cap="none" strike="noStrike">
                <a:solidFill>
                  <a:schemeClr val="lt1"/>
                </a:solidFill>
                <a:latin typeface="Roboto Mono"/>
                <a:ea typeface="Roboto Mono"/>
                <a:cs typeface="Roboto Mono"/>
                <a:sym typeface="Roboto Mono"/>
              </a:rPr>
              <a:t>4</a:t>
            </a:r>
            <a:endParaRPr i="0" sz="1400" u="none" cap="none" strike="noStrike">
              <a:solidFill>
                <a:schemeClr val="lt1"/>
              </a:solidFill>
              <a:latin typeface="Roboto Mono"/>
              <a:ea typeface="Roboto Mono"/>
              <a:cs typeface="Roboto Mono"/>
              <a:sym typeface="Roboto Mono"/>
            </a:endParaRPr>
          </a:p>
        </p:txBody>
      </p:sp>
      <p:sp>
        <p:nvSpPr>
          <p:cNvPr id="1201" name="Google Shape;1201;p102"/>
          <p:cNvSpPr txBox="1"/>
          <p:nvPr>
            <p:ph idx="1" type="subTitle"/>
          </p:nvPr>
        </p:nvSpPr>
        <p:spPr>
          <a:xfrm>
            <a:off x="5569452" y="1545325"/>
            <a:ext cx="2501100" cy="448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02" name="Google Shape;1202;p102"/>
          <p:cNvSpPr txBox="1"/>
          <p:nvPr>
            <p:ph idx="2" type="subTitle"/>
          </p:nvPr>
        </p:nvSpPr>
        <p:spPr>
          <a:xfrm>
            <a:off x="5569452" y="2103110"/>
            <a:ext cx="2501100" cy="448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03" name="Google Shape;1203;p102"/>
          <p:cNvSpPr txBox="1"/>
          <p:nvPr>
            <p:ph idx="3" type="subTitle"/>
          </p:nvPr>
        </p:nvSpPr>
        <p:spPr>
          <a:xfrm>
            <a:off x="5569452" y="2670039"/>
            <a:ext cx="2501100" cy="448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04" name="Google Shape;1204;p102"/>
          <p:cNvSpPr txBox="1"/>
          <p:nvPr>
            <p:ph idx="4" type="subTitle"/>
          </p:nvPr>
        </p:nvSpPr>
        <p:spPr>
          <a:xfrm>
            <a:off x="5569452" y="3227824"/>
            <a:ext cx="2501100" cy="448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05" name="Google Shape;1205;p102"/>
          <p:cNvSpPr/>
          <p:nvPr/>
        </p:nvSpPr>
        <p:spPr>
          <a:xfrm>
            <a:off x="2558250" y="3262763"/>
            <a:ext cx="1970400" cy="452700"/>
          </a:xfrm>
          <a:prstGeom prst="roundRect">
            <a:avLst>
              <a:gd fmla="val 17744" name="adj"/>
            </a:avLst>
          </a:prstGeom>
          <a:solidFill>
            <a:srgbClr val="090C0F"/>
          </a:solidFill>
          <a:ln cap="flat" cmpd="sng" w="19050">
            <a:solidFill>
              <a:srgbClr val="2A9D9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206" name="Google Shape;1206;p102"/>
          <p:cNvSpPr/>
          <p:nvPr/>
        </p:nvSpPr>
        <p:spPr>
          <a:xfrm>
            <a:off x="2339100" y="2701988"/>
            <a:ext cx="2408700" cy="452700"/>
          </a:xfrm>
          <a:prstGeom prst="roundRect">
            <a:avLst>
              <a:gd fmla="val 13535" name="adj"/>
            </a:avLst>
          </a:prstGeom>
          <a:solidFill>
            <a:srgbClr val="090C0F"/>
          </a:solid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207" name="Google Shape;1207;p102"/>
          <p:cNvSpPr/>
          <p:nvPr/>
        </p:nvSpPr>
        <p:spPr>
          <a:xfrm>
            <a:off x="2071200" y="2141213"/>
            <a:ext cx="2944500" cy="452700"/>
          </a:xfrm>
          <a:prstGeom prst="roundRect">
            <a:avLst>
              <a:gd fmla="val 13535" name="adj"/>
            </a:avLst>
          </a:prstGeom>
          <a:solidFill>
            <a:srgbClr val="090C0F"/>
          </a:solidFill>
          <a:ln cap="flat" cmpd="sng" w="19050">
            <a:solidFill>
              <a:srgbClr val="797EF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208" name="Google Shape;1208;p102"/>
          <p:cNvSpPr/>
          <p:nvPr/>
        </p:nvSpPr>
        <p:spPr>
          <a:xfrm>
            <a:off x="1809750" y="1580463"/>
            <a:ext cx="3467400" cy="452700"/>
          </a:xfrm>
          <a:prstGeom prst="roundRect">
            <a:avLst>
              <a:gd fmla="val 15640" name="adj"/>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209" name="Google Shape;1209;p102"/>
          <p:cNvSpPr txBox="1"/>
          <p:nvPr>
            <p:ph idx="5" type="subTitle"/>
          </p:nvPr>
        </p:nvSpPr>
        <p:spPr>
          <a:xfrm>
            <a:off x="2071200" y="1647488"/>
            <a:ext cx="29445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210" name="Google Shape;1210;p102"/>
          <p:cNvSpPr txBox="1"/>
          <p:nvPr>
            <p:ph idx="6" type="subTitle"/>
          </p:nvPr>
        </p:nvSpPr>
        <p:spPr>
          <a:xfrm>
            <a:off x="2211600" y="2209688"/>
            <a:ext cx="26637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211" name="Google Shape;1211;p102"/>
          <p:cNvSpPr txBox="1"/>
          <p:nvPr>
            <p:ph idx="7" type="subTitle"/>
          </p:nvPr>
        </p:nvSpPr>
        <p:spPr>
          <a:xfrm>
            <a:off x="2534400" y="2767463"/>
            <a:ext cx="20181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212" name="Google Shape;1212;p102"/>
          <p:cNvSpPr txBox="1"/>
          <p:nvPr>
            <p:ph idx="8" type="subTitle"/>
          </p:nvPr>
        </p:nvSpPr>
        <p:spPr>
          <a:xfrm>
            <a:off x="2743350" y="3325263"/>
            <a:ext cx="16002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6. Funnel five w supporting">
  <p:cSld name="Funnel five w supporting">
    <p:spTree>
      <p:nvGrpSpPr>
        <p:cNvPr id="1213" name="Shape 1213"/>
        <p:cNvGrpSpPr/>
        <p:nvPr/>
      </p:nvGrpSpPr>
      <p:grpSpPr>
        <a:xfrm>
          <a:off x="0" y="0"/>
          <a:ext cx="0" cy="0"/>
          <a:chOff x="0" y="0"/>
          <a:chExt cx="0" cy="0"/>
        </a:xfrm>
      </p:grpSpPr>
      <p:cxnSp>
        <p:nvCxnSpPr>
          <p:cNvPr id="1214" name="Google Shape;1214;p103"/>
          <p:cNvCxnSpPr/>
          <p:nvPr/>
        </p:nvCxnSpPr>
        <p:spPr>
          <a:xfrm flipH="1">
            <a:off x="1504878" y="1398350"/>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1215" name="Google Shape;1215;p103"/>
          <p:cNvCxnSpPr/>
          <p:nvPr/>
        </p:nvCxnSpPr>
        <p:spPr>
          <a:xfrm flipH="1">
            <a:off x="1497154" y="1959112"/>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1216" name="Google Shape;1216;p103"/>
          <p:cNvCxnSpPr/>
          <p:nvPr/>
        </p:nvCxnSpPr>
        <p:spPr>
          <a:xfrm flipH="1">
            <a:off x="1497154" y="2519874"/>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1217" name="Google Shape;1217;p103"/>
          <p:cNvCxnSpPr/>
          <p:nvPr/>
        </p:nvCxnSpPr>
        <p:spPr>
          <a:xfrm flipH="1">
            <a:off x="1504878" y="3080636"/>
            <a:ext cx="3972000" cy="4500"/>
          </a:xfrm>
          <a:prstGeom prst="straightConnector1">
            <a:avLst/>
          </a:prstGeom>
          <a:noFill/>
          <a:ln cap="flat" cmpd="sng" w="19050">
            <a:solidFill>
              <a:schemeClr val="dk2"/>
            </a:solidFill>
            <a:prstDash val="solid"/>
            <a:round/>
            <a:headEnd len="sm" w="sm" type="none"/>
            <a:tailEnd len="sm" w="sm" type="none"/>
          </a:ln>
        </p:spPr>
      </p:cxnSp>
      <p:sp>
        <p:nvSpPr>
          <p:cNvPr id="1218" name="Google Shape;1218;p103"/>
          <p:cNvSpPr/>
          <p:nvPr/>
        </p:nvSpPr>
        <p:spPr>
          <a:xfrm>
            <a:off x="1074287" y="1184041"/>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i="0" lang="en" sz="1400" u="none" cap="none" strike="noStrike">
                <a:solidFill>
                  <a:schemeClr val="lt1"/>
                </a:solidFill>
                <a:latin typeface="Roboto Mono"/>
                <a:ea typeface="Roboto Mono"/>
                <a:cs typeface="Roboto Mono"/>
                <a:sym typeface="Roboto Mono"/>
              </a:rPr>
              <a:t>1</a:t>
            </a:r>
            <a:endParaRPr i="0" sz="1400" u="none" cap="none" strike="noStrike">
              <a:solidFill>
                <a:schemeClr val="lt1"/>
              </a:solidFill>
              <a:latin typeface="Roboto Mono"/>
              <a:ea typeface="Roboto Mono"/>
              <a:cs typeface="Roboto Mono"/>
              <a:sym typeface="Roboto Mono"/>
            </a:endParaRPr>
          </a:p>
        </p:txBody>
      </p:sp>
      <p:sp>
        <p:nvSpPr>
          <p:cNvPr id="1219" name="Google Shape;1219;p103"/>
          <p:cNvSpPr/>
          <p:nvPr/>
        </p:nvSpPr>
        <p:spPr>
          <a:xfrm>
            <a:off x="1074287" y="1744799"/>
            <a:ext cx="428700" cy="428700"/>
          </a:xfrm>
          <a:prstGeom prst="ellipse">
            <a:avLst/>
          </a:prstGeom>
          <a:solidFill>
            <a:srgbClr val="090C0F"/>
          </a:solidFill>
          <a:ln cap="flat" cmpd="sng" w="19050">
            <a:solidFill>
              <a:srgbClr val="797EF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i="0" lang="en" sz="1400" u="none" cap="none" strike="noStrike">
                <a:solidFill>
                  <a:schemeClr val="lt1"/>
                </a:solidFill>
                <a:latin typeface="Roboto Mono"/>
                <a:ea typeface="Roboto Mono"/>
                <a:cs typeface="Roboto Mono"/>
                <a:sym typeface="Roboto Mono"/>
              </a:rPr>
              <a:t>2</a:t>
            </a:r>
            <a:endParaRPr i="0" sz="1400" u="none" cap="none" strike="noStrike">
              <a:solidFill>
                <a:schemeClr val="lt1"/>
              </a:solidFill>
              <a:latin typeface="Roboto Mono"/>
              <a:ea typeface="Roboto Mono"/>
              <a:cs typeface="Roboto Mono"/>
              <a:sym typeface="Roboto Mono"/>
            </a:endParaRPr>
          </a:p>
        </p:txBody>
      </p:sp>
      <p:sp>
        <p:nvSpPr>
          <p:cNvPr id="1220" name="Google Shape;1220;p103"/>
          <p:cNvSpPr/>
          <p:nvPr/>
        </p:nvSpPr>
        <p:spPr>
          <a:xfrm>
            <a:off x="1074287" y="2305557"/>
            <a:ext cx="428700" cy="428700"/>
          </a:xfrm>
          <a:prstGeom prst="ellipse">
            <a:avLst/>
          </a:prstGeom>
          <a:solidFill>
            <a:srgbClr val="090C0F"/>
          </a:solidFill>
          <a:ln cap="flat" cmpd="sng" w="19050">
            <a:solidFill>
              <a:srgbClr val="388BF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i="0" lang="en" sz="1400" u="none" cap="none" strike="noStrike">
                <a:solidFill>
                  <a:schemeClr val="lt1"/>
                </a:solidFill>
                <a:latin typeface="Roboto Mono"/>
                <a:ea typeface="Roboto Mono"/>
                <a:cs typeface="Roboto Mono"/>
                <a:sym typeface="Roboto Mono"/>
              </a:rPr>
              <a:t>3</a:t>
            </a:r>
            <a:endParaRPr i="0" sz="1400" u="none" cap="none" strike="noStrike">
              <a:solidFill>
                <a:schemeClr val="lt1"/>
              </a:solidFill>
              <a:latin typeface="Roboto Mono"/>
              <a:ea typeface="Roboto Mono"/>
              <a:cs typeface="Roboto Mono"/>
              <a:sym typeface="Roboto Mono"/>
            </a:endParaRPr>
          </a:p>
        </p:txBody>
      </p:sp>
      <p:sp>
        <p:nvSpPr>
          <p:cNvPr id="1221" name="Google Shape;1221;p103"/>
          <p:cNvSpPr/>
          <p:nvPr/>
        </p:nvSpPr>
        <p:spPr>
          <a:xfrm>
            <a:off x="1074287" y="2866316"/>
            <a:ext cx="428700" cy="428700"/>
          </a:xfrm>
          <a:prstGeom prst="ellipse">
            <a:avLst/>
          </a:prstGeom>
          <a:solidFill>
            <a:srgbClr val="090C0F"/>
          </a:solidFill>
          <a:ln cap="flat" cmpd="sng" w="19050">
            <a:solidFill>
              <a:srgbClr val="2A9D9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i="0" lang="en" sz="1400" u="none" cap="none" strike="noStrike">
                <a:solidFill>
                  <a:schemeClr val="lt1"/>
                </a:solidFill>
                <a:latin typeface="Roboto Mono"/>
                <a:ea typeface="Roboto Mono"/>
                <a:cs typeface="Roboto Mono"/>
                <a:sym typeface="Roboto Mono"/>
              </a:rPr>
              <a:t>4</a:t>
            </a:r>
            <a:endParaRPr i="0" sz="1400" u="none" cap="none" strike="noStrike">
              <a:solidFill>
                <a:schemeClr val="lt1"/>
              </a:solidFill>
              <a:latin typeface="Roboto Mono"/>
              <a:ea typeface="Roboto Mono"/>
              <a:cs typeface="Roboto Mono"/>
              <a:sym typeface="Roboto Mono"/>
            </a:endParaRPr>
          </a:p>
        </p:txBody>
      </p:sp>
      <p:sp>
        <p:nvSpPr>
          <p:cNvPr id="1222" name="Google Shape;1222;p103"/>
          <p:cNvSpPr txBox="1"/>
          <p:nvPr>
            <p:ph idx="1" type="subTitle"/>
          </p:nvPr>
        </p:nvSpPr>
        <p:spPr>
          <a:xfrm>
            <a:off x="5569452" y="1164325"/>
            <a:ext cx="2501100" cy="448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23" name="Google Shape;1223;p103"/>
          <p:cNvSpPr txBox="1"/>
          <p:nvPr>
            <p:ph idx="2" type="subTitle"/>
          </p:nvPr>
        </p:nvSpPr>
        <p:spPr>
          <a:xfrm>
            <a:off x="5569452" y="1722110"/>
            <a:ext cx="2501100" cy="448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24" name="Google Shape;1224;p103"/>
          <p:cNvSpPr txBox="1"/>
          <p:nvPr>
            <p:ph idx="3" type="subTitle"/>
          </p:nvPr>
        </p:nvSpPr>
        <p:spPr>
          <a:xfrm>
            <a:off x="5569452" y="2289039"/>
            <a:ext cx="2501100" cy="448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25" name="Google Shape;1225;p103"/>
          <p:cNvSpPr txBox="1"/>
          <p:nvPr>
            <p:ph idx="4" type="subTitle"/>
          </p:nvPr>
        </p:nvSpPr>
        <p:spPr>
          <a:xfrm>
            <a:off x="5569452" y="2846824"/>
            <a:ext cx="2501100" cy="448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26" name="Google Shape;1226;p103"/>
          <p:cNvSpPr/>
          <p:nvPr/>
        </p:nvSpPr>
        <p:spPr>
          <a:xfrm>
            <a:off x="2558250" y="2881763"/>
            <a:ext cx="1970400" cy="452700"/>
          </a:xfrm>
          <a:prstGeom prst="roundRect">
            <a:avLst>
              <a:gd fmla="val 17744" name="adj"/>
            </a:avLst>
          </a:prstGeom>
          <a:solidFill>
            <a:srgbClr val="090C0F"/>
          </a:solidFill>
          <a:ln cap="flat" cmpd="sng" w="19050">
            <a:solidFill>
              <a:srgbClr val="2A9D9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227" name="Google Shape;1227;p103"/>
          <p:cNvSpPr/>
          <p:nvPr/>
        </p:nvSpPr>
        <p:spPr>
          <a:xfrm>
            <a:off x="2339100" y="2320988"/>
            <a:ext cx="2408700" cy="452700"/>
          </a:xfrm>
          <a:prstGeom prst="roundRect">
            <a:avLst>
              <a:gd fmla="val 13535" name="adj"/>
            </a:avLst>
          </a:prstGeom>
          <a:solidFill>
            <a:srgbClr val="090C0F"/>
          </a:solid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228" name="Google Shape;1228;p103"/>
          <p:cNvSpPr/>
          <p:nvPr/>
        </p:nvSpPr>
        <p:spPr>
          <a:xfrm>
            <a:off x="2071200" y="1760213"/>
            <a:ext cx="2944500" cy="452700"/>
          </a:xfrm>
          <a:prstGeom prst="roundRect">
            <a:avLst>
              <a:gd fmla="val 13535" name="adj"/>
            </a:avLst>
          </a:prstGeom>
          <a:solidFill>
            <a:srgbClr val="090C0F"/>
          </a:solidFill>
          <a:ln cap="flat" cmpd="sng" w="19050">
            <a:solidFill>
              <a:srgbClr val="797EF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229" name="Google Shape;1229;p103"/>
          <p:cNvSpPr/>
          <p:nvPr/>
        </p:nvSpPr>
        <p:spPr>
          <a:xfrm>
            <a:off x="1809750" y="1199463"/>
            <a:ext cx="3467400" cy="452700"/>
          </a:xfrm>
          <a:prstGeom prst="roundRect">
            <a:avLst>
              <a:gd fmla="val 15640" name="adj"/>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230" name="Google Shape;1230;p103"/>
          <p:cNvSpPr txBox="1"/>
          <p:nvPr>
            <p:ph idx="5" type="subTitle"/>
          </p:nvPr>
        </p:nvSpPr>
        <p:spPr>
          <a:xfrm>
            <a:off x="2071200" y="1266488"/>
            <a:ext cx="29445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231" name="Google Shape;1231;p103"/>
          <p:cNvSpPr txBox="1"/>
          <p:nvPr>
            <p:ph idx="6" type="subTitle"/>
          </p:nvPr>
        </p:nvSpPr>
        <p:spPr>
          <a:xfrm>
            <a:off x="2211600" y="1828688"/>
            <a:ext cx="26637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232" name="Google Shape;1232;p103"/>
          <p:cNvSpPr txBox="1"/>
          <p:nvPr>
            <p:ph idx="7" type="subTitle"/>
          </p:nvPr>
        </p:nvSpPr>
        <p:spPr>
          <a:xfrm>
            <a:off x="2534400" y="2386463"/>
            <a:ext cx="20181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233" name="Google Shape;1233;p103"/>
          <p:cNvSpPr txBox="1"/>
          <p:nvPr>
            <p:ph idx="8" type="subTitle"/>
          </p:nvPr>
        </p:nvSpPr>
        <p:spPr>
          <a:xfrm>
            <a:off x="2743350" y="2944263"/>
            <a:ext cx="16002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cxnSp>
        <p:nvCxnSpPr>
          <p:cNvPr id="1234" name="Google Shape;1234;p103"/>
          <p:cNvCxnSpPr/>
          <p:nvPr/>
        </p:nvCxnSpPr>
        <p:spPr>
          <a:xfrm flipH="1">
            <a:off x="1504328" y="3676361"/>
            <a:ext cx="3972000" cy="4500"/>
          </a:xfrm>
          <a:prstGeom prst="straightConnector1">
            <a:avLst/>
          </a:prstGeom>
          <a:noFill/>
          <a:ln cap="flat" cmpd="sng" w="19050">
            <a:solidFill>
              <a:schemeClr val="dk2"/>
            </a:solidFill>
            <a:prstDash val="solid"/>
            <a:round/>
            <a:headEnd len="sm" w="sm" type="none"/>
            <a:tailEnd len="sm" w="sm" type="none"/>
          </a:ln>
        </p:spPr>
      </p:cxnSp>
      <p:sp>
        <p:nvSpPr>
          <p:cNvPr id="1235" name="Google Shape;1235;p103"/>
          <p:cNvSpPr/>
          <p:nvPr/>
        </p:nvSpPr>
        <p:spPr>
          <a:xfrm>
            <a:off x="1074287" y="3462041"/>
            <a:ext cx="428700" cy="428700"/>
          </a:xfrm>
          <a:prstGeom prst="ellipse">
            <a:avLst/>
          </a:prstGeom>
          <a:solidFill>
            <a:srgbClr val="090C0F"/>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lang="en">
                <a:solidFill>
                  <a:schemeClr val="lt1"/>
                </a:solidFill>
                <a:latin typeface="Roboto Mono"/>
                <a:ea typeface="Roboto Mono"/>
                <a:cs typeface="Roboto Mono"/>
                <a:sym typeface="Roboto Mono"/>
              </a:rPr>
              <a:t>5</a:t>
            </a:r>
            <a:endParaRPr i="0" sz="1400" u="none" cap="none" strike="noStrike">
              <a:solidFill>
                <a:schemeClr val="lt1"/>
              </a:solidFill>
              <a:latin typeface="Roboto Mono"/>
              <a:ea typeface="Roboto Mono"/>
              <a:cs typeface="Roboto Mono"/>
              <a:sym typeface="Roboto Mono"/>
            </a:endParaRPr>
          </a:p>
        </p:txBody>
      </p:sp>
      <p:sp>
        <p:nvSpPr>
          <p:cNvPr id="1236" name="Google Shape;1236;p103"/>
          <p:cNvSpPr txBox="1"/>
          <p:nvPr>
            <p:ph idx="9" type="subTitle"/>
          </p:nvPr>
        </p:nvSpPr>
        <p:spPr>
          <a:xfrm>
            <a:off x="5568902" y="3442549"/>
            <a:ext cx="2501100" cy="448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37" name="Google Shape;1237;p103"/>
          <p:cNvSpPr/>
          <p:nvPr/>
        </p:nvSpPr>
        <p:spPr>
          <a:xfrm>
            <a:off x="2742800" y="3454363"/>
            <a:ext cx="1600200" cy="452700"/>
          </a:xfrm>
          <a:prstGeom prst="roundRect">
            <a:avLst>
              <a:gd fmla="val 17744" name="adj"/>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238" name="Google Shape;1238;p103"/>
          <p:cNvSpPr txBox="1"/>
          <p:nvPr>
            <p:ph idx="13" type="subTitle"/>
          </p:nvPr>
        </p:nvSpPr>
        <p:spPr>
          <a:xfrm>
            <a:off x="2893111" y="3516863"/>
            <a:ext cx="12993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7. Venn three">
  <p:cSld name="Venn three">
    <p:spTree>
      <p:nvGrpSpPr>
        <p:cNvPr id="1239" name="Shape 1239"/>
        <p:cNvGrpSpPr/>
        <p:nvPr/>
      </p:nvGrpSpPr>
      <p:grpSpPr>
        <a:xfrm>
          <a:off x="0" y="0"/>
          <a:ext cx="0" cy="0"/>
          <a:chOff x="0" y="0"/>
          <a:chExt cx="0" cy="0"/>
        </a:xfrm>
      </p:grpSpPr>
      <p:sp>
        <p:nvSpPr>
          <p:cNvPr id="1240" name="Google Shape;1240;p104"/>
          <p:cNvSpPr/>
          <p:nvPr/>
        </p:nvSpPr>
        <p:spPr>
          <a:xfrm>
            <a:off x="3676872" y="1465298"/>
            <a:ext cx="1714500" cy="17145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241" name="Google Shape;1241;p104"/>
          <p:cNvSpPr/>
          <p:nvPr/>
        </p:nvSpPr>
        <p:spPr>
          <a:xfrm>
            <a:off x="4257675" y="2442164"/>
            <a:ext cx="1714500" cy="17145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242" name="Google Shape;1242;p104"/>
          <p:cNvSpPr/>
          <p:nvPr/>
        </p:nvSpPr>
        <p:spPr>
          <a:xfrm>
            <a:off x="3123979" y="2442164"/>
            <a:ext cx="1714500" cy="1714500"/>
          </a:xfrm>
          <a:prstGeom prst="ellipse">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1243" name="Google Shape;1243;p104"/>
          <p:cNvGrpSpPr/>
          <p:nvPr/>
        </p:nvGrpSpPr>
        <p:grpSpPr>
          <a:xfrm flipH="1" rot="5400000">
            <a:off x="2878566" y="3159201"/>
            <a:ext cx="120015" cy="370146"/>
            <a:chOff x="8582701" y="10031465"/>
            <a:chExt cx="320040" cy="987055"/>
          </a:xfrm>
        </p:grpSpPr>
        <p:cxnSp>
          <p:nvCxnSpPr>
            <p:cNvPr id="1244" name="Google Shape;1244;p104"/>
            <p:cNvCxnSpPr/>
            <p:nvPr/>
          </p:nvCxnSpPr>
          <p:spPr>
            <a:xfrm rot="-5400000">
              <a:off x="8409214" y="10364973"/>
              <a:ext cx="667016" cy="0"/>
            </a:xfrm>
            <a:prstGeom prst="straightConnector1">
              <a:avLst/>
            </a:prstGeom>
            <a:noFill/>
            <a:ln cap="flat" cmpd="sng" w="19050">
              <a:solidFill>
                <a:schemeClr val="dk2"/>
              </a:solidFill>
              <a:prstDash val="solid"/>
              <a:miter lim="400000"/>
              <a:headEnd len="sm" w="sm" type="none"/>
              <a:tailEnd len="sm" w="sm" type="none"/>
            </a:ln>
          </p:spPr>
        </p:cxnSp>
        <p:sp>
          <p:nvSpPr>
            <p:cNvPr id="1245" name="Google Shape;1245;p104"/>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246" name="Google Shape;1246;p104"/>
          <p:cNvGrpSpPr/>
          <p:nvPr/>
        </p:nvGrpSpPr>
        <p:grpSpPr>
          <a:xfrm flipH="1" rot="-5400000">
            <a:off x="6097241" y="3117722"/>
            <a:ext cx="120015" cy="370146"/>
            <a:chOff x="8582701" y="10031465"/>
            <a:chExt cx="320040" cy="987055"/>
          </a:xfrm>
        </p:grpSpPr>
        <p:cxnSp>
          <p:nvCxnSpPr>
            <p:cNvPr id="1247" name="Google Shape;1247;p104"/>
            <p:cNvCxnSpPr/>
            <p:nvPr/>
          </p:nvCxnSpPr>
          <p:spPr>
            <a:xfrm rot="-5400000">
              <a:off x="8409214" y="10364973"/>
              <a:ext cx="667016" cy="0"/>
            </a:xfrm>
            <a:prstGeom prst="straightConnector1">
              <a:avLst/>
            </a:prstGeom>
            <a:noFill/>
            <a:ln cap="flat" cmpd="sng" w="19050">
              <a:solidFill>
                <a:schemeClr val="dk2"/>
              </a:solidFill>
              <a:prstDash val="solid"/>
              <a:miter lim="400000"/>
              <a:headEnd len="sm" w="sm" type="none"/>
              <a:tailEnd len="sm" w="sm" type="none"/>
            </a:ln>
          </p:spPr>
        </p:cxnSp>
        <p:sp>
          <p:nvSpPr>
            <p:cNvPr id="1248" name="Google Shape;1248;p104"/>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249" name="Google Shape;1249;p104"/>
          <p:cNvGrpSpPr/>
          <p:nvPr/>
        </p:nvGrpSpPr>
        <p:grpSpPr>
          <a:xfrm flipH="1" rot="-5400000">
            <a:off x="5602162" y="920979"/>
            <a:ext cx="120015" cy="1360303"/>
            <a:chOff x="8582701" y="7391044"/>
            <a:chExt cx="320040" cy="3627476"/>
          </a:xfrm>
        </p:grpSpPr>
        <p:cxnSp>
          <p:nvCxnSpPr>
            <p:cNvPr id="1250" name="Google Shape;1250;p104"/>
            <p:cNvCxnSpPr/>
            <p:nvPr/>
          </p:nvCxnSpPr>
          <p:spPr>
            <a:xfrm rot="-5400000">
              <a:off x="7089004" y="9044763"/>
              <a:ext cx="3307438" cy="0"/>
            </a:xfrm>
            <a:prstGeom prst="straightConnector1">
              <a:avLst/>
            </a:prstGeom>
            <a:noFill/>
            <a:ln cap="flat" cmpd="sng" w="19050">
              <a:solidFill>
                <a:schemeClr val="dk2"/>
              </a:solidFill>
              <a:prstDash val="solid"/>
              <a:miter lim="400000"/>
              <a:headEnd len="sm" w="sm" type="none"/>
              <a:tailEnd len="sm" w="sm" type="none"/>
            </a:ln>
          </p:spPr>
        </p:cxnSp>
        <p:sp>
          <p:nvSpPr>
            <p:cNvPr id="1251" name="Google Shape;1251;p104"/>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1252" name="Google Shape;1252;p104"/>
          <p:cNvSpPr txBox="1"/>
          <p:nvPr>
            <p:ph type="title"/>
          </p:nvPr>
        </p:nvSpPr>
        <p:spPr>
          <a:xfrm>
            <a:off x="338328" y="384048"/>
            <a:ext cx="8568000" cy="667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253" name="Google Shape;1253;p104"/>
          <p:cNvSpPr txBox="1"/>
          <p:nvPr>
            <p:ph idx="1" type="subTitle"/>
          </p:nvPr>
        </p:nvSpPr>
        <p:spPr>
          <a:xfrm>
            <a:off x="6377225" y="1354342"/>
            <a:ext cx="22365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254" name="Google Shape;1254;p104"/>
          <p:cNvSpPr txBox="1"/>
          <p:nvPr>
            <p:ph idx="2" type="subTitle"/>
          </p:nvPr>
        </p:nvSpPr>
        <p:spPr>
          <a:xfrm>
            <a:off x="6377225" y="1055100"/>
            <a:ext cx="22365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255" name="Google Shape;1255;p104"/>
          <p:cNvSpPr txBox="1"/>
          <p:nvPr>
            <p:ph idx="3" type="subTitle"/>
          </p:nvPr>
        </p:nvSpPr>
        <p:spPr>
          <a:xfrm>
            <a:off x="6377225" y="1902325"/>
            <a:ext cx="22365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56" name="Google Shape;1256;p104"/>
          <p:cNvSpPr txBox="1"/>
          <p:nvPr>
            <p:ph idx="4" type="subTitle"/>
          </p:nvPr>
        </p:nvSpPr>
        <p:spPr>
          <a:xfrm>
            <a:off x="6377225" y="3106942"/>
            <a:ext cx="22365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257" name="Google Shape;1257;p104"/>
          <p:cNvSpPr txBox="1"/>
          <p:nvPr>
            <p:ph idx="5" type="subTitle"/>
          </p:nvPr>
        </p:nvSpPr>
        <p:spPr>
          <a:xfrm>
            <a:off x="6377225" y="2807700"/>
            <a:ext cx="22365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258" name="Google Shape;1258;p104"/>
          <p:cNvSpPr txBox="1"/>
          <p:nvPr>
            <p:ph idx="6" type="subTitle"/>
          </p:nvPr>
        </p:nvSpPr>
        <p:spPr>
          <a:xfrm>
            <a:off x="6377225" y="3654925"/>
            <a:ext cx="22365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59" name="Google Shape;1259;p104"/>
          <p:cNvSpPr txBox="1"/>
          <p:nvPr>
            <p:ph idx="7" type="subTitle"/>
          </p:nvPr>
        </p:nvSpPr>
        <p:spPr>
          <a:xfrm>
            <a:off x="433625" y="3106942"/>
            <a:ext cx="22365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1260" name="Google Shape;1260;p104"/>
          <p:cNvSpPr txBox="1"/>
          <p:nvPr>
            <p:ph idx="8" type="subTitle"/>
          </p:nvPr>
        </p:nvSpPr>
        <p:spPr>
          <a:xfrm>
            <a:off x="433625" y="2807700"/>
            <a:ext cx="22365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261" name="Google Shape;1261;p104"/>
          <p:cNvSpPr txBox="1"/>
          <p:nvPr>
            <p:ph idx="9" type="subTitle"/>
          </p:nvPr>
        </p:nvSpPr>
        <p:spPr>
          <a:xfrm>
            <a:off x="433625" y="3654925"/>
            <a:ext cx="22365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8. Venn four">
  <p:cSld name="Venn four">
    <p:spTree>
      <p:nvGrpSpPr>
        <p:cNvPr id="1262" name="Shape 1262"/>
        <p:cNvGrpSpPr/>
        <p:nvPr/>
      </p:nvGrpSpPr>
      <p:grpSpPr>
        <a:xfrm>
          <a:off x="0" y="0"/>
          <a:ext cx="0" cy="0"/>
          <a:chOff x="0" y="0"/>
          <a:chExt cx="0" cy="0"/>
        </a:xfrm>
      </p:grpSpPr>
      <p:grpSp>
        <p:nvGrpSpPr>
          <p:cNvPr id="1263" name="Google Shape;1263;p105"/>
          <p:cNvGrpSpPr/>
          <p:nvPr/>
        </p:nvGrpSpPr>
        <p:grpSpPr>
          <a:xfrm flipH="1" rot="5400000">
            <a:off x="3386603" y="3312318"/>
            <a:ext cx="120015" cy="1360303"/>
            <a:chOff x="8582701" y="7391044"/>
            <a:chExt cx="320040" cy="3627476"/>
          </a:xfrm>
        </p:grpSpPr>
        <p:cxnSp>
          <p:nvCxnSpPr>
            <p:cNvPr id="1264" name="Google Shape;1264;p105"/>
            <p:cNvCxnSpPr/>
            <p:nvPr/>
          </p:nvCxnSpPr>
          <p:spPr>
            <a:xfrm rot="-5400000">
              <a:off x="7089004" y="9044763"/>
              <a:ext cx="3307438" cy="0"/>
            </a:xfrm>
            <a:prstGeom prst="straightConnector1">
              <a:avLst/>
            </a:prstGeom>
            <a:noFill/>
            <a:ln cap="flat" cmpd="sng" w="19050">
              <a:solidFill>
                <a:schemeClr val="dk2"/>
              </a:solidFill>
              <a:prstDash val="solid"/>
              <a:miter lim="400000"/>
              <a:headEnd len="sm" w="sm" type="none"/>
              <a:tailEnd len="sm" w="sm" type="none"/>
            </a:ln>
          </p:spPr>
        </p:cxnSp>
        <p:sp>
          <p:nvSpPr>
            <p:cNvPr id="1265" name="Google Shape;1265;p105"/>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266" name="Google Shape;1266;p105"/>
          <p:cNvGrpSpPr/>
          <p:nvPr/>
        </p:nvGrpSpPr>
        <p:grpSpPr>
          <a:xfrm flipH="1" rot="-5400000">
            <a:off x="6113190" y="2529557"/>
            <a:ext cx="120015" cy="370146"/>
            <a:chOff x="8582701" y="10031465"/>
            <a:chExt cx="320040" cy="987055"/>
          </a:xfrm>
        </p:grpSpPr>
        <p:cxnSp>
          <p:nvCxnSpPr>
            <p:cNvPr id="1267" name="Google Shape;1267;p105"/>
            <p:cNvCxnSpPr/>
            <p:nvPr/>
          </p:nvCxnSpPr>
          <p:spPr>
            <a:xfrm rot="-5400000">
              <a:off x="8409214" y="10364973"/>
              <a:ext cx="667016" cy="0"/>
            </a:xfrm>
            <a:prstGeom prst="straightConnector1">
              <a:avLst/>
            </a:prstGeom>
            <a:noFill/>
            <a:ln cap="flat" cmpd="sng" w="19050">
              <a:solidFill>
                <a:schemeClr val="dk2"/>
              </a:solidFill>
              <a:prstDash val="solid"/>
              <a:miter lim="400000"/>
              <a:headEnd len="sm" w="sm" type="none"/>
              <a:tailEnd len="sm" w="sm" type="none"/>
            </a:ln>
          </p:spPr>
        </p:cxnSp>
        <p:sp>
          <p:nvSpPr>
            <p:cNvPr id="1268" name="Google Shape;1268;p105"/>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1269" name="Google Shape;1269;p105"/>
          <p:cNvSpPr/>
          <p:nvPr/>
        </p:nvSpPr>
        <p:spPr>
          <a:xfrm>
            <a:off x="3700795" y="1271260"/>
            <a:ext cx="1714500" cy="17145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270" name="Google Shape;1270;p105"/>
          <p:cNvSpPr/>
          <p:nvPr/>
        </p:nvSpPr>
        <p:spPr>
          <a:xfrm>
            <a:off x="4273624" y="1857380"/>
            <a:ext cx="1714500" cy="17145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271" name="Google Shape;1271;p105"/>
          <p:cNvSpPr/>
          <p:nvPr/>
        </p:nvSpPr>
        <p:spPr>
          <a:xfrm>
            <a:off x="3139927" y="1857380"/>
            <a:ext cx="1714500" cy="1714500"/>
          </a:xfrm>
          <a:prstGeom prst="ellipse">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272" name="Google Shape;1272;p105"/>
          <p:cNvSpPr/>
          <p:nvPr/>
        </p:nvSpPr>
        <p:spPr>
          <a:xfrm>
            <a:off x="3714750" y="2406112"/>
            <a:ext cx="1714500" cy="1714500"/>
          </a:xfrm>
          <a:prstGeom prst="ellipse">
            <a:avLst/>
          </a:prstGeom>
          <a:noFill/>
          <a:ln cap="flat" cmpd="sng" w="19050">
            <a:solidFill>
              <a:schemeClr val="accent6"/>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1273" name="Google Shape;1273;p105"/>
          <p:cNvGrpSpPr/>
          <p:nvPr/>
        </p:nvGrpSpPr>
        <p:grpSpPr>
          <a:xfrm flipH="1" rot="-5400000">
            <a:off x="5604156" y="712530"/>
            <a:ext cx="120015" cy="1360303"/>
            <a:chOff x="8582701" y="7391044"/>
            <a:chExt cx="320040" cy="3627476"/>
          </a:xfrm>
        </p:grpSpPr>
        <p:cxnSp>
          <p:nvCxnSpPr>
            <p:cNvPr id="1274" name="Google Shape;1274;p105"/>
            <p:cNvCxnSpPr/>
            <p:nvPr/>
          </p:nvCxnSpPr>
          <p:spPr>
            <a:xfrm rot="-5400000">
              <a:off x="7089004" y="9044763"/>
              <a:ext cx="3307438" cy="0"/>
            </a:xfrm>
            <a:prstGeom prst="straightConnector1">
              <a:avLst/>
            </a:prstGeom>
            <a:noFill/>
            <a:ln cap="flat" cmpd="sng" w="19050">
              <a:solidFill>
                <a:schemeClr val="dk2"/>
              </a:solidFill>
              <a:prstDash val="solid"/>
              <a:miter lim="400000"/>
              <a:headEnd len="sm" w="sm" type="none"/>
              <a:tailEnd len="sm" w="sm" type="none"/>
            </a:ln>
          </p:spPr>
        </p:cxnSp>
        <p:sp>
          <p:nvSpPr>
            <p:cNvPr id="1275" name="Google Shape;1275;p105"/>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276" name="Google Shape;1276;p105"/>
          <p:cNvGrpSpPr/>
          <p:nvPr/>
        </p:nvGrpSpPr>
        <p:grpSpPr>
          <a:xfrm flipH="1" rot="5400000">
            <a:off x="2891525" y="2529557"/>
            <a:ext cx="120015" cy="370146"/>
            <a:chOff x="8582701" y="10031465"/>
            <a:chExt cx="320040" cy="987055"/>
          </a:xfrm>
        </p:grpSpPr>
        <p:cxnSp>
          <p:nvCxnSpPr>
            <p:cNvPr id="1277" name="Google Shape;1277;p105"/>
            <p:cNvCxnSpPr/>
            <p:nvPr/>
          </p:nvCxnSpPr>
          <p:spPr>
            <a:xfrm rot="-5400000">
              <a:off x="8409214" y="10364973"/>
              <a:ext cx="667016" cy="0"/>
            </a:xfrm>
            <a:prstGeom prst="straightConnector1">
              <a:avLst/>
            </a:prstGeom>
            <a:noFill/>
            <a:ln cap="flat" cmpd="sng" w="19050">
              <a:solidFill>
                <a:schemeClr val="dk2"/>
              </a:solidFill>
              <a:prstDash val="solid"/>
              <a:miter lim="400000"/>
              <a:headEnd len="sm" w="sm" type="none"/>
              <a:tailEnd len="sm" w="sm" type="none"/>
            </a:ln>
          </p:spPr>
        </p:cxnSp>
        <p:sp>
          <p:nvSpPr>
            <p:cNvPr id="1278" name="Google Shape;1278;p105"/>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1279" name="Google Shape;1279;p105"/>
          <p:cNvSpPr txBox="1"/>
          <p:nvPr>
            <p:ph type="title"/>
          </p:nvPr>
        </p:nvSpPr>
        <p:spPr>
          <a:xfrm>
            <a:off x="338328" y="384048"/>
            <a:ext cx="8568000" cy="667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280" name="Google Shape;1280;p105"/>
          <p:cNvSpPr txBox="1"/>
          <p:nvPr>
            <p:ph idx="1" type="subTitle"/>
          </p:nvPr>
        </p:nvSpPr>
        <p:spPr>
          <a:xfrm>
            <a:off x="6453425" y="1201942"/>
            <a:ext cx="22365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281" name="Google Shape;1281;p105"/>
          <p:cNvSpPr txBox="1"/>
          <p:nvPr>
            <p:ph idx="2" type="subTitle"/>
          </p:nvPr>
        </p:nvSpPr>
        <p:spPr>
          <a:xfrm>
            <a:off x="6453425" y="902700"/>
            <a:ext cx="22365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282" name="Google Shape;1282;p105"/>
          <p:cNvSpPr txBox="1"/>
          <p:nvPr>
            <p:ph idx="3" type="subTitle"/>
          </p:nvPr>
        </p:nvSpPr>
        <p:spPr>
          <a:xfrm>
            <a:off x="6453425" y="1749925"/>
            <a:ext cx="22365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83" name="Google Shape;1283;p105"/>
          <p:cNvSpPr txBox="1"/>
          <p:nvPr>
            <p:ph idx="4" type="subTitle"/>
          </p:nvPr>
        </p:nvSpPr>
        <p:spPr>
          <a:xfrm>
            <a:off x="6453425" y="2497342"/>
            <a:ext cx="22365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284" name="Google Shape;1284;p105"/>
          <p:cNvSpPr txBox="1"/>
          <p:nvPr>
            <p:ph idx="5" type="subTitle"/>
          </p:nvPr>
        </p:nvSpPr>
        <p:spPr>
          <a:xfrm>
            <a:off x="6453425" y="2198100"/>
            <a:ext cx="22365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285" name="Google Shape;1285;p105"/>
          <p:cNvSpPr txBox="1"/>
          <p:nvPr>
            <p:ph idx="6" type="subTitle"/>
          </p:nvPr>
        </p:nvSpPr>
        <p:spPr>
          <a:xfrm>
            <a:off x="6453425" y="3045325"/>
            <a:ext cx="22365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286" name="Google Shape;1286;p105"/>
          <p:cNvSpPr txBox="1"/>
          <p:nvPr>
            <p:ph idx="7" type="subTitle"/>
          </p:nvPr>
        </p:nvSpPr>
        <p:spPr>
          <a:xfrm>
            <a:off x="509825" y="2344942"/>
            <a:ext cx="22365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1287" name="Google Shape;1287;p105"/>
          <p:cNvSpPr txBox="1"/>
          <p:nvPr>
            <p:ph idx="8" type="subTitle"/>
          </p:nvPr>
        </p:nvSpPr>
        <p:spPr>
          <a:xfrm>
            <a:off x="509825" y="2045700"/>
            <a:ext cx="22365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288" name="Google Shape;1288;p105"/>
          <p:cNvSpPr txBox="1"/>
          <p:nvPr>
            <p:ph idx="9" type="subTitle"/>
          </p:nvPr>
        </p:nvSpPr>
        <p:spPr>
          <a:xfrm>
            <a:off x="509825" y="2892925"/>
            <a:ext cx="22365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1289" name="Google Shape;1289;p105"/>
          <p:cNvSpPr txBox="1"/>
          <p:nvPr>
            <p:ph idx="13" type="subTitle"/>
          </p:nvPr>
        </p:nvSpPr>
        <p:spPr>
          <a:xfrm>
            <a:off x="509825" y="3640342"/>
            <a:ext cx="22365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1290" name="Google Shape;1290;p105"/>
          <p:cNvSpPr txBox="1"/>
          <p:nvPr>
            <p:ph idx="14" type="subTitle"/>
          </p:nvPr>
        </p:nvSpPr>
        <p:spPr>
          <a:xfrm>
            <a:off x="509825" y="3341100"/>
            <a:ext cx="22365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291" name="Google Shape;1291;p105"/>
          <p:cNvSpPr txBox="1"/>
          <p:nvPr>
            <p:ph idx="15" type="subTitle"/>
          </p:nvPr>
        </p:nvSpPr>
        <p:spPr>
          <a:xfrm>
            <a:off x="509825" y="4188325"/>
            <a:ext cx="22365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9. Four computer feature functions">
  <p:cSld name="Four computer feature functions">
    <p:spTree>
      <p:nvGrpSpPr>
        <p:cNvPr id="1292" name="Shape 1292"/>
        <p:cNvGrpSpPr/>
        <p:nvPr/>
      </p:nvGrpSpPr>
      <p:grpSpPr>
        <a:xfrm>
          <a:off x="0" y="0"/>
          <a:ext cx="0" cy="0"/>
          <a:chOff x="0" y="0"/>
          <a:chExt cx="0" cy="0"/>
        </a:xfrm>
      </p:grpSpPr>
      <p:grpSp>
        <p:nvGrpSpPr>
          <p:cNvPr id="1293" name="Google Shape;1293;p106"/>
          <p:cNvGrpSpPr/>
          <p:nvPr/>
        </p:nvGrpSpPr>
        <p:grpSpPr>
          <a:xfrm>
            <a:off x="3204825" y="1483500"/>
            <a:ext cx="2716200" cy="2104675"/>
            <a:chOff x="3204825" y="1483500"/>
            <a:chExt cx="2716200" cy="2104675"/>
          </a:xfrm>
        </p:grpSpPr>
        <p:sp>
          <p:nvSpPr>
            <p:cNvPr id="1294" name="Google Shape;1294;p106"/>
            <p:cNvSpPr/>
            <p:nvPr/>
          </p:nvSpPr>
          <p:spPr>
            <a:xfrm>
              <a:off x="4210050" y="3226375"/>
              <a:ext cx="723900" cy="361800"/>
            </a:xfrm>
            <a:prstGeom prst="trapezoid">
              <a:avLst>
                <a:gd fmla="val 43443"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06"/>
            <p:cNvSpPr/>
            <p:nvPr/>
          </p:nvSpPr>
          <p:spPr>
            <a:xfrm>
              <a:off x="3204825" y="1483500"/>
              <a:ext cx="2716200" cy="1743000"/>
            </a:xfrm>
            <a:prstGeom prst="roundRect">
              <a:avLst>
                <a:gd fmla="val 5273"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6" name="Google Shape;1296;p106"/>
          <p:cNvGrpSpPr/>
          <p:nvPr/>
        </p:nvGrpSpPr>
        <p:grpSpPr>
          <a:xfrm rot="1499954">
            <a:off x="1515094" y="598380"/>
            <a:ext cx="2551762" cy="1371580"/>
            <a:chOff x="1191527" y="2380720"/>
            <a:chExt cx="2551800" cy="1371600"/>
          </a:xfrm>
        </p:grpSpPr>
        <p:cxnSp>
          <p:nvCxnSpPr>
            <p:cNvPr id="1297" name="Google Shape;1297;p106"/>
            <p:cNvCxnSpPr>
              <a:stCxn id="1298"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med" w="med" type="none"/>
              <a:tailEnd len="med" w="med" type="triangle"/>
            </a:ln>
          </p:spPr>
        </p:cxnSp>
        <p:sp>
          <p:nvSpPr>
            <p:cNvPr id="1298" name="Google Shape;1298;p106"/>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1299" name="Google Shape;1299;p106"/>
          <p:cNvGrpSpPr/>
          <p:nvPr/>
        </p:nvGrpSpPr>
        <p:grpSpPr>
          <a:xfrm flipH="1" rot="-1499954">
            <a:off x="5162069" y="598380"/>
            <a:ext cx="2551762" cy="1371580"/>
            <a:chOff x="1191527" y="2380720"/>
            <a:chExt cx="2551800" cy="1371600"/>
          </a:xfrm>
        </p:grpSpPr>
        <p:cxnSp>
          <p:nvCxnSpPr>
            <p:cNvPr id="1300" name="Google Shape;1300;p106"/>
            <p:cNvCxnSpPr>
              <a:stCxn id="1301"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med" w="med" type="none"/>
              <a:tailEnd len="med" w="med" type="triangle"/>
            </a:ln>
          </p:spPr>
        </p:cxnSp>
        <p:sp>
          <p:nvSpPr>
            <p:cNvPr id="1301" name="Google Shape;1301;p106"/>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1302" name="Google Shape;1302;p106"/>
          <p:cNvGrpSpPr/>
          <p:nvPr/>
        </p:nvGrpSpPr>
        <p:grpSpPr>
          <a:xfrm rot="-9300046">
            <a:off x="5162069" y="2636730"/>
            <a:ext cx="2551762" cy="1371580"/>
            <a:chOff x="1191527" y="2380720"/>
            <a:chExt cx="2551800" cy="1371600"/>
          </a:xfrm>
        </p:grpSpPr>
        <p:cxnSp>
          <p:nvCxnSpPr>
            <p:cNvPr id="1303" name="Google Shape;1303;p106"/>
            <p:cNvCxnSpPr>
              <a:stCxn id="1304"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med" w="med" type="none"/>
              <a:tailEnd len="med" w="med" type="triangle"/>
            </a:ln>
          </p:spPr>
        </p:cxnSp>
        <p:sp>
          <p:nvSpPr>
            <p:cNvPr id="1304" name="Google Shape;1304;p106"/>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1305" name="Google Shape;1305;p106"/>
          <p:cNvGrpSpPr/>
          <p:nvPr/>
        </p:nvGrpSpPr>
        <p:grpSpPr>
          <a:xfrm flipH="1" rot="9300046">
            <a:off x="1515094" y="2636730"/>
            <a:ext cx="2551762" cy="1371580"/>
            <a:chOff x="1191527" y="2380720"/>
            <a:chExt cx="2551800" cy="1371600"/>
          </a:xfrm>
        </p:grpSpPr>
        <p:cxnSp>
          <p:nvCxnSpPr>
            <p:cNvPr id="1306" name="Google Shape;1306;p106"/>
            <p:cNvCxnSpPr>
              <a:stCxn id="1307"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med" w="med" type="none"/>
              <a:tailEnd len="med" w="med" type="triangle"/>
            </a:ln>
          </p:spPr>
        </p:cxnSp>
        <p:sp>
          <p:nvSpPr>
            <p:cNvPr id="1307" name="Google Shape;1307;p106"/>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Six computer feature functions">
  <p:cSld name="Four computer feature functions_1">
    <p:spTree>
      <p:nvGrpSpPr>
        <p:cNvPr id="1308" name="Shape 1308"/>
        <p:cNvGrpSpPr/>
        <p:nvPr/>
      </p:nvGrpSpPr>
      <p:grpSpPr>
        <a:xfrm>
          <a:off x="0" y="0"/>
          <a:ext cx="0" cy="0"/>
          <a:chOff x="0" y="0"/>
          <a:chExt cx="0" cy="0"/>
        </a:xfrm>
      </p:grpSpPr>
      <p:grpSp>
        <p:nvGrpSpPr>
          <p:cNvPr id="1309" name="Google Shape;1309;p107"/>
          <p:cNvGrpSpPr/>
          <p:nvPr/>
        </p:nvGrpSpPr>
        <p:grpSpPr>
          <a:xfrm>
            <a:off x="3204825" y="1483500"/>
            <a:ext cx="2716200" cy="2104675"/>
            <a:chOff x="3204825" y="1483500"/>
            <a:chExt cx="2716200" cy="2104675"/>
          </a:xfrm>
        </p:grpSpPr>
        <p:sp>
          <p:nvSpPr>
            <p:cNvPr id="1310" name="Google Shape;1310;p107"/>
            <p:cNvSpPr/>
            <p:nvPr/>
          </p:nvSpPr>
          <p:spPr>
            <a:xfrm>
              <a:off x="4210050" y="3226375"/>
              <a:ext cx="723900" cy="361800"/>
            </a:xfrm>
            <a:prstGeom prst="trapezoid">
              <a:avLst>
                <a:gd fmla="val 43443"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07"/>
            <p:cNvSpPr/>
            <p:nvPr/>
          </p:nvSpPr>
          <p:spPr>
            <a:xfrm>
              <a:off x="3204825" y="1483500"/>
              <a:ext cx="2716200" cy="1743000"/>
            </a:xfrm>
            <a:prstGeom prst="roundRect">
              <a:avLst>
                <a:gd fmla="val 5273"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2" name="Google Shape;1312;p107"/>
          <p:cNvGrpSpPr/>
          <p:nvPr/>
        </p:nvGrpSpPr>
        <p:grpSpPr>
          <a:xfrm rot="1499954">
            <a:off x="1667494" y="522180"/>
            <a:ext cx="2551762" cy="1371580"/>
            <a:chOff x="1191527" y="2380720"/>
            <a:chExt cx="2551800" cy="1371600"/>
          </a:xfrm>
        </p:grpSpPr>
        <p:cxnSp>
          <p:nvCxnSpPr>
            <p:cNvPr id="1313" name="Google Shape;1313;p107"/>
            <p:cNvCxnSpPr>
              <a:stCxn id="1314"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med" w="med" type="none"/>
              <a:tailEnd len="med" w="med" type="triangle"/>
            </a:ln>
          </p:spPr>
        </p:cxnSp>
        <p:sp>
          <p:nvSpPr>
            <p:cNvPr id="1314" name="Google Shape;1314;p107"/>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1315" name="Google Shape;1315;p107"/>
          <p:cNvGrpSpPr/>
          <p:nvPr/>
        </p:nvGrpSpPr>
        <p:grpSpPr>
          <a:xfrm flipH="1" rot="-1499954">
            <a:off x="4781069" y="522180"/>
            <a:ext cx="2551762" cy="1371580"/>
            <a:chOff x="1191527" y="2380720"/>
            <a:chExt cx="2551800" cy="1371600"/>
          </a:xfrm>
        </p:grpSpPr>
        <p:cxnSp>
          <p:nvCxnSpPr>
            <p:cNvPr id="1316" name="Google Shape;1316;p107"/>
            <p:cNvCxnSpPr>
              <a:stCxn id="1317"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med" w="med" type="none"/>
              <a:tailEnd len="med" w="med" type="triangle"/>
            </a:ln>
          </p:spPr>
        </p:cxnSp>
        <p:sp>
          <p:nvSpPr>
            <p:cNvPr id="1317" name="Google Shape;1317;p107"/>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1318" name="Google Shape;1318;p107"/>
          <p:cNvGrpSpPr/>
          <p:nvPr/>
        </p:nvGrpSpPr>
        <p:grpSpPr>
          <a:xfrm rot="-9300046">
            <a:off x="4781069" y="2789130"/>
            <a:ext cx="2551762" cy="1371580"/>
            <a:chOff x="1191527" y="2380720"/>
            <a:chExt cx="2551800" cy="1371600"/>
          </a:xfrm>
        </p:grpSpPr>
        <p:cxnSp>
          <p:nvCxnSpPr>
            <p:cNvPr id="1319" name="Google Shape;1319;p107"/>
            <p:cNvCxnSpPr>
              <a:stCxn id="1320"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med" w="med" type="none"/>
              <a:tailEnd len="med" w="med" type="triangle"/>
            </a:ln>
          </p:spPr>
        </p:cxnSp>
        <p:sp>
          <p:nvSpPr>
            <p:cNvPr id="1320" name="Google Shape;1320;p107"/>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1321" name="Google Shape;1321;p107"/>
          <p:cNvGrpSpPr/>
          <p:nvPr/>
        </p:nvGrpSpPr>
        <p:grpSpPr>
          <a:xfrm flipH="1" rot="9300046">
            <a:off x="1591294" y="2789130"/>
            <a:ext cx="2551762" cy="1371580"/>
            <a:chOff x="1191527" y="2380720"/>
            <a:chExt cx="2551800" cy="1371600"/>
          </a:xfrm>
        </p:grpSpPr>
        <p:cxnSp>
          <p:nvCxnSpPr>
            <p:cNvPr id="1322" name="Google Shape;1322;p107"/>
            <p:cNvCxnSpPr>
              <a:stCxn id="1323"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med" w="med" type="none"/>
              <a:tailEnd len="med" w="med" type="triangle"/>
            </a:ln>
          </p:spPr>
        </p:cxnSp>
        <p:sp>
          <p:nvSpPr>
            <p:cNvPr id="1323" name="Google Shape;1323;p107"/>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1324" name="Google Shape;1324;p107"/>
          <p:cNvGrpSpPr/>
          <p:nvPr/>
        </p:nvGrpSpPr>
        <p:grpSpPr>
          <a:xfrm>
            <a:off x="924561" y="1646165"/>
            <a:ext cx="2551800" cy="1371600"/>
            <a:chOff x="1191527" y="2380720"/>
            <a:chExt cx="2551800" cy="1371600"/>
          </a:xfrm>
        </p:grpSpPr>
        <p:cxnSp>
          <p:nvCxnSpPr>
            <p:cNvPr id="1325" name="Google Shape;1325;p107"/>
            <p:cNvCxnSpPr>
              <a:stCxn id="1326" idx="6"/>
            </p:cNvCxnSpPr>
            <p:nvPr/>
          </p:nvCxnSpPr>
          <p:spPr>
            <a:xfrm>
              <a:off x="2563127" y="3066520"/>
              <a:ext cx="1180200" cy="0"/>
            </a:xfrm>
            <a:prstGeom prst="straightConnector1">
              <a:avLst/>
            </a:prstGeom>
            <a:noFill/>
            <a:ln cap="rnd" cmpd="sng" w="19050">
              <a:solidFill>
                <a:srgbClr val="A371F7"/>
              </a:solidFill>
              <a:prstDash val="solid"/>
              <a:miter lim="400000"/>
              <a:headEnd len="med" w="med" type="none"/>
              <a:tailEnd len="med" w="med" type="triangle"/>
            </a:ln>
          </p:spPr>
        </p:cxnSp>
        <p:sp>
          <p:nvSpPr>
            <p:cNvPr id="1326" name="Google Shape;1326;p107"/>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1327" name="Google Shape;1327;p107"/>
          <p:cNvGrpSpPr/>
          <p:nvPr/>
        </p:nvGrpSpPr>
        <p:grpSpPr>
          <a:xfrm flipH="1">
            <a:off x="5344161" y="1646165"/>
            <a:ext cx="2551800" cy="1371600"/>
            <a:chOff x="1191527" y="2380720"/>
            <a:chExt cx="2551800" cy="1371600"/>
          </a:xfrm>
        </p:grpSpPr>
        <p:cxnSp>
          <p:nvCxnSpPr>
            <p:cNvPr id="1328" name="Google Shape;1328;p107"/>
            <p:cNvCxnSpPr>
              <a:stCxn id="1329" idx="6"/>
            </p:cNvCxnSpPr>
            <p:nvPr/>
          </p:nvCxnSpPr>
          <p:spPr>
            <a:xfrm>
              <a:off x="2563127" y="3066520"/>
              <a:ext cx="1180200" cy="0"/>
            </a:xfrm>
            <a:prstGeom prst="straightConnector1">
              <a:avLst/>
            </a:prstGeom>
            <a:noFill/>
            <a:ln cap="rnd" cmpd="sng" w="19050">
              <a:solidFill>
                <a:srgbClr val="A371F7"/>
              </a:solidFill>
              <a:prstDash val="solid"/>
              <a:miter lim="400000"/>
              <a:headEnd len="med" w="med" type="none"/>
              <a:tailEnd len="med" w="med" type="triangle"/>
            </a:ln>
          </p:spPr>
        </p:cxnSp>
        <p:sp>
          <p:nvSpPr>
            <p:cNvPr id="1329" name="Google Shape;1329;p107"/>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1. Q&amp;A">
  <p:cSld name="Q&amp;A blue">
    <p:bg>
      <p:bgPr>
        <a:gradFill>
          <a:gsLst>
            <a:gs pos="0">
              <a:schemeClr val="accent4"/>
            </a:gs>
            <a:gs pos="100000">
              <a:schemeClr val="accent1"/>
            </a:gs>
          </a:gsLst>
          <a:lin ang="8100019" scaled="0"/>
        </a:gradFill>
      </p:bgPr>
    </p:bg>
    <p:spTree>
      <p:nvGrpSpPr>
        <p:cNvPr id="1330" name="Shape 1330"/>
        <p:cNvGrpSpPr/>
        <p:nvPr/>
      </p:nvGrpSpPr>
      <p:grpSpPr>
        <a:xfrm>
          <a:off x="0" y="0"/>
          <a:ext cx="0" cy="0"/>
          <a:chOff x="0" y="0"/>
          <a:chExt cx="0" cy="0"/>
        </a:xfrm>
      </p:grpSpPr>
      <p:sp>
        <p:nvSpPr>
          <p:cNvPr id="1331" name="Google Shape;1331;p108"/>
          <p:cNvSpPr/>
          <p:nvPr/>
        </p:nvSpPr>
        <p:spPr>
          <a:xfrm>
            <a:off x="3665742" y="2092773"/>
            <a:ext cx="18126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lang="en" sz="6000">
                <a:solidFill>
                  <a:schemeClr val="dk1"/>
                </a:solidFill>
              </a:rPr>
              <a:t>Q&amp;A</a:t>
            </a:r>
            <a:endParaRPr b="1" sz="6000">
              <a:solidFill>
                <a:schemeClr val="dk1"/>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2. Q&amp;A">
  <p:cSld name="Q&amp;A gradient 1">
    <p:bg>
      <p:bgPr>
        <a:gradFill>
          <a:gsLst>
            <a:gs pos="0">
              <a:srgbClr val="A371F7"/>
            </a:gs>
            <a:gs pos="100000">
              <a:srgbClr val="388BFD"/>
            </a:gs>
          </a:gsLst>
          <a:lin ang="18900000" scaled="0"/>
        </a:gradFill>
      </p:bgPr>
    </p:bg>
    <p:spTree>
      <p:nvGrpSpPr>
        <p:cNvPr id="1332" name="Shape 1332"/>
        <p:cNvGrpSpPr/>
        <p:nvPr/>
      </p:nvGrpSpPr>
      <p:grpSpPr>
        <a:xfrm>
          <a:off x="0" y="0"/>
          <a:ext cx="0" cy="0"/>
          <a:chOff x="0" y="0"/>
          <a:chExt cx="0" cy="0"/>
        </a:xfrm>
      </p:grpSpPr>
      <p:sp>
        <p:nvSpPr>
          <p:cNvPr id="1333" name="Google Shape;1333;p109"/>
          <p:cNvSpPr/>
          <p:nvPr/>
        </p:nvSpPr>
        <p:spPr>
          <a:xfrm>
            <a:off x="3665742" y="2092773"/>
            <a:ext cx="18126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lang="en" sz="6000">
                <a:solidFill>
                  <a:schemeClr val="dk1"/>
                </a:solidFill>
              </a:rPr>
              <a:t>Q&amp;A</a:t>
            </a:r>
            <a:endParaRPr b="1" sz="6000">
              <a:solidFill>
                <a:schemeClr val="dk1"/>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3. Q&amp;A">
  <p:cSld name="Q&amp;A gradient 2">
    <p:bg>
      <p:bgPr>
        <a:gradFill>
          <a:gsLst>
            <a:gs pos="0">
              <a:schemeClr val="accent2"/>
            </a:gs>
            <a:gs pos="51000">
              <a:schemeClr val="accent6"/>
            </a:gs>
            <a:gs pos="100000">
              <a:schemeClr val="accent3"/>
            </a:gs>
          </a:gsLst>
          <a:lin ang="18900044" scaled="0"/>
        </a:gradFill>
      </p:bgPr>
    </p:bg>
    <p:spTree>
      <p:nvGrpSpPr>
        <p:cNvPr id="1334" name="Shape 1334"/>
        <p:cNvGrpSpPr/>
        <p:nvPr/>
      </p:nvGrpSpPr>
      <p:grpSpPr>
        <a:xfrm>
          <a:off x="0" y="0"/>
          <a:ext cx="0" cy="0"/>
          <a:chOff x="0" y="0"/>
          <a:chExt cx="0" cy="0"/>
        </a:xfrm>
      </p:grpSpPr>
      <p:sp>
        <p:nvSpPr>
          <p:cNvPr id="1335" name="Google Shape;1335;p110"/>
          <p:cNvSpPr/>
          <p:nvPr/>
        </p:nvSpPr>
        <p:spPr>
          <a:xfrm>
            <a:off x="3665742" y="2092773"/>
            <a:ext cx="18126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lang="en" sz="6000">
                <a:solidFill>
                  <a:schemeClr val="dk1"/>
                </a:solidFill>
              </a:rPr>
              <a:t>Q&amp;A</a:t>
            </a:r>
            <a:endParaRPr b="1" sz="6000">
              <a:solidFill>
                <a:schemeClr val="dk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resentation title">
  <p:cSld name="Presentation title_2">
    <p:bg>
      <p:bgPr>
        <a:gradFill>
          <a:gsLst>
            <a:gs pos="0">
              <a:srgbClr val="56D364"/>
            </a:gs>
            <a:gs pos="100000">
              <a:srgbClr val="388BFD"/>
            </a:gs>
          </a:gsLst>
          <a:lin ang="8100019" scaled="0"/>
        </a:gradFill>
      </p:bgPr>
    </p:bg>
    <p:spTree>
      <p:nvGrpSpPr>
        <p:cNvPr id="135" name="Shape 135"/>
        <p:cNvGrpSpPr/>
        <p:nvPr/>
      </p:nvGrpSpPr>
      <p:grpSpPr>
        <a:xfrm>
          <a:off x="0" y="0"/>
          <a:ext cx="0" cy="0"/>
          <a:chOff x="0" y="0"/>
          <a:chExt cx="0" cy="0"/>
        </a:xfrm>
      </p:grpSpPr>
      <p:pic>
        <p:nvPicPr>
          <p:cNvPr descr="Image" id="136" name="Google Shape;136;p12"/>
          <p:cNvPicPr preferRelativeResize="0"/>
          <p:nvPr/>
        </p:nvPicPr>
        <p:blipFill rotWithShape="1">
          <a:blip r:embed="rId2">
            <a:alphaModFix/>
          </a:blip>
          <a:srcRect b="0" l="0" r="0" t="0"/>
          <a:stretch/>
        </p:blipFill>
        <p:spPr>
          <a:xfrm>
            <a:off x="487136" y="494778"/>
            <a:ext cx="527371" cy="514350"/>
          </a:xfrm>
          <a:prstGeom prst="rect">
            <a:avLst/>
          </a:prstGeom>
          <a:noFill/>
          <a:ln>
            <a:noFill/>
          </a:ln>
        </p:spPr>
      </p:pic>
      <p:sp>
        <p:nvSpPr>
          <p:cNvPr id="137" name="Google Shape;137;p12"/>
          <p:cNvSpPr txBox="1"/>
          <p:nvPr>
            <p:ph type="title"/>
          </p:nvPr>
        </p:nvSpPr>
        <p:spPr>
          <a:xfrm>
            <a:off x="487136" y="1700213"/>
            <a:ext cx="6858000" cy="1743000"/>
          </a:xfrm>
          <a:prstGeom prst="rect">
            <a:avLst/>
          </a:prstGeom>
          <a:noFill/>
          <a:ln>
            <a:noFill/>
          </a:ln>
        </p:spPr>
        <p:txBody>
          <a:bodyPr anchorCtr="0" anchor="ctr" bIns="17150" lIns="34275" spcFirstLastPara="1" rIns="34275" wrap="square" tIns="17150">
            <a:noAutofit/>
          </a:bodyPr>
          <a:lstStyle>
            <a:lvl1pPr lvl="0" marR="0" rtl="0" algn="l">
              <a:lnSpc>
                <a:spcPct val="80000"/>
              </a:lnSpc>
              <a:spcBef>
                <a:spcPts val="0"/>
              </a:spcBef>
              <a:spcAft>
                <a:spcPts val="0"/>
              </a:spcAft>
              <a:buClr>
                <a:schemeClr val="dk1"/>
              </a:buClr>
              <a:buSzPts val="4400"/>
              <a:buNone/>
              <a:defRPr b="1" i="0" sz="4400" u="none" cap="none" strike="noStrike">
                <a:solidFill>
                  <a:schemeClr val="dk1"/>
                </a:solidFill>
              </a:defRPr>
            </a:lvl1pPr>
            <a:lvl2pPr lvl="1"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9pPr>
          </a:lstStyle>
          <a:p/>
        </p:txBody>
      </p:sp>
      <p:sp>
        <p:nvSpPr>
          <p:cNvPr id="138" name="Google Shape;138;p12"/>
          <p:cNvSpPr txBox="1"/>
          <p:nvPr>
            <p:ph idx="1" type="subTitle"/>
          </p:nvPr>
        </p:nvSpPr>
        <p:spPr>
          <a:xfrm>
            <a:off x="484632" y="4187952"/>
            <a:ext cx="5120700" cy="594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4. Q&amp;A">
  <p:cSld name="Q&amp;A Gradient BG 2">
    <p:spTree>
      <p:nvGrpSpPr>
        <p:cNvPr id="1336" name="Shape 1336"/>
        <p:cNvGrpSpPr/>
        <p:nvPr/>
      </p:nvGrpSpPr>
      <p:grpSpPr>
        <a:xfrm>
          <a:off x="0" y="0"/>
          <a:ext cx="0" cy="0"/>
          <a:chOff x="0" y="0"/>
          <a:chExt cx="0" cy="0"/>
        </a:xfrm>
      </p:grpSpPr>
      <p:pic>
        <p:nvPicPr>
          <p:cNvPr id="1337" name="Google Shape;1337;p11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338" name="Google Shape;1338;p111"/>
          <p:cNvSpPr/>
          <p:nvPr/>
        </p:nvSpPr>
        <p:spPr>
          <a:xfrm>
            <a:off x="3665742" y="2092773"/>
            <a:ext cx="18126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lang="en" sz="6000">
                <a:solidFill>
                  <a:schemeClr val="dk1"/>
                </a:solidFill>
              </a:rPr>
              <a:t>Q&amp;A</a:t>
            </a:r>
            <a:endParaRPr b="1" sz="6000">
              <a:solidFill>
                <a:schemeClr val="dk1"/>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5. Q&amp;A ">
  <p:cSld name="Q&amp;A Gradient BG 3">
    <p:spTree>
      <p:nvGrpSpPr>
        <p:cNvPr id="1339" name="Shape 1339"/>
        <p:cNvGrpSpPr/>
        <p:nvPr/>
      </p:nvGrpSpPr>
      <p:grpSpPr>
        <a:xfrm>
          <a:off x="0" y="0"/>
          <a:ext cx="0" cy="0"/>
          <a:chOff x="0" y="0"/>
          <a:chExt cx="0" cy="0"/>
        </a:xfrm>
      </p:grpSpPr>
      <p:pic>
        <p:nvPicPr>
          <p:cNvPr id="1340" name="Google Shape;1340;p11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341" name="Google Shape;1341;p112"/>
          <p:cNvSpPr/>
          <p:nvPr/>
        </p:nvSpPr>
        <p:spPr>
          <a:xfrm>
            <a:off x="3665742" y="2092773"/>
            <a:ext cx="1812515" cy="957954"/>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lang="en" sz="6000">
                <a:solidFill>
                  <a:schemeClr val="dk1"/>
                </a:solidFill>
              </a:rPr>
              <a:t>Q&amp;A</a:t>
            </a:r>
            <a:endParaRPr b="1" sz="6000">
              <a:solidFill>
                <a:schemeClr val="dk1"/>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6. Thank you">
  <p:cSld name="Thank you purple">
    <p:bg>
      <p:bgPr>
        <a:gradFill>
          <a:gsLst>
            <a:gs pos="0">
              <a:schemeClr val="accent5"/>
            </a:gs>
            <a:gs pos="50000">
              <a:schemeClr val="accent1"/>
            </a:gs>
            <a:gs pos="100000">
              <a:schemeClr val="accent4"/>
            </a:gs>
          </a:gsLst>
          <a:lin ang="18900044" scaled="0"/>
        </a:gradFill>
      </p:bgPr>
    </p:bg>
    <p:spTree>
      <p:nvGrpSpPr>
        <p:cNvPr id="1342" name="Shape 1342"/>
        <p:cNvGrpSpPr/>
        <p:nvPr/>
      </p:nvGrpSpPr>
      <p:grpSpPr>
        <a:xfrm>
          <a:off x="0" y="0"/>
          <a:ext cx="0" cy="0"/>
          <a:chOff x="0" y="0"/>
          <a:chExt cx="0" cy="0"/>
        </a:xfrm>
      </p:grpSpPr>
      <p:sp>
        <p:nvSpPr>
          <p:cNvPr id="1343" name="Google Shape;1343;p113"/>
          <p:cNvSpPr/>
          <p:nvPr/>
        </p:nvSpPr>
        <p:spPr>
          <a:xfrm>
            <a:off x="2613171" y="2092773"/>
            <a:ext cx="39177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dk1"/>
                </a:solidFill>
                <a:latin typeface="Arial"/>
                <a:ea typeface="Arial"/>
                <a:cs typeface="Arial"/>
                <a:sym typeface="Arial"/>
              </a:rPr>
              <a:t>Thank you</a:t>
            </a:r>
            <a:endParaRPr b="1" sz="6000">
              <a:solidFill>
                <a:schemeClr val="dk1"/>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7. Thank you">
  <p:cSld name="Thank you gradient 1">
    <p:bg>
      <p:bgPr>
        <a:gradFill>
          <a:gsLst>
            <a:gs pos="0">
              <a:srgbClr val="A371F7"/>
            </a:gs>
            <a:gs pos="100000">
              <a:srgbClr val="388BFD"/>
            </a:gs>
          </a:gsLst>
          <a:lin ang="18900000" scaled="0"/>
        </a:gradFill>
      </p:bgPr>
    </p:bg>
    <p:spTree>
      <p:nvGrpSpPr>
        <p:cNvPr id="1344" name="Shape 1344"/>
        <p:cNvGrpSpPr/>
        <p:nvPr/>
      </p:nvGrpSpPr>
      <p:grpSpPr>
        <a:xfrm>
          <a:off x="0" y="0"/>
          <a:ext cx="0" cy="0"/>
          <a:chOff x="0" y="0"/>
          <a:chExt cx="0" cy="0"/>
        </a:xfrm>
      </p:grpSpPr>
      <p:sp>
        <p:nvSpPr>
          <p:cNvPr id="1345" name="Google Shape;1345;p114"/>
          <p:cNvSpPr/>
          <p:nvPr/>
        </p:nvSpPr>
        <p:spPr>
          <a:xfrm>
            <a:off x="2613171" y="2092773"/>
            <a:ext cx="39177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dk1"/>
                </a:solidFill>
                <a:latin typeface="Arial"/>
                <a:ea typeface="Arial"/>
                <a:cs typeface="Arial"/>
                <a:sym typeface="Arial"/>
              </a:rPr>
              <a:t>Thank you</a:t>
            </a:r>
            <a:endParaRPr b="1" sz="6000">
              <a:solidFill>
                <a:schemeClr val="dk1"/>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8. Thank you">
  <p:cSld name="Thank you gradient 2">
    <p:bg>
      <p:bgPr>
        <a:gradFill>
          <a:gsLst>
            <a:gs pos="0">
              <a:srgbClr val="56D364"/>
            </a:gs>
            <a:gs pos="100000">
              <a:srgbClr val="388BFD"/>
            </a:gs>
          </a:gsLst>
          <a:lin ang="18900000" scaled="0"/>
        </a:gradFill>
      </p:bgPr>
    </p:bg>
    <p:spTree>
      <p:nvGrpSpPr>
        <p:cNvPr id="1346" name="Shape 1346"/>
        <p:cNvGrpSpPr/>
        <p:nvPr/>
      </p:nvGrpSpPr>
      <p:grpSpPr>
        <a:xfrm>
          <a:off x="0" y="0"/>
          <a:ext cx="0" cy="0"/>
          <a:chOff x="0" y="0"/>
          <a:chExt cx="0" cy="0"/>
        </a:xfrm>
      </p:grpSpPr>
      <p:sp>
        <p:nvSpPr>
          <p:cNvPr id="1347" name="Google Shape;1347;p115"/>
          <p:cNvSpPr/>
          <p:nvPr/>
        </p:nvSpPr>
        <p:spPr>
          <a:xfrm>
            <a:off x="2613171" y="2092773"/>
            <a:ext cx="39177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dk1"/>
                </a:solidFill>
                <a:latin typeface="Arial"/>
                <a:ea typeface="Arial"/>
                <a:cs typeface="Arial"/>
                <a:sym typeface="Arial"/>
              </a:rPr>
              <a:t>Thank you</a:t>
            </a:r>
            <a:endParaRPr b="1" sz="6000">
              <a:solidFill>
                <a:schemeClr val="dk1"/>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9. Thank you">
  <p:cSld name="TY Gradient BG 2">
    <p:spTree>
      <p:nvGrpSpPr>
        <p:cNvPr id="1348" name="Shape 1348"/>
        <p:cNvGrpSpPr/>
        <p:nvPr/>
      </p:nvGrpSpPr>
      <p:grpSpPr>
        <a:xfrm>
          <a:off x="0" y="0"/>
          <a:ext cx="0" cy="0"/>
          <a:chOff x="0" y="0"/>
          <a:chExt cx="0" cy="0"/>
        </a:xfrm>
      </p:grpSpPr>
      <p:pic>
        <p:nvPicPr>
          <p:cNvPr id="1349" name="Google Shape;1349;p11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350" name="Google Shape;1350;p116"/>
          <p:cNvSpPr/>
          <p:nvPr/>
        </p:nvSpPr>
        <p:spPr>
          <a:xfrm>
            <a:off x="2613171" y="2092773"/>
            <a:ext cx="39177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dk1"/>
                </a:solidFill>
                <a:latin typeface="Arial"/>
                <a:ea typeface="Arial"/>
                <a:cs typeface="Arial"/>
                <a:sym typeface="Arial"/>
              </a:rPr>
              <a:t>Thank you</a:t>
            </a:r>
            <a:endParaRPr b="1" sz="6000">
              <a:solidFill>
                <a:schemeClr val="dk1"/>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0. Thank you">
  <p:cSld name="TY Gradient BG 3">
    <p:spTree>
      <p:nvGrpSpPr>
        <p:cNvPr id="1351" name="Shape 1351"/>
        <p:cNvGrpSpPr/>
        <p:nvPr/>
      </p:nvGrpSpPr>
      <p:grpSpPr>
        <a:xfrm>
          <a:off x="0" y="0"/>
          <a:ext cx="0" cy="0"/>
          <a:chOff x="0" y="0"/>
          <a:chExt cx="0" cy="0"/>
        </a:xfrm>
      </p:grpSpPr>
      <p:pic>
        <p:nvPicPr>
          <p:cNvPr id="1352" name="Google Shape;1352;p11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353" name="Google Shape;1353;p117"/>
          <p:cNvSpPr/>
          <p:nvPr/>
        </p:nvSpPr>
        <p:spPr>
          <a:xfrm>
            <a:off x="2613171" y="2092773"/>
            <a:ext cx="3917660" cy="957954"/>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dk1"/>
                </a:solidFill>
                <a:latin typeface="Arial"/>
                <a:ea typeface="Arial"/>
                <a:cs typeface="Arial"/>
                <a:sym typeface="Arial"/>
              </a:rPr>
              <a:t>Thank you</a:t>
            </a:r>
            <a:endParaRPr b="1" sz="6000">
              <a:solidFill>
                <a:schemeClr val="dk1"/>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ank 1">
  <p:cSld name="2. Blank">
    <p:spTree>
      <p:nvGrpSpPr>
        <p:cNvPr id="1354" name="Shape 1354"/>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5" name="Shape 1355"/>
        <p:cNvGrpSpPr/>
        <p:nvPr/>
      </p:nvGrpSpPr>
      <p:grpSpPr>
        <a:xfrm>
          <a:off x="0" y="0"/>
          <a:ext cx="0" cy="0"/>
          <a:chOff x="0" y="0"/>
          <a:chExt cx="0" cy="0"/>
        </a:xfrm>
      </p:grpSpPr>
      <p:sp>
        <p:nvSpPr>
          <p:cNvPr id="1356" name="Google Shape;1356;p119"/>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Section title center 1">
  <p:cSld name="21. Section title center">
    <p:spTree>
      <p:nvGrpSpPr>
        <p:cNvPr id="1357" name="Shape 1357"/>
        <p:cNvGrpSpPr/>
        <p:nvPr/>
      </p:nvGrpSpPr>
      <p:grpSpPr>
        <a:xfrm>
          <a:off x="0" y="0"/>
          <a:ext cx="0" cy="0"/>
          <a:chOff x="0" y="0"/>
          <a:chExt cx="0" cy="0"/>
        </a:xfrm>
      </p:grpSpPr>
      <p:sp>
        <p:nvSpPr>
          <p:cNvPr id="1358" name="Google Shape;1358;p120"/>
          <p:cNvSpPr txBox="1"/>
          <p:nvPr>
            <p:ph type="title"/>
          </p:nvPr>
        </p:nvSpPr>
        <p:spPr>
          <a:xfrm>
            <a:off x="666750" y="2785632"/>
            <a:ext cx="7810500" cy="5952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359" name="Google Shape;1359;p120"/>
          <p:cNvSpPr/>
          <p:nvPr/>
        </p:nvSpPr>
        <p:spPr>
          <a:xfrm>
            <a:off x="3845375" y="-1543179"/>
            <a:ext cx="1371600" cy="1371600"/>
          </a:xfrm>
          <a:prstGeom prst="ellipse">
            <a:avLst/>
          </a:prstGeom>
          <a:noFill/>
          <a:ln cap="flat" cmpd="sng" w="19050">
            <a:solidFill>
              <a:srgbClr val="A371F7"/>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360" name="Google Shape;1360;p120"/>
          <p:cNvSpPr txBox="1"/>
          <p:nvPr>
            <p:ph idx="1" type="subTitle"/>
          </p:nvPr>
        </p:nvSpPr>
        <p:spPr>
          <a:xfrm>
            <a:off x="667500" y="3397193"/>
            <a:ext cx="7809000" cy="594300"/>
          </a:xfrm>
          <a:prstGeom prst="rect">
            <a:avLst/>
          </a:prstGeom>
          <a:noFill/>
          <a:ln>
            <a:noFill/>
          </a:ln>
        </p:spPr>
        <p:txBody>
          <a:bodyPr anchorCtr="0" anchor="t" bIns="91425" lIns="91425" spcFirstLastPara="1" rIns="91425" wrap="square" tIns="91425">
            <a:noAutofit/>
          </a:bodyPr>
          <a:lstStyle>
            <a:lvl1pPr lvl="0" rtl="0" algn="ctr">
              <a:lnSpc>
                <a:spcPct val="90000"/>
              </a:lnSpc>
              <a:spcBef>
                <a:spcPts val="0"/>
              </a:spcBef>
              <a:spcAft>
                <a:spcPts val="0"/>
              </a:spcAft>
              <a:buClr>
                <a:schemeClr val="dk2"/>
              </a:buClr>
              <a:buSzPts val="1600"/>
              <a:buFont typeface="Roboto Mono"/>
              <a:buNone/>
              <a:defRPr b="0" i="0" sz="1600">
                <a:solidFill>
                  <a:schemeClr val="dk2"/>
                </a:solidFill>
                <a:latin typeface="Arial"/>
                <a:ea typeface="Arial"/>
                <a:cs typeface="Arial"/>
                <a:sym typeface="Arial"/>
              </a:defRPr>
            </a:lvl1pPr>
            <a:lvl2pPr lvl="1" rtl="0" algn="l">
              <a:lnSpc>
                <a:spcPct val="90000"/>
              </a:lnSpc>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2pPr>
            <a:lvl3pPr lvl="2" rtl="0" algn="l">
              <a:lnSpc>
                <a:spcPct val="90000"/>
              </a:lnSpc>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3pPr>
            <a:lvl4pPr lvl="3" rtl="0" algn="l">
              <a:lnSpc>
                <a:spcPct val="90000"/>
              </a:lnSpc>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4pPr>
            <a:lvl5pPr lvl="4" rtl="0" algn="l">
              <a:lnSpc>
                <a:spcPct val="90000"/>
              </a:lnSpc>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5pPr>
            <a:lvl6pPr lvl="5" rtl="0" algn="l">
              <a:lnSpc>
                <a:spcPct val="90000"/>
              </a:lnSpc>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6pPr>
            <a:lvl7pPr lvl="6" rtl="0" algn="l">
              <a:lnSpc>
                <a:spcPct val="90000"/>
              </a:lnSpc>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7pPr>
            <a:lvl8pPr lvl="7" rtl="0" algn="l">
              <a:lnSpc>
                <a:spcPct val="90000"/>
              </a:lnSpc>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8pPr>
            <a:lvl9pPr lvl="8" rtl="0" algn="l">
              <a:lnSpc>
                <a:spcPct val="90000"/>
              </a:lnSpc>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9pPr>
          </a:lstStyle>
          <a:p/>
        </p:txBody>
      </p:sp>
      <p:sp>
        <p:nvSpPr>
          <p:cNvPr id="1361" name="Google Shape;1361;p120"/>
          <p:cNvSpPr/>
          <p:nvPr>
            <p:ph idx="2" type="pic"/>
          </p:nvPr>
        </p:nvSpPr>
        <p:spPr>
          <a:xfrm>
            <a:off x="4183380" y="1384547"/>
            <a:ext cx="776700" cy="7773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resentation title">
  <p:cSld name="Presentation title_3">
    <p:spTree>
      <p:nvGrpSpPr>
        <p:cNvPr id="139" name="Shape 139"/>
        <p:cNvGrpSpPr/>
        <p:nvPr/>
      </p:nvGrpSpPr>
      <p:grpSpPr>
        <a:xfrm>
          <a:off x="0" y="0"/>
          <a:ext cx="0" cy="0"/>
          <a:chOff x="0" y="0"/>
          <a:chExt cx="0" cy="0"/>
        </a:xfrm>
      </p:grpSpPr>
      <p:pic>
        <p:nvPicPr>
          <p:cNvPr descr="A picture containing night sky&#10;&#10;Description automatically generated" id="140" name="Google Shape;140;p13"/>
          <p:cNvPicPr preferRelativeResize="0"/>
          <p:nvPr/>
        </p:nvPicPr>
        <p:blipFill rotWithShape="1">
          <a:blip r:embed="rId2">
            <a:alphaModFix/>
          </a:blip>
          <a:srcRect b="0" l="0" r="0" t="0"/>
          <a:stretch/>
        </p:blipFill>
        <p:spPr>
          <a:xfrm>
            <a:off x="0" y="1339"/>
            <a:ext cx="9143998" cy="5140822"/>
          </a:xfrm>
          <a:prstGeom prst="rect">
            <a:avLst/>
          </a:prstGeom>
          <a:noFill/>
          <a:ln>
            <a:noFill/>
          </a:ln>
        </p:spPr>
      </p:pic>
      <p:pic>
        <p:nvPicPr>
          <p:cNvPr descr="Image" id="141" name="Google Shape;141;p13"/>
          <p:cNvPicPr preferRelativeResize="0"/>
          <p:nvPr/>
        </p:nvPicPr>
        <p:blipFill rotWithShape="1">
          <a:blip r:embed="rId3">
            <a:alphaModFix/>
          </a:blip>
          <a:srcRect b="0" l="0" r="0" t="0"/>
          <a:stretch/>
        </p:blipFill>
        <p:spPr>
          <a:xfrm>
            <a:off x="487136" y="494778"/>
            <a:ext cx="527371" cy="514350"/>
          </a:xfrm>
          <a:prstGeom prst="rect">
            <a:avLst/>
          </a:prstGeom>
          <a:noFill/>
          <a:ln>
            <a:noFill/>
          </a:ln>
        </p:spPr>
      </p:pic>
      <p:sp>
        <p:nvSpPr>
          <p:cNvPr id="142" name="Google Shape;142;p13"/>
          <p:cNvSpPr txBox="1"/>
          <p:nvPr>
            <p:ph type="title"/>
          </p:nvPr>
        </p:nvSpPr>
        <p:spPr>
          <a:xfrm>
            <a:off x="487136" y="1700213"/>
            <a:ext cx="6858000" cy="1743000"/>
          </a:xfrm>
          <a:prstGeom prst="rect">
            <a:avLst/>
          </a:prstGeom>
          <a:noFill/>
          <a:ln>
            <a:noFill/>
          </a:ln>
        </p:spPr>
        <p:txBody>
          <a:bodyPr anchorCtr="0" anchor="ctr" bIns="17150" lIns="34275" spcFirstLastPara="1" rIns="34275" wrap="square" tIns="17150">
            <a:noAutofit/>
          </a:bodyPr>
          <a:lstStyle>
            <a:lvl1pPr lvl="0" marR="0" rtl="0" algn="l">
              <a:lnSpc>
                <a:spcPct val="80000"/>
              </a:lnSpc>
              <a:spcBef>
                <a:spcPts val="0"/>
              </a:spcBef>
              <a:spcAft>
                <a:spcPts val="0"/>
              </a:spcAft>
              <a:buClr>
                <a:schemeClr val="dk1"/>
              </a:buClr>
              <a:buSzPts val="4400"/>
              <a:buNone/>
              <a:defRPr b="1" i="0" sz="4400" u="none" cap="none" strike="noStrike">
                <a:solidFill>
                  <a:schemeClr val="dk1"/>
                </a:solidFill>
              </a:defRPr>
            </a:lvl1pPr>
            <a:lvl2pPr lvl="1"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9pPr>
          </a:lstStyle>
          <a:p/>
        </p:txBody>
      </p:sp>
      <p:sp>
        <p:nvSpPr>
          <p:cNvPr id="143" name="Google Shape;143;p13"/>
          <p:cNvSpPr txBox="1"/>
          <p:nvPr>
            <p:ph idx="1" type="subTitle"/>
          </p:nvPr>
        </p:nvSpPr>
        <p:spPr>
          <a:xfrm>
            <a:off x="484632" y="4187952"/>
            <a:ext cx="5120700" cy="594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Three points 1">
  <p:cSld name="34. Three points">
    <p:spTree>
      <p:nvGrpSpPr>
        <p:cNvPr id="1362" name="Shape 1362"/>
        <p:cNvGrpSpPr/>
        <p:nvPr/>
      </p:nvGrpSpPr>
      <p:grpSpPr>
        <a:xfrm>
          <a:off x="0" y="0"/>
          <a:ext cx="0" cy="0"/>
          <a:chOff x="0" y="0"/>
          <a:chExt cx="0" cy="0"/>
        </a:xfrm>
      </p:grpSpPr>
      <p:sp>
        <p:nvSpPr>
          <p:cNvPr id="1363" name="Google Shape;1363;p121"/>
          <p:cNvSpPr/>
          <p:nvPr/>
        </p:nvSpPr>
        <p:spPr>
          <a:xfrm>
            <a:off x="4576286" y="2245398"/>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364" name="Google Shape;1364;p121"/>
          <p:cNvSpPr/>
          <p:nvPr/>
        </p:nvSpPr>
        <p:spPr>
          <a:xfrm>
            <a:off x="4576286" y="1449802"/>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365" name="Google Shape;1365;p121"/>
          <p:cNvSpPr txBox="1"/>
          <p:nvPr>
            <p:ph idx="1" type="subTitle"/>
          </p:nvPr>
        </p:nvSpPr>
        <p:spPr>
          <a:xfrm>
            <a:off x="5227320" y="1392134"/>
            <a:ext cx="3429000" cy="2925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lvl="1" rtl="0" algn="l">
              <a:lnSpc>
                <a:spcPct val="90000"/>
              </a:lnSpc>
              <a:spcBef>
                <a:spcPts val="0"/>
              </a:spcBef>
              <a:spcAft>
                <a:spcPts val="0"/>
              </a:spcAft>
              <a:buClr>
                <a:schemeClr val="dk1"/>
              </a:buClr>
              <a:buSzPts val="1600"/>
              <a:buFont typeface="Arial"/>
              <a:buNone/>
              <a:defRPr sz="1600">
                <a:solidFill>
                  <a:schemeClr val="dk1"/>
                </a:solidFill>
              </a:defRPr>
            </a:lvl2pPr>
            <a:lvl3pPr lvl="2" rtl="0" algn="l">
              <a:lnSpc>
                <a:spcPct val="90000"/>
              </a:lnSpc>
              <a:spcBef>
                <a:spcPts val="0"/>
              </a:spcBef>
              <a:spcAft>
                <a:spcPts val="0"/>
              </a:spcAft>
              <a:buClr>
                <a:schemeClr val="dk1"/>
              </a:buClr>
              <a:buSzPts val="1600"/>
              <a:buFont typeface="Arial"/>
              <a:buNone/>
              <a:defRPr sz="1600">
                <a:solidFill>
                  <a:schemeClr val="dk1"/>
                </a:solidFill>
              </a:defRPr>
            </a:lvl3pPr>
            <a:lvl4pPr lvl="3" rtl="0" algn="l">
              <a:lnSpc>
                <a:spcPct val="90000"/>
              </a:lnSpc>
              <a:spcBef>
                <a:spcPts val="0"/>
              </a:spcBef>
              <a:spcAft>
                <a:spcPts val="0"/>
              </a:spcAft>
              <a:buClr>
                <a:schemeClr val="dk1"/>
              </a:buClr>
              <a:buSzPts val="1600"/>
              <a:buFont typeface="Arial"/>
              <a:buNone/>
              <a:defRPr sz="1600">
                <a:solidFill>
                  <a:schemeClr val="dk1"/>
                </a:solidFill>
              </a:defRPr>
            </a:lvl4pPr>
            <a:lvl5pPr lvl="4" rtl="0" algn="l">
              <a:lnSpc>
                <a:spcPct val="90000"/>
              </a:lnSpc>
              <a:spcBef>
                <a:spcPts val="0"/>
              </a:spcBef>
              <a:spcAft>
                <a:spcPts val="0"/>
              </a:spcAft>
              <a:buClr>
                <a:schemeClr val="dk1"/>
              </a:buClr>
              <a:buSzPts val="1600"/>
              <a:buFont typeface="Arial"/>
              <a:buNone/>
              <a:defRPr sz="1600">
                <a:solidFill>
                  <a:schemeClr val="dk1"/>
                </a:solidFill>
              </a:defRPr>
            </a:lvl5pPr>
            <a:lvl6pPr lvl="5" rtl="0" algn="l">
              <a:lnSpc>
                <a:spcPct val="90000"/>
              </a:lnSpc>
              <a:spcBef>
                <a:spcPts val="0"/>
              </a:spcBef>
              <a:spcAft>
                <a:spcPts val="0"/>
              </a:spcAft>
              <a:buClr>
                <a:schemeClr val="dk1"/>
              </a:buClr>
              <a:buSzPts val="1600"/>
              <a:buNone/>
              <a:defRPr sz="1600">
                <a:solidFill>
                  <a:schemeClr val="dk1"/>
                </a:solidFill>
              </a:defRPr>
            </a:lvl6pPr>
            <a:lvl7pPr lvl="6" rtl="0" algn="l">
              <a:lnSpc>
                <a:spcPct val="90000"/>
              </a:lnSpc>
              <a:spcBef>
                <a:spcPts val="0"/>
              </a:spcBef>
              <a:spcAft>
                <a:spcPts val="0"/>
              </a:spcAft>
              <a:buClr>
                <a:schemeClr val="dk1"/>
              </a:buClr>
              <a:buSzPts val="1600"/>
              <a:buNone/>
              <a:defRPr sz="1600">
                <a:solidFill>
                  <a:schemeClr val="dk1"/>
                </a:solidFill>
              </a:defRPr>
            </a:lvl7pPr>
            <a:lvl8pPr lvl="7" rtl="0" algn="l">
              <a:lnSpc>
                <a:spcPct val="90000"/>
              </a:lnSpc>
              <a:spcBef>
                <a:spcPts val="0"/>
              </a:spcBef>
              <a:spcAft>
                <a:spcPts val="0"/>
              </a:spcAft>
              <a:buClr>
                <a:schemeClr val="dk1"/>
              </a:buClr>
              <a:buSzPts val="1600"/>
              <a:buNone/>
              <a:defRPr sz="1600">
                <a:solidFill>
                  <a:schemeClr val="dk1"/>
                </a:solidFill>
              </a:defRPr>
            </a:lvl8pPr>
            <a:lvl9pPr lvl="8" rtl="0" algn="l">
              <a:lnSpc>
                <a:spcPct val="90000"/>
              </a:lnSpc>
              <a:spcBef>
                <a:spcPts val="0"/>
              </a:spcBef>
              <a:spcAft>
                <a:spcPts val="0"/>
              </a:spcAft>
              <a:buClr>
                <a:schemeClr val="dk1"/>
              </a:buClr>
              <a:buSzPts val="1600"/>
              <a:buNone/>
              <a:defRPr sz="1600">
                <a:solidFill>
                  <a:schemeClr val="dk1"/>
                </a:solidFill>
              </a:defRPr>
            </a:lvl9pPr>
          </a:lstStyle>
          <a:p/>
        </p:txBody>
      </p:sp>
      <p:sp>
        <p:nvSpPr>
          <p:cNvPr id="1366" name="Google Shape;1366;p121"/>
          <p:cNvSpPr txBox="1"/>
          <p:nvPr>
            <p:ph idx="2" type="subTitle"/>
          </p:nvPr>
        </p:nvSpPr>
        <p:spPr>
          <a:xfrm>
            <a:off x="5227320" y="1703031"/>
            <a:ext cx="3429000" cy="5028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chemeClr val="dk2"/>
              </a:buClr>
              <a:buSzPts val="1200"/>
              <a:buFont typeface="Arial"/>
              <a:buNone/>
              <a:defRPr b="0" i="0" sz="1200">
                <a:solidFill>
                  <a:schemeClr val="dk2"/>
                </a:solidFill>
                <a:latin typeface="Arial"/>
                <a:ea typeface="Arial"/>
                <a:cs typeface="Arial"/>
                <a:sym typeface="Arial"/>
              </a:defRPr>
            </a:lvl1pPr>
            <a:lvl2pPr lvl="1" rtl="0" algn="l">
              <a:lnSpc>
                <a:spcPct val="90000"/>
              </a:lnSpc>
              <a:spcBef>
                <a:spcPts val="0"/>
              </a:spcBef>
              <a:spcAft>
                <a:spcPts val="0"/>
              </a:spcAft>
              <a:buClr>
                <a:schemeClr val="dk2"/>
              </a:buClr>
              <a:buSzPts val="1200"/>
              <a:buFont typeface="Arial"/>
              <a:buNone/>
              <a:defRPr sz="1200">
                <a:solidFill>
                  <a:schemeClr val="dk2"/>
                </a:solidFill>
              </a:defRPr>
            </a:lvl2pPr>
            <a:lvl3pPr lvl="2" rtl="0" algn="l">
              <a:lnSpc>
                <a:spcPct val="90000"/>
              </a:lnSpc>
              <a:spcBef>
                <a:spcPts val="0"/>
              </a:spcBef>
              <a:spcAft>
                <a:spcPts val="0"/>
              </a:spcAft>
              <a:buClr>
                <a:schemeClr val="dk2"/>
              </a:buClr>
              <a:buSzPts val="1200"/>
              <a:buFont typeface="Arial"/>
              <a:buNone/>
              <a:defRPr sz="1200">
                <a:solidFill>
                  <a:schemeClr val="dk2"/>
                </a:solidFill>
              </a:defRPr>
            </a:lvl3pPr>
            <a:lvl4pPr lvl="3" rtl="0" algn="l">
              <a:lnSpc>
                <a:spcPct val="90000"/>
              </a:lnSpc>
              <a:spcBef>
                <a:spcPts val="0"/>
              </a:spcBef>
              <a:spcAft>
                <a:spcPts val="0"/>
              </a:spcAft>
              <a:buClr>
                <a:schemeClr val="dk2"/>
              </a:buClr>
              <a:buSzPts val="1200"/>
              <a:buFont typeface="Arial"/>
              <a:buNone/>
              <a:defRPr sz="1200">
                <a:solidFill>
                  <a:schemeClr val="dk2"/>
                </a:solidFill>
              </a:defRPr>
            </a:lvl4pPr>
            <a:lvl5pPr lvl="4" rtl="0" algn="l">
              <a:lnSpc>
                <a:spcPct val="90000"/>
              </a:lnSpc>
              <a:spcBef>
                <a:spcPts val="0"/>
              </a:spcBef>
              <a:spcAft>
                <a:spcPts val="0"/>
              </a:spcAft>
              <a:buClr>
                <a:schemeClr val="dk2"/>
              </a:buClr>
              <a:buSzPts val="1200"/>
              <a:buFont typeface="Arial"/>
              <a:buNone/>
              <a:defRPr sz="1200">
                <a:solidFill>
                  <a:schemeClr val="dk2"/>
                </a:solidFill>
              </a:defRPr>
            </a:lvl5pPr>
            <a:lvl6pPr lvl="5" rtl="0" algn="l">
              <a:lnSpc>
                <a:spcPct val="90000"/>
              </a:lnSpc>
              <a:spcBef>
                <a:spcPts val="0"/>
              </a:spcBef>
              <a:spcAft>
                <a:spcPts val="0"/>
              </a:spcAft>
              <a:buClr>
                <a:schemeClr val="dk2"/>
              </a:buClr>
              <a:buSzPts val="1200"/>
              <a:buNone/>
              <a:defRPr sz="1200">
                <a:solidFill>
                  <a:schemeClr val="dk2"/>
                </a:solidFill>
              </a:defRPr>
            </a:lvl6pPr>
            <a:lvl7pPr lvl="6" rtl="0" algn="l">
              <a:lnSpc>
                <a:spcPct val="90000"/>
              </a:lnSpc>
              <a:spcBef>
                <a:spcPts val="0"/>
              </a:spcBef>
              <a:spcAft>
                <a:spcPts val="0"/>
              </a:spcAft>
              <a:buClr>
                <a:schemeClr val="dk2"/>
              </a:buClr>
              <a:buSzPts val="1200"/>
              <a:buNone/>
              <a:defRPr sz="1200">
                <a:solidFill>
                  <a:schemeClr val="dk2"/>
                </a:solidFill>
              </a:defRPr>
            </a:lvl7pPr>
            <a:lvl8pPr lvl="7" rtl="0" algn="l">
              <a:lnSpc>
                <a:spcPct val="90000"/>
              </a:lnSpc>
              <a:spcBef>
                <a:spcPts val="0"/>
              </a:spcBef>
              <a:spcAft>
                <a:spcPts val="0"/>
              </a:spcAft>
              <a:buClr>
                <a:schemeClr val="dk2"/>
              </a:buClr>
              <a:buSzPts val="1200"/>
              <a:buNone/>
              <a:defRPr sz="1200">
                <a:solidFill>
                  <a:schemeClr val="dk2"/>
                </a:solidFill>
              </a:defRPr>
            </a:lvl8pPr>
            <a:lvl9pPr lvl="8" rtl="0" algn="l">
              <a:lnSpc>
                <a:spcPct val="90000"/>
              </a:lnSpc>
              <a:spcBef>
                <a:spcPts val="0"/>
              </a:spcBef>
              <a:spcAft>
                <a:spcPts val="0"/>
              </a:spcAft>
              <a:buClr>
                <a:schemeClr val="dk2"/>
              </a:buClr>
              <a:buSzPts val="1200"/>
              <a:buNone/>
              <a:defRPr sz="1200">
                <a:solidFill>
                  <a:schemeClr val="dk2"/>
                </a:solidFill>
              </a:defRPr>
            </a:lvl9pPr>
          </a:lstStyle>
          <a:p/>
        </p:txBody>
      </p:sp>
      <p:sp>
        <p:nvSpPr>
          <p:cNvPr id="1367" name="Google Shape;1367;p121"/>
          <p:cNvSpPr txBox="1"/>
          <p:nvPr>
            <p:ph idx="3" type="subTitle"/>
          </p:nvPr>
        </p:nvSpPr>
        <p:spPr>
          <a:xfrm>
            <a:off x="5227320" y="2196808"/>
            <a:ext cx="3429000" cy="2925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lvl="1" rtl="0" algn="l">
              <a:lnSpc>
                <a:spcPct val="90000"/>
              </a:lnSpc>
              <a:spcBef>
                <a:spcPts val="0"/>
              </a:spcBef>
              <a:spcAft>
                <a:spcPts val="0"/>
              </a:spcAft>
              <a:buClr>
                <a:schemeClr val="dk1"/>
              </a:buClr>
              <a:buSzPts val="1600"/>
              <a:buFont typeface="Arial"/>
              <a:buNone/>
              <a:defRPr sz="1600">
                <a:solidFill>
                  <a:schemeClr val="dk1"/>
                </a:solidFill>
              </a:defRPr>
            </a:lvl2pPr>
            <a:lvl3pPr lvl="2" rtl="0" algn="l">
              <a:lnSpc>
                <a:spcPct val="90000"/>
              </a:lnSpc>
              <a:spcBef>
                <a:spcPts val="0"/>
              </a:spcBef>
              <a:spcAft>
                <a:spcPts val="0"/>
              </a:spcAft>
              <a:buClr>
                <a:schemeClr val="dk1"/>
              </a:buClr>
              <a:buSzPts val="1600"/>
              <a:buFont typeface="Arial"/>
              <a:buNone/>
              <a:defRPr sz="1600">
                <a:solidFill>
                  <a:schemeClr val="dk1"/>
                </a:solidFill>
              </a:defRPr>
            </a:lvl3pPr>
            <a:lvl4pPr lvl="3" rtl="0" algn="l">
              <a:lnSpc>
                <a:spcPct val="90000"/>
              </a:lnSpc>
              <a:spcBef>
                <a:spcPts val="0"/>
              </a:spcBef>
              <a:spcAft>
                <a:spcPts val="0"/>
              </a:spcAft>
              <a:buClr>
                <a:schemeClr val="dk1"/>
              </a:buClr>
              <a:buSzPts val="1600"/>
              <a:buFont typeface="Arial"/>
              <a:buNone/>
              <a:defRPr sz="1600">
                <a:solidFill>
                  <a:schemeClr val="dk1"/>
                </a:solidFill>
              </a:defRPr>
            </a:lvl4pPr>
            <a:lvl5pPr lvl="4" rtl="0" algn="l">
              <a:lnSpc>
                <a:spcPct val="90000"/>
              </a:lnSpc>
              <a:spcBef>
                <a:spcPts val="0"/>
              </a:spcBef>
              <a:spcAft>
                <a:spcPts val="0"/>
              </a:spcAft>
              <a:buClr>
                <a:schemeClr val="dk1"/>
              </a:buClr>
              <a:buSzPts val="1600"/>
              <a:buFont typeface="Arial"/>
              <a:buNone/>
              <a:defRPr sz="1600">
                <a:solidFill>
                  <a:schemeClr val="dk1"/>
                </a:solidFill>
              </a:defRPr>
            </a:lvl5pPr>
            <a:lvl6pPr lvl="5" rtl="0" algn="l">
              <a:lnSpc>
                <a:spcPct val="90000"/>
              </a:lnSpc>
              <a:spcBef>
                <a:spcPts val="0"/>
              </a:spcBef>
              <a:spcAft>
                <a:spcPts val="0"/>
              </a:spcAft>
              <a:buClr>
                <a:schemeClr val="dk1"/>
              </a:buClr>
              <a:buSzPts val="1600"/>
              <a:buNone/>
              <a:defRPr sz="1600">
                <a:solidFill>
                  <a:schemeClr val="dk1"/>
                </a:solidFill>
              </a:defRPr>
            </a:lvl6pPr>
            <a:lvl7pPr lvl="6" rtl="0" algn="l">
              <a:lnSpc>
                <a:spcPct val="90000"/>
              </a:lnSpc>
              <a:spcBef>
                <a:spcPts val="0"/>
              </a:spcBef>
              <a:spcAft>
                <a:spcPts val="0"/>
              </a:spcAft>
              <a:buClr>
                <a:schemeClr val="dk1"/>
              </a:buClr>
              <a:buSzPts val="1600"/>
              <a:buNone/>
              <a:defRPr sz="1600">
                <a:solidFill>
                  <a:schemeClr val="dk1"/>
                </a:solidFill>
              </a:defRPr>
            </a:lvl7pPr>
            <a:lvl8pPr lvl="7" rtl="0" algn="l">
              <a:lnSpc>
                <a:spcPct val="90000"/>
              </a:lnSpc>
              <a:spcBef>
                <a:spcPts val="0"/>
              </a:spcBef>
              <a:spcAft>
                <a:spcPts val="0"/>
              </a:spcAft>
              <a:buClr>
                <a:schemeClr val="dk1"/>
              </a:buClr>
              <a:buSzPts val="1600"/>
              <a:buNone/>
              <a:defRPr sz="1600">
                <a:solidFill>
                  <a:schemeClr val="dk1"/>
                </a:solidFill>
              </a:defRPr>
            </a:lvl8pPr>
            <a:lvl9pPr lvl="8" rtl="0" algn="l">
              <a:lnSpc>
                <a:spcPct val="90000"/>
              </a:lnSpc>
              <a:spcBef>
                <a:spcPts val="0"/>
              </a:spcBef>
              <a:spcAft>
                <a:spcPts val="0"/>
              </a:spcAft>
              <a:buClr>
                <a:schemeClr val="dk1"/>
              </a:buClr>
              <a:buSzPts val="1600"/>
              <a:buNone/>
              <a:defRPr sz="1600">
                <a:solidFill>
                  <a:schemeClr val="dk1"/>
                </a:solidFill>
              </a:defRPr>
            </a:lvl9pPr>
          </a:lstStyle>
          <a:p/>
        </p:txBody>
      </p:sp>
      <p:sp>
        <p:nvSpPr>
          <p:cNvPr id="1368" name="Google Shape;1368;p121"/>
          <p:cNvSpPr txBox="1"/>
          <p:nvPr>
            <p:ph idx="4" type="subTitle"/>
          </p:nvPr>
        </p:nvSpPr>
        <p:spPr>
          <a:xfrm>
            <a:off x="5227320" y="2507705"/>
            <a:ext cx="3429000" cy="5028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chemeClr val="dk2"/>
              </a:buClr>
              <a:buSzPts val="1200"/>
              <a:buFont typeface="Arial"/>
              <a:buNone/>
              <a:defRPr b="0" i="0" sz="1200">
                <a:solidFill>
                  <a:schemeClr val="dk2"/>
                </a:solidFill>
                <a:latin typeface="Arial"/>
                <a:ea typeface="Arial"/>
                <a:cs typeface="Arial"/>
                <a:sym typeface="Arial"/>
              </a:defRPr>
            </a:lvl1pPr>
            <a:lvl2pPr lvl="1" rtl="0" algn="l">
              <a:lnSpc>
                <a:spcPct val="90000"/>
              </a:lnSpc>
              <a:spcBef>
                <a:spcPts val="0"/>
              </a:spcBef>
              <a:spcAft>
                <a:spcPts val="0"/>
              </a:spcAft>
              <a:buClr>
                <a:schemeClr val="dk2"/>
              </a:buClr>
              <a:buSzPts val="1200"/>
              <a:buFont typeface="Arial"/>
              <a:buNone/>
              <a:defRPr sz="1200">
                <a:solidFill>
                  <a:schemeClr val="dk2"/>
                </a:solidFill>
              </a:defRPr>
            </a:lvl2pPr>
            <a:lvl3pPr lvl="2" rtl="0" algn="l">
              <a:lnSpc>
                <a:spcPct val="90000"/>
              </a:lnSpc>
              <a:spcBef>
                <a:spcPts val="0"/>
              </a:spcBef>
              <a:spcAft>
                <a:spcPts val="0"/>
              </a:spcAft>
              <a:buClr>
                <a:schemeClr val="dk2"/>
              </a:buClr>
              <a:buSzPts val="1200"/>
              <a:buFont typeface="Arial"/>
              <a:buNone/>
              <a:defRPr sz="1200">
                <a:solidFill>
                  <a:schemeClr val="dk2"/>
                </a:solidFill>
              </a:defRPr>
            </a:lvl3pPr>
            <a:lvl4pPr lvl="3" rtl="0" algn="l">
              <a:lnSpc>
                <a:spcPct val="90000"/>
              </a:lnSpc>
              <a:spcBef>
                <a:spcPts val="0"/>
              </a:spcBef>
              <a:spcAft>
                <a:spcPts val="0"/>
              </a:spcAft>
              <a:buClr>
                <a:schemeClr val="dk2"/>
              </a:buClr>
              <a:buSzPts val="1200"/>
              <a:buFont typeface="Arial"/>
              <a:buNone/>
              <a:defRPr sz="1200">
                <a:solidFill>
                  <a:schemeClr val="dk2"/>
                </a:solidFill>
              </a:defRPr>
            </a:lvl4pPr>
            <a:lvl5pPr lvl="4" rtl="0" algn="l">
              <a:lnSpc>
                <a:spcPct val="90000"/>
              </a:lnSpc>
              <a:spcBef>
                <a:spcPts val="0"/>
              </a:spcBef>
              <a:spcAft>
                <a:spcPts val="0"/>
              </a:spcAft>
              <a:buClr>
                <a:schemeClr val="dk2"/>
              </a:buClr>
              <a:buSzPts val="1200"/>
              <a:buFont typeface="Arial"/>
              <a:buNone/>
              <a:defRPr sz="1200">
                <a:solidFill>
                  <a:schemeClr val="dk2"/>
                </a:solidFill>
              </a:defRPr>
            </a:lvl5pPr>
            <a:lvl6pPr lvl="5" rtl="0" algn="l">
              <a:lnSpc>
                <a:spcPct val="90000"/>
              </a:lnSpc>
              <a:spcBef>
                <a:spcPts val="0"/>
              </a:spcBef>
              <a:spcAft>
                <a:spcPts val="0"/>
              </a:spcAft>
              <a:buClr>
                <a:schemeClr val="dk2"/>
              </a:buClr>
              <a:buSzPts val="1200"/>
              <a:buNone/>
              <a:defRPr sz="1200">
                <a:solidFill>
                  <a:schemeClr val="dk2"/>
                </a:solidFill>
              </a:defRPr>
            </a:lvl6pPr>
            <a:lvl7pPr lvl="6" rtl="0" algn="l">
              <a:lnSpc>
                <a:spcPct val="90000"/>
              </a:lnSpc>
              <a:spcBef>
                <a:spcPts val="0"/>
              </a:spcBef>
              <a:spcAft>
                <a:spcPts val="0"/>
              </a:spcAft>
              <a:buClr>
                <a:schemeClr val="dk2"/>
              </a:buClr>
              <a:buSzPts val="1200"/>
              <a:buNone/>
              <a:defRPr sz="1200">
                <a:solidFill>
                  <a:schemeClr val="dk2"/>
                </a:solidFill>
              </a:defRPr>
            </a:lvl7pPr>
            <a:lvl8pPr lvl="7" rtl="0" algn="l">
              <a:lnSpc>
                <a:spcPct val="90000"/>
              </a:lnSpc>
              <a:spcBef>
                <a:spcPts val="0"/>
              </a:spcBef>
              <a:spcAft>
                <a:spcPts val="0"/>
              </a:spcAft>
              <a:buClr>
                <a:schemeClr val="dk2"/>
              </a:buClr>
              <a:buSzPts val="1200"/>
              <a:buNone/>
              <a:defRPr sz="1200">
                <a:solidFill>
                  <a:schemeClr val="dk2"/>
                </a:solidFill>
              </a:defRPr>
            </a:lvl8pPr>
            <a:lvl9pPr lvl="8" rtl="0" algn="l">
              <a:lnSpc>
                <a:spcPct val="90000"/>
              </a:lnSpc>
              <a:spcBef>
                <a:spcPts val="0"/>
              </a:spcBef>
              <a:spcAft>
                <a:spcPts val="0"/>
              </a:spcAft>
              <a:buClr>
                <a:schemeClr val="dk2"/>
              </a:buClr>
              <a:buSzPts val="1200"/>
              <a:buNone/>
              <a:defRPr sz="1200">
                <a:solidFill>
                  <a:schemeClr val="dk2"/>
                </a:solidFill>
              </a:defRPr>
            </a:lvl9pPr>
          </a:lstStyle>
          <a:p/>
        </p:txBody>
      </p:sp>
      <p:sp>
        <p:nvSpPr>
          <p:cNvPr id="1369" name="Google Shape;1369;p121"/>
          <p:cNvSpPr/>
          <p:nvPr/>
        </p:nvSpPr>
        <p:spPr>
          <a:xfrm>
            <a:off x="4576286" y="3040996"/>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370" name="Google Shape;1370;p121"/>
          <p:cNvSpPr txBox="1"/>
          <p:nvPr>
            <p:ph idx="5" type="subTitle"/>
          </p:nvPr>
        </p:nvSpPr>
        <p:spPr>
          <a:xfrm>
            <a:off x="5227320" y="2978239"/>
            <a:ext cx="3429000" cy="2925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lvl="1" rtl="0" algn="l">
              <a:lnSpc>
                <a:spcPct val="90000"/>
              </a:lnSpc>
              <a:spcBef>
                <a:spcPts val="0"/>
              </a:spcBef>
              <a:spcAft>
                <a:spcPts val="0"/>
              </a:spcAft>
              <a:buClr>
                <a:schemeClr val="dk1"/>
              </a:buClr>
              <a:buSzPts val="1600"/>
              <a:buFont typeface="Arial"/>
              <a:buNone/>
              <a:defRPr sz="1600">
                <a:solidFill>
                  <a:schemeClr val="dk1"/>
                </a:solidFill>
              </a:defRPr>
            </a:lvl2pPr>
            <a:lvl3pPr lvl="2" rtl="0" algn="l">
              <a:lnSpc>
                <a:spcPct val="90000"/>
              </a:lnSpc>
              <a:spcBef>
                <a:spcPts val="0"/>
              </a:spcBef>
              <a:spcAft>
                <a:spcPts val="0"/>
              </a:spcAft>
              <a:buClr>
                <a:schemeClr val="dk1"/>
              </a:buClr>
              <a:buSzPts val="1600"/>
              <a:buFont typeface="Arial"/>
              <a:buNone/>
              <a:defRPr sz="1600">
                <a:solidFill>
                  <a:schemeClr val="dk1"/>
                </a:solidFill>
              </a:defRPr>
            </a:lvl3pPr>
            <a:lvl4pPr lvl="3" rtl="0" algn="l">
              <a:lnSpc>
                <a:spcPct val="90000"/>
              </a:lnSpc>
              <a:spcBef>
                <a:spcPts val="0"/>
              </a:spcBef>
              <a:spcAft>
                <a:spcPts val="0"/>
              </a:spcAft>
              <a:buClr>
                <a:schemeClr val="dk1"/>
              </a:buClr>
              <a:buSzPts val="1600"/>
              <a:buFont typeface="Arial"/>
              <a:buNone/>
              <a:defRPr sz="1600">
                <a:solidFill>
                  <a:schemeClr val="dk1"/>
                </a:solidFill>
              </a:defRPr>
            </a:lvl4pPr>
            <a:lvl5pPr lvl="4" rtl="0" algn="l">
              <a:lnSpc>
                <a:spcPct val="90000"/>
              </a:lnSpc>
              <a:spcBef>
                <a:spcPts val="0"/>
              </a:spcBef>
              <a:spcAft>
                <a:spcPts val="0"/>
              </a:spcAft>
              <a:buClr>
                <a:schemeClr val="dk1"/>
              </a:buClr>
              <a:buSzPts val="1600"/>
              <a:buFont typeface="Arial"/>
              <a:buNone/>
              <a:defRPr sz="1600">
                <a:solidFill>
                  <a:schemeClr val="dk1"/>
                </a:solidFill>
              </a:defRPr>
            </a:lvl5pPr>
            <a:lvl6pPr lvl="5" rtl="0" algn="l">
              <a:lnSpc>
                <a:spcPct val="90000"/>
              </a:lnSpc>
              <a:spcBef>
                <a:spcPts val="0"/>
              </a:spcBef>
              <a:spcAft>
                <a:spcPts val="0"/>
              </a:spcAft>
              <a:buClr>
                <a:schemeClr val="dk1"/>
              </a:buClr>
              <a:buSzPts val="1600"/>
              <a:buNone/>
              <a:defRPr sz="1600">
                <a:solidFill>
                  <a:schemeClr val="dk1"/>
                </a:solidFill>
              </a:defRPr>
            </a:lvl6pPr>
            <a:lvl7pPr lvl="6" rtl="0" algn="l">
              <a:lnSpc>
                <a:spcPct val="90000"/>
              </a:lnSpc>
              <a:spcBef>
                <a:spcPts val="0"/>
              </a:spcBef>
              <a:spcAft>
                <a:spcPts val="0"/>
              </a:spcAft>
              <a:buClr>
                <a:schemeClr val="dk1"/>
              </a:buClr>
              <a:buSzPts val="1600"/>
              <a:buNone/>
              <a:defRPr sz="1600">
                <a:solidFill>
                  <a:schemeClr val="dk1"/>
                </a:solidFill>
              </a:defRPr>
            </a:lvl7pPr>
            <a:lvl8pPr lvl="7" rtl="0" algn="l">
              <a:lnSpc>
                <a:spcPct val="90000"/>
              </a:lnSpc>
              <a:spcBef>
                <a:spcPts val="0"/>
              </a:spcBef>
              <a:spcAft>
                <a:spcPts val="0"/>
              </a:spcAft>
              <a:buClr>
                <a:schemeClr val="dk1"/>
              </a:buClr>
              <a:buSzPts val="1600"/>
              <a:buNone/>
              <a:defRPr sz="1600">
                <a:solidFill>
                  <a:schemeClr val="dk1"/>
                </a:solidFill>
              </a:defRPr>
            </a:lvl8pPr>
            <a:lvl9pPr lvl="8" rtl="0" algn="l">
              <a:lnSpc>
                <a:spcPct val="90000"/>
              </a:lnSpc>
              <a:spcBef>
                <a:spcPts val="0"/>
              </a:spcBef>
              <a:spcAft>
                <a:spcPts val="0"/>
              </a:spcAft>
              <a:buClr>
                <a:schemeClr val="dk1"/>
              </a:buClr>
              <a:buSzPts val="1600"/>
              <a:buNone/>
              <a:defRPr sz="1600">
                <a:solidFill>
                  <a:schemeClr val="dk1"/>
                </a:solidFill>
              </a:defRPr>
            </a:lvl9pPr>
          </a:lstStyle>
          <a:p/>
        </p:txBody>
      </p:sp>
      <p:sp>
        <p:nvSpPr>
          <p:cNvPr id="1371" name="Google Shape;1371;p121"/>
          <p:cNvSpPr txBox="1"/>
          <p:nvPr>
            <p:ph idx="6" type="subTitle"/>
          </p:nvPr>
        </p:nvSpPr>
        <p:spPr>
          <a:xfrm>
            <a:off x="5227320" y="3289135"/>
            <a:ext cx="3429000" cy="5028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chemeClr val="dk2"/>
              </a:buClr>
              <a:buSzPts val="1200"/>
              <a:buFont typeface="Arial"/>
              <a:buNone/>
              <a:defRPr b="0" i="0" sz="1200">
                <a:solidFill>
                  <a:schemeClr val="dk2"/>
                </a:solidFill>
                <a:latin typeface="Arial"/>
                <a:ea typeface="Arial"/>
                <a:cs typeface="Arial"/>
                <a:sym typeface="Arial"/>
              </a:defRPr>
            </a:lvl1pPr>
            <a:lvl2pPr lvl="1" rtl="0" algn="l">
              <a:lnSpc>
                <a:spcPct val="90000"/>
              </a:lnSpc>
              <a:spcBef>
                <a:spcPts val="0"/>
              </a:spcBef>
              <a:spcAft>
                <a:spcPts val="0"/>
              </a:spcAft>
              <a:buClr>
                <a:schemeClr val="dk2"/>
              </a:buClr>
              <a:buSzPts val="1200"/>
              <a:buFont typeface="Arial"/>
              <a:buNone/>
              <a:defRPr sz="1200">
                <a:solidFill>
                  <a:schemeClr val="dk2"/>
                </a:solidFill>
              </a:defRPr>
            </a:lvl2pPr>
            <a:lvl3pPr lvl="2" rtl="0" algn="l">
              <a:lnSpc>
                <a:spcPct val="90000"/>
              </a:lnSpc>
              <a:spcBef>
                <a:spcPts val="0"/>
              </a:spcBef>
              <a:spcAft>
                <a:spcPts val="0"/>
              </a:spcAft>
              <a:buClr>
                <a:schemeClr val="dk2"/>
              </a:buClr>
              <a:buSzPts val="1200"/>
              <a:buFont typeface="Arial"/>
              <a:buNone/>
              <a:defRPr sz="1200">
                <a:solidFill>
                  <a:schemeClr val="dk2"/>
                </a:solidFill>
              </a:defRPr>
            </a:lvl3pPr>
            <a:lvl4pPr lvl="3" rtl="0" algn="l">
              <a:lnSpc>
                <a:spcPct val="90000"/>
              </a:lnSpc>
              <a:spcBef>
                <a:spcPts val="0"/>
              </a:spcBef>
              <a:spcAft>
                <a:spcPts val="0"/>
              </a:spcAft>
              <a:buClr>
                <a:schemeClr val="dk2"/>
              </a:buClr>
              <a:buSzPts val="1200"/>
              <a:buFont typeface="Arial"/>
              <a:buNone/>
              <a:defRPr sz="1200">
                <a:solidFill>
                  <a:schemeClr val="dk2"/>
                </a:solidFill>
              </a:defRPr>
            </a:lvl4pPr>
            <a:lvl5pPr lvl="4" rtl="0" algn="l">
              <a:lnSpc>
                <a:spcPct val="90000"/>
              </a:lnSpc>
              <a:spcBef>
                <a:spcPts val="0"/>
              </a:spcBef>
              <a:spcAft>
                <a:spcPts val="0"/>
              </a:spcAft>
              <a:buClr>
                <a:schemeClr val="dk2"/>
              </a:buClr>
              <a:buSzPts val="1200"/>
              <a:buFont typeface="Arial"/>
              <a:buNone/>
              <a:defRPr sz="1200">
                <a:solidFill>
                  <a:schemeClr val="dk2"/>
                </a:solidFill>
              </a:defRPr>
            </a:lvl5pPr>
            <a:lvl6pPr lvl="5" rtl="0" algn="l">
              <a:lnSpc>
                <a:spcPct val="90000"/>
              </a:lnSpc>
              <a:spcBef>
                <a:spcPts val="0"/>
              </a:spcBef>
              <a:spcAft>
                <a:spcPts val="0"/>
              </a:spcAft>
              <a:buClr>
                <a:schemeClr val="dk2"/>
              </a:buClr>
              <a:buSzPts val="1200"/>
              <a:buNone/>
              <a:defRPr sz="1200">
                <a:solidFill>
                  <a:schemeClr val="dk2"/>
                </a:solidFill>
              </a:defRPr>
            </a:lvl6pPr>
            <a:lvl7pPr lvl="6" rtl="0" algn="l">
              <a:lnSpc>
                <a:spcPct val="90000"/>
              </a:lnSpc>
              <a:spcBef>
                <a:spcPts val="0"/>
              </a:spcBef>
              <a:spcAft>
                <a:spcPts val="0"/>
              </a:spcAft>
              <a:buClr>
                <a:schemeClr val="dk2"/>
              </a:buClr>
              <a:buSzPts val="1200"/>
              <a:buNone/>
              <a:defRPr sz="1200">
                <a:solidFill>
                  <a:schemeClr val="dk2"/>
                </a:solidFill>
              </a:defRPr>
            </a:lvl7pPr>
            <a:lvl8pPr lvl="7" rtl="0" algn="l">
              <a:lnSpc>
                <a:spcPct val="90000"/>
              </a:lnSpc>
              <a:spcBef>
                <a:spcPts val="0"/>
              </a:spcBef>
              <a:spcAft>
                <a:spcPts val="0"/>
              </a:spcAft>
              <a:buClr>
                <a:schemeClr val="dk2"/>
              </a:buClr>
              <a:buSzPts val="1200"/>
              <a:buNone/>
              <a:defRPr sz="1200">
                <a:solidFill>
                  <a:schemeClr val="dk2"/>
                </a:solidFill>
              </a:defRPr>
            </a:lvl8pPr>
            <a:lvl9pPr lvl="8" rtl="0" algn="l">
              <a:lnSpc>
                <a:spcPct val="90000"/>
              </a:lnSpc>
              <a:spcBef>
                <a:spcPts val="0"/>
              </a:spcBef>
              <a:spcAft>
                <a:spcPts val="0"/>
              </a:spcAft>
              <a:buClr>
                <a:schemeClr val="dk2"/>
              </a:buClr>
              <a:buSzPts val="1200"/>
              <a:buNone/>
              <a:defRPr sz="1200">
                <a:solidFill>
                  <a:schemeClr val="dk2"/>
                </a:solidFill>
              </a:defRPr>
            </a:lvl9pPr>
          </a:lstStyle>
          <a:p/>
        </p:txBody>
      </p:sp>
      <p:sp>
        <p:nvSpPr>
          <p:cNvPr id="1372" name="Google Shape;1372;p121"/>
          <p:cNvSpPr txBox="1"/>
          <p:nvPr>
            <p:ph type="title"/>
          </p:nvPr>
        </p:nvSpPr>
        <p:spPr>
          <a:xfrm>
            <a:off x="456296" y="1700217"/>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
        <p:nvSpPr>
          <p:cNvPr id="1373" name="Google Shape;1373;p121"/>
          <p:cNvSpPr/>
          <p:nvPr>
            <p:ph idx="7" type="pic"/>
          </p:nvPr>
        </p:nvSpPr>
        <p:spPr>
          <a:xfrm>
            <a:off x="4690616" y="1562482"/>
            <a:ext cx="319800" cy="320100"/>
          </a:xfrm>
          <a:prstGeom prst="rect">
            <a:avLst/>
          </a:prstGeom>
          <a:noFill/>
          <a:ln>
            <a:noFill/>
          </a:ln>
        </p:spPr>
      </p:sp>
      <p:sp>
        <p:nvSpPr>
          <p:cNvPr id="1374" name="Google Shape;1374;p121"/>
          <p:cNvSpPr/>
          <p:nvPr>
            <p:ph idx="8" type="pic"/>
          </p:nvPr>
        </p:nvSpPr>
        <p:spPr>
          <a:xfrm>
            <a:off x="4684672" y="2358079"/>
            <a:ext cx="319800" cy="320100"/>
          </a:xfrm>
          <a:prstGeom prst="rect">
            <a:avLst/>
          </a:prstGeom>
          <a:noFill/>
          <a:ln>
            <a:noFill/>
          </a:ln>
        </p:spPr>
      </p:sp>
      <p:sp>
        <p:nvSpPr>
          <p:cNvPr id="1375" name="Google Shape;1375;p121"/>
          <p:cNvSpPr/>
          <p:nvPr>
            <p:ph idx="9" type="pic"/>
          </p:nvPr>
        </p:nvSpPr>
        <p:spPr>
          <a:xfrm>
            <a:off x="4696093" y="3153677"/>
            <a:ext cx="319800" cy="320100"/>
          </a:xfrm>
          <a:prstGeom prst="rect">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4. Q&amp;A 1">
  <p:cSld name="104. Q&amp;A">
    <p:spTree>
      <p:nvGrpSpPr>
        <p:cNvPr id="1376" name="Shape 1376"/>
        <p:cNvGrpSpPr/>
        <p:nvPr/>
      </p:nvGrpSpPr>
      <p:grpSpPr>
        <a:xfrm>
          <a:off x="0" y="0"/>
          <a:ext cx="0" cy="0"/>
          <a:chOff x="0" y="0"/>
          <a:chExt cx="0" cy="0"/>
        </a:xfrm>
      </p:grpSpPr>
      <p:pic>
        <p:nvPicPr>
          <p:cNvPr id="1377" name="Google Shape;1377;p122"/>
          <p:cNvPicPr preferRelativeResize="0"/>
          <p:nvPr/>
        </p:nvPicPr>
        <p:blipFill rotWithShape="1">
          <a:blip r:embed="rId2">
            <a:alphaModFix/>
          </a:blip>
          <a:srcRect b="0" l="0" r="0" t="0"/>
          <a:stretch/>
        </p:blipFill>
        <p:spPr>
          <a:xfrm>
            <a:off x="0" y="0"/>
            <a:ext cx="9135563" cy="5143515"/>
          </a:xfrm>
          <a:prstGeom prst="rect">
            <a:avLst/>
          </a:prstGeom>
          <a:noFill/>
          <a:ln>
            <a:noFill/>
          </a:ln>
        </p:spPr>
      </p:pic>
      <p:sp>
        <p:nvSpPr>
          <p:cNvPr id="1378" name="Google Shape;1378;p122"/>
          <p:cNvSpPr/>
          <p:nvPr/>
        </p:nvSpPr>
        <p:spPr>
          <a:xfrm>
            <a:off x="3665700" y="2092805"/>
            <a:ext cx="1812600" cy="957900"/>
          </a:xfrm>
          <a:prstGeom prst="rect">
            <a:avLst/>
          </a:prstGeom>
          <a:no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a:solidFill>
                  <a:schemeClr val="dk1"/>
                </a:solidFill>
              </a:rPr>
              <a:t>Q&amp;A</a:t>
            </a:r>
            <a:endParaRPr b="1" i="0" sz="6000">
              <a:solidFill>
                <a:schemeClr val="dk1"/>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79" name="Shape 1379"/>
        <p:cNvGrpSpPr/>
        <p:nvPr/>
      </p:nvGrpSpPr>
      <p:grpSpPr>
        <a:xfrm>
          <a:off x="0" y="0"/>
          <a:ext cx="0" cy="0"/>
          <a:chOff x="0" y="0"/>
          <a:chExt cx="0" cy="0"/>
        </a:xfrm>
      </p:grpSpPr>
      <p:sp>
        <p:nvSpPr>
          <p:cNvPr id="1380" name="Google Shape;1380;p123"/>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1" name="Google Shape;1381;p123"/>
          <p:cNvSpPr txBox="1"/>
          <p:nvPr>
            <p:ph idx="1" type="body"/>
          </p:nvPr>
        </p:nvSpPr>
        <p:spPr>
          <a:xfrm>
            <a:off x="628650" y="1369222"/>
            <a:ext cx="38862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2"/>
              </a:buClr>
              <a:buSzPts val="1800"/>
              <a:buChar char="○"/>
              <a:defRPr/>
            </a:lvl2pPr>
            <a:lvl3pPr indent="-342900" lvl="2" marL="1371600" rtl="0" algn="l">
              <a:lnSpc>
                <a:spcPct val="90000"/>
              </a:lnSpc>
              <a:spcBef>
                <a:spcPts val="375"/>
              </a:spcBef>
              <a:spcAft>
                <a:spcPts val="0"/>
              </a:spcAft>
              <a:buClr>
                <a:schemeClr val="dk2"/>
              </a:buClr>
              <a:buSzPts val="1800"/>
              <a:buChar char="■"/>
              <a:defRPr/>
            </a:lvl3pPr>
            <a:lvl4pPr indent="-342900" lvl="3" marL="1828800" rtl="0" algn="l">
              <a:lnSpc>
                <a:spcPct val="90000"/>
              </a:lnSpc>
              <a:spcBef>
                <a:spcPts val="375"/>
              </a:spcBef>
              <a:spcAft>
                <a:spcPts val="0"/>
              </a:spcAft>
              <a:buClr>
                <a:schemeClr val="dk2"/>
              </a:buClr>
              <a:buSzPts val="1800"/>
              <a:buChar char="●"/>
              <a:defRPr/>
            </a:lvl4pPr>
            <a:lvl5pPr indent="-342900" lvl="4" marL="2286000" rtl="0" algn="l">
              <a:lnSpc>
                <a:spcPct val="90000"/>
              </a:lnSpc>
              <a:spcBef>
                <a:spcPts val="375"/>
              </a:spcBef>
              <a:spcAft>
                <a:spcPts val="0"/>
              </a:spcAft>
              <a:buClr>
                <a:schemeClr val="dk2"/>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382" name="Google Shape;1382;p123"/>
          <p:cNvSpPr txBox="1"/>
          <p:nvPr>
            <p:ph idx="2" type="body"/>
          </p:nvPr>
        </p:nvSpPr>
        <p:spPr>
          <a:xfrm>
            <a:off x="4629150" y="1369222"/>
            <a:ext cx="38862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2"/>
              </a:buClr>
              <a:buSzPts val="1800"/>
              <a:buChar char="○"/>
              <a:defRPr/>
            </a:lvl2pPr>
            <a:lvl3pPr indent="-342900" lvl="2" marL="1371600" rtl="0" algn="l">
              <a:lnSpc>
                <a:spcPct val="90000"/>
              </a:lnSpc>
              <a:spcBef>
                <a:spcPts val="375"/>
              </a:spcBef>
              <a:spcAft>
                <a:spcPts val="0"/>
              </a:spcAft>
              <a:buClr>
                <a:schemeClr val="dk2"/>
              </a:buClr>
              <a:buSzPts val="1800"/>
              <a:buChar char="■"/>
              <a:defRPr/>
            </a:lvl3pPr>
            <a:lvl4pPr indent="-342900" lvl="3" marL="1828800" rtl="0" algn="l">
              <a:lnSpc>
                <a:spcPct val="90000"/>
              </a:lnSpc>
              <a:spcBef>
                <a:spcPts val="375"/>
              </a:spcBef>
              <a:spcAft>
                <a:spcPts val="0"/>
              </a:spcAft>
              <a:buClr>
                <a:schemeClr val="dk2"/>
              </a:buClr>
              <a:buSzPts val="1800"/>
              <a:buChar char="●"/>
              <a:defRPr/>
            </a:lvl4pPr>
            <a:lvl5pPr indent="-342900" lvl="4" marL="2286000" rtl="0" algn="l">
              <a:lnSpc>
                <a:spcPct val="90000"/>
              </a:lnSpc>
              <a:spcBef>
                <a:spcPts val="375"/>
              </a:spcBef>
              <a:spcAft>
                <a:spcPts val="0"/>
              </a:spcAft>
              <a:buClr>
                <a:schemeClr val="dk2"/>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383" name="Shape 1383"/>
        <p:cNvGrpSpPr/>
        <p:nvPr/>
      </p:nvGrpSpPr>
      <p:grpSpPr>
        <a:xfrm>
          <a:off x="0" y="0"/>
          <a:ext cx="0" cy="0"/>
          <a:chOff x="0" y="0"/>
          <a:chExt cx="0" cy="0"/>
        </a:xfrm>
      </p:grpSpPr>
      <p:sp>
        <p:nvSpPr>
          <p:cNvPr id="1384" name="Google Shape;1384;p124"/>
          <p:cNvSpPr txBox="1"/>
          <p:nvPr>
            <p:ph idx="12" type="sldNum"/>
          </p:nvPr>
        </p:nvSpPr>
        <p:spPr>
          <a:xfrm>
            <a:off x="4366260" y="2417445"/>
            <a:ext cx="400200" cy="150000"/>
          </a:xfrm>
          <a:prstGeom prst="rect">
            <a:avLst/>
          </a:prstGeom>
          <a:noFill/>
          <a:ln>
            <a:noFill/>
          </a:ln>
        </p:spPr>
        <p:txBody>
          <a:bodyPr anchorCtr="0" anchor="t" bIns="22850" lIns="45725" spcFirstLastPara="1" rIns="45725" wrap="square" tIns="22850">
            <a:noAutofit/>
          </a:bodyPr>
          <a:lstStyle>
            <a:lvl1pPr indent="0" lvl="0" marL="0" rtl="0" algn="l">
              <a:spcBef>
                <a:spcPts val="0"/>
              </a:spcBef>
              <a:buNone/>
              <a:defRPr b="0" i="0" sz="100" u="none" cap="none" strike="noStrike">
                <a:solidFill>
                  <a:schemeClr val="dk1"/>
                </a:solidFill>
                <a:latin typeface="Arial"/>
                <a:ea typeface="Arial"/>
                <a:cs typeface="Arial"/>
                <a:sym typeface="Arial"/>
              </a:defRPr>
            </a:lvl1pPr>
            <a:lvl2pPr indent="0" lvl="1" marL="0" rtl="0" algn="l">
              <a:spcBef>
                <a:spcPts val="0"/>
              </a:spcBef>
              <a:buNone/>
              <a:defRPr b="0" i="0" sz="100" u="none" cap="none" strike="noStrike">
                <a:solidFill>
                  <a:schemeClr val="dk1"/>
                </a:solidFill>
                <a:latin typeface="Arial"/>
                <a:ea typeface="Arial"/>
                <a:cs typeface="Arial"/>
                <a:sym typeface="Arial"/>
              </a:defRPr>
            </a:lvl2pPr>
            <a:lvl3pPr indent="0" lvl="2" marL="0" rtl="0" algn="l">
              <a:spcBef>
                <a:spcPts val="0"/>
              </a:spcBef>
              <a:buNone/>
              <a:defRPr b="0" i="0" sz="100" u="none" cap="none" strike="noStrike">
                <a:solidFill>
                  <a:schemeClr val="dk1"/>
                </a:solidFill>
                <a:latin typeface="Arial"/>
                <a:ea typeface="Arial"/>
                <a:cs typeface="Arial"/>
                <a:sym typeface="Arial"/>
              </a:defRPr>
            </a:lvl3pPr>
            <a:lvl4pPr indent="0" lvl="3" marL="0" rtl="0" algn="l">
              <a:spcBef>
                <a:spcPts val="0"/>
              </a:spcBef>
              <a:buNone/>
              <a:defRPr b="0" i="0" sz="100" u="none" cap="none" strike="noStrike">
                <a:solidFill>
                  <a:schemeClr val="dk1"/>
                </a:solidFill>
                <a:latin typeface="Arial"/>
                <a:ea typeface="Arial"/>
                <a:cs typeface="Arial"/>
                <a:sym typeface="Arial"/>
              </a:defRPr>
            </a:lvl4pPr>
            <a:lvl5pPr indent="0" lvl="4" marL="0" rtl="0" algn="l">
              <a:spcBef>
                <a:spcPts val="0"/>
              </a:spcBef>
              <a:buNone/>
              <a:defRPr b="0" i="0" sz="100" u="none" cap="none" strike="noStrike">
                <a:solidFill>
                  <a:schemeClr val="dk1"/>
                </a:solidFill>
                <a:latin typeface="Arial"/>
                <a:ea typeface="Arial"/>
                <a:cs typeface="Arial"/>
                <a:sym typeface="Arial"/>
              </a:defRPr>
            </a:lvl5pPr>
            <a:lvl6pPr indent="0" lvl="5" marL="0" rtl="0" algn="l">
              <a:spcBef>
                <a:spcPts val="0"/>
              </a:spcBef>
              <a:buNone/>
              <a:defRPr b="0" i="0" sz="100" u="none" cap="none" strike="noStrike">
                <a:solidFill>
                  <a:schemeClr val="dk1"/>
                </a:solidFill>
                <a:latin typeface="Arial"/>
                <a:ea typeface="Arial"/>
                <a:cs typeface="Arial"/>
                <a:sym typeface="Arial"/>
              </a:defRPr>
            </a:lvl6pPr>
            <a:lvl7pPr indent="0" lvl="6" marL="0" rtl="0" algn="l">
              <a:spcBef>
                <a:spcPts val="0"/>
              </a:spcBef>
              <a:buNone/>
              <a:defRPr b="0" i="0" sz="100" u="none" cap="none" strike="noStrike">
                <a:solidFill>
                  <a:schemeClr val="dk1"/>
                </a:solidFill>
                <a:latin typeface="Arial"/>
                <a:ea typeface="Arial"/>
                <a:cs typeface="Arial"/>
                <a:sym typeface="Arial"/>
              </a:defRPr>
            </a:lvl7pPr>
            <a:lvl8pPr indent="0" lvl="7" marL="0" rtl="0" algn="l">
              <a:spcBef>
                <a:spcPts val="0"/>
              </a:spcBef>
              <a:buNone/>
              <a:defRPr b="0" i="0" sz="100" u="none" cap="none" strike="noStrike">
                <a:solidFill>
                  <a:schemeClr val="dk1"/>
                </a:solidFill>
                <a:latin typeface="Arial"/>
                <a:ea typeface="Arial"/>
                <a:cs typeface="Arial"/>
                <a:sym typeface="Arial"/>
              </a:defRPr>
            </a:lvl8pPr>
            <a:lvl9pPr indent="0" lvl="8" marL="0" rtl="0" algn="l">
              <a:spcBef>
                <a:spcPts val="0"/>
              </a:spcBef>
              <a:buNone/>
              <a:defRPr b="0" i="0" sz="1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Section title left_1">
  <p:cSld name="21. Section title left_1">
    <p:spTree>
      <p:nvGrpSpPr>
        <p:cNvPr id="1386" name="Shape 1386"/>
        <p:cNvGrpSpPr/>
        <p:nvPr/>
      </p:nvGrpSpPr>
      <p:grpSpPr>
        <a:xfrm>
          <a:off x="0" y="0"/>
          <a:ext cx="0" cy="0"/>
          <a:chOff x="0" y="0"/>
          <a:chExt cx="0" cy="0"/>
        </a:xfrm>
      </p:grpSpPr>
      <p:sp>
        <p:nvSpPr>
          <p:cNvPr id="1387" name="Google Shape;1387;p126"/>
          <p:cNvSpPr txBox="1"/>
          <p:nvPr>
            <p:ph type="title"/>
          </p:nvPr>
        </p:nvSpPr>
        <p:spPr>
          <a:xfrm>
            <a:off x="2171319" y="2099232"/>
            <a:ext cx="6296400" cy="5952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1388" name="Google Shape;1388;p126"/>
          <p:cNvSpPr/>
          <p:nvPr/>
        </p:nvSpPr>
        <p:spPr>
          <a:xfrm>
            <a:off x="512194" y="1885950"/>
            <a:ext cx="1371600" cy="13716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389" name="Google Shape;1389;p126"/>
          <p:cNvGrpSpPr/>
          <p:nvPr/>
        </p:nvGrpSpPr>
        <p:grpSpPr>
          <a:xfrm>
            <a:off x="9190199" y="0"/>
            <a:ext cx="2579242" cy="2568339"/>
            <a:chOff x="22170399" y="777240"/>
            <a:chExt cx="6877978" cy="6848903"/>
          </a:xfrm>
        </p:grpSpPr>
        <p:grpSp>
          <p:nvGrpSpPr>
            <p:cNvPr id="1390" name="Google Shape;1390;p126"/>
            <p:cNvGrpSpPr/>
            <p:nvPr/>
          </p:nvGrpSpPr>
          <p:grpSpPr>
            <a:xfrm>
              <a:off x="22170399" y="777240"/>
              <a:ext cx="6877978" cy="6848903"/>
              <a:chOff x="22155159" y="0"/>
              <a:chExt cx="6877978" cy="6848903"/>
            </a:xfrm>
          </p:grpSpPr>
          <p:sp>
            <p:nvSpPr>
              <p:cNvPr id="1391" name="Google Shape;1391;p126"/>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392" name="Google Shape;1392;p126"/>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393" name="Google Shape;1393;p126"/>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394" name="Google Shape;1394;p126"/>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395" name="Google Shape;1395;p126"/>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396" name="Google Shape;1396;p126"/>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397" name="Google Shape;1397;p126"/>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398" name="Google Shape;1398;p126"/>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399" name="Google Shape;1399;p126"/>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400" name="Google Shape;1400;p126"/>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401" name="Google Shape;1401;p126"/>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402" name="Google Shape;1402;p126"/>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403" name="Google Shape;1403;p126"/>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404" name="Google Shape;1404;p126"/>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405" name="Google Shape;1405;p126"/>
          <p:cNvSpPr txBox="1"/>
          <p:nvPr>
            <p:ph idx="1" type="subTitle"/>
          </p:nvPr>
        </p:nvSpPr>
        <p:spPr>
          <a:xfrm>
            <a:off x="2167128" y="2724912"/>
            <a:ext cx="6300300" cy="320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ank">
  <p:cSld name="2. Blank">
    <p:spTree>
      <p:nvGrpSpPr>
        <p:cNvPr id="1406" name="Shape 1406"/>
        <p:cNvGrpSpPr/>
        <p:nvPr/>
      </p:nvGrpSpPr>
      <p:grpSpPr>
        <a:xfrm>
          <a:off x="0" y="0"/>
          <a:ext cx="0" cy="0"/>
          <a:chOff x="0" y="0"/>
          <a:chExt cx="0" cy="0"/>
        </a:xfrm>
      </p:grpSpPr>
      <p:grpSp>
        <p:nvGrpSpPr>
          <p:cNvPr id="1407" name="Google Shape;1407;p127"/>
          <p:cNvGrpSpPr/>
          <p:nvPr/>
        </p:nvGrpSpPr>
        <p:grpSpPr>
          <a:xfrm>
            <a:off x="9190199" y="0"/>
            <a:ext cx="2579242" cy="2568339"/>
            <a:chOff x="22170399" y="777240"/>
            <a:chExt cx="6877978" cy="6848903"/>
          </a:xfrm>
        </p:grpSpPr>
        <p:grpSp>
          <p:nvGrpSpPr>
            <p:cNvPr id="1408" name="Google Shape;1408;p127"/>
            <p:cNvGrpSpPr/>
            <p:nvPr/>
          </p:nvGrpSpPr>
          <p:grpSpPr>
            <a:xfrm>
              <a:off x="22170399" y="777240"/>
              <a:ext cx="6877978" cy="6848903"/>
              <a:chOff x="22155159" y="0"/>
              <a:chExt cx="6877978" cy="6848903"/>
            </a:xfrm>
          </p:grpSpPr>
          <p:sp>
            <p:nvSpPr>
              <p:cNvPr id="1409" name="Google Shape;1409;p127"/>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410" name="Google Shape;1410;p127"/>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411" name="Google Shape;1411;p127"/>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412" name="Google Shape;1412;p127"/>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413" name="Google Shape;1413;p127"/>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414" name="Google Shape;1414;p127"/>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415" name="Google Shape;1415;p127"/>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416" name="Google Shape;1416;p127"/>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417" name="Google Shape;1417;p127"/>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418" name="Google Shape;1418;p127"/>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419" name="Google Shape;1419;p127"/>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420" name="Google Shape;1420;p127"/>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421" name="Google Shape;1421;p127"/>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422" name="Google Shape;1422;p127"/>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2. Template instructions (Footer Instructions)">
  <p:cSld name="102. Template instructions (Footer Instructions)">
    <p:spTree>
      <p:nvGrpSpPr>
        <p:cNvPr id="1423" name="Shape 1423"/>
        <p:cNvGrpSpPr/>
        <p:nvPr/>
      </p:nvGrpSpPr>
      <p:grpSpPr>
        <a:xfrm>
          <a:off x="0" y="0"/>
          <a:ext cx="0" cy="0"/>
          <a:chOff x="0" y="0"/>
          <a:chExt cx="0" cy="0"/>
        </a:xfrm>
      </p:grpSpPr>
      <p:sp>
        <p:nvSpPr>
          <p:cNvPr id="1424" name="Google Shape;1424;p128"/>
          <p:cNvSpPr txBox="1"/>
          <p:nvPr/>
        </p:nvSpPr>
        <p:spPr>
          <a:xfrm>
            <a:off x="836122" y="310716"/>
            <a:ext cx="49281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i="0" lang="en" sz="3600" u="none" cap="none" strike="noStrike">
                <a:solidFill>
                  <a:srgbClr val="F0F6FC"/>
                </a:solidFill>
                <a:latin typeface="Arial"/>
                <a:ea typeface="Arial"/>
                <a:cs typeface="Arial"/>
                <a:sym typeface="Arial"/>
              </a:rPr>
              <a:t>Footer instructions</a:t>
            </a:r>
            <a:endParaRPr b="1" i="0" sz="3600" u="none" cap="none" strike="noStrike">
              <a:solidFill>
                <a:srgbClr val="000000"/>
              </a:solidFill>
              <a:latin typeface="Arial"/>
              <a:ea typeface="Arial"/>
              <a:cs typeface="Arial"/>
              <a:sym typeface="Arial"/>
            </a:endParaRPr>
          </a:p>
        </p:txBody>
      </p:sp>
      <p:sp>
        <p:nvSpPr>
          <p:cNvPr id="1425" name="Google Shape;1425;p128"/>
          <p:cNvSpPr txBox="1"/>
          <p:nvPr/>
        </p:nvSpPr>
        <p:spPr>
          <a:xfrm>
            <a:off x="821170" y="3397195"/>
            <a:ext cx="1998900" cy="5271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1400"/>
              <a:buFont typeface="Arial"/>
              <a:buNone/>
            </a:pPr>
            <a:r>
              <a:rPr b="0" i="0" lang="en" sz="1600" u="none" cap="none" strike="noStrike">
                <a:solidFill>
                  <a:schemeClr val="lt1"/>
                </a:solidFill>
                <a:latin typeface="Arial"/>
                <a:ea typeface="Arial"/>
                <a:cs typeface="Arial"/>
                <a:sym typeface="Arial"/>
              </a:rPr>
              <a:t>Click “Slide” then “Edit theme”</a:t>
            </a:r>
            <a:endParaRPr b="0" i="0" sz="1600" u="none" cap="none" strike="noStrike">
              <a:solidFill>
                <a:srgbClr val="000000"/>
              </a:solidFill>
              <a:latin typeface="Arial"/>
              <a:ea typeface="Arial"/>
              <a:cs typeface="Arial"/>
              <a:sym typeface="Arial"/>
            </a:endParaRPr>
          </a:p>
        </p:txBody>
      </p:sp>
      <p:sp>
        <p:nvSpPr>
          <p:cNvPr id="1426" name="Google Shape;1426;p128"/>
          <p:cNvSpPr txBox="1"/>
          <p:nvPr/>
        </p:nvSpPr>
        <p:spPr>
          <a:xfrm>
            <a:off x="821176" y="3996000"/>
            <a:ext cx="2228700" cy="4695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b="0" i="0" lang="en" sz="1400" u="none" cap="none" strike="noStrike">
                <a:solidFill>
                  <a:srgbClr val="8B949E"/>
                </a:solidFill>
                <a:latin typeface="Arial"/>
                <a:ea typeface="Arial"/>
                <a:cs typeface="Arial"/>
                <a:sym typeface="Arial"/>
              </a:rPr>
              <a:t>Found at the top of the tool bar </a:t>
            </a:r>
            <a:endParaRPr b="0" i="0" sz="1400" u="none" cap="none" strike="noStrike">
              <a:solidFill>
                <a:srgbClr val="8B949E"/>
              </a:solidFill>
              <a:latin typeface="Arial"/>
              <a:ea typeface="Arial"/>
              <a:cs typeface="Arial"/>
              <a:sym typeface="Arial"/>
            </a:endParaRPr>
          </a:p>
        </p:txBody>
      </p:sp>
      <p:sp>
        <p:nvSpPr>
          <p:cNvPr id="1427" name="Google Shape;1427;p128"/>
          <p:cNvSpPr txBox="1"/>
          <p:nvPr/>
        </p:nvSpPr>
        <p:spPr>
          <a:xfrm>
            <a:off x="3484751" y="3397200"/>
            <a:ext cx="2220000" cy="5271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1400"/>
              <a:buFont typeface="Arial"/>
              <a:buNone/>
            </a:pPr>
            <a:r>
              <a:rPr b="0" i="0" lang="en" sz="1600" u="none" cap="none" strike="noStrike">
                <a:solidFill>
                  <a:schemeClr val="lt1"/>
                </a:solidFill>
                <a:latin typeface="Arial"/>
                <a:ea typeface="Arial"/>
                <a:cs typeface="Arial"/>
                <a:sym typeface="Arial"/>
              </a:rPr>
              <a:t>Edit the footer on </a:t>
            </a:r>
            <a:br>
              <a:rPr b="0" i="0" lang="en" sz="1600" u="none" cap="none" strike="noStrike">
                <a:solidFill>
                  <a:schemeClr val="lt1"/>
                </a:solidFill>
                <a:latin typeface="Arial"/>
                <a:ea typeface="Arial"/>
                <a:cs typeface="Arial"/>
                <a:sym typeface="Arial"/>
              </a:rPr>
            </a:br>
            <a:r>
              <a:rPr b="0" i="0" lang="en" sz="1600" u="none" cap="none" strike="noStrike">
                <a:solidFill>
                  <a:schemeClr val="lt1"/>
                </a:solidFill>
                <a:latin typeface="Arial"/>
                <a:ea typeface="Arial"/>
                <a:cs typeface="Arial"/>
                <a:sym typeface="Arial"/>
              </a:rPr>
              <a:t>Slide 0 of the theme</a:t>
            </a:r>
            <a:endParaRPr b="0" i="0" sz="1600" u="none" cap="none" strike="noStrike">
              <a:solidFill>
                <a:schemeClr val="lt1"/>
              </a:solidFill>
              <a:latin typeface="Arial"/>
              <a:ea typeface="Arial"/>
              <a:cs typeface="Arial"/>
              <a:sym typeface="Arial"/>
            </a:endParaRPr>
          </a:p>
        </p:txBody>
      </p:sp>
      <p:sp>
        <p:nvSpPr>
          <p:cNvPr id="1428" name="Google Shape;1428;p128"/>
          <p:cNvSpPr txBox="1"/>
          <p:nvPr/>
        </p:nvSpPr>
        <p:spPr>
          <a:xfrm>
            <a:off x="3484751" y="3996000"/>
            <a:ext cx="2229000" cy="6849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b="0" i="0" lang="en" sz="1400" u="none" cap="none" strike="noStrike">
                <a:solidFill>
                  <a:srgbClr val="8B949E"/>
                </a:solidFill>
                <a:latin typeface="Arial"/>
                <a:ea typeface="Arial"/>
                <a:cs typeface="Arial"/>
                <a:sym typeface="Arial"/>
              </a:rPr>
              <a:t>By changing the date, talk title, and GitHub handle of the speaker(s)</a:t>
            </a:r>
            <a:endParaRPr b="0" i="0" sz="1400" u="none" cap="none" strike="noStrike">
              <a:solidFill>
                <a:srgbClr val="8B949E"/>
              </a:solidFill>
              <a:latin typeface="Arial"/>
              <a:ea typeface="Arial"/>
              <a:cs typeface="Arial"/>
              <a:sym typeface="Arial"/>
            </a:endParaRPr>
          </a:p>
        </p:txBody>
      </p:sp>
      <p:sp>
        <p:nvSpPr>
          <p:cNvPr id="1429" name="Google Shape;1429;p128"/>
          <p:cNvSpPr txBox="1"/>
          <p:nvPr/>
        </p:nvSpPr>
        <p:spPr>
          <a:xfrm>
            <a:off x="6099324" y="3397200"/>
            <a:ext cx="2229000" cy="7734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1400"/>
              <a:buFont typeface="Arial"/>
              <a:buNone/>
            </a:pPr>
            <a:r>
              <a:rPr b="0" i="0" lang="en" sz="1600" u="none" cap="none" strike="noStrike">
                <a:solidFill>
                  <a:schemeClr val="lt1"/>
                </a:solidFill>
                <a:latin typeface="Arial"/>
                <a:ea typeface="Arial"/>
                <a:cs typeface="Arial"/>
                <a:sym typeface="Arial"/>
              </a:rPr>
              <a:t>Click the X at the top right to close out and return to presentation</a:t>
            </a:r>
            <a:endParaRPr b="0" i="0" sz="1600" u="none" cap="none" strike="noStrike">
              <a:solidFill>
                <a:schemeClr val="lt1"/>
              </a:solidFill>
              <a:latin typeface="Arial"/>
              <a:ea typeface="Arial"/>
              <a:cs typeface="Arial"/>
              <a:sym typeface="Arial"/>
            </a:endParaRPr>
          </a:p>
        </p:txBody>
      </p:sp>
      <p:pic>
        <p:nvPicPr>
          <p:cNvPr id="1430" name="Google Shape;1430;p128"/>
          <p:cNvPicPr preferRelativeResize="0"/>
          <p:nvPr/>
        </p:nvPicPr>
        <p:blipFill rotWithShape="1">
          <a:blip r:embed="rId2">
            <a:alphaModFix/>
          </a:blip>
          <a:srcRect b="0" l="1761" r="28042" t="0"/>
          <a:stretch/>
        </p:blipFill>
        <p:spPr>
          <a:xfrm>
            <a:off x="826769" y="1269904"/>
            <a:ext cx="2229000" cy="1871400"/>
          </a:xfrm>
          <a:prstGeom prst="roundRect">
            <a:avLst>
              <a:gd fmla="val 3546" name="adj"/>
            </a:avLst>
          </a:prstGeom>
          <a:noFill/>
          <a:ln cap="flat" cmpd="sng" w="19050">
            <a:solidFill>
              <a:schemeClr val="accent1"/>
            </a:solidFill>
            <a:prstDash val="solid"/>
            <a:round/>
            <a:headEnd len="sm" w="sm" type="none"/>
            <a:tailEnd len="sm" w="sm" type="none"/>
          </a:ln>
        </p:spPr>
      </p:pic>
      <p:sp>
        <p:nvSpPr>
          <p:cNvPr id="1431" name="Google Shape;1431;p128"/>
          <p:cNvSpPr/>
          <p:nvPr/>
        </p:nvSpPr>
        <p:spPr>
          <a:xfrm>
            <a:off x="1401175" y="1324725"/>
            <a:ext cx="141900" cy="111600"/>
          </a:xfrm>
          <a:prstGeom prst="roundRect">
            <a:avLst>
              <a:gd fmla="val 16667"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432" name="Google Shape;1432;p128"/>
          <p:cNvSpPr/>
          <p:nvPr/>
        </p:nvSpPr>
        <p:spPr>
          <a:xfrm>
            <a:off x="1381175" y="2057400"/>
            <a:ext cx="509100" cy="91800"/>
          </a:xfrm>
          <a:prstGeom prst="roundRect">
            <a:avLst>
              <a:gd fmla="val 16667"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pic>
        <p:nvPicPr>
          <p:cNvPr id="1433" name="Google Shape;1433;p128"/>
          <p:cNvPicPr preferRelativeResize="0"/>
          <p:nvPr/>
        </p:nvPicPr>
        <p:blipFill rotWithShape="1">
          <a:blip r:embed="rId3">
            <a:alphaModFix/>
          </a:blip>
          <a:srcRect b="0" l="578" r="37252" t="0"/>
          <a:stretch/>
        </p:blipFill>
        <p:spPr>
          <a:xfrm>
            <a:off x="3475647" y="1269904"/>
            <a:ext cx="2229000" cy="1871400"/>
          </a:xfrm>
          <a:prstGeom prst="roundRect">
            <a:avLst>
              <a:gd fmla="val 3843" name="adj"/>
            </a:avLst>
          </a:prstGeom>
          <a:noFill/>
          <a:ln cap="flat" cmpd="sng" w="19050">
            <a:solidFill>
              <a:schemeClr val="accent1"/>
            </a:solidFill>
            <a:prstDash val="solid"/>
            <a:round/>
            <a:headEnd len="sm" w="sm" type="none"/>
            <a:tailEnd len="sm" w="sm" type="none"/>
          </a:ln>
        </p:spPr>
      </p:pic>
      <p:sp>
        <p:nvSpPr>
          <p:cNvPr id="1434" name="Google Shape;1434;p128"/>
          <p:cNvSpPr/>
          <p:nvPr/>
        </p:nvSpPr>
        <p:spPr>
          <a:xfrm>
            <a:off x="3792347" y="1579440"/>
            <a:ext cx="496500" cy="292200"/>
          </a:xfrm>
          <a:prstGeom prst="roundRect">
            <a:avLst>
              <a:gd fmla="val 7079"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435" name="Google Shape;1435;p128"/>
          <p:cNvSpPr/>
          <p:nvPr/>
        </p:nvSpPr>
        <p:spPr>
          <a:xfrm>
            <a:off x="4640349" y="2859575"/>
            <a:ext cx="1073400" cy="143100"/>
          </a:xfrm>
          <a:prstGeom prst="roundRect">
            <a:avLst>
              <a:gd fmla="val 7079"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pic>
        <p:nvPicPr>
          <p:cNvPr id="1436" name="Google Shape;1436;p128"/>
          <p:cNvPicPr preferRelativeResize="0"/>
          <p:nvPr/>
        </p:nvPicPr>
        <p:blipFill rotWithShape="1">
          <a:blip r:embed="rId4">
            <a:alphaModFix/>
          </a:blip>
          <a:srcRect b="0" l="40564" r="0" t="0"/>
          <a:stretch/>
        </p:blipFill>
        <p:spPr>
          <a:xfrm>
            <a:off x="6090235" y="1254908"/>
            <a:ext cx="2260200" cy="1901400"/>
          </a:xfrm>
          <a:prstGeom prst="roundRect">
            <a:avLst>
              <a:gd fmla="val 3246" name="adj"/>
            </a:avLst>
          </a:prstGeom>
          <a:noFill/>
          <a:ln cap="flat" cmpd="sng" w="19050">
            <a:solidFill>
              <a:schemeClr val="accent1"/>
            </a:solidFill>
            <a:prstDash val="solid"/>
            <a:round/>
            <a:headEnd len="sm" w="sm" type="none"/>
            <a:tailEnd len="sm" w="sm" type="none"/>
          </a:ln>
        </p:spPr>
      </p:pic>
      <p:sp>
        <p:nvSpPr>
          <p:cNvPr id="1437" name="Google Shape;1437;p128"/>
          <p:cNvSpPr/>
          <p:nvPr/>
        </p:nvSpPr>
        <p:spPr>
          <a:xfrm>
            <a:off x="8234375" y="1461900"/>
            <a:ext cx="126600" cy="143100"/>
          </a:xfrm>
          <a:prstGeom prst="roundRect">
            <a:avLst>
              <a:gd fmla="val 7079"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5. Template instructions (Icon Instructions)">
  <p:cSld name="105. Template instructions (Icon Instructions)">
    <p:spTree>
      <p:nvGrpSpPr>
        <p:cNvPr id="1438" name="Shape 1438"/>
        <p:cNvGrpSpPr/>
        <p:nvPr/>
      </p:nvGrpSpPr>
      <p:grpSpPr>
        <a:xfrm>
          <a:off x="0" y="0"/>
          <a:ext cx="0" cy="0"/>
          <a:chOff x="0" y="0"/>
          <a:chExt cx="0" cy="0"/>
        </a:xfrm>
      </p:grpSpPr>
      <p:pic>
        <p:nvPicPr>
          <p:cNvPr id="1439" name="Google Shape;1439;p129"/>
          <p:cNvPicPr preferRelativeResize="0"/>
          <p:nvPr/>
        </p:nvPicPr>
        <p:blipFill rotWithShape="1">
          <a:blip r:embed="rId2">
            <a:alphaModFix/>
          </a:blip>
          <a:srcRect b="0" l="1889" r="29888" t="0"/>
          <a:stretch/>
        </p:blipFill>
        <p:spPr>
          <a:xfrm>
            <a:off x="826769" y="1269904"/>
            <a:ext cx="2229000" cy="1871400"/>
          </a:xfrm>
          <a:prstGeom prst="roundRect">
            <a:avLst>
              <a:gd fmla="val 3546" name="adj"/>
            </a:avLst>
          </a:prstGeom>
          <a:noFill/>
          <a:ln cap="flat" cmpd="sng" w="19050">
            <a:solidFill>
              <a:schemeClr val="accent1"/>
            </a:solidFill>
            <a:prstDash val="solid"/>
            <a:round/>
            <a:headEnd len="sm" w="sm" type="none"/>
            <a:tailEnd len="sm" w="sm" type="none"/>
          </a:ln>
        </p:spPr>
      </p:pic>
      <p:sp>
        <p:nvSpPr>
          <p:cNvPr id="1440" name="Google Shape;1440;p129"/>
          <p:cNvSpPr txBox="1"/>
          <p:nvPr/>
        </p:nvSpPr>
        <p:spPr>
          <a:xfrm>
            <a:off x="836122" y="310716"/>
            <a:ext cx="49281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i="0" lang="en" sz="3600" u="none" cap="none" strike="noStrike">
                <a:solidFill>
                  <a:srgbClr val="F0F6FC"/>
                </a:solidFill>
                <a:latin typeface="Arial"/>
                <a:ea typeface="Arial"/>
                <a:cs typeface="Arial"/>
                <a:sym typeface="Arial"/>
              </a:rPr>
              <a:t>Icon instructions</a:t>
            </a:r>
            <a:endParaRPr b="1" i="0" sz="3600" u="none" cap="none" strike="noStrike">
              <a:solidFill>
                <a:srgbClr val="000000"/>
              </a:solidFill>
              <a:latin typeface="Arial"/>
              <a:ea typeface="Arial"/>
              <a:cs typeface="Arial"/>
              <a:sym typeface="Arial"/>
            </a:endParaRPr>
          </a:p>
        </p:txBody>
      </p:sp>
      <p:sp>
        <p:nvSpPr>
          <p:cNvPr id="1441" name="Google Shape;1441;p129"/>
          <p:cNvSpPr txBox="1"/>
          <p:nvPr/>
        </p:nvSpPr>
        <p:spPr>
          <a:xfrm>
            <a:off x="4777070" y="3359095"/>
            <a:ext cx="1998900" cy="2808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1400"/>
              <a:buFont typeface="Arial"/>
              <a:buNone/>
            </a:pPr>
            <a:r>
              <a:rPr b="0" i="0" lang="en" sz="1600" u="none" cap="none" strike="noStrike">
                <a:solidFill>
                  <a:schemeClr val="lt1"/>
                </a:solidFill>
                <a:latin typeface="Arial"/>
                <a:ea typeface="Arial"/>
                <a:cs typeface="Arial"/>
                <a:sym typeface="Arial"/>
              </a:rPr>
              <a:t>Large circle (1.5”)</a:t>
            </a:r>
            <a:endParaRPr b="0" i="0" sz="1600" u="none" cap="none" strike="noStrike">
              <a:solidFill>
                <a:srgbClr val="000000"/>
              </a:solidFill>
              <a:latin typeface="Arial"/>
              <a:ea typeface="Arial"/>
              <a:cs typeface="Arial"/>
              <a:sym typeface="Arial"/>
            </a:endParaRPr>
          </a:p>
        </p:txBody>
      </p:sp>
      <p:sp>
        <p:nvSpPr>
          <p:cNvPr id="1442" name="Google Shape;1442;p129"/>
          <p:cNvSpPr txBox="1"/>
          <p:nvPr/>
        </p:nvSpPr>
        <p:spPr>
          <a:xfrm>
            <a:off x="4777075" y="3663000"/>
            <a:ext cx="3815400" cy="9006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b="0" i="0" lang="en" sz="1400" u="none" cap="none" strike="noStrike">
                <a:solidFill>
                  <a:srgbClr val="8B949E"/>
                </a:solidFill>
                <a:latin typeface="Arial"/>
                <a:ea typeface="Arial"/>
                <a:cs typeface="Arial"/>
                <a:sym typeface="Arial"/>
              </a:rPr>
              <a:t>When you see the large circle, find a </a:t>
            </a:r>
            <a:br>
              <a:rPr b="0" i="0" lang="en" sz="1400" u="none" cap="none" strike="noStrike">
                <a:solidFill>
                  <a:srgbClr val="8B949E"/>
                </a:solidFill>
                <a:latin typeface="Arial"/>
                <a:ea typeface="Arial"/>
                <a:cs typeface="Arial"/>
                <a:sym typeface="Arial"/>
              </a:rPr>
            </a:br>
            <a:r>
              <a:rPr b="0" i="0" lang="en" sz="1400" u="none" cap="none" strike="noStrike">
                <a:solidFill>
                  <a:schemeClr val="lt1"/>
                </a:solidFill>
                <a:latin typeface="Arial"/>
                <a:ea typeface="Arial"/>
                <a:cs typeface="Arial"/>
                <a:sym typeface="Arial"/>
              </a:rPr>
              <a:t>GitHub icon </a:t>
            </a:r>
            <a:r>
              <a:rPr b="0" i="0" lang="en" sz="1400" u="none" cap="none" strike="noStrike">
                <a:solidFill>
                  <a:schemeClr val="dk2"/>
                </a:solidFill>
                <a:latin typeface="Arial"/>
                <a:ea typeface="Arial"/>
                <a:cs typeface="Arial"/>
                <a:sym typeface="Arial"/>
              </a:rPr>
              <a:t>from the GitHub icon pages</a:t>
            </a:r>
            <a:r>
              <a:rPr b="0" i="0" lang="en" sz="1400" u="none" cap="none" strike="noStrike">
                <a:solidFill>
                  <a:srgbClr val="8B949E"/>
                </a:solidFill>
                <a:latin typeface="Arial"/>
                <a:ea typeface="Arial"/>
                <a:cs typeface="Arial"/>
                <a:sym typeface="Arial"/>
              </a:rPr>
              <a:t> and copy/paste into the center of the circle. </a:t>
            </a:r>
            <a:br>
              <a:rPr b="0" i="0" lang="en" sz="1400" u="none" cap="none" strike="noStrike">
                <a:solidFill>
                  <a:srgbClr val="8B949E"/>
                </a:solidFill>
                <a:latin typeface="Arial"/>
                <a:ea typeface="Arial"/>
                <a:cs typeface="Arial"/>
                <a:sym typeface="Arial"/>
              </a:rPr>
            </a:br>
            <a:r>
              <a:rPr b="0" i="0" lang="en" sz="1400" u="none" cap="none" strike="noStrike">
                <a:solidFill>
                  <a:srgbClr val="8B949E"/>
                </a:solidFill>
                <a:latin typeface="Arial"/>
                <a:ea typeface="Arial"/>
                <a:cs typeface="Arial"/>
                <a:sym typeface="Arial"/>
              </a:rPr>
              <a:t>No need to resize.</a:t>
            </a:r>
            <a:endParaRPr b="0" i="0" sz="1400" u="none" cap="none" strike="noStrike">
              <a:solidFill>
                <a:srgbClr val="8B949E"/>
              </a:solidFill>
              <a:latin typeface="Arial"/>
              <a:ea typeface="Arial"/>
              <a:cs typeface="Arial"/>
              <a:sym typeface="Arial"/>
            </a:endParaRPr>
          </a:p>
        </p:txBody>
      </p:sp>
      <p:sp>
        <p:nvSpPr>
          <p:cNvPr id="1443" name="Google Shape;1443;p129"/>
          <p:cNvSpPr txBox="1"/>
          <p:nvPr/>
        </p:nvSpPr>
        <p:spPr>
          <a:xfrm>
            <a:off x="831276" y="3359095"/>
            <a:ext cx="2220000" cy="2808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1400"/>
              <a:buFont typeface="Arial"/>
              <a:buNone/>
            </a:pPr>
            <a:r>
              <a:rPr b="0" i="0" lang="en" sz="1600" u="none" cap="none" strike="noStrike">
                <a:solidFill>
                  <a:schemeClr val="lt1"/>
                </a:solidFill>
                <a:latin typeface="Arial"/>
                <a:ea typeface="Arial"/>
                <a:cs typeface="Arial"/>
                <a:sym typeface="Arial"/>
              </a:rPr>
              <a:t>Small circle (0.6”)</a:t>
            </a:r>
            <a:endParaRPr b="0" i="0" sz="1600" u="none" cap="none" strike="noStrike">
              <a:solidFill>
                <a:schemeClr val="lt1"/>
              </a:solidFill>
              <a:latin typeface="Arial"/>
              <a:ea typeface="Arial"/>
              <a:cs typeface="Arial"/>
              <a:sym typeface="Arial"/>
            </a:endParaRPr>
          </a:p>
        </p:txBody>
      </p:sp>
      <p:sp>
        <p:nvSpPr>
          <p:cNvPr id="1444" name="Google Shape;1444;p129"/>
          <p:cNvSpPr txBox="1"/>
          <p:nvPr/>
        </p:nvSpPr>
        <p:spPr>
          <a:xfrm>
            <a:off x="826775" y="3663000"/>
            <a:ext cx="3261900" cy="9006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b="0" i="0" lang="en" sz="1400" u="none" cap="none" strike="noStrike">
                <a:solidFill>
                  <a:srgbClr val="8B949E"/>
                </a:solidFill>
                <a:latin typeface="Arial"/>
                <a:ea typeface="Arial"/>
                <a:cs typeface="Arial"/>
                <a:sym typeface="Arial"/>
              </a:rPr>
              <a:t>When you see the small circle, find an </a:t>
            </a:r>
            <a:r>
              <a:rPr b="0" i="0" lang="en" sz="1400" u="none" cap="none" strike="noStrike">
                <a:solidFill>
                  <a:schemeClr val="lt1"/>
                </a:solidFill>
                <a:latin typeface="Arial"/>
                <a:ea typeface="Arial"/>
                <a:cs typeface="Arial"/>
                <a:sym typeface="Arial"/>
              </a:rPr>
              <a:t>Octicon</a:t>
            </a:r>
            <a:r>
              <a:rPr b="0" i="0" lang="en" sz="1400" u="none" cap="none" strike="noStrike">
                <a:solidFill>
                  <a:srgbClr val="8B949E"/>
                </a:solidFill>
                <a:latin typeface="Arial"/>
                <a:ea typeface="Arial"/>
                <a:cs typeface="Arial"/>
                <a:sym typeface="Arial"/>
              </a:rPr>
              <a:t> from the Octicon pages and copy/paste into the center of the circle. No need to resize. </a:t>
            </a:r>
            <a:endParaRPr b="0" i="0" sz="1400" u="none" cap="none" strike="noStrike">
              <a:solidFill>
                <a:srgbClr val="8B949E"/>
              </a:solidFill>
              <a:latin typeface="Arial"/>
              <a:ea typeface="Arial"/>
              <a:cs typeface="Arial"/>
              <a:sym typeface="Arial"/>
            </a:endParaRPr>
          </a:p>
        </p:txBody>
      </p:sp>
      <p:sp>
        <p:nvSpPr>
          <p:cNvPr id="1445" name="Google Shape;1445;p129"/>
          <p:cNvSpPr/>
          <p:nvPr/>
        </p:nvSpPr>
        <p:spPr>
          <a:xfrm>
            <a:off x="7265497" y="1510634"/>
            <a:ext cx="1371600" cy="13716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446" name="Google Shape;1446;p129"/>
          <p:cNvSpPr/>
          <p:nvPr/>
        </p:nvSpPr>
        <p:spPr>
          <a:xfrm>
            <a:off x="3313311" y="1931239"/>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pic>
        <p:nvPicPr>
          <p:cNvPr id="1447" name="Google Shape;1447;p129"/>
          <p:cNvPicPr preferRelativeResize="0"/>
          <p:nvPr/>
        </p:nvPicPr>
        <p:blipFill rotWithShape="1">
          <a:blip r:embed="rId3">
            <a:alphaModFix/>
          </a:blip>
          <a:srcRect b="0" l="1454" r="26197" t="0"/>
          <a:stretch/>
        </p:blipFill>
        <p:spPr>
          <a:xfrm>
            <a:off x="4777069" y="1260729"/>
            <a:ext cx="2229000" cy="1871400"/>
          </a:xfrm>
          <a:prstGeom prst="roundRect">
            <a:avLst>
              <a:gd fmla="val 3546" name="adj"/>
            </a:avLst>
          </a:prstGeom>
          <a:noFill/>
          <a:ln cap="flat" cmpd="sng" w="19050">
            <a:solidFill>
              <a:schemeClr val="accent2"/>
            </a:solidFill>
            <a:prstDash val="solid"/>
            <a:round/>
            <a:headEnd len="sm" w="sm" type="none"/>
            <a:tailEnd len="sm" w="sm" type="none"/>
          </a:ln>
        </p:spPr>
      </p:pic>
      <p:pic>
        <p:nvPicPr>
          <p:cNvPr id="1448" name="Google Shape;1448;p129"/>
          <p:cNvPicPr preferRelativeResize="0"/>
          <p:nvPr/>
        </p:nvPicPr>
        <p:blipFill rotWithShape="1">
          <a:blip r:embed="rId4">
            <a:alphaModFix/>
          </a:blip>
          <a:srcRect b="0" l="0" r="0" t="0"/>
          <a:stretch/>
        </p:blipFill>
        <p:spPr>
          <a:xfrm>
            <a:off x="3461664" y="2079592"/>
            <a:ext cx="251973" cy="252010"/>
          </a:xfrm>
          <a:prstGeom prst="rect">
            <a:avLst/>
          </a:prstGeom>
          <a:noFill/>
          <a:ln>
            <a:noFill/>
          </a:ln>
        </p:spPr>
      </p:pic>
      <p:pic>
        <p:nvPicPr>
          <p:cNvPr id="1449" name="Google Shape;1449;p129"/>
          <p:cNvPicPr preferRelativeResize="0"/>
          <p:nvPr/>
        </p:nvPicPr>
        <p:blipFill rotWithShape="1">
          <a:blip r:embed="rId5">
            <a:alphaModFix/>
          </a:blip>
          <a:srcRect b="0" l="0" r="0" t="0"/>
          <a:stretch/>
        </p:blipFill>
        <p:spPr>
          <a:xfrm>
            <a:off x="7567734" y="1819827"/>
            <a:ext cx="767141" cy="771526"/>
          </a:xfrm>
          <a:prstGeom prst="rect">
            <a:avLst/>
          </a:prstGeom>
          <a:noFill/>
          <a:ln>
            <a:noFill/>
          </a:ln>
        </p:spPr>
      </p:pic>
      <p:sp>
        <p:nvSpPr>
          <p:cNvPr id="1450" name="Google Shape;1450;p129"/>
          <p:cNvSpPr/>
          <p:nvPr/>
        </p:nvSpPr>
        <p:spPr>
          <a:xfrm>
            <a:off x="826775" y="1562100"/>
            <a:ext cx="356700" cy="492900"/>
          </a:xfrm>
          <a:prstGeom prst="roundRect">
            <a:avLst>
              <a:gd fmla="val 7079"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451" name="Google Shape;1451;p129"/>
          <p:cNvSpPr/>
          <p:nvPr/>
        </p:nvSpPr>
        <p:spPr>
          <a:xfrm>
            <a:off x="4777075" y="2021675"/>
            <a:ext cx="337800" cy="1064700"/>
          </a:xfrm>
          <a:prstGeom prst="roundRect">
            <a:avLst>
              <a:gd fmla="val 7079"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452" name="Google Shape;1452;p129"/>
          <p:cNvSpPr/>
          <p:nvPr/>
        </p:nvSpPr>
        <p:spPr>
          <a:xfrm>
            <a:off x="5368425" y="1619250"/>
            <a:ext cx="1637700" cy="1263000"/>
          </a:xfrm>
          <a:prstGeom prst="roundRect">
            <a:avLst>
              <a:gd fmla="val 1782"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453" name="Google Shape;1453;p129"/>
          <p:cNvSpPr/>
          <p:nvPr/>
        </p:nvSpPr>
        <p:spPr>
          <a:xfrm>
            <a:off x="1429550" y="1619250"/>
            <a:ext cx="1637700" cy="1371600"/>
          </a:xfrm>
          <a:prstGeom prst="roundRect">
            <a:avLst>
              <a:gd fmla="val 1782"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6. Template instructions (Icon Instructions) 1">
  <p:cSld name="106. Template instructions (Icon Instructions) 1">
    <p:spTree>
      <p:nvGrpSpPr>
        <p:cNvPr id="1454" name="Shape 1454"/>
        <p:cNvGrpSpPr/>
        <p:nvPr/>
      </p:nvGrpSpPr>
      <p:grpSpPr>
        <a:xfrm>
          <a:off x="0" y="0"/>
          <a:ext cx="0" cy="0"/>
          <a:chOff x="0" y="0"/>
          <a:chExt cx="0" cy="0"/>
        </a:xfrm>
      </p:grpSpPr>
      <p:sp>
        <p:nvSpPr>
          <p:cNvPr id="1455" name="Google Shape;1455;p130"/>
          <p:cNvSpPr txBox="1"/>
          <p:nvPr/>
        </p:nvSpPr>
        <p:spPr>
          <a:xfrm>
            <a:off x="836122" y="310716"/>
            <a:ext cx="49281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i="0" lang="en" sz="3600" u="none" cap="none" strike="noStrike">
                <a:solidFill>
                  <a:srgbClr val="F0F6FC"/>
                </a:solidFill>
                <a:latin typeface="Arial"/>
                <a:ea typeface="Arial"/>
                <a:cs typeface="Arial"/>
                <a:sym typeface="Arial"/>
              </a:rPr>
              <a:t>Shape instructions</a:t>
            </a:r>
            <a:endParaRPr b="1" i="0" sz="3600" u="none" cap="none" strike="noStrike">
              <a:solidFill>
                <a:srgbClr val="000000"/>
              </a:solidFill>
              <a:latin typeface="Arial"/>
              <a:ea typeface="Arial"/>
              <a:cs typeface="Arial"/>
              <a:sym typeface="Arial"/>
            </a:endParaRPr>
          </a:p>
        </p:txBody>
      </p:sp>
      <p:sp>
        <p:nvSpPr>
          <p:cNvPr id="1456" name="Google Shape;1456;p130"/>
          <p:cNvSpPr txBox="1"/>
          <p:nvPr/>
        </p:nvSpPr>
        <p:spPr>
          <a:xfrm>
            <a:off x="806575" y="3558225"/>
            <a:ext cx="2355600" cy="9006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b="0" i="0" lang="en" sz="1400" u="none" cap="none" strike="noStrike">
                <a:solidFill>
                  <a:schemeClr val="dk2"/>
                </a:solidFill>
                <a:latin typeface="Arial"/>
                <a:ea typeface="Arial"/>
                <a:cs typeface="Arial"/>
                <a:sym typeface="Arial"/>
              </a:rPr>
              <a:t>When creating rounded corner rectangles, lines, </a:t>
            </a:r>
            <a:br>
              <a:rPr b="0" i="0" lang="en" sz="1400" u="none" cap="none" strike="noStrike">
                <a:solidFill>
                  <a:schemeClr val="dk2"/>
                </a:solidFill>
                <a:latin typeface="Arial"/>
                <a:ea typeface="Arial"/>
                <a:cs typeface="Arial"/>
                <a:sym typeface="Arial"/>
              </a:rPr>
            </a:br>
            <a:r>
              <a:rPr b="0" i="0" lang="en" sz="1400" u="none" cap="none" strike="noStrike">
                <a:solidFill>
                  <a:schemeClr val="dk2"/>
                </a:solidFill>
                <a:latin typeface="Arial"/>
                <a:ea typeface="Arial"/>
                <a:cs typeface="Arial"/>
                <a:sym typeface="Arial"/>
              </a:rPr>
              <a:t>or circles, </a:t>
            </a:r>
            <a:r>
              <a:rPr b="0" i="0" lang="en" sz="1400" u="none" cap="none" strike="noStrike">
                <a:solidFill>
                  <a:schemeClr val="lt1"/>
                </a:solidFill>
                <a:latin typeface="Arial"/>
                <a:ea typeface="Arial"/>
                <a:cs typeface="Arial"/>
                <a:sym typeface="Arial"/>
              </a:rPr>
              <a:t>all line widths or outlines should be 2px </a:t>
            </a:r>
            <a:endParaRPr b="0" i="0" sz="1400" u="none" cap="none" strike="noStrike">
              <a:solidFill>
                <a:schemeClr val="lt1"/>
              </a:solidFill>
              <a:latin typeface="Arial"/>
              <a:ea typeface="Arial"/>
              <a:cs typeface="Arial"/>
              <a:sym typeface="Arial"/>
            </a:endParaRPr>
          </a:p>
        </p:txBody>
      </p:sp>
      <p:sp>
        <p:nvSpPr>
          <p:cNvPr id="1457" name="Google Shape;1457;p130"/>
          <p:cNvSpPr/>
          <p:nvPr/>
        </p:nvSpPr>
        <p:spPr>
          <a:xfrm>
            <a:off x="3412022" y="1302959"/>
            <a:ext cx="1371600" cy="13716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458" name="Google Shape;1458;p130"/>
          <p:cNvSpPr/>
          <p:nvPr/>
        </p:nvSpPr>
        <p:spPr>
          <a:xfrm>
            <a:off x="5097086" y="2125839"/>
            <a:ext cx="5487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pic>
        <p:nvPicPr>
          <p:cNvPr id="1459" name="Google Shape;1459;p130"/>
          <p:cNvPicPr preferRelativeResize="0"/>
          <p:nvPr/>
        </p:nvPicPr>
        <p:blipFill rotWithShape="1">
          <a:blip r:embed="rId2">
            <a:alphaModFix/>
          </a:blip>
          <a:srcRect b="8583" l="0" r="0" t="0"/>
          <a:stretch/>
        </p:blipFill>
        <p:spPr>
          <a:xfrm>
            <a:off x="836119" y="1327404"/>
            <a:ext cx="2286000" cy="1871400"/>
          </a:xfrm>
          <a:prstGeom prst="roundRect">
            <a:avLst>
              <a:gd fmla="val 3546" name="adj"/>
            </a:avLst>
          </a:prstGeom>
          <a:noFill/>
          <a:ln cap="flat" cmpd="sng" w="19050">
            <a:solidFill>
              <a:schemeClr val="accent1"/>
            </a:solidFill>
            <a:prstDash val="solid"/>
            <a:round/>
            <a:headEnd len="sm" w="sm" type="none"/>
            <a:tailEnd len="sm" w="sm" type="none"/>
          </a:ln>
        </p:spPr>
      </p:pic>
      <p:sp>
        <p:nvSpPr>
          <p:cNvPr id="1460" name="Google Shape;1460;p130"/>
          <p:cNvSpPr/>
          <p:nvPr/>
        </p:nvSpPr>
        <p:spPr>
          <a:xfrm>
            <a:off x="1427475" y="1327400"/>
            <a:ext cx="548700" cy="548700"/>
          </a:xfrm>
          <a:prstGeom prst="roundRect">
            <a:avLst>
              <a:gd fmla="val 8980"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461" name="Google Shape;1461;p130"/>
          <p:cNvSpPr txBox="1"/>
          <p:nvPr/>
        </p:nvSpPr>
        <p:spPr>
          <a:xfrm>
            <a:off x="3488225" y="3558225"/>
            <a:ext cx="4928100" cy="11160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b="0" i="0" lang="en" sz="1400" u="none" cap="none" strike="noStrike">
                <a:solidFill>
                  <a:schemeClr val="dk2"/>
                </a:solidFill>
                <a:latin typeface="Arial"/>
                <a:ea typeface="Arial"/>
                <a:cs typeface="Arial"/>
                <a:sym typeface="Arial"/>
              </a:rPr>
              <a:t>Either create your own shape and follow the shape instructions or </a:t>
            </a:r>
            <a:r>
              <a:rPr b="0" i="0" lang="en" sz="1400" u="none" cap="none" strike="noStrike">
                <a:solidFill>
                  <a:schemeClr val="lt2"/>
                </a:solidFill>
                <a:latin typeface="Arial"/>
                <a:ea typeface="Arial"/>
                <a:cs typeface="Arial"/>
                <a:sym typeface="Arial"/>
              </a:rPr>
              <a:t>feel free to copy and paste from here! </a:t>
            </a:r>
            <a:br>
              <a:rPr b="0" i="0" lang="en" sz="1400" u="none" cap="none" strike="noStrike">
                <a:solidFill>
                  <a:schemeClr val="lt2"/>
                </a:solidFill>
                <a:latin typeface="Arial"/>
                <a:ea typeface="Arial"/>
                <a:cs typeface="Arial"/>
                <a:sym typeface="Arial"/>
              </a:rPr>
            </a:br>
            <a:r>
              <a:rPr b="0" i="0" lang="en" sz="1400" u="none" cap="none" strike="noStrike">
                <a:solidFill>
                  <a:schemeClr val="dk2"/>
                </a:solidFill>
                <a:latin typeface="Arial"/>
                <a:ea typeface="Arial"/>
                <a:cs typeface="Arial"/>
                <a:sym typeface="Arial"/>
              </a:rPr>
              <a:t>Click “Slide” then “Edit theme” and then copy and paste the intended shape. Click the “x” at the top right to exit </a:t>
            </a:r>
            <a:br>
              <a:rPr b="0" i="0" lang="en" sz="1400" u="none" cap="none" strike="noStrike">
                <a:solidFill>
                  <a:schemeClr val="dk2"/>
                </a:solidFill>
                <a:latin typeface="Arial"/>
                <a:ea typeface="Arial"/>
                <a:cs typeface="Arial"/>
                <a:sym typeface="Arial"/>
              </a:rPr>
            </a:br>
            <a:r>
              <a:rPr b="0" i="0" lang="en" sz="1400" u="none" cap="none" strike="noStrike">
                <a:solidFill>
                  <a:schemeClr val="dk2"/>
                </a:solidFill>
                <a:latin typeface="Arial"/>
                <a:ea typeface="Arial"/>
                <a:cs typeface="Arial"/>
                <a:sym typeface="Arial"/>
              </a:rPr>
              <a:t>theme and return to presentation view. </a:t>
            </a:r>
            <a:endParaRPr b="0" i="0" sz="1400" u="none" cap="none" strike="noStrike">
              <a:solidFill>
                <a:schemeClr val="dk2"/>
              </a:solidFill>
              <a:latin typeface="Arial"/>
              <a:ea typeface="Arial"/>
              <a:cs typeface="Arial"/>
              <a:sym typeface="Arial"/>
            </a:endParaRPr>
          </a:p>
        </p:txBody>
      </p:sp>
      <p:sp>
        <p:nvSpPr>
          <p:cNvPr id="1462" name="Google Shape;1462;p130"/>
          <p:cNvSpPr/>
          <p:nvPr/>
        </p:nvSpPr>
        <p:spPr>
          <a:xfrm>
            <a:off x="6111625" y="1327400"/>
            <a:ext cx="2288100" cy="1871400"/>
          </a:xfrm>
          <a:prstGeom prst="roundRect">
            <a:avLst>
              <a:gd fmla="val 5090" name="adj"/>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30"/>
          <p:cNvSpPr txBox="1"/>
          <p:nvPr/>
        </p:nvSpPr>
        <p:spPr>
          <a:xfrm>
            <a:off x="3098370" y="2877495"/>
            <a:ext cx="1998900" cy="280800"/>
          </a:xfrm>
          <a:prstGeom prst="rect">
            <a:avLst/>
          </a:prstGeom>
          <a:no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Large circle </a:t>
            </a:r>
            <a:br>
              <a:rPr b="0" i="0" lang="en" sz="1600" u="none" cap="none" strike="noStrike">
                <a:solidFill>
                  <a:schemeClr val="lt1"/>
                </a:solidFill>
                <a:latin typeface="Arial"/>
                <a:ea typeface="Arial"/>
                <a:cs typeface="Arial"/>
                <a:sym typeface="Arial"/>
              </a:rPr>
            </a:br>
            <a:r>
              <a:rPr b="0" i="0" lang="en" sz="1600" u="none" cap="none" strike="noStrike">
                <a:solidFill>
                  <a:schemeClr val="lt1"/>
                </a:solidFill>
                <a:latin typeface="Arial"/>
                <a:ea typeface="Arial"/>
                <a:cs typeface="Arial"/>
                <a:sym typeface="Arial"/>
              </a:rPr>
              <a:t>(1.5”)</a:t>
            </a:r>
            <a:endParaRPr b="0" i="0" sz="1600" u="none" cap="none" strike="noStrike">
              <a:solidFill>
                <a:srgbClr val="000000"/>
              </a:solidFill>
              <a:latin typeface="Arial"/>
              <a:ea typeface="Arial"/>
              <a:cs typeface="Arial"/>
              <a:sym typeface="Arial"/>
            </a:endParaRPr>
          </a:p>
        </p:txBody>
      </p:sp>
      <p:sp>
        <p:nvSpPr>
          <p:cNvPr id="1464" name="Google Shape;1464;p130"/>
          <p:cNvSpPr txBox="1"/>
          <p:nvPr/>
        </p:nvSpPr>
        <p:spPr>
          <a:xfrm>
            <a:off x="4371970" y="2877495"/>
            <a:ext cx="1998900" cy="280800"/>
          </a:xfrm>
          <a:prstGeom prst="rect">
            <a:avLst/>
          </a:prstGeom>
          <a:no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Small circle </a:t>
            </a:r>
            <a:br>
              <a:rPr b="0" i="0" lang="en" sz="1600" u="none" cap="none" strike="noStrike">
                <a:solidFill>
                  <a:schemeClr val="lt1"/>
                </a:solidFill>
                <a:latin typeface="Arial"/>
                <a:ea typeface="Arial"/>
                <a:cs typeface="Arial"/>
                <a:sym typeface="Arial"/>
              </a:rPr>
            </a:br>
            <a:r>
              <a:rPr b="0" i="0" lang="en" sz="1600" u="none" cap="none" strike="noStrike">
                <a:solidFill>
                  <a:schemeClr val="lt1"/>
                </a:solidFill>
                <a:latin typeface="Arial"/>
                <a:ea typeface="Arial"/>
                <a:cs typeface="Arial"/>
                <a:sym typeface="Arial"/>
              </a:rPr>
              <a:t>(0.6”)</a:t>
            </a:r>
            <a:endParaRPr b="0" i="0" sz="16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4. Template instructions (font guide)">
  <p:cSld name="104. Template instructions (font guide)">
    <p:spTree>
      <p:nvGrpSpPr>
        <p:cNvPr id="1465" name="Shape 1465"/>
        <p:cNvGrpSpPr/>
        <p:nvPr/>
      </p:nvGrpSpPr>
      <p:grpSpPr>
        <a:xfrm>
          <a:off x="0" y="0"/>
          <a:ext cx="0" cy="0"/>
          <a:chOff x="0" y="0"/>
          <a:chExt cx="0" cy="0"/>
        </a:xfrm>
      </p:grpSpPr>
      <p:graphicFrame>
        <p:nvGraphicFramePr>
          <p:cNvPr id="1466" name="Google Shape;1466;p131"/>
          <p:cNvGraphicFramePr/>
          <p:nvPr/>
        </p:nvGraphicFramePr>
        <p:xfrm>
          <a:off x="415289" y="927098"/>
          <a:ext cx="3000000" cy="3000000"/>
        </p:xfrm>
        <a:graphic>
          <a:graphicData uri="http://schemas.openxmlformats.org/drawingml/2006/table">
            <a:tbl>
              <a:tblPr>
                <a:noFill/>
                <a:tableStyleId>{15EB6E5F-E287-403B-B96F-6C031458A97C}</a:tableStyleId>
              </a:tblPr>
              <a:tblGrid>
                <a:gridCol w="5551250"/>
                <a:gridCol w="2710900"/>
              </a:tblGrid>
              <a:tr h="865450">
                <a:tc>
                  <a:txBody>
                    <a:bodyPr/>
                    <a:lstStyle/>
                    <a:p>
                      <a:pPr indent="0" lvl="0" marL="0" marR="0" rtl="0" algn="l">
                        <a:lnSpc>
                          <a:spcPct val="100000"/>
                        </a:lnSpc>
                        <a:spcBef>
                          <a:spcPts val="0"/>
                        </a:spcBef>
                        <a:spcAft>
                          <a:spcPts val="0"/>
                        </a:spcAft>
                        <a:buClr>
                          <a:srgbClr val="A371F7"/>
                        </a:buClr>
                        <a:buSzPts val="6000"/>
                        <a:buFont typeface="Arial"/>
                        <a:buNone/>
                      </a:pPr>
                      <a:r>
                        <a:rPr b="1" i="0" lang="en" sz="6000" u="none" cap="none" strike="noStrike">
                          <a:latin typeface="Arial"/>
                          <a:ea typeface="Arial"/>
                          <a:cs typeface="Arial"/>
                          <a:sym typeface="Arial"/>
                        </a:rPr>
                        <a:t>Large </a:t>
                      </a:r>
                      <a:r>
                        <a:rPr b="1" lang="en" sz="6000" u="none" cap="none" strike="noStrike"/>
                        <a:t>number</a:t>
                      </a:r>
                      <a:endParaRPr b="1" i="0" sz="6000" u="none" cap="none" strike="noStrike">
                        <a:latin typeface="Arial"/>
                        <a:ea typeface="Arial"/>
                        <a:cs typeface="Arial"/>
                        <a:sym typeface="Aria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sz="1400" u="none" cap="none" strike="noStrike">
                          <a:solidFill>
                            <a:srgbClr val="8B949E"/>
                          </a:solidFill>
                        </a:rPr>
                        <a:t>Arial</a:t>
                      </a:r>
                      <a:r>
                        <a:rPr i="0" lang="en" sz="1400" u="none" cap="none" strike="noStrike">
                          <a:solidFill>
                            <a:srgbClr val="8B949E"/>
                          </a:solidFill>
                        </a:rPr>
                        <a:t> Bold </a:t>
                      </a:r>
                      <a:r>
                        <a:rPr lang="en" sz="1400" u="none" cap="none" strike="noStrike">
                          <a:solidFill>
                            <a:srgbClr val="8B949E"/>
                          </a:solidFill>
                        </a:rPr>
                        <a:t>60</a:t>
                      </a:r>
                      <a:r>
                        <a:rPr i="0" lang="en" sz="1400" u="none" cap="none" strike="noStrike">
                          <a:solidFill>
                            <a:srgbClr val="8B949E"/>
                          </a:solidFill>
                        </a:rPr>
                        <a:t>pt</a:t>
                      </a:r>
                      <a:endParaRPr sz="500" u="none" cap="none" strike="noStrike"/>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81825">
                <a:tc>
                  <a:txBody>
                    <a:bodyPr/>
                    <a:lstStyle/>
                    <a:p>
                      <a:pPr indent="0" lvl="0" marL="0" marR="0" rtl="0" algn="l">
                        <a:lnSpc>
                          <a:spcPct val="100000"/>
                        </a:lnSpc>
                        <a:spcBef>
                          <a:spcPts val="0"/>
                        </a:spcBef>
                        <a:spcAft>
                          <a:spcPts val="0"/>
                        </a:spcAft>
                        <a:buClr>
                          <a:srgbClr val="000000"/>
                        </a:buClr>
                        <a:buSzPts val="4400"/>
                        <a:buFont typeface="Arial"/>
                        <a:buNone/>
                      </a:pPr>
                      <a:r>
                        <a:rPr b="1" lang="en" sz="4400" u="none" cap="none" strike="noStrike"/>
                        <a:t>Large title</a:t>
                      </a:r>
                      <a:endParaRPr b="1" sz="4400" u="none" cap="none" strike="noStrike"/>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sz="1400" u="none" cap="none" strike="noStrike">
                          <a:solidFill>
                            <a:srgbClr val="8B949E"/>
                          </a:solidFill>
                        </a:rPr>
                        <a:t>Arial Bold 44pt</a:t>
                      </a:r>
                      <a:endParaRPr sz="1400" u="none" cap="none" strike="noStrike">
                        <a:solidFill>
                          <a:srgbClr val="8B949E"/>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81825">
                <a:tc>
                  <a:txBody>
                    <a:bodyPr/>
                    <a:lstStyle/>
                    <a:p>
                      <a:pPr indent="0" lvl="0" marL="0" marR="0" rtl="0" algn="l">
                        <a:lnSpc>
                          <a:spcPct val="100000"/>
                        </a:lnSpc>
                        <a:spcBef>
                          <a:spcPts val="0"/>
                        </a:spcBef>
                        <a:spcAft>
                          <a:spcPts val="0"/>
                        </a:spcAft>
                        <a:buClr>
                          <a:srgbClr val="388BFD"/>
                        </a:buClr>
                        <a:buSzPts val="3600"/>
                        <a:buFont typeface="Arial"/>
                        <a:buNone/>
                      </a:pPr>
                      <a:r>
                        <a:rPr b="1" lang="en" sz="3600" u="none" cap="none" strike="noStrike"/>
                        <a:t>Medium</a:t>
                      </a:r>
                      <a:r>
                        <a:rPr b="1" i="0" lang="en" sz="3600" u="none" cap="none" strike="noStrike">
                          <a:latin typeface="Arial"/>
                          <a:ea typeface="Arial"/>
                          <a:cs typeface="Arial"/>
                          <a:sym typeface="Arial"/>
                        </a:rPr>
                        <a:t> title</a:t>
                      </a:r>
                      <a:endParaRPr b="1" i="0" sz="900" u="none" cap="none" strike="noStrike">
                        <a:latin typeface="Arial"/>
                        <a:ea typeface="Arial"/>
                        <a:cs typeface="Arial"/>
                        <a:sym typeface="Aria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sz="1400" u="none" cap="none" strike="noStrike">
                          <a:solidFill>
                            <a:srgbClr val="8B949E"/>
                          </a:solidFill>
                        </a:rPr>
                        <a:t>Arial</a:t>
                      </a:r>
                      <a:r>
                        <a:rPr i="0" lang="en" sz="1400" u="none" cap="none" strike="noStrike">
                          <a:solidFill>
                            <a:srgbClr val="8B949E"/>
                          </a:solidFill>
                        </a:rPr>
                        <a:t> Bold </a:t>
                      </a:r>
                      <a:r>
                        <a:rPr lang="en" sz="1400" u="none" cap="none" strike="noStrike">
                          <a:solidFill>
                            <a:srgbClr val="8B949E"/>
                          </a:solidFill>
                        </a:rPr>
                        <a:t>36</a:t>
                      </a:r>
                      <a:r>
                        <a:rPr i="0" lang="en" sz="1400" u="none" cap="none" strike="noStrike">
                          <a:solidFill>
                            <a:srgbClr val="8B949E"/>
                          </a:solidFill>
                        </a:rPr>
                        <a:t>pt</a:t>
                      </a:r>
                      <a:endParaRPr sz="500" u="none" cap="none" strike="noStrike"/>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chemeClr val="lt1"/>
                        </a:buClr>
                        <a:buSzPts val="2000"/>
                        <a:buFont typeface="Arial"/>
                        <a:buNone/>
                      </a:pPr>
                      <a:r>
                        <a:rPr b="1" i="0" lang="en" sz="2000" u="none" cap="none" strike="noStrike">
                          <a:solidFill>
                            <a:schemeClr val="lt1"/>
                          </a:solidFill>
                          <a:latin typeface="Arial"/>
                          <a:ea typeface="Arial"/>
                          <a:cs typeface="Arial"/>
                          <a:sym typeface="Arial"/>
                        </a:rPr>
                        <a:t>Small title</a:t>
                      </a:r>
                      <a:endParaRPr b="1" sz="2000" u="none" cap="none" strike="noStrike"/>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sz="1400" u="none" cap="none" strike="noStrike">
                          <a:solidFill>
                            <a:srgbClr val="8B949E"/>
                          </a:solidFill>
                        </a:rPr>
                        <a:t>Arial</a:t>
                      </a:r>
                      <a:r>
                        <a:rPr i="0" lang="en" sz="1400" u="none" cap="none" strike="noStrike">
                          <a:solidFill>
                            <a:srgbClr val="8B949E"/>
                          </a:solidFill>
                        </a:rPr>
                        <a:t> Bold </a:t>
                      </a:r>
                      <a:r>
                        <a:rPr lang="en" sz="1400" u="none" cap="none" strike="noStrike">
                          <a:solidFill>
                            <a:srgbClr val="8B949E"/>
                          </a:solidFill>
                        </a:rPr>
                        <a:t>20</a:t>
                      </a:r>
                      <a:r>
                        <a:rPr i="0" lang="en" sz="1400" u="none" cap="none" strike="noStrike">
                          <a:solidFill>
                            <a:srgbClr val="8B949E"/>
                          </a:solidFill>
                        </a:rPr>
                        <a:t>pt</a:t>
                      </a:r>
                      <a:endParaRPr sz="500" u="none" cap="none" strike="noStrike"/>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F0F6FC"/>
                        </a:buClr>
                        <a:buSzPts val="1700"/>
                        <a:buFont typeface="Arial"/>
                        <a:buNone/>
                      </a:pPr>
                      <a:r>
                        <a:rPr i="0" lang="en" sz="1600" u="none" cap="none" strike="noStrike">
                          <a:solidFill>
                            <a:srgbClr val="F0F6FC"/>
                          </a:solidFill>
                          <a:latin typeface="Roboto Mono"/>
                          <a:ea typeface="Roboto Mono"/>
                          <a:cs typeface="Roboto Mono"/>
                          <a:sym typeface="Roboto Mono"/>
                        </a:rPr>
                        <a:t>Large dates, usernames</a:t>
                      </a:r>
                      <a:endParaRPr i="0" sz="1600" u="none" cap="none" strike="noStrike">
                        <a:solidFill>
                          <a:schemeClr val="accent1"/>
                        </a:solidFill>
                        <a:latin typeface="Roboto Mono"/>
                        <a:ea typeface="Roboto Mono"/>
                        <a:cs typeface="Roboto Mono"/>
                        <a:sym typeface="Roboto Mono"/>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sz="1400" u="none" cap="none" strike="noStrike">
                          <a:solidFill>
                            <a:srgbClr val="8B949E"/>
                          </a:solidFill>
                        </a:rPr>
                        <a:t>Roboto Mono</a:t>
                      </a:r>
                      <a:r>
                        <a:rPr i="0" lang="en" sz="1400" u="none" cap="none" strike="noStrike">
                          <a:solidFill>
                            <a:srgbClr val="8B949E"/>
                          </a:solidFill>
                        </a:rPr>
                        <a:t> </a:t>
                      </a:r>
                      <a:r>
                        <a:rPr lang="en" sz="1400" u="none" cap="none" strike="noStrike">
                          <a:solidFill>
                            <a:srgbClr val="8B949E"/>
                          </a:solidFill>
                        </a:rPr>
                        <a:t>16</a:t>
                      </a:r>
                      <a:r>
                        <a:rPr i="0" lang="en" sz="1400" u="none" cap="none" strike="noStrike">
                          <a:solidFill>
                            <a:srgbClr val="8B949E"/>
                          </a:solidFill>
                        </a:rPr>
                        <a:t>pt</a:t>
                      </a:r>
                      <a:endParaRPr sz="500" u="none" cap="none" strike="noStrike"/>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chemeClr val="lt1"/>
                        </a:buClr>
                        <a:buSzPts val="1700"/>
                        <a:buFont typeface="Arial"/>
                        <a:buNone/>
                      </a:pPr>
                      <a:r>
                        <a:rPr i="0" lang="en" sz="1600" u="none" cap="none" strike="noStrike">
                          <a:solidFill>
                            <a:schemeClr val="lt1"/>
                          </a:solidFill>
                        </a:rPr>
                        <a:t>Information</a:t>
                      </a:r>
                      <a:endParaRPr sz="400" u="none" cap="none" strike="noStrike"/>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sz="1400" u="none" cap="none" strike="noStrike">
                          <a:solidFill>
                            <a:srgbClr val="8B949E"/>
                          </a:solidFill>
                        </a:rPr>
                        <a:t>Arial</a:t>
                      </a:r>
                      <a:r>
                        <a:rPr i="0" lang="en" sz="1400" u="none" cap="none" strike="noStrike">
                          <a:solidFill>
                            <a:srgbClr val="8B949E"/>
                          </a:solidFill>
                        </a:rPr>
                        <a:t> </a:t>
                      </a:r>
                      <a:r>
                        <a:rPr lang="en" sz="1400" u="none" cap="none" strike="noStrike">
                          <a:solidFill>
                            <a:srgbClr val="8B949E"/>
                          </a:solidFill>
                        </a:rPr>
                        <a:t>Regular</a:t>
                      </a:r>
                      <a:r>
                        <a:rPr i="0" lang="en" sz="1400" u="none" cap="none" strike="noStrike">
                          <a:solidFill>
                            <a:srgbClr val="8B949E"/>
                          </a:solidFill>
                        </a:rPr>
                        <a:t> </a:t>
                      </a:r>
                      <a:r>
                        <a:rPr lang="en" sz="1400" u="none" cap="none" strike="noStrike">
                          <a:solidFill>
                            <a:srgbClr val="8B949E"/>
                          </a:solidFill>
                        </a:rPr>
                        <a:t>16</a:t>
                      </a:r>
                      <a:r>
                        <a:rPr i="0" lang="en" sz="1400" u="none" cap="none" strike="noStrike">
                          <a:solidFill>
                            <a:srgbClr val="8B949E"/>
                          </a:solidFill>
                        </a:rPr>
                        <a:t>pt</a:t>
                      </a:r>
                      <a:endParaRPr sz="500" u="none" cap="none" strike="noStrike"/>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8B949E"/>
                        </a:buClr>
                        <a:buSzPts val="1400"/>
                        <a:buFont typeface="Arial"/>
                        <a:buNone/>
                      </a:pPr>
                      <a:r>
                        <a:rPr lang="en" sz="1400" u="none" cap="none" strike="noStrike">
                          <a:solidFill>
                            <a:srgbClr val="8B949E"/>
                          </a:solidFill>
                        </a:rPr>
                        <a:t>Small information, supporting descriptions</a:t>
                      </a:r>
                      <a:endParaRPr i="0" sz="1400" u="none" cap="none" strike="noStrike">
                        <a:solidFill>
                          <a:srgbClr val="8B949E"/>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sz="1400" u="none" cap="none" strike="noStrike">
                          <a:solidFill>
                            <a:srgbClr val="8B949E"/>
                          </a:solidFill>
                        </a:rPr>
                        <a:t>Arial</a:t>
                      </a:r>
                      <a:r>
                        <a:rPr i="0" lang="en" sz="1400" u="none" cap="none" strike="noStrike">
                          <a:solidFill>
                            <a:srgbClr val="8B949E"/>
                          </a:solidFill>
                        </a:rPr>
                        <a:t> </a:t>
                      </a:r>
                      <a:r>
                        <a:rPr lang="en" sz="1400" u="none" cap="none" strike="noStrike">
                          <a:solidFill>
                            <a:srgbClr val="8B949E"/>
                          </a:solidFill>
                        </a:rPr>
                        <a:t>Regular</a:t>
                      </a:r>
                      <a:r>
                        <a:rPr i="0" lang="en" sz="1400" u="none" cap="none" strike="noStrike">
                          <a:solidFill>
                            <a:srgbClr val="8B949E"/>
                          </a:solidFill>
                        </a:rPr>
                        <a:t> </a:t>
                      </a:r>
                      <a:r>
                        <a:rPr lang="en" sz="1400" u="none" cap="none" strike="noStrike">
                          <a:solidFill>
                            <a:srgbClr val="8B949E"/>
                          </a:solidFill>
                        </a:rPr>
                        <a:t>14</a:t>
                      </a:r>
                      <a:r>
                        <a:rPr i="0" lang="en" sz="1400" u="none" cap="none" strike="noStrike">
                          <a:solidFill>
                            <a:srgbClr val="8B949E"/>
                          </a:solidFill>
                        </a:rPr>
                        <a:t>pt</a:t>
                      </a:r>
                      <a:endParaRPr sz="500" u="none" cap="none" strike="noStrike"/>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8B949E"/>
                        </a:buClr>
                        <a:buSzPts val="1100"/>
                        <a:buFont typeface="Arial"/>
                        <a:buNone/>
                      </a:pPr>
                      <a:r>
                        <a:rPr i="0" lang="en" sz="1200" u="none" cap="none" strike="noStrike">
                          <a:solidFill>
                            <a:srgbClr val="8B949E"/>
                          </a:solidFill>
                          <a:latin typeface="Roboto Mono"/>
                          <a:ea typeface="Roboto Mono"/>
                          <a:cs typeface="Roboto Mono"/>
                          <a:sym typeface="Roboto Mono"/>
                        </a:rPr>
                        <a:t>Small dates, usernames, information</a:t>
                      </a:r>
                      <a:endParaRPr sz="1200" u="none" cap="none" strike="noStrike">
                        <a:solidFill>
                          <a:srgbClr val="8B949E"/>
                        </a:solidFill>
                        <a:latin typeface="Roboto Mono"/>
                        <a:ea typeface="Roboto Mono"/>
                        <a:cs typeface="Roboto Mono"/>
                        <a:sym typeface="Roboto Mono"/>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sz="1400" u="none" cap="none" strike="noStrike">
                          <a:solidFill>
                            <a:srgbClr val="8B949E"/>
                          </a:solidFill>
                        </a:rPr>
                        <a:t>Roboto Mono 12</a:t>
                      </a:r>
                      <a:r>
                        <a:rPr i="0" lang="en" sz="1400" u="none" cap="none" strike="noStrike">
                          <a:solidFill>
                            <a:srgbClr val="8B949E"/>
                          </a:solidFill>
                        </a:rPr>
                        <a:t>pt</a:t>
                      </a:r>
                      <a:endParaRPr sz="500" u="none" cap="none" strike="noStrike"/>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467" name="Google Shape;1467;p131"/>
          <p:cNvSpPr txBox="1"/>
          <p:nvPr/>
        </p:nvSpPr>
        <p:spPr>
          <a:xfrm>
            <a:off x="415306" y="310725"/>
            <a:ext cx="43527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i="0" lang="en" sz="3600" u="none" cap="none" strike="noStrike">
                <a:solidFill>
                  <a:srgbClr val="F0F6FC"/>
                </a:solidFill>
                <a:latin typeface="Arial"/>
                <a:ea typeface="Arial"/>
                <a:cs typeface="Arial"/>
                <a:sym typeface="Arial"/>
              </a:rPr>
              <a:t>Font guide</a:t>
            </a:r>
            <a:endParaRPr b="1" i="0" sz="3600" u="none" cap="none" strike="noStrike">
              <a:solidFill>
                <a:srgbClr val="F0F6FC"/>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Presentation title">
  <p:cSld name="Presentation title_4">
    <p:spTree>
      <p:nvGrpSpPr>
        <p:cNvPr id="144" name="Shape 144"/>
        <p:cNvGrpSpPr/>
        <p:nvPr/>
      </p:nvGrpSpPr>
      <p:grpSpPr>
        <a:xfrm>
          <a:off x="0" y="0"/>
          <a:ext cx="0" cy="0"/>
          <a:chOff x="0" y="0"/>
          <a:chExt cx="0" cy="0"/>
        </a:xfrm>
      </p:grpSpPr>
      <p:pic>
        <p:nvPicPr>
          <p:cNvPr id="145" name="Google Shape;145;p14"/>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Image" id="146" name="Google Shape;146;p14"/>
          <p:cNvPicPr preferRelativeResize="0"/>
          <p:nvPr/>
        </p:nvPicPr>
        <p:blipFill rotWithShape="1">
          <a:blip r:embed="rId3">
            <a:alphaModFix/>
          </a:blip>
          <a:srcRect b="0" l="0" r="0" t="0"/>
          <a:stretch/>
        </p:blipFill>
        <p:spPr>
          <a:xfrm>
            <a:off x="487136" y="494778"/>
            <a:ext cx="527371" cy="514350"/>
          </a:xfrm>
          <a:prstGeom prst="rect">
            <a:avLst/>
          </a:prstGeom>
          <a:noFill/>
          <a:ln>
            <a:noFill/>
          </a:ln>
        </p:spPr>
      </p:pic>
      <p:sp>
        <p:nvSpPr>
          <p:cNvPr id="147" name="Google Shape;147;p14"/>
          <p:cNvSpPr txBox="1"/>
          <p:nvPr>
            <p:ph type="title"/>
          </p:nvPr>
        </p:nvSpPr>
        <p:spPr>
          <a:xfrm>
            <a:off x="487136" y="1700213"/>
            <a:ext cx="6858000" cy="1743000"/>
          </a:xfrm>
          <a:prstGeom prst="rect">
            <a:avLst/>
          </a:prstGeom>
          <a:noFill/>
          <a:ln>
            <a:noFill/>
          </a:ln>
        </p:spPr>
        <p:txBody>
          <a:bodyPr anchorCtr="0" anchor="ctr" bIns="17150" lIns="34275" spcFirstLastPara="1" rIns="34275" wrap="square" tIns="17150">
            <a:noAutofit/>
          </a:bodyPr>
          <a:lstStyle>
            <a:lvl1pPr lvl="0" marR="0" rtl="0" algn="l">
              <a:lnSpc>
                <a:spcPct val="80000"/>
              </a:lnSpc>
              <a:spcBef>
                <a:spcPts val="0"/>
              </a:spcBef>
              <a:spcAft>
                <a:spcPts val="0"/>
              </a:spcAft>
              <a:buClr>
                <a:schemeClr val="dk1"/>
              </a:buClr>
              <a:buSzPts val="4400"/>
              <a:buNone/>
              <a:defRPr b="1" i="0" sz="4400" u="none" cap="none" strike="noStrike">
                <a:solidFill>
                  <a:schemeClr val="dk1"/>
                </a:solidFill>
              </a:defRPr>
            </a:lvl1pPr>
            <a:lvl2pPr lvl="1"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9pPr>
          </a:lstStyle>
          <a:p/>
        </p:txBody>
      </p:sp>
      <p:sp>
        <p:nvSpPr>
          <p:cNvPr id="148" name="Google Shape;148;p14"/>
          <p:cNvSpPr txBox="1"/>
          <p:nvPr>
            <p:ph idx="1" type="subTitle"/>
          </p:nvPr>
        </p:nvSpPr>
        <p:spPr>
          <a:xfrm>
            <a:off x="484632" y="4187952"/>
            <a:ext cx="5120700" cy="594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3. Template instructions (Brand and accessibility)">
  <p:cSld name="103. Template instructions (Brand and accessibility)">
    <p:spTree>
      <p:nvGrpSpPr>
        <p:cNvPr id="1468" name="Shape 1468"/>
        <p:cNvGrpSpPr/>
        <p:nvPr/>
      </p:nvGrpSpPr>
      <p:grpSpPr>
        <a:xfrm>
          <a:off x="0" y="0"/>
          <a:ext cx="0" cy="0"/>
          <a:chOff x="0" y="0"/>
          <a:chExt cx="0" cy="0"/>
        </a:xfrm>
      </p:grpSpPr>
      <p:sp>
        <p:nvSpPr>
          <p:cNvPr id="1469" name="Google Shape;1469;p132"/>
          <p:cNvSpPr txBox="1"/>
          <p:nvPr/>
        </p:nvSpPr>
        <p:spPr>
          <a:xfrm>
            <a:off x="340974" y="609275"/>
            <a:ext cx="3432900" cy="1701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i="0" lang="en" sz="3600" u="none" cap="none" strike="noStrike">
                <a:solidFill>
                  <a:srgbClr val="F0F6FC"/>
                </a:solidFill>
                <a:latin typeface="Arial"/>
                <a:ea typeface="Arial"/>
                <a:cs typeface="Arial"/>
                <a:sym typeface="Arial"/>
              </a:rPr>
              <a:t>Brand guidelines &amp; accessibility</a:t>
            </a:r>
            <a:endParaRPr b="1" i="0" sz="3600" u="none" cap="none" strike="noStrike">
              <a:solidFill>
                <a:srgbClr val="F0F6FC"/>
              </a:solidFill>
              <a:latin typeface="Arial"/>
              <a:ea typeface="Arial"/>
              <a:cs typeface="Arial"/>
              <a:sym typeface="Arial"/>
            </a:endParaRPr>
          </a:p>
        </p:txBody>
      </p:sp>
      <p:sp>
        <p:nvSpPr>
          <p:cNvPr id="1470" name="Google Shape;1470;p132"/>
          <p:cNvSpPr/>
          <p:nvPr/>
        </p:nvSpPr>
        <p:spPr>
          <a:xfrm>
            <a:off x="4568636" y="906723"/>
            <a:ext cx="548700" cy="548700"/>
          </a:xfrm>
          <a:prstGeom prst="ellipse">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chemeClr val="accent1"/>
              </a:solidFill>
              <a:latin typeface="Arial"/>
              <a:ea typeface="Arial"/>
              <a:cs typeface="Arial"/>
              <a:sym typeface="Arial"/>
            </a:endParaRPr>
          </a:p>
        </p:txBody>
      </p:sp>
      <p:sp>
        <p:nvSpPr>
          <p:cNvPr id="1471" name="Google Shape;1471;p132"/>
          <p:cNvSpPr/>
          <p:nvPr/>
        </p:nvSpPr>
        <p:spPr>
          <a:xfrm>
            <a:off x="4568636" y="2273318"/>
            <a:ext cx="548700" cy="5487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472" name="Google Shape;1472;p132"/>
          <p:cNvSpPr/>
          <p:nvPr/>
        </p:nvSpPr>
        <p:spPr>
          <a:xfrm>
            <a:off x="4568636" y="3559535"/>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473" name="Google Shape;1473;p132"/>
          <p:cNvSpPr txBox="1"/>
          <p:nvPr/>
        </p:nvSpPr>
        <p:spPr>
          <a:xfrm>
            <a:off x="5370125" y="609275"/>
            <a:ext cx="3432900" cy="1280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This template is based on our core brand elements to assist Hubbers in producing communications that align with the GitHub brand system. </a:t>
            </a:r>
            <a:endParaRPr b="0" i="0" sz="1400" u="none" cap="none" strike="noStrike">
              <a:solidFill>
                <a:srgbClr val="000000"/>
              </a:solidFill>
              <a:latin typeface="Arial"/>
              <a:ea typeface="Arial"/>
              <a:cs typeface="Arial"/>
              <a:sym typeface="Arial"/>
            </a:endParaRPr>
          </a:p>
        </p:txBody>
      </p:sp>
      <p:sp>
        <p:nvSpPr>
          <p:cNvPr id="1474" name="Google Shape;1474;p132"/>
          <p:cNvSpPr txBox="1"/>
          <p:nvPr/>
        </p:nvSpPr>
        <p:spPr>
          <a:xfrm>
            <a:off x="5370125" y="1973925"/>
            <a:ext cx="3432900" cy="1280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The colors and font sizing have been approved by the accessibility team to ensure we are actively being inclusive. </a:t>
            </a:r>
            <a:endParaRPr b="0" i="0" sz="1400" u="none" cap="none" strike="noStrike">
              <a:solidFill>
                <a:srgbClr val="FFFFFF"/>
              </a:solidFill>
              <a:latin typeface="Arial"/>
              <a:ea typeface="Arial"/>
              <a:cs typeface="Arial"/>
              <a:sym typeface="Arial"/>
            </a:endParaRPr>
          </a:p>
        </p:txBody>
      </p:sp>
      <p:sp>
        <p:nvSpPr>
          <p:cNvPr id="1475" name="Google Shape;1475;p132"/>
          <p:cNvSpPr txBox="1"/>
          <p:nvPr/>
        </p:nvSpPr>
        <p:spPr>
          <a:xfrm>
            <a:off x="5370125" y="3419125"/>
            <a:ext cx="3432900" cy="962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If you have issues with the template, please reach out to via our slack channel </a:t>
            </a:r>
            <a:r>
              <a:rPr b="0" i="0" lang="en" sz="1400" u="sng" cap="none" strike="noStrike">
                <a:solidFill>
                  <a:schemeClr val="lt2"/>
                </a:solidFill>
                <a:latin typeface="Arial"/>
                <a:ea typeface="Arial"/>
                <a:cs typeface="Arial"/>
                <a:sym typeface="Arial"/>
                <a:hlinkClick r:id="rId2">
                  <a:extLst>
                    <a:ext uri="{A12FA001-AC4F-418D-AE19-62706E023703}">
                      <ahyp:hlinkClr val="tx"/>
                    </a:ext>
                  </a:extLst>
                </a:hlinkClick>
              </a:rPr>
              <a:t>#visual-communications</a:t>
            </a:r>
            <a:endParaRPr b="0" i="0" sz="1400" u="none" cap="none" strike="noStrike">
              <a:solidFill>
                <a:schemeClr val="lt2"/>
              </a:solidFill>
              <a:latin typeface="Arial"/>
              <a:ea typeface="Arial"/>
              <a:cs typeface="Arial"/>
              <a:sym typeface="Arial"/>
            </a:endParaRPr>
          </a:p>
        </p:txBody>
      </p:sp>
      <p:pic>
        <p:nvPicPr>
          <p:cNvPr id="1476" name="Google Shape;1476;p132"/>
          <p:cNvPicPr preferRelativeResize="0"/>
          <p:nvPr/>
        </p:nvPicPr>
        <p:blipFill rotWithShape="1">
          <a:blip r:embed="rId3">
            <a:alphaModFix/>
          </a:blip>
          <a:srcRect b="0" l="0" r="0" t="0"/>
          <a:stretch/>
        </p:blipFill>
        <p:spPr>
          <a:xfrm>
            <a:off x="4705813" y="1047825"/>
            <a:ext cx="274320" cy="266482"/>
          </a:xfrm>
          <a:prstGeom prst="rect">
            <a:avLst/>
          </a:prstGeom>
          <a:noFill/>
          <a:ln>
            <a:noFill/>
          </a:ln>
        </p:spPr>
      </p:pic>
      <p:sp>
        <p:nvSpPr>
          <p:cNvPr id="1477" name="Google Shape;1477;p132"/>
          <p:cNvSpPr txBox="1"/>
          <p:nvPr/>
        </p:nvSpPr>
        <p:spPr>
          <a:xfrm>
            <a:off x="340975" y="2742625"/>
            <a:ext cx="3766200" cy="163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8B949E"/>
                </a:solidFill>
                <a:latin typeface="Arial"/>
                <a:ea typeface="Arial"/>
                <a:cs typeface="Arial"/>
                <a:sym typeface="Arial"/>
              </a:rPr>
              <a:t>Our goal is to create a user friendly template so all Hubbers have the opportunity to create a presentation that looks as if a designer created it. </a:t>
            </a:r>
            <a:r>
              <a:rPr b="0" i="0" lang="en" sz="1400" u="none" cap="none" strike="noStrike">
                <a:solidFill>
                  <a:schemeClr val="lt1"/>
                </a:solidFill>
                <a:latin typeface="Arial"/>
                <a:ea typeface="Arial"/>
                <a:cs typeface="Arial"/>
                <a:sym typeface="Arial"/>
              </a:rPr>
              <a:t>Please be sure to follow guidelines and template structures to ensure brand and </a:t>
            </a:r>
            <a:br>
              <a:rPr b="0" i="0" lang="en" sz="1400" u="none" cap="none" strike="noStrike">
                <a:solidFill>
                  <a:schemeClr val="lt1"/>
                </a:solidFill>
                <a:latin typeface="Arial"/>
                <a:ea typeface="Arial"/>
                <a:cs typeface="Arial"/>
                <a:sym typeface="Arial"/>
              </a:rPr>
            </a:br>
            <a:r>
              <a:rPr b="0" i="0" lang="en" sz="1400" u="none" cap="none" strike="noStrike">
                <a:solidFill>
                  <a:schemeClr val="lt1"/>
                </a:solidFill>
                <a:latin typeface="Arial"/>
                <a:ea typeface="Arial"/>
                <a:cs typeface="Arial"/>
                <a:sym typeface="Arial"/>
              </a:rPr>
              <a:t>accessibility compliance.</a:t>
            </a:r>
            <a:r>
              <a:rPr b="0" i="0" lang="en" sz="1400" u="none" cap="none" strike="noStrike">
                <a:solidFill>
                  <a:srgbClr val="8B949E"/>
                </a:solidFill>
                <a:latin typeface="Arial"/>
                <a:ea typeface="Arial"/>
                <a:cs typeface="Arial"/>
                <a:sym typeface="Arial"/>
              </a:rPr>
              <a:t>  </a:t>
            </a:r>
            <a:endParaRPr b="0" i="0" sz="1400" u="none" cap="none" strike="noStrike">
              <a:solidFill>
                <a:srgbClr val="8B949E"/>
              </a:solidFill>
              <a:latin typeface="Arial"/>
              <a:ea typeface="Arial"/>
              <a:cs typeface="Arial"/>
              <a:sym typeface="Arial"/>
            </a:endParaRPr>
          </a:p>
        </p:txBody>
      </p:sp>
      <p:pic>
        <p:nvPicPr>
          <p:cNvPr id="1478" name="Google Shape;1478;p132"/>
          <p:cNvPicPr preferRelativeResize="0"/>
          <p:nvPr/>
        </p:nvPicPr>
        <p:blipFill rotWithShape="1">
          <a:blip r:embed="rId4">
            <a:alphaModFix/>
          </a:blip>
          <a:srcRect b="0" l="0" r="0" t="0"/>
          <a:stretch/>
        </p:blipFill>
        <p:spPr>
          <a:xfrm>
            <a:off x="4705813" y="2395538"/>
            <a:ext cx="274320" cy="266482"/>
          </a:xfrm>
          <a:prstGeom prst="rect">
            <a:avLst/>
          </a:prstGeom>
          <a:noFill/>
          <a:ln>
            <a:noFill/>
          </a:ln>
        </p:spPr>
      </p:pic>
      <p:pic>
        <p:nvPicPr>
          <p:cNvPr id="1479" name="Google Shape;1479;p132"/>
          <p:cNvPicPr preferRelativeResize="0"/>
          <p:nvPr/>
        </p:nvPicPr>
        <p:blipFill rotWithShape="1">
          <a:blip r:embed="rId5">
            <a:alphaModFix/>
          </a:blip>
          <a:srcRect b="0" l="0" r="0" t="0"/>
          <a:stretch/>
        </p:blipFill>
        <p:spPr>
          <a:xfrm>
            <a:off x="4705813" y="3700625"/>
            <a:ext cx="274320" cy="266482"/>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GitHub splash page" showMasterSp="0" type="tx">
  <p:cSld name="TITLE_AND_BODY">
    <p:bg>
      <p:bgPr>
        <a:solidFill>
          <a:srgbClr val="0A0C10"/>
        </a:solidFill>
      </p:bgPr>
    </p:bg>
    <p:spTree>
      <p:nvGrpSpPr>
        <p:cNvPr id="1480" name="Shape 1480"/>
        <p:cNvGrpSpPr/>
        <p:nvPr/>
      </p:nvGrpSpPr>
      <p:grpSpPr>
        <a:xfrm>
          <a:off x="0" y="0"/>
          <a:ext cx="0" cy="0"/>
          <a:chOff x="0" y="0"/>
          <a:chExt cx="0" cy="0"/>
        </a:xfrm>
      </p:grpSpPr>
      <p:pic>
        <p:nvPicPr>
          <p:cNvPr descr="Image" id="1481" name="Google Shape;1481;p133"/>
          <p:cNvPicPr preferRelativeResize="0"/>
          <p:nvPr/>
        </p:nvPicPr>
        <p:blipFill rotWithShape="1">
          <a:blip r:embed="rId2">
            <a:alphaModFix/>
          </a:blip>
          <a:srcRect b="0" l="0" r="0" t="0"/>
          <a:stretch/>
        </p:blipFill>
        <p:spPr>
          <a:xfrm>
            <a:off x="3473310" y="1500188"/>
            <a:ext cx="2197380" cy="2143125"/>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resentation title_1">
  <p:cSld name="3. Presentation title_1">
    <p:bg>
      <p:bgPr>
        <a:gradFill>
          <a:gsLst>
            <a:gs pos="0">
              <a:schemeClr val="accent2"/>
            </a:gs>
            <a:gs pos="50000">
              <a:schemeClr val="accent5"/>
            </a:gs>
            <a:gs pos="100000">
              <a:schemeClr val="accent1"/>
            </a:gs>
          </a:gsLst>
          <a:lin ang="18900044" scaled="0"/>
        </a:gradFill>
      </p:bgPr>
    </p:bg>
    <p:spTree>
      <p:nvGrpSpPr>
        <p:cNvPr id="1482" name="Shape 1482"/>
        <p:cNvGrpSpPr/>
        <p:nvPr/>
      </p:nvGrpSpPr>
      <p:grpSpPr>
        <a:xfrm>
          <a:off x="0" y="0"/>
          <a:ext cx="0" cy="0"/>
          <a:chOff x="0" y="0"/>
          <a:chExt cx="0" cy="0"/>
        </a:xfrm>
      </p:grpSpPr>
      <p:sp>
        <p:nvSpPr>
          <p:cNvPr id="1483" name="Google Shape;1483;p134"/>
          <p:cNvSpPr txBox="1"/>
          <p:nvPr>
            <p:ph type="title"/>
          </p:nvPr>
        </p:nvSpPr>
        <p:spPr>
          <a:xfrm>
            <a:off x="487126" y="1700225"/>
            <a:ext cx="4468800" cy="1743000"/>
          </a:xfrm>
          <a:prstGeom prst="rect">
            <a:avLst/>
          </a:prstGeom>
          <a:noFill/>
          <a:ln>
            <a:noFill/>
          </a:ln>
        </p:spPr>
        <p:txBody>
          <a:bodyPr anchorCtr="0" anchor="ctr" bIns="17150" lIns="34275" spcFirstLastPara="1" rIns="34275" wrap="square" tIns="17150">
            <a:noAutofit/>
          </a:bodyPr>
          <a:lstStyle>
            <a:lvl1pPr lvl="0" marR="0" rtl="0" algn="l">
              <a:lnSpc>
                <a:spcPct val="80000"/>
              </a:lnSpc>
              <a:spcBef>
                <a:spcPts val="0"/>
              </a:spcBef>
              <a:spcAft>
                <a:spcPts val="0"/>
              </a:spcAft>
              <a:buClr>
                <a:schemeClr val="lt2"/>
              </a:buClr>
              <a:buSzPts val="4400"/>
              <a:buFont typeface="Arial"/>
              <a:buNone/>
              <a:defRPr b="1" i="0" sz="4400" u="none" cap="none" strike="noStrike">
                <a:solidFill>
                  <a:schemeClr val="lt2"/>
                </a:solidFill>
                <a:latin typeface="Arial"/>
                <a:ea typeface="Arial"/>
                <a:cs typeface="Arial"/>
                <a:sym typeface="Arial"/>
              </a:defRPr>
            </a:lvl1pPr>
            <a:lvl2pPr lvl="1"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9pPr>
          </a:lstStyle>
          <a:p/>
        </p:txBody>
      </p:sp>
      <p:pic>
        <p:nvPicPr>
          <p:cNvPr descr="Image" id="1484" name="Google Shape;1484;p134"/>
          <p:cNvPicPr preferRelativeResize="0"/>
          <p:nvPr/>
        </p:nvPicPr>
        <p:blipFill rotWithShape="1">
          <a:blip r:embed="rId2">
            <a:alphaModFix/>
          </a:blip>
          <a:srcRect b="0" l="0" r="0" t="0"/>
          <a:stretch/>
        </p:blipFill>
        <p:spPr>
          <a:xfrm>
            <a:off x="487136" y="494778"/>
            <a:ext cx="527371" cy="514350"/>
          </a:xfrm>
          <a:prstGeom prst="rect">
            <a:avLst/>
          </a:prstGeom>
          <a:noFill/>
          <a:ln>
            <a:noFill/>
          </a:ln>
        </p:spPr>
      </p:pic>
      <p:sp>
        <p:nvSpPr>
          <p:cNvPr id="1485" name="Google Shape;1485;p134"/>
          <p:cNvSpPr txBox="1"/>
          <p:nvPr>
            <p:ph idx="1" type="subTitle"/>
          </p:nvPr>
        </p:nvSpPr>
        <p:spPr>
          <a:xfrm>
            <a:off x="484632" y="4187952"/>
            <a:ext cx="5120700" cy="594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0F6FC"/>
              </a:buClr>
              <a:buSzPts val="1700"/>
              <a:buFont typeface="Arial"/>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resentation title_2">
  <p:cSld name="4. Presentation title_2">
    <p:bg>
      <p:bgPr>
        <a:gradFill>
          <a:gsLst>
            <a:gs pos="0">
              <a:schemeClr val="accent5"/>
            </a:gs>
            <a:gs pos="50000">
              <a:schemeClr val="accent1"/>
            </a:gs>
            <a:gs pos="100000">
              <a:schemeClr val="accent4"/>
            </a:gs>
          </a:gsLst>
          <a:lin ang="18900044" scaled="0"/>
        </a:gradFill>
      </p:bgPr>
    </p:bg>
    <p:spTree>
      <p:nvGrpSpPr>
        <p:cNvPr id="1486" name="Shape 1486"/>
        <p:cNvGrpSpPr/>
        <p:nvPr/>
      </p:nvGrpSpPr>
      <p:grpSpPr>
        <a:xfrm>
          <a:off x="0" y="0"/>
          <a:ext cx="0" cy="0"/>
          <a:chOff x="0" y="0"/>
          <a:chExt cx="0" cy="0"/>
        </a:xfrm>
      </p:grpSpPr>
      <p:sp>
        <p:nvSpPr>
          <p:cNvPr id="1487" name="Google Shape;1487;p135"/>
          <p:cNvSpPr txBox="1"/>
          <p:nvPr>
            <p:ph type="title"/>
          </p:nvPr>
        </p:nvSpPr>
        <p:spPr>
          <a:xfrm>
            <a:off x="487136" y="1700213"/>
            <a:ext cx="6858000" cy="1743000"/>
          </a:xfrm>
          <a:prstGeom prst="rect">
            <a:avLst/>
          </a:prstGeom>
          <a:noFill/>
          <a:ln>
            <a:noFill/>
          </a:ln>
        </p:spPr>
        <p:txBody>
          <a:bodyPr anchorCtr="0" anchor="ctr" bIns="17150" lIns="34275" spcFirstLastPara="1" rIns="34275" wrap="square" tIns="17150">
            <a:noAutofit/>
          </a:bodyPr>
          <a:lstStyle>
            <a:lvl1pPr lvl="0" marR="0" rtl="0" algn="l">
              <a:lnSpc>
                <a:spcPct val="80000"/>
              </a:lnSpc>
              <a:spcBef>
                <a:spcPts val="0"/>
              </a:spcBef>
              <a:spcAft>
                <a:spcPts val="0"/>
              </a:spcAft>
              <a:buClr>
                <a:schemeClr val="lt2"/>
              </a:buClr>
              <a:buSzPts val="4400"/>
              <a:buFont typeface="Arial"/>
              <a:buNone/>
              <a:defRPr b="1" i="0" sz="4400" u="none" cap="none" strike="noStrike">
                <a:solidFill>
                  <a:schemeClr val="lt2"/>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pic>
        <p:nvPicPr>
          <p:cNvPr descr="Image" id="1488" name="Google Shape;1488;p135"/>
          <p:cNvPicPr preferRelativeResize="0"/>
          <p:nvPr/>
        </p:nvPicPr>
        <p:blipFill rotWithShape="1">
          <a:blip r:embed="rId2">
            <a:alphaModFix/>
          </a:blip>
          <a:srcRect b="0" l="0" r="0" t="0"/>
          <a:stretch/>
        </p:blipFill>
        <p:spPr>
          <a:xfrm>
            <a:off x="487136" y="494778"/>
            <a:ext cx="527371" cy="514350"/>
          </a:xfrm>
          <a:prstGeom prst="rect">
            <a:avLst/>
          </a:prstGeom>
          <a:noFill/>
          <a:ln>
            <a:noFill/>
          </a:ln>
        </p:spPr>
      </p:pic>
      <p:grpSp>
        <p:nvGrpSpPr>
          <p:cNvPr id="1489" name="Google Shape;1489;p135"/>
          <p:cNvGrpSpPr/>
          <p:nvPr/>
        </p:nvGrpSpPr>
        <p:grpSpPr>
          <a:xfrm>
            <a:off x="9190199" y="0"/>
            <a:ext cx="2579242" cy="2568339"/>
            <a:chOff x="22170399" y="777240"/>
            <a:chExt cx="6877978" cy="6848903"/>
          </a:xfrm>
        </p:grpSpPr>
        <p:grpSp>
          <p:nvGrpSpPr>
            <p:cNvPr id="1490" name="Google Shape;1490;p135"/>
            <p:cNvGrpSpPr/>
            <p:nvPr/>
          </p:nvGrpSpPr>
          <p:grpSpPr>
            <a:xfrm>
              <a:off x="22170399" y="777240"/>
              <a:ext cx="6877978" cy="6848903"/>
              <a:chOff x="22155159" y="0"/>
              <a:chExt cx="6877978" cy="6848903"/>
            </a:xfrm>
          </p:grpSpPr>
          <p:sp>
            <p:nvSpPr>
              <p:cNvPr id="1491" name="Google Shape;1491;p135"/>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492" name="Google Shape;1492;p135"/>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493" name="Google Shape;1493;p135"/>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494" name="Google Shape;1494;p135"/>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495" name="Google Shape;1495;p135"/>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496" name="Google Shape;1496;p135"/>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497" name="Google Shape;1497;p135"/>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498" name="Google Shape;1498;p135"/>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499" name="Google Shape;1499;p135"/>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500" name="Google Shape;1500;p135"/>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501" name="Google Shape;1501;p135"/>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502" name="Google Shape;1502;p135"/>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503" name="Google Shape;1503;p135"/>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504" name="Google Shape;1504;p135"/>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505" name="Google Shape;1505;p135"/>
          <p:cNvSpPr txBox="1"/>
          <p:nvPr>
            <p:ph idx="1" type="subTitle"/>
          </p:nvPr>
        </p:nvSpPr>
        <p:spPr>
          <a:xfrm>
            <a:off x="484632" y="4187952"/>
            <a:ext cx="5120700" cy="594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resentation title_3">
  <p:cSld name="5. Presentation title_3">
    <p:spTree>
      <p:nvGrpSpPr>
        <p:cNvPr id="1506" name="Shape 1506"/>
        <p:cNvGrpSpPr/>
        <p:nvPr/>
      </p:nvGrpSpPr>
      <p:grpSpPr>
        <a:xfrm>
          <a:off x="0" y="0"/>
          <a:ext cx="0" cy="0"/>
          <a:chOff x="0" y="0"/>
          <a:chExt cx="0" cy="0"/>
        </a:xfrm>
      </p:grpSpPr>
      <p:pic>
        <p:nvPicPr>
          <p:cNvPr descr="A picture containing night sky&#10;&#10;Description automatically generated" id="1507" name="Google Shape;1507;p136"/>
          <p:cNvPicPr preferRelativeResize="0"/>
          <p:nvPr/>
        </p:nvPicPr>
        <p:blipFill rotWithShape="1">
          <a:blip r:embed="rId2">
            <a:alphaModFix/>
          </a:blip>
          <a:srcRect b="0" l="0" r="0" t="0"/>
          <a:stretch/>
        </p:blipFill>
        <p:spPr>
          <a:xfrm>
            <a:off x="0" y="1339"/>
            <a:ext cx="9143998" cy="5140822"/>
          </a:xfrm>
          <a:prstGeom prst="rect">
            <a:avLst/>
          </a:prstGeom>
          <a:noFill/>
          <a:ln>
            <a:noFill/>
          </a:ln>
        </p:spPr>
      </p:pic>
      <p:pic>
        <p:nvPicPr>
          <p:cNvPr descr="Image" id="1508" name="Google Shape;1508;p136"/>
          <p:cNvPicPr preferRelativeResize="0"/>
          <p:nvPr/>
        </p:nvPicPr>
        <p:blipFill rotWithShape="1">
          <a:blip r:embed="rId3">
            <a:alphaModFix/>
          </a:blip>
          <a:srcRect b="0" l="0" r="0" t="0"/>
          <a:stretch/>
        </p:blipFill>
        <p:spPr>
          <a:xfrm>
            <a:off x="487136" y="494778"/>
            <a:ext cx="527371" cy="514350"/>
          </a:xfrm>
          <a:prstGeom prst="rect">
            <a:avLst/>
          </a:prstGeom>
          <a:noFill/>
          <a:ln>
            <a:noFill/>
          </a:ln>
        </p:spPr>
      </p:pic>
      <p:sp>
        <p:nvSpPr>
          <p:cNvPr id="1509" name="Google Shape;1509;p136"/>
          <p:cNvSpPr txBox="1"/>
          <p:nvPr>
            <p:ph type="title"/>
          </p:nvPr>
        </p:nvSpPr>
        <p:spPr>
          <a:xfrm>
            <a:off x="487136" y="1700213"/>
            <a:ext cx="6858000" cy="1743000"/>
          </a:xfrm>
          <a:prstGeom prst="rect">
            <a:avLst/>
          </a:prstGeom>
          <a:noFill/>
          <a:ln>
            <a:noFill/>
          </a:ln>
        </p:spPr>
        <p:txBody>
          <a:bodyPr anchorCtr="0" anchor="ctr" bIns="17150" lIns="34275" spcFirstLastPara="1" rIns="34275" wrap="square" tIns="17150">
            <a:noAutofit/>
          </a:bodyPr>
          <a:lstStyle>
            <a:lvl1pPr lvl="0" marR="0" rtl="0" algn="l">
              <a:lnSpc>
                <a:spcPct val="80000"/>
              </a:lnSpc>
              <a:spcBef>
                <a:spcPts val="0"/>
              </a:spcBef>
              <a:spcAft>
                <a:spcPts val="0"/>
              </a:spcAft>
              <a:buClr>
                <a:schemeClr val="lt2"/>
              </a:buClr>
              <a:buSzPts val="4400"/>
              <a:buFont typeface="Arial"/>
              <a:buNone/>
              <a:defRPr b="1" i="0" sz="4400" u="none" cap="none" strike="noStrike">
                <a:solidFill>
                  <a:schemeClr val="lt2"/>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1510" name="Google Shape;1510;p136"/>
          <p:cNvSpPr txBox="1"/>
          <p:nvPr>
            <p:ph idx="1" type="subTitle"/>
          </p:nvPr>
        </p:nvSpPr>
        <p:spPr>
          <a:xfrm>
            <a:off x="484632" y="4187952"/>
            <a:ext cx="5120700" cy="594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One Speaker_2">
  <p:cSld name="8. One Speaker_2">
    <p:spTree>
      <p:nvGrpSpPr>
        <p:cNvPr id="1511" name="Shape 1511"/>
        <p:cNvGrpSpPr/>
        <p:nvPr/>
      </p:nvGrpSpPr>
      <p:grpSpPr>
        <a:xfrm>
          <a:off x="0" y="0"/>
          <a:ext cx="0" cy="0"/>
          <a:chOff x="0" y="0"/>
          <a:chExt cx="0" cy="0"/>
        </a:xfrm>
      </p:grpSpPr>
      <p:pic>
        <p:nvPicPr>
          <p:cNvPr id="1512" name="Google Shape;1512;p137"/>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1513" name="Google Shape;1513;p137"/>
          <p:cNvSpPr/>
          <p:nvPr>
            <p:ph idx="2" type="pic"/>
          </p:nvPr>
        </p:nvSpPr>
        <p:spPr>
          <a:xfrm>
            <a:off x="1387222" y="1714500"/>
            <a:ext cx="1714500" cy="1714500"/>
          </a:xfrm>
          <a:prstGeom prst="ellipse">
            <a:avLst/>
          </a:prstGeom>
          <a:noFill/>
          <a:ln cap="flat" cmpd="sng" w="19050">
            <a:solidFill>
              <a:schemeClr val="accent1"/>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1514" name="Google Shape;1514;p137"/>
          <p:cNvSpPr txBox="1"/>
          <p:nvPr>
            <p:ph type="title"/>
          </p:nvPr>
        </p:nvSpPr>
        <p:spPr>
          <a:xfrm>
            <a:off x="3410712" y="1828800"/>
            <a:ext cx="4334400" cy="740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15" name="Google Shape;1515;p137"/>
          <p:cNvSpPr txBox="1"/>
          <p:nvPr>
            <p:ph idx="1" type="subTitle"/>
          </p:nvPr>
        </p:nvSpPr>
        <p:spPr>
          <a:xfrm>
            <a:off x="3410712" y="2651760"/>
            <a:ext cx="4334400" cy="338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Roboto Mono"/>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16" name="Google Shape;1516;p137"/>
          <p:cNvSpPr txBox="1"/>
          <p:nvPr>
            <p:ph idx="3" type="subTitle"/>
          </p:nvPr>
        </p:nvSpPr>
        <p:spPr>
          <a:xfrm>
            <a:off x="3410712" y="3026664"/>
            <a:ext cx="4334400" cy="338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rgbClr val="8B949E"/>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One Speaker_3">
  <p:cSld name="9. One Speaker_3">
    <p:bg>
      <p:bgPr>
        <a:gradFill>
          <a:gsLst>
            <a:gs pos="0">
              <a:srgbClr val="A371F7"/>
            </a:gs>
            <a:gs pos="52999">
              <a:schemeClr val="accent5"/>
            </a:gs>
            <a:gs pos="100000">
              <a:schemeClr val="accent2"/>
            </a:gs>
          </a:gsLst>
          <a:lin ang="18900044" scaled="0"/>
        </a:gradFill>
      </p:bgPr>
    </p:bg>
    <p:spTree>
      <p:nvGrpSpPr>
        <p:cNvPr id="1517" name="Shape 1517"/>
        <p:cNvGrpSpPr/>
        <p:nvPr/>
      </p:nvGrpSpPr>
      <p:grpSpPr>
        <a:xfrm>
          <a:off x="0" y="0"/>
          <a:ext cx="0" cy="0"/>
          <a:chOff x="0" y="0"/>
          <a:chExt cx="0" cy="0"/>
        </a:xfrm>
      </p:grpSpPr>
      <p:sp>
        <p:nvSpPr>
          <p:cNvPr id="1518" name="Google Shape;1518;p138"/>
          <p:cNvSpPr/>
          <p:nvPr>
            <p:ph idx="2" type="pic"/>
          </p:nvPr>
        </p:nvSpPr>
        <p:spPr>
          <a:xfrm>
            <a:off x="1387222" y="1714500"/>
            <a:ext cx="1714500" cy="1714500"/>
          </a:xfrm>
          <a:prstGeom prst="ellipse">
            <a:avLst/>
          </a:prstGeom>
          <a:noFill/>
          <a:ln cap="flat" cmpd="sng" w="19050">
            <a:solidFill>
              <a:schemeClr val="accent1"/>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1519" name="Google Shape;1519;p138"/>
          <p:cNvSpPr txBox="1"/>
          <p:nvPr>
            <p:ph type="title"/>
          </p:nvPr>
        </p:nvSpPr>
        <p:spPr>
          <a:xfrm>
            <a:off x="3410712" y="1828800"/>
            <a:ext cx="4334400" cy="740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20" name="Google Shape;1520;p138"/>
          <p:cNvSpPr txBox="1"/>
          <p:nvPr>
            <p:ph idx="1" type="subTitle"/>
          </p:nvPr>
        </p:nvSpPr>
        <p:spPr>
          <a:xfrm>
            <a:off x="3410712" y="2651760"/>
            <a:ext cx="4334400" cy="338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Roboto Mono"/>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21" name="Google Shape;1521;p138"/>
          <p:cNvSpPr txBox="1"/>
          <p:nvPr>
            <p:ph idx="3" type="subTitle"/>
          </p:nvPr>
        </p:nvSpPr>
        <p:spPr>
          <a:xfrm>
            <a:off x="3410712" y="3026664"/>
            <a:ext cx="4334400" cy="338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One Speaker_4">
  <p:cSld name="10. One Speaker_4">
    <p:bg>
      <p:bgPr>
        <a:gradFill>
          <a:gsLst>
            <a:gs pos="0">
              <a:srgbClr val="56D364"/>
            </a:gs>
            <a:gs pos="100000">
              <a:srgbClr val="388BFD"/>
            </a:gs>
          </a:gsLst>
          <a:lin ang="18900044" scaled="0"/>
        </a:gradFill>
      </p:bgPr>
    </p:bg>
    <p:spTree>
      <p:nvGrpSpPr>
        <p:cNvPr id="1522" name="Shape 1522"/>
        <p:cNvGrpSpPr/>
        <p:nvPr/>
      </p:nvGrpSpPr>
      <p:grpSpPr>
        <a:xfrm>
          <a:off x="0" y="0"/>
          <a:ext cx="0" cy="0"/>
          <a:chOff x="0" y="0"/>
          <a:chExt cx="0" cy="0"/>
        </a:xfrm>
      </p:grpSpPr>
      <p:sp>
        <p:nvSpPr>
          <p:cNvPr id="1523" name="Google Shape;1523;p139"/>
          <p:cNvSpPr/>
          <p:nvPr>
            <p:ph idx="2" type="pic"/>
          </p:nvPr>
        </p:nvSpPr>
        <p:spPr>
          <a:xfrm>
            <a:off x="1387222" y="1714500"/>
            <a:ext cx="1714500" cy="1714500"/>
          </a:xfrm>
          <a:prstGeom prst="ellipse">
            <a:avLst/>
          </a:prstGeom>
          <a:noFill/>
          <a:ln cap="flat" cmpd="sng" w="19050">
            <a:solidFill>
              <a:schemeClr val="accent1"/>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1524" name="Google Shape;1524;p139"/>
          <p:cNvSpPr txBox="1"/>
          <p:nvPr>
            <p:ph type="title"/>
          </p:nvPr>
        </p:nvSpPr>
        <p:spPr>
          <a:xfrm>
            <a:off x="3410712" y="1828800"/>
            <a:ext cx="4334400" cy="740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25" name="Google Shape;1525;p139"/>
          <p:cNvSpPr txBox="1"/>
          <p:nvPr>
            <p:ph idx="1" type="subTitle"/>
          </p:nvPr>
        </p:nvSpPr>
        <p:spPr>
          <a:xfrm>
            <a:off x="3410712" y="2651760"/>
            <a:ext cx="4334400" cy="338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Roboto Mono"/>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26" name="Google Shape;1526;p139"/>
          <p:cNvSpPr txBox="1"/>
          <p:nvPr>
            <p:ph idx="3" type="subTitle"/>
          </p:nvPr>
        </p:nvSpPr>
        <p:spPr>
          <a:xfrm>
            <a:off x="3410712" y="3026664"/>
            <a:ext cx="4334400" cy="338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Two Speakers_1">
  <p:cSld name="11. Two Speakers_1">
    <p:bg>
      <p:bgPr>
        <a:solidFill>
          <a:srgbClr val="0A0C10"/>
        </a:solidFill>
      </p:bgPr>
    </p:bg>
    <p:spTree>
      <p:nvGrpSpPr>
        <p:cNvPr id="1527" name="Shape 1527"/>
        <p:cNvGrpSpPr/>
        <p:nvPr/>
      </p:nvGrpSpPr>
      <p:grpSpPr>
        <a:xfrm>
          <a:off x="0" y="0"/>
          <a:ext cx="0" cy="0"/>
          <a:chOff x="0" y="0"/>
          <a:chExt cx="0" cy="0"/>
        </a:xfrm>
      </p:grpSpPr>
      <p:pic>
        <p:nvPicPr>
          <p:cNvPr id="1528" name="Google Shape;1528;p140"/>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1529" name="Google Shape;1529;p140"/>
          <p:cNvSpPr/>
          <p:nvPr>
            <p:ph idx="2" type="pic"/>
          </p:nvPr>
        </p:nvSpPr>
        <p:spPr>
          <a:xfrm>
            <a:off x="374009" y="3146097"/>
            <a:ext cx="857400" cy="857400"/>
          </a:xfrm>
          <a:prstGeom prst="ellipse">
            <a:avLst/>
          </a:prstGeom>
          <a:noFill/>
          <a:ln cap="flat" cmpd="sng" w="19050">
            <a:solidFill>
              <a:schemeClr val="accent1"/>
            </a:solidFill>
            <a:prstDash val="solid"/>
            <a:round/>
            <a:headEnd len="sm" w="sm" type="none"/>
            <a:tailEnd len="sm" w="sm" type="none"/>
          </a:ln>
          <a:effectLst>
            <a:reflection blurRad="0" dir="5400000" dist="50800" endA="0" endPos="25000" fadeDir="5400012" kx="0" rotWithShape="0" algn="bl" stA="20000" stPos="0" sy="-100000" ky="0"/>
          </a:effectLst>
        </p:spPr>
      </p:sp>
      <p:cxnSp>
        <p:nvCxnSpPr>
          <p:cNvPr id="1530" name="Google Shape;1530;p140"/>
          <p:cNvCxnSpPr/>
          <p:nvPr/>
        </p:nvCxnSpPr>
        <p:spPr>
          <a:xfrm>
            <a:off x="452844" y="2571750"/>
            <a:ext cx="8238300" cy="0"/>
          </a:xfrm>
          <a:prstGeom prst="straightConnector1">
            <a:avLst/>
          </a:prstGeom>
          <a:noFill/>
          <a:ln cap="rnd" cmpd="sng" w="19050">
            <a:solidFill>
              <a:schemeClr val="accent1"/>
            </a:solidFill>
            <a:prstDash val="solid"/>
            <a:round/>
            <a:headEnd len="sm" w="sm" type="none"/>
            <a:tailEnd len="sm" w="sm" type="none"/>
          </a:ln>
        </p:spPr>
      </p:cxnSp>
      <p:sp>
        <p:nvSpPr>
          <p:cNvPr id="1531" name="Google Shape;1531;p140"/>
          <p:cNvSpPr/>
          <p:nvPr>
            <p:ph idx="3" type="pic"/>
          </p:nvPr>
        </p:nvSpPr>
        <p:spPr>
          <a:xfrm>
            <a:off x="4787524" y="3146097"/>
            <a:ext cx="857400" cy="857400"/>
          </a:xfrm>
          <a:prstGeom prst="ellipse">
            <a:avLst/>
          </a:prstGeom>
          <a:noFill/>
          <a:ln cap="flat" cmpd="sng" w="19050">
            <a:solidFill>
              <a:schemeClr val="accent1"/>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1532" name="Google Shape;1532;p140"/>
          <p:cNvSpPr txBox="1"/>
          <p:nvPr>
            <p:ph type="title"/>
          </p:nvPr>
        </p:nvSpPr>
        <p:spPr>
          <a:xfrm>
            <a:off x="457200" y="1380744"/>
            <a:ext cx="6858000" cy="740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33" name="Google Shape;1533;p140"/>
          <p:cNvSpPr txBox="1"/>
          <p:nvPr>
            <p:ph idx="4" type="title"/>
          </p:nvPr>
        </p:nvSpPr>
        <p:spPr>
          <a:xfrm>
            <a:off x="1408176" y="3108960"/>
            <a:ext cx="2862000" cy="438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34" name="Google Shape;1534;p140"/>
          <p:cNvSpPr txBox="1"/>
          <p:nvPr>
            <p:ph idx="1" type="subTitle"/>
          </p:nvPr>
        </p:nvSpPr>
        <p:spPr>
          <a:xfrm>
            <a:off x="1408176" y="3575304"/>
            <a:ext cx="2862000" cy="338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Roboto Mono"/>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35" name="Google Shape;1535;p140"/>
          <p:cNvSpPr txBox="1"/>
          <p:nvPr>
            <p:ph idx="5" type="subTitle"/>
          </p:nvPr>
        </p:nvSpPr>
        <p:spPr>
          <a:xfrm>
            <a:off x="1408176" y="3785616"/>
            <a:ext cx="2862000" cy="338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36" name="Google Shape;1536;p140"/>
          <p:cNvSpPr txBox="1"/>
          <p:nvPr>
            <p:ph idx="6" type="title"/>
          </p:nvPr>
        </p:nvSpPr>
        <p:spPr>
          <a:xfrm>
            <a:off x="5824728" y="3146110"/>
            <a:ext cx="2862000" cy="438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37" name="Google Shape;1537;p140"/>
          <p:cNvSpPr txBox="1"/>
          <p:nvPr>
            <p:ph idx="7" type="subTitle"/>
          </p:nvPr>
        </p:nvSpPr>
        <p:spPr>
          <a:xfrm>
            <a:off x="5824728" y="3612454"/>
            <a:ext cx="2862000" cy="338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Roboto Mono"/>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38" name="Google Shape;1538;p140"/>
          <p:cNvSpPr txBox="1"/>
          <p:nvPr>
            <p:ph idx="8" type="subTitle"/>
          </p:nvPr>
        </p:nvSpPr>
        <p:spPr>
          <a:xfrm>
            <a:off x="5824728" y="3822766"/>
            <a:ext cx="2862000" cy="338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Two Speakers_2">
  <p:cSld name="12. Two Speakers_2">
    <p:bg>
      <p:bgPr>
        <a:blipFill>
          <a:blip r:embed="rId2">
            <a:alphaModFix/>
          </a:blip>
          <a:stretch>
            <a:fillRect/>
          </a:stretch>
        </a:blipFill>
      </p:bgPr>
    </p:bg>
    <p:spTree>
      <p:nvGrpSpPr>
        <p:cNvPr id="1539" name="Shape 1539"/>
        <p:cNvGrpSpPr/>
        <p:nvPr/>
      </p:nvGrpSpPr>
      <p:grpSpPr>
        <a:xfrm>
          <a:off x="0" y="0"/>
          <a:ext cx="0" cy="0"/>
          <a:chOff x="0" y="0"/>
          <a:chExt cx="0" cy="0"/>
        </a:xfrm>
      </p:grpSpPr>
      <p:sp>
        <p:nvSpPr>
          <p:cNvPr id="1540" name="Google Shape;1540;p141"/>
          <p:cNvSpPr/>
          <p:nvPr>
            <p:ph idx="2" type="pic"/>
          </p:nvPr>
        </p:nvSpPr>
        <p:spPr>
          <a:xfrm>
            <a:off x="374009" y="3146097"/>
            <a:ext cx="857400" cy="857400"/>
          </a:xfrm>
          <a:prstGeom prst="ellipse">
            <a:avLst/>
          </a:prstGeom>
          <a:noFill/>
          <a:ln cap="flat" cmpd="sng" w="19050">
            <a:solidFill>
              <a:schemeClr val="accent1"/>
            </a:solidFill>
            <a:prstDash val="solid"/>
            <a:round/>
            <a:headEnd len="sm" w="sm" type="none"/>
            <a:tailEnd len="sm" w="sm" type="none"/>
          </a:ln>
          <a:effectLst>
            <a:reflection blurRad="0" dir="5400000" dist="50800" endA="0" endPos="25000" fadeDir="5400012" kx="0" rotWithShape="0" algn="bl" stA="20000" stPos="0" sy="-100000" ky="0"/>
          </a:effectLst>
        </p:spPr>
      </p:sp>
      <p:cxnSp>
        <p:nvCxnSpPr>
          <p:cNvPr id="1541" name="Google Shape;1541;p141"/>
          <p:cNvCxnSpPr/>
          <p:nvPr/>
        </p:nvCxnSpPr>
        <p:spPr>
          <a:xfrm>
            <a:off x="452844" y="2571750"/>
            <a:ext cx="8238300" cy="0"/>
          </a:xfrm>
          <a:prstGeom prst="straightConnector1">
            <a:avLst/>
          </a:prstGeom>
          <a:noFill/>
          <a:ln cap="rnd" cmpd="sng" w="19050">
            <a:solidFill>
              <a:schemeClr val="accent1"/>
            </a:solidFill>
            <a:prstDash val="solid"/>
            <a:round/>
            <a:headEnd len="sm" w="sm" type="none"/>
            <a:tailEnd len="sm" w="sm" type="none"/>
          </a:ln>
        </p:spPr>
      </p:cxnSp>
      <p:sp>
        <p:nvSpPr>
          <p:cNvPr id="1542" name="Google Shape;1542;p141"/>
          <p:cNvSpPr/>
          <p:nvPr>
            <p:ph idx="3" type="pic"/>
          </p:nvPr>
        </p:nvSpPr>
        <p:spPr>
          <a:xfrm>
            <a:off x="4787524" y="3146097"/>
            <a:ext cx="857400" cy="857400"/>
          </a:xfrm>
          <a:prstGeom prst="ellipse">
            <a:avLst/>
          </a:prstGeom>
          <a:noFill/>
          <a:ln cap="flat" cmpd="sng" w="19050">
            <a:solidFill>
              <a:schemeClr val="accent1"/>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1543" name="Google Shape;1543;p141"/>
          <p:cNvSpPr txBox="1"/>
          <p:nvPr>
            <p:ph type="title"/>
          </p:nvPr>
        </p:nvSpPr>
        <p:spPr>
          <a:xfrm>
            <a:off x="1408176" y="3108960"/>
            <a:ext cx="2862000" cy="438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44" name="Google Shape;1544;p141"/>
          <p:cNvSpPr txBox="1"/>
          <p:nvPr>
            <p:ph idx="1" type="subTitle"/>
          </p:nvPr>
        </p:nvSpPr>
        <p:spPr>
          <a:xfrm>
            <a:off x="1408176" y="3575304"/>
            <a:ext cx="2862000" cy="338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Roboto Mono"/>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45" name="Google Shape;1545;p141"/>
          <p:cNvSpPr txBox="1"/>
          <p:nvPr>
            <p:ph idx="4" type="subTitle"/>
          </p:nvPr>
        </p:nvSpPr>
        <p:spPr>
          <a:xfrm>
            <a:off x="1408176" y="3785616"/>
            <a:ext cx="2862000" cy="338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46" name="Google Shape;1546;p141"/>
          <p:cNvSpPr txBox="1"/>
          <p:nvPr>
            <p:ph idx="5" type="title"/>
          </p:nvPr>
        </p:nvSpPr>
        <p:spPr>
          <a:xfrm>
            <a:off x="5824728" y="3146110"/>
            <a:ext cx="2862000" cy="438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47" name="Google Shape;1547;p141"/>
          <p:cNvSpPr txBox="1"/>
          <p:nvPr>
            <p:ph idx="6" type="subTitle"/>
          </p:nvPr>
        </p:nvSpPr>
        <p:spPr>
          <a:xfrm>
            <a:off x="5824728" y="3612454"/>
            <a:ext cx="2862000" cy="338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Roboto Mono"/>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48" name="Google Shape;1548;p141"/>
          <p:cNvSpPr txBox="1"/>
          <p:nvPr>
            <p:ph idx="7" type="subTitle"/>
          </p:nvPr>
        </p:nvSpPr>
        <p:spPr>
          <a:xfrm>
            <a:off x="5824728" y="3822766"/>
            <a:ext cx="2862000" cy="338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49" name="Google Shape;1549;p141"/>
          <p:cNvSpPr txBox="1"/>
          <p:nvPr>
            <p:ph idx="8" type="title"/>
          </p:nvPr>
        </p:nvSpPr>
        <p:spPr>
          <a:xfrm>
            <a:off x="457200" y="1380744"/>
            <a:ext cx="6858000" cy="740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Speaker card (1 person)">
  <p:cSld name="1 Speaker_1">
    <p:spTree>
      <p:nvGrpSpPr>
        <p:cNvPr id="149" name="Shape 149"/>
        <p:cNvGrpSpPr/>
        <p:nvPr/>
      </p:nvGrpSpPr>
      <p:grpSpPr>
        <a:xfrm>
          <a:off x="0" y="0"/>
          <a:ext cx="0" cy="0"/>
          <a:chOff x="0" y="0"/>
          <a:chExt cx="0" cy="0"/>
        </a:xfrm>
      </p:grpSpPr>
      <p:pic>
        <p:nvPicPr>
          <p:cNvPr id="150" name="Google Shape;150;p15"/>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151" name="Google Shape;151;p15"/>
          <p:cNvSpPr/>
          <p:nvPr>
            <p:ph idx="2" type="pic"/>
          </p:nvPr>
        </p:nvSpPr>
        <p:spPr>
          <a:xfrm>
            <a:off x="1387222" y="1714500"/>
            <a:ext cx="1714500" cy="1714500"/>
          </a:xfrm>
          <a:prstGeom prst="ellipse">
            <a:avLst/>
          </a:prstGeom>
          <a:noFill/>
          <a:ln cap="flat" cmpd="sng" w="19050">
            <a:solidFill>
              <a:schemeClr val="accent1"/>
            </a:solidFill>
            <a:prstDash val="solid"/>
            <a:round/>
            <a:headEnd len="sm" w="sm" type="none"/>
            <a:tailEnd len="sm" w="sm" type="none"/>
          </a:ln>
          <a:effectLst>
            <a:reflection blurRad="0" dir="5400000" dist="19050" endA="0" endPos="15000" kx="0" rotWithShape="0" algn="bl" stA="20000" stPos="0" sy="-100000" ky="0"/>
          </a:effectLst>
        </p:spPr>
      </p:sp>
      <p:sp>
        <p:nvSpPr>
          <p:cNvPr id="152" name="Google Shape;152;p15"/>
          <p:cNvSpPr txBox="1"/>
          <p:nvPr>
            <p:ph type="title"/>
          </p:nvPr>
        </p:nvSpPr>
        <p:spPr>
          <a:xfrm>
            <a:off x="3334512" y="1905000"/>
            <a:ext cx="4334400" cy="740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None/>
              <a:defRPr b="1" sz="3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53" name="Google Shape;153;p15"/>
          <p:cNvSpPr txBox="1"/>
          <p:nvPr>
            <p:ph idx="1" type="subTitle"/>
          </p:nvPr>
        </p:nvSpPr>
        <p:spPr>
          <a:xfrm>
            <a:off x="3334512" y="2499360"/>
            <a:ext cx="4334400" cy="338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1400"/>
              <a:buFont typeface="Roboto Mono"/>
              <a:buNone/>
              <a:defRPr sz="1600">
                <a:solidFill>
                  <a:schemeClr val="dk1"/>
                </a:solidFill>
                <a:latin typeface="Roboto Mono"/>
                <a:ea typeface="Roboto Mono"/>
                <a:cs typeface="Roboto Mono"/>
                <a:sym typeface="Roboto Mono"/>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54" name="Google Shape;154;p15"/>
          <p:cNvSpPr txBox="1"/>
          <p:nvPr>
            <p:ph idx="3" type="subTitle"/>
          </p:nvPr>
        </p:nvSpPr>
        <p:spPr>
          <a:xfrm>
            <a:off x="3334512" y="2874264"/>
            <a:ext cx="4334400" cy="338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B949E"/>
              </a:buClr>
              <a:buSzPts val="1100"/>
              <a:buFont typeface="Arial"/>
              <a:buNone/>
              <a:defRPr sz="10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Two Speakers_3">
  <p:cSld name="13. Two Speakers_3">
    <p:bg>
      <p:bgPr>
        <a:gradFill>
          <a:gsLst>
            <a:gs pos="0">
              <a:schemeClr val="accent5"/>
            </a:gs>
            <a:gs pos="50000">
              <a:schemeClr val="accent1"/>
            </a:gs>
            <a:gs pos="100000">
              <a:schemeClr val="accent4"/>
            </a:gs>
          </a:gsLst>
          <a:lin ang="18900044" scaled="0"/>
        </a:gradFill>
      </p:bgPr>
    </p:bg>
    <p:spTree>
      <p:nvGrpSpPr>
        <p:cNvPr id="1550" name="Shape 1550"/>
        <p:cNvGrpSpPr/>
        <p:nvPr/>
      </p:nvGrpSpPr>
      <p:grpSpPr>
        <a:xfrm>
          <a:off x="0" y="0"/>
          <a:ext cx="0" cy="0"/>
          <a:chOff x="0" y="0"/>
          <a:chExt cx="0" cy="0"/>
        </a:xfrm>
      </p:grpSpPr>
      <p:sp>
        <p:nvSpPr>
          <p:cNvPr id="1551" name="Google Shape;1551;p142"/>
          <p:cNvSpPr/>
          <p:nvPr>
            <p:ph idx="2" type="pic"/>
          </p:nvPr>
        </p:nvSpPr>
        <p:spPr>
          <a:xfrm>
            <a:off x="374009" y="3146097"/>
            <a:ext cx="857400" cy="857400"/>
          </a:xfrm>
          <a:prstGeom prst="ellipse">
            <a:avLst/>
          </a:prstGeom>
          <a:noFill/>
          <a:ln cap="flat" cmpd="sng" w="19050">
            <a:solidFill>
              <a:schemeClr val="accent1"/>
            </a:solidFill>
            <a:prstDash val="solid"/>
            <a:round/>
            <a:headEnd len="sm" w="sm" type="none"/>
            <a:tailEnd len="sm" w="sm" type="none"/>
          </a:ln>
          <a:effectLst>
            <a:reflection blurRad="0" dir="5400000" dist="50800" endA="0" endPos="25000" fadeDir="5400012" kx="0" rotWithShape="0" algn="bl" stA="20000" stPos="0" sy="-100000" ky="0"/>
          </a:effectLst>
        </p:spPr>
      </p:sp>
      <p:cxnSp>
        <p:nvCxnSpPr>
          <p:cNvPr id="1552" name="Google Shape;1552;p142"/>
          <p:cNvCxnSpPr/>
          <p:nvPr/>
        </p:nvCxnSpPr>
        <p:spPr>
          <a:xfrm>
            <a:off x="452844" y="2571750"/>
            <a:ext cx="8238300" cy="0"/>
          </a:xfrm>
          <a:prstGeom prst="straightConnector1">
            <a:avLst/>
          </a:prstGeom>
          <a:noFill/>
          <a:ln cap="rnd" cmpd="sng" w="19050">
            <a:solidFill>
              <a:schemeClr val="accent1"/>
            </a:solidFill>
            <a:prstDash val="solid"/>
            <a:round/>
            <a:headEnd len="sm" w="sm" type="none"/>
            <a:tailEnd len="sm" w="sm" type="none"/>
          </a:ln>
        </p:spPr>
      </p:cxnSp>
      <p:sp>
        <p:nvSpPr>
          <p:cNvPr id="1553" name="Google Shape;1553;p142"/>
          <p:cNvSpPr/>
          <p:nvPr>
            <p:ph idx="3" type="pic"/>
          </p:nvPr>
        </p:nvSpPr>
        <p:spPr>
          <a:xfrm>
            <a:off x="4787524" y="3146097"/>
            <a:ext cx="857400" cy="857400"/>
          </a:xfrm>
          <a:prstGeom prst="ellipse">
            <a:avLst/>
          </a:prstGeom>
          <a:noFill/>
          <a:ln cap="flat" cmpd="sng" w="19050">
            <a:solidFill>
              <a:schemeClr val="accent1"/>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1554" name="Google Shape;1554;p142"/>
          <p:cNvSpPr txBox="1"/>
          <p:nvPr>
            <p:ph type="title"/>
          </p:nvPr>
        </p:nvSpPr>
        <p:spPr>
          <a:xfrm>
            <a:off x="1408176" y="3108960"/>
            <a:ext cx="2862000" cy="438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55" name="Google Shape;1555;p142"/>
          <p:cNvSpPr txBox="1"/>
          <p:nvPr>
            <p:ph idx="1" type="subTitle"/>
          </p:nvPr>
        </p:nvSpPr>
        <p:spPr>
          <a:xfrm>
            <a:off x="1408176" y="3575304"/>
            <a:ext cx="2862000" cy="338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Roboto Mono"/>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56" name="Google Shape;1556;p142"/>
          <p:cNvSpPr txBox="1"/>
          <p:nvPr>
            <p:ph idx="4" type="subTitle"/>
          </p:nvPr>
        </p:nvSpPr>
        <p:spPr>
          <a:xfrm>
            <a:off x="1408176" y="3785616"/>
            <a:ext cx="2862000" cy="338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57" name="Google Shape;1557;p142"/>
          <p:cNvSpPr txBox="1"/>
          <p:nvPr>
            <p:ph idx="5" type="title"/>
          </p:nvPr>
        </p:nvSpPr>
        <p:spPr>
          <a:xfrm>
            <a:off x="5824728" y="3146110"/>
            <a:ext cx="2862000" cy="438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58" name="Google Shape;1558;p142"/>
          <p:cNvSpPr txBox="1"/>
          <p:nvPr>
            <p:ph idx="6" type="subTitle"/>
          </p:nvPr>
        </p:nvSpPr>
        <p:spPr>
          <a:xfrm>
            <a:off x="5824728" y="3612454"/>
            <a:ext cx="2862000" cy="338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Roboto Mono"/>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59" name="Google Shape;1559;p142"/>
          <p:cNvSpPr txBox="1"/>
          <p:nvPr>
            <p:ph idx="7" type="subTitle"/>
          </p:nvPr>
        </p:nvSpPr>
        <p:spPr>
          <a:xfrm>
            <a:off x="5824728" y="3822766"/>
            <a:ext cx="2862000" cy="338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60" name="Google Shape;1560;p142"/>
          <p:cNvSpPr txBox="1"/>
          <p:nvPr>
            <p:ph idx="8" type="title"/>
          </p:nvPr>
        </p:nvSpPr>
        <p:spPr>
          <a:xfrm>
            <a:off x="457200" y="1380744"/>
            <a:ext cx="6858000" cy="740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Two Speakers_4">
  <p:cSld name="14. Two Speakers_4">
    <p:bg>
      <p:bgPr>
        <a:gradFill>
          <a:gsLst>
            <a:gs pos="0">
              <a:srgbClr val="388BFD"/>
            </a:gs>
            <a:gs pos="51000">
              <a:srgbClr val="6C7EFA"/>
            </a:gs>
            <a:gs pos="100000">
              <a:srgbClr val="A371F7"/>
            </a:gs>
          </a:gsLst>
          <a:lin ang="18900044" scaled="0"/>
        </a:gradFill>
      </p:bgPr>
    </p:bg>
    <p:spTree>
      <p:nvGrpSpPr>
        <p:cNvPr id="1561" name="Shape 1561"/>
        <p:cNvGrpSpPr/>
        <p:nvPr/>
      </p:nvGrpSpPr>
      <p:grpSpPr>
        <a:xfrm>
          <a:off x="0" y="0"/>
          <a:ext cx="0" cy="0"/>
          <a:chOff x="0" y="0"/>
          <a:chExt cx="0" cy="0"/>
        </a:xfrm>
      </p:grpSpPr>
      <p:sp>
        <p:nvSpPr>
          <p:cNvPr id="1562" name="Google Shape;1562;p143"/>
          <p:cNvSpPr/>
          <p:nvPr>
            <p:ph idx="2" type="pic"/>
          </p:nvPr>
        </p:nvSpPr>
        <p:spPr>
          <a:xfrm>
            <a:off x="374009" y="3146097"/>
            <a:ext cx="857400" cy="857400"/>
          </a:xfrm>
          <a:prstGeom prst="ellipse">
            <a:avLst/>
          </a:prstGeom>
          <a:noFill/>
          <a:ln cap="flat" cmpd="sng" w="19050">
            <a:solidFill>
              <a:schemeClr val="accent1"/>
            </a:solidFill>
            <a:prstDash val="solid"/>
            <a:round/>
            <a:headEnd len="sm" w="sm" type="none"/>
            <a:tailEnd len="sm" w="sm" type="none"/>
          </a:ln>
          <a:effectLst>
            <a:reflection blurRad="0" dir="5400000" dist="50800" endA="0" endPos="25000" fadeDir="5400012" kx="0" rotWithShape="0" algn="bl" stA="20000" stPos="0" sy="-100000" ky="0"/>
          </a:effectLst>
        </p:spPr>
      </p:sp>
      <p:cxnSp>
        <p:nvCxnSpPr>
          <p:cNvPr id="1563" name="Google Shape;1563;p143"/>
          <p:cNvCxnSpPr/>
          <p:nvPr/>
        </p:nvCxnSpPr>
        <p:spPr>
          <a:xfrm>
            <a:off x="452844" y="2571750"/>
            <a:ext cx="8238300" cy="0"/>
          </a:xfrm>
          <a:prstGeom prst="straightConnector1">
            <a:avLst/>
          </a:prstGeom>
          <a:noFill/>
          <a:ln cap="rnd" cmpd="sng" w="19050">
            <a:solidFill>
              <a:schemeClr val="accent1"/>
            </a:solidFill>
            <a:prstDash val="solid"/>
            <a:round/>
            <a:headEnd len="sm" w="sm" type="none"/>
            <a:tailEnd len="sm" w="sm" type="none"/>
          </a:ln>
        </p:spPr>
      </p:cxnSp>
      <p:sp>
        <p:nvSpPr>
          <p:cNvPr id="1564" name="Google Shape;1564;p143"/>
          <p:cNvSpPr/>
          <p:nvPr>
            <p:ph idx="3" type="pic"/>
          </p:nvPr>
        </p:nvSpPr>
        <p:spPr>
          <a:xfrm>
            <a:off x="4787524" y="3146097"/>
            <a:ext cx="857400" cy="857400"/>
          </a:xfrm>
          <a:prstGeom prst="ellipse">
            <a:avLst/>
          </a:prstGeom>
          <a:noFill/>
          <a:ln cap="flat" cmpd="sng" w="19050">
            <a:solidFill>
              <a:schemeClr val="accent1"/>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1565" name="Google Shape;1565;p143"/>
          <p:cNvSpPr txBox="1"/>
          <p:nvPr>
            <p:ph type="title"/>
          </p:nvPr>
        </p:nvSpPr>
        <p:spPr>
          <a:xfrm>
            <a:off x="1408176" y="3108960"/>
            <a:ext cx="2862000" cy="438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66" name="Google Shape;1566;p143"/>
          <p:cNvSpPr txBox="1"/>
          <p:nvPr>
            <p:ph idx="1" type="subTitle"/>
          </p:nvPr>
        </p:nvSpPr>
        <p:spPr>
          <a:xfrm>
            <a:off x="1408176" y="3575304"/>
            <a:ext cx="2862000" cy="338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Roboto Mono"/>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67" name="Google Shape;1567;p143"/>
          <p:cNvSpPr txBox="1"/>
          <p:nvPr>
            <p:ph idx="4" type="subTitle"/>
          </p:nvPr>
        </p:nvSpPr>
        <p:spPr>
          <a:xfrm>
            <a:off x="1408176" y="3785616"/>
            <a:ext cx="2862000" cy="338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68" name="Google Shape;1568;p143"/>
          <p:cNvSpPr txBox="1"/>
          <p:nvPr>
            <p:ph idx="5" type="title"/>
          </p:nvPr>
        </p:nvSpPr>
        <p:spPr>
          <a:xfrm>
            <a:off x="5824728" y="3146110"/>
            <a:ext cx="2862000" cy="438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69" name="Google Shape;1569;p143"/>
          <p:cNvSpPr txBox="1"/>
          <p:nvPr>
            <p:ph idx="6" type="subTitle"/>
          </p:nvPr>
        </p:nvSpPr>
        <p:spPr>
          <a:xfrm>
            <a:off x="5824728" y="3612454"/>
            <a:ext cx="2862000" cy="338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Roboto Mono"/>
              <a:buNone/>
              <a:defRPr b="0" i="0" sz="1600" u="none" cap="none" strike="noStrike">
                <a:solidFill>
                  <a:srgbClr val="F0F6FC"/>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70" name="Google Shape;1570;p143"/>
          <p:cNvSpPr txBox="1"/>
          <p:nvPr>
            <p:ph idx="7" type="subTitle"/>
          </p:nvPr>
        </p:nvSpPr>
        <p:spPr>
          <a:xfrm>
            <a:off x="5824728" y="3822766"/>
            <a:ext cx="2862000" cy="338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400"/>
              <a:buFont typeface="Roboto Mono"/>
              <a:buNone/>
              <a:defRPr b="0" i="0" sz="1400" u="none" cap="none" strike="noStrike">
                <a:solidFill>
                  <a:srgbClr val="000000"/>
                </a:solidFill>
                <a:latin typeface="Roboto Mono"/>
                <a:ea typeface="Roboto Mono"/>
                <a:cs typeface="Roboto Mono"/>
                <a:sym typeface="Roboto Mono"/>
              </a:defRPr>
            </a:lvl9pPr>
          </a:lstStyle>
          <a:p/>
        </p:txBody>
      </p:sp>
      <p:sp>
        <p:nvSpPr>
          <p:cNvPr id="1571" name="Google Shape;1571;p143"/>
          <p:cNvSpPr txBox="1"/>
          <p:nvPr>
            <p:ph idx="8" type="title"/>
          </p:nvPr>
        </p:nvSpPr>
        <p:spPr>
          <a:xfrm>
            <a:off x="457200" y="1380744"/>
            <a:ext cx="6858000" cy="740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Two points/sections">
  <p:cSld name="15. Two points/sections">
    <p:spTree>
      <p:nvGrpSpPr>
        <p:cNvPr id="1572" name="Shape 1572"/>
        <p:cNvGrpSpPr/>
        <p:nvPr/>
      </p:nvGrpSpPr>
      <p:grpSpPr>
        <a:xfrm>
          <a:off x="0" y="0"/>
          <a:ext cx="0" cy="0"/>
          <a:chOff x="0" y="0"/>
          <a:chExt cx="0" cy="0"/>
        </a:xfrm>
      </p:grpSpPr>
      <p:sp>
        <p:nvSpPr>
          <p:cNvPr id="1573" name="Google Shape;1573;p144"/>
          <p:cNvSpPr/>
          <p:nvPr/>
        </p:nvSpPr>
        <p:spPr>
          <a:xfrm>
            <a:off x="5125658" y="1363404"/>
            <a:ext cx="1371600" cy="1371600"/>
          </a:xfrm>
          <a:prstGeom prst="ellipse">
            <a:avLst/>
          </a:prstGeom>
          <a:no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574" name="Google Shape;1574;p144"/>
          <p:cNvSpPr/>
          <p:nvPr/>
        </p:nvSpPr>
        <p:spPr>
          <a:xfrm>
            <a:off x="2642658" y="1363404"/>
            <a:ext cx="1371600" cy="13716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575" name="Google Shape;1575;p144"/>
          <p:cNvGrpSpPr/>
          <p:nvPr/>
        </p:nvGrpSpPr>
        <p:grpSpPr>
          <a:xfrm>
            <a:off x="9190199" y="0"/>
            <a:ext cx="2579242" cy="2568339"/>
            <a:chOff x="22170399" y="777240"/>
            <a:chExt cx="6877978" cy="6848903"/>
          </a:xfrm>
        </p:grpSpPr>
        <p:grpSp>
          <p:nvGrpSpPr>
            <p:cNvPr id="1576" name="Google Shape;1576;p144"/>
            <p:cNvGrpSpPr/>
            <p:nvPr/>
          </p:nvGrpSpPr>
          <p:grpSpPr>
            <a:xfrm>
              <a:off x="22170399" y="777240"/>
              <a:ext cx="6877978" cy="6848903"/>
              <a:chOff x="22155159" y="0"/>
              <a:chExt cx="6877978" cy="6848903"/>
            </a:xfrm>
          </p:grpSpPr>
          <p:sp>
            <p:nvSpPr>
              <p:cNvPr id="1577" name="Google Shape;1577;p144"/>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578" name="Google Shape;1578;p144"/>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579" name="Google Shape;1579;p144"/>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580" name="Google Shape;1580;p144"/>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581" name="Google Shape;1581;p144"/>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582" name="Google Shape;1582;p144"/>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583" name="Google Shape;1583;p144"/>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584" name="Google Shape;1584;p144"/>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585" name="Google Shape;1585;p144"/>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586" name="Google Shape;1586;p144"/>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587" name="Google Shape;1587;p144"/>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588" name="Google Shape;1588;p144"/>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589" name="Google Shape;1589;p144"/>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590" name="Google Shape;1590;p144"/>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591" name="Google Shape;1591;p144"/>
          <p:cNvSpPr txBox="1"/>
          <p:nvPr>
            <p:ph idx="1" type="subTitle"/>
          </p:nvPr>
        </p:nvSpPr>
        <p:spPr>
          <a:xfrm>
            <a:off x="2350008" y="2916936"/>
            <a:ext cx="1956900" cy="292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592" name="Google Shape;1592;p144"/>
          <p:cNvSpPr txBox="1"/>
          <p:nvPr>
            <p:ph idx="2" type="subTitle"/>
          </p:nvPr>
        </p:nvSpPr>
        <p:spPr>
          <a:xfrm>
            <a:off x="4833008" y="2916936"/>
            <a:ext cx="1956900" cy="292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593" name="Google Shape;1593;p144"/>
          <p:cNvSpPr txBox="1"/>
          <p:nvPr>
            <p:ph idx="3" type="subTitle"/>
          </p:nvPr>
        </p:nvSpPr>
        <p:spPr>
          <a:xfrm>
            <a:off x="2350008" y="3227832"/>
            <a:ext cx="1956900" cy="502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594" name="Google Shape;1594;p144"/>
          <p:cNvSpPr txBox="1"/>
          <p:nvPr>
            <p:ph idx="4" type="subTitle"/>
          </p:nvPr>
        </p:nvSpPr>
        <p:spPr>
          <a:xfrm>
            <a:off x="4833008" y="3227832"/>
            <a:ext cx="1956900" cy="502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Three points/sections">
  <p:cSld name="16. Three points/sections">
    <p:spTree>
      <p:nvGrpSpPr>
        <p:cNvPr id="1595" name="Shape 1595"/>
        <p:cNvGrpSpPr/>
        <p:nvPr/>
      </p:nvGrpSpPr>
      <p:grpSpPr>
        <a:xfrm>
          <a:off x="0" y="0"/>
          <a:ext cx="0" cy="0"/>
          <a:chOff x="0" y="0"/>
          <a:chExt cx="0" cy="0"/>
        </a:xfrm>
      </p:grpSpPr>
      <p:sp>
        <p:nvSpPr>
          <p:cNvPr id="1596" name="Google Shape;1596;p145"/>
          <p:cNvSpPr/>
          <p:nvPr/>
        </p:nvSpPr>
        <p:spPr>
          <a:xfrm>
            <a:off x="6407992" y="1372553"/>
            <a:ext cx="1363500" cy="13635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597" name="Google Shape;1597;p145"/>
          <p:cNvSpPr/>
          <p:nvPr/>
        </p:nvSpPr>
        <p:spPr>
          <a:xfrm>
            <a:off x="3890239" y="1372553"/>
            <a:ext cx="1363500" cy="1363500"/>
          </a:xfrm>
          <a:prstGeom prst="ellipse">
            <a:avLst/>
          </a:prstGeom>
          <a:noFill/>
          <a:ln cap="flat" cmpd="sng" w="19050">
            <a:solidFill>
              <a:schemeClr val="accent5"/>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598" name="Google Shape;1598;p145"/>
          <p:cNvSpPr/>
          <p:nvPr/>
        </p:nvSpPr>
        <p:spPr>
          <a:xfrm>
            <a:off x="1427629" y="1372553"/>
            <a:ext cx="1364100" cy="13635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599" name="Google Shape;1599;p145"/>
          <p:cNvGrpSpPr/>
          <p:nvPr/>
        </p:nvGrpSpPr>
        <p:grpSpPr>
          <a:xfrm>
            <a:off x="9190199" y="0"/>
            <a:ext cx="2579242" cy="2568339"/>
            <a:chOff x="22170399" y="777240"/>
            <a:chExt cx="6877978" cy="6848903"/>
          </a:xfrm>
        </p:grpSpPr>
        <p:grpSp>
          <p:nvGrpSpPr>
            <p:cNvPr id="1600" name="Google Shape;1600;p145"/>
            <p:cNvGrpSpPr/>
            <p:nvPr/>
          </p:nvGrpSpPr>
          <p:grpSpPr>
            <a:xfrm>
              <a:off x="22170399" y="777240"/>
              <a:ext cx="6877978" cy="6848903"/>
              <a:chOff x="22155159" y="0"/>
              <a:chExt cx="6877978" cy="6848903"/>
            </a:xfrm>
          </p:grpSpPr>
          <p:sp>
            <p:nvSpPr>
              <p:cNvPr id="1601" name="Google Shape;1601;p145"/>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602" name="Google Shape;1602;p145"/>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603" name="Google Shape;1603;p145"/>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604" name="Google Shape;1604;p145"/>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605" name="Google Shape;1605;p145"/>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606" name="Google Shape;1606;p145"/>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607" name="Google Shape;1607;p145"/>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608" name="Google Shape;1608;p145"/>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609" name="Google Shape;1609;p145"/>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610" name="Google Shape;1610;p145"/>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611" name="Google Shape;1611;p145"/>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612" name="Google Shape;1612;p145"/>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613" name="Google Shape;1613;p145"/>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614" name="Google Shape;1614;p145"/>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615" name="Google Shape;1615;p145"/>
          <p:cNvSpPr txBox="1"/>
          <p:nvPr>
            <p:ph idx="1" type="subTitle"/>
          </p:nvPr>
        </p:nvSpPr>
        <p:spPr>
          <a:xfrm>
            <a:off x="1131233" y="2916936"/>
            <a:ext cx="1956900" cy="292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616" name="Google Shape;1616;p145"/>
          <p:cNvSpPr txBox="1"/>
          <p:nvPr>
            <p:ph idx="2" type="subTitle"/>
          </p:nvPr>
        </p:nvSpPr>
        <p:spPr>
          <a:xfrm>
            <a:off x="1131233" y="3227832"/>
            <a:ext cx="1956900" cy="502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617" name="Google Shape;1617;p145"/>
          <p:cNvSpPr txBox="1"/>
          <p:nvPr>
            <p:ph idx="3" type="subTitle"/>
          </p:nvPr>
        </p:nvSpPr>
        <p:spPr>
          <a:xfrm>
            <a:off x="3593558" y="2916936"/>
            <a:ext cx="1956900" cy="292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618" name="Google Shape;1618;p145"/>
          <p:cNvSpPr txBox="1"/>
          <p:nvPr>
            <p:ph idx="4" type="subTitle"/>
          </p:nvPr>
        </p:nvSpPr>
        <p:spPr>
          <a:xfrm>
            <a:off x="3593558" y="3227832"/>
            <a:ext cx="1956900" cy="502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619" name="Google Shape;1619;p145"/>
          <p:cNvSpPr txBox="1"/>
          <p:nvPr>
            <p:ph idx="5" type="subTitle"/>
          </p:nvPr>
        </p:nvSpPr>
        <p:spPr>
          <a:xfrm>
            <a:off x="6111308" y="2916936"/>
            <a:ext cx="1956900" cy="292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620" name="Google Shape;1620;p145"/>
          <p:cNvSpPr txBox="1"/>
          <p:nvPr>
            <p:ph idx="6" type="subTitle"/>
          </p:nvPr>
        </p:nvSpPr>
        <p:spPr>
          <a:xfrm>
            <a:off x="6111308" y="3227832"/>
            <a:ext cx="1956900" cy="502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Four points/sections">
  <p:cSld name="17. Four points/sections">
    <p:bg>
      <p:bgPr>
        <a:solidFill>
          <a:srgbClr val="0A0C10"/>
        </a:solidFill>
      </p:bgPr>
    </p:bg>
    <p:spTree>
      <p:nvGrpSpPr>
        <p:cNvPr id="1621" name="Shape 1621"/>
        <p:cNvGrpSpPr/>
        <p:nvPr/>
      </p:nvGrpSpPr>
      <p:grpSpPr>
        <a:xfrm>
          <a:off x="0" y="0"/>
          <a:ext cx="0" cy="0"/>
          <a:chOff x="0" y="0"/>
          <a:chExt cx="0" cy="0"/>
        </a:xfrm>
      </p:grpSpPr>
      <p:sp>
        <p:nvSpPr>
          <p:cNvPr id="1622" name="Google Shape;1622;p146"/>
          <p:cNvSpPr/>
          <p:nvPr/>
        </p:nvSpPr>
        <p:spPr>
          <a:xfrm>
            <a:off x="7097208" y="1664484"/>
            <a:ext cx="1374600" cy="1371600"/>
          </a:xfrm>
          <a:prstGeom prst="ellipse">
            <a:avLst/>
          </a:prstGeom>
          <a:noFill/>
          <a:ln cap="flat" cmpd="sng" w="19050">
            <a:solidFill>
              <a:srgbClr val="57CCC5"/>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623" name="Google Shape;1623;p146"/>
          <p:cNvSpPr/>
          <p:nvPr/>
        </p:nvSpPr>
        <p:spPr>
          <a:xfrm>
            <a:off x="4970033" y="1664484"/>
            <a:ext cx="1374600" cy="1371600"/>
          </a:xfrm>
          <a:prstGeom prst="ellipse">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624" name="Google Shape;1624;p146"/>
          <p:cNvSpPr/>
          <p:nvPr/>
        </p:nvSpPr>
        <p:spPr>
          <a:xfrm>
            <a:off x="676233" y="1664484"/>
            <a:ext cx="1374600" cy="13716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625" name="Google Shape;1625;p146"/>
          <p:cNvSpPr/>
          <p:nvPr/>
        </p:nvSpPr>
        <p:spPr>
          <a:xfrm>
            <a:off x="2845958" y="1664484"/>
            <a:ext cx="1374600" cy="1371600"/>
          </a:xfrm>
          <a:prstGeom prst="ellipse">
            <a:avLst/>
          </a:prstGeom>
          <a:no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626" name="Google Shape;1626;p146"/>
          <p:cNvGrpSpPr/>
          <p:nvPr/>
        </p:nvGrpSpPr>
        <p:grpSpPr>
          <a:xfrm>
            <a:off x="9190199" y="0"/>
            <a:ext cx="2579242" cy="2568339"/>
            <a:chOff x="22170399" y="777240"/>
            <a:chExt cx="6877978" cy="6848903"/>
          </a:xfrm>
        </p:grpSpPr>
        <p:grpSp>
          <p:nvGrpSpPr>
            <p:cNvPr id="1627" name="Google Shape;1627;p146"/>
            <p:cNvGrpSpPr/>
            <p:nvPr/>
          </p:nvGrpSpPr>
          <p:grpSpPr>
            <a:xfrm>
              <a:off x="22170399" y="777240"/>
              <a:ext cx="6877978" cy="6848903"/>
              <a:chOff x="22155159" y="0"/>
              <a:chExt cx="6877978" cy="6848903"/>
            </a:xfrm>
          </p:grpSpPr>
          <p:sp>
            <p:nvSpPr>
              <p:cNvPr id="1628" name="Google Shape;1628;p146"/>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629" name="Google Shape;1629;p146"/>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630" name="Google Shape;1630;p146"/>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631" name="Google Shape;1631;p146"/>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632" name="Google Shape;1632;p146"/>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633" name="Google Shape;1633;p146"/>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634" name="Google Shape;1634;p146"/>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635" name="Google Shape;1635;p146"/>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636" name="Google Shape;1636;p146"/>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637" name="Google Shape;1637;p146"/>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638" name="Google Shape;1638;p146"/>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639" name="Google Shape;1639;p146"/>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640" name="Google Shape;1640;p146"/>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641" name="Google Shape;1641;p146"/>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642" name="Google Shape;1642;p146"/>
          <p:cNvSpPr txBox="1"/>
          <p:nvPr>
            <p:ph idx="1" type="subTitle"/>
          </p:nvPr>
        </p:nvSpPr>
        <p:spPr>
          <a:xfrm>
            <a:off x="385083" y="3377186"/>
            <a:ext cx="1956900" cy="292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643" name="Google Shape;1643;p146"/>
          <p:cNvSpPr txBox="1"/>
          <p:nvPr>
            <p:ph idx="2" type="subTitle"/>
          </p:nvPr>
        </p:nvSpPr>
        <p:spPr>
          <a:xfrm>
            <a:off x="385083" y="3688082"/>
            <a:ext cx="1956900" cy="502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644" name="Google Shape;1644;p146"/>
          <p:cNvSpPr txBox="1"/>
          <p:nvPr>
            <p:ph idx="3" type="subTitle"/>
          </p:nvPr>
        </p:nvSpPr>
        <p:spPr>
          <a:xfrm>
            <a:off x="2554808" y="3377186"/>
            <a:ext cx="1956900" cy="292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645" name="Google Shape;1645;p146"/>
          <p:cNvSpPr txBox="1"/>
          <p:nvPr>
            <p:ph idx="4" type="subTitle"/>
          </p:nvPr>
        </p:nvSpPr>
        <p:spPr>
          <a:xfrm>
            <a:off x="2554808" y="3688082"/>
            <a:ext cx="1956900" cy="502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646" name="Google Shape;1646;p146"/>
          <p:cNvSpPr txBox="1"/>
          <p:nvPr>
            <p:ph idx="5" type="subTitle"/>
          </p:nvPr>
        </p:nvSpPr>
        <p:spPr>
          <a:xfrm>
            <a:off x="4678883" y="3377186"/>
            <a:ext cx="1956900" cy="292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647" name="Google Shape;1647;p146"/>
          <p:cNvSpPr txBox="1"/>
          <p:nvPr>
            <p:ph idx="6" type="subTitle"/>
          </p:nvPr>
        </p:nvSpPr>
        <p:spPr>
          <a:xfrm>
            <a:off x="4678883" y="3688082"/>
            <a:ext cx="1956900" cy="502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648" name="Google Shape;1648;p146"/>
          <p:cNvSpPr txBox="1"/>
          <p:nvPr>
            <p:ph idx="7" type="subTitle"/>
          </p:nvPr>
        </p:nvSpPr>
        <p:spPr>
          <a:xfrm>
            <a:off x="6806058" y="3377186"/>
            <a:ext cx="1956900" cy="292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649" name="Google Shape;1649;p146"/>
          <p:cNvSpPr txBox="1"/>
          <p:nvPr>
            <p:ph idx="8" type="subTitle"/>
          </p:nvPr>
        </p:nvSpPr>
        <p:spPr>
          <a:xfrm>
            <a:off x="6806058" y="3688082"/>
            <a:ext cx="1956900" cy="502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Section title center_1">
  <p:cSld name="18. Section title center_1">
    <p:spTree>
      <p:nvGrpSpPr>
        <p:cNvPr id="1650" name="Shape 1650"/>
        <p:cNvGrpSpPr/>
        <p:nvPr/>
      </p:nvGrpSpPr>
      <p:grpSpPr>
        <a:xfrm>
          <a:off x="0" y="0"/>
          <a:ext cx="0" cy="0"/>
          <a:chOff x="0" y="0"/>
          <a:chExt cx="0" cy="0"/>
        </a:xfrm>
      </p:grpSpPr>
      <p:sp>
        <p:nvSpPr>
          <p:cNvPr id="1651" name="Google Shape;1651;p147"/>
          <p:cNvSpPr txBox="1"/>
          <p:nvPr>
            <p:ph type="title"/>
          </p:nvPr>
        </p:nvSpPr>
        <p:spPr>
          <a:xfrm>
            <a:off x="666750" y="2785625"/>
            <a:ext cx="7810500" cy="5952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652" name="Google Shape;1652;p147"/>
          <p:cNvSpPr/>
          <p:nvPr/>
        </p:nvSpPr>
        <p:spPr>
          <a:xfrm>
            <a:off x="3886200" y="1087364"/>
            <a:ext cx="1371600" cy="1371600"/>
          </a:xfrm>
          <a:prstGeom prst="ellipse">
            <a:avLst/>
          </a:prstGeom>
          <a:noFill/>
          <a:ln cap="flat" cmpd="sng" w="19050">
            <a:solidFill>
              <a:srgbClr val="A371F7"/>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653" name="Google Shape;1653;p147"/>
          <p:cNvGrpSpPr/>
          <p:nvPr/>
        </p:nvGrpSpPr>
        <p:grpSpPr>
          <a:xfrm>
            <a:off x="9190199" y="0"/>
            <a:ext cx="2579242" cy="2568339"/>
            <a:chOff x="22170399" y="777240"/>
            <a:chExt cx="6877978" cy="6848903"/>
          </a:xfrm>
        </p:grpSpPr>
        <p:grpSp>
          <p:nvGrpSpPr>
            <p:cNvPr id="1654" name="Google Shape;1654;p147"/>
            <p:cNvGrpSpPr/>
            <p:nvPr/>
          </p:nvGrpSpPr>
          <p:grpSpPr>
            <a:xfrm>
              <a:off x="22170399" y="777240"/>
              <a:ext cx="6877978" cy="6848903"/>
              <a:chOff x="22155159" y="0"/>
              <a:chExt cx="6877978" cy="6848903"/>
            </a:xfrm>
          </p:grpSpPr>
          <p:sp>
            <p:nvSpPr>
              <p:cNvPr id="1655" name="Google Shape;1655;p147"/>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656" name="Google Shape;1656;p147"/>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657" name="Google Shape;1657;p147"/>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658" name="Google Shape;1658;p147"/>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659" name="Google Shape;1659;p147"/>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660" name="Google Shape;1660;p147"/>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661" name="Google Shape;1661;p147"/>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662" name="Google Shape;1662;p147"/>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663" name="Google Shape;1663;p147"/>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664" name="Google Shape;1664;p147"/>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665" name="Google Shape;1665;p147"/>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666" name="Google Shape;1666;p147"/>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667" name="Google Shape;1667;p147"/>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668" name="Google Shape;1668;p147"/>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669" name="Google Shape;1669;p147"/>
          <p:cNvSpPr txBox="1"/>
          <p:nvPr>
            <p:ph idx="1" type="subTitle"/>
          </p:nvPr>
        </p:nvSpPr>
        <p:spPr>
          <a:xfrm>
            <a:off x="667500" y="3461836"/>
            <a:ext cx="7809000" cy="5943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Section title center_2">
  <p:cSld name="19. Section title center_2">
    <p:spTree>
      <p:nvGrpSpPr>
        <p:cNvPr id="1670" name="Shape 1670"/>
        <p:cNvGrpSpPr/>
        <p:nvPr/>
      </p:nvGrpSpPr>
      <p:grpSpPr>
        <a:xfrm>
          <a:off x="0" y="0"/>
          <a:ext cx="0" cy="0"/>
          <a:chOff x="0" y="0"/>
          <a:chExt cx="0" cy="0"/>
        </a:xfrm>
      </p:grpSpPr>
      <p:grpSp>
        <p:nvGrpSpPr>
          <p:cNvPr id="1671" name="Google Shape;1671;p148"/>
          <p:cNvGrpSpPr/>
          <p:nvPr/>
        </p:nvGrpSpPr>
        <p:grpSpPr>
          <a:xfrm>
            <a:off x="9190199" y="0"/>
            <a:ext cx="2579242" cy="2568339"/>
            <a:chOff x="22170399" y="777240"/>
            <a:chExt cx="6877978" cy="6848903"/>
          </a:xfrm>
        </p:grpSpPr>
        <p:grpSp>
          <p:nvGrpSpPr>
            <p:cNvPr id="1672" name="Google Shape;1672;p148"/>
            <p:cNvGrpSpPr/>
            <p:nvPr/>
          </p:nvGrpSpPr>
          <p:grpSpPr>
            <a:xfrm>
              <a:off x="22170399" y="777240"/>
              <a:ext cx="6877978" cy="6848903"/>
              <a:chOff x="22155159" y="0"/>
              <a:chExt cx="6877978" cy="6848903"/>
            </a:xfrm>
          </p:grpSpPr>
          <p:sp>
            <p:nvSpPr>
              <p:cNvPr id="1673" name="Google Shape;1673;p148"/>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674" name="Google Shape;1674;p148"/>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675" name="Google Shape;1675;p148"/>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676" name="Google Shape;1676;p148"/>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677" name="Google Shape;1677;p148"/>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678" name="Google Shape;1678;p148"/>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679" name="Google Shape;1679;p148"/>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680" name="Google Shape;1680;p148"/>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681" name="Google Shape;1681;p148"/>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682" name="Google Shape;1682;p148"/>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683" name="Google Shape;1683;p148"/>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684" name="Google Shape;1684;p148"/>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685" name="Google Shape;1685;p148"/>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686" name="Google Shape;1686;p148"/>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687" name="Google Shape;1687;p148"/>
          <p:cNvSpPr txBox="1"/>
          <p:nvPr>
            <p:ph type="title"/>
          </p:nvPr>
        </p:nvSpPr>
        <p:spPr>
          <a:xfrm>
            <a:off x="666750" y="2785625"/>
            <a:ext cx="7810500" cy="5952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688" name="Google Shape;1688;p148"/>
          <p:cNvSpPr/>
          <p:nvPr/>
        </p:nvSpPr>
        <p:spPr>
          <a:xfrm>
            <a:off x="3886200" y="1087364"/>
            <a:ext cx="1371600" cy="1371600"/>
          </a:xfrm>
          <a:prstGeom prst="ellipse">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689" name="Google Shape;1689;p148"/>
          <p:cNvSpPr txBox="1"/>
          <p:nvPr>
            <p:ph idx="1" type="subTitle"/>
          </p:nvPr>
        </p:nvSpPr>
        <p:spPr>
          <a:xfrm>
            <a:off x="667500" y="3461836"/>
            <a:ext cx="7809000" cy="5943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Section title center_3">
  <p:cSld name="20. Section title center_3">
    <p:spTree>
      <p:nvGrpSpPr>
        <p:cNvPr id="1690" name="Shape 1690"/>
        <p:cNvGrpSpPr/>
        <p:nvPr/>
      </p:nvGrpSpPr>
      <p:grpSpPr>
        <a:xfrm>
          <a:off x="0" y="0"/>
          <a:ext cx="0" cy="0"/>
          <a:chOff x="0" y="0"/>
          <a:chExt cx="0" cy="0"/>
        </a:xfrm>
      </p:grpSpPr>
      <p:grpSp>
        <p:nvGrpSpPr>
          <p:cNvPr id="1691" name="Google Shape;1691;p149"/>
          <p:cNvGrpSpPr/>
          <p:nvPr/>
        </p:nvGrpSpPr>
        <p:grpSpPr>
          <a:xfrm>
            <a:off x="9190199" y="0"/>
            <a:ext cx="2579242" cy="2568339"/>
            <a:chOff x="22170399" y="777240"/>
            <a:chExt cx="6877978" cy="6848903"/>
          </a:xfrm>
        </p:grpSpPr>
        <p:grpSp>
          <p:nvGrpSpPr>
            <p:cNvPr id="1692" name="Google Shape;1692;p149"/>
            <p:cNvGrpSpPr/>
            <p:nvPr/>
          </p:nvGrpSpPr>
          <p:grpSpPr>
            <a:xfrm>
              <a:off x="22170399" y="777240"/>
              <a:ext cx="6877978" cy="6848903"/>
              <a:chOff x="22155159" y="0"/>
              <a:chExt cx="6877978" cy="6848903"/>
            </a:xfrm>
          </p:grpSpPr>
          <p:sp>
            <p:nvSpPr>
              <p:cNvPr id="1693" name="Google Shape;1693;p149"/>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694" name="Google Shape;1694;p149"/>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695" name="Google Shape;1695;p149"/>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696" name="Google Shape;1696;p149"/>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697" name="Google Shape;1697;p149"/>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698" name="Google Shape;1698;p149"/>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699" name="Google Shape;1699;p149"/>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700" name="Google Shape;1700;p149"/>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701" name="Google Shape;1701;p149"/>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702" name="Google Shape;1702;p149"/>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703" name="Google Shape;1703;p149"/>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704" name="Google Shape;1704;p149"/>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705" name="Google Shape;1705;p149"/>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706" name="Google Shape;1706;p149"/>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707" name="Google Shape;1707;p149"/>
          <p:cNvSpPr txBox="1"/>
          <p:nvPr>
            <p:ph type="title"/>
          </p:nvPr>
        </p:nvSpPr>
        <p:spPr>
          <a:xfrm>
            <a:off x="666750" y="2785625"/>
            <a:ext cx="7810500" cy="5952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708" name="Google Shape;1708;p149"/>
          <p:cNvSpPr/>
          <p:nvPr/>
        </p:nvSpPr>
        <p:spPr>
          <a:xfrm>
            <a:off x="3886200" y="1087364"/>
            <a:ext cx="1371600" cy="13716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709" name="Google Shape;1709;p149"/>
          <p:cNvSpPr txBox="1"/>
          <p:nvPr>
            <p:ph idx="1" type="subTitle"/>
          </p:nvPr>
        </p:nvSpPr>
        <p:spPr>
          <a:xfrm>
            <a:off x="667500" y="3461836"/>
            <a:ext cx="7809000" cy="5943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Section title left_2">
  <p:cSld name="22. Section title left_2">
    <p:spTree>
      <p:nvGrpSpPr>
        <p:cNvPr id="1710" name="Shape 1710"/>
        <p:cNvGrpSpPr/>
        <p:nvPr/>
      </p:nvGrpSpPr>
      <p:grpSpPr>
        <a:xfrm>
          <a:off x="0" y="0"/>
          <a:ext cx="0" cy="0"/>
          <a:chOff x="0" y="0"/>
          <a:chExt cx="0" cy="0"/>
        </a:xfrm>
      </p:grpSpPr>
      <p:grpSp>
        <p:nvGrpSpPr>
          <p:cNvPr id="1711" name="Google Shape;1711;p150"/>
          <p:cNvGrpSpPr/>
          <p:nvPr/>
        </p:nvGrpSpPr>
        <p:grpSpPr>
          <a:xfrm>
            <a:off x="9190199" y="0"/>
            <a:ext cx="2579242" cy="2568339"/>
            <a:chOff x="22170399" y="777240"/>
            <a:chExt cx="6877978" cy="6848903"/>
          </a:xfrm>
        </p:grpSpPr>
        <p:grpSp>
          <p:nvGrpSpPr>
            <p:cNvPr id="1712" name="Google Shape;1712;p150"/>
            <p:cNvGrpSpPr/>
            <p:nvPr/>
          </p:nvGrpSpPr>
          <p:grpSpPr>
            <a:xfrm>
              <a:off x="22170399" y="777240"/>
              <a:ext cx="6877978" cy="6848903"/>
              <a:chOff x="22155159" y="0"/>
              <a:chExt cx="6877978" cy="6848903"/>
            </a:xfrm>
          </p:grpSpPr>
          <p:sp>
            <p:nvSpPr>
              <p:cNvPr id="1713" name="Google Shape;1713;p150"/>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714" name="Google Shape;1714;p150"/>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715" name="Google Shape;1715;p150"/>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716" name="Google Shape;1716;p150"/>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717" name="Google Shape;1717;p150"/>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718" name="Google Shape;1718;p150"/>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719" name="Google Shape;1719;p150"/>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720" name="Google Shape;1720;p150"/>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721" name="Google Shape;1721;p150"/>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722" name="Google Shape;1722;p150"/>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723" name="Google Shape;1723;p150"/>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724" name="Google Shape;1724;p150"/>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725" name="Google Shape;1725;p150"/>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726" name="Google Shape;1726;p150"/>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727" name="Google Shape;1727;p150"/>
          <p:cNvSpPr txBox="1"/>
          <p:nvPr>
            <p:ph type="title"/>
          </p:nvPr>
        </p:nvSpPr>
        <p:spPr>
          <a:xfrm>
            <a:off x="2171319" y="2099232"/>
            <a:ext cx="6296400" cy="5952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1728" name="Google Shape;1728;p150"/>
          <p:cNvSpPr txBox="1"/>
          <p:nvPr>
            <p:ph idx="1" type="subTitle"/>
          </p:nvPr>
        </p:nvSpPr>
        <p:spPr>
          <a:xfrm>
            <a:off x="2167128" y="2724912"/>
            <a:ext cx="6300300" cy="320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9pPr>
          </a:lstStyle>
          <a:p/>
        </p:txBody>
      </p:sp>
      <p:sp>
        <p:nvSpPr>
          <p:cNvPr id="1729" name="Google Shape;1729;p150"/>
          <p:cNvSpPr/>
          <p:nvPr/>
        </p:nvSpPr>
        <p:spPr>
          <a:xfrm>
            <a:off x="512194" y="1885950"/>
            <a:ext cx="1371600" cy="1371600"/>
          </a:xfrm>
          <a:prstGeom prst="ellipse">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Section title left_3">
  <p:cSld name="23. Section title left_3">
    <p:spTree>
      <p:nvGrpSpPr>
        <p:cNvPr id="1730" name="Shape 1730"/>
        <p:cNvGrpSpPr/>
        <p:nvPr/>
      </p:nvGrpSpPr>
      <p:grpSpPr>
        <a:xfrm>
          <a:off x="0" y="0"/>
          <a:ext cx="0" cy="0"/>
          <a:chOff x="0" y="0"/>
          <a:chExt cx="0" cy="0"/>
        </a:xfrm>
      </p:grpSpPr>
      <p:grpSp>
        <p:nvGrpSpPr>
          <p:cNvPr id="1731" name="Google Shape;1731;p151"/>
          <p:cNvGrpSpPr/>
          <p:nvPr/>
        </p:nvGrpSpPr>
        <p:grpSpPr>
          <a:xfrm>
            <a:off x="9190199" y="0"/>
            <a:ext cx="2579242" cy="2568339"/>
            <a:chOff x="22170399" y="777240"/>
            <a:chExt cx="6877978" cy="6848903"/>
          </a:xfrm>
        </p:grpSpPr>
        <p:grpSp>
          <p:nvGrpSpPr>
            <p:cNvPr id="1732" name="Google Shape;1732;p151"/>
            <p:cNvGrpSpPr/>
            <p:nvPr/>
          </p:nvGrpSpPr>
          <p:grpSpPr>
            <a:xfrm>
              <a:off x="22170399" y="777240"/>
              <a:ext cx="6877978" cy="6848903"/>
              <a:chOff x="22155159" y="0"/>
              <a:chExt cx="6877978" cy="6848903"/>
            </a:xfrm>
          </p:grpSpPr>
          <p:sp>
            <p:nvSpPr>
              <p:cNvPr id="1733" name="Google Shape;1733;p151"/>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734" name="Google Shape;1734;p151"/>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735" name="Google Shape;1735;p151"/>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736" name="Google Shape;1736;p151"/>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737" name="Google Shape;1737;p151"/>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738" name="Google Shape;1738;p151"/>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739" name="Google Shape;1739;p151"/>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740" name="Google Shape;1740;p151"/>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741" name="Google Shape;1741;p151"/>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742" name="Google Shape;1742;p151"/>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743" name="Google Shape;1743;p151"/>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744" name="Google Shape;1744;p151"/>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745" name="Google Shape;1745;p151"/>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746" name="Google Shape;1746;p151"/>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747" name="Google Shape;1747;p151"/>
          <p:cNvSpPr txBox="1"/>
          <p:nvPr>
            <p:ph type="title"/>
          </p:nvPr>
        </p:nvSpPr>
        <p:spPr>
          <a:xfrm>
            <a:off x="2171319" y="2099232"/>
            <a:ext cx="6296400" cy="5952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1748" name="Google Shape;1748;p151"/>
          <p:cNvSpPr txBox="1"/>
          <p:nvPr>
            <p:ph idx="1" type="subTitle"/>
          </p:nvPr>
        </p:nvSpPr>
        <p:spPr>
          <a:xfrm>
            <a:off x="2167128" y="2724912"/>
            <a:ext cx="6300300" cy="320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9pPr>
          </a:lstStyle>
          <a:p/>
        </p:txBody>
      </p:sp>
      <p:sp>
        <p:nvSpPr>
          <p:cNvPr id="1749" name="Google Shape;1749;p151"/>
          <p:cNvSpPr/>
          <p:nvPr/>
        </p:nvSpPr>
        <p:spPr>
          <a:xfrm>
            <a:off x="512194" y="1885950"/>
            <a:ext cx="1371600" cy="13716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Speaker card (1 person)">
  <p:cSld name="1 Speaker_2">
    <p:spTree>
      <p:nvGrpSpPr>
        <p:cNvPr id="155" name="Shape 155"/>
        <p:cNvGrpSpPr/>
        <p:nvPr/>
      </p:nvGrpSpPr>
      <p:grpSpPr>
        <a:xfrm>
          <a:off x="0" y="0"/>
          <a:ext cx="0" cy="0"/>
          <a:chOff x="0" y="0"/>
          <a:chExt cx="0" cy="0"/>
        </a:xfrm>
      </p:grpSpPr>
      <p:pic>
        <p:nvPicPr>
          <p:cNvPr id="156" name="Google Shape;156;p16"/>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157" name="Google Shape;157;p16"/>
          <p:cNvSpPr txBox="1"/>
          <p:nvPr>
            <p:ph type="title"/>
          </p:nvPr>
        </p:nvSpPr>
        <p:spPr>
          <a:xfrm>
            <a:off x="3334512" y="1905000"/>
            <a:ext cx="4334400" cy="740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None/>
              <a:defRPr b="1" sz="3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58" name="Google Shape;158;p16"/>
          <p:cNvSpPr txBox="1"/>
          <p:nvPr>
            <p:ph idx="1" type="subTitle"/>
          </p:nvPr>
        </p:nvSpPr>
        <p:spPr>
          <a:xfrm>
            <a:off x="3334512" y="2499360"/>
            <a:ext cx="43344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400"/>
              <a:buFont typeface="Roboto Mono"/>
              <a:buNone/>
              <a:defRPr sz="16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59" name="Google Shape;159;p16"/>
          <p:cNvSpPr txBox="1"/>
          <p:nvPr>
            <p:ph idx="2" type="subTitle"/>
          </p:nvPr>
        </p:nvSpPr>
        <p:spPr>
          <a:xfrm>
            <a:off x="3334512" y="2874264"/>
            <a:ext cx="4334400" cy="338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B949E"/>
              </a:buClr>
              <a:buSzPts val="1100"/>
              <a:buFont typeface="Arial"/>
              <a:buNone/>
              <a:defRPr sz="10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60" name="Google Shape;160;p16"/>
          <p:cNvSpPr/>
          <p:nvPr>
            <p:ph idx="3" type="pic"/>
          </p:nvPr>
        </p:nvSpPr>
        <p:spPr>
          <a:xfrm>
            <a:off x="1387222" y="1714500"/>
            <a:ext cx="1714500" cy="1714500"/>
          </a:xfrm>
          <a:prstGeom prst="ellipse">
            <a:avLst/>
          </a:prstGeom>
          <a:noFill/>
          <a:ln cap="flat" cmpd="sng" w="19050">
            <a:solidFill>
              <a:schemeClr val="accent1"/>
            </a:solidFill>
            <a:prstDash val="solid"/>
            <a:round/>
            <a:headEnd len="sm" w="sm" type="none"/>
            <a:tailEnd len="sm" w="sm" type="none"/>
          </a:ln>
          <a:effectLst>
            <a:reflection blurRad="0" dir="5400000" dist="19050" endA="0" endPos="15000" fadeDir="5400012" kx="0" rotWithShape="0" algn="bl" stA="20000" stPos="0" sy="-100000" ky="0"/>
          </a:effectLst>
        </p:spPr>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Section title left_4">
  <p:cSld name="24. Section title left_4">
    <p:bg>
      <p:bgPr>
        <a:gradFill>
          <a:gsLst>
            <a:gs pos="0">
              <a:schemeClr val="accent5"/>
            </a:gs>
            <a:gs pos="50000">
              <a:schemeClr val="accent1"/>
            </a:gs>
            <a:gs pos="100000">
              <a:schemeClr val="accent4"/>
            </a:gs>
          </a:gsLst>
          <a:lin ang="18900044" scaled="0"/>
        </a:gradFill>
      </p:bgPr>
    </p:bg>
    <p:spTree>
      <p:nvGrpSpPr>
        <p:cNvPr id="1750" name="Shape 1750"/>
        <p:cNvGrpSpPr/>
        <p:nvPr/>
      </p:nvGrpSpPr>
      <p:grpSpPr>
        <a:xfrm>
          <a:off x="0" y="0"/>
          <a:ext cx="0" cy="0"/>
          <a:chOff x="0" y="0"/>
          <a:chExt cx="0" cy="0"/>
        </a:xfrm>
      </p:grpSpPr>
      <p:sp>
        <p:nvSpPr>
          <p:cNvPr id="1751" name="Google Shape;1751;p152"/>
          <p:cNvSpPr/>
          <p:nvPr/>
        </p:nvSpPr>
        <p:spPr>
          <a:xfrm>
            <a:off x="9157716" y="3866418"/>
            <a:ext cx="1161900" cy="1947600"/>
          </a:xfrm>
          <a:prstGeom prst="rect">
            <a:avLst/>
          </a:prstGeom>
          <a:solidFill>
            <a:srgbClr val="282828"/>
          </a:solidFill>
          <a:ln cap="flat" cmpd="sng" w="50800">
            <a:solidFill>
              <a:schemeClr val="l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752" name="Google Shape;1752;p152"/>
          <p:cNvSpPr/>
          <p:nvPr/>
        </p:nvSpPr>
        <p:spPr>
          <a:xfrm>
            <a:off x="9160002" y="3209544"/>
            <a:ext cx="1428900" cy="3031200"/>
          </a:xfrm>
          <a:prstGeom prst="rect">
            <a:avLst/>
          </a:prstGeom>
          <a:solidFill>
            <a:srgbClr val="2828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753" name="Google Shape;1753;p152"/>
          <p:cNvSpPr/>
          <p:nvPr/>
        </p:nvSpPr>
        <p:spPr>
          <a:xfrm>
            <a:off x="8445627" y="5161041"/>
            <a:ext cx="1428900" cy="866400"/>
          </a:xfrm>
          <a:prstGeom prst="rect">
            <a:avLst/>
          </a:prstGeom>
          <a:solidFill>
            <a:srgbClr val="2828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1754" name="Google Shape;1754;p152"/>
          <p:cNvSpPr txBox="1"/>
          <p:nvPr>
            <p:ph type="title"/>
          </p:nvPr>
        </p:nvSpPr>
        <p:spPr>
          <a:xfrm>
            <a:off x="457200" y="2075700"/>
            <a:ext cx="6398400" cy="5952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1755" name="Google Shape;1755;p152"/>
          <p:cNvSpPr txBox="1"/>
          <p:nvPr>
            <p:ph idx="1" type="subTitle"/>
          </p:nvPr>
        </p:nvSpPr>
        <p:spPr>
          <a:xfrm>
            <a:off x="457200" y="2670048"/>
            <a:ext cx="6300300" cy="320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2"/>
              </a:buClr>
              <a:buSzPts val="1600"/>
              <a:buFont typeface="Roboto Mono"/>
              <a:buNone/>
              <a:defRPr b="0" i="0" sz="1600" u="none" cap="none" strike="noStrike">
                <a:solidFill>
                  <a:schemeClr val="lt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2pPr>
            <a:lvl3pPr lvl="2"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3pPr>
            <a:lvl4pPr lvl="3"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4pPr>
            <a:lvl5pPr lvl="4"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5pPr>
            <a:lvl6pPr lvl="5"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6pPr>
            <a:lvl7pPr lvl="6"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7pPr>
            <a:lvl8pPr lvl="7"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8pPr>
            <a:lvl9pPr lvl="8"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Section title left_5">
  <p:cSld name="25. Section title left_5">
    <p:bg>
      <p:bgPr>
        <a:gradFill>
          <a:gsLst>
            <a:gs pos="0">
              <a:schemeClr val="accent2"/>
            </a:gs>
            <a:gs pos="50000">
              <a:schemeClr val="accent5"/>
            </a:gs>
            <a:gs pos="100000">
              <a:schemeClr val="accent1"/>
            </a:gs>
          </a:gsLst>
          <a:lin ang="18900044" scaled="0"/>
        </a:gradFill>
      </p:bgPr>
    </p:bg>
    <p:spTree>
      <p:nvGrpSpPr>
        <p:cNvPr id="1756" name="Shape 1756"/>
        <p:cNvGrpSpPr/>
        <p:nvPr/>
      </p:nvGrpSpPr>
      <p:grpSpPr>
        <a:xfrm>
          <a:off x="0" y="0"/>
          <a:ext cx="0" cy="0"/>
          <a:chOff x="0" y="0"/>
          <a:chExt cx="0" cy="0"/>
        </a:xfrm>
      </p:grpSpPr>
      <p:sp>
        <p:nvSpPr>
          <p:cNvPr id="1757" name="Google Shape;1757;p153"/>
          <p:cNvSpPr txBox="1"/>
          <p:nvPr>
            <p:ph type="title"/>
          </p:nvPr>
        </p:nvSpPr>
        <p:spPr>
          <a:xfrm>
            <a:off x="457200" y="2075688"/>
            <a:ext cx="6296400" cy="5952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800"/>
              <a:buFont typeface="Arial"/>
              <a:buNone/>
              <a:defRPr b="1" i="0" sz="3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800"/>
              <a:buFont typeface="Arial"/>
              <a:buNone/>
              <a:defRPr b="1" i="0" sz="3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800"/>
              <a:buFont typeface="Arial"/>
              <a:buNone/>
              <a:defRPr b="1" i="0" sz="3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800"/>
              <a:buFont typeface="Arial"/>
              <a:buNone/>
              <a:defRPr b="1" i="0" sz="3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800"/>
              <a:buFont typeface="Arial"/>
              <a:buNone/>
              <a:defRPr b="1" i="0" sz="3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800"/>
              <a:buFont typeface="Arial"/>
              <a:buNone/>
              <a:defRPr b="1" i="0" sz="3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800"/>
              <a:buFont typeface="Arial"/>
              <a:buNone/>
              <a:defRPr b="1" i="0" sz="3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800"/>
              <a:buFont typeface="Arial"/>
              <a:buNone/>
              <a:defRPr b="1" i="0" sz="3800" u="none" cap="none" strike="noStrike">
                <a:solidFill>
                  <a:schemeClr val="lt1"/>
                </a:solidFill>
                <a:latin typeface="Arial"/>
                <a:ea typeface="Arial"/>
                <a:cs typeface="Arial"/>
                <a:sym typeface="Arial"/>
              </a:defRPr>
            </a:lvl9pPr>
          </a:lstStyle>
          <a:p/>
        </p:txBody>
      </p:sp>
      <p:sp>
        <p:nvSpPr>
          <p:cNvPr id="1758" name="Google Shape;1758;p153"/>
          <p:cNvSpPr txBox="1"/>
          <p:nvPr>
            <p:ph idx="1" type="subTitle"/>
          </p:nvPr>
        </p:nvSpPr>
        <p:spPr>
          <a:xfrm>
            <a:off x="457200" y="2670048"/>
            <a:ext cx="6300300" cy="320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Roboto Mono"/>
              <a:buNone/>
              <a:defRPr b="0" i="0" sz="16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chemeClr val="lt1"/>
              </a:buClr>
              <a:buSzPts val="1600"/>
              <a:buFont typeface="Courier New"/>
              <a:buNone/>
              <a:defRPr b="0" i="0" sz="1600" u="none" cap="none" strike="noStrike">
                <a:solidFill>
                  <a:schemeClr val="lt1"/>
                </a:solidFill>
                <a:latin typeface="Courier New"/>
                <a:ea typeface="Courier New"/>
                <a:cs typeface="Courier New"/>
                <a:sym typeface="Courier New"/>
              </a:defRPr>
            </a:lvl2pPr>
            <a:lvl3pPr lvl="2" marR="0" rtl="0" algn="l">
              <a:lnSpc>
                <a:spcPct val="100000"/>
              </a:lnSpc>
              <a:spcBef>
                <a:spcPts val="0"/>
              </a:spcBef>
              <a:spcAft>
                <a:spcPts val="0"/>
              </a:spcAft>
              <a:buClr>
                <a:schemeClr val="lt1"/>
              </a:buClr>
              <a:buSzPts val="1600"/>
              <a:buFont typeface="Courier New"/>
              <a:buNone/>
              <a:defRPr b="0" i="0" sz="1600" u="none" cap="none" strike="noStrike">
                <a:solidFill>
                  <a:schemeClr val="lt1"/>
                </a:solidFill>
                <a:latin typeface="Courier New"/>
                <a:ea typeface="Courier New"/>
                <a:cs typeface="Courier New"/>
                <a:sym typeface="Courier New"/>
              </a:defRPr>
            </a:lvl3pPr>
            <a:lvl4pPr lvl="3" marR="0" rtl="0" algn="l">
              <a:lnSpc>
                <a:spcPct val="100000"/>
              </a:lnSpc>
              <a:spcBef>
                <a:spcPts val="0"/>
              </a:spcBef>
              <a:spcAft>
                <a:spcPts val="0"/>
              </a:spcAft>
              <a:buClr>
                <a:schemeClr val="lt1"/>
              </a:buClr>
              <a:buSzPts val="1600"/>
              <a:buFont typeface="Courier New"/>
              <a:buNone/>
              <a:defRPr b="0" i="0" sz="1600" u="none" cap="none" strike="noStrike">
                <a:solidFill>
                  <a:schemeClr val="lt1"/>
                </a:solidFill>
                <a:latin typeface="Courier New"/>
                <a:ea typeface="Courier New"/>
                <a:cs typeface="Courier New"/>
                <a:sym typeface="Courier New"/>
              </a:defRPr>
            </a:lvl4pPr>
            <a:lvl5pPr lvl="4" marR="0" rtl="0" algn="l">
              <a:lnSpc>
                <a:spcPct val="100000"/>
              </a:lnSpc>
              <a:spcBef>
                <a:spcPts val="0"/>
              </a:spcBef>
              <a:spcAft>
                <a:spcPts val="0"/>
              </a:spcAft>
              <a:buClr>
                <a:schemeClr val="lt1"/>
              </a:buClr>
              <a:buSzPts val="1600"/>
              <a:buFont typeface="Courier New"/>
              <a:buNone/>
              <a:defRPr b="0" i="0" sz="1600" u="none" cap="none" strike="noStrike">
                <a:solidFill>
                  <a:schemeClr val="lt1"/>
                </a:solidFill>
                <a:latin typeface="Courier New"/>
                <a:ea typeface="Courier New"/>
                <a:cs typeface="Courier New"/>
                <a:sym typeface="Courier New"/>
              </a:defRPr>
            </a:lvl5pPr>
            <a:lvl6pPr lvl="5" marR="0" rtl="0" algn="l">
              <a:lnSpc>
                <a:spcPct val="100000"/>
              </a:lnSpc>
              <a:spcBef>
                <a:spcPts val="0"/>
              </a:spcBef>
              <a:spcAft>
                <a:spcPts val="0"/>
              </a:spcAft>
              <a:buClr>
                <a:schemeClr val="lt1"/>
              </a:buClr>
              <a:buSzPts val="1600"/>
              <a:buFont typeface="Courier New"/>
              <a:buNone/>
              <a:defRPr b="0" i="0" sz="1600" u="none" cap="none" strike="noStrike">
                <a:solidFill>
                  <a:schemeClr val="lt1"/>
                </a:solidFill>
                <a:latin typeface="Courier New"/>
                <a:ea typeface="Courier New"/>
                <a:cs typeface="Courier New"/>
                <a:sym typeface="Courier New"/>
              </a:defRPr>
            </a:lvl6pPr>
            <a:lvl7pPr lvl="6" marR="0" rtl="0" algn="l">
              <a:lnSpc>
                <a:spcPct val="100000"/>
              </a:lnSpc>
              <a:spcBef>
                <a:spcPts val="0"/>
              </a:spcBef>
              <a:spcAft>
                <a:spcPts val="0"/>
              </a:spcAft>
              <a:buClr>
                <a:schemeClr val="lt1"/>
              </a:buClr>
              <a:buSzPts val="1600"/>
              <a:buFont typeface="Courier New"/>
              <a:buNone/>
              <a:defRPr b="0" i="0" sz="1600" u="none" cap="none" strike="noStrike">
                <a:solidFill>
                  <a:schemeClr val="lt1"/>
                </a:solidFill>
                <a:latin typeface="Courier New"/>
                <a:ea typeface="Courier New"/>
                <a:cs typeface="Courier New"/>
                <a:sym typeface="Courier New"/>
              </a:defRPr>
            </a:lvl7pPr>
            <a:lvl8pPr lvl="7" marR="0" rtl="0" algn="l">
              <a:lnSpc>
                <a:spcPct val="100000"/>
              </a:lnSpc>
              <a:spcBef>
                <a:spcPts val="0"/>
              </a:spcBef>
              <a:spcAft>
                <a:spcPts val="0"/>
              </a:spcAft>
              <a:buClr>
                <a:schemeClr val="lt1"/>
              </a:buClr>
              <a:buSzPts val="1600"/>
              <a:buFont typeface="Courier New"/>
              <a:buNone/>
              <a:defRPr b="0" i="0" sz="1600" u="none" cap="none" strike="noStrike">
                <a:solidFill>
                  <a:schemeClr val="lt1"/>
                </a:solidFill>
                <a:latin typeface="Courier New"/>
                <a:ea typeface="Courier New"/>
                <a:cs typeface="Courier New"/>
                <a:sym typeface="Courier New"/>
              </a:defRPr>
            </a:lvl8pPr>
            <a:lvl9pPr lvl="8" marR="0" rtl="0" algn="l">
              <a:lnSpc>
                <a:spcPct val="100000"/>
              </a:lnSpc>
              <a:spcBef>
                <a:spcPts val="0"/>
              </a:spcBef>
              <a:spcAft>
                <a:spcPts val="0"/>
              </a:spcAft>
              <a:buClr>
                <a:schemeClr val="lt1"/>
              </a:buClr>
              <a:buSzPts val="1600"/>
              <a:buFont typeface="Courier New"/>
              <a:buNone/>
              <a:defRPr b="0" i="0" sz="1600" u="none" cap="none" strike="noStrike">
                <a:solidFill>
                  <a:schemeClr val="lt1"/>
                </a:solidFill>
                <a:latin typeface="Courier New"/>
                <a:ea typeface="Courier New"/>
                <a:cs typeface="Courier New"/>
                <a:sym typeface="Courier New"/>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Section title left_6">
  <p:cSld name="26. Section title left_6">
    <p:bg>
      <p:bgPr>
        <a:gradFill>
          <a:gsLst>
            <a:gs pos="0">
              <a:schemeClr val="accent2"/>
            </a:gs>
            <a:gs pos="51000">
              <a:schemeClr val="accent6"/>
            </a:gs>
            <a:gs pos="100000">
              <a:schemeClr val="accent3"/>
            </a:gs>
          </a:gsLst>
          <a:lin ang="18900044" scaled="0"/>
        </a:gradFill>
      </p:bgPr>
    </p:bg>
    <p:spTree>
      <p:nvGrpSpPr>
        <p:cNvPr id="1759" name="Shape 1759"/>
        <p:cNvGrpSpPr/>
        <p:nvPr/>
      </p:nvGrpSpPr>
      <p:grpSpPr>
        <a:xfrm>
          <a:off x="0" y="0"/>
          <a:ext cx="0" cy="0"/>
          <a:chOff x="0" y="0"/>
          <a:chExt cx="0" cy="0"/>
        </a:xfrm>
      </p:grpSpPr>
      <p:sp>
        <p:nvSpPr>
          <p:cNvPr id="1760" name="Google Shape;1760;p154"/>
          <p:cNvSpPr txBox="1"/>
          <p:nvPr>
            <p:ph type="title"/>
          </p:nvPr>
        </p:nvSpPr>
        <p:spPr>
          <a:xfrm>
            <a:off x="457200" y="2075688"/>
            <a:ext cx="6296400" cy="5952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1761" name="Google Shape;1761;p154"/>
          <p:cNvSpPr txBox="1"/>
          <p:nvPr>
            <p:ph idx="1" type="subTitle"/>
          </p:nvPr>
        </p:nvSpPr>
        <p:spPr>
          <a:xfrm>
            <a:off x="457200" y="2670048"/>
            <a:ext cx="6300300" cy="320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2"/>
              </a:buClr>
              <a:buSzPts val="1600"/>
              <a:buFont typeface="Roboto Mono"/>
              <a:buNone/>
              <a:defRPr b="0" i="0" sz="1600" u="none" cap="none" strike="noStrike">
                <a:solidFill>
                  <a:schemeClr val="lt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2pPr>
            <a:lvl3pPr lvl="2"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3pPr>
            <a:lvl4pPr lvl="3"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4pPr>
            <a:lvl5pPr lvl="4"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5pPr>
            <a:lvl6pPr lvl="5"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6pPr>
            <a:lvl7pPr lvl="6"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7pPr>
            <a:lvl8pPr lvl="7"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8pPr>
            <a:lvl9pPr lvl="8"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Where the world builds software (DO NOT EDIT)">
  <p:cSld name="27. Where the world builds software (DO NOT EDIT)">
    <p:spTree>
      <p:nvGrpSpPr>
        <p:cNvPr id="1762" name="Shape 1762"/>
        <p:cNvGrpSpPr/>
        <p:nvPr/>
      </p:nvGrpSpPr>
      <p:grpSpPr>
        <a:xfrm>
          <a:off x="0" y="0"/>
          <a:ext cx="0" cy="0"/>
          <a:chOff x="0" y="0"/>
          <a:chExt cx="0" cy="0"/>
        </a:xfrm>
      </p:grpSpPr>
      <p:sp>
        <p:nvSpPr>
          <p:cNvPr id="1763" name="Google Shape;1763;p155"/>
          <p:cNvSpPr/>
          <p:nvPr/>
        </p:nvSpPr>
        <p:spPr>
          <a:xfrm>
            <a:off x="2990850" y="4381500"/>
            <a:ext cx="3181200" cy="600000"/>
          </a:xfrm>
          <a:prstGeom prst="rect">
            <a:avLst/>
          </a:prstGeom>
          <a:solidFill>
            <a:srgbClr val="090C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64" name="Google Shape;1764;p155"/>
          <p:cNvGrpSpPr/>
          <p:nvPr/>
        </p:nvGrpSpPr>
        <p:grpSpPr>
          <a:xfrm>
            <a:off x="9190199" y="152400"/>
            <a:ext cx="2579242" cy="2568339"/>
            <a:chOff x="22170399" y="777240"/>
            <a:chExt cx="6877978" cy="6848903"/>
          </a:xfrm>
        </p:grpSpPr>
        <p:grpSp>
          <p:nvGrpSpPr>
            <p:cNvPr id="1765" name="Google Shape;1765;p155"/>
            <p:cNvGrpSpPr/>
            <p:nvPr/>
          </p:nvGrpSpPr>
          <p:grpSpPr>
            <a:xfrm>
              <a:off x="22170399" y="777240"/>
              <a:ext cx="6877978" cy="6848903"/>
              <a:chOff x="22155159" y="0"/>
              <a:chExt cx="6877978" cy="6848903"/>
            </a:xfrm>
          </p:grpSpPr>
          <p:sp>
            <p:nvSpPr>
              <p:cNvPr id="1766" name="Google Shape;1766;p155"/>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767" name="Google Shape;1767;p155"/>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768" name="Google Shape;1768;p155"/>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769" name="Google Shape;1769;p155"/>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770" name="Google Shape;1770;p155"/>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771" name="Google Shape;1771;p155"/>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772" name="Google Shape;1772;p155"/>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773" name="Google Shape;1773;p155"/>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774" name="Google Shape;1774;p155"/>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775" name="Google Shape;1775;p155"/>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776" name="Google Shape;1776;p155"/>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777" name="Google Shape;1777;p155"/>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778" name="Google Shape;1778;p155"/>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779" name="Google Shape;1779;p155"/>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pic>
        <p:nvPicPr>
          <p:cNvPr id="1780" name="Google Shape;1780;p155"/>
          <p:cNvPicPr preferRelativeResize="0"/>
          <p:nvPr/>
        </p:nvPicPr>
        <p:blipFill rotWithShape="1">
          <a:blip r:embed="rId2">
            <a:alphaModFix/>
          </a:blip>
          <a:srcRect b="0" l="0" r="0" t="0"/>
          <a:stretch/>
        </p:blipFill>
        <p:spPr>
          <a:xfrm rot="564804">
            <a:off x="-18922" y="-2044502"/>
            <a:ext cx="13906246" cy="10660550"/>
          </a:xfrm>
          <a:prstGeom prst="rect">
            <a:avLst/>
          </a:prstGeom>
          <a:noFill/>
          <a:ln>
            <a:noFill/>
          </a:ln>
        </p:spPr>
      </p:pic>
      <p:sp>
        <p:nvSpPr>
          <p:cNvPr id="1781" name="Google Shape;1781;p155"/>
          <p:cNvSpPr txBox="1"/>
          <p:nvPr/>
        </p:nvSpPr>
        <p:spPr>
          <a:xfrm>
            <a:off x="366350" y="819000"/>
            <a:ext cx="3781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dk2"/>
                </a:solidFill>
                <a:latin typeface="Arial"/>
                <a:ea typeface="Arial"/>
                <a:cs typeface="Arial"/>
                <a:sym typeface="Arial"/>
              </a:rPr>
              <a:t>Let’s build from here</a:t>
            </a:r>
            <a:endParaRPr b="1" i="0" sz="2800" u="none" cap="none" strike="noStrike">
              <a:solidFill>
                <a:schemeClr val="dk2"/>
              </a:solidFill>
              <a:latin typeface="Arial"/>
              <a:ea typeface="Arial"/>
              <a:cs typeface="Arial"/>
              <a:sym typeface="Arial"/>
            </a:endParaRPr>
          </a:p>
        </p:txBody>
      </p:sp>
      <p:sp>
        <p:nvSpPr>
          <p:cNvPr id="1782" name="Google Shape;1782;p155"/>
          <p:cNvSpPr txBox="1"/>
          <p:nvPr/>
        </p:nvSpPr>
        <p:spPr>
          <a:xfrm>
            <a:off x="366342" y="1609650"/>
            <a:ext cx="2477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lt2"/>
                </a:solidFill>
                <a:latin typeface="Arial"/>
                <a:ea typeface="Arial"/>
                <a:cs typeface="Arial"/>
                <a:sym typeface="Arial"/>
              </a:rPr>
              <a:t>94M+</a:t>
            </a:r>
            <a:endParaRPr b="1" i="0" sz="4800" u="none" cap="none" strike="noStrike">
              <a:solidFill>
                <a:schemeClr val="lt2"/>
              </a:solidFill>
              <a:latin typeface="Arial"/>
              <a:ea typeface="Arial"/>
              <a:cs typeface="Arial"/>
              <a:sym typeface="Arial"/>
            </a:endParaRPr>
          </a:p>
        </p:txBody>
      </p:sp>
      <p:sp>
        <p:nvSpPr>
          <p:cNvPr id="1783" name="Google Shape;1783;p155"/>
          <p:cNvSpPr txBox="1"/>
          <p:nvPr/>
        </p:nvSpPr>
        <p:spPr>
          <a:xfrm>
            <a:off x="2652913" y="1609638"/>
            <a:ext cx="14859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lt2"/>
                </a:solidFill>
                <a:latin typeface="Arial"/>
                <a:ea typeface="Arial"/>
                <a:cs typeface="Arial"/>
                <a:sym typeface="Arial"/>
              </a:rPr>
              <a:t>4M+</a:t>
            </a:r>
            <a:endParaRPr b="1" i="0" sz="4800" u="none" cap="none" strike="noStrike">
              <a:solidFill>
                <a:schemeClr val="lt2"/>
              </a:solidFill>
              <a:latin typeface="Arial"/>
              <a:ea typeface="Arial"/>
              <a:cs typeface="Arial"/>
              <a:sym typeface="Arial"/>
            </a:endParaRPr>
          </a:p>
        </p:txBody>
      </p:sp>
      <p:sp>
        <p:nvSpPr>
          <p:cNvPr id="1784" name="Google Shape;1784;p155"/>
          <p:cNvSpPr txBox="1"/>
          <p:nvPr/>
        </p:nvSpPr>
        <p:spPr>
          <a:xfrm>
            <a:off x="366342" y="2900281"/>
            <a:ext cx="23034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lt2"/>
                </a:solidFill>
                <a:latin typeface="Arial"/>
                <a:ea typeface="Arial"/>
                <a:cs typeface="Arial"/>
                <a:sym typeface="Arial"/>
              </a:rPr>
              <a:t>330M+</a:t>
            </a:r>
            <a:endParaRPr b="1" i="0" sz="4800" u="none" cap="none" strike="noStrike">
              <a:solidFill>
                <a:schemeClr val="lt2"/>
              </a:solidFill>
              <a:latin typeface="Arial"/>
              <a:ea typeface="Arial"/>
              <a:cs typeface="Arial"/>
              <a:sym typeface="Arial"/>
            </a:endParaRPr>
          </a:p>
        </p:txBody>
      </p:sp>
      <p:sp>
        <p:nvSpPr>
          <p:cNvPr id="1785" name="Google Shape;1785;p155"/>
          <p:cNvSpPr txBox="1"/>
          <p:nvPr/>
        </p:nvSpPr>
        <p:spPr>
          <a:xfrm>
            <a:off x="2652913" y="2900281"/>
            <a:ext cx="1666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lt2"/>
                </a:solidFill>
                <a:latin typeface="Arial"/>
                <a:ea typeface="Arial"/>
                <a:cs typeface="Arial"/>
                <a:sym typeface="Arial"/>
              </a:rPr>
              <a:t>90%</a:t>
            </a:r>
            <a:endParaRPr b="1" i="0" sz="4800" u="none" cap="none" strike="noStrike">
              <a:solidFill>
                <a:schemeClr val="lt2"/>
              </a:solidFill>
              <a:latin typeface="Arial"/>
              <a:ea typeface="Arial"/>
              <a:cs typeface="Arial"/>
              <a:sym typeface="Arial"/>
            </a:endParaRPr>
          </a:p>
        </p:txBody>
      </p:sp>
      <p:sp>
        <p:nvSpPr>
          <p:cNvPr id="1786" name="Google Shape;1786;p155"/>
          <p:cNvSpPr txBox="1"/>
          <p:nvPr/>
        </p:nvSpPr>
        <p:spPr>
          <a:xfrm>
            <a:off x="366350" y="2386525"/>
            <a:ext cx="1406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Roboto Mono"/>
                <a:ea typeface="Roboto Mono"/>
                <a:cs typeface="Roboto Mono"/>
                <a:sym typeface="Roboto Mono"/>
              </a:rPr>
              <a:t>Developers</a:t>
            </a:r>
            <a:endParaRPr b="0" i="0" sz="1200" u="none" cap="none" strike="noStrike">
              <a:solidFill>
                <a:schemeClr val="dk2"/>
              </a:solidFill>
              <a:latin typeface="Roboto Mono"/>
              <a:ea typeface="Roboto Mono"/>
              <a:cs typeface="Roboto Mono"/>
              <a:sym typeface="Roboto Mono"/>
            </a:endParaRPr>
          </a:p>
        </p:txBody>
      </p:sp>
      <p:sp>
        <p:nvSpPr>
          <p:cNvPr id="1787" name="Google Shape;1787;p155"/>
          <p:cNvSpPr txBox="1"/>
          <p:nvPr/>
        </p:nvSpPr>
        <p:spPr>
          <a:xfrm>
            <a:off x="2755902" y="2386525"/>
            <a:ext cx="1406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Roboto Mono"/>
                <a:ea typeface="Roboto Mono"/>
                <a:cs typeface="Roboto Mono"/>
                <a:sym typeface="Roboto Mono"/>
              </a:rPr>
              <a:t>Organizations</a:t>
            </a:r>
            <a:endParaRPr b="0" i="0" sz="1200" u="none" cap="none" strike="noStrike">
              <a:solidFill>
                <a:schemeClr val="dk2"/>
              </a:solidFill>
              <a:latin typeface="Roboto Mono"/>
              <a:ea typeface="Roboto Mono"/>
              <a:cs typeface="Roboto Mono"/>
              <a:sym typeface="Roboto Mono"/>
            </a:endParaRPr>
          </a:p>
        </p:txBody>
      </p:sp>
      <p:sp>
        <p:nvSpPr>
          <p:cNvPr id="1788" name="Google Shape;1788;p155"/>
          <p:cNvSpPr txBox="1"/>
          <p:nvPr/>
        </p:nvSpPr>
        <p:spPr>
          <a:xfrm>
            <a:off x="366350" y="3677154"/>
            <a:ext cx="2049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Roboto Mono"/>
                <a:ea typeface="Roboto Mono"/>
                <a:cs typeface="Roboto Mono"/>
                <a:sym typeface="Roboto Mono"/>
              </a:rPr>
              <a:t>Repositories</a:t>
            </a:r>
            <a:endParaRPr b="0" i="0" sz="1200" u="none" cap="none" strike="noStrike">
              <a:solidFill>
                <a:schemeClr val="dk2"/>
              </a:solidFill>
              <a:latin typeface="Roboto Mono"/>
              <a:ea typeface="Roboto Mono"/>
              <a:cs typeface="Roboto Mono"/>
              <a:sym typeface="Roboto Mono"/>
            </a:endParaRPr>
          </a:p>
        </p:txBody>
      </p:sp>
      <p:sp>
        <p:nvSpPr>
          <p:cNvPr id="1789" name="Google Shape;1789;p155"/>
          <p:cNvSpPr txBox="1"/>
          <p:nvPr/>
        </p:nvSpPr>
        <p:spPr>
          <a:xfrm>
            <a:off x="2755902" y="3677154"/>
            <a:ext cx="1406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Roboto Mono"/>
                <a:ea typeface="Roboto Mono"/>
                <a:cs typeface="Roboto Mono"/>
                <a:sym typeface="Roboto Mono"/>
              </a:rPr>
              <a:t>Fortune 100</a:t>
            </a:r>
            <a:endParaRPr b="0" i="0" sz="1200" u="none" cap="none" strike="noStrike">
              <a:solidFill>
                <a:schemeClr val="dk2"/>
              </a:solidFill>
              <a:latin typeface="Roboto Mono"/>
              <a:ea typeface="Roboto Mono"/>
              <a:cs typeface="Roboto Mono"/>
              <a:sym typeface="Roboto Mono"/>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Two points">
  <p:cSld name="28. Two points">
    <p:spTree>
      <p:nvGrpSpPr>
        <p:cNvPr id="1790" name="Shape 1790"/>
        <p:cNvGrpSpPr/>
        <p:nvPr/>
      </p:nvGrpSpPr>
      <p:grpSpPr>
        <a:xfrm>
          <a:off x="0" y="0"/>
          <a:ext cx="0" cy="0"/>
          <a:chOff x="0" y="0"/>
          <a:chExt cx="0" cy="0"/>
        </a:xfrm>
      </p:grpSpPr>
      <p:sp>
        <p:nvSpPr>
          <p:cNvPr id="1791" name="Google Shape;1791;p156"/>
          <p:cNvSpPr/>
          <p:nvPr/>
        </p:nvSpPr>
        <p:spPr>
          <a:xfrm>
            <a:off x="4576286" y="2662510"/>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792" name="Google Shape;1792;p156"/>
          <p:cNvSpPr/>
          <p:nvPr/>
        </p:nvSpPr>
        <p:spPr>
          <a:xfrm>
            <a:off x="4576286" y="1642789"/>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793" name="Google Shape;1793;p156"/>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grpSp>
        <p:nvGrpSpPr>
          <p:cNvPr id="1794" name="Google Shape;1794;p156"/>
          <p:cNvGrpSpPr/>
          <p:nvPr/>
        </p:nvGrpSpPr>
        <p:grpSpPr>
          <a:xfrm>
            <a:off x="9190199" y="0"/>
            <a:ext cx="2579242" cy="2568339"/>
            <a:chOff x="22170399" y="777240"/>
            <a:chExt cx="6877978" cy="6848903"/>
          </a:xfrm>
        </p:grpSpPr>
        <p:grpSp>
          <p:nvGrpSpPr>
            <p:cNvPr id="1795" name="Google Shape;1795;p156"/>
            <p:cNvGrpSpPr/>
            <p:nvPr/>
          </p:nvGrpSpPr>
          <p:grpSpPr>
            <a:xfrm>
              <a:off x="22170399" y="777240"/>
              <a:ext cx="6877978" cy="6848903"/>
              <a:chOff x="22155159" y="0"/>
              <a:chExt cx="6877978" cy="6848903"/>
            </a:xfrm>
          </p:grpSpPr>
          <p:sp>
            <p:nvSpPr>
              <p:cNvPr id="1796" name="Google Shape;1796;p156"/>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797" name="Google Shape;1797;p156"/>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798" name="Google Shape;1798;p156"/>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799" name="Google Shape;1799;p156"/>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800" name="Google Shape;1800;p156"/>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801" name="Google Shape;1801;p156"/>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802" name="Google Shape;1802;p156"/>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803" name="Google Shape;1803;p156"/>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804" name="Google Shape;1804;p156"/>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805" name="Google Shape;1805;p156"/>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806" name="Google Shape;1806;p156"/>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807" name="Google Shape;1807;p156"/>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808" name="Google Shape;1808;p156"/>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809" name="Google Shape;1809;p156"/>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810" name="Google Shape;1810;p156"/>
          <p:cNvSpPr txBox="1"/>
          <p:nvPr>
            <p:ph idx="1" type="subTitle"/>
          </p:nvPr>
        </p:nvSpPr>
        <p:spPr>
          <a:xfrm>
            <a:off x="5303520" y="1566672"/>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11" name="Google Shape;1811;p156"/>
          <p:cNvSpPr txBox="1"/>
          <p:nvPr>
            <p:ph idx="2" type="subTitle"/>
          </p:nvPr>
        </p:nvSpPr>
        <p:spPr>
          <a:xfrm>
            <a:off x="5303520" y="1877568"/>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812" name="Google Shape;1812;p156"/>
          <p:cNvSpPr txBox="1"/>
          <p:nvPr>
            <p:ph idx="3" type="subTitle"/>
          </p:nvPr>
        </p:nvSpPr>
        <p:spPr>
          <a:xfrm>
            <a:off x="5303520" y="2599944"/>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13" name="Google Shape;1813;p156"/>
          <p:cNvSpPr txBox="1"/>
          <p:nvPr>
            <p:ph idx="4" type="subTitle"/>
          </p:nvPr>
        </p:nvSpPr>
        <p:spPr>
          <a:xfrm>
            <a:off x="5303520" y="2910840"/>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Three points">
  <p:cSld name="29. Three points">
    <p:spTree>
      <p:nvGrpSpPr>
        <p:cNvPr id="1814" name="Shape 1814"/>
        <p:cNvGrpSpPr/>
        <p:nvPr/>
      </p:nvGrpSpPr>
      <p:grpSpPr>
        <a:xfrm>
          <a:off x="0" y="0"/>
          <a:ext cx="0" cy="0"/>
          <a:chOff x="0" y="0"/>
          <a:chExt cx="0" cy="0"/>
        </a:xfrm>
      </p:grpSpPr>
      <p:sp>
        <p:nvSpPr>
          <p:cNvPr id="1815" name="Google Shape;1815;p157"/>
          <p:cNvSpPr/>
          <p:nvPr/>
        </p:nvSpPr>
        <p:spPr>
          <a:xfrm>
            <a:off x="4576286" y="2245388"/>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816" name="Google Shape;1816;p157"/>
          <p:cNvSpPr/>
          <p:nvPr/>
        </p:nvSpPr>
        <p:spPr>
          <a:xfrm>
            <a:off x="4576286" y="1221198"/>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817" name="Google Shape;1817;p157"/>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grpSp>
        <p:nvGrpSpPr>
          <p:cNvPr id="1818" name="Google Shape;1818;p157"/>
          <p:cNvGrpSpPr/>
          <p:nvPr/>
        </p:nvGrpSpPr>
        <p:grpSpPr>
          <a:xfrm>
            <a:off x="9190199" y="0"/>
            <a:ext cx="2579242" cy="2568339"/>
            <a:chOff x="22170399" y="777240"/>
            <a:chExt cx="6877978" cy="6848903"/>
          </a:xfrm>
        </p:grpSpPr>
        <p:grpSp>
          <p:nvGrpSpPr>
            <p:cNvPr id="1819" name="Google Shape;1819;p157"/>
            <p:cNvGrpSpPr/>
            <p:nvPr/>
          </p:nvGrpSpPr>
          <p:grpSpPr>
            <a:xfrm>
              <a:off x="22170399" y="777240"/>
              <a:ext cx="6877978" cy="6848903"/>
              <a:chOff x="22155159" y="0"/>
              <a:chExt cx="6877978" cy="6848903"/>
            </a:xfrm>
          </p:grpSpPr>
          <p:sp>
            <p:nvSpPr>
              <p:cNvPr id="1820" name="Google Shape;1820;p157"/>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821" name="Google Shape;1821;p157"/>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822" name="Google Shape;1822;p157"/>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823" name="Google Shape;1823;p157"/>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824" name="Google Shape;1824;p157"/>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825" name="Google Shape;1825;p157"/>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826" name="Google Shape;1826;p157"/>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827" name="Google Shape;1827;p157"/>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828" name="Google Shape;1828;p157"/>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829" name="Google Shape;1829;p157"/>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830" name="Google Shape;1830;p157"/>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831" name="Google Shape;1831;p157"/>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832" name="Google Shape;1832;p157"/>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833" name="Google Shape;1833;p157"/>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834" name="Google Shape;1834;p157"/>
          <p:cNvSpPr txBox="1"/>
          <p:nvPr>
            <p:ph idx="1" type="subTitle"/>
          </p:nvPr>
        </p:nvSpPr>
        <p:spPr>
          <a:xfrm>
            <a:off x="5303520" y="1163531"/>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35" name="Google Shape;1835;p157"/>
          <p:cNvSpPr txBox="1"/>
          <p:nvPr>
            <p:ph idx="2" type="subTitle"/>
          </p:nvPr>
        </p:nvSpPr>
        <p:spPr>
          <a:xfrm>
            <a:off x="5303520" y="1474427"/>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836" name="Google Shape;1836;p157"/>
          <p:cNvSpPr txBox="1"/>
          <p:nvPr>
            <p:ph idx="3" type="subTitle"/>
          </p:nvPr>
        </p:nvSpPr>
        <p:spPr>
          <a:xfrm>
            <a:off x="5303520" y="2196803"/>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37" name="Google Shape;1837;p157"/>
          <p:cNvSpPr txBox="1"/>
          <p:nvPr>
            <p:ph idx="4" type="subTitle"/>
          </p:nvPr>
        </p:nvSpPr>
        <p:spPr>
          <a:xfrm>
            <a:off x="5303520" y="2507699"/>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838" name="Google Shape;1838;p157"/>
          <p:cNvSpPr/>
          <p:nvPr/>
        </p:nvSpPr>
        <p:spPr>
          <a:xfrm>
            <a:off x="4576286" y="3269588"/>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839" name="Google Shape;1839;p157"/>
          <p:cNvSpPr txBox="1"/>
          <p:nvPr>
            <p:ph idx="5" type="subTitle"/>
          </p:nvPr>
        </p:nvSpPr>
        <p:spPr>
          <a:xfrm>
            <a:off x="5303520" y="3206831"/>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40" name="Google Shape;1840;p157"/>
          <p:cNvSpPr txBox="1"/>
          <p:nvPr>
            <p:ph idx="6" type="subTitle"/>
          </p:nvPr>
        </p:nvSpPr>
        <p:spPr>
          <a:xfrm>
            <a:off x="5303520" y="3517727"/>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Four points">
  <p:cSld name="30. Four points">
    <p:spTree>
      <p:nvGrpSpPr>
        <p:cNvPr id="1841" name="Shape 1841"/>
        <p:cNvGrpSpPr/>
        <p:nvPr/>
      </p:nvGrpSpPr>
      <p:grpSpPr>
        <a:xfrm>
          <a:off x="0" y="0"/>
          <a:ext cx="0" cy="0"/>
          <a:chOff x="0" y="0"/>
          <a:chExt cx="0" cy="0"/>
        </a:xfrm>
      </p:grpSpPr>
      <p:sp>
        <p:nvSpPr>
          <p:cNvPr id="1842" name="Google Shape;1842;p158"/>
          <p:cNvSpPr/>
          <p:nvPr/>
        </p:nvSpPr>
        <p:spPr>
          <a:xfrm>
            <a:off x="4580573" y="723557"/>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843" name="Google Shape;1843;p158"/>
          <p:cNvSpPr/>
          <p:nvPr/>
        </p:nvSpPr>
        <p:spPr>
          <a:xfrm>
            <a:off x="4580573" y="1758541"/>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844" name="Google Shape;1844;p158"/>
          <p:cNvSpPr/>
          <p:nvPr/>
        </p:nvSpPr>
        <p:spPr>
          <a:xfrm>
            <a:off x="4580573" y="2757821"/>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845" name="Google Shape;1845;p158"/>
          <p:cNvSpPr/>
          <p:nvPr/>
        </p:nvSpPr>
        <p:spPr>
          <a:xfrm>
            <a:off x="4580573" y="3821722"/>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846" name="Google Shape;1846;p158"/>
          <p:cNvGrpSpPr/>
          <p:nvPr/>
        </p:nvGrpSpPr>
        <p:grpSpPr>
          <a:xfrm>
            <a:off x="9190199" y="0"/>
            <a:ext cx="2579242" cy="2568339"/>
            <a:chOff x="22170399" y="777240"/>
            <a:chExt cx="6877978" cy="6848903"/>
          </a:xfrm>
        </p:grpSpPr>
        <p:grpSp>
          <p:nvGrpSpPr>
            <p:cNvPr id="1847" name="Google Shape;1847;p158"/>
            <p:cNvGrpSpPr/>
            <p:nvPr/>
          </p:nvGrpSpPr>
          <p:grpSpPr>
            <a:xfrm>
              <a:off x="22170399" y="777240"/>
              <a:ext cx="6877978" cy="6848903"/>
              <a:chOff x="22155159" y="0"/>
              <a:chExt cx="6877978" cy="6848903"/>
            </a:xfrm>
          </p:grpSpPr>
          <p:sp>
            <p:nvSpPr>
              <p:cNvPr id="1848" name="Google Shape;1848;p158"/>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849" name="Google Shape;1849;p158"/>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850" name="Google Shape;1850;p158"/>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851" name="Google Shape;1851;p158"/>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852" name="Google Shape;1852;p158"/>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853" name="Google Shape;1853;p158"/>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854" name="Google Shape;1854;p158"/>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855" name="Google Shape;1855;p158"/>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856" name="Google Shape;1856;p158"/>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857" name="Google Shape;1857;p158"/>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858" name="Google Shape;1858;p158"/>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859" name="Google Shape;1859;p158"/>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860" name="Google Shape;1860;p158"/>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861" name="Google Shape;1861;p158"/>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862" name="Google Shape;1862;p158"/>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863" name="Google Shape;1863;p158"/>
          <p:cNvSpPr txBox="1"/>
          <p:nvPr>
            <p:ph idx="1" type="subTitle"/>
          </p:nvPr>
        </p:nvSpPr>
        <p:spPr>
          <a:xfrm>
            <a:off x="5303520" y="649224"/>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64" name="Google Shape;1864;p158"/>
          <p:cNvSpPr txBox="1"/>
          <p:nvPr>
            <p:ph idx="2" type="subTitle"/>
          </p:nvPr>
        </p:nvSpPr>
        <p:spPr>
          <a:xfrm>
            <a:off x="5303520" y="960120"/>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865" name="Google Shape;1865;p158"/>
          <p:cNvSpPr txBox="1"/>
          <p:nvPr>
            <p:ph idx="3" type="subTitle"/>
          </p:nvPr>
        </p:nvSpPr>
        <p:spPr>
          <a:xfrm>
            <a:off x="5303520" y="1682496"/>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66" name="Google Shape;1866;p158"/>
          <p:cNvSpPr txBox="1"/>
          <p:nvPr>
            <p:ph idx="4" type="subTitle"/>
          </p:nvPr>
        </p:nvSpPr>
        <p:spPr>
          <a:xfrm>
            <a:off x="5303520" y="1993392"/>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867" name="Google Shape;1867;p158"/>
          <p:cNvSpPr txBox="1"/>
          <p:nvPr>
            <p:ph idx="5" type="subTitle"/>
          </p:nvPr>
        </p:nvSpPr>
        <p:spPr>
          <a:xfrm>
            <a:off x="5303520" y="2715768"/>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68" name="Google Shape;1868;p158"/>
          <p:cNvSpPr txBox="1"/>
          <p:nvPr>
            <p:ph idx="6" type="subTitle"/>
          </p:nvPr>
        </p:nvSpPr>
        <p:spPr>
          <a:xfrm>
            <a:off x="5303520" y="3026664"/>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869" name="Google Shape;1869;p158"/>
          <p:cNvSpPr txBox="1"/>
          <p:nvPr>
            <p:ph idx="7" type="subTitle"/>
          </p:nvPr>
        </p:nvSpPr>
        <p:spPr>
          <a:xfrm>
            <a:off x="5303520" y="3749040"/>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70" name="Google Shape;1870;p158"/>
          <p:cNvSpPr txBox="1"/>
          <p:nvPr>
            <p:ph idx="8" type="subTitle"/>
          </p:nvPr>
        </p:nvSpPr>
        <p:spPr>
          <a:xfrm>
            <a:off x="5303520" y="4059936"/>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Two points with large icon">
  <p:cSld name="31. Two points with large icon">
    <p:spTree>
      <p:nvGrpSpPr>
        <p:cNvPr id="1871" name="Shape 1871"/>
        <p:cNvGrpSpPr/>
        <p:nvPr/>
      </p:nvGrpSpPr>
      <p:grpSpPr>
        <a:xfrm>
          <a:off x="0" y="0"/>
          <a:ext cx="0" cy="0"/>
          <a:chOff x="0" y="0"/>
          <a:chExt cx="0" cy="0"/>
        </a:xfrm>
      </p:grpSpPr>
      <p:sp>
        <p:nvSpPr>
          <p:cNvPr id="1872" name="Google Shape;1872;p159"/>
          <p:cNvSpPr/>
          <p:nvPr/>
        </p:nvSpPr>
        <p:spPr>
          <a:xfrm>
            <a:off x="4576286" y="2662510"/>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873" name="Google Shape;1873;p159"/>
          <p:cNvSpPr/>
          <p:nvPr/>
        </p:nvSpPr>
        <p:spPr>
          <a:xfrm>
            <a:off x="4576286" y="1642789"/>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874" name="Google Shape;1874;p159"/>
          <p:cNvGrpSpPr/>
          <p:nvPr/>
        </p:nvGrpSpPr>
        <p:grpSpPr>
          <a:xfrm>
            <a:off x="9190199" y="0"/>
            <a:ext cx="2579242" cy="2568339"/>
            <a:chOff x="22170399" y="777240"/>
            <a:chExt cx="6877978" cy="6848903"/>
          </a:xfrm>
        </p:grpSpPr>
        <p:grpSp>
          <p:nvGrpSpPr>
            <p:cNvPr id="1875" name="Google Shape;1875;p159"/>
            <p:cNvGrpSpPr/>
            <p:nvPr/>
          </p:nvGrpSpPr>
          <p:grpSpPr>
            <a:xfrm>
              <a:off x="22170399" y="777240"/>
              <a:ext cx="6877978" cy="6848903"/>
              <a:chOff x="22155159" y="0"/>
              <a:chExt cx="6877978" cy="6848903"/>
            </a:xfrm>
          </p:grpSpPr>
          <p:sp>
            <p:nvSpPr>
              <p:cNvPr id="1876" name="Google Shape;1876;p159"/>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877" name="Google Shape;1877;p159"/>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878" name="Google Shape;1878;p159"/>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879" name="Google Shape;1879;p159"/>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880" name="Google Shape;1880;p159"/>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881" name="Google Shape;1881;p159"/>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882" name="Google Shape;1882;p159"/>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883" name="Google Shape;1883;p159"/>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884" name="Google Shape;1884;p159"/>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885" name="Google Shape;1885;p159"/>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886" name="Google Shape;1886;p159"/>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887" name="Google Shape;1887;p159"/>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888" name="Google Shape;1888;p159"/>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889" name="Google Shape;1889;p159"/>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890" name="Google Shape;1890;p159"/>
          <p:cNvSpPr txBox="1"/>
          <p:nvPr>
            <p:ph idx="1" type="subTitle"/>
          </p:nvPr>
        </p:nvSpPr>
        <p:spPr>
          <a:xfrm>
            <a:off x="5303520" y="1566672"/>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91" name="Google Shape;1891;p159"/>
          <p:cNvSpPr txBox="1"/>
          <p:nvPr>
            <p:ph idx="2" type="subTitle"/>
          </p:nvPr>
        </p:nvSpPr>
        <p:spPr>
          <a:xfrm>
            <a:off x="5303520" y="1877568"/>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892" name="Google Shape;1892;p159"/>
          <p:cNvSpPr txBox="1"/>
          <p:nvPr>
            <p:ph idx="3" type="subTitle"/>
          </p:nvPr>
        </p:nvSpPr>
        <p:spPr>
          <a:xfrm>
            <a:off x="5303520" y="2599944"/>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93" name="Google Shape;1893;p159"/>
          <p:cNvSpPr txBox="1"/>
          <p:nvPr>
            <p:ph idx="4" type="subTitle"/>
          </p:nvPr>
        </p:nvSpPr>
        <p:spPr>
          <a:xfrm>
            <a:off x="5303520" y="2910840"/>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894" name="Google Shape;1894;p159"/>
          <p:cNvSpPr txBox="1"/>
          <p:nvPr>
            <p:ph type="title"/>
          </p:nvPr>
        </p:nvSpPr>
        <p:spPr>
          <a:xfrm>
            <a:off x="456296" y="2368125"/>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895" name="Google Shape;1895;p159"/>
          <p:cNvSpPr/>
          <p:nvPr/>
        </p:nvSpPr>
        <p:spPr>
          <a:xfrm>
            <a:off x="512194" y="1032363"/>
            <a:ext cx="1371600" cy="13716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Three points with large icon">
  <p:cSld name="32. Three points with large icon">
    <p:spTree>
      <p:nvGrpSpPr>
        <p:cNvPr id="1896" name="Shape 1896"/>
        <p:cNvGrpSpPr/>
        <p:nvPr/>
      </p:nvGrpSpPr>
      <p:grpSpPr>
        <a:xfrm>
          <a:off x="0" y="0"/>
          <a:ext cx="0" cy="0"/>
          <a:chOff x="0" y="0"/>
          <a:chExt cx="0" cy="0"/>
        </a:xfrm>
      </p:grpSpPr>
      <p:sp>
        <p:nvSpPr>
          <p:cNvPr id="1897" name="Google Shape;1897;p160"/>
          <p:cNvSpPr/>
          <p:nvPr/>
        </p:nvSpPr>
        <p:spPr>
          <a:xfrm>
            <a:off x="4576286" y="2225113"/>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898" name="Google Shape;1898;p160"/>
          <p:cNvSpPr/>
          <p:nvPr/>
        </p:nvSpPr>
        <p:spPr>
          <a:xfrm>
            <a:off x="4576286" y="1200923"/>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899" name="Google Shape;1899;p160"/>
          <p:cNvGrpSpPr/>
          <p:nvPr/>
        </p:nvGrpSpPr>
        <p:grpSpPr>
          <a:xfrm>
            <a:off x="9190199" y="0"/>
            <a:ext cx="2579242" cy="2568339"/>
            <a:chOff x="22170399" y="777240"/>
            <a:chExt cx="6877978" cy="6848903"/>
          </a:xfrm>
        </p:grpSpPr>
        <p:grpSp>
          <p:nvGrpSpPr>
            <p:cNvPr id="1900" name="Google Shape;1900;p160"/>
            <p:cNvGrpSpPr/>
            <p:nvPr/>
          </p:nvGrpSpPr>
          <p:grpSpPr>
            <a:xfrm>
              <a:off x="22170399" y="777240"/>
              <a:ext cx="6877978" cy="6848903"/>
              <a:chOff x="22155159" y="0"/>
              <a:chExt cx="6877978" cy="6848903"/>
            </a:xfrm>
          </p:grpSpPr>
          <p:sp>
            <p:nvSpPr>
              <p:cNvPr id="1901" name="Google Shape;1901;p160"/>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902" name="Google Shape;1902;p160"/>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903" name="Google Shape;1903;p160"/>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904" name="Google Shape;1904;p160"/>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905" name="Google Shape;1905;p160"/>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906" name="Google Shape;1906;p160"/>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907" name="Google Shape;1907;p160"/>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908" name="Google Shape;1908;p160"/>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909" name="Google Shape;1909;p160"/>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910" name="Google Shape;1910;p160"/>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911" name="Google Shape;1911;p160"/>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912" name="Google Shape;1912;p160"/>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913" name="Google Shape;1913;p160"/>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914" name="Google Shape;1914;p160"/>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915" name="Google Shape;1915;p160"/>
          <p:cNvSpPr txBox="1"/>
          <p:nvPr>
            <p:ph idx="1" type="subTitle"/>
          </p:nvPr>
        </p:nvSpPr>
        <p:spPr>
          <a:xfrm>
            <a:off x="5303520" y="1143256"/>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916" name="Google Shape;1916;p160"/>
          <p:cNvSpPr txBox="1"/>
          <p:nvPr>
            <p:ph idx="2" type="subTitle"/>
          </p:nvPr>
        </p:nvSpPr>
        <p:spPr>
          <a:xfrm>
            <a:off x="5303520" y="1454152"/>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917" name="Google Shape;1917;p160"/>
          <p:cNvSpPr txBox="1"/>
          <p:nvPr>
            <p:ph idx="3" type="subTitle"/>
          </p:nvPr>
        </p:nvSpPr>
        <p:spPr>
          <a:xfrm>
            <a:off x="5303520" y="2176528"/>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918" name="Google Shape;1918;p160"/>
          <p:cNvSpPr txBox="1"/>
          <p:nvPr>
            <p:ph idx="4" type="subTitle"/>
          </p:nvPr>
        </p:nvSpPr>
        <p:spPr>
          <a:xfrm>
            <a:off x="5303520" y="2487424"/>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919" name="Google Shape;1919;p160"/>
          <p:cNvSpPr/>
          <p:nvPr/>
        </p:nvSpPr>
        <p:spPr>
          <a:xfrm>
            <a:off x="4576286" y="3249313"/>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920" name="Google Shape;1920;p160"/>
          <p:cNvSpPr txBox="1"/>
          <p:nvPr>
            <p:ph idx="5" type="subTitle"/>
          </p:nvPr>
        </p:nvSpPr>
        <p:spPr>
          <a:xfrm>
            <a:off x="5303520" y="3186556"/>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921" name="Google Shape;1921;p160"/>
          <p:cNvSpPr txBox="1"/>
          <p:nvPr>
            <p:ph idx="6" type="subTitle"/>
          </p:nvPr>
        </p:nvSpPr>
        <p:spPr>
          <a:xfrm>
            <a:off x="5303520" y="3497452"/>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922" name="Google Shape;1922;p160"/>
          <p:cNvSpPr txBox="1"/>
          <p:nvPr>
            <p:ph type="title"/>
          </p:nvPr>
        </p:nvSpPr>
        <p:spPr>
          <a:xfrm>
            <a:off x="456296" y="2368125"/>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923" name="Google Shape;1923;p160"/>
          <p:cNvSpPr/>
          <p:nvPr/>
        </p:nvSpPr>
        <p:spPr>
          <a:xfrm>
            <a:off x="512194" y="1032363"/>
            <a:ext cx="1371600" cy="13716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Four points with large icon">
  <p:cSld name="33. Four points with large icon">
    <p:spTree>
      <p:nvGrpSpPr>
        <p:cNvPr id="1924" name="Shape 1924"/>
        <p:cNvGrpSpPr/>
        <p:nvPr/>
      </p:nvGrpSpPr>
      <p:grpSpPr>
        <a:xfrm>
          <a:off x="0" y="0"/>
          <a:ext cx="0" cy="0"/>
          <a:chOff x="0" y="0"/>
          <a:chExt cx="0" cy="0"/>
        </a:xfrm>
      </p:grpSpPr>
      <p:sp>
        <p:nvSpPr>
          <p:cNvPr id="1925" name="Google Shape;1925;p161"/>
          <p:cNvSpPr/>
          <p:nvPr/>
        </p:nvSpPr>
        <p:spPr>
          <a:xfrm>
            <a:off x="4580573" y="723557"/>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926" name="Google Shape;1926;p161"/>
          <p:cNvSpPr/>
          <p:nvPr/>
        </p:nvSpPr>
        <p:spPr>
          <a:xfrm>
            <a:off x="4580573" y="1758541"/>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927" name="Google Shape;1927;p161"/>
          <p:cNvSpPr/>
          <p:nvPr/>
        </p:nvSpPr>
        <p:spPr>
          <a:xfrm>
            <a:off x="4580573" y="2757821"/>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928" name="Google Shape;1928;p161"/>
          <p:cNvSpPr/>
          <p:nvPr/>
        </p:nvSpPr>
        <p:spPr>
          <a:xfrm>
            <a:off x="4580573" y="3821722"/>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929" name="Google Shape;1929;p161"/>
          <p:cNvGrpSpPr/>
          <p:nvPr/>
        </p:nvGrpSpPr>
        <p:grpSpPr>
          <a:xfrm>
            <a:off x="9190199" y="0"/>
            <a:ext cx="2579242" cy="2568339"/>
            <a:chOff x="22170399" y="777240"/>
            <a:chExt cx="6877978" cy="6848903"/>
          </a:xfrm>
        </p:grpSpPr>
        <p:grpSp>
          <p:nvGrpSpPr>
            <p:cNvPr id="1930" name="Google Shape;1930;p161"/>
            <p:cNvGrpSpPr/>
            <p:nvPr/>
          </p:nvGrpSpPr>
          <p:grpSpPr>
            <a:xfrm>
              <a:off x="22170399" y="777240"/>
              <a:ext cx="6877978" cy="6848903"/>
              <a:chOff x="22155159" y="0"/>
              <a:chExt cx="6877978" cy="6848903"/>
            </a:xfrm>
          </p:grpSpPr>
          <p:sp>
            <p:nvSpPr>
              <p:cNvPr id="1931" name="Google Shape;1931;p161"/>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932" name="Google Shape;1932;p161"/>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933" name="Google Shape;1933;p161"/>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934" name="Google Shape;1934;p161"/>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935" name="Google Shape;1935;p161"/>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936" name="Google Shape;1936;p161"/>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937" name="Google Shape;1937;p161"/>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938" name="Google Shape;1938;p161"/>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939" name="Google Shape;1939;p161"/>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940" name="Google Shape;1940;p161"/>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941" name="Google Shape;1941;p161"/>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942" name="Google Shape;1942;p161"/>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943" name="Google Shape;1943;p161"/>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944" name="Google Shape;1944;p161"/>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945" name="Google Shape;1945;p161"/>
          <p:cNvSpPr txBox="1"/>
          <p:nvPr>
            <p:ph type="title"/>
          </p:nvPr>
        </p:nvSpPr>
        <p:spPr>
          <a:xfrm>
            <a:off x="456296" y="2368125"/>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946" name="Google Shape;1946;p161"/>
          <p:cNvSpPr txBox="1"/>
          <p:nvPr>
            <p:ph idx="1" type="subTitle"/>
          </p:nvPr>
        </p:nvSpPr>
        <p:spPr>
          <a:xfrm>
            <a:off x="5303520" y="649224"/>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947" name="Google Shape;1947;p161"/>
          <p:cNvSpPr txBox="1"/>
          <p:nvPr>
            <p:ph idx="2" type="subTitle"/>
          </p:nvPr>
        </p:nvSpPr>
        <p:spPr>
          <a:xfrm>
            <a:off x="5303520" y="960120"/>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948" name="Google Shape;1948;p161"/>
          <p:cNvSpPr txBox="1"/>
          <p:nvPr>
            <p:ph idx="3" type="subTitle"/>
          </p:nvPr>
        </p:nvSpPr>
        <p:spPr>
          <a:xfrm>
            <a:off x="5303520" y="1682496"/>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949" name="Google Shape;1949;p161"/>
          <p:cNvSpPr txBox="1"/>
          <p:nvPr>
            <p:ph idx="4" type="subTitle"/>
          </p:nvPr>
        </p:nvSpPr>
        <p:spPr>
          <a:xfrm>
            <a:off x="5303520" y="1993392"/>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950" name="Google Shape;1950;p161"/>
          <p:cNvSpPr txBox="1"/>
          <p:nvPr>
            <p:ph idx="5" type="subTitle"/>
          </p:nvPr>
        </p:nvSpPr>
        <p:spPr>
          <a:xfrm>
            <a:off x="5303520" y="2715768"/>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951" name="Google Shape;1951;p161"/>
          <p:cNvSpPr txBox="1"/>
          <p:nvPr>
            <p:ph idx="6" type="subTitle"/>
          </p:nvPr>
        </p:nvSpPr>
        <p:spPr>
          <a:xfrm>
            <a:off x="5303520" y="3026664"/>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952" name="Google Shape;1952;p161"/>
          <p:cNvSpPr txBox="1"/>
          <p:nvPr>
            <p:ph idx="7" type="subTitle"/>
          </p:nvPr>
        </p:nvSpPr>
        <p:spPr>
          <a:xfrm>
            <a:off x="5303520" y="3749040"/>
            <a:ext cx="34290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953" name="Google Shape;1953;p161"/>
          <p:cNvSpPr txBox="1"/>
          <p:nvPr>
            <p:ph idx="8" type="subTitle"/>
          </p:nvPr>
        </p:nvSpPr>
        <p:spPr>
          <a:xfrm>
            <a:off x="5303520" y="4059936"/>
            <a:ext cx="3429000" cy="502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954" name="Google Shape;1954;p161"/>
          <p:cNvSpPr/>
          <p:nvPr/>
        </p:nvSpPr>
        <p:spPr>
          <a:xfrm>
            <a:off x="512194" y="1032363"/>
            <a:ext cx="1371600" cy="13716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Speaker card  (1 person)">
  <p:cSld name="1 Speaker_3">
    <p:bg>
      <p:bgPr>
        <a:gradFill>
          <a:gsLst>
            <a:gs pos="0">
              <a:schemeClr val="accent4"/>
            </a:gs>
            <a:gs pos="100000">
              <a:schemeClr val="accent1"/>
            </a:gs>
          </a:gsLst>
          <a:lin ang="8099331" scaled="0"/>
        </a:gradFill>
      </p:bgPr>
    </p:bg>
    <p:spTree>
      <p:nvGrpSpPr>
        <p:cNvPr id="161" name="Shape 161"/>
        <p:cNvGrpSpPr/>
        <p:nvPr/>
      </p:nvGrpSpPr>
      <p:grpSpPr>
        <a:xfrm>
          <a:off x="0" y="0"/>
          <a:ext cx="0" cy="0"/>
          <a:chOff x="0" y="0"/>
          <a:chExt cx="0" cy="0"/>
        </a:xfrm>
      </p:grpSpPr>
      <p:sp>
        <p:nvSpPr>
          <p:cNvPr id="162" name="Google Shape;162;p17"/>
          <p:cNvSpPr txBox="1"/>
          <p:nvPr>
            <p:ph type="title"/>
          </p:nvPr>
        </p:nvSpPr>
        <p:spPr>
          <a:xfrm>
            <a:off x="3334512" y="1905000"/>
            <a:ext cx="4334400" cy="740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None/>
              <a:defRPr b="1" sz="3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63" name="Google Shape;163;p17"/>
          <p:cNvSpPr txBox="1"/>
          <p:nvPr>
            <p:ph idx="1" type="subTitle"/>
          </p:nvPr>
        </p:nvSpPr>
        <p:spPr>
          <a:xfrm>
            <a:off x="3334512" y="2499360"/>
            <a:ext cx="43344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400"/>
              <a:buFont typeface="Roboto Mono"/>
              <a:buNone/>
              <a:defRPr sz="16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64" name="Google Shape;164;p17"/>
          <p:cNvSpPr txBox="1"/>
          <p:nvPr>
            <p:ph idx="2" type="subTitle"/>
          </p:nvPr>
        </p:nvSpPr>
        <p:spPr>
          <a:xfrm>
            <a:off x="3334512" y="2874264"/>
            <a:ext cx="4334400" cy="338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B949E"/>
              </a:buClr>
              <a:buSzPts val="1100"/>
              <a:buFont typeface="Arial"/>
              <a:buNone/>
              <a:defRPr sz="10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65" name="Google Shape;165;p17"/>
          <p:cNvSpPr/>
          <p:nvPr>
            <p:ph idx="3" type="pic"/>
          </p:nvPr>
        </p:nvSpPr>
        <p:spPr>
          <a:xfrm>
            <a:off x="1387222" y="1714500"/>
            <a:ext cx="1714500" cy="1714500"/>
          </a:xfrm>
          <a:prstGeom prst="ellipse">
            <a:avLst/>
          </a:prstGeom>
          <a:noFill/>
          <a:ln cap="flat" cmpd="sng" w="19050">
            <a:solidFill>
              <a:schemeClr val="accent1"/>
            </a:solidFill>
            <a:prstDash val="solid"/>
            <a:round/>
            <a:headEnd len="sm" w="sm" type="none"/>
            <a:tailEnd len="sm" w="sm" type="none"/>
          </a:ln>
          <a:effectLst>
            <a:reflection blurRad="0" dir="5400000" dist="19050" endA="0" endPos="15000" fadeDir="5400012" kx="0" rotWithShape="0" algn="bl" stA="20000" stPos="0" sy="-100000" ky="0"/>
          </a:effectLst>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Three points with title">
  <p:cSld name="34. Three points with title">
    <p:spTree>
      <p:nvGrpSpPr>
        <p:cNvPr id="1955" name="Shape 1955"/>
        <p:cNvGrpSpPr/>
        <p:nvPr/>
      </p:nvGrpSpPr>
      <p:grpSpPr>
        <a:xfrm>
          <a:off x="0" y="0"/>
          <a:ext cx="0" cy="0"/>
          <a:chOff x="0" y="0"/>
          <a:chExt cx="0" cy="0"/>
        </a:xfrm>
      </p:grpSpPr>
      <p:sp>
        <p:nvSpPr>
          <p:cNvPr id="1956" name="Google Shape;1956;p162"/>
          <p:cNvSpPr/>
          <p:nvPr/>
        </p:nvSpPr>
        <p:spPr>
          <a:xfrm>
            <a:off x="448413" y="1974533"/>
            <a:ext cx="545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957" name="Google Shape;1957;p162"/>
          <p:cNvSpPr/>
          <p:nvPr/>
        </p:nvSpPr>
        <p:spPr>
          <a:xfrm>
            <a:off x="3374892" y="1974533"/>
            <a:ext cx="545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958" name="Google Shape;1958;p162"/>
          <p:cNvSpPr/>
          <p:nvPr/>
        </p:nvSpPr>
        <p:spPr>
          <a:xfrm>
            <a:off x="6282546" y="1974533"/>
            <a:ext cx="545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959" name="Google Shape;1959;p162"/>
          <p:cNvSpPr txBox="1"/>
          <p:nvPr>
            <p:ph type="title"/>
          </p:nvPr>
        </p:nvSpPr>
        <p:spPr>
          <a:xfrm>
            <a:off x="362229" y="277151"/>
            <a:ext cx="7810500" cy="871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grpSp>
        <p:nvGrpSpPr>
          <p:cNvPr id="1960" name="Google Shape;1960;p162"/>
          <p:cNvGrpSpPr/>
          <p:nvPr/>
        </p:nvGrpSpPr>
        <p:grpSpPr>
          <a:xfrm>
            <a:off x="9190199" y="0"/>
            <a:ext cx="2579242" cy="2568339"/>
            <a:chOff x="22170399" y="777240"/>
            <a:chExt cx="6877978" cy="6848903"/>
          </a:xfrm>
        </p:grpSpPr>
        <p:grpSp>
          <p:nvGrpSpPr>
            <p:cNvPr id="1961" name="Google Shape;1961;p162"/>
            <p:cNvGrpSpPr/>
            <p:nvPr/>
          </p:nvGrpSpPr>
          <p:grpSpPr>
            <a:xfrm>
              <a:off x="22170399" y="777240"/>
              <a:ext cx="6877978" cy="6848903"/>
              <a:chOff x="22155159" y="0"/>
              <a:chExt cx="6877978" cy="6848903"/>
            </a:xfrm>
          </p:grpSpPr>
          <p:sp>
            <p:nvSpPr>
              <p:cNvPr id="1962" name="Google Shape;1962;p162"/>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963" name="Google Shape;1963;p162"/>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964" name="Google Shape;1964;p162"/>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965" name="Google Shape;1965;p162"/>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966" name="Google Shape;1966;p162"/>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967" name="Google Shape;1967;p162"/>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968" name="Google Shape;1968;p162"/>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969" name="Google Shape;1969;p162"/>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970" name="Google Shape;1970;p162"/>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971" name="Google Shape;1971;p162"/>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1972" name="Google Shape;1972;p162"/>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1973" name="Google Shape;1973;p162"/>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1974" name="Google Shape;1974;p162"/>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1975" name="Google Shape;1975;p162"/>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1976" name="Google Shape;1976;p162"/>
          <p:cNvSpPr txBox="1"/>
          <p:nvPr>
            <p:ph idx="1" type="subTitle"/>
          </p:nvPr>
        </p:nvSpPr>
        <p:spPr>
          <a:xfrm>
            <a:off x="356616" y="2715768"/>
            <a:ext cx="26244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977" name="Google Shape;1977;p162"/>
          <p:cNvSpPr txBox="1"/>
          <p:nvPr>
            <p:ph idx="2" type="subTitle"/>
          </p:nvPr>
        </p:nvSpPr>
        <p:spPr>
          <a:xfrm>
            <a:off x="356616" y="3026664"/>
            <a:ext cx="2624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978" name="Google Shape;1978;p162"/>
          <p:cNvSpPr txBox="1"/>
          <p:nvPr>
            <p:ph idx="3" type="subTitle"/>
          </p:nvPr>
        </p:nvSpPr>
        <p:spPr>
          <a:xfrm>
            <a:off x="3255264" y="2715768"/>
            <a:ext cx="26244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979" name="Google Shape;1979;p162"/>
          <p:cNvSpPr txBox="1"/>
          <p:nvPr>
            <p:ph idx="4" type="subTitle"/>
          </p:nvPr>
        </p:nvSpPr>
        <p:spPr>
          <a:xfrm>
            <a:off x="3255264" y="3026664"/>
            <a:ext cx="2624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1980" name="Google Shape;1980;p162"/>
          <p:cNvSpPr txBox="1"/>
          <p:nvPr>
            <p:ph idx="5" type="subTitle"/>
          </p:nvPr>
        </p:nvSpPr>
        <p:spPr>
          <a:xfrm>
            <a:off x="6153914" y="2715768"/>
            <a:ext cx="26244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981" name="Google Shape;1981;p162"/>
          <p:cNvSpPr txBox="1"/>
          <p:nvPr>
            <p:ph idx="6" type="subTitle"/>
          </p:nvPr>
        </p:nvSpPr>
        <p:spPr>
          <a:xfrm>
            <a:off x="6153914" y="3026664"/>
            <a:ext cx="2624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Four points with title">
  <p:cSld name="35. Four points with title">
    <p:spTree>
      <p:nvGrpSpPr>
        <p:cNvPr id="1982" name="Shape 1982"/>
        <p:cNvGrpSpPr/>
        <p:nvPr/>
      </p:nvGrpSpPr>
      <p:grpSpPr>
        <a:xfrm>
          <a:off x="0" y="0"/>
          <a:ext cx="0" cy="0"/>
          <a:chOff x="0" y="0"/>
          <a:chExt cx="0" cy="0"/>
        </a:xfrm>
      </p:grpSpPr>
      <p:sp>
        <p:nvSpPr>
          <p:cNvPr id="1983" name="Google Shape;1983;p163"/>
          <p:cNvSpPr/>
          <p:nvPr/>
        </p:nvSpPr>
        <p:spPr>
          <a:xfrm>
            <a:off x="3371844" y="762491"/>
            <a:ext cx="5454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984" name="Google Shape;1984;p163"/>
          <p:cNvSpPr/>
          <p:nvPr/>
        </p:nvSpPr>
        <p:spPr>
          <a:xfrm>
            <a:off x="6281016" y="762491"/>
            <a:ext cx="5454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985" name="Google Shape;1985;p163"/>
          <p:cNvSpPr/>
          <p:nvPr/>
        </p:nvSpPr>
        <p:spPr>
          <a:xfrm>
            <a:off x="3371844" y="2798098"/>
            <a:ext cx="5454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986" name="Google Shape;1986;p163"/>
          <p:cNvSpPr/>
          <p:nvPr/>
        </p:nvSpPr>
        <p:spPr>
          <a:xfrm>
            <a:off x="6318991" y="2798098"/>
            <a:ext cx="5454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987" name="Google Shape;1987;p163"/>
          <p:cNvSpPr txBox="1"/>
          <p:nvPr>
            <p:ph type="title"/>
          </p:nvPr>
        </p:nvSpPr>
        <p:spPr>
          <a:xfrm>
            <a:off x="376469" y="1700213"/>
            <a:ext cx="25521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grpSp>
        <p:nvGrpSpPr>
          <p:cNvPr id="1988" name="Google Shape;1988;p163"/>
          <p:cNvGrpSpPr/>
          <p:nvPr/>
        </p:nvGrpSpPr>
        <p:grpSpPr>
          <a:xfrm>
            <a:off x="9190199" y="0"/>
            <a:ext cx="2579242" cy="2568339"/>
            <a:chOff x="22170399" y="777240"/>
            <a:chExt cx="6877978" cy="6848903"/>
          </a:xfrm>
        </p:grpSpPr>
        <p:grpSp>
          <p:nvGrpSpPr>
            <p:cNvPr id="1989" name="Google Shape;1989;p163"/>
            <p:cNvGrpSpPr/>
            <p:nvPr/>
          </p:nvGrpSpPr>
          <p:grpSpPr>
            <a:xfrm>
              <a:off x="22170399" y="777240"/>
              <a:ext cx="6877978" cy="6848903"/>
              <a:chOff x="22155159" y="0"/>
              <a:chExt cx="6877978" cy="6848903"/>
            </a:xfrm>
          </p:grpSpPr>
          <p:sp>
            <p:nvSpPr>
              <p:cNvPr id="1990" name="Google Shape;1990;p163"/>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1991" name="Google Shape;1991;p163"/>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1992" name="Google Shape;1992;p163"/>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1993" name="Google Shape;1993;p163"/>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1994" name="Google Shape;1994;p163"/>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1995" name="Google Shape;1995;p163"/>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1996" name="Google Shape;1996;p163"/>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1997" name="Google Shape;1997;p163"/>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1998" name="Google Shape;1998;p163"/>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1999" name="Google Shape;1999;p163"/>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000" name="Google Shape;2000;p163"/>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001" name="Google Shape;2001;p163"/>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002" name="Google Shape;2002;p163"/>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003" name="Google Shape;2003;p163"/>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004" name="Google Shape;2004;p163"/>
          <p:cNvSpPr txBox="1"/>
          <p:nvPr>
            <p:ph idx="1" type="subTitle"/>
          </p:nvPr>
        </p:nvSpPr>
        <p:spPr>
          <a:xfrm>
            <a:off x="3264408" y="1554480"/>
            <a:ext cx="26244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005" name="Google Shape;2005;p163"/>
          <p:cNvSpPr txBox="1"/>
          <p:nvPr>
            <p:ph idx="2" type="subTitle"/>
          </p:nvPr>
        </p:nvSpPr>
        <p:spPr>
          <a:xfrm>
            <a:off x="3264408" y="1865376"/>
            <a:ext cx="2624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006" name="Google Shape;2006;p163"/>
          <p:cNvSpPr txBox="1"/>
          <p:nvPr>
            <p:ph idx="3" type="subTitle"/>
          </p:nvPr>
        </p:nvSpPr>
        <p:spPr>
          <a:xfrm>
            <a:off x="3264408" y="3520440"/>
            <a:ext cx="26244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007" name="Google Shape;2007;p163"/>
          <p:cNvSpPr txBox="1"/>
          <p:nvPr>
            <p:ph idx="4" type="subTitle"/>
          </p:nvPr>
        </p:nvSpPr>
        <p:spPr>
          <a:xfrm>
            <a:off x="3264408" y="3831336"/>
            <a:ext cx="2624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008" name="Google Shape;2008;p163"/>
          <p:cNvSpPr txBox="1"/>
          <p:nvPr>
            <p:ph idx="5" type="subTitle"/>
          </p:nvPr>
        </p:nvSpPr>
        <p:spPr>
          <a:xfrm>
            <a:off x="6227064" y="1554480"/>
            <a:ext cx="26244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009" name="Google Shape;2009;p163"/>
          <p:cNvSpPr txBox="1"/>
          <p:nvPr>
            <p:ph idx="6" type="subTitle"/>
          </p:nvPr>
        </p:nvSpPr>
        <p:spPr>
          <a:xfrm>
            <a:off x="6227064" y="1865376"/>
            <a:ext cx="2624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010" name="Google Shape;2010;p163"/>
          <p:cNvSpPr txBox="1"/>
          <p:nvPr>
            <p:ph idx="7" type="subTitle"/>
          </p:nvPr>
        </p:nvSpPr>
        <p:spPr>
          <a:xfrm>
            <a:off x="6227064" y="3520440"/>
            <a:ext cx="26244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011" name="Google Shape;2011;p163"/>
          <p:cNvSpPr txBox="1"/>
          <p:nvPr>
            <p:ph idx="8" type="subTitle"/>
          </p:nvPr>
        </p:nvSpPr>
        <p:spPr>
          <a:xfrm>
            <a:off x="6227064" y="3831336"/>
            <a:ext cx="2624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Linear process (4 steps)">
  <p:cSld name="36. Linear process (4 steps)">
    <p:spTree>
      <p:nvGrpSpPr>
        <p:cNvPr id="2012" name="Shape 2012"/>
        <p:cNvGrpSpPr/>
        <p:nvPr/>
      </p:nvGrpSpPr>
      <p:grpSpPr>
        <a:xfrm>
          <a:off x="0" y="0"/>
          <a:ext cx="0" cy="0"/>
          <a:chOff x="0" y="0"/>
          <a:chExt cx="0" cy="0"/>
        </a:xfrm>
      </p:grpSpPr>
      <p:cxnSp>
        <p:nvCxnSpPr>
          <p:cNvPr id="2013" name="Google Shape;2013;p164"/>
          <p:cNvCxnSpPr>
            <a:endCxn id="2014" idx="4"/>
          </p:cNvCxnSpPr>
          <p:nvPr/>
        </p:nvCxnSpPr>
        <p:spPr>
          <a:xfrm>
            <a:off x="4697072" y="1735124"/>
            <a:ext cx="0" cy="1904700"/>
          </a:xfrm>
          <a:prstGeom prst="straightConnector1">
            <a:avLst/>
          </a:prstGeom>
          <a:noFill/>
          <a:ln cap="flat" cmpd="sng" w="19050">
            <a:solidFill>
              <a:schemeClr val="accent1"/>
            </a:solidFill>
            <a:prstDash val="solid"/>
            <a:round/>
            <a:headEnd len="sm" w="sm" type="none"/>
            <a:tailEnd len="sm" w="sm" type="none"/>
          </a:ln>
        </p:spPr>
      </p:cxnSp>
      <p:sp>
        <p:nvSpPr>
          <p:cNvPr id="2015" name="Google Shape;2015;p164"/>
          <p:cNvSpPr/>
          <p:nvPr/>
        </p:nvSpPr>
        <p:spPr>
          <a:xfrm>
            <a:off x="4481703" y="1577340"/>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1</a:t>
            </a:r>
            <a:endParaRPr b="1" i="0" sz="1400" u="none" cap="none" strike="noStrike">
              <a:solidFill>
                <a:schemeClr val="lt1"/>
              </a:solidFill>
              <a:latin typeface="Roboto Mono"/>
              <a:ea typeface="Roboto Mono"/>
              <a:cs typeface="Roboto Mono"/>
              <a:sym typeface="Roboto Mono"/>
            </a:endParaRPr>
          </a:p>
        </p:txBody>
      </p:sp>
      <p:sp>
        <p:nvSpPr>
          <p:cNvPr id="2016" name="Google Shape;2016;p164"/>
          <p:cNvSpPr/>
          <p:nvPr/>
        </p:nvSpPr>
        <p:spPr>
          <a:xfrm>
            <a:off x="4482722" y="212242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2</a:t>
            </a:r>
            <a:endParaRPr b="1" i="0" sz="1400" u="none" cap="none" strike="noStrike">
              <a:solidFill>
                <a:schemeClr val="lt1"/>
              </a:solidFill>
              <a:latin typeface="Roboto Mono"/>
              <a:ea typeface="Roboto Mono"/>
              <a:cs typeface="Roboto Mono"/>
              <a:sym typeface="Roboto Mono"/>
            </a:endParaRPr>
          </a:p>
        </p:txBody>
      </p:sp>
      <p:sp>
        <p:nvSpPr>
          <p:cNvPr id="2017" name="Google Shape;2017;p164"/>
          <p:cNvSpPr/>
          <p:nvPr/>
        </p:nvSpPr>
        <p:spPr>
          <a:xfrm>
            <a:off x="4482722" y="266677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3</a:t>
            </a:r>
            <a:endParaRPr b="1" i="0" sz="1400" u="none" cap="none" strike="noStrike">
              <a:solidFill>
                <a:schemeClr val="lt1"/>
              </a:solidFill>
              <a:latin typeface="Roboto Mono"/>
              <a:ea typeface="Roboto Mono"/>
              <a:cs typeface="Roboto Mono"/>
              <a:sym typeface="Roboto Mono"/>
            </a:endParaRPr>
          </a:p>
        </p:txBody>
      </p:sp>
      <p:sp>
        <p:nvSpPr>
          <p:cNvPr id="2014" name="Google Shape;2014;p164"/>
          <p:cNvSpPr/>
          <p:nvPr/>
        </p:nvSpPr>
        <p:spPr>
          <a:xfrm>
            <a:off x="4482722" y="321112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4</a:t>
            </a:r>
            <a:endParaRPr b="1" i="0" sz="1400" u="none" cap="none" strike="noStrike">
              <a:solidFill>
                <a:schemeClr val="lt1"/>
              </a:solidFill>
              <a:latin typeface="Roboto Mono"/>
              <a:ea typeface="Roboto Mono"/>
              <a:cs typeface="Roboto Mono"/>
              <a:sym typeface="Roboto Mono"/>
            </a:endParaRPr>
          </a:p>
        </p:txBody>
      </p:sp>
      <p:sp>
        <p:nvSpPr>
          <p:cNvPr id="2018" name="Google Shape;2018;p164"/>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grpSp>
        <p:nvGrpSpPr>
          <p:cNvPr id="2019" name="Google Shape;2019;p164"/>
          <p:cNvGrpSpPr/>
          <p:nvPr/>
        </p:nvGrpSpPr>
        <p:grpSpPr>
          <a:xfrm>
            <a:off x="9190199" y="0"/>
            <a:ext cx="2579242" cy="2568339"/>
            <a:chOff x="22170399" y="777240"/>
            <a:chExt cx="6877978" cy="6848903"/>
          </a:xfrm>
        </p:grpSpPr>
        <p:grpSp>
          <p:nvGrpSpPr>
            <p:cNvPr id="2020" name="Google Shape;2020;p164"/>
            <p:cNvGrpSpPr/>
            <p:nvPr/>
          </p:nvGrpSpPr>
          <p:grpSpPr>
            <a:xfrm>
              <a:off x="22170399" y="777240"/>
              <a:ext cx="6877978" cy="6848903"/>
              <a:chOff x="22155159" y="0"/>
              <a:chExt cx="6877978" cy="6848903"/>
            </a:xfrm>
          </p:grpSpPr>
          <p:sp>
            <p:nvSpPr>
              <p:cNvPr id="2021" name="Google Shape;2021;p164"/>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022" name="Google Shape;2022;p164"/>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023" name="Google Shape;2023;p164"/>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024" name="Google Shape;2024;p164"/>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025" name="Google Shape;2025;p164"/>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026" name="Google Shape;2026;p164"/>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027" name="Google Shape;2027;p164"/>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028" name="Google Shape;2028;p164"/>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029" name="Google Shape;2029;p164"/>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030" name="Google Shape;2030;p164"/>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031" name="Google Shape;2031;p164"/>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032" name="Google Shape;2032;p164"/>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033" name="Google Shape;2033;p164"/>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034" name="Google Shape;2034;p164"/>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035" name="Google Shape;2035;p164"/>
          <p:cNvSpPr txBox="1"/>
          <p:nvPr>
            <p:ph idx="1" type="subTitle"/>
          </p:nvPr>
        </p:nvSpPr>
        <p:spPr>
          <a:xfrm>
            <a:off x="5102352" y="1645920"/>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36" name="Google Shape;2036;p164"/>
          <p:cNvSpPr txBox="1"/>
          <p:nvPr>
            <p:ph idx="2" type="subTitle"/>
          </p:nvPr>
        </p:nvSpPr>
        <p:spPr>
          <a:xfrm>
            <a:off x="5102352" y="2194560"/>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37" name="Google Shape;2037;p164"/>
          <p:cNvSpPr txBox="1"/>
          <p:nvPr>
            <p:ph idx="3" type="subTitle"/>
          </p:nvPr>
        </p:nvSpPr>
        <p:spPr>
          <a:xfrm>
            <a:off x="5102352" y="2734056"/>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38" name="Google Shape;2038;p164"/>
          <p:cNvSpPr txBox="1"/>
          <p:nvPr>
            <p:ph idx="4" type="subTitle"/>
          </p:nvPr>
        </p:nvSpPr>
        <p:spPr>
          <a:xfrm>
            <a:off x="5102352" y="3282696"/>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Linear process (5 steps)">
  <p:cSld name="37. Linear process (5 steps)">
    <p:spTree>
      <p:nvGrpSpPr>
        <p:cNvPr id="2039" name="Shape 2039"/>
        <p:cNvGrpSpPr/>
        <p:nvPr/>
      </p:nvGrpSpPr>
      <p:grpSpPr>
        <a:xfrm>
          <a:off x="0" y="0"/>
          <a:ext cx="0" cy="0"/>
          <a:chOff x="0" y="0"/>
          <a:chExt cx="0" cy="0"/>
        </a:xfrm>
      </p:grpSpPr>
      <p:cxnSp>
        <p:nvCxnSpPr>
          <p:cNvPr id="2040" name="Google Shape;2040;p165"/>
          <p:cNvCxnSpPr>
            <a:endCxn id="2041" idx="4"/>
          </p:cNvCxnSpPr>
          <p:nvPr/>
        </p:nvCxnSpPr>
        <p:spPr>
          <a:xfrm>
            <a:off x="4697072" y="1446734"/>
            <a:ext cx="0" cy="2448900"/>
          </a:xfrm>
          <a:prstGeom prst="straightConnector1">
            <a:avLst/>
          </a:prstGeom>
          <a:noFill/>
          <a:ln cap="flat" cmpd="sng" w="19050">
            <a:solidFill>
              <a:schemeClr val="accent1"/>
            </a:solidFill>
            <a:prstDash val="solid"/>
            <a:round/>
            <a:headEnd len="sm" w="sm" type="none"/>
            <a:tailEnd len="sm" w="sm" type="none"/>
          </a:ln>
        </p:spPr>
      </p:cxnSp>
      <p:sp>
        <p:nvSpPr>
          <p:cNvPr id="2042" name="Google Shape;2042;p165"/>
          <p:cNvSpPr/>
          <p:nvPr/>
        </p:nvSpPr>
        <p:spPr>
          <a:xfrm>
            <a:off x="4482722" y="128953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1</a:t>
            </a:r>
            <a:endParaRPr b="1" i="0" sz="1400" u="none" cap="none" strike="noStrike">
              <a:solidFill>
                <a:schemeClr val="lt1"/>
              </a:solidFill>
              <a:latin typeface="Roboto Mono"/>
              <a:ea typeface="Roboto Mono"/>
              <a:cs typeface="Roboto Mono"/>
              <a:sym typeface="Roboto Mono"/>
            </a:endParaRPr>
          </a:p>
        </p:txBody>
      </p:sp>
      <p:sp>
        <p:nvSpPr>
          <p:cNvPr id="2043" name="Google Shape;2043;p165"/>
          <p:cNvSpPr/>
          <p:nvPr/>
        </p:nvSpPr>
        <p:spPr>
          <a:xfrm>
            <a:off x="4482722" y="183388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2</a:t>
            </a:r>
            <a:endParaRPr b="1" i="0" sz="1400" u="none" cap="none" strike="noStrike">
              <a:solidFill>
                <a:schemeClr val="lt1"/>
              </a:solidFill>
              <a:latin typeface="Roboto Mono"/>
              <a:ea typeface="Roboto Mono"/>
              <a:cs typeface="Roboto Mono"/>
              <a:sym typeface="Roboto Mono"/>
            </a:endParaRPr>
          </a:p>
        </p:txBody>
      </p:sp>
      <p:sp>
        <p:nvSpPr>
          <p:cNvPr id="2044" name="Google Shape;2044;p165"/>
          <p:cNvSpPr/>
          <p:nvPr/>
        </p:nvSpPr>
        <p:spPr>
          <a:xfrm>
            <a:off x="4482722" y="237823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3</a:t>
            </a:r>
            <a:endParaRPr b="1" i="0" sz="1400" u="none" cap="none" strike="noStrike">
              <a:solidFill>
                <a:schemeClr val="lt1"/>
              </a:solidFill>
              <a:latin typeface="Roboto Mono"/>
              <a:ea typeface="Roboto Mono"/>
              <a:cs typeface="Roboto Mono"/>
              <a:sym typeface="Roboto Mono"/>
            </a:endParaRPr>
          </a:p>
        </p:txBody>
      </p:sp>
      <p:sp>
        <p:nvSpPr>
          <p:cNvPr id="2045" name="Google Shape;2045;p165"/>
          <p:cNvSpPr/>
          <p:nvPr/>
        </p:nvSpPr>
        <p:spPr>
          <a:xfrm>
            <a:off x="4482722" y="292258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4</a:t>
            </a:r>
            <a:endParaRPr b="1" i="0" sz="1400" u="none" cap="none" strike="noStrike">
              <a:solidFill>
                <a:schemeClr val="lt1"/>
              </a:solidFill>
              <a:latin typeface="Roboto Mono"/>
              <a:ea typeface="Roboto Mono"/>
              <a:cs typeface="Roboto Mono"/>
              <a:sym typeface="Roboto Mono"/>
            </a:endParaRPr>
          </a:p>
        </p:txBody>
      </p:sp>
      <p:sp>
        <p:nvSpPr>
          <p:cNvPr id="2041" name="Google Shape;2041;p165"/>
          <p:cNvSpPr/>
          <p:nvPr/>
        </p:nvSpPr>
        <p:spPr>
          <a:xfrm>
            <a:off x="4482722" y="346693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5</a:t>
            </a:r>
            <a:endParaRPr b="1" i="0" sz="1400" u="none" cap="none" strike="noStrike">
              <a:solidFill>
                <a:schemeClr val="lt1"/>
              </a:solidFill>
              <a:latin typeface="Roboto Mono"/>
              <a:ea typeface="Roboto Mono"/>
              <a:cs typeface="Roboto Mono"/>
              <a:sym typeface="Roboto Mono"/>
            </a:endParaRPr>
          </a:p>
        </p:txBody>
      </p:sp>
      <p:sp>
        <p:nvSpPr>
          <p:cNvPr id="2046" name="Google Shape;2046;p165"/>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grpSp>
        <p:nvGrpSpPr>
          <p:cNvPr id="2047" name="Google Shape;2047;p165"/>
          <p:cNvGrpSpPr/>
          <p:nvPr/>
        </p:nvGrpSpPr>
        <p:grpSpPr>
          <a:xfrm>
            <a:off x="9190199" y="0"/>
            <a:ext cx="2579242" cy="2568339"/>
            <a:chOff x="22170399" y="777240"/>
            <a:chExt cx="6877978" cy="6848903"/>
          </a:xfrm>
        </p:grpSpPr>
        <p:grpSp>
          <p:nvGrpSpPr>
            <p:cNvPr id="2048" name="Google Shape;2048;p165"/>
            <p:cNvGrpSpPr/>
            <p:nvPr/>
          </p:nvGrpSpPr>
          <p:grpSpPr>
            <a:xfrm>
              <a:off x="22170399" y="777240"/>
              <a:ext cx="6877978" cy="6848903"/>
              <a:chOff x="22155159" y="0"/>
              <a:chExt cx="6877978" cy="6848903"/>
            </a:xfrm>
          </p:grpSpPr>
          <p:sp>
            <p:nvSpPr>
              <p:cNvPr id="2049" name="Google Shape;2049;p165"/>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050" name="Google Shape;2050;p165"/>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051" name="Google Shape;2051;p165"/>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052" name="Google Shape;2052;p165"/>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053" name="Google Shape;2053;p165"/>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054" name="Google Shape;2054;p165"/>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055" name="Google Shape;2055;p165"/>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056" name="Google Shape;2056;p165"/>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057" name="Google Shape;2057;p165"/>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058" name="Google Shape;2058;p165"/>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059" name="Google Shape;2059;p165"/>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060" name="Google Shape;2060;p165"/>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061" name="Google Shape;2061;p165"/>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062" name="Google Shape;2062;p165"/>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063" name="Google Shape;2063;p165"/>
          <p:cNvSpPr txBox="1"/>
          <p:nvPr>
            <p:ph idx="1" type="subTitle"/>
          </p:nvPr>
        </p:nvSpPr>
        <p:spPr>
          <a:xfrm>
            <a:off x="5102352" y="1344168"/>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64" name="Google Shape;2064;p165"/>
          <p:cNvSpPr txBox="1"/>
          <p:nvPr>
            <p:ph idx="2" type="subTitle"/>
          </p:nvPr>
        </p:nvSpPr>
        <p:spPr>
          <a:xfrm>
            <a:off x="5102352" y="1890525"/>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65" name="Google Shape;2065;p165"/>
          <p:cNvSpPr txBox="1"/>
          <p:nvPr>
            <p:ph idx="3" type="subTitle"/>
          </p:nvPr>
        </p:nvSpPr>
        <p:spPr>
          <a:xfrm>
            <a:off x="5102352" y="2436881"/>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66" name="Google Shape;2066;p165"/>
          <p:cNvSpPr txBox="1"/>
          <p:nvPr>
            <p:ph idx="4" type="subTitle"/>
          </p:nvPr>
        </p:nvSpPr>
        <p:spPr>
          <a:xfrm>
            <a:off x="5102352" y="2983238"/>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67" name="Google Shape;2067;p165"/>
          <p:cNvSpPr txBox="1"/>
          <p:nvPr>
            <p:ph idx="5" type="subTitle"/>
          </p:nvPr>
        </p:nvSpPr>
        <p:spPr>
          <a:xfrm>
            <a:off x="5102352" y="3529594"/>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Linear process (6 steps)">
  <p:cSld name="38. Linear process (6 steps)">
    <p:spTree>
      <p:nvGrpSpPr>
        <p:cNvPr id="2068" name="Shape 2068"/>
        <p:cNvGrpSpPr/>
        <p:nvPr/>
      </p:nvGrpSpPr>
      <p:grpSpPr>
        <a:xfrm>
          <a:off x="0" y="0"/>
          <a:ext cx="0" cy="0"/>
          <a:chOff x="0" y="0"/>
          <a:chExt cx="0" cy="0"/>
        </a:xfrm>
      </p:grpSpPr>
      <p:sp>
        <p:nvSpPr>
          <p:cNvPr id="2069" name="Google Shape;2069;p166"/>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cxnSp>
        <p:nvCxnSpPr>
          <p:cNvPr id="2070" name="Google Shape;2070;p166"/>
          <p:cNvCxnSpPr/>
          <p:nvPr/>
        </p:nvCxnSpPr>
        <p:spPr>
          <a:xfrm>
            <a:off x="4716590" y="1103479"/>
            <a:ext cx="0" cy="2778900"/>
          </a:xfrm>
          <a:prstGeom prst="straightConnector1">
            <a:avLst/>
          </a:prstGeom>
          <a:noFill/>
          <a:ln cap="flat" cmpd="sng" w="19050">
            <a:solidFill>
              <a:schemeClr val="accent1"/>
            </a:solidFill>
            <a:prstDash val="solid"/>
            <a:round/>
            <a:headEnd len="sm" w="sm" type="none"/>
            <a:tailEnd len="sm" w="sm" type="none"/>
          </a:ln>
        </p:spPr>
      </p:cxnSp>
      <p:sp>
        <p:nvSpPr>
          <p:cNvPr id="2071" name="Google Shape;2071;p166"/>
          <p:cNvSpPr/>
          <p:nvPr/>
        </p:nvSpPr>
        <p:spPr>
          <a:xfrm>
            <a:off x="4502277" y="94640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1</a:t>
            </a:r>
            <a:endParaRPr b="1" i="0" sz="1400" u="none" cap="none" strike="noStrike">
              <a:solidFill>
                <a:schemeClr val="lt1"/>
              </a:solidFill>
              <a:latin typeface="Roboto Mono"/>
              <a:ea typeface="Roboto Mono"/>
              <a:cs typeface="Roboto Mono"/>
              <a:sym typeface="Roboto Mono"/>
            </a:endParaRPr>
          </a:p>
        </p:txBody>
      </p:sp>
      <p:sp>
        <p:nvSpPr>
          <p:cNvPr id="2072" name="Google Shape;2072;p166"/>
          <p:cNvSpPr/>
          <p:nvPr/>
        </p:nvSpPr>
        <p:spPr>
          <a:xfrm>
            <a:off x="4502277" y="149075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2</a:t>
            </a:r>
            <a:endParaRPr b="1" i="0" sz="1400" u="none" cap="none" strike="noStrike">
              <a:solidFill>
                <a:schemeClr val="lt1"/>
              </a:solidFill>
              <a:latin typeface="Roboto Mono"/>
              <a:ea typeface="Roboto Mono"/>
              <a:cs typeface="Roboto Mono"/>
              <a:sym typeface="Roboto Mono"/>
            </a:endParaRPr>
          </a:p>
        </p:txBody>
      </p:sp>
      <p:sp>
        <p:nvSpPr>
          <p:cNvPr id="2073" name="Google Shape;2073;p166"/>
          <p:cNvSpPr/>
          <p:nvPr/>
        </p:nvSpPr>
        <p:spPr>
          <a:xfrm>
            <a:off x="4502277" y="203510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3</a:t>
            </a:r>
            <a:endParaRPr b="1" i="0" sz="1400" u="none" cap="none" strike="noStrike">
              <a:solidFill>
                <a:schemeClr val="lt1"/>
              </a:solidFill>
              <a:latin typeface="Roboto Mono"/>
              <a:ea typeface="Roboto Mono"/>
              <a:cs typeface="Roboto Mono"/>
              <a:sym typeface="Roboto Mono"/>
            </a:endParaRPr>
          </a:p>
        </p:txBody>
      </p:sp>
      <p:sp>
        <p:nvSpPr>
          <p:cNvPr id="2074" name="Google Shape;2074;p166"/>
          <p:cNvSpPr/>
          <p:nvPr/>
        </p:nvSpPr>
        <p:spPr>
          <a:xfrm>
            <a:off x="4502277" y="257945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4</a:t>
            </a:r>
            <a:endParaRPr b="1" i="0" sz="1400" u="none" cap="none" strike="noStrike">
              <a:solidFill>
                <a:schemeClr val="lt1"/>
              </a:solidFill>
              <a:latin typeface="Roboto Mono"/>
              <a:ea typeface="Roboto Mono"/>
              <a:cs typeface="Roboto Mono"/>
              <a:sym typeface="Roboto Mono"/>
            </a:endParaRPr>
          </a:p>
        </p:txBody>
      </p:sp>
      <p:sp>
        <p:nvSpPr>
          <p:cNvPr id="2075" name="Google Shape;2075;p166"/>
          <p:cNvSpPr/>
          <p:nvPr/>
        </p:nvSpPr>
        <p:spPr>
          <a:xfrm>
            <a:off x="4502277" y="312380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5</a:t>
            </a:r>
            <a:endParaRPr b="1" i="0" sz="1400" u="none" cap="none" strike="noStrike">
              <a:solidFill>
                <a:schemeClr val="lt1"/>
              </a:solidFill>
              <a:latin typeface="Roboto Mono"/>
              <a:ea typeface="Roboto Mono"/>
              <a:cs typeface="Roboto Mono"/>
              <a:sym typeface="Roboto Mono"/>
            </a:endParaRPr>
          </a:p>
        </p:txBody>
      </p:sp>
      <p:sp>
        <p:nvSpPr>
          <p:cNvPr id="2076" name="Google Shape;2076;p166"/>
          <p:cNvSpPr/>
          <p:nvPr/>
        </p:nvSpPr>
        <p:spPr>
          <a:xfrm>
            <a:off x="4502277" y="3668154"/>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lt1"/>
                </a:solidFill>
                <a:latin typeface="Roboto Mono"/>
                <a:ea typeface="Roboto Mono"/>
                <a:cs typeface="Roboto Mono"/>
                <a:sym typeface="Roboto Mono"/>
              </a:rPr>
              <a:t>6</a:t>
            </a:r>
            <a:endParaRPr b="1" i="0" sz="1400" u="none" cap="none" strike="noStrike">
              <a:solidFill>
                <a:schemeClr val="lt1"/>
              </a:solidFill>
              <a:latin typeface="Roboto Mono"/>
              <a:ea typeface="Roboto Mono"/>
              <a:cs typeface="Roboto Mono"/>
              <a:sym typeface="Roboto Mono"/>
            </a:endParaRPr>
          </a:p>
        </p:txBody>
      </p:sp>
      <p:grpSp>
        <p:nvGrpSpPr>
          <p:cNvPr id="2077" name="Google Shape;2077;p166"/>
          <p:cNvGrpSpPr/>
          <p:nvPr/>
        </p:nvGrpSpPr>
        <p:grpSpPr>
          <a:xfrm>
            <a:off x="9190199" y="0"/>
            <a:ext cx="2579242" cy="2568339"/>
            <a:chOff x="22170399" y="777240"/>
            <a:chExt cx="6877978" cy="6848903"/>
          </a:xfrm>
        </p:grpSpPr>
        <p:grpSp>
          <p:nvGrpSpPr>
            <p:cNvPr id="2078" name="Google Shape;2078;p166"/>
            <p:cNvGrpSpPr/>
            <p:nvPr/>
          </p:nvGrpSpPr>
          <p:grpSpPr>
            <a:xfrm>
              <a:off x="22170399" y="777240"/>
              <a:ext cx="6877978" cy="6848903"/>
              <a:chOff x="22155159" y="0"/>
              <a:chExt cx="6877978" cy="6848903"/>
            </a:xfrm>
          </p:grpSpPr>
          <p:sp>
            <p:nvSpPr>
              <p:cNvPr id="2079" name="Google Shape;2079;p166"/>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080" name="Google Shape;2080;p166"/>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081" name="Google Shape;2081;p166"/>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082" name="Google Shape;2082;p166"/>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083" name="Google Shape;2083;p166"/>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084" name="Google Shape;2084;p166"/>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085" name="Google Shape;2085;p166"/>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086" name="Google Shape;2086;p166"/>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087" name="Google Shape;2087;p166"/>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088" name="Google Shape;2088;p166"/>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089" name="Google Shape;2089;p166"/>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090" name="Google Shape;2090;p166"/>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091" name="Google Shape;2091;p166"/>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092" name="Google Shape;2092;p166"/>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093" name="Google Shape;2093;p166"/>
          <p:cNvSpPr txBox="1"/>
          <p:nvPr>
            <p:ph idx="1" type="subTitle"/>
          </p:nvPr>
        </p:nvSpPr>
        <p:spPr>
          <a:xfrm>
            <a:off x="5102352" y="1005840"/>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94" name="Google Shape;2094;p166"/>
          <p:cNvSpPr txBox="1"/>
          <p:nvPr>
            <p:ph idx="2" type="subTitle"/>
          </p:nvPr>
        </p:nvSpPr>
        <p:spPr>
          <a:xfrm>
            <a:off x="5102352" y="1552197"/>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95" name="Google Shape;2095;p166"/>
          <p:cNvSpPr txBox="1"/>
          <p:nvPr>
            <p:ph idx="3" type="subTitle"/>
          </p:nvPr>
        </p:nvSpPr>
        <p:spPr>
          <a:xfrm>
            <a:off x="5102352" y="2098553"/>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96" name="Google Shape;2096;p166"/>
          <p:cNvSpPr txBox="1"/>
          <p:nvPr>
            <p:ph idx="4" type="subTitle"/>
          </p:nvPr>
        </p:nvSpPr>
        <p:spPr>
          <a:xfrm>
            <a:off x="5102352" y="2644910"/>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97" name="Google Shape;2097;p166"/>
          <p:cNvSpPr txBox="1"/>
          <p:nvPr>
            <p:ph idx="5" type="subTitle"/>
          </p:nvPr>
        </p:nvSpPr>
        <p:spPr>
          <a:xfrm>
            <a:off x="5102352" y="3191266"/>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098" name="Google Shape;2098;p166"/>
          <p:cNvSpPr txBox="1"/>
          <p:nvPr>
            <p:ph idx="6" type="subTitle"/>
          </p:nvPr>
        </p:nvSpPr>
        <p:spPr>
          <a:xfrm>
            <a:off x="5102352" y="3737616"/>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Linear checklist (5 marks)">
  <p:cSld name="40. Linear checklist (5 marks)">
    <p:spTree>
      <p:nvGrpSpPr>
        <p:cNvPr id="2099" name="Shape 2099"/>
        <p:cNvGrpSpPr/>
        <p:nvPr/>
      </p:nvGrpSpPr>
      <p:grpSpPr>
        <a:xfrm>
          <a:off x="0" y="0"/>
          <a:ext cx="0" cy="0"/>
          <a:chOff x="0" y="0"/>
          <a:chExt cx="0" cy="0"/>
        </a:xfrm>
      </p:grpSpPr>
      <p:grpSp>
        <p:nvGrpSpPr>
          <p:cNvPr id="2100" name="Google Shape;2100;p167"/>
          <p:cNvGrpSpPr/>
          <p:nvPr/>
        </p:nvGrpSpPr>
        <p:grpSpPr>
          <a:xfrm>
            <a:off x="4502277" y="1271872"/>
            <a:ext cx="428700" cy="2606100"/>
            <a:chOff x="4502277" y="1271873"/>
            <a:chExt cx="428700" cy="2606100"/>
          </a:xfrm>
        </p:grpSpPr>
        <p:cxnSp>
          <p:nvCxnSpPr>
            <p:cNvPr id="2101" name="Google Shape;2101;p167"/>
            <p:cNvCxnSpPr>
              <a:endCxn id="2102" idx="0"/>
            </p:cNvCxnSpPr>
            <p:nvPr/>
          </p:nvCxnSpPr>
          <p:spPr>
            <a:xfrm>
              <a:off x="4716627" y="1438673"/>
              <a:ext cx="0" cy="2010600"/>
            </a:xfrm>
            <a:prstGeom prst="straightConnector1">
              <a:avLst/>
            </a:prstGeom>
            <a:noFill/>
            <a:ln cap="flat" cmpd="sng" w="19050">
              <a:solidFill>
                <a:schemeClr val="accent3"/>
              </a:solidFill>
              <a:prstDash val="solid"/>
              <a:round/>
              <a:headEnd len="sm" w="sm" type="none"/>
              <a:tailEnd len="sm" w="sm" type="none"/>
            </a:ln>
          </p:spPr>
        </p:cxnSp>
        <p:sp>
          <p:nvSpPr>
            <p:cNvPr id="2103" name="Google Shape;2103;p167"/>
            <p:cNvSpPr/>
            <p:nvPr/>
          </p:nvSpPr>
          <p:spPr>
            <a:xfrm>
              <a:off x="4502277" y="2904923"/>
              <a:ext cx="428700" cy="428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2104" name="Google Shape;2104;p167"/>
            <p:cNvSpPr/>
            <p:nvPr/>
          </p:nvSpPr>
          <p:spPr>
            <a:xfrm>
              <a:off x="4502277" y="2360573"/>
              <a:ext cx="428700" cy="428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2105" name="Google Shape;2105;p167"/>
            <p:cNvSpPr/>
            <p:nvPr/>
          </p:nvSpPr>
          <p:spPr>
            <a:xfrm>
              <a:off x="4502277" y="1816222"/>
              <a:ext cx="428700" cy="428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2106" name="Google Shape;2106;p167"/>
            <p:cNvSpPr/>
            <p:nvPr/>
          </p:nvSpPr>
          <p:spPr>
            <a:xfrm>
              <a:off x="4502277" y="1271873"/>
              <a:ext cx="428700" cy="428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2102" name="Google Shape;2102;p167"/>
            <p:cNvSpPr/>
            <p:nvPr/>
          </p:nvSpPr>
          <p:spPr>
            <a:xfrm>
              <a:off x="4502277" y="3449273"/>
              <a:ext cx="428700" cy="428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pic>
          <p:nvPicPr>
            <p:cNvPr id="2107" name="Google Shape;2107;p167"/>
            <p:cNvPicPr preferRelativeResize="0"/>
            <p:nvPr/>
          </p:nvPicPr>
          <p:blipFill rotWithShape="1">
            <a:blip r:embed="rId2">
              <a:alphaModFix/>
            </a:blip>
            <a:srcRect b="0" l="0" r="0" t="0"/>
            <a:stretch/>
          </p:blipFill>
          <p:spPr>
            <a:xfrm>
              <a:off x="4630865" y="1423619"/>
              <a:ext cx="171450" cy="125131"/>
            </a:xfrm>
            <a:prstGeom prst="rect">
              <a:avLst/>
            </a:prstGeom>
            <a:noFill/>
            <a:ln>
              <a:noFill/>
            </a:ln>
          </p:spPr>
        </p:pic>
        <p:pic>
          <p:nvPicPr>
            <p:cNvPr id="2108" name="Google Shape;2108;p167"/>
            <p:cNvPicPr preferRelativeResize="0"/>
            <p:nvPr/>
          </p:nvPicPr>
          <p:blipFill rotWithShape="1">
            <a:blip r:embed="rId2">
              <a:alphaModFix/>
            </a:blip>
            <a:srcRect b="0" l="0" r="0" t="0"/>
            <a:stretch/>
          </p:blipFill>
          <p:spPr>
            <a:xfrm>
              <a:off x="4630865" y="1967969"/>
              <a:ext cx="171450" cy="125131"/>
            </a:xfrm>
            <a:prstGeom prst="rect">
              <a:avLst/>
            </a:prstGeom>
            <a:noFill/>
            <a:ln>
              <a:noFill/>
            </a:ln>
          </p:spPr>
        </p:pic>
        <p:pic>
          <p:nvPicPr>
            <p:cNvPr id="2109" name="Google Shape;2109;p167"/>
            <p:cNvPicPr preferRelativeResize="0"/>
            <p:nvPr/>
          </p:nvPicPr>
          <p:blipFill rotWithShape="1">
            <a:blip r:embed="rId2">
              <a:alphaModFix/>
            </a:blip>
            <a:srcRect b="0" l="0" r="0" t="0"/>
            <a:stretch/>
          </p:blipFill>
          <p:spPr>
            <a:xfrm>
              <a:off x="4630865" y="2512319"/>
              <a:ext cx="171450" cy="125131"/>
            </a:xfrm>
            <a:prstGeom prst="rect">
              <a:avLst/>
            </a:prstGeom>
            <a:noFill/>
            <a:ln>
              <a:noFill/>
            </a:ln>
          </p:spPr>
        </p:pic>
        <p:pic>
          <p:nvPicPr>
            <p:cNvPr id="2110" name="Google Shape;2110;p167"/>
            <p:cNvPicPr preferRelativeResize="0"/>
            <p:nvPr/>
          </p:nvPicPr>
          <p:blipFill rotWithShape="1">
            <a:blip r:embed="rId2">
              <a:alphaModFix/>
            </a:blip>
            <a:srcRect b="0" l="0" r="0" t="0"/>
            <a:stretch/>
          </p:blipFill>
          <p:spPr>
            <a:xfrm>
              <a:off x="4630865" y="3056669"/>
              <a:ext cx="171450" cy="125131"/>
            </a:xfrm>
            <a:prstGeom prst="rect">
              <a:avLst/>
            </a:prstGeom>
            <a:noFill/>
            <a:ln>
              <a:noFill/>
            </a:ln>
          </p:spPr>
        </p:pic>
        <p:pic>
          <p:nvPicPr>
            <p:cNvPr id="2111" name="Google Shape;2111;p167"/>
            <p:cNvPicPr preferRelativeResize="0"/>
            <p:nvPr/>
          </p:nvPicPr>
          <p:blipFill rotWithShape="1">
            <a:blip r:embed="rId2">
              <a:alphaModFix/>
            </a:blip>
            <a:srcRect b="0" l="0" r="0" t="0"/>
            <a:stretch/>
          </p:blipFill>
          <p:spPr>
            <a:xfrm>
              <a:off x="4630865" y="3601018"/>
              <a:ext cx="171450" cy="125131"/>
            </a:xfrm>
            <a:prstGeom prst="rect">
              <a:avLst/>
            </a:prstGeom>
            <a:noFill/>
            <a:ln>
              <a:noFill/>
            </a:ln>
          </p:spPr>
        </p:pic>
      </p:grpSp>
      <p:sp>
        <p:nvSpPr>
          <p:cNvPr id="2112" name="Google Shape;2112;p167"/>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2113" name="Google Shape;2113;p167"/>
          <p:cNvSpPr txBox="1"/>
          <p:nvPr>
            <p:ph idx="1" type="subTitle"/>
          </p:nvPr>
        </p:nvSpPr>
        <p:spPr>
          <a:xfrm>
            <a:off x="5102352" y="1344168"/>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114" name="Google Shape;2114;p167"/>
          <p:cNvSpPr txBox="1"/>
          <p:nvPr>
            <p:ph idx="2" type="subTitle"/>
          </p:nvPr>
        </p:nvSpPr>
        <p:spPr>
          <a:xfrm>
            <a:off x="5102352" y="1890525"/>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115" name="Google Shape;2115;p167"/>
          <p:cNvSpPr txBox="1"/>
          <p:nvPr>
            <p:ph idx="3" type="subTitle"/>
          </p:nvPr>
        </p:nvSpPr>
        <p:spPr>
          <a:xfrm>
            <a:off x="5102352" y="2436881"/>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116" name="Google Shape;2116;p167"/>
          <p:cNvSpPr txBox="1"/>
          <p:nvPr>
            <p:ph idx="4" type="subTitle"/>
          </p:nvPr>
        </p:nvSpPr>
        <p:spPr>
          <a:xfrm>
            <a:off x="5102352" y="2983238"/>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117" name="Google Shape;2117;p167"/>
          <p:cNvSpPr txBox="1"/>
          <p:nvPr>
            <p:ph idx="5" type="subTitle"/>
          </p:nvPr>
        </p:nvSpPr>
        <p:spPr>
          <a:xfrm>
            <a:off x="5102352" y="3529594"/>
            <a:ext cx="34290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Title with three statements">
  <p:cSld name="41. Title with three statements">
    <p:spTree>
      <p:nvGrpSpPr>
        <p:cNvPr id="2118" name="Shape 2118"/>
        <p:cNvGrpSpPr/>
        <p:nvPr/>
      </p:nvGrpSpPr>
      <p:grpSpPr>
        <a:xfrm>
          <a:off x="0" y="0"/>
          <a:ext cx="0" cy="0"/>
          <a:chOff x="0" y="0"/>
          <a:chExt cx="0" cy="0"/>
        </a:xfrm>
      </p:grpSpPr>
      <p:sp>
        <p:nvSpPr>
          <p:cNvPr id="2119" name="Google Shape;2119;p168"/>
          <p:cNvSpPr txBox="1"/>
          <p:nvPr>
            <p:ph type="title"/>
          </p:nvPr>
        </p:nvSpPr>
        <p:spPr>
          <a:xfrm>
            <a:off x="801257" y="475517"/>
            <a:ext cx="7115100" cy="871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2120" name="Google Shape;2120;p168"/>
          <p:cNvSpPr/>
          <p:nvPr/>
        </p:nvSpPr>
        <p:spPr>
          <a:xfrm>
            <a:off x="801257" y="1697503"/>
            <a:ext cx="2229000" cy="2229000"/>
          </a:xfrm>
          <a:prstGeom prst="roundRect">
            <a:avLst>
              <a:gd fmla="val 4602"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121" name="Google Shape;2121;p168"/>
          <p:cNvSpPr/>
          <p:nvPr/>
        </p:nvSpPr>
        <p:spPr>
          <a:xfrm>
            <a:off x="3462338" y="1697503"/>
            <a:ext cx="2229000" cy="2229000"/>
          </a:xfrm>
          <a:prstGeom prst="roundRect">
            <a:avLst>
              <a:gd fmla="val 4602" name="adj"/>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122" name="Google Shape;2122;p168"/>
          <p:cNvSpPr/>
          <p:nvPr/>
        </p:nvSpPr>
        <p:spPr>
          <a:xfrm>
            <a:off x="6125622" y="1697503"/>
            <a:ext cx="2229000" cy="2229000"/>
          </a:xfrm>
          <a:prstGeom prst="roundRect">
            <a:avLst>
              <a:gd fmla="val 4602" name="adj"/>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2123" name="Google Shape;2123;p168"/>
          <p:cNvGrpSpPr/>
          <p:nvPr/>
        </p:nvGrpSpPr>
        <p:grpSpPr>
          <a:xfrm>
            <a:off x="9190199" y="0"/>
            <a:ext cx="2579242" cy="2568339"/>
            <a:chOff x="22170399" y="777240"/>
            <a:chExt cx="6877978" cy="6848903"/>
          </a:xfrm>
        </p:grpSpPr>
        <p:grpSp>
          <p:nvGrpSpPr>
            <p:cNvPr id="2124" name="Google Shape;2124;p168"/>
            <p:cNvGrpSpPr/>
            <p:nvPr/>
          </p:nvGrpSpPr>
          <p:grpSpPr>
            <a:xfrm>
              <a:off x="22170399" y="777240"/>
              <a:ext cx="6877978" cy="6848903"/>
              <a:chOff x="22155159" y="0"/>
              <a:chExt cx="6877978" cy="6848903"/>
            </a:xfrm>
          </p:grpSpPr>
          <p:sp>
            <p:nvSpPr>
              <p:cNvPr id="2125" name="Google Shape;2125;p168"/>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126" name="Google Shape;2126;p168"/>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127" name="Google Shape;2127;p168"/>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128" name="Google Shape;2128;p168"/>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129" name="Google Shape;2129;p168"/>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130" name="Google Shape;2130;p168"/>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131" name="Google Shape;2131;p168"/>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132" name="Google Shape;2132;p168"/>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133" name="Google Shape;2133;p168"/>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134" name="Google Shape;2134;p168"/>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135" name="Google Shape;2135;p168"/>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136" name="Google Shape;2136;p168"/>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137" name="Google Shape;2137;p168"/>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138" name="Google Shape;2138;p168"/>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139" name="Google Shape;2139;p168"/>
          <p:cNvSpPr txBox="1"/>
          <p:nvPr>
            <p:ph idx="1" type="subTitle"/>
          </p:nvPr>
        </p:nvSpPr>
        <p:spPr>
          <a:xfrm>
            <a:off x="1033275" y="2014893"/>
            <a:ext cx="1755600" cy="871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140" name="Google Shape;2140;p168"/>
          <p:cNvSpPr txBox="1"/>
          <p:nvPr>
            <p:ph idx="2" type="subTitle"/>
          </p:nvPr>
        </p:nvSpPr>
        <p:spPr>
          <a:xfrm>
            <a:off x="1033272" y="2865120"/>
            <a:ext cx="17556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141" name="Google Shape;2141;p168"/>
          <p:cNvSpPr txBox="1"/>
          <p:nvPr>
            <p:ph idx="3" type="subTitle"/>
          </p:nvPr>
        </p:nvSpPr>
        <p:spPr>
          <a:xfrm>
            <a:off x="3700050" y="2014893"/>
            <a:ext cx="1755600" cy="871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142" name="Google Shape;2142;p168"/>
          <p:cNvSpPr txBox="1"/>
          <p:nvPr>
            <p:ph idx="4" type="subTitle"/>
          </p:nvPr>
        </p:nvSpPr>
        <p:spPr>
          <a:xfrm>
            <a:off x="3700060" y="2865120"/>
            <a:ext cx="17556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143" name="Google Shape;2143;p168"/>
          <p:cNvSpPr txBox="1"/>
          <p:nvPr>
            <p:ph idx="5" type="subTitle"/>
          </p:nvPr>
        </p:nvSpPr>
        <p:spPr>
          <a:xfrm>
            <a:off x="6364675" y="2014893"/>
            <a:ext cx="1755600" cy="871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144" name="Google Shape;2144;p168"/>
          <p:cNvSpPr txBox="1"/>
          <p:nvPr>
            <p:ph idx="6" type="subTitle"/>
          </p:nvPr>
        </p:nvSpPr>
        <p:spPr>
          <a:xfrm>
            <a:off x="6364672" y="2865120"/>
            <a:ext cx="17556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Two photos, two statements 1">
  <p:cSld name="42. Two photos, two statements 1">
    <p:spTree>
      <p:nvGrpSpPr>
        <p:cNvPr id="2145" name="Shape 2145"/>
        <p:cNvGrpSpPr/>
        <p:nvPr/>
      </p:nvGrpSpPr>
      <p:grpSpPr>
        <a:xfrm>
          <a:off x="0" y="0"/>
          <a:ext cx="0" cy="0"/>
          <a:chOff x="0" y="0"/>
          <a:chExt cx="0" cy="0"/>
        </a:xfrm>
      </p:grpSpPr>
      <p:sp>
        <p:nvSpPr>
          <p:cNvPr id="2146" name="Google Shape;2146;p169"/>
          <p:cNvSpPr/>
          <p:nvPr/>
        </p:nvSpPr>
        <p:spPr>
          <a:xfrm>
            <a:off x="6455709" y="482203"/>
            <a:ext cx="2229000" cy="1885800"/>
          </a:xfrm>
          <a:prstGeom prst="roundRect">
            <a:avLst>
              <a:gd fmla="val 4602"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147" name="Google Shape;2147;p169"/>
          <p:cNvSpPr/>
          <p:nvPr/>
        </p:nvSpPr>
        <p:spPr>
          <a:xfrm>
            <a:off x="6455709" y="2596343"/>
            <a:ext cx="2229000" cy="1885800"/>
          </a:xfrm>
          <a:prstGeom prst="roundRect">
            <a:avLst>
              <a:gd fmla="val 4602"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2148" name="Google Shape;2148;p169"/>
          <p:cNvGrpSpPr/>
          <p:nvPr/>
        </p:nvGrpSpPr>
        <p:grpSpPr>
          <a:xfrm>
            <a:off x="9190199" y="0"/>
            <a:ext cx="2579242" cy="2568339"/>
            <a:chOff x="22170399" y="777240"/>
            <a:chExt cx="6877978" cy="6848903"/>
          </a:xfrm>
        </p:grpSpPr>
        <p:grpSp>
          <p:nvGrpSpPr>
            <p:cNvPr id="2149" name="Google Shape;2149;p169"/>
            <p:cNvGrpSpPr/>
            <p:nvPr/>
          </p:nvGrpSpPr>
          <p:grpSpPr>
            <a:xfrm>
              <a:off x="22170399" y="777240"/>
              <a:ext cx="6877978" cy="6848903"/>
              <a:chOff x="22155159" y="0"/>
              <a:chExt cx="6877978" cy="6848903"/>
            </a:xfrm>
          </p:grpSpPr>
          <p:sp>
            <p:nvSpPr>
              <p:cNvPr id="2150" name="Google Shape;2150;p169"/>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151" name="Google Shape;2151;p169"/>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152" name="Google Shape;2152;p169"/>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153" name="Google Shape;2153;p169"/>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154" name="Google Shape;2154;p169"/>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155" name="Google Shape;2155;p169"/>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156" name="Google Shape;2156;p169"/>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157" name="Google Shape;2157;p169"/>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158" name="Google Shape;2158;p169"/>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159" name="Google Shape;2159;p169"/>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160" name="Google Shape;2160;p169"/>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161" name="Google Shape;2161;p169"/>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162" name="Google Shape;2162;p169"/>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163" name="Google Shape;2163;p169"/>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164" name="Google Shape;2164;p169"/>
          <p:cNvSpPr txBox="1"/>
          <p:nvPr>
            <p:ph idx="1" type="subTitle"/>
          </p:nvPr>
        </p:nvSpPr>
        <p:spPr>
          <a:xfrm>
            <a:off x="6692325" y="812600"/>
            <a:ext cx="1755600" cy="793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165" name="Google Shape;2165;p169"/>
          <p:cNvSpPr txBox="1"/>
          <p:nvPr>
            <p:ph idx="2" type="subTitle"/>
          </p:nvPr>
        </p:nvSpPr>
        <p:spPr>
          <a:xfrm>
            <a:off x="6692322" y="1605795"/>
            <a:ext cx="17556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166" name="Google Shape;2166;p169"/>
          <p:cNvSpPr txBox="1"/>
          <p:nvPr>
            <p:ph idx="3" type="subTitle"/>
          </p:nvPr>
        </p:nvSpPr>
        <p:spPr>
          <a:xfrm>
            <a:off x="6692325" y="2942642"/>
            <a:ext cx="1755600" cy="845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167" name="Google Shape;2167;p169"/>
          <p:cNvSpPr txBox="1"/>
          <p:nvPr>
            <p:ph idx="4" type="subTitle"/>
          </p:nvPr>
        </p:nvSpPr>
        <p:spPr>
          <a:xfrm>
            <a:off x="6692322" y="3766770"/>
            <a:ext cx="17556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168" name="Google Shape;2168;p169"/>
          <p:cNvSpPr/>
          <p:nvPr/>
        </p:nvSpPr>
        <p:spPr>
          <a:xfrm>
            <a:off x="4003484" y="482203"/>
            <a:ext cx="2229000" cy="1885800"/>
          </a:xfrm>
          <a:prstGeom prst="roundRect">
            <a:avLst>
              <a:gd fmla="val 4602"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169" name="Google Shape;2169;p169"/>
          <p:cNvSpPr/>
          <p:nvPr/>
        </p:nvSpPr>
        <p:spPr>
          <a:xfrm>
            <a:off x="4003484" y="2596343"/>
            <a:ext cx="2229000" cy="1885800"/>
          </a:xfrm>
          <a:prstGeom prst="roundRect">
            <a:avLst>
              <a:gd fmla="val 4602"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170" name="Google Shape;2170;p169"/>
          <p:cNvSpPr txBox="1"/>
          <p:nvPr>
            <p:ph idx="5" type="subTitle"/>
          </p:nvPr>
        </p:nvSpPr>
        <p:spPr>
          <a:xfrm>
            <a:off x="4240100" y="812600"/>
            <a:ext cx="1755600" cy="793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171" name="Google Shape;2171;p169"/>
          <p:cNvSpPr txBox="1"/>
          <p:nvPr>
            <p:ph idx="6" type="subTitle"/>
          </p:nvPr>
        </p:nvSpPr>
        <p:spPr>
          <a:xfrm>
            <a:off x="4240097" y="1605795"/>
            <a:ext cx="17556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172" name="Google Shape;2172;p169"/>
          <p:cNvSpPr txBox="1"/>
          <p:nvPr>
            <p:ph idx="7" type="subTitle"/>
          </p:nvPr>
        </p:nvSpPr>
        <p:spPr>
          <a:xfrm>
            <a:off x="4240100" y="2942642"/>
            <a:ext cx="1755600" cy="845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173" name="Google Shape;2173;p169"/>
          <p:cNvSpPr txBox="1"/>
          <p:nvPr>
            <p:ph idx="8" type="subTitle"/>
          </p:nvPr>
        </p:nvSpPr>
        <p:spPr>
          <a:xfrm>
            <a:off x="4240097" y="3766770"/>
            <a:ext cx="17556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174" name="Google Shape;2174;p169"/>
          <p:cNvSpPr txBox="1"/>
          <p:nvPr>
            <p:ph type="title"/>
          </p:nvPr>
        </p:nvSpPr>
        <p:spPr>
          <a:xfrm>
            <a:off x="497829" y="2136000"/>
            <a:ext cx="2948100" cy="871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Two photos, two statements">
  <p:cSld name="43. Two photos, two statements">
    <p:spTree>
      <p:nvGrpSpPr>
        <p:cNvPr id="2175" name="Shape 2175"/>
        <p:cNvGrpSpPr/>
        <p:nvPr/>
      </p:nvGrpSpPr>
      <p:grpSpPr>
        <a:xfrm>
          <a:off x="0" y="0"/>
          <a:ext cx="0" cy="0"/>
          <a:chOff x="0" y="0"/>
          <a:chExt cx="0" cy="0"/>
        </a:xfrm>
      </p:grpSpPr>
      <p:pic>
        <p:nvPicPr>
          <p:cNvPr id="2176" name="Google Shape;2176;p170"/>
          <p:cNvPicPr preferRelativeResize="0"/>
          <p:nvPr/>
        </p:nvPicPr>
        <p:blipFill rotWithShape="1">
          <a:blip r:embed="rId2">
            <a:alphaModFix/>
          </a:blip>
          <a:srcRect b="0" l="0" r="0" t="0"/>
          <a:stretch/>
        </p:blipFill>
        <p:spPr>
          <a:xfrm>
            <a:off x="-205945" y="-1301025"/>
            <a:ext cx="5143500" cy="5143500"/>
          </a:xfrm>
          <a:prstGeom prst="rect">
            <a:avLst/>
          </a:prstGeom>
          <a:noFill/>
          <a:ln>
            <a:noFill/>
          </a:ln>
        </p:spPr>
      </p:pic>
      <p:sp>
        <p:nvSpPr>
          <p:cNvPr id="2177" name="Google Shape;2177;p170"/>
          <p:cNvSpPr/>
          <p:nvPr>
            <p:ph idx="2" type="pic"/>
          </p:nvPr>
        </p:nvSpPr>
        <p:spPr>
          <a:xfrm>
            <a:off x="2217084" y="2581993"/>
            <a:ext cx="2229000" cy="188580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2178" name="Google Shape;2178;p170"/>
          <p:cNvSpPr/>
          <p:nvPr>
            <p:ph idx="3" type="pic"/>
          </p:nvPr>
        </p:nvSpPr>
        <p:spPr>
          <a:xfrm>
            <a:off x="2217084" y="482203"/>
            <a:ext cx="2229000" cy="1885800"/>
          </a:xfrm>
          <a:prstGeom prst="roundRect">
            <a:avLst>
              <a:gd fmla="val 4636" name="adj"/>
            </a:avLst>
          </a:prstGeom>
          <a:solidFill>
            <a:srgbClr val="0A0C10"/>
          </a:solidFill>
          <a:ln cap="flat" cmpd="sng" w="9525">
            <a:solidFill>
              <a:srgbClr val="21262D"/>
            </a:solidFill>
            <a:prstDash val="solid"/>
            <a:round/>
            <a:headEnd len="sm" w="sm" type="none"/>
            <a:tailEnd len="sm" w="sm" type="none"/>
          </a:ln>
        </p:spPr>
      </p:sp>
      <p:sp>
        <p:nvSpPr>
          <p:cNvPr id="2179" name="Google Shape;2179;p170"/>
          <p:cNvSpPr/>
          <p:nvPr/>
        </p:nvSpPr>
        <p:spPr>
          <a:xfrm>
            <a:off x="4703109" y="482203"/>
            <a:ext cx="2229000" cy="1885800"/>
          </a:xfrm>
          <a:prstGeom prst="roundRect">
            <a:avLst>
              <a:gd fmla="val 4602"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180" name="Google Shape;2180;p170"/>
          <p:cNvSpPr/>
          <p:nvPr/>
        </p:nvSpPr>
        <p:spPr>
          <a:xfrm>
            <a:off x="4703109" y="2596343"/>
            <a:ext cx="2229000" cy="1885800"/>
          </a:xfrm>
          <a:prstGeom prst="roundRect">
            <a:avLst>
              <a:gd fmla="val 4602" name="adj"/>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2181" name="Google Shape;2181;p170"/>
          <p:cNvGrpSpPr/>
          <p:nvPr/>
        </p:nvGrpSpPr>
        <p:grpSpPr>
          <a:xfrm>
            <a:off x="9190199" y="0"/>
            <a:ext cx="2579242" cy="2568339"/>
            <a:chOff x="22170399" y="777240"/>
            <a:chExt cx="6877978" cy="6848903"/>
          </a:xfrm>
        </p:grpSpPr>
        <p:grpSp>
          <p:nvGrpSpPr>
            <p:cNvPr id="2182" name="Google Shape;2182;p170"/>
            <p:cNvGrpSpPr/>
            <p:nvPr/>
          </p:nvGrpSpPr>
          <p:grpSpPr>
            <a:xfrm>
              <a:off x="22170399" y="777240"/>
              <a:ext cx="6877978" cy="6848903"/>
              <a:chOff x="22155159" y="0"/>
              <a:chExt cx="6877978" cy="6848903"/>
            </a:xfrm>
          </p:grpSpPr>
          <p:sp>
            <p:nvSpPr>
              <p:cNvPr id="2183" name="Google Shape;2183;p170"/>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184" name="Google Shape;2184;p170"/>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185" name="Google Shape;2185;p170"/>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186" name="Google Shape;2186;p170"/>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187" name="Google Shape;2187;p170"/>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188" name="Google Shape;2188;p170"/>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189" name="Google Shape;2189;p170"/>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190" name="Google Shape;2190;p170"/>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191" name="Google Shape;2191;p170"/>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192" name="Google Shape;2192;p170"/>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193" name="Google Shape;2193;p170"/>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194" name="Google Shape;2194;p170"/>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195" name="Google Shape;2195;p170"/>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196" name="Google Shape;2196;p170"/>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197" name="Google Shape;2197;p170"/>
          <p:cNvSpPr txBox="1"/>
          <p:nvPr>
            <p:ph idx="1" type="subTitle"/>
          </p:nvPr>
        </p:nvSpPr>
        <p:spPr>
          <a:xfrm>
            <a:off x="4939725" y="812600"/>
            <a:ext cx="1755600" cy="793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198" name="Google Shape;2198;p170"/>
          <p:cNvSpPr txBox="1"/>
          <p:nvPr>
            <p:ph idx="4" type="subTitle"/>
          </p:nvPr>
        </p:nvSpPr>
        <p:spPr>
          <a:xfrm>
            <a:off x="4939722" y="1605795"/>
            <a:ext cx="17556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199" name="Google Shape;2199;p170"/>
          <p:cNvSpPr txBox="1"/>
          <p:nvPr>
            <p:ph idx="5" type="subTitle"/>
          </p:nvPr>
        </p:nvSpPr>
        <p:spPr>
          <a:xfrm>
            <a:off x="4939725" y="2942642"/>
            <a:ext cx="1755600" cy="845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200" name="Google Shape;2200;p170"/>
          <p:cNvSpPr txBox="1"/>
          <p:nvPr>
            <p:ph idx="6" type="subTitle"/>
          </p:nvPr>
        </p:nvSpPr>
        <p:spPr>
          <a:xfrm>
            <a:off x="4939722" y="3766770"/>
            <a:ext cx="17556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 One photo, one statement with title">
  <p:cSld name="44. One photo, one statement with title">
    <p:spTree>
      <p:nvGrpSpPr>
        <p:cNvPr id="2201" name="Shape 2201"/>
        <p:cNvGrpSpPr/>
        <p:nvPr/>
      </p:nvGrpSpPr>
      <p:grpSpPr>
        <a:xfrm>
          <a:off x="0" y="0"/>
          <a:ext cx="0" cy="0"/>
          <a:chOff x="0" y="0"/>
          <a:chExt cx="0" cy="0"/>
        </a:xfrm>
      </p:grpSpPr>
      <p:pic>
        <p:nvPicPr>
          <p:cNvPr id="2202" name="Google Shape;2202;p171"/>
          <p:cNvPicPr preferRelativeResize="0"/>
          <p:nvPr/>
        </p:nvPicPr>
        <p:blipFill rotWithShape="1">
          <a:blip r:embed="rId2">
            <a:alphaModFix/>
          </a:blip>
          <a:srcRect b="0" l="0" r="0" t="0"/>
          <a:stretch/>
        </p:blipFill>
        <p:spPr>
          <a:xfrm>
            <a:off x="1892963" y="-988905"/>
            <a:ext cx="5143500" cy="5143500"/>
          </a:xfrm>
          <a:prstGeom prst="rect">
            <a:avLst/>
          </a:prstGeom>
          <a:noFill/>
          <a:ln>
            <a:noFill/>
          </a:ln>
        </p:spPr>
      </p:pic>
      <p:sp>
        <p:nvSpPr>
          <p:cNvPr id="2203" name="Google Shape;2203;p171"/>
          <p:cNvSpPr/>
          <p:nvPr>
            <p:ph idx="2" type="pic"/>
          </p:nvPr>
        </p:nvSpPr>
        <p:spPr>
          <a:xfrm>
            <a:off x="513645" y="685800"/>
            <a:ext cx="4457700" cy="3771900"/>
          </a:xfrm>
          <a:prstGeom prst="roundRect">
            <a:avLst>
              <a:gd fmla="val 2522"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grpSp>
        <p:nvGrpSpPr>
          <p:cNvPr id="2204" name="Google Shape;2204;p171"/>
          <p:cNvGrpSpPr/>
          <p:nvPr/>
        </p:nvGrpSpPr>
        <p:grpSpPr>
          <a:xfrm>
            <a:off x="9190199" y="0"/>
            <a:ext cx="2579242" cy="2568339"/>
            <a:chOff x="22170399" y="777240"/>
            <a:chExt cx="6877978" cy="6848903"/>
          </a:xfrm>
        </p:grpSpPr>
        <p:grpSp>
          <p:nvGrpSpPr>
            <p:cNvPr id="2205" name="Google Shape;2205;p171"/>
            <p:cNvGrpSpPr/>
            <p:nvPr/>
          </p:nvGrpSpPr>
          <p:grpSpPr>
            <a:xfrm>
              <a:off x="22170399" y="777240"/>
              <a:ext cx="6877978" cy="6848903"/>
              <a:chOff x="22155159" y="0"/>
              <a:chExt cx="6877978" cy="6848903"/>
            </a:xfrm>
          </p:grpSpPr>
          <p:sp>
            <p:nvSpPr>
              <p:cNvPr id="2206" name="Google Shape;2206;p171"/>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207" name="Google Shape;2207;p171"/>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208" name="Google Shape;2208;p171"/>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209" name="Google Shape;2209;p171"/>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210" name="Google Shape;2210;p171"/>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211" name="Google Shape;2211;p171"/>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212" name="Google Shape;2212;p171"/>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213" name="Google Shape;2213;p171"/>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214" name="Google Shape;2214;p171"/>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215" name="Google Shape;2215;p171"/>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216" name="Google Shape;2216;p171"/>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217" name="Google Shape;2217;p171"/>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218" name="Google Shape;2218;p171"/>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219" name="Google Shape;2219;p171"/>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220" name="Google Shape;2220;p171"/>
          <p:cNvSpPr txBox="1"/>
          <p:nvPr>
            <p:ph idx="1" type="subTitle"/>
          </p:nvPr>
        </p:nvSpPr>
        <p:spPr>
          <a:xfrm>
            <a:off x="5343151" y="2392675"/>
            <a:ext cx="3383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221" name="Google Shape;2221;p171"/>
          <p:cNvSpPr txBox="1"/>
          <p:nvPr>
            <p:ph idx="3" type="subTitle"/>
          </p:nvPr>
        </p:nvSpPr>
        <p:spPr>
          <a:xfrm>
            <a:off x="5343151" y="2514596"/>
            <a:ext cx="33834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222" name="Google Shape;2222;p171"/>
          <p:cNvSpPr txBox="1"/>
          <p:nvPr>
            <p:ph type="title"/>
          </p:nvPr>
        </p:nvSpPr>
        <p:spPr>
          <a:xfrm>
            <a:off x="5356829" y="1130875"/>
            <a:ext cx="3447900" cy="8715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Speaker card  (1 person)">
  <p:cSld name="1 Speaker_3_1">
    <p:bg>
      <p:bgPr>
        <a:gradFill>
          <a:gsLst>
            <a:gs pos="0">
              <a:srgbClr val="A371F7"/>
            </a:gs>
            <a:gs pos="52999">
              <a:schemeClr val="accent5"/>
            </a:gs>
            <a:gs pos="100000">
              <a:schemeClr val="accent2"/>
            </a:gs>
          </a:gsLst>
          <a:lin ang="18900044" scaled="0"/>
        </a:gradFill>
      </p:bgPr>
    </p:bg>
    <p:spTree>
      <p:nvGrpSpPr>
        <p:cNvPr id="166" name="Shape 166"/>
        <p:cNvGrpSpPr/>
        <p:nvPr/>
      </p:nvGrpSpPr>
      <p:grpSpPr>
        <a:xfrm>
          <a:off x="0" y="0"/>
          <a:ext cx="0" cy="0"/>
          <a:chOff x="0" y="0"/>
          <a:chExt cx="0" cy="0"/>
        </a:xfrm>
      </p:grpSpPr>
      <p:sp>
        <p:nvSpPr>
          <p:cNvPr id="167" name="Google Shape;167;p18"/>
          <p:cNvSpPr txBox="1"/>
          <p:nvPr>
            <p:ph type="title"/>
          </p:nvPr>
        </p:nvSpPr>
        <p:spPr>
          <a:xfrm>
            <a:off x="3334512" y="1905000"/>
            <a:ext cx="4334400" cy="740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None/>
              <a:defRPr b="1" sz="3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68" name="Google Shape;168;p18"/>
          <p:cNvSpPr txBox="1"/>
          <p:nvPr>
            <p:ph idx="1" type="subTitle"/>
          </p:nvPr>
        </p:nvSpPr>
        <p:spPr>
          <a:xfrm>
            <a:off x="3334512" y="2499360"/>
            <a:ext cx="43344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400"/>
              <a:buFont typeface="Roboto Mono"/>
              <a:buNone/>
              <a:defRPr sz="16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69" name="Google Shape;169;p18"/>
          <p:cNvSpPr txBox="1"/>
          <p:nvPr>
            <p:ph idx="2" type="subTitle"/>
          </p:nvPr>
        </p:nvSpPr>
        <p:spPr>
          <a:xfrm>
            <a:off x="3334512" y="2874264"/>
            <a:ext cx="4334400" cy="338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B949E"/>
              </a:buClr>
              <a:buSzPts val="1100"/>
              <a:buFont typeface="Arial"/>
              <a:buNone/>
              <a:defRPr sz="10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70" name="Google Shape;170;p18"/>
          <p:cNvSpPr/>
          <p:nvPr>
            <p:ph idx="3" type="pic"/>
          </p:nvPr>
        </p:nvSpPr>
        <p:spPr>
          <a:xfrm>
            <a:off x="1387222" y="1714500"/>
            <a:ext cx="1714500" cy="1714500"/>
          </a:xfrm>
          <a:prstGeom prst="ellipse">
            <a:avLst/>
          </a:prstGeom>
          <a:noFill/>
          <a:ln cap="flat" cmpd="sng" w="19050">
            <a:solidFill>
              <a:schemeClr val="accent1"/>
            </a:solidFill>
            <a:prstDash val="solid"/>
            <a:round/>
            <a:headEnd len="sm" w="sm" type="none"/>
            <a:tailEnd len="sm" w="sm" type="none"/>
          </a:ln>
          <a:effectLst>
            <a:reflection blurRad="0" dir="5400000" dist="19050" endA="0" endPos="15000" fadeDir="5400012" kx="0" rotWithShape="0" algn="bl" stA="20000" stPos="0" sy="-100000" ky="0"/>
          </a:effectLst>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 One photo, one statement with large title">
  <p:cSld name="45. One photo, one statement with large title">
    <p:spTree>
      <p:nvGrpSpPr>
        <p:cNvPr id="2223" name="Shape 2223"/>
        <p:cNvGrpSpPr/>
        <p:nvPr/>
      </p:nvGrpSpPr>
      <p:grpSpPr>
        <a:xfrm>
          <a:off x="0" y="0"/>
          <a:ext cx="0" cy="0"/>
          <a:chOff x="0" y="0"/>
          <a:chExt cx="0" cy="0"/>
        </a:xfrm>
      </p:grpSpPr>
      <p:pic>
        <p:nvPicPr>
          <p:cNvPr id="2224" name="Google Shape;2224;p172"/>
          <p:cNvPicPr preferRelativeResize="0"/>
          <p:nvPr/>
        </p:nvPicPr>
        <p:blipFill rotWithShape="1">
          <a:blip r:embed="rId2">
            <a:alphaModFix/>
          </a:blip>
          <a:srcRect b="0" l="0" r="0" t="0"/>
          <a:stretch/>
        </p:blipFill>
        <p:spPr>
          <a:xfrm>
            <a:off x="4598030" y="-1127650"/>
            <a:ext cx="5143500" cy="5143500"/>
          </a:xfrm>
          <a:prstGeom prst="rect">
            <a:avLst/>
          </a:prstGeom>
          <a:noFill/>
          <a:ln>
            <a:noFill/>
          </a:ln>
        </p:spPr>
      </p:pic>
      <p:sp>
        <p:nvSpPr>
          <p:cNvPr id="2225" name="Google Shape;2225;p172"/>
          <p:cNvSpPr/>
          <p:nvPr>
            <p:ph idx="2" type="pic"/>
          </p:nvPr>
        </p:nvSpPr>
        <p:spPr>
          <a:xfrm>
            <a:off x="4171245" y="685800"/>
            <a:ext cx="4457700" cy="3771900"/>
          </a:xfrm>
          <a:prstGeom prst="roundRect">
            <a:avLst>
              <a:gd fmla="val 2522"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grpSp>
        <p:nvGrpSpPr>
          <p:cNvPr id="2226" name="Google Shape;2226;p172"/>
          <p:cNvGrpSpPr/>
          <p:nvPr/>
        </p:nvGrpSpPr>
        <p:grpSpPr>
          <a:xfrm>
            <a:off x="9190199" y="0"/>
            <a:ext cx="2579242" cy="2568339"/>
            <a:chOff x="22170399" y="777240"/>
            <a:chExt cx="6877978" cy="6848903"/>
          </a:xfrm>
        </p:grpSpPr>
        <p:grpSp>
          <p:nvGrpSpPr>
            <p:cNvPr id="2227" name="Google Shape;2227;p172"/>
            <p:cNvGrpSpPr/>
            <p:nvPr/>
          </p:nvGrpSpPr>
          <p:grpSpPr>
            <a:xfrm>
              <a:off x="22170399" y="777240"/>
              <a:ext cx="6877978" cy="6848903"/>
              <a:chOff x="22155159" y="0"/>
              <a:chExt cx="6877978" cy="6848903"/>
            </a:xfrm>
          </p:grpSpPr>
          <p:sp>
            <p:nvSpPr>
              <p:cNvPr id="2228" name="Google Shape;2228;p172"/>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229" name="Google Shape;2229;p172"/>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230" name="Google Shape;2230;p172"/>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231" name="Google Shape;2231;p172"/>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232" name="Google Shape;2232;p172"/>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233" name="Google Shape;2233;p172"/>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234" name="Google Shape;2234;p172"/>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235" name="Google Shape;2235;p172"/>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236" name="Google Shape;2236;p172"/>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237" name="Google Shape;2237;p172"/>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238" name="Google Shape;2238;p172"/>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239" name="Google Shape;2239;p172"/>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240" name="Google Shape;2240;p172"/>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241" name="Google Shape;2241;p172"/>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242" name="Google Shape;2242;p172"/>
          <p:cNvSpPr txBox="1"/>
          <p:nvPr>
            <p:ph idx="1" type="subTitle"/>
          </p:nvPr>
        </p:nvSpPr>
        <p:spPr>
          <a:xfrm>
            <a:off x="390151" y="2392675"/>
            <a:ext cx="3383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243" name="Google Shape;2243;p172"/>
          <p:cNvSpPr txBox="1"/>
          <p:nvPr>
            <p:ph idx="3" type="subTitle"/>
          </p:nvPr>
        </p:nvSpPr>
        <p:spPr>
          <a:xfrm>
            <a:off x="390151" y="2514596"/>
            <a:ext cx="33834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244" name="Google Shape;2244;p172"/>
          <p:cNvSpPr txBox="1"/>
          <p:nvPr>
            <p:ph type="title"/>
          </p:nvPr>
        </p:nvSpPr>
        <p:spPr>
          <a:xfrm>
            <a:off x="403829" y="1130875"/>
            <a:ext cx="3447900" cy="8715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 One photo, two statements">
  <p:cSld name="46. One photo, two statements">
    <p:spTree>
      <p:nvGrpSpPr>
        <p:cNvPr id="2245" name="Shape 2245"/>
        <p:cNvGrpSpPr/>
        <p:nvPr/>
      </p:nvGrpSpPr>
      <p:grpSpPr>
        <a:xfrm>
          <a:off x="0" y="0"/>
          <a:ext cx="0" cy="0"/>
          <a:chOff x="0" y="0"/>
          <a:chExt cx="0" cy="0"/>
        </a:xfrm>
      </p:grpSpPr>
      <p:pic>
        <p:nvPicPr>
          <p:cNvPr id="2246" name="Google Shape;2246;p173"/>
          <p:cNvPicPr preferRelativeResize="0"/>
          <p:nvPr/>
        </p:nvPicPr>
        <p:blipFill rotWithShape="1">
          <a:blip r:embed="rId2">
            <a:alphaModFix/>
          </a:blip>
          <a:srcRect b="0" l="0" r="0" t="0"/>
          <a:stretch/>
        </p:blipFill>
        <p:spPr>
          <a:xfrm>
            <a:off x="1892963" y="-988905"/>
            <a:ext cx="5143500" cy="5143500"/>
          </a:xfrm>
          <a:prstGeom prst="rect">
            <a:avLst/>
          </a:prstGeom>
          <a:noFill/>
          <a:ln>
            <a:noFill/>
          </a:ln>
        </p:spPr>
      </p:pic>
      <p:sp>
        <p:nvSpPr>
          <p:cNvPr id="2247" name="Google Shape;2247;p173"/>
          <p:cNvSpPr/>
          <p:nvPr/>
        </p:nvSpPr>
        <p:spPr>
          <a:xfrm>
            <a:off x="5821891" y="780991"/>
            <a:ext cx="542400" cy="5460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248" name="Google Shape;2248;p173"/>
          <p:cNvSpPr/>
          <p:nvPr/>
        </p:nvSpPr>
        <p:spPr>
          <a:xfrm>
            <a:off x="5821911" y="2684231"/>
            <a:ext cx="542400" cy="5460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249" name="Google Shape;2249;p173"/>
          <p:cNvSpPr/>
          <p:nvPr>
            <p:ph idx="2" type="pic"/>
          </p:nvPr>
        </p:nvSpPr>
        <p:spPr>
          <a:xfrm>
            <a:off x="513645" y="685800"/>
            <a:ext cx="4457700" cy="3771900"/>
          </a:xfrm>
          <a:prstGeom prst="roundRect">
            <a:avLst>
              <a:gd fmla="val 2522"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grpSp>
        <p:nvGrpSpPr>
          <p:cNvPr id="2250" name="Google Shape;2250;p173"/>
          <p:cNvGrpSpPr/>
          <p:nvPr/>
        </p:nvGrpSpPr>
        <p:grpSpPr>
          <a:xfrm>
            <a:off x="9190199" y="0"/>
            <a:ext cx="2579242" cy="2568339"/>
            <a:chOff x="22170399" y="777240"/>
            <a:chExt cx="6877978" cy="6848903"/>
          </a:xfrm>
        </p:grpSpPr>
        <p:grpSp>
          <p:nvGrpSpPr>
            <p:cNvPr id="2251" name="Google Shape;2251;p173"/>
            <p:cNvGrpSpPr/>
            <p:nvPr/>
          </p:nvGrpSpPr>
          <p:grpSpPr>
            <a:xfrm>
              <a:off x="22170399" y="777240"/>
              <a:ext cx="6877978" cy="6848903"/>
              <a:chOff x="22155159" y="0"/>
              <a:chExt cx="6877978" cy="6848903"/>
            </a:xfrm>
          </p:grpSpPr>
          <p:sp>
            <p:nvSpPr>
              <p:cNvPr id="2252" name="Google Shape;2252;p173"/>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253" name="Google Shape;2253;p173"/>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254" name="Google Shape;2254;p173"/>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255" name="Google Shape;2255;p173"/>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256" name="Google Shape;2256;p173"/>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257" name="Google Shape;2257;p173"/>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258" name="Google Shape;2258;p173"/>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259" name="Google Shape;2259;p173"/>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260" name="Google Shape;2260;p173"/>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261" name="Google Shape;2261;p173"/>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262" name="Google Shape;2262;p173"/>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263" name="Google Shape;2263;p173"/>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264" name="Google Shape;2264;p173"/>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265" name="Google Shape;2265;p173"/>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266" name="Google Shape;2266;p173"/>
          <p:cNvSpPr txBox="1"/>
          <p:nvPr>
            <p:ph idx="1" type="subTitle"/>
          </p:nvPr>
        </p:nvSpPr>
        <p:spPr>
          <a:xfrm>
            <a:off x="5724144" y="1783080"/>
            <a:ext cx="29991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267" name="Google Shape;2267;p173"/>
          <p:cNvSpPr txBox="1"/>
          <p:nvPr>
            <p:ph idx="3" type="subTitle"/>
          </p:nvPr>
        </p:nvSpPr>
        <p:spPr>
          <a:xfrm>
            <a:off x="5724144" y="1905000"/>
            <a:ext cx="29991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268" name="Google Shape;2268;p173"/>
          <p:cNvSpPr txBox="1"/>
          <p:nvPr>
            <p:ph idx="4" type="subTitle"/>
          </p:nvPr>
        </p:nvSpPr>
        <p:spPr>
          <a:xfrm>
            <a:off x="5724144" y="3685032"/>
            <a:ext cx="29991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269" name="Google Shape;2269;p173"/>
          <p:cNvSpPr txBox="1"/>
          <p:nvPr>
            <p:ph idx="5" type="subTitle"/>
          </p:nvPr>
        </p:nvSpPr>
        <p:spPr>
          <a:xfrm>
            <a:off x="5724144" y="3806952"/>
            <a:ext cx="29991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 Three photos, three statements">
  <p:cSld name="47. Three photos, three statements">
    <p:spTree>
      <p:nvGrpSpPr>
        <p:cNvPr id="2270" name="Shape 2270"/>
        <p:cNvGrpSpPr/>
        <p:nvPr/>
      </p:nvGrpSpPr>
      <p:grpSpPr>
        <a:xfrm>
          <a:off x="0" y="0"/>
          <a:ext cx="0" cy="0"/>
          <a:chOff x="0" y="0"/>
          <a:chExt cx="0" cy="0"/>
        </a:xfrm>
      </p:grpSpPr>
      <p:sp>
        <p:nvSpPr>
          <p:cNvPr id="2271" name="Google Shape;2271;p174"/>
          <p:cNvSpPr/>
          <p:nvPr/>
        </p:nvSpPr>
        <p:spPr>
          <a:xfrm>
            <a:off x="811183" y="2762496"/>
            <a:ext cx="5460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pic>
        <p:nvPicPr>
          <p:cNvPr id="2272" name="Google Shape;2272;p174"/>
          <p:cNvPicPr preferRelativeResize="0"/>
          <p:nvPr/>
        </p:nvPicPr>
        <p:blipFill rotWithShape="1">
          <a:blip r:embed="rId2">
            <a:alphaModFix/>
          </a:blip>
          <a:srcRect b="0" l="0" r="0" t="0"/>
          <a:stretch/>
        </p:blipFill>
        <p:spPr>
          <a:xfrm>
            <a:off x="5455954" y="-947496"/>
            <a:ext cx="4118119" cy="4118119"/>
          </a:xfrm>
          <a:prstGeom prst="rect">
            <a:avLst/>
          </a:prstGeom>
          <a:noFill/>
          <a:ln>
            <a:noFill/>
          </a:ln>
        </p:spPr>
      </p:pic>
      <p:sp>
        <p:nvSpPr>
          <p:cNvPr id="2273" name="Google Shape;2273;p174"/>
          <p:cNvSpPr/>
          <p:nvPr>
            <p:ph idx="2" type="pic"/>
          </p:nvPr>
        </p:nvSpPr>
        <p:spPr>
          <a:xfrm>
            <a:off x="809868" y="667753"/>
            <a:ext cx="2229000" cy="188580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2274" name="Google Shape;2274;p174"/>
          <p:cNvSpPr/>
          <p:nvPr>
            <p:ph idx="3" type="pic"/>
          </p:nvPr>
        </p:nvSpPr>
        <p:spPr>
          <a:xfrm>
            <a:off x="3457575" y="667753"/>
            <a:ext cx="2229000" cy="188580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2275" name="Google Shape;2275;p174"/>
          <p:cNvSpPr/>
          <p:nvPr>
            <p:ph idx="4" type="pic"/>
          </p:nvPr>
        </p:nvSpPr>
        <p:spPr>
          <a:xfrm>
            <a:off x="6105282" y="667753"/>
            <a:ext cx="2229000" cy="188580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2276" name="Google Shape;2276;p174"/>
          <p:cNvSpPr/>
          <p:nvPr/>
        </p:nvSpPr>
        <p:spPr>
          <a:xfrm>
            <a:off x="3456427" y="2759671"/>
            <a:ext cx="5460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277" name="Google Shape;2277;p174"/>
          <p:cNvSpPr/>
          <p:nvPr/>
        </p:nvSpPr>
        <p:spPr>
          <a:xfrm>
            <a:off x="6101676" y="2759671"/>
            <a:ext cx="5460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2278" name="Google Shape;2278;p174"/>
          <p:cNvGrpSpPr/>
          <p:nvPr/>
        </p:nvGrpSpPr>
        <p:grpSpPr>
          <a:xfrm>
            <a:off x="9190199" y="0"/>
            <a:ext cx="2579242" cy="2568339"/>
            <a:chOff x="22170399" y="777240"/>
            <a:chExt cx="6877978" cy="6848903"/>
          </a:xfrm>
        </p:grpSpPr>
        <p:grpSp>
          <p:nvGrpSpPr>
            <p:cNvPr id="2279" name="Google Shape;2279;p174"/>
            <p:cNvGrpSpPr/>
            <p:nvPr/>
          </p:nvGrpSpPr>
          <p:grpSpPr>
            <a:xfrm>
              <a:off x="22170399" y="777240"/>
              <a:ext cx="6877978" cy="6848903"/>
              <a:chOff x="22155159" y="0"/>
              <a:chExt cx="6877978" cy="6848903"/>
            </a:xfrm>
          </p:grpSpPr>
          <p:sp>
            <p:nvSpPr>
              <p:cNvPr id="2280" name="Google Shape;2280;p174"/>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281" name="Google Shape;2281;p174"/>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282" name="Google Shape;2282;p174"/>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283" name="Google Shape;2283;p174"/>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284" name="Google Shape;2284;p174"/>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285" name="Google Shape;2285;p174"/>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286" name="Google Shape;2286;p174"/>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287" name="Google Shape;2287;p174"/>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288" name="Google Shape;2288;p174"/>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289" name="Google Shape;2289;p174"/>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290" name="Google Shape;2290;p174"/>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291" name="Google Shape;2291;p174"/>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292" name="Google Shape;2292;p174"/>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293" name="Google Shape;2293;p174"/>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294" name="Google Shape;2294;p174"/>
          <p:cNvSpPr txBox="1"/>
          <p:nvPr>
            <p:ph idx="1" type="subTitle"/>
          </p:nvPr>
        </p:nvSpPr>
        <p:spPr>
          <a:xfrm>
            <a:off x="737625" y="3361734"/>
            <a:ext cx="22311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295" name="Google Shape;2295;p174"/>
          <p:cNvSpPr txBox="1"/>
          <p:nvPr>
            <p:ph idx="5" type="subTitle"/>
          </p:nvPr>
        </p:nvSpPr>
        <p:spPr>
          <a:xfrm>
            <a:off x="737616" y="3931920"/>
            <a:ext cx="2231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296" name="Google Shape;2296;p174"/>
          <p:cNvSpPr txBox="1"/>
          <p:nvPr>
            <p:ph idx="6" type="subTitle"/>
          </p:nvPr>
        </p:nvSpPr>
        <p:spPr>
          <a:xfrm>
            <a:off x="3380225" y="3361659"/>
            <a:ext cx="22311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297" name="Google Shape;2297;p174"/>
          <p:cNvSpPr txBox="1"/>
          <p:nvPr>
            <p:ph idx="7" type="subTitle"/>
          </p:nvPr>
        </p:nvSpPr>
        <p:spPr>
          <a:xfrm>
            <a:off x="3380232" y="3931920"/>
            <a:ext cx="2231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298" name="Google Shape;2298;p174"/>
          <p:cNvSpPr txBox="1"/>
          <p:nvPr>
            <p:ph idx="8" type="subTitle"/>
          </p:nvPr>
        </p:nvSpPr>
        <p:spPr>
          <a:xfrm>
            <a:off x="6032000" y="3361659"/>
            <a:ext cx="22311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299" name="Google Shape;2299;p174"/>
          <p:cNvSpPr txBox="1"/>
          <p:nvPr>
            <p:ph idx="9" type="subTitle"/>
          </p:nvPr>
        </p:nvSpPr>
        <p:spPr>
          <a:xfrm>
            <a:off x="6031992" y="3931920"/>
            <a:ext cx="2231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 Three photos, three statements, title">
  <p:cSld name="48. Three photos, three statements, title">
    <p:spTree>
      <p:nvGrpSpPr>
        <p:cNvPr id="2300" name="Shape 2300"/>
        <p:cNvGrpSpPr/>
        <p:nvPr/>
      </p:nvGrpSpPr>
      <p:grpSpPr>
        <a:xfrm>
          <a:off x="0" y="0"/>
          <a:ext cx="0" cy="0"/>
          <a:chOff x="0" y="0"/>
          <a:chExt cx="0" cy="0"/>
        </a:xfrm>
      </p:grpSpPr>
      <p:sp>
        <p:nvSpPr>
          <p:cNvPr id="2301" name="Google Shape;2301;p175"/>
          <p:cNvSpPr/>
          <p:nvPr>
            <p:ph idx="2" type="pic"/>
          </p:nvPr>
        </p:nvSpPr>
        <p:spPr>
          <a:xfrm>
            <a:off x="809868" y="1299621"/>
            <a:ext cx="2229000" cy="188580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2302" name="Google Shape;2302;p175"/>
          <p:cNvSpPr/>
          <p:nvPr>
            <p:ph idx="3" type="pic"/>
          </p:nvPr>
        </p:nvSpPr>
        <p:spPr>
          <a:xfrm>
            <a:off x="3457575" y="1299621"/>
            <a:ext cx="2229000" cy="188580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2303" name="Google Shape;2303;p175"/>
          <p:cNvSpPr/>
          <p:nvPr>
            <p:ph idx="4" type="pic"/>
          </p:nvPr>
        </p:nvSpPr>
        <p:spPr>
          <a:xfrm>
            <a:off x="6105282" y="1299621"/>
            <a:ext cx="2229000" cy="188580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2304" name="Google Shape;2304;p175"/>
          <p:cNvSpPr txBox="1"/>
          <p:nvPr>
            <p:ph type="title"/>
          </p:nvPr>
        </p:nvSpPr>
        <p:spPr>
          <a:xfrm>
            <a:off x="809868" y="277033"/>
            <a:ext cx="6858000" cy="871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grpSp>
        <p:nvGrpSpPr>
          <p:cNvPr id="2305" name="Google Shape;2305;p175"/>
          <p:cNvGrpSpPr/>
          <p:nvPr/>
        </p:nvGrpSpPr>
        <p:grpSpPr>
          <a:xfrm>
            <a:off x="9190199" y="0"/>
            <a:ext cx="2579242" cy="2568339"/>
            <a:chOff x="22170399" y="777240"/>
            <a:chExt cx="6877978" cy="6848903"/>
          </a:xfrm>
        </p:grpSpPr>
        <p:grpSp>
          <p:nvGrpSpPr>
            <p:cNvPr id="2306" name="Google Shape;2306;p175"/>
            <p:cNvGrpSpPr/>
            <p:nvPr/>
          </p:nvGrpSpPr>
          <p:grpSpPr>
            <a:xfrm>
              <a:off x="22170399" y="777240"/>
              <a:ext cx="6877978" cy="6848903"/>
              <a:chOff x="22155159" y="0"/>
              <a:chExt cx="6877978" cy="6848903"/>
            </a:xfrm>
          </p:grpSpPr>
          <p:sp>
            <p:nvSpPr>
              <p:cNvPr id="2307" name="Google Shape;2307;p175"/>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308" name="Google Shape;2308;p175"/>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309" name="Google Shape;2309;p175"/>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310" name="Google Shape;2310;p175"/>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311" name="Google Shape;2311;p175"/>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312" name="Google Shape;2312;p175"/>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313" name="Google Shape;2313;p175"/>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314" name="Google Shape;2314;p175"/>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315" name="Google Shape;2315;p175"/>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316" name="Google Shape;2316;p175"/>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317" name="Google Shape;2317;p175"/>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318" name="Google Shape;2318;p175"/>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319" name="Google Shape;2319;p175"/>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320" name="Google Shape;2320;p175"/>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321" name="Google Shape;2321;p175"/>
          <p:cNvSpPr txBox="1"/>
          <p:nvPr>
            <p:ph idx="1" type="subTitle"/>
          </p:nvPr>
        </p:nvSpPr>
        <p:spPr>
          <a:xfrm>
            <a:off x="737625" y="3361734"/>
            <a:ext cx="22311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322" name="Google Shape;2322;p175"/>
          <p:cNvSpPr txBox="1"/>
          <p:nvPr>
            <p:ph idx="5" type="subTitle"/>
          </p:nvPr>
        </p:nvSpPr>
        <p:spPr>
          <a:xfrm>
            <a:off x="737616" y="3931920"/>
            <a:ext cx="2231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323" name="Google Shape;2323;p175"/>
          <p:cNvSpPr txBox="1"/>
          <p:nvPr>
            <p:ph idx="6" type="subTitle"/>
          </p:nvPr>
        </p:nvSpPr>
        <p:spPr>
          <a:xfrm>
            <a:off x="3380225" y="3361659"/>
            <a:ext cx="22311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324" name="Google Shape;2324;p175"/>
          <p:cNvSpPr txBox="1"/>
          <p:nvPr>
            <p:ph idx="7" type="subTitle"/>
          </p:nvPr>
        </p:nvSpPr>
        <p:spPr>
          <a:xfrm>
            <a:off x="3380232" y="3931920"/>
            <a:ext cx="2231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325" name="Google Shape;2325;p175"/>
          <p:cNvSpPr txBox="1"/>
          <p:nvPr>
            <p:ph idx="8" type="subTitle"/>
          </p:nvPr>
        </p:nvSpPr>
        <p:spPr>
          <a:xfrm>
            <a:off x="6032000" y="3361659"/>
            <a:ext cx="22311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326" name="Google Shape;2326;p175"/>
          <p:cNvSpPr txBox="1"/>
          <p:nvPr>
            <p:ph idx="9" type="subTitle"/>
          </p:nvPr>
        </p:nvSpPr>
        <p:spPr>
          <a:xfrm>
            <a:off x="6031992" y="3931920"/>
            <a:ext cx="2231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 Screenshot, two statements_1">
  <p:cSld name="49. Screenshot, two statements_1">
    <p:spTree>
      <p:nvGrpSpPr>
        <p:cNvPr id="2327" name="Shape 2327"/>
        <p:cNvGrpSpPr/>
        <p:nvPr/>
      </p:nvGrpSpPr>
      <p:grpSpPr>
        <a:xfrm>
          <a:off x="0" y="0"/>
          <a:ext cx="0" cy="0"/>
          <a:chOff x="0" y="0"/>
          <a:chExt cx="0" cy="0"/>
        </a:xfrm>
      </p:grpSpPr>
      <p:sp>
        <p:nvSpPr>
          <p:cNvPr id="2328" name="Google Shape;2328;p176"/>
          <p:cNvSpPr/>
          <p:nvPr>
            <p:ph idx="2" type="pic"/>
          </p:nvPr>
        </p:nvSpPr>
        <p:spPr>
          <a:xfrm>
            <a:off x="2963735" y="750432"/>
            <a:ext cx="7228200" cy="3726300"/>
          </a:xfrm>
          <a:prstGeom prst="roundRect">
            <a:avLst>
              <a:gd fmla="val 0" name="adj"/>
            </a:avLst>
          </a:prstGeom>
          <a:solidFill>
            <a:srgbClr val="0A0C10"/>
          </a:solidFill>
          <a:ln cap="flat" cmpd="sng" w="9525">
            <a:solidFill>
              <a:srgbClr val="21262D"/>
            </a:solidFill>
            <a:prstDash val="solid"/>
            <a:round/>
            <a:headEnd len="sm" w="sm" type="none"/>
            <a:tailEnd len="sm" w="sm" type="none"/>
          </a:ln>
          <a:effectLst>
            <a:reflection blurRad="0" dir="5400000" dist="50800" endA="0" endPos="35000" fadeDir="5400012" kx="0" rotWithShape="0" algn="bl" stA="20000" stPos="0" sy="-100000" ky="0"/>
          </a:effectLst>
        </p:spPr>
      </p:sp>
      <p:pic>
        <p:nvPicPr>
          <p:cNvPr id="2329" name="Google Shape;2329;p176"/>
          <p:cNvPicPr preferRelativeResize="0"/>
          <p:nvPr/>
        </p:nvPicPr>
        <p:blipFill rotWithShape="1">
          <a:blip r:embed="rId2">
            <a:alphaModFix/>
          </a:blip>
          <a:srcRect b="0" l="0" r="0" t="0"/>
          <a:stretch/>
        </p:blipFill>
        <p:spPr>
          <a:xfrm>
            <a:off x="2963734" y="448622"/>
            <a:ext cx="7228331" cy="301809"/>
          </a:xfrm>
          <a:prstGeom prst="rect">
            <a:avLst/>
          </a:prstGeom>
          <a:noFill/>
          <a:ln>
            <a:noFill/>
          </a:ln>
        </p:spPr>
      </p:pic>
      <p:sp>
        <p:nvSpPr>
          <p:cNvPr id="2330" name="Google Shape;2330;p176"/>
          <p:cNvSpPr/>
          <p:nvPr/>
        </p:nvSpPr>
        <p:spPr>
          <a:xfrm>
            <a:off x="362484" y="536226"/>
            <a:ext cx="2229000" cy="1885800"/>
          </a:xfrm>
          <a:prstGeom prst="roundRect">
            <a:avLst>
              <a:gd fmla="val 4602"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331" name="Google Shape;2331;p176"/>
          <p:cNvSpPr/>
          <p:nvPr/>
        </p:nvSpPr>
        <p:spPr>
          <a:xfrm>
            <a:off x="362484" y="2593626"/>
            <a:ext cx="2229000" cy="1885800"/>
          </a:xfrm>
          <a:prstGeom prst="roundRect">
            <a:avLst>
              <a:gd fmla="val 4602" name="adj"/>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2332" name="Google Shape;2332;p176"/>
          <p:cNvGrpSpPr/>
          <p:nvPr/>
        </p:nvGrpSpPr>
        <p:grpSpPr>
          <a:xfrm>
            <a:off x="9190199" y="0"/>
            <a:ext cx="2579242" cy="2568339"/>
            <a:chOff x="22170399" y="777240"/>
            <a:chExt cx="6877978" cy="6848903"/>
          </a:xfrm>
        </p:grpSpPr>
        <p:grpSp>
          <p:nvGrpSpPr>
            <p:cNvPr id="2333" name="Google Shape;2333;p176"/>
            <p:cNvGrpSpPr/>
            <p:nvPr/>
          </p:nvGrpSpPr>
          <p:grpSpPr>
            <a:xfrm>
              <a:off x="22170399" y="777240"/>
              <a:ext cx="6877978" cy="6848903"/>
              <a:chOff x="22155159" y="0"/>
              <a:chExt cx="6877978" cy="6848903"/>
            </a:xfrm>
          </p:grpSpPr>
          <p:sp>
            <p:nvSpPr>
              <p:cNvPr id="2334" name="Google Shape;2334;p176"/>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335" name="Google Shape;2335;p176"/>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336" name="Google Shape;2336;p176"/>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337" name="Google Shape;2337;p176"/>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338" name="Google Shape;2338;p176"/>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339" name="Google Shape;2339;p176"/>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340" name="Google Shape;2340;p176"/>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341" name="Google Shape;2341;p176"/>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342" name="Google Shape;2342;p176"/>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343" name="Google Shape;2343;p176"/>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344" name="Google Shape;2344;p176"/>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345" name="Google Shape;2345;p176"/>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346" name="Google Shape;2346;p176"/>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347" name="Google Shape;2347;p176"/>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348" name="Google Shape;2348;p176"/>
          <p:cNvSpPr txBox="1"/>
          <p:nvPr>
            <p:ph idx="1" type="subTitle"/>
          </p:nvPr>
        </p:nvSpPr>
        <p:spPr>
          <a:xfrm>
            <a:off x="504875" y="969900"/>
            <a:ext cx="19152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349" name="Google Shape;2349;p176"/>
          <p:cNvSpPr txBox="1"/>
          <p:nvPr>
            <p:ph idx="3" type="subTitle"/>
          </p:nvPr>
        </p:nvSpPr>
        <p:spPr>
          <a:xfrm>
            <a:off x="504881" y="1540155"/>
            <a:ext cx="19152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350" name="Google Shape;2350;p176"/>
          <p:cNvSpPr txBox="1"/>
          <p:nvPr>
            <p:ph idx="4" type="subTitle"/>
          </p:nvPr>
        </p:nvSpPr>
        <p:spPr>
          <a:xfrm>
            <a:off x="519375" y="3027375"/>
            <a:ext cx="19152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351" name="Google Shape;2351;p176"/>
          <p:cNvSpPr txBox="1"/>
          <p:nvPr>
            <p:ph idx="5" type="subTitle"/>
          </p:nvPr>
        </p:nvSpPr>
        <p:spPr>
          <a:xfrm>
            <a:off x="519381" y="3597630"/>
            <a:ext cx="19152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 Screenshot, two statements_2">
  <p:cSld name="50. Screenshot, two statements_2">
    <p:spTree>
      <p:nvGrpSpPr>
        <p:cNvPr id="2352" name="Shape 2352"/>
        <p:cNvGrpSpPr/>
        <p:nvPr/>
      </p:nvGrpSpPr>
      <p:grpSpPr>
        <a:xfrm>
          <a:off x="0" y="0"/>
          <a:ext cx="0" cy="0"/>
          <a:chOff x="0" y="0"/>
          <a:chExt cx="0" cy="0"/>
        </a:xfrm>
      </p:grpSpPr>
      <p:sp>
        <p:nvSpPr>
          <p:cNvPr id="2353" name="Google Shape;2353;p177"/>
          <p:cNvSpPr/>
          <p:nvPr/>
        </p:nvSpPr>
        <p:spPr>
          <a:xfrm>
            <a:off x="6612435" y="586652"/>
            <a:ext cx="2229000" cy="1885800"/>
          </a:xfrm>
          <a:prstGeom prst="roundRect">
            <a:avLst>
              <a:gd fmla="val 4602"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354" name="Google Shape;2354;p177"/>
          <p:cNvSpPr/>
          <p:nvPr/>
        </p:nvSpPr>
        <p:spPr>
          <a:xfrm>
            <a:off x="6612435" y="2644052"/>
            <a:ext cx="2229000" cy="1885800"/>
          </a:xfrm>
          <a:prstGeom prst="roundRect">
            <a:avLst>
              <a:gd fmla="val 4602" name="adj"/>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355" name="Google Shape;2355;p177"/>
          <p:cNvSpPr/>
          <p:nvPr/>
        </p:nvSpPr>
        <p:spPr>
          <a:xfrm>
            <a:off x="-842884" y="814842"/>
            <a:ext cx="7228200" cy="3726300"/>
          </a:xfrm>
          <a:prstGeom prst="roundRect">
            <a:avLst>
              <a:gd fmla="val 1839" name="adj"/>
            </a:avLst>
          </a:prstGeom>
          <a:solidFill>
            <a:srgbClr val="07060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356" name="Google Shape;2356;p177"/>
          <p:cNvSpPr/>
          <p:nvPr>
            <p:ph idx="2" type="pic"/>
          </p:nvPr>
        </p:nvSpPr>
        <p:spPr>
          <a:xfrm>
            <a:off x="-842884" y="914049"/>
            <a:ext cx="7228200" cy="3637800"/>
          </a:xfrm>
          <a:prstGeom prst="roundRect">
            <a:avLst>
              <a:gd fmla="val 0"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35000" fadeDir="5400012" kx="0" rotWithShape="0" algn="bl" stA="20000" stPos="0" sy="-100000" ky="0"/>
          </a:effectLst>
        </p:spPr>
      </p:sp>
      <p:pic>
        <p:nvPicPr>
          <p:cNvPr id="2357" name="Google Shape;2357;p177"/>
          <p:cNvPicPr preferRelativeResize="0"/>
          <p:nvPr/>
        </p:nvPicPr>
        <p:blipFill rotWithShape="1">
          <a:blip r:embed="rId2">
            <a:alphaModFix/>
          </a:blip>
          <a:srcRect b="0" l="0" r="0" t="0"/>
          <a:stretch/>
        </p:blipFill>
        <p:spPr>
          <a:xfrm>
            <a:off x="-842884" y="601524"/>
            <a:ext cx="7228331" cy="301809"/>
          </a:xfrm>
          <a:prstGeom prst="rect">
            <a:avLst/>
          </a:prstGeom>
          <a:noFill/>
          <a:ln>
            <a:noFill/>
          </a:ln>
        </p:spPr>
      </p:pic>
      <p:grpSp>
        <p:nvGrpSpPr>
          <p:cNvPr id="2358" name="Google Shape;2358;p177"/>
          <p:cNvGrpSpPr/>
          <p:nvPr/>
        </p:nvGrpSpPr>
        <p:grpSpPr>
          <a:xfrm>
            <a:off x="9190199" y="0"/>
            <a:ext cx="2579242" cy="2568339"/>
            <a:chOff x="22170399" y="777240"/>
            <a:chExt cx="6877978" cy="6848903"/>
          </a:xfrm>
        </p:grpSpPr>
        <p:grpSp>
          <p:nvGrpSpPr>
            <p:cNvPr id="2359" name="Google Shape;2359;p177"/>
            <p:cNvGrpSpPr/>
            <p:nvPr/>
          </p:nvGrpSpPr>
          <p:grpSpPr>
            <a:xfrm>
              <a:off x="22170399" y="777240"/>
              <a:ext cx="6877978" cy="6848903"/>
              <a:chOff x="22155159" y="0"/>
              <a:chExt cx="6877978" cy="6848903"/>
            </a:xfrm>
          </p:grpSpPr>
          <p:sp>
            <p:nvSpPr>
              <p:cNvPr id="2360" name="Google Shape;2360;p177"/>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361" name="Google Shape;2361;p177"/>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362" name="Google Shape;2362;p177"/>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363" name="Google Shape;2363;p177"/>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364" name="Google Shape;2364;p177"/>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365" name="Google Shape;2365;p177"/>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366" name="Google Shape;2366;p177"/>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367" name="Google Shape;2367;p177"/>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368" name="Google Shape;2368;p177"/>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369" name="Google Shape;2369;p177"/>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370" name="Google Shape;2370;p177"/>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371" name="Google Shape;2371;p177"/>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372" name="Google Shape;2372;p177"/>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373" name="Google Shape;2373;p177"/>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374" name="Google Shape;2374;p177"/>
          <p:cNvSpPr txBox="1"/>
          <p:nvPr>
            <p:ph idx="1" type="subTitle"/>
          </p:nvPr>
        </p:nvSpPr>
        <p:spPr>
          <a:xfrm>
            <a:off x="6762000" y="1033788"/>
            <a:ext cx="19152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375" name="Google Shape;2375;p177"/>
          <p:cNvSpPr txBox="1"/>
          <p:nvPr>
            <p:ph idx="3" type="subTitle"/>
          </p:nvPr>
        </p:nvSpPr>
        <p:spPr>
          <a:xfrm>
            <a:off x="6762006" y="1604042"/>
            <a:ext cx="19152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376" name="Google Shape;2376;p177"/>
          <p:cNvSpPr txBox="1"/>
          <p:nvPr>
            <p:ph idx="4" type="subTitle"/>
          </p:nvPr>
        </p:nvSpPr>
        <p:spPr>
          <a:xfrm>
            <a:off x="6776500" y="3091263"/>
            <a:ext cx="19152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377" name="Google Shape;2377;p177"/>
          <p:cNvSpPr txBox="1"/>
          <p:nvPr>
            <p:ph idx="5" type="subTitle"/>
          </p:nvPr>
        </p:nvSpPr>
        <p:spPr>
          <a:xfrm>
            <a:off x="6776506" y="3661517"/>
            <a:ext cx="19152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 Screenshot_one statement_with icon">
  <p:cSld name="51. Screenshot_one statement_with icon">
    <p:spTree>
      <p:nvGrpSpPr>
        <p:cNvPr id="2378" name="Shape 2378"/>
        <p:cNvGrpSpPr/>
        <p:nvPr/>
      </p:nvGrpSpPr>
      <p:grpSpPr>
        <a:xfrm>
          <a:off x="0" y="0"/>
          <a:ext cx="0" cy="0"/>
          <a:chOff x="0" y="0"/>
          <a:chExt cx="0" cy="0"/>
        </a:xfrm>
      </p:grpSpPr>
      <p:sp>
        <p:nvSpPr>
          <p:cNvPr id="2379" name="Google Shape;2379;p178"/>
          <p:cNvSpPr/>
          <p:nvPr/>
        </p:nvSpPr>
        <p:spPr>
          <a:xfrm>
            <a:off x="817769" y="1635327"/>
            <a:ext cx="548700" cy="5487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pic>
        <p:nvPicPr>
          <p:cNvPr id="2380" name="Google Shape;2380;p178"/>
          <p:cNvPicPr preferRelativeResize="0"/>
          <p:nvPr/>
        </p:nvPicPr>
        <p:blipFill rotWithShape="1">
          <a:blip r:embed="rId2">
            <a:alphaModFix/>
          </a:blip>
          <a:srcRect b="0" l="0" r="0" t="0"/>
          <a:stretch/>
        </p:blipFill>
        <p:spPr>
          <a:xfrm>
            <a:off x="2098301" y="-1003495"/>
            <a:ext cx="5143500" cy="5143500"/>
          </a:xfrm>
          <a:prstGeom prst="rect">
            <a:avLst/>
          </a:prstGeom>
          <a:noFill/>
          <a:ln>
            <a:noFill/>
          </a:ln>
        </p:spPr>
      </p:pic>
      <p:sp>
        <p:nvSpPr>
          <p:cNvPr id="2381" name="Google Shape;2381;p178"/>
          <p:cNvSpPr/>
          <p:nvPr/>
        </p:nvSpPr>
        <p:spPr>
          <a:xfrm>
            <a:off x="4221034" y="427840"/>
            <a:ext cx="7228200" cy="4028100"/>
          </a:xfrm>
          <a:prstGeom prst="roundRect">
            <a:avLst>
              <a:gd fmla="val 1839" name="adj"/>
            </a:avLst>
          </a:prstGeom>
          <a:solidFill>
            <a:srgbClr val="07060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382" name="Google Shape;2382;p178"/>
          <p:cNvSpPr/>
          <p:nvPr>
            <p:ph idx="2" type="pic"/>
          </p:nvPr>
        </p:nvSpPr>
        <p:spPr>
          <a:xfrm>
            <a:off x="4221034" y="729650"/>
            <a:ext cx="7228200" cy="3726300"/>
          </a:xfrm>
          <a:prstGeom prst="roundRect">
            <a:avLst>
              <a:gd fmla="val 0"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35000" fadeDir="5400012" kx="0" rotWithShape="0" algn="bl" stA="20000" stPos="0" sy="-100000" ky="0"/>
          </a:effectLst>
        </p:spPr>
      </p:sp>
      <p:pic>
        <p:nvPicPr>
          <p:cNvPr id="2383" name="Google Shape;2383;p178"/>
          <p:cNvPicPr preferRelativeResize="0"/>
          <p:nvPr/>
        </p:nvPicPr>
        <p:blipFill rotWithShape="1">
          <a:blip r:embed="rId3">
            <a:alphaModFix/>
          </a:blip>
          <a:srcRect b="0" l="0" r="0" t="0"/>
          <a:stretch/>
        </p:blipFill>
        <p:spPr>
          <a:xfrm>
            <a:off x="4221034" y="427841"/>
            <a:ext cx="7228331" cy="301809"/>
          </a:xfrm>
          <a:prstGeom prst="rect">
            <a:avLst/>
          </a:prstGeom>
          <a:noFill/>
          <a:ln>
            <a:noFill/>
          </a:ln>
        </p:spPr>
      </p:pic>
      <p:grpSp>
        <p:nvGrpSpPr>
          <p:cNvPr id="2384" name="Google Shape;2384;p178"/>
          <p:cNvGrpSpPr/>
          <p:nvPr/>
        </p:nvGrpSpPr>
        <p:grpSpPr>
          <a:xfrm>
            <a:off x="9190199" y="0"/>
            <a:ext cx="2579242" cy="2568339"/>
            <a:chOff x="22170399" y="777240"/>
            <a:chExt cx="6877978" cy="6848903"/>
          </a:xfrm>
        </p:grpSpPr>
        <p:grpSp>
          <p:nvGrpSpPr>
            <p:cNvPr id="2385" name="Google Shape;2385;p178"/>
            <p:cNvGrpSpPr/>
            <p:nvPr/>
          </p:nvGrpSpPr>
          <p:grpSpPr>
            <a:xfrm>
              <a:off x="22170399" y="777240"/>
              <a:ext cx="6877978" cy="6848903"/>
              <a:chOff x="22155159" y="0"/>
              <a:chExt cx="6877978" cy="6848903"/>
            </a:xfrm>
          </p:grpSpPr>
          <p:sp>
            <p:nvSpPr>
              <p:cNvPr id="2386" name="Google Shape;2386;p178"/>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387" name="Google Shape;2387;p178"/>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388" name="Google Shape;2388;p178"/>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389" name="Google Shape;2389;p178"/>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390" name="Google Shape;2390;p178"/>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391" name="Google Shape;2391;p178"/>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392" name="Google Shape;2392;p178"/>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393" name="Google Shape;2393;p178"/>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394" name="Google Shape;2394;p178"/>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395" name="Google Shape;2395;p178"/>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396" name="Google Shape;2396;p178"/>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397" name="Google Shape;2397;p178"/>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398" name="Google Shape;2398;p178"/>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399" name="Google Shape;2399;p178"/>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400" name="Google Shape;2400;p178"/>
          <p:cNvSpPr txBox="1"/>
          <p:nvPr>
            <p:ph idx="1" type="subTitle"/>
          </p:nvPr>
        </p:nvSpPr>
        <p:spPr>
          <a:xfrm>
            <a:off x="733475" y="2417700"/>
            <a:ext cx="26241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401" name="Google Shape;2401;p178"/>
          <p:cNvSpPr txBox="1"/>
          <p:nvPr>
            <p:ph idx="3" type="subTitle"/>
          </p:nvPr>
        </p:nvSpPr>
        <p:spPr>
          <a:xfrm>
            <a:off x="733473" y="2987950"/>
            <a:ext cx="2624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Screenshot_one statement_with icon">
  <p:cSld name="52. Screenshot_one statement_with icon">
    <p:spTree>
      <p:nvGrpSpPr>
        <p:cNvPr id="2402" name="Shape 2402"/>
        <p:cNvGrpSpPr/>
        <p:nvPr/>
      </p:nvGrpSpPr>
      <p:grpSpPr>
        <a:xfrm>
          <a:off x="0" y="0"/>
          <a:ext cx="0" cy="0"/>
          <a:chOff x="0" y="0"/>
          <a:chExt cx="0" cy="0"/>
        </a:xfrm>
      </p:grpSpPr>
      <p:pic>
        <p:nvPicPr>
          <p:cNvPr id="2403" name="Google Shape;2403;p179"/>
          <p:cNvPicPr preferRelativeResize="0"/>
          <p:nvPr/>
        </p:nvPicPr>
        <p:blipFill rotWithShape="1">
          <a:blip r:embed="rId2">
            <a:alphaModFix/>
          </a:blip>
          <a:srcRect b="0" l="0" r="0" t="0"/>
          <a:stretch/>
        </p:blipFill>
        <p:spPr>
          <a:xfrm>
            <a:off x="2334986" y="-1265464"/>
            <a:ext cx="5143500" cy="5143500"/>
          </a:xfrm>
          <a:prstGeom prst="rect">
            <a:avLst/>
          </a:prstGeom>
          <a:noFill/>
          <a:ln>
            <a:noFill/>
          </a:ln>
        </p:spPr>
      </p:pic>
      <p:sp>
        <p:nvSpPr>
          <p:cNvPr id="2404" name="Google Shape;2404;p179"/>
          <p:cNvSpPr/>
          <p:nvPr/>
        </p:nvSpPr>
        <p:spPr>
          <a:xfrm>
            <a:off x="-1947784" y="814842"/>
            <a:ext cx="7228200" cy="3726300"/>
          </a:xfrm>
          <a:prstGeom prst="roundRect">
            <a:avLst>
              <a:gd fmla="val 1839" name="adj"/>
            </a:avLst>
          </a:prstGeom>
          <a:solidFill>
            <a:srgbClr val="07060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405" name="Google Shape;2405;p179"/>
          <p:cNvSpPr/>
          <p:nvPr>
            <p:ph idx="2" type="pic"/>
          </p:nvPr>
        </p:nvSpPr>
        <p:spPr>
          <a:xfrm>
            <a:off x="-1947784" y="914049"/>
            <a:ext cx="7228200" cy="3637800"/>
          </a:xfrm>
          <a:prstGeom prst="roundRect">
            <a:avLst>
              <a:gd fmla="val 0"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35000" fadeDir="5400012" kx="0" rotWithShape="0" algn="bl" stA="20000" stPos="0" sy="-100000" ky="0"/>
          </a:effectLst>
        </p:spPr>
      </p:sp>
      <p:pic>
        <p:nvPicPr>
          <p:cNvPr id="2406" name="Google Shape;2406;p179"/>
          <p:cNvPicPr preferRelativeResize="0"/>
          <p:nvPr/>
        </p:nvPicPr>
        <p:blipFill rotWithShape="1">
          <a:blip r:embed="rId3">
            <a:alphaModFix/>
          </a:blip>
          <a:srcRect b="0" l="0" r="0" t="0"/>
          <a:stretch/>
        </p:blipFill>
        <p:spPr>
          <a:xfrm>
            <a:off x="-1947784" y="601524"/>
            <a:ext cx="7228331" cy="301809"/>
          </a:xfrm>
          <a:prstGeom prst="rect">
            <a:avLst/>
          </a:prstGeom>
          <a:noFill/>
          <a:ln>
            <a:noFill/>
          </a:ln>
        </p:spPr>
      </p:pic>
      <p:grpSp>
        <p:nvGrpSpPr>
          <p:cNvPr id="2407" name="Google Shape;2407;p179"/>
          <p:cNvGrpSpPr/>
          <p:nvPr/>
        </p:nvGrpSpPr>
        <p:grpSpPr>
          <a:xfrm>
            <a:off x="9190199" y="0"/>
            <a:ext cx="2579242" cy="2568339"/>
            <a:chOff x="22170399" y="777240"/>
            <a:chExt cx="6877978" cy="6848903"/>
          </a:xfrm>
        </p:grpSpPr>
        <p:grpSp>
          <p:nvGrpSpPr>
            <p:cNvPr id="2408" name="Google Shape;2408;p179"/>
            <p:cNvGrpSpPr/>
            <p:nvPr/>
          </p:nvGrpSpPr>
          <p:grpSpPr>
            <a:xfrm>
              <a:off x="22170399" y="777240"/>
              <a:ext cx="6877978" cy="6848903"/>
              <a:chOff x="22155159" y="0"/>
              <a:chExt cx="6877978" cy="6848903"/>
            </a:xfrm>
          </p:grpSpPr>
          <p:sp>
            <p:nvSpPr>
              <p:cNvPr id="2409" name="Google Shape;2409;p179"/>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410" name="Google Shape;2410;p179"/>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411" name="Google Shape;2411;p179"/>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412" name="Google Shape;2412;p179"/>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413" name="Google Shape;2413;p179"/>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414" name="Google Shape;2414;p179"/>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415" name="Google Shape;2415;p179"/>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416" name="Google Shape;2416;p179"/>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417" name="Google Shape;2417;p179"/>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418" name="Google Shape;2418;p179"/>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419" name="Google Shape;2419;p179"/>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420" name="Google Shape;2420;p179"/>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421" name="Google Shape;2421;p179"/>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422" name="Google Shape;2422;p179"/>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423" name="Google Shape;2423;p179"/>
          <p:cNvSpPr/>
          <p:nvPr/>
        </p:nvSpPr>
        <p:spPr>
          <a:xfrm>
            <a:off x="5999369" y="1635327"/>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424" name="Google Shape;2424;p179"/>
          <p:cNvSpPr txBox="1"/>
          <p:nvPr>
            <p:ph idx="1" type="subTitle"/>
          </p:nvPr>
        </p:nvSpPr>
        <p:spPr>
          <a:xfrm>
            <a:off x="5915075" y="2417700"/>
            <a:ext cx="2624100" cy="62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425" name="Google Shape;2425;p179"/>
          <p:cNvSpPr txBox="1"/>
          <p:nvPr>
            <p:ph idx="3" type="subTitle"/>
          </p:nvPr>
        </p:nvSpPr>
        <p:spPr>
          <a:xfrm>
            <a:off x="5915073" y="2987950"/>
            <a:ext cx="2624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 Screenshot_one statement with title">
  <p:cSld name="53. Screenshot_one statement with title">
    <p:spTree>
      <p:nvGrpSpPr>
        <p:cNvPr id="2426" name="Shape 2426"/>
        <p:cNvGrpSpPr/>
        <p:nvPr/>
      </p:nvGrpSpPr>
      <p:grpSpPr>
        <a:xfrm>
          <a:off x="0" y="0"/>
          <a:ext cx="0" cy="0"/>
          <a:chOff x="0" y="0"/>
          <a:chExt cx="0" cy="0"/>
        </a:xfrm>
      </p:grpSpPr>
      <p:pic>
        <p:nvPicPr>
          <p:cNvPr id="2427" name="Google Shape;2427;p180"/>
          <p:cNvPicPr preferRelativeResize="0"/>
          <p:nvPr/>
        </p:nvPicPr>
        <p:blipFill rotWithShape="1">
          <a:blip r:embed="rId2">
            <a:alphaModFix/>
          </a:blip>
          <a:srcRect b="0" l="0" r="0" t="0"/>
          <a:stretch/>
        </p:blipFill>
        <p:spPr>
          <a:xfrm>
            <a:off x="2098301" y="-1003495"/>
            <a:ext cx="5143500" cy="5143500"/>
          </a:xfrm>
          <a:prstGeom prst="rect">
            <a:avLst/>
          </a:prstGeom>
          <a:noFill/>
          <a:ln>
            <a:noFill/>
          </a:ln>
        </p:spPr>
      </p:pic>
      <p:sp>
        <p:nvSpPr>
          <p:cNvPr id="2428" name="Google Shape;2428;p180"/>
          <p:cNvSpPr/>
          <p:nvPr/>
        </p:nvSpPr>
        <p:spPr>
          <a:xfrm>
            <a:off x="4221034" y="427840"/>
            <a:ext cx="7228200" cy="4028100"/>
          </a:xfrm>
          <a:prstGeom prst="roundRect">
            <a:avLst>
              <a:gd fmla="val 1839" name="adj"/>
            </a:avLst>
          </a:prstGeom>
          <a:solidFill>
            <a:srgbClr val="07060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429" name="Google Shape;2429;p180"/>
          <p:cNvSpPr/>
          <p:nvPr>
            <p:ph idx="2" type="pic"/>
          </p:nvPr>
        </p:nvSpPr>
        <p:spPr>
          <a:xfrm>
            <a:off x="4221034" y="729650"/>
            <a:ext cx="7228200" cy="3726300"/>
          </a:xfrm>
          <a:prstGeom prst="roundRect">
            <a:avLst>
              <a:gd fmla="val 0"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35000" fadeDir="5400012" kx="0" rotWithShape="0" algn="bl" stA="20000" stPos="0" sy="-100000" ky="0"/>
          </a:effectLst>
        </p:spPr>
      </p:sp>
      <p:pic>
        <p:nvPicPr>
          <p:cNvPr id="2430" name="Google Shape;2430;p180"/>
          <p:cNvPicPr preferRelativeResize="0"/>
          <p:nvPr/>
        </p:nvPicPr>
        <p:blipFill rotWithShape="1">
          <a:blip r:embed="rId3">
            <a:alphaModFix/>
          </a:blip>
          <a:srcRect b="0" l="0" r="0" t="0"/>
          <a:stretch/>
        </p:blipFill>
        <p:spPr>
          <a:xfrm>
            <a:off x="4221034" y="427841"/>
            <a:ext cx="7228331" cy="301809"/>
          </a:xfrm>
          <a:prstGeom prst="rect">
            <a:avLst/>
          </a:prstGeom>
          <a:noFill/>
          <a:ln>
            <a:noFill/>
          </a:ln>
        </p:spPr>
      </p:pic>
      <p:grpSp>
        <p:nvGrpSpPr>
          <p:cNvPr id="2431" name="Google Shape;2431;p180"/>
          <p:cNvGrpSpPr/>
          <p:nvPr/>
        </p:nvGrpSpPr>
        <p:grpSpPr>
          <a:xfrm>
            <a:off x="9190199" y="0"/>
            <a:ext cx="2579242" cy="2568339"/>
            <a:chOff x="22170399" y="777240"/>
            <a:chExt cx="6877978" cy="6848903"/>
          </a:xfrm>
        </p:grpSpPr>
        <p:grpSp>
          <p:nvGrpSpPr>
            <p:cNvPr id="2432" name="Google Shape;2432;p180"/>
            <p:cNvGrpSpPr/>
            <p:nvPr/>
          </p:nvGrpSpPr>
          <p:grpSpPr>
            <a:xfrm>
              <a:off x="22170399" y="777240"/>
              <a:ext cx="6877978" cy="6848903"/>
              <a:chOff x="22155159" y="0"/>
              <a:chExt cx="6877978" cy="6848903"/>
            </a:xfrm>
          </p:grpSpPr>
          <p:sp>
            <p:nvSpPr>
              <p:cNvPr id="2433" name="Google Shape;2433;p180"/>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434" name="Google Shape;2434;p180"/>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435" name="Google Shape;2435;p180"/>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436" name="Google Shape;2436;p180"/>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437" name="Google Shape;2437;p180"/>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438" name="Google Shape;2438;p180"/>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439" name="Google Shape;2439;p180"/>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440" name="Google Shape;2440;p180"/>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441" name="Google Shape;2441;p180"/>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442" name="Google Shape;2442;p180"/>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443" name="Google Shape;2443;p180"/>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444" name="Google Shape;2444;p180"/>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445" name="Google Shape;2445;p180"/>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446" name="Google Shape;2446;p180"/>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447" name="Google Shape;2447;p180"/>
          <p:cNvSpPr txBox="1"/>
          <p:nvPr>
            <p:ph idx="1" type="subTitle"/>
          </p:nvPr>
        </p:nvSpPr>
        <p:spPr>
          <a:xfrm>
            <a:off x="390151" y="2392675"/>
            <a:ext cx="3383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448" name="Google Shape;2448;p180"/>
          <p:cNvSpPr txBox="1"/>
          <p:nvPr>
            <p:ph idx="3" type="subTitle"/>
          </p:nvPr>
        </p:nvSpPr>
        <p:spPr>
          <a:xfrm>
            <a:off x="390151" y="2514596"/>
            <a:ext cx="33834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449" name="Google Shape;2449;p180"/>
          <p:cNvSpPr txBox="1"/>
          <p:nvPr>
            <p:ph type="title"/>
          </p:nvPr>
        </p:nvSpPr>
        <p:spPr>
          <a:xfrm>
            <a:off x="403829" y="1130875"/>
            <a:ext cx="3447900" cy="8715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 Screenshot_one statement_with title">
  <p:cSld name="54. Screenshot_one statement_with title">
    <p:spTree>
      <p:nvGrpSpPr>
        <p:cNvPr id="2450" name="Shape 2450"/>
        <p:cNvGrpSpPr/>
        <p:nvPr/>
      </p:nvGrpSpPr>
      <p:grpSpPr>
        <a:xfrm>
          <a:off x="0" y="0"/>
          <a:ext cx="0" cy="0"/>
          <a:chOff x="0" y="0"/>
          <a:chExt cx="0" cy="0"/>
        </a:xfrm>
      </p:grpSpPr>
      <p:pic>
        <p:nvPicPr>
          <p:cNvPr id="2451" name="Google Shape;2451;p181"/>
          <p:cNvPicPr preferRelativeResize="0"/>
          <p:nvPr/>
        </p:nvPicPr>
        <p:blipFill rotWithShape="1">
          <a:blip r:embed="rId2">
            <a:alphaModFix/>
          </a:blip>
          <a:srcRect b="0" l="0" r="0" t="0"/>
          <a:stretch/>
        </p:blipFill>
        <p:spPr>
          <a:xfrm>
            <a:off x="2334986" y="-1265464"/>
            <a:ext cx="5143500" cy="5143500"/>
          </a:xfrm>
          <a:prstGeom prst="rect">
            <a:avLst/>
          </a:prstGeom>
          <a:noFill/>
          <a:ln>
            <a:noFill/>
          </a:ln>
        </p:spPr>
      </p:pic>
      <p:sp>
        <p:nvSpPr>
          <p:cNvPr id="2452" name="Google Shape;2452;p181"/>
          <p:cNvSpPr/>
          <p:nvPr/>
        </p:nvSpPr>
        <p:spPr>
          <a:xfrm>
            <a:off x="-2176384" y="814842"/>
            <a:ext cx="7228200" cy="3726300"/>
          </a:xfrm>
          <a:prstGeom prst="roundRect">
            <a:avLst>
              <a:gd fmla="val 1839" name="adj"/>
            </a:avLst>
          </a:prstGeom>
          <a:solidFill>
            <a:srgbClr val="07060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453" name="Google Shape;2453;p181"/>
          <p:cNvSpPr/>
          <p:nvPr>
            <p:ph idx="2" type="pic"/>
          </p:nvPr>
        </p:nvSpPr>
        <p:spPr>
          <a:xfrm>
            <a:off x="-2176384" y="914049"/>
            <a:ext cx="7228200" cy="3637800"/>
          </a:xfrm>
          <a:prstGeom prst="roundRect">
            <a:avLst>
              <a:gd fmla="val 0"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35000" fadeDir="5400012" kx="0" rotWithShape="0" algn="bl" stA="20000" stPos="0" sy="-100000" ky="0"/>
          </a:effectLst>
        </p:spPr>
      </p:sp>
      <p:pic>
        <p:nvPicPr>
          <p:cNvPr id="2454" name="Google Shape;2454;p181"/>
          <p:cNvPicPr preferRelativeResize="0"/>
          <p:nvPr/>
        </p:nvPicPr>
        <p:blipFill rotWithShape="1">
          <a:blip r:embed="rId3">
            <a:alphaModFix/>
          </a:blip>
          <a:srcRect b="0" l="0" r="0" t="0"/>
          <a:stretch/>
        </p:blipFill>
        <p:spPr>
          <a:xfrm>
            <a:off x="-2176384" y="601524"/>
            <a:ext cx="7228331" cy="301809"/>
          </a:xfrm>
          <a:prstGeom prst="rect">
            <a:avLst/>
          </a:prstGeom>
          <a:noFill/>
          <a:ln>
            <a:noFill/>
          </a:ln>
        </p:spPr>
      </p:pic>
      <p:grpSp>
        <p:nvGrpSpPr>
          <p:cNvPr id="2455" name="Google Shape;2455;p181"/>
          <p:cNvGrpSpPr/>
          <p:nvPr/>
        </p:nvGrpSpPr>
        <p:grpSpPr>
          <a:xfrm>
            <a:off x="9190199" y="0"/>
            <a:ext cx="2579242" cy="2568339"/>
            <a:chOff x="22170399" y="777240"/>
            <a:chExt cx="6877978" cy="6848903"/>
          </a:xfrm>
        </p:grpSpPr>
        <p:grpSp>
          <p:nvGrpSpPr>
            <p:cNvPr id="2456" name="Google Shape;2456;p181"/>
            <p:cNvGrpSpPr/>
            <p:nvPr/>
          </p:nvGrpSpPr>
          <p:grpSpPr>
            <a:xfrm>
              <a:off x="22170399" y="777240"/>
              <a:ext cx="6877978" cy="6848903"/>
              <a:chOff x="22155159" y="0"/>
              <a:chExt cx="6877978" cy="6848903"/>
            </a:xfrm>
          </p:grpSpPr>
          <p:sp>
            <p:nvSpPr>
              <p:cNvPr id="2457" name="Google Shape;2457;p181"/>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458" name="Google Shape;2458;p181"/>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459" name="Google Shape;2459;p181"/>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460" name="Google Shape;2460;p181"/>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461" name="Google Shape;2461;p181"/>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462" name="Google Shape;2462;p181"/>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463" name="Google Shape;2463;p181"/>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464" name="Google Shape;2464;p181"/>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465" name="Google Shape;2465;p181"/>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466" name="Google Shape;2466;p181"/>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467" name="Google Shape;2467;p181"/>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468" name="Google Shape;2468;p181"/>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469" name="Google Shape;2469;p181"/>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470" name="Google Shape;2470;p181"/>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471" name="Google Shape;2471;p181"/>
          <p:cNvSpPr txBox="1"/>
          <p:nvPr>
            <p:ph idx="1" type="subTitle"/>
          </p:nvPr>
        </p:nvSpPr>
        <p:spPr>
          <a:xfrm>
            <a:off x="5343151" y="2392675"/>
            <a:ext cx="3383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472" name="Google Shape;2472;p181"/>
          <p:cNvSpPr txBox="1"/>
          <p:nvPr>
            <p:ph idx="3" type="subTitle"/>
          </p:nvPr>
        </p:nvSpPr>
        <p:spPr>
          <a:xfrm>
            <a:off x="5343151" y="2514596"/>
            <a:ext cx="3383400" cy="53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473" name="Google Shape;2473;p181"/>
          <p:cNvSpPr txBox="1"/>
          <p:nvPr>
            <p:ph type="title"/>
          </p:nvPr>
        </p:nvSpPr>
        <p:spPr>
          <a:xfrm>
            <a:off x="5356829" y="1130875"/>
            <a:ext cx="3447900" cy="8715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Speaker card  (1 person)">
  <p:cSld name="1 Speaker_4">
    <p:bg>
      <p:bgPr>
        <a:gradFill>
          <a:gsLst>
            <a:gs pos="0">
              <a:srgbClr val="56D364"/>
            </a:gs>
            <a:gs pos="100000">
              <a:srgbClr val="388BFD"/>
            </a:gs>
          </a:gsLst>
          <a:lin ang="18900000" scaled="0"/>
        </a:gradFill>
      </p:bgPr>
    </p:bg>
    <p:spTree>
      <p:nvGrpSpPr>
        <p:cNvPr id="171" name="Shape 171"/>
        <p:cNvGrpSpPr/>
        <p:nvPr/>
      </p:nvGrpSpPr>
      <p:grpSpPr>
        <a:xfrm>
          <a:off x="0" y="0"/>
          <a:ext cx="0" cy="0"/>
          <a:chOff x="0" y="0"/>
          <a:chExt cx="0" cy="0"/>
        </a:xfrm>
      </p:grpSpPr>
      <p:sp>
        <p:nvSpPr>
          <p:cNvPr id="172" name="Google Shape;172;p19"/>
          <p:cNvSpPr txBox="1"/>
          <p:nvPr>
            <p:ph type="title"/>
          </p:nvPr>
        </p:nvSpPr>
        <p:spPr>
          <a:xfrm>
            <a:off x="3334512" y="1905000"/>
            <a:ext cx="4334400" cy="740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None/>
              <a:defRPr b="1" sz="3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73" name="Google Shape;173;p19"/>
          <p:cNvSpPr txBox="1"/>
          <p:nvPr>
            <p:ph idx="1" type="subTitle"/>
          </p:nvPr>
        </p:nvSpPr>
        <p:spPr>
          <a:xfrm>
            <a:off x="3334512" y="2499360"/>
            <a:ext cx="43344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400"/>
              <a:buFont typeface="Roboto Mono"/>
              <a:buNone/>
              <a:defRPr sz="16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74" name="Google Shape;174;p19"/>
          <p:cNvSpPr txBox="1"/>
          <p:nvPr>
            <p:ph idx="2" type="subTitle"/>
          </p:nvPr>
        </p:nvSpPr>
        <p:spPr>
          <a:xfrm>
            <a:off x="3334512" y="2874264"/>
            <a:ext cx="4334400" cy="338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B949E"/>
              </a:buClr>
              <a:buSzPts val="1100"/>
              <a:buFont typeface="Arial"/>
              <a:buNone/>
              <a:defRPr sz="10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75" name="Google Shape;175;p19"/>
          <p:cNvSpPr/>
          <p:nvPr>
            <p:ph idx="3" type="pic"/>
          </p:nvPr>
        </p:nvSpPr>
        <p:spPr>
          <a:xfrm>
            <a:off x="1387222" y="1714500"/>
            <a:ext cx="1714500" cy="1714500"/>
          </a:xfrm>
          <a:prstGeom prst="ellipse">
            <a:avLst/>
          </a:prstGeom>
          <a:noFill/>
          <a:ln cap="flat" cmpd="sng" w="19050">
            <a:solidFill>
              <a:schemeClr val="accent1"/>
            </a:solidFill>
            <a:prstDash val="solid"/>
            <a:round/>
            <a:headEnd len="sm" w="sm" type="none"/>
            <a:tailEnd len="sm" w="sm" type="none"/>
          </a:ln>
          <a:effectLst>
            <a:reflection blurRad="0" dir="5400000" dist="19050" endA="0" endPos="15000" fadeDir="5400012" kx="0" rotWithShape="0" algn="bl" stA="20000" stPos="0" sy="-100000" ky="0"/>
          </a:effectLst>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 Large screenshot_1">
  <p:cSld name="55. Large screenshot_1">
    <p:spTree>
      <p:nvGrpSpPr>
        <p:cNvPr id="2474" name="Shape 2474"/>
        <p:cNvGrpSpPr/>
        <p:nvPr/>
      </p:nvGrpSpPr>
      <p:grpSpPr>
        <a:xfrm>
          <a:off x="0" y="0"/>
          <a:ext cx="0" cy="0"/>
          <a:chOff x="0" y="0"/>
          <a:chExt cx="0" cy="0"/>
        </a:xfrm>
      </p:grpSpPr>
      <p:pic>
        <p:nvPicPr>
          <p:cNvPr id="2475" name="Google Shape;2475;p182"/>
          <p:cNvPicPr preferRelativeResize="0"/>
          <p:nvPr/>
        </p:nvPicPr>
        <p:blipFill rotWithShape="1">
          <a:blip r:embed="rId2">
            <a:alphaModFix/>
          </a:blip>
          <a:srcRect b="0" l="0" r="0" t="0"/>
          <a:stretch/>
        </p:blipFill>
        <p:spPr>
          <a:xfrm>
            <a:off x="-930729" y="-1709856"/>
            <a:ext cx="5143500" cy="5143500"/>
          </a:xfrm>
          <a:prstGeom prst="rect">
            <a:avLst/>
          </a:prstGeom>
          <a:noFill/>
          <a:ln>
            <a:noFill/>
          </a:ln>
        </p:spPr>
      </p:pic>
      <p:sp>
        <p:nvSpPr>
          <p:cNvPr id="2476" name="Google Shape;2476;p182"/>
          <p:cNvSpPr/>
          <p:nvPr/>
        </p:nvSpPr>
        <p:spPr>
          <a:xfrm>
            <a:off x="370058" y="814842"/>
            <a:ext cx="8403900" cy="4332300"/>
          </a:xfrm>
          <a:prstGeom prst="roundRect">
            <a:avLst>
              <a:gd fmla="val 1839" name="adj"/>
            </a:avLst>
          </a:prstGeom>
          <a:solidFill>
            <a:srgbClr val="07060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477" name="Google Shape;2477;p182"/>
          <p:cNvSpPr/>
          <p:nvPr>
            <p:ph idx="2" type="pic"/>
          </p:nvPr>
        </p:nvSpPr>
        <p:spPr>
          <a:xfrm>
            <a:off x="370058" y="914049"/>
            <a:ext cx="8403900" cy="4229400"/>
          </a:xfrm>
          <a:prstGeom prst="roundRect">
            <a:avLst>
              <a:gd fmla="val 0" name="adj"/>
            </a:avLst>
          </a:prstGeom>
          <a:solidFill>
            <a:srgbClr val="090C0F"/>
          </a:solidFill>
          <a:ln cap="flat" cmpd="sng" w="9525">
            <a:solidFill>
              <a:srgbClr val="21262D"/>
            </a:solidFill>
            <a:prstDash val="solid"/>
            <a:round/>
            <a:headEnd len="sm" w="sm" type="none"/>
            <a:tailEnd len="sm" w="sm" type="none"/>
          </a:ln>
          <a:effectLst>
            <a:reflection blurRad="0" dir="0" dist="0" endA="0" endPos="35000" fadeDir="5400012" kx="0" rotWithShape="0" algn="bl" stA="20000" stPos="0" sy="-100000" ky="0"/>
          </a:effectLst>
        </p:spPr>
      </p:sp>
      <p:pic>
        <p:nvPicPr>
          <p:cNvPr id="2478" name="Google Shape;2478;p182"/>
          <p:cNvPicPr preferRelativeResize="0"/>
          <p:nvPr/>
        </p:nvPicPr>
        <p:blipFill rotWithShape="1">
          <a:blip r:embed="rId3">
            <a:alphaModFix/>
          </a:blip>
          <a:srcRect b="0" l="0" r="0" t="0"/>
          <a:stretch/>
        </p:blipFill>
        <p:spPr>
          <a:xfrm>
            <a:off x="370059" y="601524"/>
            <a:ext cx="8403888" cy="350893"/>
          </a:xfrm>
          <a:prstGeom prst="rect">
            <a:avLst/>
          </a:prstGeom>
          <a:noFill/>
          <a:ln>
            <a:noFill/>
          </a:ln>
        </p:spPr>
      </p:pic>
      <p:grpSp>
        <p:nvGrpSpPr>
          <p:cNvPr id="2479" name="Google Shape;2479;p182"/>
          <p:cNvGrpSpPr/>
          <p:nvPr/>
        </p:nvGrpSpPr>
        <p:grpSpPr>
          <a:xfrm>
            <a:off x="9190199" y="0"/>
            <a:ext cx="2579242" cy="2568339"/>
            <a:chOff x="22170399" y="777240"/>
            <a:chExt cx="6877978" cy="6848903"/>
          </a:xfrm>
        </p:grpSpPr>
        <p:grpSp>
          <p:nvGrpSpPr>
            <p:cNvPr id="2480" name="Google Shape;2480;p182"/>
            <p:cNvGrpSpPr/>
            <p:nvPr/>
          </p:nvGrpSpPr>
          <p:grpSpPr>
            <a:xfrm>
              <a:off x="22170399" y="777240"/>
              <a:ext cx="6877978" cy="6848903"/>
              <a:chOff x="22155159" y="0"/>
              <a:chExt cx="6877978" cy="6848903"/>
            </a:xfrm>
          </p:grpSpPr>
          <p:sp>
            <p:nvSpPr>
              <p:cNvPr id="2481" name="Google Shape;2481;p182"/>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482" name="Google Shape;2482;p182"/>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483" name="Google Shape;2483;p182"/>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484" name="Google Shape;2484;p182"/>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485" name="Google Shape;2485;p182"/>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486" name="Google Shape;2486;p182"/>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487" name="Google Shape;2487;p182"/>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488" name="Google Shape;2488;p182"/>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489" name="Google Shape;2489;p182"/>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490" name="Google Shape;2490;p182"/>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491" name="Google Shape;2491;p182"/>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492" name="Google Shape;2492;p182"/>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493" name="Google Shape;2493;p182"/>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494" name="Google Shape;2494;p182"/>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 Large Screenshot_2">
  <p:cSld name="56. Large Screenshot_2">
    <p:spTree>
      <p:nvGrpSpPr>
        <p:cNvPr id="2495" name="Shape 2495"/>
        <p:cNvGrpSpPr/>
        <p:nvPr/>
      </p:nvGrpSpPr>
      <p:grpSpPr>
        <a:xfrm>
          <a:off x="0" y="0"/>
          <a:ext cx="0" cy="0"/>
          <a:chOff x="0" y="0"/>
          <a:chExt cx="0" cy="0"/>
        </a:xfrm>
      </p:grpSpPr>
      <p:pic>
        <p:nvPicPr>
          <p:cNvPr id="2496" name="Google Shape;2496;p183"/>
          <p:cNvPicPr preferRelativeResize="0"/>
          <p:nvPr/>
        </p:nvPicPr>
        <p:blipFill rotWithShape="1">
          <a:blip r:embed="rId2">
            <a:alphaModFix/>
          </a:blip>
          <a:srcRect b="0" l="0" r="0" t="0"/>
          <a:stretch/>
        </p:blipFill>
        <p:spPr>
          <a:xfrm>
            <a:off x="5211343" y="-1371600"/>
            <a:ext cx="5143500" cy="5143500"/>
          </a:xfrm>
          <a:prstGeom prst="rect">
            <a:avLst/>
          </a:prstGeom>
          <a:noFill/>
          <a:ln>
            <a:noFill/>
          </a:ln>
        </p:spPr>
      </p:pic>
      <p:sp>
        <p:nvSpPr>
          <p:cNvPr id="2497" name="Google Shape;2497;p183"/>
          <p:cNvSpPr/>
          <p:nvPr/>
        </p:nvSpPr>
        <p:spPr>
          <a:xfrm>
            <a:off x="370058" y="814842"/>
            <a:ext cx="8403900" cy="4332300"/>
          </a:xfrm>
          <a:prstGeom prst="roundRect">
            <a:avLst>
              <a:gd fmla="val 1839" name="adj"/>
            </a:avLst>
          </a:prstGeom>
          <a:solidFill>
            <a:srgbClr val="07060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498" name="Google Shape;2498;p183"/>
          <p:cNvSpPr/>
          <p:nvPr>
            <p:ph idx="2" type="pic"/>
          </p:nvPr>
        </p:nvSpPr>
        <p:spPr>
          <a:xfrm>
            <a:off x="370058" y="914049"/>
            <a:ext cx="8403900" cy="4229400"/>
          </a:xfrm>
          <a:prstGeom prst="roundRect">
            <a:avLst>
              <a:gd fmla="val 0" name="adj"/>
            </a:avLst>
          </a:prstGeom>
          <a:solidFill>
            <a:srgbClr val="0A0C10"/>
          </a:solidFill>
          <a:ln cap="flat" cmpd="sng" w="9525">
            <a:solidFill>
              <a:srgbClr val="21262D"/>
            </a:solidFill>
            <a:prstDash val="solid"/>
            <a:round/>
            <a:headEnd len="sm" w="sm" type="none"/>
            <a:tailEnd len="sm" w="sm" type="none"/>
          </a:ln>
          <a:effectLst>
            <a:reflection blurRad="0" dir="0" dist="0" endA="0" endPos="35000" fadeDir="5400012" kx="0" rotWithShape="0" algn="bl" stA="20000" stPos="0" sy="-100000" ky="0"/>
          </a:effectLst>
        </p:spPr>
      </p:sp>
      <p:pic>
        <p:nvPicPr>
          <p:cNvPr id="2499" name="Google Shape;2499;p183"/>
          <p:cNvPicPr preferRelativeResize="0"/>
          <p:nvPr/>
        </p:nvPicPr>
        <p:blipFill rotWithShape="1">
          <a:blip r:embed="rId3">
            <a:alphaModFix/>
          </a:blip>
          <a:srcRect b="0" l="0" r="0" t="0"/>
          <a:stretch/>
        </p:blipFill>
        <p:spPr>
          <a:xfrm>
            <a:off x="370059" y="601524"/>
            <a:ext cx="8403888" cy="350893"/>
          </a:xfrm>
          <a:prstGeom prst="rect">
            <a:avLst/>
          </a:prstGeom>
          <a:noFill/>
          <a:ln>
            <a:noFill/>
          </a:ln>
        </p:spPr>
      </p:pic>
      <p:grpSp>
        <p:nvGrpSpPr>
          <p:cNvPr id="2500" name="Google Shape;2500;p183"/>
          <p:cNvGrpSpPr/>
          <p:nvPr/>
        </p:nvGrpSpPr>
        <p:grpSpPr>
          <a:xfrm>
            <a:off x="9190199" y="0"/>
            <a:ext cx="2579242" cy="2568339"/>
            <a:chOff x="22170399" y="777240"/>
            <a:chExt cx="6877978" cy="6848903"/>
          </a:xfrm>
        </p:grpSpPr>
        <p:grpSp>
          <p:nvGrpSpPr>
            <p:cNvPr id="2501" name="Google Shape;2501;p183"/>
            <p:cNvGrpSpPr/>
            <p:nvPr/>
          </p:nvGrpSpPr>
          <p:grpSpPr>
            <a:xfrm>
              <a:off x="22170399" y="777240"/>
              <a:ext cx="6877978" cy="6848903"/>
              <a:chOff x="22155159" y="0"/>
              <a:chExt cx="6877978" cy="6848903"/>
            </a:xfrm>
          </p:grpSpPr>
          <p:sp>
            <p:nvSpPr>
              <p:cNvPr id="2502" name="Google Shape;2502;p183"/>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503" name="Google Shape;2503;p183"/>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504" name="Google Shape;2504;p183"/>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505" name="Google Shape;2505;p183"/>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506" name="Google Shape;2506;p183"/>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507" name="Google Shape;2507;p183"/>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508" name="Google Shape;2508;p183"/>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509" name="Google Shape;2509;p183"/>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510" name="Google Shape;2510;p183"/>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511" name="Google Shape;2511;p183"/>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512" name="Google Shape;2512;p183"/>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513" name="Google Shape;2513;p183"/>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514" name="Google Shape;2514;p183"/>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515" name="Google Shape;2515;p183"/>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 Code snippet_1">
  <p:cSld name="57. Code snippet_1">
    <p:spTree>
      <p:nvGrpSpPr>
        <p:cNvPr id="2516" name="Shape 2516"/>
        <p:cNvGrpSpPr/>
        <p:nvPr/>
      </p:nvGrpSpPr>
      <p:grpSpPr>
        <a:xfrm>
          <a:off x="0" y="0"/>
          <a:ext cx="0" cy="0"/>
          <a:chOff x="0" y="0"/>
          <a:chExt cx="0" cy="0"/>
        </a:xfrm>
      </p:grpSpPr>
      <p:pic>
        <p:nvPicPr>
          <p:cNvPr id="2517" name="Google Shape;2517;p184"/>
          <p:cNvPicPr preferRelativeResize="0"/>
          <p:nvPr/>
        </p:nvPicPr>
        <p:blipFill rotWithShape="1">
          <a:blip r:embed="rId2">
            <a:alphaModFix/>
          </a:blip>
          <a:srcRect b="0" l="0" r="0" t="0"/>
          <a:stretch/>
        </p:blipFill>
        <p:spPr>
          <a:xfrm>
            <a:off x="5777323" y="-1222268"/>
            <a:ext cx="5143500" cy="5143500"/>
          </a:xfrm>
          <a:prstGeom prst="rect">
            <a:avLst/>
          </a:prstGeom>
          <a:noFill/>
          <a:ln>
            <a:noFill/>
          </a:ln>
        </p:spPr>
      </p:pic>
      <p:grpSp>
        <p:nvGrpSpPr>
          <p:cNvPr id="2518" name="Google Shape;2518;p184"/>
          <p:cNvGrpSpPr/>
          <p:nvPr/>
        </p:nvGrpSpPr>
        <p:grpSpPr>
          <a:xfrm>
            <a:off x="3992167" y="663359"/>
            <a:ext cx="4926548" cy="3604783"/>
            <a:chOff x="4796385" y="2821973"/>
            <a:chExt cx="5385971" cy="3940946"/>
          </a:xfrm>
        </p:grpSpPr>
        <p:sp>
          <p:nvSpPr>
            <p:cNvPr id="2519" name="Google Shape;2519;p184"/>
            <p:cNvSpPr/>
            <p:nvPr/>
          </p:nvSpPr>
          <p:spPr>
            <a:xfrm>
              <a:off x="4805901" y="2831493"/>
              <a:ext cx="5366939" cy="3921908"/>
            </a:xfrm>
            <a:custGeom>
              <a:rect b="b" l="l" r="r" t="t"/>
              <a:pathLst>
                <a:path extrusionOk="0" h="3921908" w="5366939">
                  <a:moveTo>
                    <a:pt x="0" y="57115"/>
                  </a:moveTo>
                  <a:cubicBezTo>
                    <a:pt x="0" y="25571"/>
                    <a:pt x="25562" y="0"/>
                    <a:pt x="57095" y="0"/>
                  </a:cubicBezTo>
                  <a:lnTo>
                    <a:pt x="5309845" y="0"/>
                  </a:lnTo>
                  <a:cubicBezTo>
                    <a:pt x="5341380" y="0"/>
                    <a:pt x="5366940" y="25571"/>
                    <a:pt x="5366940" y="57115"/>
                  </a:cubicBezTo>
                  <a:lnTo>
                    <a:pt x="5366940" y="3864794"/>
                  </a:lnTo>
                  <a:cubicBezTo>
                    <a:pt x="5366940" y="3896340"/>
                    <a:pt x="5341380" y="3921909"/>
                    <a:pt x="5309845" y="3921909"/>
                  </a:cubicBezTo>
                  <a:lnTo>
                    <a:pt x="57095" y="3921909"/>
                  </a:lnTo>
                  <a:cubicBezTo>
                    <a:pt x="25562" y="3921909"/>
                    <a:pt x="0" y="3896340"/>
                    <a:pt x="0" y="3864794"/>
                  </a:cubicBezTo>
                  <a:lnTo>
                    <a:pt x="0" y="57115"/>
                  </a:lnTo>
                  <a:close/>
                </a:path>
              </a:pathLst>
            </a:custGeom>
            <a:solidFill>
              <a:srgbClr val="161B22"/>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2520" name="Google Shape;2520;p184"/>
            <p:cNvSpPr/>
            <p:nvPr/>
          </p:nvSpPr>
          <p:spPr>
            <a:xfrm>
              <a:off x="4971313" y="3047906"/>
              <a:ext cx="2361341" cy="147696"/>
            </a:xfrm>
            <a:custGeom>
              <a:rect b="b" l="l" r="r" t="t"/>
              <a:pathLst>
                <a:path extrusionOk="0" h="147696" w="2361341">
                  <a:moveTo>
                    <a:pt x="11895" y="118246"/>
                  </a:moveTo>
                  <a:cubicBezTo>
                    <a:pt x="18958" y="118246"/>
                    <a:pt x="23790" y="113263"/>
                    <a:pt x="23790" y="106645"/>
                  </a:cubicBezTo>
                  <a:cubicBezTo>
                    <a:pt x="23790" y="100100"/>
                    <a:pt x="18958" y="95118"/>
                    <a:pt x="11895" y="95118"/>
                  </a:cubicBezTo>
                  <a:cubicBezTo>
                    <a:pt x="4906" y="95118"/>
                    <a:pt x="0" y="100100"/>
                    <a:pt x="0" y="106645"/>
                  </a:cubicBezTo>
                  <a:cubicBezTo>
                    <a:pt x="0" y="113263"/>
                    <a:pt x="4906" y="118246"/>
                    <a:pt x="11895" y="118246"/>
                  </a:cubicBezTo>
                  <a:close/>
                  <a:moveTo>
                    <a:pt x="80216" y="147696"/>
                  </a:moveTo>
                  <a:cubicBezTo>
                    <a:pt x="103931" y="147696"/>
                    <a:pt x="118948" y="135871"/>
                    <a:pt x="118948" y="117205"/>
                  </a:cubicBezTo>
                  <a:lnTo>
                    <a:pt x="118948" y="35473"/>
                  </a:lnTo>
                  <a:lnTo>
                    <a:pt x="101180" y="35473"/>
                  </a:lnTo>
                  <a:lnTo>
                    <a:pt x="101180" y="48488"/>
                  </a:lnTo>
                  <a:lnTo>
                    <a:pt x="99916" y="48488"/>
                  </a:lnTo>
                  <a:cubicBezTo>
                    <a:pt x="95456" y="39638"/>
                    <a:pt x="85791" y="34135"/>
                    <a:pt x="74715" y="34135"/>
                  </a:cubicBezTo>
                  <a:cubicBezTo>
                    <a:pt x="53973" y="34135"/>
                    <a:pt x="41111" y="50347"/>
                    <a:pt x="41111" y="75261"/>
                  </a:cubicBezTo>
                  <a:cubicBezTo>
                    <a:pt x="41111" y="99654"/>
                    <a:pt x="53899" y="115569"/>
                    <a:pt x="74417" y="115569"/>
                  </a:cubicBezTo>
                  <a:cubicBezTo>
                    <a:pt x="85717" y="115569"/>
                    <a:pt x="94564" y="110809"/>
                    <a:pt x="99247" y="102033"/>
                  </a:cubicBezTo>
                  <a:lnTo>
                    <a:pt x="100511" y="102033"/>
                  </a:lnTo>
                  <a:lnTo>
                    <a:pt x="100511" y="117502"/>
                  </a:lnTo>
                  <a:cubicBezTo>
                    <a:pt x="100511" y="127840"/>
                    <a:pt x="93152" y="133938"/>
                    <a:pt x="80514" y="133938"/>
                  </a:cubicBezTo>
                  <a:cubicBezTo>
                    <a:pt x="70402" y="133938"/>
                    <a:pt x="63861" y="130294"/>
                    <a:pt x="62671" y="124567"/>
                  </a:cubicBezTo>
                  <a:lnTo>
                    <a:pt x="44159" y="124567"/>
                  </a:lnTo>
                  <a:cubicBezTo>
                    <a:pt x="45647" y="138549"/>
                    <a:pt x="59326" y="147696"/>
                    <a:pt x="80216" y="147696"/>
                  </a:cubicBezTo>
                  <a:close/>
                  <a:moveTo>
                    <a:pt x="80216" y="100918"/>
                  </a:moveTo>
                  <a:cubicBezTo>
                    <a:pt x="67354" y="100918"/>
                    <a:pt x="60069" y="90953"/>
                    <a:pt x="60069" y="75186"/>
                  </a:cubicBezTo>
                  <a:cubicBezTo>
                    <a:pt x="60069" y="59495"/>
                    <a:pt x="67354" y="49529"/>
                    <a:pt x="80216" y="49529"/>
                  </a:cubicBezTo>
                  <a:cubicBezTo>
                    <a:pt x="93002" y="49529"/>
                    <a:pt x="100809" y="59495"/>
                    <a:pt x="100809" y="75261"/>
                  </a:cubicBezTo>
                  <a:cubicBezTo>
                    <a:pt x="100809" y="90953"/>
                    <a:pt x="93077" y="100918"/>
                    <a:pt x="80216" y="100918"/>
                  </a:cubicBezTo>
                  <a:close/>
                  <a:moveTo>
                    <a:pt x="150990" y="21864"/>
                  </a:moveTo>
                  <a:cubicBezTo>
                    <a:pt x="157086" y="21864"/>
                    <a:pt x="162067" y="17030"/>
                    <a:pt x="162067" y="10932"/>
                  </a:cubicBezTo>
                  <a:cubicBezTo>
                    <a:pt x="162067" y="4908"/>
                    <a:pt x="157086" y="0"/>
                    <a:pt x="150990" y="0"/>
                  </a:cubicBezTo>
                  <a:cubicBezTo>
                    <a:pt x="144968" y="0"/>
                    <a:pt x="139988" y="4908"/>
                    <a:pt x="139988" y="10932"/>
                  </a:cubicBezTo>
                  <a:cubicBezTo>
                    <a:pt x="139988" y="17030"/>
                    <a:pt x="144968" y="21864"/>
                    <a:pt x="150990" y="21864"/>
                  </a:cubicBezTo>
                  <a:close/>
                  <a:moveTo>
                    <a:pt x="141846" y="116759"/>
                  </a:moveTo>
                  <a:lnTo>
                    <a:pt x="160209" y="116759"/>
                  </a:lnTo>
                  <a:lnTo>
                    <a:pt x="160209" y="35473"/>
                  </a:lnTo>
                  <a:lnTo>
                    <a:pt x="141846" y="35473"/>
                  </a:lnTo>
                  <a:lnTo>
                    <a:pt x="141846" y="116759"/>
                  </a:lnTo>
                  <a:close/>
                  <a:moveTo>
                    <a:pt x="188977" y="15543"/>
                  </a:moveTo>
                  <a:lnTo>
                    <a:pt x="188977" y="35994"/>
                  </a:lnTo>
                  <a:lnTo>
                    <a:pt x="176121" y="35994"/>
                  </a:lnTo>
                  <a:lnTo>
                    <a:pt x="176121" y="50347"/>
                  </a:lnTo>
                  <a:lnTo>
                    <a:pt x="188977" y="50347"/>
                  </a:lnTo>
                  <a:lnTo>
                    <a:pt x="188977" y="95192"/>
                  </a:lnTo>
                  <a:cubicBezTo>
                    <a:pt x="188977" y="110883"/>
                    <a:pt x="196409" y="117131"/>
                    <a:pt x="215070" y="117131"/>
                  </a:cubicBezTo>
                  <a:cubicBezTo>
                    <a:pt x="218638" y="117131"/>
                    <a:pt x="222064" y="116833"/>
                    <a:pt x="224738" y="116312"/>
                  </a:cubicBezTo>
                  <a:lnTo>
                    <a:pt x="224738" y="102183"/>
                  </a:lnTo>
                  <a:cubicBezTo>
                    <a:pt x="222511" y="102406"/>
                    <a:pt x="221093" y="102554"/>
                    <a:pt x="218495" y="102554"/>
                  </a:cubicBezTo>
                  <a:cubicBezTo>
                    <a:pt x="210759" y="102554"/>
                    <a:pt x="207343" y="98910"/>
                    <a:pt x="207343" y="90804"/>
                  </a:cubicBezTo>
                  <a:lnTo>
                    <a:pt x="207343" y="50347"/>
                  </a:lnTo>
                  <a:lnTo>
                    <a:pt x="224738" y="50347"/>
                  </a:lnTo>
                  <a:lnTo>
                    <a:pt x="224738" y="35994"/>
                  </a:lnTo>
                  <a:lnTo>
                    <a:pt x="207343" y="35994"/>
                  </a:lnTo>
                  <a:lnTo>
                    <a:pt x="207343" y="15543"/>
                  </a:lnTo>
                  <a:lnTo>
                    <a:pt x="188977" y="15543"/>
                  </a:lnTo>
                  <a:close/>
                  <a:moveTo>
                    <a:pt x="243922" y="116759"/>
                  </a:moveTo>
                  <a:lnTo>
                    <a:pt x="262354" y="116759"/>
                  </a:lnTo>
                  <a:lnTo>
                    <a:pt x="262354" y="69535"/>
                  </a:lnTo>
                  <a:cubicBezTo>
                    <a:pt x="262354" y="57636"/>
                    <a:pt x="269120" y="49678"/>
                    <a:pt x="281243" y="49678"/>
                  </a:cubicBezTo>
                  <a:cubicBezTo>
                    <a:pt x="291939" y="49678"/>
                    <a:pt x="297591" y="56074"/>
                    <a:pt x="297591" y="68642"/>
                  </a:cubicBezTo>
                  <a:lnTo>
                    <a:pt x="297591" y="116759"/>
                  </a:lnTo>
                  <a:lnTo>
                    <a:pt x="316033" y="116759"/>
                  </a:lnTo>
                  <a:lnTo>
                    <a:pt x="316033" y="64329"/>
                  </a:lnTo>
                  <a:cubicBezTo>
                    <a:pt x="316033" y="44992"/>
                    <a:pt x="305470" y="33986"/>
                    <a:pt x="288075" y="33986"/>
                  </a:cubicBezTo>
                  <a:cubicBezTo>
                    <a:pt x="275962" y="33986"/>
                    <a:pt x="267264" y="39489"/>
                    <a:pt x="263391" y="48637"/>
                  </a:cubicBezTo>
                  <a:lnTo>
                    <a:pt x="262059" y="48637"/>
                  </a:lnTo>
                  <a:lnTo>
                    <a:pt x="262059" y="4015"/>
                  </a:lnTo>
                  <a:lnTo>
                    <a:pt x="243922" y="4015"/>
                  </a:lnTo>
                  <a:lnTo>
                    <a:pt x="243922" y="116759"/>
                  </a:lnTo>
                  <a:close/>
                  <a:moveTo>
                    <a:pt x="408660" y="35473"/>
                  </a:moveTo>
                  <a:lnTo>
                    <a:pt x="390228" y="35473"/>
                  </a:lnTo>
                  <a:lnTo>
                    <a:pt x="390228" y="82847"/>
                  </a:lnTo>
                  <a:cubicBezTo>
                    <a:pt x="390228" y="95118"/>
                    <a:pt x="383681" y="102554"/>
                    <a:pt x="371710" y="102554"/>
                  </a:cubicBezTo>
                  <a:cubicBezTo>
                    <a:pt x="360710" y="102554"/>
                    <a:pt x="355581" y="96456"/>
                    <a:pt x="355581" y="83814"/>
                  </a:cubicBezTo>
                  <a:lnTo>
                    <a:pt x="355581" y="35473"/>
                  </a:lnTo>
                  <a:lnTo>
                    <a:pt x="337139" y="35473"/>
                  </a:lnTo>
                  <a:lnTo>
                    <a:pt x="337139" y="88275"/>
                  </a:lnTo>
                  <a:cubicBezTo>
                    <a:pt x="337139" y="107314"/>
                    <a:pt x="347549" y="118395"/>
                    <a:pt x="365315" y="118395"/>
                  </a:cubicBezTo>
                  <a:cubicBezTo>
                    <a:pt x="377734" y="118395"/>
                    <a:pt x="385689" y="113115"/>
                    <a:pt x="389628" y="103818"/>
                  </a:cubicBezTo>
                  <a:lnTo>
                    <a:pt x="390894" y="103818"/>
                  </a:lnTo>
                  <a:lnTo>
                    <a:pt x="390894" y="116759"/>
                  </a:lnTo>
                  <a:lnTo>
                    <a:pt x="408660" y="116759"/>
                  </a:lnTo>
                  <a:lnTo>
                    <a:pt x="408660" y="35473"/>
                  </a:lnTo>
                  <a:close/>
                  <a:moveTo>
                    <a:pt x="476461" y="118097"/>
                  </a:moveTo>
                  <a:cubicBezTo>
                    <a:pt x="496977" y="118097"/>
                    <a:pt x="509842" y="101959"/>
                    <a:pt x="509842" y="76154"/>
                  </a:cubicBezTo>
                  <a:cubicBezTo>
                    <a:pt x="509842" y="50199"/>
                    <a:pt x="497053" y="34135"/>
                    <a:pt x="476461" y="34135"/>
                  </a:cubicBezTo>
                  <a:cubicBezTo>
                    <a:pt x="465308" y="34135"/>
                    <a:pt x="455944" y="39564"/>
                    <a:pt x="451710" y="48414"/>
                  </a:cubicBezTo>
                  <a:lnTo>
                    <a:pt x="450444" y="48414"/>
                  </a:lnTo>
                  <a:lnTo>
                    <a:pt x="450444" y="4015"/>
                  </a:lnTo>
                  <a:lnTo>
                    <a:pt x="432002" y="4015"/>
                  </a:lnTo>
                  <a:lnTo>
                    <a:pt x="432002" y="116759"/>
                  </a:lnTo>
                  <a:lnTo>
                    <a:pt x="449769" y="116759"/>
                  </a:lnTo>
                  <a:lnTo>
                    <a:pt x="449769" y="103893"/>
                  </a:lnTo>
                  <a:lnTo>
                    <a:pt x="451034" y="103893"/>
                  </a:lnTo>
                  <a:cubicBezTo>
                    <a:pt x="455649" y="112817"/>
                    <a:pt x="465089" y="118097"/>
                    <a:pt x="476461" y="118097"/>
                  </a:cubicBezTo>
                  <a:close/>
                  <a:moveTo>
                    <a:pt x="470665" y="49529"/>
                  </a:moveTo>
                  <a:cubicBezTo>
                    <a:pt x="483226" y="49529"/>
                    <a:pt x="490887" y="59569"/>
                    <a:pt x="490887" y="76154"/>
                  </a:cubicBezTo>
                  <a:cubicBezTo>
                    <a:pt x="490887" y="92738"/>
                    <a:pt x="483302" y="102777"/>
                    <a:pt x="470665" y="102777"/>
                  </a:cubicBezTo>
                  <a:cubicBezTo>
                    <a:pt x="458028" y="102777"/>
                    <a:pt x="450149" y="92588"/>
                    <a:pt x="450149" y="76154"/>
                  </a:cubicBezTo>
                  <a:cubicBezTo>
                    <a:pt x="450149" y="59718"/>
                    <a:pt x="458095" y="49529"/>
                    <a:pt x="470665" y="49529"/>
                  </a:cubicBezTo>
                  <a:close/>
                  <a:moveTo>
                    <a:pt x="534079" y="139739"/>
                  </a:moveTo>
                  <a:lnTo>
                    <a:pt x="572590" y="4015"/>
                  </a:lnTo>
                  <a:lnTo>
                    <a:pt x="556004" y="4015"/>
                  </a:lnTo>
                  <a:lnTo>
                    <a:pt x="517426" y="139739"/>
                  </a:lnTo>
                  <a:lnTo>
                    <a:pt x="534079" y="139739"/>
                  </a:lnTo>
                  <a:close/>
                  <a:moveTo>
                    <a:pt x="693317" y="35473"/>
                  </a:moveTo>
                  <a:lnTo>
                    <a:pt x="674952" y="35473"/>
                  </a:lnTo>
                  <a:lnTo>
                    <a:pt x="661496" y="96530"/>
                  </a:lnTo>
                  <a:lnTo>
                    <a:pt x="660240" y="96530"/>
                  </a:lnTo>
                  <a:lnTo>
                    <a:pt x="644472" y="35473"/>
                  </a:lnTo>
                  <a:lnTo>
                    <a:pt x="626859" y="35473"/>
                  </a:lnTo>
                  <a:lnTo>
                    <a:pt x="611243" y="96530"/>
                  </a:lnTo>
                  <a:lnTo>
                    <a:pt x="609977" y="96530"/>
                  </a:lnTo>
                  <a:lnTo>
                    <a:pt x="596446" y="35473"/>
                  </a:lnTo>
                  <a:lnTo>
                    <a:pt x="577861" y="35473"/>
                  </a:lnTo>
                  <a:lnTo>
                    <a:pt x="599872" y="116759"/>
                  </a:lnTo>
                  <a:lnTo>
                    <a:pt x="619056" y="116759"/>
                  </a:lnTo>
                  <a:lnTo>
                    <a:pt x="634814" y="57859"/>
                  </a:lnTo>
                  <a:lnTo>
                    <a:pt x="636079" y="57859"/>
                  </a:lnTo>
                  <a:lnTo>
                    <a:pt x="651914" y="116759"/>
                  </a:lnTo>
                  <a:lnTo>
                    <a:pt x="671317" y="116759"/>
                  </a:lnTo>
                  <a:lnTo>
                    <a:pt x="693317" y="35473"/>
                  </a:lnTo>
                  <a:close/>
                  <a:moveTo>
                    <a:pt x="741268" y="118395"/>
                  </a:moveTo>
                  <a:cubicBezTo>
                    <a:pt x="765581" y="118395"/>
                    <a:pt x="780378" y="102480"/>
                    <a:pt x="780378" y="76079"/>
                  </a:cubicBezTo>
                  <a:cubicBezTo>
                    <a:pt x="780378" y="49827"/>
                    <a:pt x="765505" y="33912"/>
                    <a:pt x="741268" y="33912"/>
                  </a:cubicBezTo>
                  <a:cubicBezTo>
                    <a:pt x="717107" y="33912"/>
                    <a:pt x="702167" y="49902"/>
                    <a:pt x="702167" y="76079"/>
                  </a:cubicBezTo>
                  <a:cubicBezTo>
                    <a:pt x="702167" y="102480"/>
                    <a:pt x="716888" y="118395"/>
                    <a:pt x="741268" y="118395"/>
                  </a:cubicBezTo>
                  <a:close/>
                  <a:moveTo>
                    <a:pt x="741268" y="103298"/>
                  </a:moveTo>
                  <a:cubicBezTo>
                    <a:pt x="728412" y="103298"/>
                    <a:pt x="721047" y="93333"/>
                    <a:pt x="721047" y="76154"/>
                  </a:cubicBezTo>
                  <a:cubicBezTo>
                    <a:pt x="721047" y="58974"/>
                    <a:pt x="728412" y="49009"/>
                    <a:pt x="741268" y="49009"/>
                  </a:cubicBezTo>
                  <a:cubicBezTo>
                    <a:pt x="754057" y="49009"/>
                    <a:pt x="761413" y="58974"/>
                    <a:pt x="761413" y="76154"/>
                  </a:cubicBezTo>
                  <a:cubicBezTo>
                    <a:pt x="761413" y="93333"/>
                    <a:pt x="754133" y="103298"/>
                    <a:pt x="741268" y="103298"/>
                  </a:cubicBezTo>
                  <a:close/>
                  <a:moveTo>
                    <a:pt x="798962" y="116759"/>
                  </a:moveTo>
                  <a:lnTo>
                    <a:pt x="817395" y="116759"/>
                  </a:lnTo>
                  <a:lnTo>
                    <a:pt x="817395" y="69535"/>
                  </a:lnTo>
                  <a:cubicBezTo>
                    <a:pt x="817395" y="58081"/>
                    <a:pt x="825721" y="50645"/>
                    <a:pt x="837692" y="50645"/>
                  </a:cubicBezTo>
                  <a:cubicBezTo>
                    <a:pt x="840813" y="50645"/>
                    <a:pt x="845723" y="51166"/>
                    <a:pt x="847132" y="51686"/>
                  </a:cubicBezTo>
                  <a:lnTo>
                    <a:pt x="847132" y="34878"/>
                  </a:lnTo>
                  <a:cubicBezTo>
                    <a:pt x="845428" y="34433"/>
                    <a:pt x="842155" y="34135"/>
                    <a:pt x="839481" y="34135"/>
                  </a:cubicBezTo>
                  <a:cubicBezTo>
                    <a:pt x="828994" y="34135"/>
                    <a:pt x="820221" y="40084"/>
                    <a:pt x="817994" y="48117"/>
                  </a:cubicBezTo>
                  <a:lnTo>
                    <a:pt x="816728" y="48117"/>
                  </a:lnTo>
                  <a:lnTo>
                    <a:pt x="816728" y="35473"/>
                  </a:lnTo>
                  <a:lnTo>
                    <a:pt x="798962" y="35473"/>
                  </a:lnTo>
                  <a:lnTo>
                    <a:pt x="798962" y="116759"/>
                  </a:lnTo>
                  <a:close/>
                  <a:moveTo>
                    <a:pt x="882740" y="68790"/>
                  </a:moveTo>
                  <a:lnTo>
                    <a:pt x="881484" y="68790"/>
                  </a:lnTo>
                  <a:lnTo>
                    <a:pt x="881484" y="4015"/>
                  </a:lnTo>
                  <a:lnTo>
                    <a:pt x="863042" y="4015"/>
                  </a:lnTo>
                  <a:lnTo>
                    <a:pt x="863042" y="116759"/>
                  </a:lnTo>
                  <a:lnTo>
                    <a:pt x="881484" y="116759"/>
                  </a:lnTo>
                  <a:lnTo>
                    <a:pt x="881484" y="88201"/>
                  </a:lnTo>
                  <a:lnTo>
                    <a:pt x="888021" y="81657"/>
                  </a:lnTo>
                  <a:lnTo>
                    <a:pt x="914114" y="116759"/>
                  </a:lnTo>
                  <a:lnTo>
                    <a:pt x="936419" y="116759"/>
                  </a:lnTo>
                  <a:lnTo>
                    <a:pt x="901771" y="70353"/>
                  </a:lnTo>
                  <a:lnTo>
                    <a:pt x="934192" y="35473"/>
                  </a:lnTo>
                  <a:lnTo>
                    <a:pt x="912781" y="35473"/>
                  </a:lnTo>
                  <a:lnTo>
                    <a:pt x="882740" y="68790"/>
                  </a:lnTo>
                  <a:close/>
                  <a:moveTo>
                    <a:pt x="955527" y="116759"/>
                  </a:moveTo>
                  <a:lnTo>
                    <a:pt x="973892" y="116759"/>
                  </a:lnTo>
                  <a:lnTo>
                    <a:pt x="973892" y="50347"/>
                  </a:lnTo>
                  <a:lnTo>
                    <a:pt x="991354" y="50347"/>
                  </a:lnTo>
                  <a:lnTo>
                    <a:pt x="991354" y="35994"/>
                  </a:lnTo>
                  <a:lnTo>
                    <a:pt x="973664" y="35994"/>
                  </a:lnTo>
                  <a:lnTo>
                    <a:pt x="973664" y="28483"/>
                  </a:lnTo>
                  <a:cubicBezTo>
                    <a:pt x="973664" y="20749"/>
                    <a:pt x="977080" y="16881"/>
                    <a:pt x="985787" y="16881"/>
                  </a:cubicBezTo>
                  <a:cubicBezTo>
                    <a:pt x="988385" y="16881"/>
                    <a:pt x="990611" y="17104"/>
                    <a:pt x="992106" y="17328"/>
                  </a:cubicBezTo>
                  <a:lnTo>
                    <a:pt x="992106" y="4015"/>
                  </a:lnTo>
                  <a:cubicBezTo>
                    <a:pt x="989127" y="3495"/>
                    <a:pt x="985787" y="3272"/>
                    <a:pt x="981838" y="3272"/>
                  </a:cubicBezTo>
                  <a:cubicBezTo>
                    <a:pt x="963777" y="3272"/>
                    <a:pt x="955527" y="11230"/>
                    <a:pt x="955527" y="27442"/>
                  </a:cubicBezTo>
                  <a:lnTo>
                    <a:pt x="955527" y="35994"/>
                  </a:lnTo>
                  <a:lnTo>
                    <a:pt x="942214" y="35994"/>
                  </a:lnTo>
                  <a:lnTo>
                    <a:pt x="942214" y="50347"/>
                  </a:lnTo>
                  <a:lnTo>
                    <a:pt x="955527" y="50347"/>
                  </a:lnTo>
                  <a:lnTo>
                    <a:pt x="955527" y="116759"/>
                  </a:lnTo>
                  <a:close/>
                  <a:moveTo>
                    <a:pt x="1009948" y="116759"/>
                  </a:moveTo>
                  <a:lnTo>
                    <a:pt x="1028380" y="116759"/>
                  </a:lnTo>
                  <a:lnTo>
                    <a:pt x="1028380" y="4015"/>
                  </a:lnTo>
                  <a:lnTo>
                    <a:pt x="1009948" y="4015"/>
                  </a:lnTo>
                  <a:lnTo>
                    <a:pt x="1009948" y="116759"/>
                  </a:lnTo>
                  <a:close/>
                  <a:moveTo>
                    <a:pt x="1086817" y="118395"/>
                  </a:moveTo>
                  <a:cubicBezTo>
                    <a:pt x="1111120" y="118395"/>
                    <a:pt x="1125917" y="102480"/>
                    <a:pt x="1125917" y="76079"/>
                  </a:cubicBezTo>
                  <a:cubicBezTo>
                    <a:pt x="1125917" y="49827"/>
                    <a:pt x="1111054" y="33912"/>
                    <a:pt x="1086817" y="33912"/>
                  </a:cubicBezTo>
                  <a:cubicBezTo>
                    <a:pt x="1062656" y="33912"/>
                    <a:pt x="1047707" y="49902"/>
                    <a:pt x="1047707" y="76079"/>
                  </a:cubicBezTo>
                  <a:cubicBezTo>
                    <a:pt x="1047707" y="102480"/>
                    <a:pt x="1062428" y="118395"/>
                    <a:pt x="1086817" y="118395"/>
                  </a:cubicBezTo>
                  <a:close/>
                  <a:moveTo>
                    <a:pt x="1086817" y="103298"/>
                  </a:moveTo>
                  <a:cubicBezTo>
                    <a:pt x="1073951" y="103298"/>
                    <a:pt x="1066596" y="93333"/>
                    <a:pt x="1066596" y="76154"/>
                  </a:cubicBezTo>
                  <a:cubicBezTo>
                    <a:pt x="1066596" y="58974"/>
                    <a:pt x="1073951" y="49009"/>
                    <a:pt x="1086817" y="49009"/>
                  </a:cubicBezTo>
                  <a:cubicBezTo>
                    <a:pt x="1099606" y="49009"/>
                    <a:pt x="1106962" y="58974"/>
                    <a:pt x="1106962" y="76154"/>
                  </a:cubicBezTo>
                  <a:cubicBezTo>
                    <a:pt x="1106962" y="93333"/>
                    <a:pt x="1099673" y="103298"/>
                    <a:pt x="1086817" y="103298"/>
                  </a:cubicBezTo>
                  <a:close/>
                  <a:moveTo>
                    <a:pt x="1250147" y="35473"/>
                  </a:moveTo>
                  <a:lnTo>
                    <a:pt x="1231781" y="35473"/>
                  </a:lnTo>
                  <a:lnTo>
                    <a:pt x="1218326" y="96530"/>
                  </a:lnTo>
                  <a:lnTo>
                    <a:pt x="1217060" y="96530"/>
                  </a:lnTo>
                  <a:lnTo>
                    <a:pt x="1201302" y="35473"/>
                  </a:lnTo>
                  <a:lnTo>
                    <a:pt x="1183679" y="35473"/>
                  </a:lnTo>
                  <a:lnTo>
                    <a:pt x="1168073" y="96530"/>
                  </a:lnTo>
                  <a:lnTo>
                    <a:pt x="1166807" y="96530"/>
                  </a:lnTo>
                  <a:lnTo>
                    <a:pt x="1153275" y="35473"/>
                  </a:lnTo>
                  <a:lnTo>
                    <a:pt x="1134691" y="35473"/>
                  </a:lnTo>
                  <a:lnTo>
                    <a:pt x="1156701" y="116759"/>
                  </a:lnTo>
                  <a:lnTo>
                    <a:pt x="1175876" y="116759"/>
                  </a:lnTo>
                  <a:lnTo>
                    <a:pt x="1191634" y="57859"/>
                  </a:lnTo>
                  <a:lnTo>
                    <a:pt x="1192899" y="57859"/>
                  </a:lnTo>
                  <a:lnTo>
                    <a:pt x="1208734" y="116759"/>
                  </a:lnTo>
                  <a:lnTo>
                    <a:pt x="1228137" y="116759"/>
                  </a:lnTo>
                  <a:lnTo>
                    <a:pt x="1250147" y="35473"/>
                  </a:lnTo>
                  <a:close/>
                  <a:moveTo>
                    <a:pt x="1262184" y="58676"/>
                  </a:moveTo>
                  <a:cubicBezTo>
                    <a:pt x="1262184" y="70873"/>
                    <a:pt x="1269550" y="78013"/>
                    <a:pt x="1285165" y="81582"/>
                  </a:cubicBezTo>
                  <a:lnTo>
                    <a:pt x="1299582" y="84928"/>
                  </a:lnTo>
                  <a:cubicBezTo>
                    <a:pt x="1307318" y="86714"/>
                    <a:pt x="1310810" y="89688"/>
                    <a:pt x="1310810" y="94299"/>
                  </a:cubicBezTo>
                  <a:cubicBezTo>
                    <a:pt x="1310810" y="100472"/>
                    <a:pt x="1304340" y="104711"/>
                    <a:pt x="1295052" y="104711"/>
                  </a:cubicBezTo>
                  <a:cubicBezTo>
                    <a:pt x="1285831" y="104711"/>
                    <a:pt x="1280103" y="100993"/>
                    <a:pt x="1278323" y="94968"/>
                  </a:cubicBezTo>
                  <a:lnTo>
                    <a:pt x="1260110" y="94968"/>
                  </a:lnTo>
                  <a:cubicBezTo>
                    <a:pt x="1261518" y="109619"/>
                    <a:pt x="1274308" y="118395"/>
                    <a:pt x="1294605" y="118395"/>
                  </a:cubicBezTo>
                  <a:cubicBezTo>
                    <a:pt x="1314893" y="118395"/>
                    <a:pt x="1329243" y="108057"/>
                    <a:pt x="1329243" y="92514"/>
                  </a:cubicBezTo>
                  <a:cubicBezTo>
                    <a:pt x="1329243" y="80541"/>
                    <a:pt x="1322030" y="73922"/>
                    <a:pt x="1306500" y="70353"/>
                  </a:cubicBezTo>
                  <a:lnTo>
                    <a:pt x="1292150" y="67155"/>
                  </a:lnTo>
                  <a:cubicBezTo>
                    <a:pt x="1283966" y="65221"/>
                    <a:pt x="1280103" y="62320"/>
                    <a:pt x="1280103" y="57710"/>
                  </a:cubicBezTo>
                  <a:cubicBezTo>
                    <a:pt x="1280103" y="51686"/>
                    <a:pt x="1286421" y="47596"/>
                    <a:pt x="1294824" y="47596"/>
                  </a:cubicBezTo>
                  <a:cubicBezTo>
                    <a:pt x="1303445" y="47596"/>
                    <a:pt x="1308879" y="51314"/>
                    <a:pt x="1310211" y="57041"/>
                  </a:cubicBezTo>
                  <a:lnTo>
                    <a:pt x="1327539" y="57041"/>
                  </a:lnTo>
                  <a:cubicBezTo>
                    <a:pt x="1326197" y="42390"/>
                    <a:pt x="1314084" y="33912"/>
                    <a:pt x="1294748" y="33912"/>
                  </a:cubicBezTo>
                  <a:cubicBezTo>
                    <a:pt x="1275573" y="33912"/>
                    <a:pt x="1262184" y="44101"/>
                    <a:pt x="1262184" y="58676"/>
                  </a:cubicBezTo>
                  <a:close/>
                  <a:moveTo>
                    <a:pt x="1353632" y="139739"/>
                  </a:moveTo>
                  <a:lnTo>
                    <a:pt x="1392142" y="4015"/>
                  </a:lnTo>
                  <a:lnTo>
                    <a:pt x="1375566" y="4015"/>
                  </a:lnTo>
                  <a:lnTo>
                    <a:pt x="1336979" y="139739"/>
                  </a:lnTo>
                  <a:lnTo>
                    <a:pt x="1353632" y="139739"/>
                  </a:lnTo>
                  <a:close/>
                  <a:moveTo>
                    <a:pt x="1448267" y="34135"/>
                  </a:moveTo>
                  <a:cubicBezTo>
                    <a:pt x="1437114" y="34135"/>
                    <a:pt x="1427675" y="39712"/>
                    <a:pt x="1422993" y="48934"/>
                  </a:cubicBezTo>
                  <a:lnTo>
                    <a:pt x="1421727" y="48934"/>
                  </a:lnTo>
                  <a:lnTo>
                    <a:pt x="1421727" y="35473"/>
                  </a:lnTo>
                  <a:lnTo>
                    <a:pt x="1403961" y="35473"/>
                  </a:lnTo>
                  <a:lnTo>
                    <a:pt x="1403961" y="143754"/>
                  </a:lnTo>
                  <a:lnTo>
                    <a:pt x="1422393" y="143754"/>
                  </a:lnTo>
                  <a:lnTo>
                    <a:pt x="1422393" y="104413"/>
                  </a:lnTo>
                  <a:lnTo>
                    <a:pt x="1423659" y="104413"/>
                  </a:lnTo>
                  <a:cubicBezTo>
                    <a:pt x="1427827" y="113040"/>
                    <a:pt x="1436819" y="118097"/>
                    <a:pt x="1448495" y="118097"/>
                  </a:cubicBezTo>
                  <a:cubicBezTo>
                    <a:pt x="1469011" y="118097"/>
                    <a:pt x="1481801" y="101959"/>
                    <a:pt x="1481801" y="76154"/>
                  </a:cubicBezTo>
                  <a:cubicBezTo>
                    <a:pt x="1481801" y="50124"/>
                    <a:pt x="1468859" y="34135"/>
                    <a:pt x="1448267" y="34135"/>
                  </a:cubicBezTo>
                  <a:close/>
                  <a:moveTo>
                    <a:pt x="1442472" y="102777"/>
                  </a:moveTo>
                  <a:cubicBezTo>
                    <a:pt x="1429901" y="102777"/>
                    <a:pt x="1422098" y="92588"/>
                    <a:pt x="1422022" y="76154"/>
                  </a:cubicBezTo>
                  <a:cubicBezTo>
                    <a:pt x="1422098" y="59718"/>
                    <a:pt x="1429977" y="49529"/>
                    <a:pt x="1442548" y="49529"/>
                  </a:cubicBezTo>
                  <a:cubicBezTo>
                    <a:pt x="1455185" y="49529"/>
                    <a:pt x="1462836" y="59495"/>
                    <a:pt x="1462836" y="76154"/>
                  </a:cubicBezTo>
                  <a:cubicBezTo>
                    <a:pt x="1462836" y="92812"/>
                    <a:pt x="1455251" y="102777"/>
                    <a:pt x="1442472" y="102777"/>
                  </a:cubicBezTo>
                  <a:close/>
                  <a:moveTo>
                    <a:pt x="1500309" y="116759"/>
                  </a:moveTo>
                  <a:lnTo>
                    <a:pt x="1518741" y="116759"/>
                  </a:lnTo>
                  <a:lnTo>
                    <a:pt x="1518741" y="69535"/>
                  </a:lnTo>
                  <a:cubicBezTo>
                    <a:pt x="1518741" y="58081"/>
                    <a:pt x="1527067" y="50645"/>
                    <a:pt x="1539039" y="50645"/>
                  </a:cubicBezTo>
                  <a:cubicBezTo>
                    <a:pt x="1542160" y="50645"/>
                    <a:pt x="1547070" y="51166"/>
                    <a:pt x="1548478" y="51686"/>
                  </a:cubicBezTo>
                  <a:lnTo>
                    <a:pt x="1548478" y="34878"/>
                  </a:lnTo>
                  <a:cubicBezTo>
                    <a:pt x="1546775" y="34433"/>
                    <a:pt x="1543501" y="34135"/>
                    <a:pt x="1540827" y="34135"/>
                  </a:cubicBezTo>
                  <a:cubicBezTo>
                    <a:pt x="1530341" y="34135"/>
                    <a:pt x="1521567" y="40084"/>
                    <a:pt x="1519341" y="48117"/>
                  </a:cubicBezTo>
                  <a:lnTo>
                    <a:pt x="1518075" y="48117"/>
                  </a:lnTo>
                  <a:lnTo>
                    <a:pt x="1518075" y="35473"/>
                  </a:lnTo>
                  <a:lnTo>
                    <a:pt x="1500309" y="35473"/>
                  </a:lnTo>
                  <a:lnTo>
                    <a:pt x="1500309" y="116759"/>
                  </a:lnTo>
                  <a:close/>
                  <a:moveTo>
                    <a:pt x="1573020" y="21864"/>
                  </a:moveTo>
                  <a:cubicBezTo>
                    <a:pt x="1579110" y="21864"/>
                    <a:pt x="1584096" y="17030"/>
                    <a:pt x="1584096" y="10932"/>
                  </a:cubicBezTo>
                  <a:cubicBezTo>
                    <a:pt x="1584096" y="4908"/>
                    <a:pt x="1579110" y="0"/>
                    <a:pt x="1573020" y="0"/>
                  </a:cubicBezTo>
                  <a:cubicBezTo>
                    <a:pt x="1566996" y="0"/>
                    <a:pt x="1562010" y="4908"/>
                    <a:pt x="1562010" y="10932"/>
                  </a:cubicBezTo>
                  <a:cubicBezTo>
                    <a:pt x="1562010" y="17030"/>
                    <a:pt x="1566996" y="21864"/>
                    <a:pt x="1573020" y="21864"/>
                  </a:cubicBezTo>
                  <a:close/>
                  <a:moveTo>
                    <a:pt x="1563875" y="116759"/>
                  </a:moveTo>
                  <a:lnTo>
                    <a:pt x="1582231" y="116759"/>
                  </a:lnTo>
                  <a:lnTo>
                    <a:pt x="1582231" y="35473"/>
                  </a:lnTo>
                  <a:lnTo>
                    <a:pt x="1563875" y="35473"/>
                  </a:lnTo>
                  <a:lnTo>
                    <a:pt x="1563875" y="116759"/>
                  </a:lnTo>
                  <a:close/>
                  <a:moveTo>
                    <a:pt x="1640221" y="118395"/>
                  </a:moveTo>
                  <a:cubicBezTo>
                    <a:pt x="1664533" y="118395"/>
                    <a:pt x="1679321" y="102480"/>
                    <a:pt x="1679321" y="76079"/>
                  </a:cubicBezTo>
                  <a:cubicBezTo>
                    <a:pt x="1679321" y="49827"/>
                    <a:pt x="1664457" y="33912"/>
                    <a:pt x="1640221" y="33912"/>
                  </a:cubicBezTo>
                  <a:cubicBezTo>
                    <a:pt x="1616060" y="33912"/>
                    <a:pt x="1601120" y="49902"/>
                    <a:pt x="1601120" y="76079"/>
                  </a:cubicBezTo>
                  <a:cubicBezTo>
                    <a:pt x="1601120" y="102480"/>
                    <a:pt x="1615841" y="118395"/>
                    <a:pt x="1640221" y="118395"/>
                  </a:cubicBezTo>
                  <a:close/>
                  <a:moveTo>
                    <a:pt x="1640221" y="103298"/>
                  </a:moveTo>
                  <a:cubicBezTo>
                    <a:pt x="1627355" y="103298"/>
                    <a:pt x="1619999" y="93333"/>
                    <a:pt x="1619999" y="76154"/>
                  </a:cubicBezTo>
                  <a:cubicBezTo>
                    <a:pt x="1619999" y="58974"/>
                    <a:pt x="1627355" y="49009"/>
                    <a:pt x="1640221" y="49009"/>
                  </a:cubicBezTo>
                  <a:cubicBezTo>
                    <a:pt x="1653010" y="49009"/>
                    <a:pt x="1660366" y="58974"/>
                    <a:pt x="1660366" y="76154"/>
                  </a:cubicBezTo>
                  <a:cubicBezTo>
                    <a:pt x="1660366" y="93333"/>
                    <a:pt x="1653086" y="103298"/>
                    <a:pt x="1640221" y="103298"/>
                  </a:cubicBezTo>
                  <a:close/>
                  <a:moveTo>
                    <a:pt x="1697906" y="116759"/>
                  </a:moveTo>
                  <a:lnTo>
                    <a:pt x="1716347" y="116759"/>
                  </a:lnTo>
                  <a:lnTo>
                    <a:pt x="1716347" y="69535"/>
                  </a:lnTo>
                  <a:cubicBezTo>
                    <a:pt x="1716347" y="58081"/>
                    <a:pt x="1724674" y="50645"/>
                    <a:pt x="1736645" y="50645"/>
                  </a:cubicBezTo>
                  <a:cubicBezTo>
                    <a:pt x="1739766" y="50645"/>
                    <a:pt x="1744676" y="51166"/>
                    <a:pt x="1746084" y="51686"/>
                  </a:cubicBezTo>
                  <a:lnTo>
                    <a:pt x="1746084" y="34878"/>
                  </a:lnTo>
                  <a:cubicBezTo>
                    <a:pt x="1744372" y="34433"/>
                    <a:pt x="1741107" y="34135"/>
                    <a:pt x="1738424" y="34135"/>
                  </a:cubicBezTo>
                  <a:cubicBezTo>
                    <a:pt x="1727947" y="34135"/>
                    <a:pt x="1719174" y="40084"/>
                    <a:pt x="1716937" y="48117"/>
                  </a:cubicBezTo>
                  <a:lnTo>
                    <a:pt x="1715681" y="48117"/>
                  </a:lnTo>
                  <a:lnTo>
                    <a:pt x="1715681" y="35473"/>
                  </a:lnTo>
                  <a:lnTo>
                    <a:pt x="1697906" y="35473"/>
                  </a:lnTo>
                  <a:lnTo>
                    <a:pt x="1697906" y="116759"/>
                  </a:lnTo>
                  <a:close/>
                  <a:moveTo>
                    <a:pt x="1770616" y="21864"/>
                  </a:moveTo>
                  <a:cubicBezTo>
                    <a:pt x="1776716" y="21864"/>
                    <a:pt x="1781693" y="17030"/>
                    <a:pt x="1781693" y="10932"/>
                  </a:cubicBezTo>
                  <a:cubicBezTo>
                    <a:pt x="1781693" y="4908"/>
                    <a:pt x="1776716" y="0"/>
                    <a:pt x="1770616" y="0"/>
                  </a:cubicBezTo>
                  <a:cubicBezTo>
                    <a:pt x="1764593" y="0"/>
                    <a:pt x="1759616" y="4908"/>
                    <a:pt x="1759616" y="10932"/>
                  </a:cubicBezTo>
                  <a:cubicBezTo>
                    <a:pt x="1759616" y="17030"/>
                    <a:pt x="1764593" y="21864"/>
                    <a:pt x="1770616" y="21864"/>
                  </a:cubicBezTo>
                  <a:close/>
                  <a:moveTo>
                    <a:pt x="1761472" y="116759"/>
                  </a:moveTo>
                  <a:lnTo>
                    <a:pt x="1779837" y="116759"/>
                  </a:lnTo>
                  <a:lnTo>
                    <a:pt x="1779837" y="35473"/>
                  </a:lnTo>
                  <a:lnTo>
                    <a:pt x="1761472" y="35473"/>
                  </a:lnTo>
                  <a:lnTo>
                    <a:pt x="1761472" y="116759"/>
                  </a:lnTo>
                  <a:close/>
                  <a:moveTo>
                    <a:pt x="1808604" y="15543"/>
                  </a:moveTo>
                  <a:lnTo>
                    <a:pt x="1808604" y="35994"/>
                  </a:lnTo>
                  <a:lnTo>
                    <a:pt x="1795748" y="35994"/>
                  </a:lnTo>
                  <a:lnTo>
                    <a:pt x="1795748" y="50347"/>
                  </a:lnTo>
                  <a:lnTo>
                    <a:pt x="1808604" y="50347"/>
                  </a:lnTo>
                  <a:lnTo>
                    <a:pt x="1808604" y="95192"/>
                  </a:lnTo>
                  <a:cubicBezTo>
                    <a:pt x="1808604" y="110883"/>
                    <a:pt x="1816045" y="117131"/>
                    <a:pt x="1834705" y="117131"/>
                  </a:cubicBezTo>
                  <a:cubicBezTo>
                    <a:pt x="1838265" y="117131"/>
                    <a:pt x="1841690" y="116833"/>
                    <a:pt x="1844364" y="116312"/>
                  </a:cubicBezTo>
                  <a:lnTo>
                    <a:pt x="1844364" y="102183"/>
                  </a:lnTo>
                  <a:cubicBezTo>
                    <a:pt x="1842137" y="102406"/>
                    <a:pt x="1840720" y="102554"/>
                    <a:pt x="1838122" y="102554"/>
                  </a:cubicBezTo>
                  <a:cubicBezTo>
                    <a:pt x="1830385" y="102554"/>
                    <a:pt x="1826969" y="98910"/>
                    <a:pt x="1826969" y="90804"/>
                  </a:cubicBezTo>
                  <a:lnTo>
                    <a:pt x="1826969" y="50347"/>
                  </a:lnTo>
                  <a:lnTo>
                    <a:pt x="1844364" y="50347"/>
                  </a:lnTo>
                  <a:lnTo>
                    <a:pt x="1844364" y="35994"/>
                  </a:lnTo>
                  <a:lnTo>
                    <a:pt x="1826969" y="35994"/>
                  </a:lnTo>
                  <a:lnTo>
                    <a:pt x="1826969" y="15543"/>
                  </a:lnTo>
                  <a:lnTo>
                    <a:pt x="1808604" y="15543"/>
                  </a:lnTo>
                  <a:close/>
                  <a:moveTo>
                    <a:pt x="1872169" y="21864"/>
                  </a:moveTo>
                  <a:cubicBezTo>
                    <a:pt x="1878269" y="21864"/>
                    <a:pt x="1883246" y="17030"/>
                    <a:pt x="1883246" y="10932"/>
                  </a:cubicBezTo>
                  <a:cubicBezTo>
                    <a:pt x="1883246" y="4908"/>
                    <a:pt x="1878269" y="0"/>
                    <a:pt x="1872169" y="0"/>
                  </a:cubicBezTo>
                  <a:cubicBezTo>
                    <a:pt x="1866146" y="0"/>
                    <a:pt x="1861169" y="4908"/>
                    <a:pt x="1861169" y="10932"/>
                  </a:cubicBezTo>
                  <a:cubicBezTo>
                    <a:pt x="1861169" y="17030"/>
                    <a:pt x="1866146" y="21864"/>
                    <a:pt x="1872169" y="21864"/>
                  </a:cubicBezTo>
                  <a:close/>
                  <a:moveTo>
                    <a:pt x="1863025" y="116759"/>
                  </a:moveTo>
                  <a:lnTo>
                    <a:pt x="1881390" y="116759"/>
                  </a:lnTo>
                  <a:lnTo>
                    <a:pt x="1881390" y="35473"/>
                  </a:lnTo>
                  <a:lnTo>
                    <a:pt x="1863025" y="35473"/>
                  </a:lnTo>
                  <a:lnTo>
                    <a:pt x="1863025" y="116759"/>
                  </a:lnTo>
                  <a:close/>
                  <a:moveTo>
                    <a:pt x="1902430" y="116759"/>
                  </a:moveTo>
                  <a:lnTo>
                    <a:pt x="1968298" y="116759"/>
                  </a:lnTo>
                  <a:lnTo>
                    <a:pt x="1968298" y="102257"/>
                  </a:lnTo>
                  <a:lnTo>
                    <a:pt x="1925991" y="102257"/>
                  </a:lnTo>
                  <a:lnTo>
                    <a:pt x="1925991" y="100993"/>
                  </a:lnTo>
                  <a:lnTo>
                    <a:pt x="1967623" y="47819"/>
                  </a:lnTo>
                  <a:lnTo>
                    <a:pt x="1967623" y="35473"/>
                  </a:lnTo>
                  <a:lnTo>
                    <a:pt x="1902801" y="35473"/>
                  </a:lnTo>
                  <a:lnTo>
                    <a:pt x="1902801" y="49976"/>
                  </a:lnTo>
                  <a:lnTo>
                    <a:pt x="1945622" y="49976"/>
                  </a:lnTo>
                  <a:lnTo>
                    <a:pt x="1945622" y="51314"/>
                  </a:lnTo>
                  <a:lnTo>
                    <a:pt x="1902430" y="105455"/>
                  </a:lnTo>
                  <a:lnTo>
                    <a:pt x="1902430" y="116759"/>
                  </a:lnTo>
                  <a:close/>
                  <a:moveTo>
                    <a:pt x="2039962" y="94523"/>
                  </a:moveTo>
                  <a:cubicBezTo>
                    <a:pt x="2037288" y="100621"/>
                    <a:pt x="2030960" y="104042"/>
                    <a:pt x="2021825" y="104042"/>
                  </a:cubicBezTo>
                  <a:cubicBezTo>
                    <a:pt x="2009702" y="104042"/>
                    <a:pt x="2001899" y="95415"/>
                    <a:pt x="2001452" y="81657"/>
                  </a:cubicBezTo>
                  <a:lnTo>
                    <a:pt x="2001452" y="80689"/>
                  </a:lnTo>
                  <a:lnTo>
                    <a:pt x="2058252" y="80689"/>
                  </a:lnTo>
                  <a:lnTo>
                    <a:pt x="2058252" y="74815"/>
                  </a:lnTo>
                  <a:cubicBezTo>
                    <a:pt x="2058252" y="49307"/>
                    <a:pt x="2044349" y="33912"/>
                    <a:pt x="2021150" y="33912"/>
                  </a:cubicBezTo>
                  <a:cubicBezTo>
                    <a:pt x="1997588" y="33912"/>
                    <a:pt x="1982943" y="50347"/>
                    <a:pt x="1982943" y="76451"/>
                  </a:cubicBezTo>
                  <a:cubicBezTo>
                    <a:pt x="1982943" y="102480"/>
                    <a:pt x="1997360" y="118395"/>
                    <a:pt x="2021302" y="118395"/>
                  </a:cubicBezTo>
                  <a:cubicBezTo>
                    <a:pt x="2040476" y="118395"/>
                    <a:pt x="2054084" y="109173"/>
                    <a:pt x="2057433" y="94523"/>
                  </a:cubicBezTo>
                  <a:lnTo>
                    <a:pt x="2039962" y="94523"/>
                  </a:lnTo>
                  <a:close/>
                  <a:moveTo>
                    <a:pt x="2021074" y="48265"/>
                  </a:moveTo>
                  <a:cubicBezTo>
                    <a:pt x="2032159" y="48265"/>
                    <a:pt x="2039439" y="56074"/>
                    <a:pt x="2039810" y="68419"/>
                  </a:cubicBezTo>
                  <a:lnTo>
                    <a:pt x="2001528" y="68419"/>
                  </a:lnTo>
                  <a:cubicBezTo>
                    <a:pt x="2002346" y="56222"/>
                    <a:pt x="2010073" y="48265"/>
                    <a:pt x="2021074" y="48265"/>
                  </a:cubicBezTo>
                  <a:close/>
                  <a:moveTo>
                    <a:pt x="2090511" y="118246"/>
                  </a:moveTo>
                  <a:cubicBezTo>
                    <a:pt x="2097571" y="118246"/>
                    <a:pt x="2102406" y="113263"/>
                    <a:pt x="2102406" y="106645"/>
                  </a:cubicBezTo>
                  <a:cubicBezTo>
                    <a:pt x="2102406" y="100100"/>
                    <a:pt x="2097571" y="95118"/>
                    <a:pt x="2090511" y="95118"/>
                  </a:cubicBezTo>
                  <a:cubicBezTo>
                    <a:pt x="2083526" y="95118"/>
                    <a:pt x="2078616" y="100100"/>
                    <a:pt x="2078616" y="106645"/>
                  </a:cubicBezTo>
                  <a:cubicBezTo>
                    <a:pt x="2078616" y="113263"/>
                    <a:pt x="2083526" y="118246"/>
                    <a:pt x="2090511" y="118246"/>
                  </a:cubicBezTo>
                  <a:close/>
                  <a:moveTo>
                    <a:pt x="2125082" y="146209"/>
                  </a:moveTo>
                  <a:cubicBezTo>
                    <a:pt x="2143295" y="146209"/>
                    <a:pt x="2151993" y="139589"/>
                    <a:pt x="2158911" y="119585"/>
                  </a:cubicBezTo>
                  <a:lnTo>
                    <a:pt x="2188276" y="35473"/>
                  </a:lnTo>
                  <a:lnTo>
                    <a:pt x="2168797" y="35473"/>
                  </a:lnTo>
                  <a:lnTo>
                    <a:pt x="2149842" y="99282"/>
                  </a:lnTo>
                  <a:lnTo>
                    <a:pt x="2148576" y="99282"/>
                  </a:lnTo>
                  <a:lnTo>
                    <a:pt x="2129545" y="35473"/>
                  </a:lnTo>
                  <a:lnTo>
                    <a:pt x="2109323" y="35473"/>
                  </a:lnTo>
                  <a:lnTo>
                    <a:pt x="2138394" y="117056"/>
                  </a:lnTo>
                  <a:lnTo>
                    <a:pt x="2137424" y="120849"/>
                  </a:lnTo>
                  <a:cubicBezTo>
                    <a:pt x="2135045" y="128509"/>
                    <a:pt x="2130658" y="131484"/>
                    <a:pt x="2122855" y="131484"/>
                  </a:cubicBezTo>
                  <a:cubicBezTo>
                    <a:pt x="2121589" y="131484"/>
                    <a:pt x="2118839" y="131410"/>
                    <a:pt x="2117802" y="131260"/>
                  </a:cubicBezTo>
                  <a:lnTo>
                    <a:pt x="2117802" y="145911"/>
                  </a:lnTo>
                  <a:cubicBezTo>
                    <a:pt x="2118982" y="146134"/>
                    <a:pt x="2123968" y="146209"/>
                    <a:pt x="2125082" y="146209"/>
                  </a:cubicBezTo>
                  <a:close/>
                  <a:moveTo>
                    <a:pt x="2204187" y="116759"/>
                  </a:moveTo>
                  <a:lnTo>
                    <a:pt x="2222619" y="116759"/>
                  </a:lnTo>
                  <a:lnTo>
                    <a:pt x="2222619" y="67304"/>
                  </a:lnTo>
                  <a:cubicBezTo>
                    <a:pt x="2222619" y="57189"/>
                    <a:pt x="2229385" y="49529"/>
                    <a:pt x="2238530" y="49529"/>
                  </a:cubicBezTo>
                  <a:cubicBezTo>
                    <a:pt x="2247598" y="49529"/>
                    <a:pt x="2253251" y="55032"/>
                    <a:pt x="2253251" y="64031"/>
                  </a:cubicBezTo>
                  <a:lnTo>
                    <a:pt x="2253251" y="116759"/>
                  </a:lnTo>
                  <a:lnTo>
                    <a:pt x="2271169" y="116759"/>
                  </a:lnTo>
                  <a:lnTo>
                    <a:pt x="2271169" y="65965"/>
                  </a:lnTo>
                  <a:cubicBezTo>
                    <a:pt x="2271169" y="56669"/>
                    <a:pt x="2277488" y="49529"/>
                    <a:pt x="2287079" y="49529"/>
                  </a:cubicBezTo>
                  <a:cubicBezTo>
                    <a:pt x="2296966" y="49529"/>
                    <a:pt x="2301943" y="54810"/>
                    <a:pt x="2301943" y="65370"/>
                  </a:cubicBezTo>
                  <a:lnTo>
                    <a:pt x="2301943" y="116759"/>
                  </a:lnTo>
                  <a:lnTo>
                    <a:pt x="2320309" y="116759"/>
                  </a:lnTo>
                  <a:lnTo>
                    <a:pt x="2320309" y="60833"/>
                  </a:lnTo>
                  <a:cubicBezTo>
                    <a:pt x="2320309" y="43952"/>
                    <a:pt x="2310498" y="33912"/>
                    <a:pt x="2294216" y="33912"/>
                  </a:cubicBezTo>
                  <a:cubicBezTo>
                    <a:pt x="2282912" y="33912"/>
                    <a:pt x="2273548" y="39712"/>
                    <a:pt x="2269532" y="48562"/>
                  </a:cubicBezTo>
                  <a:lnTo>
                    <a:pt x="2268267" y="48562"/>
                  </a:lnTo>
                  <a:cubicBezTo>
                    <a:pt x="2264850" y="39564"/>
                    <a:pt x="2257038" y="33912"/>
                    <a:pt x="2245819" y="33912"/>
                  </a:cubicBezTo>
                  <a:cubicBezTo>
                    <a:pt x="2235037" y="33912"/>
                    <a:pt x="2226711" y="39415"/>
                    <a:pt x="2223219" y="48562"/>
                  </a:cubicBezTo>
                  <a:lnTo>
                    <a:pt x="2221953" y="48562"/>
                  </a:lnTo>
                  <a:lnTo>
                    <a:pt x="2221953" y="35473"/>
                  </a:lnTo>
                  <a:lnTo>
                    <a:pt x="2204187" y="35473"/>
                  </a:lnTo>
                  <a:lnTo>
                    <a:pt x="2204187" y="116759"/>
                  </a:lnTo>
                  <a:close/>
                  <a:moveTo>
                    <a:pt x="2342909" y="116759"/>
                  </a:moveTo>
                  <a:lnTo>
                    <a:pt x="2361341" y="116759"/>
                  </a:lnTo>
                  <a:lnTo>
                    <a:pt x="2361341" y="4015"/>
                  </a:lnTo>
                  <a:lnTo>
                    <a:pt x="2342909" y="4015"/>
                  </a:lnTo>
                  <a:lnTo>
                    <a:pt x="2342909" y="116759"/>
                  </a:lnTo>
                  <a:close/>
                </a:path>
              </a:pathLst>
            </a:custGeom>
            <a:solidFill>
              <a:srgbClr val="FAFBFC"/>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2521" name="Google Shape;2521;p184"/>
            <p:cNvSpPr/>
            <p:nvPr/>
          </p:nvSpPr>
          <p:spPr>
            <a:xfrm>
              <a:off x="4969138" y="3464946"/>
              <a:ext cx="127181" cy="3080707"/>
            </a:xfrm>
            <a:custGeom>
              <a:rect b="b" l="l" r="r" t="t"/>
              <a:pathLst>
                <a:path extrusionOk="0" h="3080707" w="127181">
                  <a:moveTo>
                    <a:pt x="126847" y="80486"/>
                  </a:moveTo>
                  <a:lnTo>
                    <a:pt x="126847" y="71840"/>
                  </a:lnTo>
                  <a:lnTo>
                    <a:pt x="104210" y="71840"/>
                  </a:lnTo>
                  <a:lnTo>
                    <a:pt x="104210" y="0"/>
                  </a:lnTo>
                  <a:lnTo>
                    <a:pt x="94564" y="0"/>
                  </a:lnTo>
                  <a:lnTo>
                    <a:pt x="70589" y="15562"/>
                  </a:lnTo>
                  <a:lnTo>
                    <a:pt x="70589" y="26047"/>
                  </a:lnTo>
                  <a:lnTo>
                    <a:pt x="93616" y="11156"/>
                  </a:lnTo>
                  <a:lnTo>
                    <a:pt x="94508" y="11156"/>
                  </a:lnTo>
                  <a:lnTo>
                    <a:pt x="94508" y="71840"/>
                  </a:lnTo>
                  <a:lnTo>
                    <a:pt x="70755" y="71840"/>
                  </a:lnTo>
                  <a:lnTo>
                    <a:pt x="70755" y="80486"/>
                  </a:lnTo>
                  <a:lnTo>
                    <a:pt x="126847" y="80486"/>
                  </a:lnTo>
                  <a:close/>
                  <a:moveTo>
                    <a:pt x="70811" y="222548"/>
                  </a:moveTo>
                  <a:lnTo>
                    <a:pt x="70811" y="222883"/>
                  </a:lnTo>
                  <a:lnTo>
                    <a:pt x="80290" y="222883"/>
                  </a:lnTo>
                  <a:lnTo>
                    <a:pt x="80290" y="222548"/>
                  </a:lnTo>
                  <a:cubicBezTo>
                    <a:pt x="80290" y="213066"/>
                    <a:pt x="86423" y="206875"/>
                    <a:pt x="95679" y="206875"/>
                  </a:cubicBezTo>
                  <a:cubicBezTo>
                    <a:pt x="105046" y="206875"/>
                    <a:pt x="111123" y="212565"/>
                    <a:pt x="111123" y="221210"/>
                  </a:cubicBezTo>
                  <a:cubicBezTo>
                    <a:pt x="111123" y="227569"/>
                    <a:pt x="108670" y="231863"/>
                    <a:pt x="98467" y="243297"/>
                  </a:cubicBezTo>
                  <a:lnTo>
                    <a:pt x="71258" y="273585"/>
                  </a:lnTo>
                  <a:lnTo>
                    <a:pt x="71258" y="280389"/>
                  </a:lnTo>
                  <a:lnTo>
                    <a:pt x="122164" y="280389"/>
                  </a:lnTo>
                  <a:lnTo>
                    <a:pt x="122164" y="271465"/>
                  </a:lnTo>
                  <a:lnTo>
                    <a:pt x="85308" y="271465"/>
                  </a:lnTo>
                  <a:lnTo>
                    <a:pt x="85308" y="270517"/>
                  </a:lnTo>
                  <a:lnTo>
                    <a:pt x="104265" y="249879"/>
                  </a:lnTo>
                  <a:cubicBezTo>
                    <a:pt x="117090" y="235879"/>
                    <a:pt x="120881" y="229186"/>
                    <a:pt x="120881" y="220820"/>
                  </a:cubicBezTo>
                  <a:cubicBezTo>
                    <a:pt x="120881" y="207378"/>
                    <a:pt x="110733" y="198230"/>
                    <a:pt x="95958" y="198230"/>
                  </a:cubicBezTo>
                  <a:cubicBezTo>
                    <a:pt x="81294" y="198230"/>
                    <a:pt x="70811" y="208381"/>
                    <a:pt x="70811" y="222548"/>
                  </a:cubicBezTo>
                  <a:close/>
                  <a:moveTo>
                    <a:pt x="86647" y="442977"/>
                  </a:moveTo>
                  <a:lnTo>
                    <a:pt x="95847" y="442977"/>
                  </a:lnTo>
                  <a:cubicBezTo>
                    <a:pt x="106997" y="442977"/>
                    <a:pt x="114079" y="448945"/>
                    <a:pt x="114079" y="458312"/>
                  </a:cubicBezTo>
                  <a:cubicBezTo>
                    <a:pt x="114079" y="467403"/>
                    <a:pt x="107221" y="473096"/>
                    <a:pt x="96181" y="473096"/>
                  </a:cubicBezTo>
                  <a:cubicBezTo>
                    <a:pt x="86144" y="473096"/>
                    <a:pt x="79007" y="467517"/>
                    <a:pt x="78116" y="458931"/>
                  </a:cubicBezTo>
                  <a:lnTo>
                    <a:pt x="68804" y="458931"/>
                  </a:lnTo>
                  <a:cubicBezTo>
                    <a:pt x="69529" y="472819"/>
                    <a:pt x="80569" y="481967"/>
                    <a:pt x="96459" y="481967"/>
                  </a:cubicBezTo>
                  <a:cubicBezTo>
                    <a:pt x="112517" y="481967"/>
                    <a:pt x="124003" y="472201"/>
                    <a:pt x="124003" y="458541"/>
                  </a:cubicBezTo>
                  <a:cubicBezTo>
                    <a:pt x="124003" y="447555"/>
                    <a:pt x="117647" y="440026"/>
                    <a:pt x="106942" y="438626"/>
                  </a:cubicBezTo>
                  <a:lnTo>
                    <a:pt x="106942" y="437732"/>
                  </a:lnTo>
                  <a:cubicBezTo>
                    <a:pt x="115584" y="435618"/>
                    <a:pt x="120658" y="428698"/>
                    <a:pt x="120658" y="418998"/>
                  </a:cubicBezTo>
                  <a:cubicBezTo>
                    <a:pt x="120658" y="406775"/>
                    <a:pt x="110399" y="398132"/>
                    <a:pt x="96013" y="398132"/>
                  </a:cubicBezTo>
                  <a:cubicBezTo>
                    <a:pt x="81126" y="398132"/>
                    <a:pt x="71313" y="406775"/>
                    <a:pt x="70365" y="420721"/>
                  </a:cubicBezTo>
                  <a:lnTo>
                    <a:pt x="79789" y="420721"/>
                  </a:lnTo>
                  <a:cubicBezTo>
                    <a:pt x="80569" y="412077"/>
                    <a:pt x="86590" y="406775"/>
                    <a:pt x="95623" y="406775"/>
                  </a:cubicBezTo>
                  <a:cubicBezTo>
                    <a:pt x="104712" y="406775"/>
                    <a:pt x="110733" y="412192"/>
                    <a:pt x="110733" y="420388"/>
                  </a:cubicBezTo>
                  <a:cubicBezTo>
                    <a:pt x="110733" y="428812"/>
                    <a:pt x="104433" y="434724"/>
                    <a:pt x="95400" y="434724"/>
                  </a:cubicBezTo>
                  <a:lnTo>
                    <a:pt x="86647" y="434724"/>
                  </a:lnTo>
                  <a:lnTo>
                    <a:pt x="86647" y="442977"/>
                  </a:lnTo>
                  <a:close/>
                  <a:moveTo>
                    <a:pt x="105882" y="680195"/>
                  </a:moveTo>
                  <a:lnTo>
                    <a:pt x="114859" y="680195"/>
                  </a:lnTo>
                  <a:lnTo>
                    <a:pt x="114859" y="663184"/>
                  </a:lnTo>
                  <a:lnTo>
                    <a:pt x="127181" y="663184"/>
                  </a:lnTo>
                  <a:lnTo>
                    <a:pt x="127181" y="654541"/>
                  </a:lnTo>
                  <a:lnTo>
                    <a:pt x="114915" y="654541"/>
                  </a:lnTo>
                  <a:lnTo>
                    <a:pt x="114915" y="631666"/>
                  </a:lnTo>
                  <a:lnTo>
                    <a:pt x="105994" y="631666"/>
                  </a:lnTo>
                  <a:lnTo>
                    <a:pt x="105994" y="654646"/>
                  </a:lnTo>
                  <a:lnTo>
                    <a:pt x="79621" y="654646"/>
                  </a:lnTo>
                  <a:lnTo>
                    <a:pt x="79621" y="653922"/>
                  </a:lnTo>
                  <a:lnTo>
                    <a:pt x="106552" y="599710"/>
                  </a:lnTo>
                  <a:lnTo>
                    <a:pt x="96515" y="599710"/>
                  </a:lnTo>
                  <a:lnTo>
                    <a:pt x="69195" y="655207"/>
                  </a:lnTo>
                  <a:lnTo>
                    <a:pt x="69195" y="663184"/>
                  </a:lnTo>
                  <a:lnTo>
                    <a:pt x="105882" y="663184"/>
                  </a:lnTo>
                  <a:lnTo>
                    <a:pt x="105882" y="680195"/>
                  </a:lnTo>
                  <a:close/>
                  <a:moveTo>
                    <a:pt x="95790" y="881716"/>
                  </a:moveTo>
                  <a:cubicBezTo>
                    <a:pt x="112127" y="881716"/>
                    <a:pt x="123223" y="870674"/>
                    <a:pt x="123223" y="854387"/>
                  </a:cubicBezTo>
                  <a:cubicBezTo>
                    <a:pt x="123223" y="838547"/>
                    <a:pt x="112852" y="827447"/>
                    <a:pt x="97965" y="827447"/>
                  </a:cubicBezTo>
                  <a:cubicBezTo>
                    <a:pt x="90884" y="827447"/>
                    <a:pt x="85141" y="829951"/>
                    <a:pt x="81182" y="834749"/>
                  </a:cubicBezTo>
                  <a:lnTo>
                    <a:pt x="80290" y="834749"/>
                  </a:lnTo>
                  <a:lnTo>
                    <a:pt x="82521" y="808485"/>
                  </a:lnTo>
                  <a:lnTo>
                    <a:pt x="118763" y="808485"/>
                  </a:lnTo>
                  <a:lnTo>
                    <a:pt x="118763" y="799613"/>
                  </a:lnTo>
                  <a:lnTo>
                    <a:pt x="74770" y="799613"/>
                  </a:lnTo>
                  <a:lnTo>
                    <a:pt x="70700" y="845068"/>
                  </a:lnTo>
                  <a:lnTo>
                    <a:pt x="80011" y="845068"/>
                  </a:lnTo>
                  <a:cubicBezTo>
                    <a:pt x="83189" y="839385"/>
                    <a:pt x="89155" y="836091"/>
                    <a:pt x="96348" y="836091"/>
                  </a:cubicBezTo>
                  <a:cubicBezTo>
                    <a:pt x="106663" y="836091"/>
                    <a:pt x="113633" y="843564"/>
                    <a:pt x="113633" y="854606"/>
                  </a:cubicBezTo>
                  <a:cubicBezTo>
                    <a:pt x="113633" y="865543"/>
                    <a:pt x="106718" y="872845"/>
                    <a:pt x="96348" y="872845"/>
                  </a:cubicBezTo>
                  <a:cubicBezTo>
                    <a:pt x="86925" y="872845"/>
                    <a:pt x="79732" y="867047"/>
                    <a:pt x="78841" y="858623"/>
                  </a:cubicBezTo>
                  <a:lnTo>
                    <a:pt x="69362" y="858623"/>
                  </a:lnTo>
                  <a:cubicBezTo>
                    <a:pt x="70197" y="872454"/>
                    <a:pt x="80792" y="881716"/>
                    <a:pt x="95790" y="881716"/>
                  </a:cubicBezTo>
                  <a:close/>
                  <a:moveTo>
                    <a:pt x="124059" y="1054176"/>
                  </a:moveTo>
                  <a:cubicBezTo>
                    <a:pt x="124059" y="1039507"/>
                    <a:pt x="113465" y="1028636"/>
                    <a:pt x="99136" y="1028636"/>
                  </a:cubicBezTo>
                  <a:cubicBezTo>
                    <a:pt x="94006" y="1028636"/>
                    <a:pt x="88207" y="1031025"/>
                    <a:pt x="85810" y="1034262"/>
                  </a:cubicBezTo>
                  <a:lnTo>
                    <a:pt x="84974" y="1033814"/>
                  </a:lnTo>
                  <a:cubicBezTo>
                    <a:pt x="85364" y="1032929"/>
                    <a:pt x="85141" y="1033148"/>
                    <a:pt x="87594" y="1029692"/>
                  </a:cubicBezTo>
                  <a:lnTo>
                    <a:pt x="109563" y="999517"/>
                  </a:lnTo>
                  <a:lnTo>
                    <a:pt x="98244" y="999517"/>
                  </a:lnTo>
                  <a:cubicBezTo>
                    <a:pt x="97686" y="1000354"/>
                    <a:pt x="80959" y="1023781"/>
                    <a:pt x="80234" y="1025009"/>
                  </a:cubicBezTo>
                  <a:cubicBezTo>
                    <a:pt x="72539" y="1036213"/>
                    <a:pt x="69362" y="1044752"/>
                    <a:pt x="69362" y="1054176"/>
                  </a:cubicBezTo>
                  <a:cubicBezTo>
                    <a:pt x="69362" y="1070187"/>
                    <a:pt x="80792" y="1081677"/>
                    <a:pt x="96627" y="1081677"/>
                  </a:cubicBezTo>
                  <a:cubicBezTo>
                    <a:pt x="112573" y="1081677"/>
                    <a:pt x="124059" y="1070130"/>
                    <a:pt x="124059" y="1054176"/>
                  </a:cubicBezTo>
                  <a:close/>
                  <a:moveTo>
                    <a:pt x="96683" y="1072919"/>
                  </a:moveTo>
                  <a:cubicBezTo>
                    <a:pt x="86590" y="1072919"/>
                    <a:pt x="78896" y="1064999"/>
                    <a:pt x="78896" y="1054680"/>
                  </a:cubicBezTo>
                  <a:cubicBezTo>
                    <a:pt x="78896" y="1044304"/>
                    <a:pt x="86590" y="1036384"/>
                    <a:pt x="96683" y="1036384"/>
                  </a:cubicBezTo>
                  <a:cubicBezTo>
                    <a:pt x="106831" y="1036384"/>
                    <a:pt x="114525" y="1044304"/>
                    <a:pt x="114525" y="1054680"/>
                  </a:cubicBezTo>
                  <a:cubicBezTo>
                    <a:pt x="114525" y="1064999"/>
                    <a:pt x="106831" y="1072919"/>
                    <a:pt x="96683" y="1072919"/>
                  </a:cubicBezTo>
                  <a:close/>
                  <a:moveTo>
                    <a:pt x="77168" y="1279904"/>
                  </a:moveTo>
                  <a:lnTo>
                    <a:pt x="87650" y="1279904"/>
                  </a:lnTo>
                  <a:lnTo>
                    <a:pt x="123724" y="1208511"/>
                  </a:lnTo>
                  <a:lnTo>
                    <a:pt x="123724" y="1199420"/>
                  </a:lnTo>
                  <a:lnTo>
                    <a:pt x="70031" y="1199420"/>
                  </a:lnTo>
                  <a:lnTo>
                    <a:pt x="70031" y="1208234"/>
                  </a:lnTo>
                  <a:lnTo>
                    <a:pt x="113689" y="1208234"/>
                  </a:lnTo>
                  <a:lnTo>
                    <a:pt x="113689" y="1208958"/>
                  </a:lnTo>
                  <a:lnTo>
                    <a:pt x="77168" y="1279904"/>
                  </a:lnTo>
                  <a:close/>
                  <a:moveTo>
                    <a:pt x="96738" y="1481597"/>
                  </a:moveTo>
                  <a:cubicBezTo>
                    <a:pt x="113465" y="1481597"/>
                    <a:pt x="125063" y="1472002"/>
                    <a:pt x="125063" y="1458275"/>
                  </a:cubicBezTo>
                  <a:cubicBezTo>
                    <a:pt x="125063" y="1448128"/>
                    <a:pt x="118428" y="1439817"/>
                    <a:pt x="108670" y="1437752"/>
                  </a:cubicBezTo>
                  <a:lnTo>
                    <a:pt x="108670" y="1436857"/>
                  </a:lnTo>
                  <a:cubicBezTo>
                    <a:pt x="116866" y="1434572"/>
                    <a:pt x="121829" y="1427709"/>
                    <a:pt x="121829" y="1418951"/>
                  </a:cubicBezTo>
                  <a:cubicBezTo>
                    <a:pt x="121829" y="1406405"/>
                    <a:pt x="111402" y="1397533"/>
                    <a:pt x="96738" y="1397533"/>
                  </a:cubicBezTo>
                  <a:cubicBezTo>
                    <a:pt x="82074" y="1397533"/>
                    <a:pt x="71592" y="1406405"/>
                    <a:pt x="71592" y="1418951"/>
                  </a:cubicBezTo>
                  <a:cubicBezTo>
                    <a:pt x="71592" y="1427709"/>
                    <a:pt x="76665" y="1434629"/>
                    <a:pt x="84750" y="1436857"/>
                  </a:cubicBezTo>
                  <a:lnTo>
                    <a:pt x="84750" y="1437752"/>
                  </a:lnTo>
                  <a:cubicBezTo>
                    <a:pt x="74826" y="1440151"/>
                    <a:pt x="68358" y="1448289"/>
                    <a:pt x="68358" y="1458275"/>
                  </a:cubicBezTo>
                  <a:cubicBezTo>
                    <a:pt x="68358" y="1472002"/>
                    <a:pt x="80011" y="1481597"/>
                    <a:pt x="96738" y="1481597"/>
                  </a:cubicBezTo>
                  <a:close/>
                  <a:moveTo>
                    <a:pt x="96738" y="1433516"/>
                  </a:moveTo>
                  <a:cubicBezTo>
                    <a:pt x="87427" y="1433516"/>
                    <a:pt x="81238" y="1428042"/>
                    <a:pt x="81238" y="1419789"/>
                  </a:cubicBezTo>
                  <a:cubicBezTo>
                    <a:pt x="81238" y="1411593"/>
                    <a:pt x="87427" y="1406129"/>
                    <a:pt x="96738" y="1406129"/>
                  </a:cubicBezTo>
                  <a:cubicBezTo>
                    <a:pt x="106049" y="1406129"/>
                    <a:pt x="112183" y="1411593"/>
                    <a:pt x="112183" y="1419789"/>
                  </a:cubicBezTo>
                  <a:cubicBezTo>
                    <a:pt x="112183" y="1428042"/>
                    <a:pt x="106049" y="1433516"/>
                    <a:pt x="96738" y="1433516"/>
                  </a:cubicBezTo>
                  <a:close/>
                  <a:moveTo>
                    <a:pt x="96738" y="1473058"/>
                  </a:moveTo>
                  <a:cubicBezTo>
                    <a:pt x="85810" y="1473058"/>
                    <a:pt x="78283" y="1466700"/>
                    <a:pt x="78283" y="1457495"/>
                  </a:cubicBezTo>
                  <a:cubicBezTo>
                    <a:pt x="78283" y="1448289"/>
                    <a:pt x="85810" y="1441931"/>
                    <a:pt x="96738" y="1441931"/>
                  </a:cubicBezTo>
                  <a:cubicBezTo>
                    <a:pt x="107667" y="1441931"/>
                    <a:pt x="115194" y="1448289"/>
                    <a:pt x="115194" y="1457495"/>
                  </a:cubicBezTo>
                  <a:cubicBezTo>
                    <a:pt x="115194" y="1466700"/>
                    <a:pt x="107667" y="1473058"/>
                    <a:pt x="96738" y="1473058"/>
                  </a:cubicBezTo>
                  <a:close/>
                  <a:moveTo>
                    <a:pt x="68971" y="1625051"/>
                  </a:moveTo>
                  <a:cubicBezTo>
                    <a:pt x="68971" y="1639778"/>
                    <a:pt x="79510" y="1650591"/>
                    <a:pt x="93895" y="1650591"/>
                  </a:cubicBezTo>
                  <a:cubicBezTo>
                    <a:pt x="98969" y="1650591"/>
                    <a:pt x="104655" y="1648193"/>
                    <a:pt x="107053" y="1644966"/>
                  </a:cubicBezTo>
                  <a:lnTo>
                    <a:pt x="107890" y="1645403"/>
                  </a:lnTo>
                  <a:cubicBezTo>
                    <a:pt x="107388" y="1646298"/>
                    <a:pt x="106997" y="1647022"/>
                    <a:pt x="105158" y="1649535"/>
                  </a:cubicBezTo>
                  <a:lnTo>
                    <a:pt x="83245" y="1679711"/>
                  </a:lnTo>
                  <a:lnTo>
                    <a:pt x="94508" y="1679711"/>
                  </a:lnTo>
                  <a:cubicBezTo>
                    <a:pt x="95121" y="1678873"/>
                    <a:pt x="111792" y="1655446"/>
                    <a:pt x="112517" y="1654218"/>
                  </a:cubicBezTo>
                  <a:cubicBezTo>
                    <a:pt x="120435" y="1642729"/>
                    <a:pt x="123669" y="1634199"/>
                    <a:pt x="123669" y="1625051"/>
                  </a:cubicBezTo>
                  <a:cubicBezTo>
                    <a:pt x="123669" y="1608983"/>
                    <a:pt x="112239" y="1597551"/>
                    <a:pt x="96348" y="1597551"/>
                  </a:cubicBezTo>
                  <a:cubicBezTo>
                    <a:pt x="80457" y="1597551"/>
                    <a:pt x="68971" y="1609097"/>
                    <a:pt x="68971" y="1625051"/>
                  </a:cubicBezTo>
                  <a:close/>
                  <a:moveTo>
                    <a:pt x="96292" y="1606308"/>
                  </a:moveTo>
                  <a:cubicBezTo>
                    <a:pt x="106440" y="1606308"/>
                    <a:pt x="114134" y="1614228"/>
                    <a:pt x="114134" y="1624547"/>
                  </a:cubicBezTo>
                  <a:cubicBezTo>
                    <a:pt x="114134" y="1634923"/>
                    <a:pt x="106440" y="1642843"/>
                    <a:pt x="96292" y="1642843"/>
                  </a:cubicBezTo>
                  <a:cubicBezTo>
                    <a:pt x="86200" y="1642843"/>
                    <a:pt x="78506" y="1634923"/>
                    <a:pt x="78506" y="1624547"/>
                  </a:cubicBezTo>
                  <a:cubicBezTo>
                    <a:pt x="78506" y="1614228"/>
                    <a:pt x="86200" y="1606308"/>
                    <a:pt x="96292" y="1606308"/>
                  </a:cubicBezTo>
                  <a:close/>
                  <a:moveTo>
                    <a:pt x="56259" y="1879614"/>
                  </a:moveTo>
                  <a:lnTo>
                    <a:pt x="56259" y="1870970"/>
                  </a:lnTo>
                  <a:lnTo>
                    <a:pt x="33621" y="1870970"/>
                  </a:lnTo>
                  <a:lnTo>
                    <a:pt x="33621" y="1799129"/>
                  </a:lnTo>
                  <a:lnTo>
                    <a:pt x="23975" y="1799129"/>
                  </a:lnTo>
                  <a:lnTo>
                    <a:pt x="0" y="1814693"/>
                  </a:lnTo>
                  <a:lnTo>
                    <a:pt x="0" y="1825174"/>
                  </a:lnTo>
                  <a:lnTo>
                    <a:pt x="23027" y="1810286"/>
                  </a:lnTo>
                  <a:lnTo>
                    <a:pt x="23920" y="1810286"/>
                  </a:lnTo>
                  <a:lnTo>
                    <a:pt x="23920" y="1870970"/>
                  </a:lnTo>
                  <a:lnTo>
                    <a:pt x="167" y="1870970"/>
                  </a:lnTo>
                  <a:lnTo>
                    <a:pt x="167" y="1879614"/>
                  </a:lnTo>
                  <a:lnTo>
                    <a:pt x="56259" y="1879614"/>
                  </a:lnTo>
                  <a:close/>
                  <a:moveTo>
                    <a:pt x="96515" y="1881451"/>
                  </a:moveTo>
                  <a:cubicBezTo>
                    <a:pt x="113968" y="1881451"/>
                    <a:pt x="123669" y="1866506"/>
                    <a:pt x="123669" y="1839395"/>
                  </a:cubicBezTo>
                  <a:cubicBezTo>
                    <a:pt x="123669" y="1812294"/>
                    <a:pt x="113968" y="1797339"/>
                    <a:pt x="96515" y="1797339"/>
                  </a:cubicBezTo>
                  <a:cubicBezTo>
                    <a:pt x="79007" y="1797339"/>
                    <a:pt x="69362" y="1812294"/>
                    <a:pt x="69362" y="1839395"/>
                  </a:cubicBezTo>
                  <a:cubicBezTo>
                    <a:pt x="69362" y="1866506"/>
                    <a:pt x="79007" y="1881451"/>
                    <a:pt x="96515" y="1881451"/>
                  </a:cubicBezTo>
                  <a:close/>
                  <a:moveTo>
                    <a:pt x="79120" y="1839395"/>
                  </a:moveTo>
                  <a:cubicBezTo>
                    <a:pt x="79120" y="1817539"/>
                    <a:pt x="85141" y="1806040"/>
                    <a:pt x="96515" y="1806040"/>
                  </a:cubicBezTo>
                  <a:cubicBezTo>
                    <a:pt x="104099" y="1806040"/>
                    <a:pt x="109339" y="1811180"/>
                    <a:pt x="111960" y="1821156"/>
                  </a:cubicBezTo>
                  <a:lnTo>
                    <a:pt x="79510" y="1848267"/>
                  </a:lnTo>
                  <a:cubicBezTo>
                    <a:pt x="79286" y="1845535"/>
                    <a:pt x="79120" y="1842575"/>
                    <a:pt x="79120" y="1839395"/>
                  </a:cubicBezTo>
                  <a:close/>
                  <a:moveTo>
                    <a:pt x="96515" y="1872750"/>
                  </a:moveTo>
                  <a:cubicBezTo>
                    <a:pt x="88932" y="1872750"/>
                    <a:pt x="83747" y="1867620"/>
                    <a:pt x="81126" y="1857748"/>
                  </a:cubicBezTo>
                  <a:lnTo>
                    <a:pt x="113465" y="1830419"/>
                  </a:lnTo>
                  <a:cubicBezTo>
                    <a:pt x="113744" y="1833208"/>
                    <a:pt x="113855" y="1836168"/>
                    <a:pt x="113855" y="1839395"/>
                  </a:cubicBezTo>
                  <a:cubicBezTo>
                    <a:pt x="113855" y="1861204"/>
                    <a:pt x="107890" y="1872750"/>
                    <a:pt x="96515" y="1872750"/>
                  </a:cubicBezTo>
                  <a:close/>
                  <a:moveTo>
                    <a:pt x="56259" y="2079517"/>
                  </a:moveTo>
                  <a:lnTo>
                    <a:pt x="56259" y="2070874"/>
                  </a:lnTo>
                  <a:lnTo>
                    <a:pt x="33621" y="2070874"/>
                  </a:lnTo>
                  <a:lnTo>
                    <a:pt x="33621" y="1999032"/>
                  </a:lnTo>
                  <a:lnTo>
                    <a:pt x="23975" y="1999032"/>
                  </a:lnTo>
                  <a:lnTo>
                    <a:pt x="0" y="2014596"/>
                  </a:lnTo>
                  <a:lnTo>
                    <a:pt x="0" y="2025077"/>
                  </a:lnTo>
                  <a:lnTo>
                    <a:pt x="23027" y="2010189"/>
                  </a:lnTo>
                  <a:lnTo>
                    <a:pt x="23920" y="2010189"/>
                  </a:lnTo>
                  <a:lnTo>
                    <a:pt x="23920" y="2070874"/>
                  </a:lnTo>
                  <a:lnTo>
                    <a:pt x="167" y="2070874"/>
                  </a:lnTo>
                  <a:lnTo>
                    <a:pt x="167" y="2079517"/>
                  </a:lnTo>
                  <a:lnTo>
                    <a:pt x="56259" y="2079517"/>
                  </a:lnTo>
                  <a:close/>
                  <a:moveTo>
                    <a:pt x="126847" y="2079517"/>
                  </a:moveTo>
                  <a:lnTo>
                    <a:pt x="126847" y="2070874"/>
                  </a:lnTo>
                  <a:lnTo>
                    <a:pt x="104210" y="2070874"/>
                  </a:lnTo>
                  <a:lnTo>
                    <a:pt x="104210" y="1999032"/>
                  </a:lnTo>
                  <a:lnTo>
                    <a:pt x="94564" y="1999032"/>
                  </a:lnTo>
                  <a:lnTo>
                    <a:pt x="70589" y="2014596"/>
                  </a:lnTo>
                  <a:lnTo>
                    <a:pt x="70589" y="2025077"/>
                  </a:lnTo>
                  <a:lnTo>
                    <a:pt x="93616" y="2010189"/>
                  </a:lnTo>
                  <a:lnTo>
                    <a:pt x="94508" y="2010189"/>
                  </a:lnTo>
                  <a:lnTo>
                    <a:pt x="94508" y="2070874"/>
                  </a:lnTo>
                  <a:lnTo>
                    <a:pt x="70755" y="2070874"/>
                  </a:lnTo>
                  <a:lnTo>
                    <a:pt x="70755" y="2079517"/>
                  </a:lnTo>
                  <a:lnTo>
                    <a:pt x="126847" y="2079517"/>
                  </a:lnTo>
                  <a:close/>
                  <a:moveTo>
                    <a:pt x="56259" y="2279420"/>
                  </a:moveTo>
                  <a:lnTo>
                    <a:pt x="56259" y="2270777"/>
                  </a:lnTo>
                  <a:lnTo>
                    <a:pt x="33621" y="2270777"/>
                  </a:lnTo>
                  <a:lnTo>
                    <a:pt x="33621" y="2198935"/>
                  </a:lnTo>
                  <a:lnTo>
                    <a:pt x="23975" y="2198935"/>
                  </a:lnTo>
                  <a:lnTo>
                    <a:pt x="0" y="2214499"/>
                  </a:lnTo>
                  <a:lnTo>
                    <a:pt x="0" y="2224980"/>
                  </a:lnTo>
                  <a:lnTo>
                    <a:pt x="23027" y="2210092"/>
                  </a:lnTo>
                  <a:lnTo>
                    <a:pt x="23920" y="2210092"/>
                  </a:lnTo>
                  <a:lnTo>
                    <a:pt x="23920" y="2270777"/>
                  </a:lnTo>
                  <a:lnTo>
                    <a:pt x="167" y="2270777"/>
                  </a:lnTo>
                  <a:lnTo>
                    <a:pt x="167" y="2279420"/>
                  </a:lnTo>
                  <a:lnTo>
                    <a:pt x="56259" y="2279420"/>
                  </a:lnTo>
                  <a:close/>
                  <a:moveTo>
                    <a:pt x="70811" y="2221582"/>
                  </a:moveTo>
                  <a:lnTo>
                    <a:pt x="70811" y="2221915"/>
                  </a:lnTo>
                  <a:lnTo>
                    <a:pt x="80290" y="2221915"/>
                  </a:lnTo>
                  <a:lnTo>
                    <a:pt x="80290" y="2221582"/>
                  </a:lnTo>
                  <a:cubicBezTo>
                    <a:pt x="80290" y="2212100"/>
                    <a:pt x="86423" y="2205903"/>
                    <a:pt x="95679" y="2205903"/>
                  </a:cubicBezTo>
                  <a:cubicBezTo>
                    <a:pt x="105046" y="2205903"/>
                    <a:pt x="111123" y="2211596"/>
                    <a:pt x="111123" y="2220239"/>
                  </a:cubicBezTo>
                  <a:cubicBezTo>
                    <a:pt x="111123" y="2226598"/>
                    <a:pt x="108670" y="2230891"/>
                    <a:pt x="98467" y="2242333"/>
                  </a:cubicBezTo>
                  <a:lnTo>
                    <a:pt x="71258" y="2272614"/>
                  </a:lnTo>
                  <a:lnTo>
                    <a:pt x="71258" y="2279420"/>
                  </a:lnTo>
                  <a:lnTo>
                    <a:pt x="122164" y="2279420"/>
                  </a:lnTo>
                  <a:lnTo>
                    <a:pt x="122164" y="2270491"/>
                  </a:lnTo>
                  <a:lnTo>
                    <a:pt x="85308" y="2270491"/>
                  </a:lnTo>
                  <a:lnTo>
                    <a:pt x="85308" y="2269549"/>
                  </a:lnTo>
                  <a:lnTo>
                    <a:pt x="104265" y="2248911"/>
                  </a:lnTo>
                  <a:cubicBezTo>
                    <a:pt x="117090" y="2234908"/>
                    <a:pt x="120881" y="2228216"/>
                    <a:pt x="120881" y="2219849"/>
                  </a:cubicBezTo>
                  <a:cubicBezTo>
                    <a:pt x="120881" y="2206408"/>
                    <a:pt x="110733" y="2197260"/>
                    <a:pt x="95958" y="2197260"/>
                  </a:cubicBezTo>
                  <a:cubicBezTo>
                    <a:pt x="81294" y="2197260"/>
                    <a:pt x="70811" y="2207417"/>
                    <a:pt x="70811" y="2221582"/>
                  </a:cubicBezTo>
                  <a:close/>
                  <a:moveTo>
                    <a:pt x="56259" y="2479323"/>
                  </a:moveTo>
                  <a:lnTo>
                    <a:pt x="56259" y="2470680"/>
                  </a:lnTo>
                  <a:lnTo>
                    <a:pt x="33621" y="2470680"/>
                  </a:lnTo>
                  <a:lnTo>
                    <a:pt x="33621" y="2398839"/>
                  </a:lnTo>
                  <a:lnTo>
                    <a:pt x="23975" y="2398839"/>
                  </a:lnTo>
                  <a:lnTo>
                    <a:pt x="0" y="2414402"/>
                  </a:lnTo>
                  <a:lnTo>
                    <a:pt x="0" y="2424883"/>
                  </a:lnTo>
                  <a:lnTo>
                    <a:pt x="23027" y="2409995"/>
                  </a:lnTo>
                  <a:lnTo>
                    <a:pt x="23920" y="2409995"/>
                  </a:lnTo>
                  <a:lnTo>
                    <a:pt x="23920" y="2470680"/>
                  </a:lnTo>
                  <a:lnTo>
                    <a:pt x="167" y="2470680"/>
                  </a:lnTo>
                  <a:lnTo>
                    <a:pt x="167" y="2479323"/>
                  </a:lnTo>
                  <a:lnTo>
                    <a:pt x="56259" y="2479323"/>
                  </a:lnTo>
                  <a:close/>
                  <a:moveTo>
                    <a:pt x="86647" y="2442008"/>
                  </a:moveTo>
                  <a:lnTo>
                    <a:pt x="95847" y="2442008"/>
                  </a:lnTo>
                  <a:cubicBezTo>
                    <a:pt x="106997" y="2442008"/>
                    <a:pt x="114079" y="2447976"/>
                    <a:pt x="114079" y="2457343"/>
                  </a:cubicBezTo>
                  <a:cubicBezTo>
                    <a:pt x="114079" y="2466434"/>
                    <a:pt x="107221" y="2472127"/>
                    <a:pt x="96181" y="2472127"/>
                  </a:cubicBezTo>
                  <a:cubicBezTo>
                    <a:pt x="86144" y="2472127"/>
                    <a:pt x="79007" y="2466548"/>
                    <a:pt x="78116" y="2457962"/>
                  </a:cubicBezTo>
                  <a:lnTo>
                    <a:pt x="68804" y="2457962"/>
                  </a:lnTo>
                  <a:cubicBezTo>
                    <a:pt x="69529" y="2471851"/>
                    <a:pt x="80569" y="2480999"/>
                    <a:pt x="96459" y="2480999"/>
                  </a:cubicBezTo>
                  <a:cubicBezTo>
                    <a:pt x="112517" y="2480999"/>
                    <a:pt x="124003" y="2471232"/>
                    <a:pt x="124003" y="2457572"/>
                  </a:cubicBezTo>
                  <a:cubicBezTo>
                    <a:pt x="124003" y="2446587"/>
                    <a:pt x="117647" y="2439057"/>
                    <a:pt x="106942" y="2437658"/>
                  </a:cubicBezTo>
                  <a:lnTo>
                    <a:pt x="106942" y="2436763"/>
                  </a:lnTo>
                  <a:cubicBezTo>
                    <a:pt x="115584" y="2434650"/>
                    <a:pt x="120658" y="2427729"/>
                    <a:pt x="120658" y="2418029"/>
                  </a:cubicBezTo>
                  <a:cubicBezTo>
                    <a:pt x="120658" y="2405807"/>
                    <a:pt x="110399" y="2397163"/>
                    <a:pt x="96013" y="2397163"/>
                  </a:cubicBezTo>
                  <a:cubicBezTo>
                    <a:pt x="81126" y="2397163"/>
                    <a:pt x="71313" y="2405807"/>
                    <a:pt x="70365" y="2419752"/>
                  </a:cubicBezTo>
                  <a:lnTo>
                    <a:pt x="79789" y="2419752"/>
                  </a:lnTo>
                  <a:cubicBezTo>
                    <a:pt x="80569" y="2411109"/>
                    <a:pt x="86590" y="2405807"/>
                    <a:pt x="95623" y="2405807"/>
                  </a:cubicBezTo>
                  <a:cubicBezTo>
                    <a:pt x="104712" y="2405807"/>
                    <a:pt x="110733" y="2411223"/>
                    <a:pt x="110733" y="2419419"/>
                  </a:cubicBezTo>
                  <a:cubicBezTo>
                    <a:pt x="110733" y="2427843"/>
                    <a:pt x="104433" y="2433755"/>
                    <a:pt x="95400" y="2433755"/>
                  </a:cubicBezTo>
                  <a:lnTo>
                    <a:pt x="86647" y="2433755"/>
                  </a:lnTo>
                  <a:lnTo>
                    <a:pt x="86647" y="2442008"/>
                  </a:lnTo>
                  <a:close/>
                  <a:moveTo>
                    <a:pt x="56259" y="2679226"/>
                  </a:moveTo>
                  <a:lnTo>
                    <a:pt x="56259" y="2670583"/>
                  </a:lnTo>
                  <a:lnTo>
                    <a:pt x="33621" y="2670583"/>
                  </a:lnTo>
                  <a:lnTo>
                    <a:pt x="33621" y="2598742"/>
                  </a:lnTo>
                  <a:lnTo>
                    <a:pt x="23975" y="2598742"/>
                  </a:lnTo>
                  <a:lnTo>
                    <a:pt x="0" y="2614305"/>
                  </a:lnTo>
                  <a:lnTo>
                    <a:pt x="0" y="2624786"/>
                  </a:lnTo>
                  <a:lnTo>
                    <a:pt x="23027" y="2609898"/>
                  </a:lnTo>
                  <a:lnTo>
                    <a:pt x="23920" y="2609898"/>
                  </a:lnTo>
                  <a:lnTo>
                    <a:pt x="23920" y="2670583"/>
                  </a:lnTo>
                  <a:lnTo>
                    <a:pt x="167" y="2670583"/>
                  </a:lnTo>
                  <a:lnTo>
                    <a:pt x="167" y="2679226"/>
                  </a:lnTo>
                  <a:lnTo>
                    <a:pt x="56259" y="2679226"/>
                  </a:lnTo>
                  <a:close/>
                  <a:moveTo>
                    <a:pt x="105882" y="2679226"/>
                  </a:moveTo>
                  <a:lnTo>
                    <a:pt x="114859" y="2679226"/>
                  </a:lnTo>
                  <a:lnTo>
                    <a:pt x="114859" y="2662216"/>
                  </a:lnTo>
                  <a:lnTo>
                    <a:pt x="127181" y="2662216"/>
                  </a:lnTo>
                  <a:lnTo>
                    <a:pt x="127181" y="2653572"/>
                  </a:lnTo>
                  <a:lnTo>
                    <a:pt x="114915" y="2653572"/>
                  </a:lnTo>
                  <a:lnTo>
                    <a:pt x="114915" y="2630698"/>
                  </a:lnTo>
                  <a:lnTo>
                    <a:pt x="105994" y="2630698"/>
                  </a:lnTo>
                  <a:lnTo>
                    <a:pt x="105994" y="2653677"/>
                  </a:lnTo>
                  <a:lnTo>
                    <a:pt x="79621" y="2653677"/>
                  </a:lnTo>
                  <a:lnTo>
                    <a:pt x="79621" y="2652953"/>
                  </a:lnTo>
                  <a:lnTo>
                    <a:pt x="106552" y="2598742"/>
                  </a:lnTo>
                  <a:lnTo>
                    <a:pt x="96515" y="2598742"/>
                  </a:lnTo>
                  <a:lnTo>
                    <a:pt x="69195" y="2654238"/>
                  </a:lnTo>
                  <a:lnTo>
                    <a:pt x="69195" y="2662216"/>
                  </a:lnTo>
                  <a:lnTo>
                    <a:pt x="105882" y="2662216"/>
                  </a:lnTo>
                  <a:lnTo>
                    <a:pt x="105882" y="2679226"/>
                  </a:lnTo>
                  <a:close/>
                  <a:moveTo>
                    <a:pt x="56259" y="2879129"/>
                  </a:moveTo>
                  <a:lnTo>
                    <a:pt x="56259" y="2870486"/>
                  </a:lnTo>
                  <a:lnTo>
                    <a:pt x="33621" y="2870486"/>
                  </a:lnTo>
                  <a:lnTo>
                    <a:pt x="33621" y="2798645"/>
                  </a:lnTo>
                  <a:lnTo>
                    <a:pt x="23975" y="2798645"/>
                  </a:lnTo>
                  <a:lnTo>
                    <a:pt x="0" y="2814208"/>
                  </a:lnTo>
                  <a:lnTo>
                    <a:pt x="0" y="2824689"/>
                  </a:lnTo>
                  <a:lnTo>
                    <a:pt x="23027" y="2809801"/>
                  </a:lnTo>
                  <a:lnTo>
                    <a:pt x="23920" y="2809801"/>
                  </a:lnTo>
                  <a:lnTo>
                    <a:pt x="23920" y="2870486"/>
                  </a:lnTo>
                  <a:lnTo>
                    <a:pt x="167" y="2870486"/>
                  </a:lnTo>
                  <a:lnTo>
                    <a:pt x="167" y="2879129"/>
                  </a:lnTo>
                  <a:lnTo>
                    <a:pt x="56259" y="2879129"/>
                  </a:lnTo>
                  <a:close/>
                  <a:moveTo>
                    <a:pt x="95790" y="2880748"/>
                  </a:moveTo>
                  <a:cubicBezTo>
                    <a:pt x="112127" y="2880748"/>
                    <a:pt x="123223" y="2869705"/>
                    <a:pt x="123223" y="2853418"/>
                  </a:cubicBezTo>
                  <a:cubicBezTo>
                    <a:pt x="123223" y="2837578"/>
                    <a:pt x="112852" y="2826479"/>
                    <a:pt x="97965" y="2826479"/>
                  </a:cubicBezTo>
                  <a:cubicBezTo>
                    <a:pt x="90884" y="2826479"/>
                    <a:pt x="85141" y="2828982"/>
                    <a:pt x="81182" y="2833780"/>
                  </a:cubicBezTo>
                  <a:lnTo>
                    <a:pt x="80290" y="2833780"/>
                  </a:lnTo>
                  <a:lnTo>
                    <a:pt x="82521" y="2807516"/>
                  </a:lnTo>
                  <a:lnTo>
                    <a:pt x="118763" y="2807516"/>
                  </a:lnTo>
                  <a:lnTo>
                    <a:pt x="118763" y="2798645"/>
                  </a:lnTo>
                  <a:lnTo>
                    <a:pt x="74770" y="2798645"/>
                  </a:lnTo>
                  <a:lnTo>
                    <a:pt x="70700" y="2844099"/>
                  </a:lnTo>
                  <a:lnTo>
                    <a:pt x="80011" y="2844099"/>
                  </a:lnTo>
                  <a:cubicBezTo>
                    <a:pt x="83189" y="2838416"/>
                    <a:pt x="89155" y="2835122"/>
                    <a:pt x="96348" y="2835122"/>
                  </a:cubicBezTo>
                  <a:cubicBezTo>
                    <a:pt x="106663" y="2835122"/>
                    <a:pt x="113633" y="2842595"/>
                    <a:pt x="113633" y="2853637"/>
                  </a:cubicBezTo>
                  <a:cubicBezTo>
                    <a:pt x="113633" y="2864575"/>
                    <a:pt x="106718" y="2871876"/>
                    <a:pt x="96348" y="2871876"/>
                  </a:cubicBezTo>
                  <a:cubicBezTo>
                    <a:pt x="86925" y="2871876"/>
                    <a:pt x="79732" y="2866079"/>
                    <a:pt x="78841" y="2857654"/>
                  </a:cubicBezTo>
                  <a:lnTo>
                    <a:pt x="69362" y="2857654"/>
                  </a:lnTo>
                  <a:cubicBezTo>
                    <a:pt x="70197" y="2871485"/>
                    <a:pt x="80792" y="2880748"/>
                    <a:pt x="95790" y="2880748"/>
                  </a:cubicBezTo>
                  <a:close/>
                  <a:moveTo>
                    <a:pt x="56259" y="3079033"/>
                  </a:moveTo>
                  <a:lnTo>
                    <a:pt x="56259" y="3070389"/>
                  </a:lnTo>
                  <a:lnTo>
                    <a:pt x="33621" y="3070389"/>
                  </a:lnTo>
                  <a:lnTo>
                    <a:pt x="33621" y="2998548"/>
                  </a:lnTo>
                  <a:lnTo>
                    <a:pt x="23975" y="2998548"/>
                  </a:lnTo>
                  <a:lnTo>
                    <a:pt x="0" y="3014112"/>
                  </a:lnTo>
                  <a:lnTo>
                    <a:pt x="0" y="3024592"/>
                  </a:lnTo>
                  <a:lnTo>
                    <a:pt x="23027" y="3009704"/>
                  </a:lnTo>
                  <a:lnTo>
                    <a:pt x="23920" y="3009704"/>
                  </a:lnTo>
                  <a:lnTo>
                    <a:pt x="23920" y="3070389"/>
                  </a:lnTo>
                  <a:lnTo>
                    <a:pt x="167" y="3070389"/>
                  </a:lnTo>
                  <a:lnTo>
                    <a:pt x="167" y="3079033"/>
                  </a:lnTo>
                  <a:lnTo>
                    <a:pt x="56259" y="3079033"/>
                  </a:lnTo>
                  <a:close/>
                  <a:moveTo>
                    <a:pt x="124059" y="3053207"/>
                  </a:moveTo>
                  <a:cubicBezTo>
                    <a:pt x="124059" y="3038538"/>
                    <a:pt x="113465" y="3027667"/>
                    <a:pt x="99136" y="3027667"/>
                  </a:cubicBezTo>
                  <a:cubicBezTo>
                    <a:pt x="94006" y="3027667"/>
                    <a:pt x="88207" y="3030056"/>
                    <a:pt x="85810" y="3033293"/>
                  </a:cubicBezTo>
                  <a:lnTo>
                    <a:pt x="84974" y="3032845"/>
                  </a:lnTo>
                  <a:cubicBezTo>
                    <a:pt x="85364" y="3031960"/>
                    <a:pt x="85141" y="3032179"/>
                    <a:pt x="87594" y="3028724"/>
                  </a:cubicBezTo>
                  <a:lnTo>
                    <a:pt x="109563" y="2998548"/>
                  </a:lnTo>
                  <a:lnTo>
                    <a:pt x="98244" y="2998548"/>
                  </a:lnTo>
                  <a:cubicBezTo>
                    <a:pt x="97686" y="2999385"/>
                    <a:pt x="80959" y="3022812"/>
                    <a:pt x="80234" y="3024040"/>
                  </a:cubicBezTo>
                  <a:cubicBezTo>
                    <a:pt x="72539" y="3035244"/>
                    <a:pt x="69362" y="3043783"/>
                    <a:pt x="69362" y="3053207"/>
                  </a:cubicBezTo>
                  <a:cubicBezTo>
                    <a:pt x="69362" y="3069218"/>
                    <a:pt x="80792" y="3080708"/>
                    <a:pt x="96627" y="3080708"/>
                  </a:cubicBezTo>
                  <a:cubicBezTo>
                    <a:pt x="112573" y="3080708"/>
                    <a:pt x="124059" y="3069161"/>
                    <a:pt x="124059" y="3053207"/>
                  </a:cubicBezTo>
                  <a:close/>
                  <a:moveTo>
                    <a:pt x="96683" y="3071950"/>
                  </a:moveTo>
                  <a:cubicBezTo>
                    <a:pt x="86590" y="3071950"/>
                    <a:pt x="78896" y="3064030"/>
                    <a:pt x="78896" y="3053711"/>
                  </a:cubicBezTo>
                  <a:cubicBezTo>
                    <a:pt x="78896" y="3043336"/>
                    <a:pt x="86590" y="3035416"/>
                    <a:pt x="96683" y="3035416"/>
                  </a:cubicBezTo>
                  <a:cubicBezTo>
                    <a:pt x="106831" y="3035416"/>
                    <a:pt x="114525" y="3043336"/>
                    <a:pt x="114525" y="3053711"/>
                  </a:cubicBezTo>
                  <a:cubicBezTo>
                    <a:pt x="114525" y="3064030"/>
                    <a:pt x="106831" y="3071950"/>
                    <a:pt x="96683" y="3071950"/>
                  </a:cubicBezTo>
                  <a:close/>
                </a:path>
              </a:pathLst>
            </a:custGeom>
            <a:solidFill>
              <a:srgbClr val="586069"/>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2522" name="Google Shape;2522;p184"/>
            <p:cNvSpPr/>
            <p:nvPr/>
          </p:nvSpPr>
          <p:spPr>
            <a:xfrm>
              <a:off x="5262233" y="3483799"/>
              <a:ext cx="263674" cy="262651"/>
            </a:xfrm>
            <a:custGeom>
              <a:rect b="b" l="l" r="r" t="t"/>
              <a:pathLst>
                <a:path extrusionOk="0" h="262651" w="263674">
                  <a:moveTo>
                    <a:pt x="1446" y="61633"/>
                  </a:moveTo>
                  <a:lnTo>
                    <a:pt x="10934" y="61633"/>
                  </a:lnTo>
                  <a:lnTo>
                    <a:pt x="10934" y="25992"/>
                  </a:lnTo>
                  <a:cubicBezTo>
                    <a:pt x="10934" y="15673"/>
                    <a:pt x="17623" y="8702"/>
                    <a:pt x="27596" y="8702"/>
                  </a:cubicBezTo>
                  <a:cubicBezTo>
                    <a:pt x="37026" y="8702"/>
                    <a:pt x="41480" y="13832"/>
                    <a:pt x="41480" y="24765"/>
                  </a:cubicBezTo>
                  <a:lnTo>
                    <a:pt x="41480" y="61633"/>
                  </a:lnTo>
                  <a:lnTo>
                    <a:pt x="50967" y="61633"/>
                  </a:lnTo>
                  <a:lnTo>
                    <a:pt x="50967" y="22366"/>
                  </a:lnTo>
                  <a:cubicBezTo>
                    <a:pt x="50967" y="7865"/>
                    <a:pt x="43830" y="0"/>
                    <a:pt x="30670" y="0"/>
                  </a:cubicBezTo>
                  <a:cubicBezTo>
                    <a:pt x="21468" y="0"/>
                    <a:pt x="14550" y="4239"/>
                    <a:pt x="11324" y="11769"/>
                  </a:cubicBezTo>
                  <a:lnTo>
                    <a:pt x="10534" y="11769"/>
                  </a:lnTo>
                  <a:lnTo>
                    <a:pt x="10534" y="1116"/>
                  </a:lnTo>
                  <a:lnTo>
                    <a:pt x="1446" y="1116"/>
                  </a:lnTo>
                  <a:lnTo>
                    <a:pt x="1446" y="61633"/>
                  </a:lnTo>
                  <a:close/>
                  <a:moveTo>
                    <a:pt x="90658" y="62692"/>
                  </a:moveTo>
                  <a:cubicBezTo>
                    <a:pt x="99469" y="62692"/>
                    <a:pt x="106054" y="59068"/>
                    <a:pt x="108947" y="52597"/>
                  </a:cubicBezTo>
                  <a:lnTo>
                    <a:pt x="109899" y="52597"/>
                  </a:lnTo>
                  <a:lnTo>
                    <a:pt x="109899" y="61689"/>
                  </a:lnTo>
                  <a:lnTo>
                    <a:pt x="118929" y="61689"/>
                  </a:lnTo>
                  <a:lnTo>
                    <a:pt x="118929" y="20246"/>
                  </a:lnTo>
                  <a:cubicBezTo>
                    <a:pt x="118929" y="7641"/>
                    <a:pt x="110793" y="390"/>
                    <a:pt x="96576" y="390"/>
                  </a:cubicBezTo>
                  <a:cubicBezTo>
                    <a:pt x="84196" y="390"/>
                    <a:pt x="74823" y="7028"/>
                    <a:pt x="73710" y="16733"/>
                  </a:cubicBezTo>
                  <a:lnTo>
                    <a:pt x="83026" y="16733"/>
                  </a:lnTo>
                  <a:cubicBezTo>
                    <a:pt x="84586" y="11546"/>
                    <a:pt x="89487" y="8589"/>
                    <a:pt x="96462" y="8589"/>
                  </a:cubicBezTo>
                  <a:cubicBezTo>
                    <a:pt x="104884" y="8589"/>
                    <a:pt x="109508" y="12773"/>
                    <a:pt x="109508" y="20359"/>
                  </a:cubicBezTo>
                  <a:lnTo>
                    <a:pt x="109508" y="25825"/>
                  </a:lnTo>
                  <a:lnTo>
                    <a:pt x="92894" y="26661"/>
                  </a:lnTo>
                  <a:cubicBezTo>
                    <a:pt x="79124" y="27386"/>
                    <a:pt x="71426" y="33745"/>
                    <a:pt x="71426" y="44454"/>
                  </a:cubicBezTo>
                  <a:cubicBezTo>
                    <a:pt x="71426" y="55442"/>
                    <a:pt x="79124" y="62692"/>
                    <a:pt x="90658" y="62692"/>
                  </a:cubicBezTo>
                  <a:close/>
                  <a:moveTo>
                    <a:pt x="93398" y="54382"/>
                  </a:moveTo>
                  <a:cubicBezTo>
                    <a:pt x="85757" y="54382"/>
                    <a:pt x="81018" y="50477"/>
                    <a:pt x="81018" y="44120"/>
                  </a:cubicBezTo>
                  <a:cubicBezTo>
                    <a:pt x="81018" y="37816"/>
                    <a:pt x="85481" y="34191"/>
                    <a:pt x="93950" y="33801"/>
                  </a:cubicBezTo>
                  <a:lnTo>
                    <a:pt x="109508" y="33075"/>
                  </a:lnTo>
                  <a:lnTo>
                    <a:pt x="109508" y="40215"/>
                  </a:lnTo>
                  <a:cubicBezTo>
                    <a:pt x="109508" y="48302"/>
                    <a:pt x="102533" y="54382"/>
                    <a:pt x="93398" y="54382"/>
                  </a:cubicBezTo>
                  <a:close/>
                  <a:moveTo>
                    <a:pt x="196540" y="17068"/>
                  </a:moveTo>
                  <a:cubicBezTo>
                    <a:pt x="196540" y="5856"/>
                    <a:pt x="192134" y="0"/>
                    <a:pt x="183722" y="0"/>
                  </a:cubicBezTo>
                  <a:cubicBezTo>
                    <a:pt x="177642" y="0"/>
                    <a:pt x="172789" y="3681"/>
                    <a:pt x="171228" y="9482"/>
                  </a:cubicBezTo>
                  <a:lnTo>
                    <a:pt x="170229" y="9482"/>
                  </a:lnTo>
                  <a:cubicBezTo>
                    <a:pt x="168944" y="3514"/>
                    <a:pt x="164929" y="0"/>
                    <a:pt x="159238" y="0"/>
                  </a:cubicBezTo>
                  <a:cubicBezTo>
                    <a:pt x="153557" y="0"/>
                    <a:pt x="149208" y="3570"/>
                    <a:pt x="147705" y="9650"/>
                  </a:cubicBezTo>
                  <a:lnTo>
                    <a:pt x="146696" y="9650"/>
                  </a:lnTo>
                  <a:lnTo>
                    <a:pt x="146696" y="1116"/>
                  </a:lnTo>
                  <a:lnTo>
                    <a:pt x="138218" y="1116"/>
                  </a:lnTo>
                  <a:lnTo>
                    <a:pt x="138218" y="61633"/>
                  </a:lnTo>
                  <a:lnTo>
                    <a:pt x="146753" y="61633"/>
                  </a:lnTo>
                  <a:lnTo>
                    <a:pt x="146753" y="20804"/>
                  </a:lnTo>
                  <a:cubicBezTo>
                    <a:pt x="146753" y="13275"/>
                    <a:pt x="150103" y="8645"/>
                    <a:pt x="155451" y="8645"/>
                  </a:cubicBezTo>
                  <a:cubicBezTo>
                    <a:pt x="160580" y="8645"/>
                    <a:pt x="163254" y="12494"/>
                    <a:pt x="163254" y="19801"/>
                  </a:cubicBezTo>
                  <a:lnTo>
                    <a:pt x="163254" y="61633"/>
                  </a:lnTo>
                  <a:lnTo>
                    <a:pt x="171733" y="61633"/>
                  </a:lnTo>
                  <a:lnTo>
                    <a:pt x="171733" y="20804"/>
                  </a:lnTo>
                  <a:cubicBezTo>
                    <a:pt x="171733" y="13275"/>
                    <a:pt x="174968" y="8645"/>
                    <a:pt x="180259" y="8645"/>
                  </a:cubicBezTo>
                  <a:cubicBezTo>
                    <a:pt x="185340" y="8645"/>
                    <a:pt x="188014" y="12494"/>
                    <a:pt x="188014" y="19856"/>
                  </a:cubicBezTo>
                  <a:lnTo>
                    <a:pt x="188014" y="61633"/>
                  </a:lnTo>
                  <a:lnTo>
                    <a:pt x="196540" y="61633"/>
                  </a:lnTo>
                  <a:lnTo>
                    <a:pt x="196540" y="17068"/>
                  </a:lnTo>
                  <a:close/>
                  <a:moveTo>
                    <a:pt x="254311" y="46016"/>
                  </a:moveTo>
                  <a:cubicBezTo>
                    <a:pt x="252636" y="51314"/>
                    <a:pt x="247003" y="54550"/>
                    <a:pt x="239362" y="54550"/>
                  </a:cubicBezTo>
                  <a:cubicBezTo>
                    <a:pt x="229046" y="54550"/>
                    <a:pt x="222471" y="47410"/>
                    <a:pt x="222471" y="36310"/>
                  </a:cubicBezTo>
                  <a:lnTo>
                    <a:pt x="222471" y="33856"/>
                  </a:lnTo>
                  <a:lnTo>
                    <a:pt x="263675" y="33856"/>
                  </a:lnTo>
                  <a:lnTo>
                    <a:pt x="263675" y="27944"/>
                  </a:lnTo>
                  <a:cubicBezTo>
                    <a:pt x="263675" y="10430"/>
                    <a:pt x="254416" y="0"/>
                    <a:pt x="238696" y="0"/>
                  </a:cubicBezTo>
                  <a:cubicBezTo>
                    <a:pt x="223308" y="0"/>
                    <a:pt x="213108" y="10486"/>
                    <a:pt x="213108" y="26438"/>
                  </a:cubicBezTo>
                  <a:lnTo>
                    <a:pt x="213108" y="35529"/>
                  </a:lnTo>
                  <a:cubicBezTo>
                    <a:pt x="213108" y="52765"/>
                    <a:pt x="222747" y="62749"/>
                    <a:pt x="239362" y="62749"/>
                  </a:cubicBezTo>
                  <a:cubicBezTo>
                    <a:pt x="252075" y="62749"/>
                    <a:pt x="261667" y="56000"/>
                    <a:pt x="263503" y="46016"/>
                  </a:cubicBezTo>
                  <a:lnTo>
                    <a:pt x="254311" y="46016"/>
                  </a:lnTo>
                  <a:close/>
                  <a:moveTo>
                    <a:pt x="238639" y="8144"/>
                  </a:moveTo>
                  <a:cubicBezTo>
                    <a:pt x="248402" y="8144"/>
                    <a:pt x="254311" y="15116"/>
                    <a:pt x="254311" y="26661"/>
                  </a:cubicBezTo>
                  <a:lnTo>
                    <a:pt x="222471" y="26661"/>
                  </a:lnTo>
                  <a:cubicBezTo>
                    <a:pt x="222471" y="15059"/>
                    <a:pt x="228552" y="8144"/>
                    <a:pt x="238639" y="8144"/>
                  </a:cubicBezTo>
                  <a:close/>
                  <a:moveTo>
                    <a:pt x="26207" y="262652"/>
                  </a:moveTo>
                  <a:cubicBezTo>
                    <a:pt x="42212" y="262652"/>
                    <a:pt x="52413" y="252222"/>
                    <a:pt x="52413" y="235879"/>
                  </a:cubicBezTo>
                  <a:lnTo>
                    <a:pt x="52413" y="226732"/>
                  </a:lnTo>
                  <a:cubicBezTo>
                    <a:pt x="52413" y="210389"/>
                    <a:pt x="42212" y="199958"/>
                    <a:pt x="26207" y="199958"/>
                  </a:cubicBezTo>
                  <a:cubicBezTo>
                    <a:pt x="10201" y="199958"/>
                    <a:pt x="0" y="210389"/>
                    <a:pt x="0" y="226732"/>
                  </a:cubicBezTo>
                  <a:lnTo>
                    <a:pt x="0" y="235879"/>
                  </a:lnTo>
                  <a:cubicBezTo>
                    <a:pt x="0" y="252222"/>
                    <a:pt x="10201" y="262652"/>
                    <a:pt x="26207" y="262652"/>
                  </a:cubicBezTo>
                  <a:close/>
                  <a:moveTo>
                    <a:pt x="26207" y="208326"/>
                  </a:moveTo>
                  <a:cubicBezTo>
                    <a:pt x="36579" y="208326"/>
                    <a:pt x="43050" y="215688"/>
                    <a:pt x="43050" y="227568"/>
                  </a:cubicBezTo>
                  <a:lnTo>
                    <a:pt x="43050" y="234986"/>
                  </a:lnTo>
                  <a:cubicBezTo>
                    <a:pt x="43050" y="246922"/>
                    <a:pt x="36579" y="254229"/>
                    <a:pt x="26207" y="254229"/>
                  </a:cubicBezTo>
                  <a:cubicBezTo>
                    <a:pt x="15834" y="254229"/>
                    <a:pt x="9364" y="246922"/>
                    <a:pt x="9364" y="234986"/>
                  </a:cubicBezTo>
                  <a:lnTo>
                    <a:pt x="9364" y="227568"/>
                  </a:lnTo>
                  <a:cubicBezTo>
                    <a:pt x="9364" y="215688"/>
                    <a:pt x="15834" y="208326"/>
                    <a:pt x="26207" y="208326"/>
                  </a:cubicBezTo>
                  <a:close/>
                  <a:moveTo>
                    <a:pt x="72035" y="261536"/>
                  </a:moveTo>
                  <a:lnTo>
                    <a:pt x="81513" y="261536"/>
                  </a:lnTo>
                  <a:lnTo>
                    <a:pt x="81513" y="225895"/>
                  </a:lnTo>
                  <a:cubicBezTo>
                    <a:pt x="81513" y="215576"/>
                    <a:pt x="88212" y="208605"/>
                    <a:pt x="98185" y="208605"/>
                  </a:cubicBezTo>
                  <a:cubicBezTo>
                    <a:pt x="107615" y="208605"/>
                    <a:pt x="112068" y="213735"/>
                    <a:pt x="112068" y="224668"/>
                  </a:cubicBezTo>
                  <a:lnTo>
                    <a:pt x="112068" y="261536"/>
                  </a:lnTo>
                  <a:lnTo>
                    <a:pt x="121555" y="261536"/>
                  </a:lnTo>
                  <a:lnTo>
                    <a:pt x="121555" y="222269"/>
                  </a:lnTo>
                  <a:cubicBezTo>
                    <a:pt x="121555" y="207768"/>
                    <a:pt x="114419" y="199903"/>
                    <a:pt x="101258" y="199903"/>
                  </a:cubicBezTo>
                  <a:cubicBezTo>
                    <a:pt x="92056" y="199903"/>
                    <a:pt x="85138" y="204142"/>
                    <a:pt x="81903" y="211672"/>
                  </a:cubicBezTo>
                  <a:lnTo>
                    <a:pt x="81123" y="211672"/>
                  </a:lnTo>
                  <a:lnTo>
                    <a:pt x="81123" y="201019"/>
                  </a:lnTo>
                  <a:lnTo>
                    <a:pt x="72035" y="201019"/>
                  </a:lnTo>
                  <a:lnTo>
                    <a:pt x="72035" y="261536"/>
                  </a:lnTo>
                  <a:close/>
                </a:path>
              </a:pathLst>
            </a:custGeom>
            <a:solidFill>
              <a:srgbClr val="6E7681"/>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2523" name="Google Shape;2523;p184"/>
            <p:cNvSpPr/>
            <p:nvPr/>
          </p:nvSpPr>
          <p:spPr>
            <a:xfrm>
              <a:off x="5419521" y="3454516"/>
              <a:ext cx="1798552" cy="291154"/>
            </a:xfrm>
            <a:custGeom>
              <a:rect b="b" l="l" r="r" t="t"/>
              <a:pathLst>
                <a:path extrusionOk="0" h="291154" w="1798552">
                  <a:moveTo>
                    <a:pt x="151274" y="48415"/>
                  </a:moveTo>
                  <a:cubicBezTo>
                    <a:pt x="156793" y="48415"/>
                    <a:pt x="161360" y="43729"/>
                    <a:pt x="161360" y="38096"/>
                  </a:cubicBezTo>
                  <a:cubicBezTo>
                    <a:pt x="161360" y="32462"/>
                    <a:pt x="156793" y="27777"/>
                    <a:pt x="151274" y="27777"/>
                  </a:cubicBezTo>
                  <a:cubicBezTo>
                    <a:pt x="145754" y="27777"/>
                    <a:pt x="141177" y="32462"/>
                    <a:pt x="141177" y="38096"/>
                  </a:cubicBezTo>
                  <a:cubicBezTo>
                    <a:pt x="141177" y="43729"/>
                    <a:pt x="145754" y="48415"/>
                    <a:pt x="151274" y="48415"/>
                  </a:cubicBezTo>
                  <a:close/>
                  <a:moveTo>
                    <a:pt x="151274" y="91251"/>
                  </a:moveTo>
                  <a:cubicBezTo>
                    <a:pt x="156793" y="91251"/>
                    <a:pt x="161360" y="86621"/>
                    <a:pt x="161360" y="80932"/>
                  </a:cubicBezTo>
                  <a:cubicBezTo>
                    <a:pt x="161360" y="75299"/>
                    <a:pt x="156793" y="70669"/>
                    <a:pt x="151274" y="70669"/>
                  </a:cubicBezTo>
                  <a:cubicBezTo>
                    <a:pt x="145754" y="70669"/>
                    <a:pt x="141177" y="75299"/>
                    <a:pt x="141177" y="80932"/>
                  </a:cubicBezTo>
                  <a:cubicBezTo>
                    <a:pt x="141177" y="86621"/>
                    <a:pt x="145754" y="91251"/>
                    <a:pt x="151274" y="91251"/>
                  </a:cubicBezTo>
                  <a:close/>
                  <a:moveTo>
                    <a:pt x="313243" y="90916"/>
                  </a:moveTo>
                  <a:lnTo>
                    <a:pt x="323615" y="90916"/>
                  </a:lnTo>
                  <a:lnTo>
                    <a:pt x="297694" y="10430"/>
                  </a:lnTo>
                  <a:lnTo>
                    <a:pt x="287207" y="10430"/>
                  </a:lnTo>
                  <a:lnTo>
                    <a:pt x="261277" y="90916"/>
                  </a:lnTo>
                  <a:lnTo>
                    <a:pt x="271259" y="90916"/>
                  </a:lnTo>
                  <a:lnTo>
                    <a:pt x="278291" y="67824"/>
                  </a:lnTo>
                  <a:lnTo>
                    <a:pt x="306277" y="67824"/>
                  </a:lnTo>
                  <a:lnTo>
                    <a:pt x="313243" y="90916"/>
                  </a:lnTo>
                  <a:close/>
                  <a:moveTo>
                    <a:pt x="292175" y="22255"/>
                  </a:moveTo>
                  <a:lnTo>
                    <a:pt x="292451" y="22255"/>
                  </a:lnTo>
                  <a:lnTo>
                    <a:pt x="303708" y="59403"/>
                  </a:lnTo>
                  <a:lnTo>
                    <a:pt x="280851" y="59403"/>
                  </a:lnTo>
                  <a:lnTo>
                    <a:pt x="292175" y="22255"/>
                  </a:lnTo>
                  <a:close/>
                  <a:moveTo>
                    <a:pt x="359242" y="91920"/>
                  </a:moveTo>
                  <a:cubicBezTo>
                    <a:pt x="367892" y="91920"/>
                    <a:pt x="374239" y="88350"/>
                    <a:pt x="377370" y="81657"/>
                  </a:cubicBezTo>
                  <a:lnTo>
                    <a:pt x="378426" y="81657"/>
                  </a:lnTo>
                  <a:lnTo>
                    <a:pt x="378426" y="90916"/>
                  </a:lnTo>
                  <a:lnTo>
                    <a:pt x="387733" y="90916"/>
                  </a:lnTo>
                  <a:lnTo>
                    <a:pt x="387733" y="6638"/>
                  </a:lnTo>
                  <a:lnTo>
                    <a:pt x="378093" y="6638"/>
                  </a:lnTo>
                  <a:lnTo>
                    <a:pt x="378093" y="39769"/>
                  </a:lnTo>
                  <a:lnTo>
                    <a:pt x="377085" y="39769"/>
                  </a:lnTo>
                  <a:cubicBezTo>
                    <a:pt x="374468" y="33132"/>
                    <a:pt x="367997" y="29394"/>
                    <a:pt x="359242" y="29394"/>
                  </a:cubicBezTo>
                  <a:cubicBezTo>
                    <a:pt x="345254" y="29394"/>
                    <a:pt x="336109" y="39490"/>
                    <a:pt x="336109" y="54996"/>
                  </a:cubicBezTo>
                  <a:lnTo>
                    <a:pt x="336109" y="66263"/>
                  </a:lnTo>
                  <a:cubicBezTo>
                    <a:pt x="336109" y="81824"/>
                    <a:pt x="345254" y="91920"/>
                    <a:pt x="359242" y="91920"/>
                  </a:cubicBezTo>
                  <a:close/>
                  <a:moveTo>
                    <a:pt x="362031" y="83275"/>
                  </a:moveTo>
                  <a:cubicBezTo>
                    <a:pt x="352048" y="83275"/>
                    <a:pt x="345644" y="76079"/>
                    <a:pt x="345644" y="64924"/>
                  </a:cubicBezTo>
                  <a:lnTo>
                    <a:pt x="345644" y="56223"/>
                  </a:lnTo>
                  <a:cubicBezTo>
                    <a:pt x="345644" y="45068"/>
                    <a:pt x="352048" y="37928"/>
                    <a:pt x="362031" y="37928"/>
                  </a:cubicBezTo>
                  <a:cubicBezTo>
                    <a:pt x="371956" y="37928"/>
                    <a:pt x="378369" y="45068"/>
                    <a:pt x="378369" y="56223"/>
                  </a:cubicBezTo>
                  <a:lnTo>
                    <a:pt x="378369" y="64924"/>
                  </a:lnTo>
                  <a:cubicBezTo>
                    <a:pt x="378369" y="76135"/>
                    <a:pt x="371956" y="83275"/>
                    <a:pt x="362031" y="83275"/>
                  </a:cubicBezTo>
                  <a:close/>
                  <a:moveTo>
                    <a:pt x="429831" y="91920"/>
                  </a:moveTo>
                  <a:cubicBezTo>
                    <a:pt x="438471" y="91920"/>
                    <a:pt x="444828" y="88350"/>
                    <a:pt x="447959" y="81657"/>
                  </a:cubicBezTo>
                  <a:lnTo>
                    <a:pt x="449015" y="81657"/>
                  </a:lnTo>
                  <a:lnTo>
                    <a:pt x="449015" y="90916"/>
                  </a:lnTo>
                  <a:lnTo>
                    <a:pt x="458321" y="90916"/>
                  </a:lnTo>
                  <a:lnTo>
                    <a:pt x="458321" y="6638"/>
                  </a:lnTo>
                  <a:lnTo>
                    <a:pt x="448682" y="6638"/>
                  </a:lnTo>
                  <a:lnTo>
                    <a:pt x="448682" y="39769"/>
                  </a:lnTo>
                  <a:lnTo>
                    <a:pt x="447673" y="39769"/>
                  </a:lnTo>
                  <a:cubicBezTo>
                    <a:pt x="445056" y="33132"/>
                    <a:pt x="438586" y="29394"/>
                    <a:pt x="429831" y="29394"/>
                  </a:cubicBezTo>
                  <a:cubicBezTo>
                    <a:pt x="415843" y="29394"/>
                    <a:pt x="406698" y="39490"/>
                    <a:pt x="406698" y="54996"/>
                  </a:cubicBezTo>
                  <a:lnTo>
                    <a:pt x="406698" y="66263"/>
                  </a:lnTo>
                  <a:cubicBezTo>
                    <a:pt x="406698" y="81824"/>
                    <a:pt x="415843" y="91920"/>
                    <a:pt x="429831" y="91920"/>
                  </a:cubicBezTo>
                  <a:close/>
                  <a:moveTo>
                    <a:pt x="432619" y="83275"/>
                  </a:moveTo>
                  <a:cubicBezTo>
                    <a:pt x="422637" y="83275"/>
                    <a:pt x="416233" y="76079"/>
                    <a:pt x="416233" y="64924"/>
                  </a:cubicBezTo>
                  <a:lnTo>
                    <a:pt x="416233" y="56223"/>
                  </a:lnTo>
                  <a:cubicBezTo>
                    <a:pt x="416233" y="45068"/>
                    <a:pt x="422637" y="37928"/>
                    <a:pt x="432619" y="37928"/>
                  </a:cubicBezTo>
                  <a:cubicBezTo>
                    <a:pt x="442544" y="37928"/>
                    <a:pt x="448958" y="45068"/>
                    <a:pt x="448958" y="56223"/>
                  </a:cubicBezTo>
                  <a:lnTo>
                    <a:pt x="448958" y="64924"/>
                  </a:lnTo>
                  <a:cubicBezTo>
                    <a:pt x="448958" y="76135"/>
                    <a:pt x="442544" y="83275"/>
                    <a:pt x="432619" y="83275"/>
                  </a:cubicBezTo>
                  <a:close/>
                  <a:moveTo>
                    <a:pt x="549988" y="90916"/>
                  </a:moveTo>
                  <a:lnTo>
                    <a:pt x="559465" y="90916"/>
                  </a:lnTo>
                  <a:lnTo>
                    <a:pt x="559465" y="55330"/>
                  </a:lnTo>
                  <a:cubicBezTo>
                    <a:pt x="559465" y="45011"/>
                    <a:pt x="566212" y="38040"/>
                    <a:pt x="576194" y="38040"/>
                  </a:cubicBezTo>
                  <a:cubicBezTo>
                    <a:pt x="585672" y="38040"/>
                    <a:pt x="590135" y="43227"/>
                    <a:pt x="590135" y="54103"/>
                  </a:cubicBezTo>
                  <a:lnTo>
                    <a:pt x="590135" y="90916"/>
                  </a:lnTo>
                  <a:lnTo>
                    <a:pt x="599613" y="90916"/>
                  </a:lnTo>
                  <a:lnTo>
                    <a:pt x="599613" y="51705"/>
                  </a:lnTo>
                  <a:cubicBezTo>
                    <a:pt x="599613" y="37259"/>
                    <a:pt x="592476" y="29338"/>
                    <a:pt x="579316" y="29338"/>
                  </a:cubicBezTo>
                  <a:cubicBezTo>
                    <a:pt x="570066" y="29338"/>
                    <a:pt x="563091" y="33578"/>
                    <a:pt x="559913" y="41108"/>
                  </a:cubicBezTo>
                  <a:lnTo>
                    <a:pt x="559132" y="41108"/>
                  </a:lnTo>
                  <a:lnTo>
                    <a:pt x="559132" y="6638"/>
                  </a:lnTo>
                  <a:lnTo>
                    <a:pt x="549988" y="6638"/>
                  </a:lnTo>
                  <a:lnTo>
                    <a:pt x="549988" y="90916"/>
                  </a:lnTo>
                  <a:close/>
                  <a:moveTo>
                    <a:pt x="646450" y="15562"/>
                  </a:moveTo>
                  <a:cubicBezTo>
                    <a:pt x="650913" y="15562"/>
                    <a:pt x="654310" y="12215"/>
                    <a:pt x="654310" y="7753"/>
                  </a:cubicBezTo>
                  <a:cubicBezTo>
                    <a:pt x="654310" y="3347"/>
                    <a:pt x="650913" y="0"/>
                    <a:pt x="646450" y="0"/>
                  </a:cubicBezTo>
                  <a:cubicBezTo>
                    <a:pt x="641987" y="0"/>
                    <a:pt x="638590" y="3347"/>
                    <a:pt x="638590" y="7753"/>
                  </a:cubicBezTo>
                  <a:cubicBezTo>
                    <a:pt x="638590" y="12215"/>
                    <a:pt x="641987" y="15562"/>
                    <a:pt x="646450" y="15562"/>
                  </a:cubicBezTo>
                  <a:close/>
                  <a:moveTo>
                    <a:pt x="671819" y="90916"/>
                  </a:moveTo>
                  <a:lnTo>
                    <a:pt x="671819" y="83051"/>
                  </a:lnTo>
                  <a:lnTo>
                    <a:pt x="651798" y="83051"/>
                  </a:lnTo>
                  <a:lnTo>
                    <a:pt x="651798" y="30399"/>
                  </a:lnTo>
                  <a:lnTo>
                    <a:pt x="621861" y="30399"/>
                  </a:lnTo>
                  <a:lnTo>
                    <a:pt x="621861" y="38263"/>
                  </a:lnTo>
                  <a:lnTo>
                    <a:pt x="642434" y="38263"/>
                  </a:lnTo>
                  <a:lnTo>
                    <a:pt x="642434" y="83051"/>
                  </a:lnTo>
                  <a:lnTo>
                    <a:pt x="621690" y="83051"/>
                  </a:lnTo>
                  <a:lnTo>
                    <a:pt x="621690" y="90916"/>
                  </a:lnTo>
                  <a:lnTo>
                    <a:pt x="671819" y="90916"/>
                  </a:lnTo>
                  <a:close/>
                  <a:moveTo>
                    <a:pt x="714193" y="113617"/>
                  </a:moveTo>
                  <a:cubicBezTo>
                    <a:pt x="730589" y="113617"/>
                    <a:pt x="740286" y="105139"/>
                    <a:pt x="740286" y="90916"/>
                  </a:cubicBezTo>
                  <a:lnTo>
                    <a:pt x="740286" y="30399"/>
                  </a:lnTo>
                  <a:lnTo>
                    <a:pt x="730922" y="30399"/>
                  </a:lnTo>
                  <a:lnTo>
                    <a:pt x="730922" y="39769"/>
                  </a:lnTo>
                  <a:lnTo>
                    <a:pt x="729866" y="39769"/>
                  </a:lnTo>
                  <a:cubicBezTo>
                    <a:pt x="727239" y="33243"/>
                    <a:pt x="720607" y="29394"/>
                    <a:pt x="711852" y="29394"/>
                  </a:cubicBezTo>
                  <a:cubicBezTo>
                    <a:pt x="697693" y="29394"/>
                    <a:pt x="688434" y="39434"/>
                    <a:pt x="688434" y="54996"/>
                  </a:cubicBezTo>
                  <a:lnTo>
                    <a:pt x="688434" y="65872"/>
                  </a:lnTo>
                  <a:cubicBezTo>
                    <a:pt x="688434" y="81378"/>
                    <a:pt x="697636" y="91474"/>
                    <a:pt x="711633" y="91474"/>
                  </a:cubicBezTo>
                  <a:cubicBezTo>
                    <a:pt x="720436" y="91474"/>
                    <a:pt x="727125" y="87625"/>
                    <a:pt x="729809" y="81266"/>
                  </a:cubicBezTo>
                  <a:lnTo>
                    <a:pt x="730808" y="81266"/>
                  </a:lnTo>
                  <a:lnTo>
                    <a:pt x="730808" y="90693"/>
                  </a:lnTo>
                  <a:cubicBezTo>
                    <a:pt x="730808" y="100398"/>
                    <a:pt x="724956" y="105753"/>
                    <a:pt x="714364" y="105753"/>
                  </a:cubicBezTo>
                  <a:cubicBezTo>
                    <a:pt x="706276" y="105753"/>
                    <a:pt x="700195" y="102462"/>
                    <a:pt x="698977" y="97441"/>
                  </a:cubicBezTo>
                  <a:lnTo>
                    <a:pt x="689604" y="97441"/>
                  </a:lnTo>
                  <a:cubicBezTo>
                    <a:pt x="690832" y="107481"/>
                    <a:pt x="700195" y="113617"/>
                    <a:pt x="714193" y="113617"/>
                  </a:cubicBezTo>
                  <a:close/>
                  <a:moveTo>
                    <a:pt x="697969" y="64533"/>
                  </a:moveTo>
                  <a:lnTo>
                    <a:pt x="697969" y="56223"/>
                  </a:lnTo>
                  <a:cubicBezTo>
                    <a:pt x="697969" y="45124"/>
                    <a:pt x="704439" y="37928"/>
                    <a:pt x="714469" y="37928"/>
                  </a:cubicBezTo>
                  <a:cubicBezTo>
                    <a:pt x="724451" y="37928"/>
                    <a:pt x="730865" y="45068"/>
                    <a:pt x="730865" y="56223"/>
                  </a:cubicBezTo>
                  <a:lnTo>
                    <a:pt x="730865" y="64533"/>
                  </a:lnTo>
                  <a:cubicBezTo>
                    <a:pt x="730865" y="75689"/>
                    <a:pt x="724451" y="82884"/>
                    <a:pt x="714469" y="82884"/>
                  </a:cubicBezTo>
                  <a:cubicBezTo>
                    <a:pt x="704439" y="82884"/>
                    <a:pt x="697969" y="75633"/>
                    <a:pt x="697969" y="64533"/>
                  </a:cubicBezTo>
                  <a:close/>
                  <a:moveTo>
                    <a:pt x="761753" y="90916"/>
                  </a:moveTo>
                  <a:lnTo>
                    <a:pt x="771231" y="90916"/>
                  </a:lnTo>
                  <a:lnTo>
                    <a:pt x="771231" y="55330"/>
                  </a:lnTo>
                  <a:cubicBezTo>
                    <a:pt x="771231" y="45011"/>
                    <a:pt x="777978" y="38040"/>
                    <a:pt x="787960" y="38040"/>
                  </a:cubicBezTo>
                  <a:cubicBezTo>
                    <a:pt x="797438" y="38040"/>
                    <a:pt x="801901" y="43227"/>
                    <a:pt x="801901" y="54103"/>
                  </a:cubicBezTo>
                  <a:lnTo>
                    <a:pt x="801901" y="90916"/>
                  </a:lnTo>
                  <a:lnTo>
                    <a:pt x="811379" y="90916"/>
                  </a:lnTo>
                  <a:lnTo>
                    <a:pt x="811379" y="51705"/>
                  </a:lnTo>
                  <a:cubicBezTo>
                    <a:pt x="811379" y="37259"/>
                    <a:pt x="804242" y="29338"/>
                    <a:pt x="791081" y="29338"/>
                  </a:cubicBezTo>
                  <a:cubicBezTo>
                    <a:pt x="781832" y="29338"/>
                    <a:pt x="774857" y="33578"/>
                    <a:pt x="771678" y="41108"/>
                  </a:cubicBezTo>
                  <a:lnTo>
                    <a:pt x="770898" y="41108"/>
                  </a:lnTo>
                  <a:lnTo>
                    <a:pt x="770898" y="6638"/>
                  </a:lnTo>
                  <a:lnTo>
                    <a:pt x="761753" y="6638"/>
                  </a:lnTo>
                  <a:lnTo>
                    <a:pt x="761753" y="90916"/>
                  </a:lnTo>
                  <a:close/>
                  <a:moveTo>
                    <a:pt x="931535" y="29394"/>
                  </a:moveTo>
                  <a:cubicBezTo>
                    <a:pt x="922895" y="29394"/>
                    <a:pt x="916595" y="32964"/>
                    <a:pt x="913417" y="39657"/>
                  </a:cubicBezTo>
                  <a:lnTo>
                    <a:pt x="912408" y="39657"/>
                  </a:lnTo>
                  <a:lnTo>
                    <a:pt x="912408" y="30399"/>
                  </a:lnTo>
                  <a:lnTo>
                    <a:pt x="903045" y="30399"/>
                  </a:lnTo>
                  <a:lnTo>
                    <a:pt x="903045" y="111330"/>
                  </a:lnTo>
                  <a:lnTo>
                    <a:pt x="912684" y="111330"/>
                  </a:lnTo>
                  <a:lnTo>
                    <a:pt x="912684" y="81545"/>
                  </a:lnTo>
                  <a:lnTo>
                    <a:pt x="913750" y="81545"/>
                  </a:lnTo>
                  <a:cubicBezTo>
                    <a:pt x="916367" y="88183"/>
                    <a:pt x="922781" y="91920"/>
                    <a:pt x="931535" y="91920"/>
                  </a:cubicBezTo>
                  <a:cubicBezTo>
                    <a:pt x="945533" y="91920"/>
                    <a:pt x="954678" y="81824"/>
                    <a:pt x="954678" y="66318"/>
                  </a:cubicBezTo>
                  <a:lnTo>
                    <a:pt x="954678" y="55051"/>
                  </a:lnTo>
                  <a:cubicBezTo>
                    <a:pt x="954678" y="39490"/>
                    <a:pt x="945533" y="29394"/>
                    <a:pt x="931535" y="29394"/>
                  </a:cubicBezTo>
                  <a:close/>
                  <a:moveTo>
                    <a:pt x="928804" y="38096"/>
                  </a:moveTo>
                  <a:cubicBezTo>
                    <a:pt x="938786" y="38096"/>
                    <a:pt x="945143" y="45235"/>
                    <a:pt x="945143" y="56390"/>
                  </a:cubicBezTo>
                  <a:lnTo>
                    <a:pt x="945143" y="65091"/>
                  </a:lnTo>
                  <a:cubicBezTo>
                    <a:pt x="945143" y="76247"/>
                    <a:pt x="938786" y="83441"/>
                    <a:pt x="928804" y="83441"/>
                  </a:cubicBezTo>
                  <a:cubicBezTo>
                    <a:pt x="918822" y="83441"/>
                    <a:pt x="912465" y="76302"/>
                    <a:pt x="912465" y="65091"/>
                  </a:cubicBezTo>
                  <a:lnTo>
                    <a:pt x="912465" y="56390"/>
                  </a:lnTo>
                  <a:cubicBezTo>
                    <a:pt x="912465" y="45235"/>
                    <a:pt x="918822" y="38096"/>
                    <a:pt x="928804" y="38096"/>
                  </a:cubicBezTo>
                  <a:close/>
                  <a:moveTo>
                    <a:pt x="995939" y="63808"/>
                  </a:moveTo>
                  <a:cubicBezTo>
                    <a:pt x="995939" y="48415"/>
                    <a:pt x="1003856" y="39155"/>
                    <a:pt x="1017235" y="39155"/>
                  </a:cubicBezTo>
                  <a:cubicBezTo>
                    <a:pt x="1020527" y="39155"/>
                    <a:pt x="1024429" y="39824"/>
                    <a:pt x="1027217" y="40829"/>
                  </a:cubicBezTo>
                  <a:lnTo>
                    <a:pt x="1027217" y="30175"/>
                  </a:lnTo>
                  <a:cubicBezTo>
                    <a:pt x="1025209" y="29338"/>
                    <a:pt x="1021917" y="28836"/>
                    <a:pt x="1018462" y="28836"/>
                  </a:cubicBezTo>
                  <a:cubicBezTo>
                    <a:pt x="1006806" y="28836"/>
                    <a:pt x="999279" y="34637"/>
                    <a:pt x="997052" y="45848"/>
                  </a:cubicBezTo>
                  <a:lnTo>
                    <a:pt x="995824" y="45848"/>
                  </a:lnTo>
                  <a:lnTo>
                    <a:pt x="995824" y="30399"/>
                  </a:lnTo>
                  <a:lnTo>
                    <a:pt x="973243" y="30399"/>
                  </a:lnTo>
                  <a:lnTo>
                    <a:pt x="973243" y="37984"/>
                  </a:lnTo>
                  <a:lnTo>
                    <a:pt x="986680" y="37984"/>
                  </a:lnTo>
                  <a:lnTo>
                    <a:pt x="986680" y="83330"/>
                  </a:lnTo>
                  <a:lnTo>
                    <a:pt x="974471" y="83330"/>
                  </a:lnTo>
                  <a:lnTo>
                    <a:pt x="974471" y="90916"/>
                  </a:lnTo>
                  <a:lnTo>
                    <a:pt x="1014666" y="90916"/>
                  </a:lnTo>
                  <a:lnTo>
                    <a:pt x="1014666" y="83330"/>
                  </a:lnTo>
                  <a:lnTo>
                    <a:pt x="995939" y="83330"/>
                  </a:lnTo>
                  <a:lnTo>
                    <a:pt x="995939" y="63808"/>
                  </a:lnTo>
                  <a:close/>
                  <a:moveTo>
                    <a:pt x="1069981" y="15562"/>
                  </a:moveTo>
                  <a:cubicBezTo>
                    <a:pt x="1074444" y="15562"/>
                    <a:pt x="1077841" y="12215"/>
                    <a:pt x="1077841" y="7753"/>
                  </a:cubicBezTo>
                  <a:cubicBezTo>
                    <a:pt x="1077841" y="3347"/>
                    <a:pt x="1074444" y="0"/>
                    <a:pt x="1069981" y="0"/>
                  </a:cubicBezTo>
                  <a:cubicBezTo>
                    <a:pt x="1065518" y="0"/>
                    <a:pt x="1062121" y="3347"/>
                    <a:pt x="1062121" y="7753"/>
                  </a:cubicBezTo>
                  <a:cubicBezTo>
                    <a:pt x="1062121" y="12215"/>
                    <a:pt x="1065518" y="15562"/>
                    <a:pt x="1069981" y="15562"/>
                  </a:cubicBezTo>
                  <a:close/>
                  <a:moveTo>
                    <a:pt x="1095351" y="90916"/>
                  </a:moveTo>
                  <a:lnTo>
                    <a:pt x="1095351" y="83051"/>
                  </a:lnTo>
                  <a:lnTo>
                    <a:pt x="1075329" y="83051"/>
                  </a:lnTo>
                  <a:lnTo>
                    <a:pt x="1075329" y="30399"/>
                  </a:lnTo>
                  <a:lnTo>
                    <a:pt x="1045392" y="30399"/>
                  </a:lnTo>
                  <a:lnTo>
                    <a:pt x="1045392" y="38263"/>
                  </a:lnTo>
                  <a:lnTo>
                    <a:pt x="1065966" y="38263"/>
                  </a:lnTo>
                  <a:lnTo>
                    <a:pt x="1065966" y="83051"/>
                  </a:lnTo>
                  <a:lnTo>
                    <a:pt x="1045221" y="83051"/>
                  </a:lnTo>
                  <a:lnTo>
                    <a:pt x="1045221" y="90916"/>
                  </a:lnTo>
                  <a:lnTo>
                    <a:pt x="1095351" y="90916"/>
                  </a:lnTo>
                  <a:close/>
                  <a:moveTo>
                    <a:pt x="1139504" y="92032"/>
                  </a:moveTo>
                  <a:cubicBezTo>
                    <a:pt x="1155510" y="92032"/>
                    <a:pt x="1165711" y="81601"/>
                    <a:pt x="1165711" y="65259"/>
                  </a:cubicBezTo>
                  <a:lnTo>
                    <a:pt x="1165711" y="56112"/>
                  </a:lnTo>
                  <a:cubicBezTo>
                    <a:pt x="1165711" y="39769"/>
                    <a:pt x="1155510" y="29338"/>
                    <a:pt x="1139504" y="29338"/>
                  </a:cubicBezTo>
                  <a:cubicBezTo>
                    <a:pt x="1123508" y="29338"/>
                    <a:pt x="1113307" y="39769"/>
                    <a:pt x="1113307" y="56112"/>
                  </a:cubicBezTo>
                  <a:lnTo>
                    <a:pt x="1113307" y="65259"/>
                  </a:lnTo>
                  <a:cubicBezTo>
                    <a:pt x="1113307" y="81601"/>
                    <a:pt x="1123508" y="92032"/>
                    <a:pt x="1139504" y="92032"/>
                  </a:cubicBezTo>
                  <a:close/>
                  <a:moveTo>
                    <a:pt x="1139504" y="37706"/>
                  </a:moveTo>
                  <a:cubicBezTo>
                    <a:pt x="1149876" y="37706"/>
                    <a:pt x="1156347" y="45068"/>
                    <a:pt x="1156347" y="56948"/>
                  </a:cubicBezTo>
                  <a:lnTo>
                    <a:pt x="1156347" y="64366"/>
                  </a:lnTo>
                  <a:cubicBezTo>
                    <a:pt x="1156347" y="76302"/>
                    <a:pt x="1149876" y="83609"/>
                    <a:pt x="1139504" y="83609"/>
                  </a:cubicBezTo>
                  <a:cubicBezTo>
                    <a:pt x="1129141" y="83609"/>
                    <a:pt x="1122671" y="76302"/>
                    <a:pt x="1122671" y="64366"/>
                  </a:cubicBezTo>
                  <a:lnTo>
                    <a:pt x="1122671" y="56948"/>
                  </a:lnTo>
                  <a:cubicBezTo>
                    <a:pt x="1122671" y="45068"/>
                    <a:pt x="1129141" y="37706"/>
                    <a:pt x="1139504" y="37706"/>
                  </a:cubicBezTo>
                  <a:close/>
                  <a:moveTo>
                    <a:pt x="1207695" y="63808"/>
                  </a:moveTo>
                  <a:cubicBezTo>
                    <a:pt x="1207695" y="48415"/>
                    <a:pt x="1215612" y="39155"/>
                    <a:pt x="1229001" y="39155"/>
                  </a:cubicBezTo>
                  <a:cubicBezTo>
                    <a:pt x="1232284" y="39155"/>
                    <a:pt x="1236195" y="39824"/>
                    <a:pt x="1238983" y="40829"/>
                  </a:cubicBezTo>
                  <a:lnTo>
                    <a:pt x="1238983" y="30175"/>
                  </a:lnTo>
                  <a:cubicBezTo>
                    <a:pt x="1236975" y="29338"/>
                    <a:pt x="1233682" y="28836"/>
                    <a:pt x="1230228" y="28836"/>
                  </a:cubicBezTo>
                  <a:cubicBezTo>
                    <a:pt x="1218571" y="28836"/>
                    <a:pt x="1211044" y="34637"/>
                    <a:pt x="1208818" y="45848"/>
                  </a:cubicBezTo>
                  <a:lnTo>
                    <a:pt x="1207590" y="45848"/>
                  </a:lnTo>
                  <a:lnTo>
                    <a:pt x="1207590" y="30399"/>
                  </a:lnTo>
                  <a:lnTo>
                    <a:pt x="1185009" y="30399"/>
                  </a:lnTo>
                  <a:lnTo>
                    <a:pt x="1185009" y="37984"/>
                  </a:lnTo>
                  <a:lnTo>
                    <a:pt x="1198445" y="37984"/>
                  </a:lnTo>
                  <a:lnTo>
                    <a:pt x="1198445" y="83330"/>
                  </a:lnTo>
                  <a:lnTo>
                    <a:pt x="1186237" y="83330"/>
                  </a:lnTo>
                  <a:lnTo>
                    <a:pt x="1186237" y="90916"/>
                  </a:lnTo>
                  <a:lnTo>
                    <a:pt x="1226431" y="90916"/>
                  </a:lnTo>
                  <a:lnTo>
                    <a:pt x="1226431" y="83330"/>
                  </a:lnTo>
                  <a:lnTo>
                    <a:pt x="1207695" y="83330"/>
                  </a:lnTo>
                  <a:lnTo>
                    <a:pt x="1207695" y="63808"/>
                  </a:lnTo>
                  <a:close/>
                  <a:moveTo>
                    <a:pt x="1281747" y="15562"/>
                  </a:moveTo>
                  <a:cubicBezTo>
                    <a:pt x="1286201" y="15562"/>
                    <a:pt x="1289607" y="12215"/>
                    <a:pt x="1289607" y="7753"/>
                  </a:cubicBezTo>
                  <a:cubicBezTo>
                    <a:pt x="1289607" y="3347"/>
                    <a:pt x="1286201" y="0"/>
                    <a:pt x="1281747" y="0"/>
                  </a:cubicBezTo>
                  <a:cubicBezTo>
                    <a:pt x="1277284" y="0"/>
                    <a:pt x="1273887" y="3347"/>
                    <a:pt x="1273887" y="7753"/>
                  </a:cubicBezTo>
                  <a:cubicBezTo>
                    <a:pt x="1273887" y="12215"/>
                    <a:pt x="1277284" y="15562"/>
                    <a:pt x="1281747" y="15562"/>
                  </a:cubicBezTo>
                  <a:close/>
                  <a:moveTo>
                    <a:pt x="1307116" y="90916"/>
                  </a:moveTo>
                  <a:lnTo>
                    <a:pt x="1307116" y="83051"/>
                  </a:lnTo>
                  <a:lnTo>
                    <a:pt x="1287095" y="83051"/>
                  </a:lnTo>
                  <a:lnTo>
                    <a:pt x="1287095" y="30399"/>
                  </a:lnTo>
                  <a:lnTo>
                    <a:pt x="1257158" y="30399"/>
                  </a:lnTo>
                  <a:lnTo>
                    <a:pt x="1257158" y="38263"/>
                  </a:lnTo>
                  <a:lnTo>
                    <a:pt x="1277731" y="38263"/>
                  </a:lnTo>
                  <a:lnTo>
                    <a:pt x="1277731" y="83051"/>
                  </a:lnTo>
                  <a:lnTo>
                    <a:pt x="1256987" y="83051"/>
                  </a:lnTo>
                  <a:lnTo>
                    <a:pt x="1256987" y="90916"/>
                  </a:lnTo>
                  <a:lnTo>
                    <a:pt x="1307116" y="90916"/>
                  </a:lnTo>
                  <a:close/>
                  <a:moveTo>
                    <a:pt x="1340955" y="14167"/>
                  </a:moveTo>
                  <a:lnTo>
                    <a:pt x="1340955" y="30566"/>
                  </a:lnTo>
                  <a:lnTo>
                    <a:pt x="1324845" y="30566"/>
                  </a:lnTo>
                  <a:lnTo>
                    <a:pt x="1324845" y="38654"/>
                  </a:lnTo>
                  <a:lnTo>
                    <a:pt x="1340955" y="38654"/>
                  </a:lnTo>
                  <a:lnTo>
                    <a:pt x="1340955" y="72900"/>
                  </a:lnTo>
                  <a:cubicBezTo>
                    <a:pt x="1340955" y="85505"/>
                    <a:pt x="1347930" y="91195"/>
                    <a:pt x="1362927" y="91195"/>
                  </a:cubicBezTo>
                  <a:cubicBezTo>
                    <a:pt x="1365829" y="91195"/>
                    <a:pt x="1373185" y="90916"/>
                    <a:pt x="1374688" y="90637"/>
                  </a:cubicBezTo>
                  <a:lnTo>
                    <a:pt x="1374688" y="82606"/>
                  </a:lnTo>
                  <a:cubicBezTo>
                    <a:pt x="1373071" y="82772"/>
                    <a:pt x="1367000" y="82940"/>
                    <a:pt x="1363593" y="82940"/>
                  </a:cubicBezTo>
                  <a:cubicBezTo>
                    <a:pt x="1355067" y="82940"/>
                    <a:pt x="1350433" y="79370"/>
                    <a:pt x="1350433" y="72789"/>
                  </a:cubicBezTo>
                  <a:lnTo>
                    <a:pt x="1350433" y="38654"/>
                  </a:lnTo>
                  <a:lnTo>
                    <a:pt x="1374860" y="38654"/>
                  </a:lnTo>
                  <a:lnTo>
                    <a:pt x="1374860" y="30566"/>
                  </a:lnTo>
                  <a:lnTo>
                    <a:pt x="1350328" y="30566"/>
                  </a:lnTo>
                  <a:lnTo>
                    <a:pt x="1350328" y="14167"/>
                  </a:lnTo>
                  <a:lnTo>
                    <a:pt x="1340955" y="14167"/>
                  </a:lnTo>
                  <a:close/>
                  <a:moveTo>
                    <a:pt x="1404911" y="112446"/>
                  </a:moveTo>
                  <a:cubicBezTo>
                    <a:pt x="1416120" y="112446"/>
                    <a:pt x="1421192" y="108039"/>
                    <a:pt x="1426493" y="93147"/>
                  </a:cubicBezTo>
                  <a:lnTo>
                    <a:pt x="1449293" y="30399"/>
                  </a:lnTo>
                  <a:lnTo>
                    <a:pt x="1439206" y="30399"/>
                  </a:lnTo>
                  <a:lnTo>
                    <a:pt x="1422306" y="81044"/>
                  </a:lnTo>
                  <a:lnTo>
                    <a:pt x="1421582" y="81044"/>
                  </a:lnTo>
                  <a:lnTo>
                    <a:pt x="1404635" y="30399"/>
                  </a:lnTo>
                  <a:lnTo>
                    <a:pt x="1394320" y="30399"/>
                  </a:lnTo>
                  <a:lnTo>
                    <a:pt x="1416568" y="91306"/>
                  </a:lnTo>
                  <a:lnTo>
                    <a:pt x="1415502" y="94597"/>
                  </a:lnTo>
                  <a:cubicBezTo>
                    <a:pt x="1412999" y="101625"/>
                    <a:pt x="1409878" y="104190"/>
                    <a:pt x="1404187" y="104190"/>
                  </a:cubicBezTo>
                  <a:cubicBezTo>
                    <a:pt x="1403293" y="104190"/>
                    <a:pt x="1401561" y="104135"/>
                    <a:pt x="1400838" y="103968"/>
                  </a:cubicBezTo>
                  <a:lnTo>
                    <a:pt x="1400838" y="112278"/>
                  </a:lnTo>
                  <a:cubicBezTo>
                    <a:pt x="1401675" y="112390"/>
                    <a:pt x="1403521" y="112446"/>
                    <a:pt x="1404911" y="112446"/>
                  </a:cubicBezTo>
                  <a:close/>
                  <a:moveTo>
                    <a:pt x="1566833" y="91920"/>
                  </a:moveTo>
                  <a:cubicBezTo>
                    <a:pt x="1580821" y="91920"/>
                    <a:pt x="1589966" y="81824"/>
                    <a:pt x="1589966" y="66263"/>
                  </a:cubicBezTo>
                  <a:lnTo>
                    <a:pt x="1589966" y="54996"/>
                  </a:lnTo>
                  <a:cubicBezTo>
                    <a:pt x="1589966" y="39490"/>
                    <a:pt x="1580821" y="29394"/>
                    <a:pt x="1566833" y="29394"/>
                  </a:cubicBezTo>
                  <a:cubicBezTo>
                    <a:pt x="1558078" y="29394"/>
                    <a:pt x="1551664" y="33132"/>
                    <a:pt x="1548990" y="39769"/>
                  </a:cubicBezTo>
                  <a:lnTo>
                    <a:pt x="1547981" y="39769"/>
                  </a:lnTo>
                  <a:lnTo>
                    <a:pt x="1547981" y="6638"/>
                  </a:lnTo>
                  <a:lnTo>
                    <a:pt x="1538342" y="6638"/>
                  </a:lnTo>
                  <a:lnTo>
                    <a:pt x="1538342" y="90916"/>
                  </a:lnTo>
                  <a:lnTo>
                    <a:pt x="1547648" y="90916"/>
                  </a:lnTo>
                  <a:lnTo>
                    <a:pt x="1547648" y="81657"/>
                  </a:lnTo>
                  <a:lnTo>
                    <a:pt x="1548705" y="81657"/>
                  </a:lnTo>
                  <a:cubicBezTo>
                    <a:pt x="1551826" y="88350"/>
                    <a:pt x="1558183" y="91920"/>
                    <a:pt x="1566833" y="91920"/>
                  </a:cubicBezTo>
                  <a:close/>
                  <a:moveTo>
                    <a:pt x="1564044" y="83275"/>
                  </a:moveTo>
                  <a:cubicBezTo>
                    <a:pt x="1554119" y="83275"/>
                    <a:pt x="1547763" y="76135"/>
                    <a:pt x="1547763" y="64924"/>
                  </a:cubicBezTo>
                  <a:lnTo>
                    <a:pt x="1547763" y="56223"/>
                  </a:lnTo>
                  <a:cubicBezTo>
                    <a:pt x="1547763" y="45068"/>
                    <a:pt x="1554119" y="37928"/>
                    <a:pt x="1564044" y="37928"/>
                  </a:cubicBezTo>
                  <a:cubicBezTo>
                    <a:pt x="1574074" y="37928"/>
                    <a:pt x="1580431" y="45068"/>
                    <a:pt x="1580431" y="56223"/>
                  </a:cubicBezTo>
                  <a:lnTo>
                    <a:pt x="1580431" y="64924"/>
                  </a:lnTo>
                  <a:cubicBezTo>
                    <a:pt x="1580431" y="76079"/>
                    <a:pt x="1574074" y="83275"/>
                    <a:pt x="1564044" y="83275"/>
                  </a:cubicBezTo>
                  <a:close/>
                  <a:moveTo>
                    <a:pt x="1658385" y="30399"/>
                  </a:moveTo>
                  <a:lnTo>
                    <a:pt x="1648907" y="30399"/>
                  </a:lnTo>
                  <a:lnTo>
                    <a:pt x="1648907" y="66039"/>
                  </a:lnTo>
                  <a:cubicBezTo>
                    <a:pt x="1648907" y="76358"/>
                    <a:pt x="1642217" y="83330"/>
                    <a:pt x="1632235" y="83330"/>
                  </a:cubicBezTo>
                  <a:cubicBezTo>
                    <a:pt x="1622805" y="83330"/>
                    <a:pt x="1618351" y="78199"/>
                    <a:pt x="1618351" y="67266"/>
                  </a:cubicBezTo>
                  <a:lnTo>
                    <a:pt x="1618351" y="30399"/>
                  </a:lnTo>
                  <a:lnTo>
                    <a:pt x="1608874" y="30399"/>
                  </a:lnTo>
                  <a:lnTo>
                    <a:pt x="1608874" y="69665"/>
                  </a:lnTo>
                  <a:cubicBezTo>
                    <a:pt x="1608874" y="84167"/>
                    <a:pt x="1616010" y="92032"/>
                    <a:pt x="1629161" y="92032"/>
                  </a:cubicBezTo>
                  <a:cubicBezTo>
                    <a:pt x="1638363" y="92032"/>
                    <a:pt x="1645281" y="87793"/>
                    <a:pt x="1648516" y="80263"/>
                  </a:cubicBezTo>
                  <a:lnTo>
                    <a:pt x="1649297" y="80263"/>
                  </a:lnTo>
                  <a:lnTo>
                    <a:pt x="1649297" y="90916"/>
                  </a:lnTo>
                  <a:lnTo>
                    <a:pt x="1658385" y="90916"/>
                  </a:lnTo>
                  <a:lnTo>
                    <a:pt x="1658385" y="30399"/>
                  </a:lnTo>
                  <a:close/>
                  <a:moveTo>
                    <a:pt x="1702433" y="113617"/>
                  </a:moveTo>
                  <a:cubicBezTo>
                    <a:pt x="1718820" y="113617"/>
                    <a:pt x="1728526" y="105139"/>
                    <a:pt x="1728526" y="90916"/>
                  </a:cubicBezTo>
                  <a:lnTo>
                    <a:pt x="1728526" y="30399"/>
                  </a:lnTo>
                  <a:lnTo>
                    <a:pt x="1719153" y="30399"/>
                  </a:lnTo>
                  <a:lnTo>
                    <a:pt x="1719153" y="39769"/>
                  </a:lnTo>
                  <a:lnTo>
                    <a:pt x="1718096" y="39769"/>
                  </a:lnTo>
                  <a:cubicBezTo>
                    <a:pt x="1715480" y="33243"/>
                    <a:pt x="1708838" y="29394"/>
                    <a:pt x="1700092" y="29394"/>
                  </a:cubicBezTo>
                  <a:cubicBezTo>
                    <a:pt x="1685923" y="29394"/>
                    <a:pt x="1676674" y="39434"/>
                    <a:pt x="1676674" y="54996"/>
                  </a:cubicBezTo>
                  <a:lnTo>
                    <a:pt x="1676674" y="65872"/>
                  </a:lnTo>
                  <a:cubicBezTo>
                    <a:pt x="1676674" y="81378"/>
                    <a:pt x="1685866" y="91474"/>
                    <a:pt x="1699864" y="91474"/>
                  </a:cubicBezTo>
                  <a:cubicBezTo>
                    <a:pt x="1708676" y="91474"/>
                    <a:pt x="1715365" y="87625"/>
                    <a:pt x="1718039" y="81266"/>
                  </a:cubicBezTo>
                  <a:lnTo>
                    <a:pt x="1719048" y="81266"/>
                  </a:lnTo>
                  <a:lnTo>
                    <a:pt x="1719048" y="90693"/>
                  </a:lnTo>
                  <a:cubicBezTo>
                    <a:pt x="1719048" y="100398"/>
                    <a:pt x="1713196" y="105753"/>
                    <a:pt x="1702595" y="105753"/>
                  </a:cubicBezTo>
                  <a:cubicBezTo>
                    <a:pt x="1694516" y="105753"/>
                    <a:pt x="1688435" y="102462"/>
                    <a:pt x="1687208" y="97441"/>
                  </a:cubicBezTo>
                  <a:lnTo>
                    <a:pt x="1677844" y="97441"/>
                  </a:lnTo>
                  <a:cubicBezTo>
                    <a:pt x="1679072" y="107481"/>
                    <a:pt x="1688435" y="113617"/>
                    <a:pt x="1702433" y="113617"/>
                  </a:cubicBezTo>
                  <a:close/>
                  <a:moveTo>
                    <a:pt x="1686209" y="64533"/>
                  </a:moveTo>
                  <a:lnTo>
                    <a:pt x="1686209" y="56223"/>
                  </a:lnTo>
                  <a:cubicBezTo>
                    <a:pt x="1686209" y="45124"/>
                    <a:pt x="1692670" y="37928"/>
                    <a:pt x="1702709" y="37928"/>
                  </a:cubicBezTo>
                  <a:cubicBezTo>
                    <a:pt x="1712691" y="37928"/>
                    <a:pt x="1719105" y="45068"/>
                    <a:pt x="1719105" y="56223"/>
                  </a:cubicBezTo>
                  <a:lnTo>
                    <a:pt x="1719105" y="64533"/>
                  </a:lnTo>
                  <a:cubicBezTo>
                    <a:pt x="1719105" y="75689"/>
                    <a:pt x="1712691" y="82884"/>
                    <a:pt x="1702709" y="82884"/>
                  </a:cubicBezTo>
                  <a:cubicBezTo>
                    <a:pt x="1692670" y="82884"/>
                    <a:pt x="1686209" y="75633"/>
                    <a:pt x="1686209" y="64533"/>
                  </a:cubicBezTo>
                  <a:close/>
                  <a:moveTo>
                    <a:pt x="1752782" y="46741"/>
                  </a:moveTo>
                  <a:cubicBezTo>
                    <a:pt x="1752782" y="55330"/>
                    <a:pt x="1758187" y="60852"/>
                    <a:pt x="1769111" y="63363"/>
                  </a:cubicBezTo>
                  <a:lnTo>
                    <a:pt x="1778094" y="65426"/>
                  </a:lnTo>
                  <a:cubicBezTo>
                    <a:pt x="1785783" y="67155"/>
                    <a:pt x="1788742" y="69720"/>
                    <a:pt x="1788742" y="74517"/>
                  </a:cubicBezTo>
                  <a:cubicBezTo>
                    <a:pt x="1788742" y="80318"/>
                    <a:pt x="1783499" y="84055"/>
                    <a:pt x="1775248" y="84055"/>
                  </a:cubicBezTo>
                  <a:cubicBezTo>
                    <a:pt x="1767446" y="84055"/>
                    <a:pt x="1762088" y="80821"/>
                    <a:pt x="1760699" y="75243"/>
                  </a:cubicBezTo>
                  <a:lnTo>
                    <a:pt x="1751050" y="75243"/>
                  </a:lnTo>
                  <a:cubicBezTo>
                    <a:pt x="1752106" y="85617"/>
                    <a:pt x="1761194" y="92032"/>
                    <a:pt x="1774916" y="92032"/>
                  </a:cubicBezTo>
                  <a:cubicBezTo>
                    <a:pt x="1789246" y="92032"/>
                    <a:pt x="1798553" y="84781"/>
                    <a:pt x="1798553" y="73625"/>
                  </a:cubicBezTo>
                  <a:cubicBezTo>
                    <a:pt x="1798553" y="64869"/>
                    <a:pt x="1793205" y="59737"/>
                    <a:pt x="1781434" y="57060"/>
                  </a:cubicBezTo>
                  <a:lnTo>
                    <a:pt x="1772908" y="55108"/>
                  </a:lnTo>
                  <a:cubicBezTo>
                    <a:pt x="1765323" y="53434"/>
                    <a:pt x="1762202" y="50812"/>
                    <a:pt x="1762202" y="46183"/>
                  </a:cubicBezTo>
                  <a:cubicBezTo>
                    <a:pt x="1762202" y="40661"/>
                    <a:pt x="1767160" y="37092"/>
                    <a:pt x="1774858" y="37092"/>
                  </a:cubicBezTo>
                  <a:cubicBezTo>
                    <a:pt x="1781938" y="37092"/>
                    <a:pt x="1787010" y="40326"/>
                    <a:pt x="1788133" y="45625"/>
                  </a:cubicBezTo>
                  <a:lnTo>
                    <a:pt x="1797268" y="45625"/>
                  </a:lnTo>
                  <a:cubicBezTo>
                    <a:pt x="1796155" y="35529"/>
                    <a:pt x="1787629" y="29227"/>
                    <a:pt x="1775030" y="29227"/>
                  </a:cubicBezTo>
                  <a:cubicBezTo>
                    <a:pt x="1761698" y="29227"/>
                    <a:pt x="1752782" y="36255"/>
                    <a:pt x="1752782" y="46741"/>
                  </a:cubicBezTo>
                  <a:close/>
                  <a:moveTo>
                    <a:pt x="10096" y="248318"/>
                  </a:moveTo>
                  <a:cubicBezTo>
                    <a:pt x="15616" y="248318"/>
                    <a:pt x="20183" y="243632"/>
                    <a:pt x="20183" y="237999"/>
                  </a:cubicBezTo>
                  <a:cubicBezTo>
                    <a:pt x="20183" y="232365"/>
                    <a:pt x="15616" y="227680"/>
                    <a:pt x="10096" y="227680"/>
                  </a:cubicBezTo>
                  <a:cubicBezTo>
                    <a:pt x="4577" y="227680"/>
                    <a:pt x="0" y="232365"/>
                    <a:pt x="0" y="237999"/>
                  </a:cubicBezTo>
                  <a:cubicBezTo>
                    <a:pt x="0" y="243632"/>
                    <a:pt x="4577" y="248318"/>
                    <a:pt x="10096" y="248318"/>
                  </a:cubicBezTo>
                  <a:close/>
                  <a:moveTo>
                    <a:pt x="10096" y="291154"/>
                  </a:moveTo>
                  <a:cubicBezTo>
                    <a:pt x="15616" y="291154"/>
                    <a:pt x="20183" y="286524"/>
                    <a:pt x="20183" y="280835"/>
                  </a:cubicBezTo>
                  <a:cubicBezTo>
                    <a:pt x="20183" y="275202"/>
                    <a:pt x="15616" y="270572"/>
                    <a:pt x="10096" y="270572"/>
                  </a:cubicBezTo>
                  <a:cubicBezTo>
                    <a:pt x="4577" y="270572"/>
                    <a:pt x="0" y="275202"/>
                    <a:pt x="0" y="280835"/>
                  </a:cubicBezTo>
                  <a:cubicBezTo>
                    <a:pt x="0" y="286524"/>
                    <a:pt x="4577" y="291154"/>
                    <a:pt x="10096" y="291154"/>
                  </a:cubicBezTo>
                  <a:close/>
                </a:path>
              </a:pathLst>
            </a:custGeom>
            <a:solidFill>
              <a:srgbClr val="FFFFFF"/>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2524" name="Google Shape;2524;p184"/>
            <p:cNvSpPr/>
            <p:nvPr/>
          </p:nvSpPr>
          <p:spPr>
            <a:xfrm>
              <a:off x="4796385" y="2821973"/>
              <a:ext cx="5385971" cy="3940946"/>
            </a:xfrm>
            <a:custGeom>
              <a:rect b="b" l="l" r="r" t="t"/>
              <a:pathLst>
                <a:path extrusionOk="0" h="3940946" w="5385971">
                  <a:moveTo>
                    <a:pt x="66611" y="19038"/>
                  </a:moveTo>
                  <a:lnTo>
                    <a:pt x="5319360" y="19038"/>
                  </a:lnTo>
                  <a:lnTo>
                    <a:pt x="5319360" y="0"/>
                  </a:lnTo>
                  <a:lnTo>
                    <a:pt x="66611" y="0"/>
                  </a:lnTo>
                  <a:lnTo>
                    <a:pt x="66611" y="19038"/>
                  </a:lnTo>
                  <a:close/>
                  <a:moveTo>
                    <a:pt x="5366940" y="66634"/>
                  </a:moveTo>
                  <a:lnTo>
                    <a:pt x="5366940" y="3874313"/>
                  </a:lnTo>
                  <a:lnTo>
                    <a:pt x="5385971" y="3874313"/>
                  </a:lnTo>
                  <a:lnTo>
                    <a:pt x="5385971" y="66634"/>
                  </a:lnTo>
                  <a:lnTo>
                    <a:pt x="5366940" y="66634"/>
                  </a:lnTo>
                  <a:close/>
                  <a:moveTo>
                    <a:pt x="5319360" y="3921909"/>
                  </a:moveTo>
                  <a:lnTo>
                    <a:pt x="66611" y="3921909"/>
                  </a:lnTo>
                  <a:lnTo>
                    <a:pt x="66611" y="3940947"/>
                  </a:lnTo>
                  <a:lnTo>
                    <a:pt x="5319360" y="3940947"/>
                  </a:lnTo>
                  <a:lnTo>
                    <a:pt x="5319360" y="3921909"/>
                  </a:lnTo>
                  <a:close/>
                  <a:moveTo>
                    <a:pt x="19032" y="3874313"/>
                  </a:moveTo>
                  <a:lnTo>
                    <a:pt x="19032" y="66634"/>
                  </a:lnTo>
                  <a:lnTo>
                    <a:pt x="0" y="66634"/>
                  </a:lnTo>
                  <a:lnTo>
                    <a:pt x="0" y="3874313"/>
                  </a:lnTo>
                  <a:lnTo>
                    <a:pt x="19032" y="3874313"/>
                  </a:lnTo>
                  <a:close/>
                  <a:moveTo>
                    <a:pt x="66611" y="3921909"/>
                  </a:moveTo>
                  <a:cubicBezTo>
                    <a:pt x="40334" y="3921909"/>
                    <a:pt x="19032" y="3900595"/>
                    <a:pt x="19032" y="3874313"/>
                  </a:cubicBezTo>
                  <a:lnTo>
                    <a:pt x="0" y="3874313"/>
                  </a:lnTo>
                  <a:cubicBezTo>
                    <a:pt x="0" y="3911114"/>
                    <a:pt x="29823" y="3940947"/>
                    <a:pt x="66611" y="3940947"/>
                  </a:cubicBezTo>
                  <a:lnTo>
                    <a:pt x="66611" y="3921909"/>
                  </a:lnTo>
                  <a:close/>
                  <a:moveTo>
                    <a:pt x="5366940" y="3874313"/>
                  </a:moveTo>
                  <a:cubicBezTo>
                    <a:pt x="5366940" y="3900595"/>
                    <a:pt x="5345634" y="3921909"/>
                    <a:pt x="5319360" y="3921909"/>
                  </a:cubicBezTo>
                  <a:lnTo>
                    <a:pt x="5319360" y="3940947"/>
                  </a:lnTo>
                  <a:cubicBezTo>
                    <a:pt x="5356149" y="3940947"/>
                    <a:pt x="5385971" y="3911114"/>
                    <a:pt x="5385971" y="3874313"/>
                  </a:cubicBezTo>
                  <a:lnTo>
                    <a:pt x="5366940" y="3874313"/>
                  </a:lnTo>
                  <a:close/>
                  <a:moveTo>
                    <a:pt x="5319360" y="19038"/>
                  </a:moveTo>
                  <a:cubicBezTo>
                    <a:pt x="5345634" y="19038"/>
                    <a:pt x="5366940" y="40348"/>
                    <a:pt x="5366940" y="66634"/>
                  </a:cubicBezTo>
                  <a:lnTo>
                    <a:pt x="5385971" y="66634"/>
                  </a:lnTo>
                  <a:cubicBezTo>
                    <a:pt x="5385971" y="29833"/>
                    <a:pt x="5356149" y="0"/>
                    <a:pt x="5319360" y="0"/>
                  </a:cubicBezTo>
                  <a:lnTo>
                    <a:pt x="5319360" y="19038"/>
                  </a:lnTo>
                  <a:close/>
                  <a:moveTo>
                    <a:pt x="66611" y="0"/>
                  </a:moveTo>
                  <a:cubicBezTo>
                    <a:pt x="29823" y="0"/>
                    <a:pt x="0" y="29833"/>
                    <a:pt x="0" y="66634"/>
                  </a:cubicBezTo>
                  <a:lnTo>
                    <a:pt x="19032" y="66634"/>
                  </a:lnTo>
                  <a:cubicBezTo>
                    <a:pt x="19032" y="40348"/>
                    <a:pt x="40334" y="19038"/>
                    <a:pt x="66611" y="19038"/>
                  </a:cubicBezTo>
                  <a:lnTo>
                    <a:pt x="66611" y="0"/>
                  </a:lnTo>
                  <a:close/>
                </a:path>
              </a:pathLst>
            </a:custGeom>
            <a:solidFill>
              <a:srgbClr val="000000">
                <a:alpha val="29409"/>
              </a:srgbClr>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grpSp>
      <p:sp>
        <p:nvSpPr>
          <p:cNvPr id="2525" name="Google Shape;2525;p184"/>
          <p:cNvSpPr/>
          <p:nvPr/>
        </p:nvSpPr>
        <p:spPr>
          <a:xfrm>
            <a:off x="4076699" y="781050"/>
            <a:ext cx="4219500" cy="303600"/>
          </a:xfrm>
          <a:prstGeom prst="rect">
            <a:avLst/>
          </a:prstGeom>
          <a:solidFill>
            <a:srgbClr val="161B2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526" name="Google Shape;2526;p184"/>
          <p:cNvSpPr/>
          <p:nvPr/>
        </p:nvSpPr>
        <p:spPr>
          <a:xfrm>
            <a:off x="4765204" y="1125506"/>
            <a:ext cx="2819400" cy="224100"/>
          </a:xfrm>
          <a:prstGeom prst="rect">
            <a:avLst/>
          </a:prstGeom>
          <a:solidFill>
            <a:srgbClr val="161B2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2527" name="Google Shape;2527;p184"/>
          <p:cNvGrpSpPr/>
          <p:nvPr/>
        </p:nvGrpSpPr>
        <p:grpSpPr>
          <a:xfrm>
            <a:off x="9190199" y="0"/>
            <a:ext cx="2579242" cy="2568339"/>
            <a:chOff x="22170399" y="777240"/>
            <a:chExt cx="6877978" cy="6848903"/>
          </a:xfrm>
        </p:grpSpPr>
        <p:grpSp>
          <p:nvGrpSpPr>
            <p:cNvPr id="2528" name="Google Shape;2528;p184"/>
            <p:cNvGrpSpPr/>
            <p:nvPr/>
          </p:nvGrpSpPr>
          <p:grpSpPr>
            <a:xfrm>
              <a:off x="22170399" y="777240"/>
              <a:ext cx="6877978" cy="6848903"/>
              <a:chOff x="22155159" y="0"/>
              <a:chExt cx="6877978" cy="6848903"/>
            </a:xfrm>
          </p:grpSpPr>
          <p:sp>
            <p:nvSpPr>
              <p:cNvPr id="2529" name="Google Shape;2529;p184"/>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530" name="Google Shape;2530;p184"/>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531" name="Google Shape;2531;p184"/>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532" name="Google Shape;2532;p184"/>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533" name="Google Shape;2533;p184"/>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534" name="Google Shape;2534;p184"/>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535" name="Google Shape;2535;p184"/>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536" name="Google Shape;2536;p184"/>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537" name="Google Shape;2537;p184"/>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538" name="Google Shape;2538;p184"/>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539" name="Google Shape;2539;p184"/>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540" name="Google Shape;2540;p184"/>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541" name="Google Shape;2541;p184"/>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542" name="Google Shape;2542;p184"/>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543" name="Google Shape;2543;p184"/>
          <p:cNvSpPr txBox="1"/>
          <p:nvPr>
            <p:ph idx="1" type="subTitle"/>
          </p:nvPr>
        </p:nvSpPr>
        <p:spPr>
          <a:xfrm>
            <a:off x="448056" y="2267712"/>
            <a:ext cx="3072300" cy="292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544" name="Google Shape;2544;p184"/>
          <p:cNvSpPr txBox="1"/>
          <p:nvPr>
            <p:ph idx="2" type="subTitle"/>
          </p:nvPr>
        </p:nvSpPr>
        <p:spPr>
          <a:xfrm>
            <a:off x="448056" y="2511552"/>
            <a:ext cx="30723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545" name="Google Shape;2545;p184"/>
          <p:cNvSpPr txBox="1"/>
          <p:nvPr>
            <p:ph idx="3" type="subTitle"/>
          </p:nvPr>
        </p:nvSpPr>
        <p:spPr>
          <a:xfrm>
            <a:off x="4206240" y="832104"/>
            <a:ext cx="3072300" cy="246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546" name="Google Shape;2546;p184"/>
          <p:cNvSpPr txBox="1"/>
          <p:nvPr>
            <p:ph idx="4" type="subTitle"/>
          </p:nvPr>
        </p:nvSpPr>
        <p:spPr>
          <a:xfrm>
            <a:off x="4764024" y="1170432"/>
            <a:ext cx="3977700" cy="246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1pPr>
            <a:lvl2pPr lvl="1"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2pPr>
            <a:lvl3pPr lvl="2"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3pPr>
            <a:lvl4pPr lvl="3"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4pPr>
            <a:lvl5pPr lvl="4"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5pPr>
            <a:lvl6pPr lvl="5"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6pPr>
            <a:lvl7pPr lvl="6"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7pPr>
            <a:lvl8pPr lvl="7"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8pPr>
            <a:lvl9pPr lvl="8"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9pPr>
          </a:lstStyle>
          <a:p/>
        </p:txBody>
      </p:sp>
      <p:sp>
        <p:nvSpPr>
          <p:cNvPr id="2547" name="Google Shape;2547;p184"/>
          <p:cNvSpPr txBox="1"/>
          <p:nvPr>
            <p:ph idx="5" type="subTitle"/>
          </p:nvPr>
        </p:nvSpPr>
        <p:spPr>
          <a:xfrm>
            <a:off x="4764024" y="1389888"/>
            <a:ext cx="3977700" cy="2761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1pPr>
            <a:lvl2pPr lvl="1"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2pPr>
            <a:lvl3pPr lvl="2"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3pPr>
            <a:lvl4pPr lvl="3"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4pPr>
            <a:lvl5pPr lvl="4"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5pPr>
            <a:lvl6pPr lvl="5"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6pPr>
            <a:lvl7pPr lvl="6"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7pPr>
            <a:lvl8pPr lvl="7"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8pPr>
            <a:lvl9pPr lvl="8"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 Code snippet_2">
  <p:cSld name="58. Code snippet_2">
    <p:spTree>
      <p:nvGrpSpPr>
        <p:cNvPr id="2548" name="Shape 2548"/>
        <p:cNvGrpSpPr/>
        <p:nvPr/>
      </p:nvGrpSpPr>
      <p:grpSpPr>
        <a:xfrm>
          <a:off x="0" y="0"/>
          <a:ext cx="0" cy="0"/>
          <a:chOff x="0" y="0"/>
          <a:chExt cx="0" cy="0"/>
        </a:xfrm>
      </p:grpSpPr>
      <p:pic>
        <p:nvPicPr>
          <p:cNvPr id="2549" name="Google Shape;2549;p185"/>
          <p:cNvPicPr preferRelativeResize="0"/>
          <p:nvPr/>
        </p:nvPicPr>
        <p:blipFill rotWithShape="1">
          <a:blip r:embed="rId2">
            <a:alphaModFix/>
          </a:blip>
          <a:srcRect b="0" l="0" r="0" t="0"/>
          <a:stretch/>
        </p:blipFill>
        <p:spPr>
          <a:xfrm>
            <a:off x="-1558905" y="-875550"/>
            <a:ext cx="5143500" cy="5143500"/>
          </a:xfrm>
          <a:prstGeom prst="rect">
            <a:avLst/>
          </a:prstGeom>
          <a:noFill/>
          <a:ln>
            <a:noFill/>
          </a:ln>
        </p:spPr>
      </p:pic>
      <p:grpSp>
        <p:nvGrpSpPr>
          <p:cNvPr id="2550" name="Google Shape;2550;p185"/>
          <p:cNvGrpSpPr/>
          <p:nvPr/>
        </p:nvGrpSpPr>
        <p:grpSpPr>
          <a:xfrm>
            <a:off x="239808" y="663359"/>
            <a:ext cx="4926548" cy="3604783"/>
            <a:chOff x="4796385" y="2821973"/>
            <a:chExt cx="5385971" cy="3940946"/>
          </a:xfrm>
        </p:grpSpPr>
        <p:sp>
          <p:nvSpPr>
            <p:cNvPr id="2551" name="Google Shape;2551;p185"/>
            <p:cNvSpPr/>
            <p:nvPr/>
          </p:nvSpPr>
          <p:spPr>
            <a:xfrm>
              <a:off x="4805901" y="2831493"/>
              <a:ext cx="5366939" cy="3921908"/>
            </a:xfrm>
            <a:custGeom>
              <a:rect b="b" l="l" r="r" t="t"/>
              <a:pathLst>
                <a:path extrusionOk="0" h="3921908" w="5366939">
                  <a:moveTo>
                    <a:pt x="0" y="57115"/>
                  </a:moveTo>
                  <a:cubicBezTo>
                    <a:pt x="0" y="25571"/>
                    <a:pt x="25562" y="0"/>
                    <a:pt x="57095" y="0"/>
                  </a:cubicBezTo>
                  <a:lnTo>
                    <a:pt x="5309845" y="0"/>
                  </a:lnTo>
                  <a:cubicBezTo>
                    <a:pt x="5341380" y="0"/>
                    <a:pt x="5366940" y="25571"/>
                    <a:pt x="5366940" y="57115"/>
                  </a:cubicBezTo>
                  <a:lnTo>
                    <a:pt x="5366940" y="3864794"/>
                  </a:lnTo>
                  <a:cubicBezTo>
                    <a:pt x="5366940" y="3896340"/>
                    <a:pt x="5341380" y="3921909"/>
                    <a:pt x="5309845" y="3921909"/>
                  </a:cubicBezTo>
                  <a:lnTo>
                    <a:pt x="57095" y="3921909"/>
                  </a:lnTo>
                  <a:cubicBezTo>
                    <a:pt x="25562" y="3921909"/>
                    <a:pt x="0" y="3896340"/>
                    <a:pt x="0" y="3864794"/>
                  </a:cubicBezTo>
                  <a:lnTo>
                    <a:pt x="0" y="57115"/>
                  </a:lnTo>
                  <a:close/>
                </a:path>
              </a:pathLst>
            </a:custGeom>
            <a:solidFill>
              <a:srgbClr val="161B22"/>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2552" name="Google Shape;2552;p185"/>
            <p:cNvSpPr/>
            <p:nvPr/>
          </p:nvSpPr>
          <p:spPr>
            <a:xfrm>
              <a:off x="4971313" y="3047906"/>
              <a:ext cx="2361341" cy="147696"/>
            </a:xfrm>
            <a:custGeom>
              <a:rect b="b" l="l" r="r" t="t"/>
              <a:pathLst>
                <a:path extrusionOk="0" h="147696" w="2361341">
                  <a:moveTo>
                    <a:pt x="11895" y="118246"/>
                  </a:moveTo>
                  <a:cubicBezTo>
                    <a:pt x="18958" y="118246"/>
                    <a:pt x="23790" y="113263"/>
                    <a:pt x="23790" y="106645"/>
                  </a:cubicBezTo>
                  <a:cubicBezTo>
                    <a:pt x="23790" y="100100"/>
                    <a:pt x="18958" y="95118"/>
                    <a:pt x="11895" y="95118"/>
                  </a:cubicBezTo>
                  <a:cubicBezTo>
                    <a:pt x="4906" y="95118"/>
                    <a:pt x="0" y="100100"/>
                    <a:pt x="0" y="106645"/>
                  </a:cubicBezTo>
                  <a:cubicBezTo>
                    <a:pt x="0" y="113263"/>
                    <a:pt x="4906" y="118246"/>
                    <a:pt x="11895" y="118246"/>
                  </a:cubicBezTo>
                  <a:close/>
                  <a:moveTo>
                    <a:pt x="80216" y="147696"/>
                  </a:moveTo>
                  <a:cubicBezTo>
                    <a:pt x="103931" y="147696"/>
                    <a:pt x="118948" y="135871"/>
                    <a:pt x="118948" y="117205"/>
                  </a:cubicBezTo>
                  <a:lnTo>
                    <a:pt x="118948" y="35473"/>
                  </a:lnTo>
                  <a:lnTo>
                    <a:pt x="101180" y="35473"/>
                  </a:lnTo>
                  <a:lnTo>
                    <a:pt x="101180" y="48488"/>
                  </a:lnTo>
                  <a:lnTo>
                    <a:pt x="99916" y="48488"/>
                  </a:lnTo>
                  <a:cubicBezTo>
                    <a:pt x="95456" y="39638"/>
                    <a:pt x="85791" y="34135"/>
                    <a:pt x="74715" y="34135"/>
                  </a:cubicBezTo>
                  <a:cubicBezTo>
                    <a:pt x="53973" y="34135"/>
                    <a:pt x="41111" y="50347"/>
                    <a:pt x="41111" y="75261"/>
                  </a:cubicBezTo>
                  <a:cubicBezTo>
                    <a:pt x="41111" y="99654"/>
                    <a:pt x="53899" y="115569"/>
                    <a:pt x="74417" y="115569"/>
                  </a:cubicBezTo>
                  <a:cubicBezTo>
                    <a:pt x="85717" y="115569"/>
                    <a:pt x="94564" y="110809"/>
                    <a:pt x="99247" y="102033"/>
                  </a:cubicBezTo>
                  <a:lnTo>
                    <a:pt x="100511" y="102033"/>
                  </a:lnTo>
                  <a:lnTo>
                    <a:pt x="100511" y="117502"/>
                  </a:lnTo>
                  <a:cubicBezTo>
                    <a:pt x="100511" y="127840"/>
                    <a:pt x="93152" y="133938"/>
                    <a:pt x="80514" y="133938"/>
                  </a:cubicBezTo>
                  <a:cubicBezTo>
                    <a:pt x="70402" y="133938"/>
                    <a:pt x="63861" y="130294"/>
                    <a:pt x="62671" y="124567"/>
                  </a:cubicBezTo>
                  <a:lnTo>
                    <a:pt x="44159" y="124567"/>
                  </a:lnTo>
                  <a:cubicBezTo>
                    <a:pt x="45647" y="138549"/>
                    <a:pt x="59326" y="147696"/>
                    <a:pt x="80216" y="147696"/>
                  </a:cubicBezTo>
                  <a:close/>
                  <a:moveTo>
                    <a:pt x="80216" y="100918"/>
                  </a:moveTo>
                  <a:cubicBezTo>
                    <a:pt x="67354" y="100918"/>
                    <a:pt x="60069" y="90953"/>
                    <a:pt x="60069" y="75186"/>
                  </a:cubicBezTo>
                  <a:cubicBezTo>
                    <a:pt x="60069" y="59495"/>
                    <a:pt x="67354" y="49529"/>
                    <a:pt x="80216" y="49529"/>
                  </a:cubicBezTo>
                  <a:cubicBezTo>
                    <a:pt x="93002" y="49529"/>
                    <a:pt x="100809" y="59495"/>
                    <a:pt x="100809" y="75261"/>
                  </a:cubicBezTo>
                  <a:cubicBezTo>
                    <a:pt x="100809" y="90953"/>
                    <a:pt x="93077" y="100918"/>
                    <a:pt x="80216" y="100918"/>
                  </a:cubicBezTo>
                  <a:close/>
                  <a:moveTo>
                    <a:pt x="150990" y="21864"/>
                  </a:moveTo>
                  <a:cubicBezTo>
                    <a:pt x="157086" y="21864"/>
                    <a:pt x="162067" y="17030"/>
                    <a:pt x="162067" y="10932"/>
                  </a:cubicBezTo>
                  <a:cubicBezTo>
                    <a:pt x="162067" y="4908"/>
                    <a:pt x="157086" y="0"/>
                    <a:pt x="150990" y="0"/>
                  </a:cubicBezTo>
                  <a:cubicBezTo>
                    <a:pt x="144968" y="0"/>
                    <a:pt x="139988" y="4908"/>
                    <a:pt x="139988" y="10932"/>
                  </a:cubicBezTo>
                  <a:cubicBezTo>
                    <a:pt x="139988" y="17030"/>
                    <a:pt x="144968" y="21864"/>
                    <a:pt x="150990" y="21864"/>
                  </a:cubicBezTo>
                  <a:close/>
                  <a:moveTo>
                    <a:pt x="141846" y="116759"/>
                  </a:moveTo>
                  <a:lnTo>
                    <a:pt x="160209" y="116759"/>
                  </a:lnTo>
                  <a:lnTo>
                    <a:pt x="160209" y="35473"/>
                  </a:lnTo>
                  <a:lnTo>
                    <a:pt x="141846" y="35473"/>
                  </a:lnTo>
                  <a:lnTo>
                    <a:pt x="141846" y="116759"/>
                  </a:lnTo>
                  <a:close/>
                  <a:moveTo>
                    <a:pt x="188977" y="15543"/>
                  </a:moveTo>
                  <a:lnTo>
                    <a:pt x="188977" y="35994"/>
                  </a:lnTo>
                  <a:lnTo>
                    <a:pt x="176121" y="35994"/>
                  </a:lnTo>
                  <a:lnTo>
                    <a:pt x="176121" y="50347"/>
                  </a:lnTo>
                  <a:lnTo>
                    <a:pt x="188977" y="50347"/>
                  </a:lnTo>
                  <a:lnTo>
                    <a:pt x="188977" y="95192"/>
                  </a:lnTo>
                  <a:cubicBezTo>
                    <a:pt x="188977" y="110883"/>
                    <a:pt x="196409" y="117131"/>
                    <a:pt x="215070" y="117131"/>
                  </a:cubicBezTo>
                  <a:cubicBezTo>
                    <a:pt x="218638" y="117131"/>
                    <a:pt x="222064" y="116833"/>
                    <a:pt x="224738" y="116312"/>
                  </a:cubicBezTo>
                  <a:lnTo>
                    <a:pt x="224738" y="102183"/>
                  </a:lnTo>
                  <a:cubicBezTo>
                    <a:pt x="222511" y="102406"/>
                    <a:pt x="221093" y="102554"/>
                    <a:pt x="218495" y="102554"/>
                  </a:cubicBezTo>
                  <a:cubicBezTo>
                    <a:pt x="210759" y="102554"/>
                    <a:pt x="207343" y="98910"/>
                    <a:pt x="207343" y="90804"/>
                  </a:cubicBezTo>
                  <a:lnTo>
                    <a:pt x="207343" y="50347"/>
                  </a:lnTo>
                  <a:lnTo>
                    <a:pt x="224738" y="50347"/>
                  </a:lnTo>
                  <a:lnTo>
                    <a:pt x="224738" y="35994"/>
                  </a:lnTo>
                  <a:lnTo>
                    <a:pt x="207343" y="35994"/>
                  </a:lnTo>
                  <a:lnTo>
                    <a:pt x="207343" y="15543"/>
                  </a:lnTo>
                  <a:lnTo>
                    <a:pt x="188977" y="15543"/>
                  </a:lnTo>
                  <a:close/>
                  <a:moveTo>
                    <a:pt x="243922" y="116759"/>
                  </a:moveTo>
                  <a:lnTo>
                    <a:pt x="262354" y="116759"/>
                  </a:lnTo>
                  <a:lnTo>
                    <a:pt x="262354" y="69535"/>
                  </a:lnTo>
                  <a:cubicBezTo>
                    <a:pt x="262354" y="57636"/>
                    <a:pt x="269120" y="49678"/>
                    <a:pt x="281243" y="49678"/>
                  </a:cubicBezTo>
                  <a:cubicBezTo>
                    <a:pt x="291939" y="49678"/>
                    <a:pt x="297591" y="56074"/>
                    <a:pt x="297591" y="68642"/>
                  </a:cubicBezTo>
                  <a:lnTo>
                    <a:pt x="297591" y="116759"/>
                  </a:lnTo>
                  <a:lnTo>
                    <a:pt x="316033" y="116759"/>
                  </a:lnTo>
                  <a:lnTo>
                    <a:pt x="316033" y="64329"/>
                  </a:lnTo>
                  <a:cubicBezTo>
                    <a:pt x="316033" y="44992"/>
                    <a:pt x="305470" y="33986"/>
                    <a:pt x="288075" y="33986"/>
                  </a:cubicBezTo>
                  <a:cubicBezTo>
                    <a:pt x="275962" y="33986"/>
                    <a:pt x="267264" y="39489"/>
                    <a:pt x="263391" y="48637"/>
                  </a:cubicBezTo>
                  <a:lnTo>
                    <a:pt x="262059" y="48637"/>
                  </a:lnTo>
                  <a:lnTo>
                    <a:pt x="262059" y="4015"/>
                  </a:lnTo>
                  <a:lnTo>
                    <a:pt x="243922" y="4015"/>
                  </a:lnTo>
                  <a:lnTo>
                    <a:pt x="243922" y="116759"/>
                  </a:lnTo>
                  <a:close/>
                  <a:moveTo>
                    <a:pt x="408660" y="35473"/>
                  </a:moveTo>
                  <a:lnTo>
                    <a:pt x="390228" y="35473"/>
                  </a:lnTo>
                  <a:lnTo>
                    <a:pt x="390228" y="82847"/>
                  </a:lnTo>
                  <a:cubicBezTo>
                    <a:pt x="390228" y="95118"/>
                    <a:pt x="383681" y="102554"/>
                    <a:pt x="371710" y="102554"/>
                  </a:cubicBezTo>
                  <a:cubicBezTo>
                    <a:pt x="360710" y="102554"/>
                    <a:pt x="355581" y="96456"/>
                    <a:pt x="355581" y="83814"/>
                  </a:cubicBezTo>
                  <a:lnTo>
                    <a:pt x="355581" y="35473"/>
                  </a:lnTo>
                  <a:lnTo>
                    <a:pt x="337139" y="35473"/>
                  </a:lnTo>
                  <a:lnTo>
                    <a:pt x="337139" y="88275"/>
                  </a:lnTo>
                  <a:cubicBezTo>
                    <a:pt x="337139" y="107314"/>
                    <a:pt x="347549" y="118395"/>
                    <a:pt x="365315" y="118395"/>
                  </a:cubicBezTo>
                  <a:cubicBezTo>
                    <a:pt x="377734" y="118395"/>
                    <a:pt x="385689" y="113115"/>
                    <a:pt x="389628" y="103818"/>
                  </a:cubicBezTo>
                  <a:lnTo>
                    <a:pt x="390894" y="103818"/>
                  </a:lnTo>
                  <a:lnTo>
                    <a:pt x="390894" y="116759"/>
                  </a:lnTo>
                  <a:lnTo>
                    <a:pt x="408660" y="116759"/>
                  </a:lnTo>
                  <a:lnTo>
                    <a:pt x="408660" y="35473"/>
                  </a:lnTo>
                  <a:close/>
                  <a:moveTo>
                    <a:pt x="476461" y="118097"/>
                  </a:moveTo>
                  <a:cubicBezTo>
                    <a:pt x="496977" y="118097"/>
                    <a:pt x="509842" y="101959"/>
                    <a:pt x="509842" y="76154"/>
                  </a:cubicBezTo>
                  <a:cubicBezTo>
                    <a:pt x="509842" y="50199"/>
                    <a:pt x="497053" y="34135"/>
                    <a:pt x="476461" y="34135"/>
                  </a:cubicBezTo>
                  <a:cubicBezTo>
                    <a:pt x="465308" y="34135"/>
                    <a:pt x="455944" y="39564"/>
                    <a:pt x="451710" y="48414"/>
                  </a:cubicBezTo>
                  <a:lnTo>
                    <a:pt x="450444" y="48414"/>
                  </a:lnTo>
                  <a:lnTo>
                    <a:pt x="450444" y="4015"/>
                  </a:lnTo>
                  <a:lnTo>
                    <a:pt x="432002" y="4015"/>
                  </a:lnTo>
                  <a:lnTo>
                    <a:pt x="432002" y="116759"/>
                  </a:lnTo>
                  <a:lnTo>
                    <a:pt x="449769" y="116759"/>
                  </a:lnTo>
                  <a:lnTo>
                    <a:pt x="449769" y="103893"/>
                  </a:lnTo>
                  <a:lnTo>
                    <a:pt x="451034" y="103893"/>
                  </a:lnTo>
                  <a:cubicBezTo>
                    <a:pt x="455649" y="112817"/>
                    <a:pt x="465089" y="118097"/>
                    <a:pt x="476461" y="118097"/>
                  </a:cubicBezTo>
                  <a:close/>
                  <a:moveTo>
                    <a:pt x="470665" y="49529"/>
                  </a:moveTo>
                  <a:cubicBezTo>
                    <a:pt x="483226" y="49529"/>
                    <a:pt x="490887" y="59569"/>
                    <a:pt x="490887" y="76154"/>
                  </a:cubicBezTo>
                  <a:cubicBezTo>
                    <a:pt x="490887" y="92738"/>
                    <a:pt x="483302" y="102777"/>
                    <a:pt x="470665" y="102777"/>
                  </a:cubicBezTo>
                  <a:cubicBezTo>
                    <a:pt x="458028" y="102777"/>
                    <a:pt x="450149" y="92588"/>
                    <a:pt x="450149" y="76154"/>
                  </a:cubicBezTo>
                  <a:cubicBezTo>
                    <a:pt x="450149" y="59718"/>
                    <a:pt x="458095" y="49529"/>
                    <a:pt x="470665" y="49529"/>
                  </a:cubicBezTo>
                  <a:close/>
                  <a:moveTo>
                    <a:pt x="534079" y="139739"/>
                  </a:moveTo>
                  <a:lnTo>
                    <a:pt x="572590" y="4015"/>
                  </a:lnTo>
                  <a:lnTo>
                    <a:pt x="556004" y="4015"/>
                  </a:lnTo>
                  <a:lnTo>
                    <a:pt x="517426" y="139739"/>
                  </a:lnTo>
                  <a:lnTo>
                    <a:pt x="534079" y="139739"/>
                  </a:lnTo>
                  <a:close/>
                  <a:moveTo>
                    <a:pt x="693317" y="35473"/>
                  </a:moveTo>
                  <a:lnTo>
                    <a:pt x="674952" y="35473"/>
                  </a:lnTo>
                  <a:lnTo>
                    <a:pt x="661496" y="96530"/>
                  </a:lnTo>
                  <a:lnTo>
                    <a:pt x="660240" y="96530"/>
                  </a:lnTo>
                  <a:lnTo>
                    <a:pt x="644472" y="35473"/>
                  </a:lnTo>
                  <a:lnTo>
                    <a:pt x="626859" y="35473"/>
                  </a:lnTo>
                  <a:lnTo>
                    <a:pt x="611243" y="96530"/>
                  </a:lnTo>
                  <a:lnTo>
                    <a:pt x="609977" y="96530"/>
                  </a:lnTo>
                  <a:lnTo>
                    <a:pt x="596446" y="35473"/>
                  </a:lnTo>
                  <a:lnTo>
                    <a:pt x="577861" y="35473"/>
                  </a:lnTo>
                  <a:lnTo>
                    <a:pt x="599872" y="116759"/>
                  </a:lnTo>
                  <a:lnTo>
                    <a:pt x="619056" y="116759"/>
                  </a:lnTo>
                  <a:lnTo>
                    <a:pt x="634814" y="57859"/>
                  </a:lnTo>
                  <a:lnTo>
                    <a:pt x="636079" y="57859"/>
                  </a:lnTo>
                  <a:lnTo>
                    <a:pt x="651914" y="116759"/>
                  </a:lnTo>
                  <a:lnTo>
                    <a:pt x="671317" y="116759"/>
                  </a:lnTo>
                  <a:lnTo>
                    <a:pt x="693317" y="35473"/>
                  </a:lnTo>
                  <a:close/>
                  <a:moveTo>
                    <a:pt x="741268" y="118395"/>
                  </a:moveTo>
                  <a:cubicBezTo>
                    <a:pt x="765581" y="118395"/>
                    <a:pt x="780378" y="102480"/>
                    <a:pt x="780378" y="76079"/>
                  </a:cubicBezTo>
                  <a:cubicBezTo>
                    <a:pt x="780378" y="49827"/>
                    <a:pt x="765505" y="33912"/>
                    <a:pt x="741268" y="33912"/>
                  </a:cubicBezTo>
                  <a:cubicBezTo>
                    <a:pt x="717107" y="33912"/>
                    <a:pt x="702167" y="49902"/>
                    <a:pt x="702167" y="76079"/>
                  </a:cubicBezTo>
                  <a:cubicBezTo>
                    <a:pt x="702167" y="102480"/>
                    <a:pt x="716888" y="118395"/>
                    <a:pt x="741268" y="118395"/>
                  </a:cubicBezTo>
                  <a:close/>
                  <a:moveTo>
                    <a:pt x="741268" y="103298"/>
                  </a:moveTo>
                  <a:cubicBezTo>
                    <a:pt x="728412" y="103298"/>
                    <a:pt x="721047" y="93333"/>
                    <a:pt x="721047" y="76154"/>
                  </a:cubicBezTo>
                  <a:cubicBezTo>
                    <a:pt x="721047" y="58974"/>
                    <a:pt x="728412" y="49009"/>
                    <a:pt x="741268" y="49009"/>
                  </a:cubicBezTo>
                  <a:cubicBezTo>
                    <a:pt x="754057" y="49009"/>
                    <a:pt x="761413" y="58974"/>
                    <a:pt x="761413" y="76154"/>
                  </a:cubicBezTo>
                  <a:cubicBezTo>
                    <a:pt x="761413" y="93333"/>
                    <a:pt x="754133" y="103298"/>
                    <a:pt x="741268" y="103298"/>
                  </a:cubicBezTo>
                  <a:close/>
                  <a:moveTo>
                    <a:pt x="798962" y="116759"/>
                  </a:moveTo>
                  <a:lnTo>
                    <a:pt x="817395" y="116759"/>
                  </a:lnTo>
                  <a:lnTo>
                    <a:pt x="817395" y="69535"/>
                  </a:lnTo>
                  <a:cubicBezTo>
                    <a:pt x="817395" y="58081"/>
                    <a:pt x="825721" y="50645"/>
                    <a:pt x="837692" y="50645"/>
                  </a:cubicBezTo>
                  <a:cubicBezTo>
                    <a:pt x="840813" y="50645"/>
                    <a:pt x="845723" y="51166"/>
                    <a:pt x="847132" y="51686"/>
                  </a:cubicBezTo>
                  <a:lnTo>
                    <a:pt x="847132" y="34878"/>
                  </a:lnTo>
                  <a:cubicBezTo>
                    <a:pt x="845428" y="34433"/>
                    <a:pt x="842155" y="34135"/>
                    <a:pt x="839481" y="34135"/>
                  </a:cubicBezTo>
                  <a:cubicBezTo>
                    <a:pt x="828994" y="34135"/>
                    <a:pt x="820221" y="40084"/>
                    <a:pt x="817994" y="48117"/>
                  </a:cubicBezTo>
                  <a:lnTo>
                    <a:pt x="816728" y="48117"/>
                  </a:lnTo>
                  <a:lnTo>
                    <a:pt x="816728" y="35473"/>
                  </a:lnTo>
                  <a:lnTo>
                    <a:pt x="798962" y="35473"/>
                  </a:lnTo>
                  <a:lnTo>
                    <a:pt x="798962" y="116759"/>
                  </a:lnTo>
                  <a:close/>
                  <a:moveTo>
                    <a:pt x="882740" y="68790"/>
                  </a:moveTo>
                  <a:lnTo>
                    <a:pt x="881484" y="68790"/>
                  </a:lnTo>
                  <a:lnTo>
                    <a:pt x="881484" y="4015"/>
                  </a:lnTo>
                  <a:lnTo>
                    <a:pt x="863042" y="4015"/>
                  </a:lnTo>
                  <a:lnTo>
                    <a:pt x="863042" y="116759"/>
                  </a:lnTo>
                  <a:lnTo>
                    <a:pt x="881484" y="116759"/>
                  </a:lnTo>
                  <a:lnTo>
                    <a:pt x="881484" y="88201"/>
                  </a:lnTo>
                  <a:lnTo>
                    <a:pt x="888021" y="81657"/>
                  </a:lnTo>
                  <a:lnTo>
                    <a:pt x="914114" y="116759"/>
                  </a:lnTo>
                  <a:lnTo>
                    <a:pt x="936419" y="116759"/>
                  </a:lnTo>
                  <a:lnTo>
                    <a:pt x="901771" y="70353"/>
                  </a:lnTo>
                  <a:lnTo>
                    <a:pt x="934192" y="35473"/>
                  </a:lnTo>
                  <a:lnTo>
                    <a:pt x="912781" y="35473"/>
                  </a:lnTo>
                  <a:lnTo>
                    <a:pt x="882740" y="68790"/>
                  </a:lnTo>
                  <a:close/>
                  <a:moveTo>
                    <a:pt x="955527" y="116759"/>
                  </a:moveTo>
                  <a:lnTo>
                    <a:pt x="973892" y="116759"/>
                  </a:lnTo>
                  <a:lnTo>
                    <a:pt x="973892" y="50347"/>
                  </a:lnTo>
                  <a:lnTo>
                    <a:pt x="991354" y="50347"/>
                  </a:lnTo>
                  <a:lnTo>
                    <a:pt x="991354" y="35994"/>
                  </a:lnTo>
                  <a:lnTo>
                    <a:pt x="973664" y="35994"/>
                  </a:lnTo>
                  <a:lnTo>
                    <a:pt x="973664" y="28483"/>
                  </a:lnTo>
                  <a:cubicBezTo>
                    <a:pt x="973664" y="20749"/>
                    <a:pt x="977080" y="16881"/>
                    <a:pt x="985787" y="16881"/>
                  </a:cubicBezTo>
                  <a:cubicBezTo>
                    <a:pt x="988385" y="16881"/>
                    <a:pt x="990611" y="17104"/>
                    <a:pt x="992106" y="17328"/>
                  </a:cubicBezTo>
                  <a:lnTo>
                    <a:pt x="992106" y="4015"/>
                  </a:lnTo>
                  <a:cubicBezTo>
                    <a:pt x="989127" y="3495"/>
                    <a:pt x="985787" y="3272"/>
                    <a:pt x="981838" y="3272"/>
                  </a:cubicBezTo>
                  <a:cubicBezTo>
                    <a:pt x="963777" y="3272"/>
                    <a:pt x="955527" y="11230"/>
                    <a:pt x="955527" y="27442"/>
                  </a:cubicBezTo>
                  <a:lnTo>
                    <a:pt x="955527" y="35994"/>
                  </a:lnTo>
                  <a:lnTo>
                    <a:pt x="942214" y="35994"/>
                  </a:lnTo>
                  <a:lnTo>
                    <a:pt x="942214" y="50347"/>
                  </a:lnTo>
                  <a:lnTo>
                    <a:pt x="955527" y="50347"/>
                  </a:lnTo>
                  <a:lnTo>
                    <a:pt x="955527" y="116759"/>
                  </a:lnTo>
                  <a:close/>
                  <a:moveTo>
                    <a:pt x="1009948" y="116759"/>
                  </a:moveTo>
                  <a:lnTo>
                    <a:pt x="1028380" y="116759"/>
                  </a:lnTo>
                  <a:lnTo>
                    <a:pt x="1028380" y="4015"/>
                  </a:lnTo>
                  <a:lnTo>
                    <a:pt x="1009948" y="4015"/>
                  </a:lnTo>
                  <a:lnTo>
                    <a:pt x="1009948" y="116759"/>
                  </a:lnTo>
                  <a:close/>
                  <a:moveTo>
                    <a:pt x="1086817" y="118395"/>
                  </a:moveTo>
                  <a:cubicBezTo>
                    <a:pt x="1111120" y="118395"/>
                    <a:pt x="1125917" y="102480"/>
                    <a:pt x="1125917" y="76079"/>
                  </a:cubicBezTo>
                  <a:cubicBezTo>
                    <a:pt x="1125917" y="49827"/>
                    <a:pt x="1111054" y="33912"/>
                    <a:pt x="1086817" y="33912"/>
                  </a:cubicBezTo>
                  <a:cubicBezTo>
                    <a:pt x="1062656" y="33912"/>
                    <a:pt x="1047707" y="49902"/>
                    <a:pt x="1047707" y="76079"/>
                  </a:cubicBezTo>
                  <a:cubicBezTo>
                    <a:pt x="1047707" y="102480"/>
                    <a:pt x="1062428" y="118395"/>
                    <a:pt x="1086817" y="118395"/>
                  </a:cubicBezTo>
                  <a:close/>
                  <a:moveTo>
                    <a:pt x="1086817" y="103298"/>
                  </a:moveTo>
                  <a:cubicBezTo>
                    <a:pt x="1073951" y="103298"/>
                    <a:pt x="1066596" y="93333"/>
                    <a:pt x="1066596" y="76154"/>
                  </a:cubicBezTo>
                  <a:cubicBezTo>
                    <a:pt x="1066596" y="58974"/>
                    <a:pt x="1073951" y="49009"/>
                    <a:pt x="1086817" y="49009"/>
                  </a:cubicBezTo>
                  <a:cubicBezTo>
                    <a:pt x="1099606" y="49009"/>
                    <a:pt x="1106962" y="58974"/>
                    <a:pt x="1106962" y="76154"/>
                  </a:cubicBezTo>
                  <a:cubicBezTo>
                    <a:pt x="1106962" y="93333"/>
                    <a:pt x="1099673" y="103298"/>
                    <a:pt x="1086817" y="103298"/>
                  </a:cubicBezTo>
                  <a:close/>
                  <a:moveTo>
                    <a:pt x="1250147" y="35473"/>
                  </a:moveTo>
                  <a:lnTo>
                    <a:pt x="1231781" y="35473"/>
                  </a:lnTo>
                  <a:lnTo>
                    <a:pt x="1218326" y="96530"/>
                  </a:lnTo>
                  <a:lnTo>
                    <a:pt x="1217060" y="96530"/>
                  </a:lnTo>
                  <a:lnTo>
                    <a:pt x="1201302" y="35473"/>
                  </a:lnTo>
                  <a:lnTo>
                    <a:pt x="1183679" y="35473"/>
                  </a:lnTo>
                  <a:lnTo>
                    <a:pt x="1168073" y="96530"/>
                  </a:lnTo>
                  <a:lnTo>
                    <a:pt x="1166807" y="96530"/>
                  </a:lnTo>
                  <a:lnTo>
                    <a:pt x="1153275" y="35473"/>
                  </a:lnTo>
                  <a:lnTo>
                    <a:pt x="1134691" y="35473"/>
                  </a:lnTo>
                  <a:lnTo>
                    <a:pt x="1156701" y="116759"/>
                  </a:lnTo>
                  <a:lnTo>
                    <a:pt x="1175876" y="116759"/>
                  </a:lnTo>
                  <a:lnTo>
                    <a:pt x="1191634" y="57859"/>
                  </a:lnTo>
                  <a:lnTo>
                    <a:pt x="1192899" y="57859"/>
                  </a:lnTo>
                  <a:lnTo>
                    <a:pt x="1208734" y="116759"/>
                  </a:lnTo>
                  <a:lnTo>
                    <a:pt x="1228137" y="116759"/>
                  </a:lnTo>
                  <a:lnTo>
                    <a:pt x="1250147" y="35473"/>
                  </a:lnTo>
                  <a:close/>
                  <a:moveTo>
                    <a:pt x="1262184" y="58676"/>
                  </a:moveTo>
                  <a:cubicBezTo>
                    <a:pt x="1262184" y="70873"/>
                    <a:pt x="1269550" y="78013"/>
                    <a:pt x="1285165" y="81582"/>
                  </a:cubicBezTo>
                  <a:lnTo>
                    <a:pt x="1299582" y="84928"/>
                  </a:lnTo>
                  <a:cubicBezTo>
                    <a:pt x="1307318" y="86714"/>
                    <a:pt x="1310810" y="89688"/>
                    <a:pt x="1310810" y="94299"/>
                  </a:cubicBezTo>
                  <a:cubicBezTo>
                    <a:pt x="1310810" y="100472"/>
                    <a:pt x="1304340" y="104711"/>
                    <a:pt x="1295052" y="104711"/>
                  </a:cubicBezTo>
                  <a:cubicBezTo>
                    <a:pt x="1285831" y="104711"/>
                    <a:pt x="1280103" y="100993"/>
                    <a:pt x="1278323" y="94968"/>
                  </a:cubicBezTo>
                  <a:lnTo>
                    <a:pt x="1260110" y="94968"/>
                  </a:lnTo>
                  <a:cubicBezTo>
                    <a:pt x="1261518" y="109619"/>
                    <a:pt x="1274308" y="118395"/>
                    <a:pt x="1294605" y="118395"/>
                  </a:cubicBezTo>
                  <a:cubicBezTo>
                    <a:pt x="1314893" y="118395"/>
                    <a:pt x="1329243" y="108057"/>
                    <a:pt x="1329243" y="92514"/>
                  </a:cubicBezTo>
                  <a:cubicBezTo>
                    <a:pt x="1329243" y="80541"/>
                    <a:pt x="1322030" y="73922"/>
                    <a:pt x="1306500" y="70353"/>
                  </a:cubicBezTo>
                  <a:lnTo>
                    <a:pt x="1292150" y="67155"/>
                  </a:lnTo>
                  <a:cubicBezTo>
                    <a:pt x="1283966" y="65221"/>
                    <a:pt x="1280103" y="62320"/>
                    <a:pt x="1280103" y="57710"/>
                  </a:cubicBezTo>
                  <a:cubicBezTo>
                    <a:pt x="1280103" y="51686"/>
                    <a:pt x="1286421" y="47596"/>
                    <a:pt x="1294824" y="47596"/>
                  </a:cubicBezTo>
                  <a:cubicBezTo>
                    <a:pt x="1303445" y="47596"/>
                    <a:pt x="1308879" y="51314"/>
                    <a:pt x="1310211" y="57041"/>
                  </a:cubicBezTo>
                  <a:lnTo>
                    <a:pt x="1327539" y="57041"/>
                  </a:lnTo>
                  <a:cubicBezTo>
                    <a:pt x="1326197" y="42390"/>
                    <a:pt x="1314084" y="33912"/>
                    <a:pt x="1294748" y="33912"/>
                  </a:cubicBezTo>
                  <a:cubicBezTo>
                    <a:pt x="1275573" y="33912"/>
                    <a:pt x="1262184" y="44101"/>
                    <a:pt x="1262184" y="58676"/>
                  </a:cubicBezTo>
                  <a:close/>
                  <a:moveTo>
                    <a:pt x="1353632" y="139739"/>
                  </a:moveTo>
                  <a:lnTo>
                    <a:pt x="1392142" y="4015"/>
                  </a:lnTo>
                  <a:lnTo>
                    <a:pt x="1375566" y="4015"/>
                  </a:lnTo>
                  <a:lnTo>
                    <a:pt x="1336979" y="139739"/>
                  </a:lnTo>
                  <a:lnTo>
                    <a:pt x="1353632" y="139739"/>
                  </a:lnTo>
                  <a:close/>
                  <a:moveTo>
                    <a:pt x="1448267" y="34135"/>
                  </a:moveTo>
                  <a:cubicBezTo>
                    <a:pt x="1437114" y="34135"/>
                    <a:pt x="1427675" y="39712"/>
                    <a:pt x="1422993" y="48934"/>
                  </a:cubicBezTo>
                  <a:lnTo>
                    <a:pt x="1421727" y="48934"/>
                  </a:lnTo>
                  <a:lnTo>
                    <a:pt x="1421727" y="35473"/>
                  </a:lnTo>
                  <a:lnTo>
                    <a:pt x="1403961" y="35473"/>
                  </a:lnTo>
                  <a:lnTo>
                    <a:pt x="1403961" y="143754"/>
                  </a:lnTo>
                  <a:lnTo>
                    <a:pt x="1422393" y="143754"/>
                  </a:lnTo>
                  <a:lnTo>
                    <a:pt x="1422393" y="104413"/>
                  </a:lnTo>
                  <a:lnTo>
                    <a:pt x="1423659" y="104413"/>
                  </a:lnTo>
                  <a:cubicBezTo>
                    <a:pt x="1427827" y="113040"/>
                    <a:pt x="1436819" y="118097"/>
                    <a:pt x="1448495" y="118097"/>
                  </a:cubicBezTo>
                  <a:cubicBezTo>
                    <a:pt x="1469011" y="118097"/>
                    <a:pt x="1481801" y="101959"/>
                    <a:pt x="1481801" y="76154"/>
                  </a:cubicBezTo>
                  <a:cubicBezTo>
                    <a:pt x="1481801" y="50124"/>
                    <a:pt x="1468859" y="34135"/>
                    <a:pt x="1448267" y="34135"/>
                  </a:cubicBezTo>
                  <a:close/>
                  <a:moveTo>
                    <a:pt x="1442472" y="102777"/>
                  </a:moveTo>
                  <a:cubicBezTo>
                    <a:pt x="1429901" y="102777"/>
                    <a:pt x="1422098" y="92588"/>
                    <a:pt x="1422022" y="76154"/>
                  </a:cubicBezTo>
                  <a:cubicBezTo>
                    <a:pt x="1422098" y="59718"/>
                    <a:pt x="1429977" y="49529"/>
                    <a:pt x="1442548" y="49529"/>
                  </a:cubicBezTo>
                  <a:cubicBezTo>
                    <a:pt x="1455185" y="49529"/>
                    <a:pt x="1462836" y="59495"/>
                    <a:pt x="1462836" y="76154"/>
                  </a:cubicBezTo>
                  <a:cubicBezTo>
                    <a:pt x="1462836" y="92812"/>
                    <a:pt x="1455251" y="102777"/>
                    <a:pt x="1442472" y="102777"/>
                  </a:cubicBezTo>
                  <a:close/>
                  <a:moveTo>
                    <a:pt x="1500309" y="116759"/>
                  </a:moveTo>
                  <a:lnTo>
                    <a:pt x="1518741" y="116759"/>
                  </a:lnTo>
                  <a:lnTo>
                    <a:pt x="1518741" y="69535"/>
                  </a:lnTo>
                  <a:cubicBezTo>
                    <a:pt x="1518741" y="58081"/>
                    <a:pt x="1527067" y="50645"/>
                    <a:pt x="1539039" y="50645"/>
                  </a:cubicBezTo>
                  <a:cubicBezTo>
                    <a:pt x="1542160" y="50645"/>
                    <a:pt x="1547070" y="51166"/>
                    <a:pt x="1548478" y="51686"/>
                  </a:cubicBezTo>
                  <a:lnTo>
                    <a:pt x="1548478" y="34878"/>
                  </a:lnTo>
                  <a:cubicBezTo>
                    <a:pt x="1546775" y="34433"/>
                    <a:pt x="1543501" y="34135"/>
                    <a:pt x="1540827" y="34135"/>
                  </a:cubicBezTo>
                  <a:cubicBezTo>
                    <a:pt x="1530341" y="34135"/>
                    <a:pt x="1521567" y="40084"/>
                    <a:pt x="1519341" y="48117"/>
                  </a:cubicBezTo>
                  <a:lnTo>
                    <a:pt x="1518075" y="48117"/>
                  </a:lnTo>
                  <a:lnTo>
                    <a:pt x="1518075" y="35473"/>
                  </a:lnTo>
                  <a:lnTo>
                    <a:pt x="1500309" y="35473"/>
                  </a:lnTo>
                  <a:lnTo>
                    <a:pt x="1500309" y="116759"/>
                  </a:lnTo>
                  <a:close/>
                  <a:moveTo>
                    <a:pt x="1573020" y="21864"/>
                  </a:moveTo>
                  <a:cubicBezTo>
                    <a:pt x="1579110" y="21864"/>
                    <a:pt x="1584096" y="17030"/>
                    <a:pt x="1584096" y="10932"/>
                  </a:cubicBezTo>
                  <a:cubicBezTo>
                    <a:pt x="1584096" y="4908"/>
                    <a:pt x="1579110" y="0"/>
                    <a:pt x="1573020" y="0"/>
                  </a:cubicBezTo>
                  <a:cubicBezTo>
                    <a:pt x="1566996" y="0"/>
                    <a:pt x="1562010" y="4908"/>
                    <a:pt x="1562010" y="10932"/>
                  </a:cubicBezTo>
                  <a:cubicBezTo>
                    <a:pt x="1562010" y="17030"/>
                    <a:pt x="1566996" y="21864"/>
                    <a:pt x="1573020" y="21864"/>
                  </a:cubicBezTo>
                  <a:close/>
                  <a:moveTo>
                    <a:pt x="1563875" y="116759"/>
                  </a:moveTo>
                  <a:lnTo>
                    <a:pt x="1582231" y="116759"/>
                  </a:lnTo>
                  <a:lnTo>
                    <a:pt x="1582231" y="35473"/>
                  </a:lnTo>
                  <a:lnTo>
                    <a:pt x="1563875" y="35473"/>
                  </a:lnTo>
                  <a:lnTo>
                    <a:pt x="1563875" y="116759"/>
                  </a:lnTo>
                  <a:close/>
                  <a:moveTo>
                    <a:pt x="1640221" y="118395"/>
                  </a:moveTo>
                  <a:cubicBezTo>
                    <a:pt x="1664533" y="118395"/>
                    <a:pt x="1679321" y="102480"/>
                    <a:pt x="1679321" y="76079"/>
                  </a:cubicBezTo>
                  <a:cubicBezTo>
                    <a:pt x="1679321" y="49827"/>
                    <a:pt x="1664457" y="33912"/>
                    <a:pt x="1640221" y="33912"/>
                  </a:cubicBezTo>
                  <a:cubicBezTo>
                    <a:pt x="1616060" y="33912"/>
                    <a:pt x="1601120" y="49902"/>
                    <a:pt x="1601120" y="76079"/>
                  </a:cubicBezTo>
                  <a:cubicBezTo>
                    <a:pt x="1601120" y="102480"/>
                    <a:pt x="1615841" y="118395"/>
                    <a:pt x="1640221" y="118395"/>
                  </a:cubicBezTo>
                  <a:close/>
                  <a:moveTo>
                    <a:pt x="1640221" y="103298"/>
                  </a:moveTo>
                  <a:cubicBezTo>
                    <a:pt x="1627355" y="103298"/>
                    <a:pt x="1619999" y="93333"/>
                    <a:pt x="1619999" y="76154"/>
                  </a:cubicBezTo>
                  <a:cubicBezTo>
                    <a:pt x="1619999" y="58974"/>
                    <a:pt x="1627355" y="49009"/>
                    <a:pt x="1640221" y="49009"/>
                  </a:cubicBezTo>
                  <a:cubicBezTo>
                    <a:pt x="1653010" y="49009"/>
                    <a:pt x="1660366" y="58974"/>
                    <a:pt x="1660366" y="76154"/>
                  </a:cubicBezTo>
                  <a:cubicBezTo>
                    <a:pt x="1660366" y="93333"/>
                    <a:pt x="1653086" y="103298"/>
                    <a:pt x="1640221" y="103298"/>
                  </a:cubicBezTo>
                  <a:close/>
                  <a:moveTo>
                    <a:pt x="1697906" y="116759"/>
                  </a:moveTo>
                  <a:lnTo>
                    <a:pt x="1716347" y="116759"/>
                  </a:lnTo>
                  <a:lnTo>
                    <a:pt x="1716347" y="69535"/>
                  </a:lnTo>
                  <a:cubicBezTo>
                    <a:pt x="1716347" y="58081"/>
                    <a:pt x="1724674" y="50645"/>
                    <a:pt x="1736645" y="50645"/>
                  </a:cubicBezTo>
                  <a:cubicBezTo>
                    <a:pt x="1739766" y="50645"/>
                    <a:pt x="1744676" y="51166"/>
                    <a:pt x="1746084" y="51686"/>
                  </a:cubicBezTo>
                  <a:lnTo>
                    <a:pt x="1746084" y="34878"/>
                  </a:lnTo>
                  <a:cubicBezTo>
                    <a:pt x="1744372" y="34433"/>
                    <a:pt x="1741107" y="34135"/>
                    <a:pt x="1738424" y="34135"/>
                  </a:cubicBezTo>
                  <a:cubicBezTo>
                    <a:pt x="1727947" y="34135"/>
                    <a:pt x="1719174" y="40084"/>
                    <a:pt x="1716937" y="48117"/>
                  </a:cubicBezTo>
                  <a:lnTo>
                    <a:pt x="1715681" y="48117"/>
                  </a:lnTo>
                  <a:lnTo>
                    <a:pt x="1715681" y="35473"/>
                  </a:lnTo>
                  <a:lnTo>
                    <a:pt x="1697906" y="35473"/>
                  </a:lnTo>
                  <a:lnTo>
                    <a:pt x="1697906" y="116759"/>
                  </a:lnTo>
                  <a:close/>
                  <a:moveTo>
                    <a:pt x="1770616" y="21864"/>
                  </a:moveTo>
                  <a:cubicBezTo>
                    <a:pt x="1776716" y="21864"/>
                    <a:pt x="1781693" y="17030"/>
                    <a:pt x="1781693" y="10932"/>
                  </a:cubicBezTo>
                  <a:cubicBezTo>
                    <a:pt x="1781693" y="4908"/>
                    <a:pt x="1776716" y="0"/>
                    <a:pt x="1770616" y="0"/>
                  </a:cubicBezTo>
                  <a:cubicBezTo>
                    <a:pt x="1764593" y="0"/>
                    <a:pt x="1759616" y="4908"/>
                    <a:pt x="1759616" y="10932"/>
                  </a:cubicBezTo>
                  <a:cubicBezTo>
                    <a:pt x="1759616" y="17030"/>
                    <a:pt x="1764593" y="21864"/>
                    <a:pt x="1770616" y="21864"/>
                  </a:cubicBezTo>
                  <a:close/>
                  <a:moveTo>
                    <a:pt x="1761472" y="116759"/>
                  </a:moveTo>
                  <a:lnTo>
                    <a:pt x="1779837" y="116759"/>
                  </a:lnTo>
                  <a:lnTo>
                    <a:pt x="1779837" y="35473"/>
                  </a:lnTo>
                  <a:lnTo>
                    <a:pt x="1761472" y="35473"/>
                  </a:lnTo>
                  <a:lnTo>
                    <a:pt x="1761472" y="116759"/>
                  </a:lnTo>
                  <a:close/>
                  <a:moveTo>
                    <a:pt x="1808604" y="15543"/>
                  </a:moveTo>
                  <a:lnTo>
                    <a:pt x="1808604" y="35994"/>
                  </a:lnTo>
                  <a:lnTo>
                    <a:pt x="1795748" y="35994"/>
                  </a:lnTo>
                  <a:lnTo>
                    <a:pt x="1795748" y="50347"/>
                  </a:lnTo>
                  <a:lnTo>
                    <a:pt x="1808604" y="50347"/>
                  </a:lnTo>
                  <a:lnTo>
                    <a:pt x="1808604" y="95192"/>
                  </a:lnTo>
                  <a:cubicBezTo>
                    <a:pt x="1808604" y="110883"/>
                    <a:pt x="1816045" y="117131"/>
                    <a:pt x="1834705" y="117131"/>
                  </a:cubicBezTo>
                  <a:cubicBezTo>
                    <a:pt x="1838265" y="117131"/>
                    <a:pt x="1841690" y="116833"/>
                    <a:pt x="1844364" y="116312"/>
                  </a:cubicBezTo>
                  <a:lnTo>
                    <a:pt x="1844364" y="102183"/>
                  </a:lnTo>
                  <a:cubicBezTo>
                    <a:pt x="1842137" y="102406"/>
                    <a:pt x="1840720" y="102554"/>
                    <a:pt x="1838122" y="102554"/>
                  </a:cubicBezTo>
                  <a:cubicBezTo>
                    <a:pt x="1830385" y="102554"/>
                    <a:pt x="1826969" y="98910"/>
                    <a:pt x="1826969" y="90804"/>
                  </a:cubicBezTo>
                  <a:lnTo>
                    <a:pt x="1826969" y="50347"/>
                  </a:lnTo>
                  <a:lnTo>
                    <a:pt x="1844364" y="50347"/>
                  </a:lnTo>
                  <a:lnTo>
                    <a:pt x="1844364" y="35994"/>
                  </a:lnTo>
                  <a:lnTo>
                    <a:pt x="1826969" y="35994"/>
                  </a:lnTo>
                  <a:lnTo>
                    <a:pt x="1826969" y="15543"/>
                  </a:lnTo>
                  <a:lnTo>
                    <a:pt x="1808604" y="15543"/>
                  </a:lnTo>
                  <a:close/>
                  <a:moveTo>
                    <a:pt x="1872169" y="21864"/>
                  </a:moveTo>
                  <a:cubicBezTo>
                    <a:pt x="1878269" y="21864"/>
                    <a:pt x="1883246" y="17030"/>
                    <a:pt x="1883246" y="10932"/>
                  </a:cubicBezTo>
                  <a:cubicBezTo>
                    <a:pt x="1883246" y="4908"/>
                    <a:pt x="1878269" y="0"/>
                    <a:pt x="1872169" y="0"/>
                  </a:cubicBezTo>
                  <a:cubicBezTo>
                    <a:pt x="1866146" y="0"/>
                    <a:pt x="1861169" y="4908"/>
                    <a:pt x="1861169" y="10932"/>
                  </a:cubicBezTo>
                  <a:cubicBezTo>
                    <a:pt x="1861169" y="17030"/>
                    <a:pt x="1866146" y="21864"/>
                    <a:pt x="1872169" y="21864"/>
                  </a:cubicBezTo>
                  <a:close/>
                  <a:moveTo>
                    <a:pt x="1863025" y="116759"/>
                  </a:moveTo>
                  <a:lnTo>
                    <a:pt x="1881390" y="116759"/>
                  </a:lnTo>
                  <a:lnTo>
                    <a:pt x="1881390" y="35473"/>
                  </a:lnTo>
                  <a:lnTo>
                    <a:pt x="1863025" y="35473"/>
                  </a:lnTo>
                  <a:lnTo>
                    <a:pt x="1863025" y="116759"/>
                  </a:lnTo>
                  <a:close/>
                  <a:moveTo>
                    <a:pt x="1902430" y="116759"/>
                  </a:moveTo>
                  <a:lnTo>
                    <a:pt x="1968298" y="116759"/>
                  </a:lnTo>
                  <a:lnTo>
                    <a:pt x="1968298" y="102257"/>
                  </a:lnTo>
                  <a:lnTo>
                    <a:pt x="1925991" y="102257"/>
                  </a:lnTo>
                  <a:lnTo>
                    <a:pt x="1925991" y="100993"/>
                  </a:lnTo>
                  <a:lnTo>
                    <a:pt x="1967623" y="47819"/>
                  </a:lnTo>
                  <a:lnTo>
                    <a:pt x="1967623" y="35473"/>
                  </a:lnTo>
                  <a:lnTo>
                    <a:pt x="1902801" y="35473"/>
                  </a:lnTo>
                  <a:lnTo>
                    <a:pt x="1902801" y="49976"/>
                  </a:lnTo>
                  <a:lnTo>
                    <a:pt x="1945622" y="49976"/>
                  </a:lnTo>
                  <a:lnTo>
                    <a:pt x="1945622" y="51314"/>
                  </a:lnTo>
                  <a:lnTo>
                    <a:pt x="1902430" y="105455"/>
                  </a:lnTo>
                  <a:lnTo>
                    <a:pt x="1902430" y="116759"/>
                  </a:lnTo>
                  <a:close/>
                  <a:moveTo>
                    <a:pt x="2039962" y="94523"/>
                  </a:moveTo>
                  <a:cubicBezTo>
                    <a:pt x="2037288" y="100621"/>
                    <a:pt x="2030960" y="104042"/>
                    <a:pt x="2021825" y="104042"/>
                  </a:cubicBezTo>
                  <a:cubicBezTo>
                    <a:pt x="2009702" y="104042"/>
                    <a:pt x="2001899" y="95415"/>
                    <a:pt x="2001452" y="81657"/>
                  </a:cubicBezTo>
                  <a:lnTo>
                    <a:pt x="2001452" y="80689"/>
                  </a:lnTo>
                  <a:lnTo>
                    <a:pt x="2058252" y="80689"/>
                  </a:lnTo>
                  <a:lnTo>
                    <a:pt x="2058252" y="74815"/>
                  </a:lnTo>
                  <a:cubicBezTo>
                    <a:pt x="2058252" y="49307"/>
                    <a:pt x="2044349" y="33912"/>
                    <a:pt x="2021150" y="33912"/>
                  </a:cubicBezTo>
                  <a:cubicBezTo>
                    <a:pt x="1997588" y="33912"/>
                    <a:pt x="1982943" y="50347"/>
                    <a:pt x="1982943" y="76451"/>
                  </a:cubicBezTo>
                  <a:cubicBezTo>
                    <a:pt x="1982943" y="102480"/>
                    <a:pt x="1997360" y="118395"/>
                    <a:pt x="2021302" y="118395"/>
                  </a:cubicBezTo>
                  <a:cubicBezTo>
                    <a:pt x="2040476" y="118395"/>
                    <a:pt x="2054084" y="109173"/>
                    <a:pt x="2057433" y="94523"/>
                  </a:cubicBezTo>
                  <a:lnTo>
                    <a:pt x="2039962" y="94523"/>
                  </a:lnTo>
                  <a:close/>
                  <a:moveTo>
                    <a:pt x="2021074" y="48265"/>
                  </a:moveTo>
                  <a:cubicBezTo>
                    <a:pt x="2032159" y="48265"/>
                    <a:pt x="2039439" y="56074"/>
                    <a:pt x="2039810" y="68419"/>
                  </a:cubicBezTo>
                  <a:lnTo>
                    <a:pt x="2001528" y="68419"/>
                  </a:lnTo>
                  <a:cubicBezTo>
                    <a:pt x="2002346" y="56222"/>
                    <a:pt x="2010073" y="48265"/>
                    <a:pt x="2021074" y="48265"/>
                  </a:cubicBezTo>
                  <a:close/>
                  <a:moveTo>
                    <a:pt x="2090511" y="118246"/>
                  </a:moveTo>
                  <a:cubicBezTo>
                    <a:pt x="2097571" y="118246"/>
                    <a:pt x="2102406" y="113263"/>
                    <a:pt x="2102406" y="106645"/>
                  </a:cubicBezTo>
                  <a:cubicBezTo>
                    <a:pt x="2102406" y="100100"/>
                    <a:pt x="2097571" y="95118"/>
                    <a:pt x="2090511" y="95118"/>
                  </a:cubicBezTo>
                  <a:cubicBezTo>
                    <a:pt x="2083526" y="95118"/>
                    <a:pt x="2078616" y="100100"/>
                    <a:pt x="2078616" y="106645"/>
                  </a:cubicBezTo>
                  <a:cubicBezTo>
                    <a:pt x="2078616" y="113263"/>
                    <a:pt x="2083526" y="118246"/>
                    <a:pt x="2090511" y="118246"/>
                  </a:cubicBezTo>
                  <a:close/>
                  <a:moveTo>
                    <a:pt x="2125082" y="146209"/>
                  </a:moveTo>
                  <a:cubicBezTo>
                    <a:pt x="2143295" y="146209"/>
                    <a:pt x="2151993" y="139589"/>
                    <a:pt x="2158911" y="119585"/>
                  </a:cubicBezTo>
                  <a:lnTo>
                    <a:pt x="2188276" y="35473"/>
                  </a:lnTo>
                  <a:lnTo>
                    <a:pt x="2168797" y="35473"/>
                  </a:lnTo>
                  <a:lnTo>
                    <a:pt x="2149842" y="99282"/>
                  </a:lnTo>
                  <a:lnTo>
                    <a:pt x="2148576" y="99282"/>
                  </a:lnTo>
                  <a:lnTo>
                    <a:pt x="2129545" y="35473"/>
                  </a:lnTo>
                  <a:lnTo>
                    <a:pt x="2109323" y="35473"/>
                  </a:lnTo>
                  <a:lnTo>
                    <a:pt x="2138394" y="117056"/>
                  </a:lnTo>
                  <a:lnTo>
                    <a:pt x="2137424" y="120849"/>
                  </a:lnTo>
                  <a:cubicBezTo>
                    <a:pt x="2135045" y="128509"/>
                    <a:pt x="2130658" y="131484"/>
                    <a:pt x="2122855" y="131484"/>
                  </a:cubicBezTo>
                  <a:cubicBezTo>
                    <a:pt x="2121589" y="131484"/>
                    <a:pt x="2118839" y="131410"/>
                    <a:pt x="2117802" y="131260"/>
                  </a:cubicBezTo>
                  <a:lnTo>
                    <a:pt x="2117802" y="145911"/>
                  </a:lnTo>
                  <a:cubicBezTo>
                    <a:pt x="2118982" y="146134"/>
                    <a:pt x="2123968" y="146209"/>
                    <a:pt x="2125082" y="146209"/>
                  </a:cubicBezTo>
                  <a:close/>
                  <a:moveTo>
                    <a:pt x="2204187" y="116759"/>
                  </a:moveTo>
                  <a:lnTo>
                    <a:pt x="2222619" y="116759"/>
                  </a:lnTo>
                  <a:lnTo>
                    <a:pt x="2222619" y="67304"/>
                  </a:lnTo>
                  <a:cubicBezTo>
                    <a:pt x="2222619" y="57189"/>
                    <a:pt x="2229385" y="49529"/>
                    <a:pt x="2238530" y="49529"/>
                  </a:cubicBezTo>
                  <a:cubicBezTo>
                    <a:pt x="2247598" y="49529"/>
                    <a:pt x="2253251" y="55032"/>
                    <a:pt x="2253251" y="64031"/>
                  </a:cubicBezTo>
                  <a:lnTo>
                    <a:pt x="2253251" y="116759"/>
                  </a:lnTo>
                  <a:lnTo>
                    <a:pt x="2271169" y="116759"/>
                  </a:lnTo>
                  <a:lnTo>
                    <a:pt x="2271169" y="65965"/>
                  </a:lnTo>
                  <a:cubicBezTo>
                    <a:pt x="2271169" y="56669"/>
                    <a:pt x="2277488" y="49529"/>
                    <a:pt x="2287079" y="49529"/>
                  </a:cubicBezTo>
                  <a:cubicBezTo>
                    <a:pt x="2296966" y="49529"/>
                    <a:pt x="2301943" y="54810"/>
                    <a:pt x="2301943" y="65370"/>
                  </a:cubicBezTo>
                  <a:lnTo>
                    <a:pt x="2301943" y="116759"/>
                  </a:lnTo>
                  <a:lnTo>
                    <a:pt x="2320309" y="116759"/>
                  </a:lnTo>
                  <a:lnTo>
                    <a:pt x="2320309" y="60833"/>
                  </a:lnTo>
                  <a:cubicBezTo>
                    <a:pt x="2320309" y="43952"/>
                    <a:pt x="2310498" y="33912"/>
                    <a:pt x="2294216" y="33912"/>
                  </a:cubicBezTo>
                  <a:cubicBezTo>
                    <a:pt x="2282912" y="33912"/>
                    <a:pt x="2273548" y="39712"/>
                    <a:pt x="2269532" y="48562"/>
                  </a:cubicBezTo>
                  <a:lnTo>
                    <a:pt x="2268267" y="48562"/>
                  </a:lnTo>
                  <a:cubicBezTo>
                    <a:pt x="2264850" y="39564"/>
                    <a:pt x="2257038" y="33912"/>
                    <a:pt x="2245819" y="33912"/>
                  </a:cubicBezTo>
                  <a:cubicBezTo>
                    <a:pt x="2235037" y="33912"/>
                    <a:pt x="2226711" y="39415"/>
                    <a:pt x="2223219" y="48562"/>
                  </a:cubicBezTo>
                  <a:lnTo>
                    <a:pt x="2221953" y="48562"/>
                  </a:lnTo>
                  <a:lnTo>
                    <a:pt x="2221953" y="35473"/>
                  </a:lnTo>
                  <a:lnTo>
                    <a:pt x="2204187" y="35473"/>
                  </a:lnTo>
                  <a:lnTo>
                    <a:pt x="2204187" y="116759"/>
                  </a:lnTo>
                  <a:close/>
                  <a:moveTo>
                    <a:pt x="2342909" y="116759"/>
                  </a:moveTo>
                  <a:lnTo>
                    <a:pt x="2361341" y="116759"/>
                  </a:lnTo>
                  <a:lnTo>
                    <a:pt x="2361341" y="4015"/>
                  </a:lnTo>
                  <a:lnTo>
                    <a:pt x="2342909" y="4015"/>
                  </a:lnTo>
                  <a:lnTo>
                    <a:pt x="2342909" y="116759"/>
                  </a:lnTo>
                  <a:close/>
                </a:path>
              </a:pathLst>
            </a:custGeom>
            <a:solidFill>
              <a:srgbClr val="FAFBFC"/>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2553" name="Google Shape;2553;p185"/>
            <p:cNvSpPr/>
            <p:nvPr/>
          </p:nvSpPr>
          <p:spPr>
            <a:xfrm>
              <a:off x="4969138" y="3464946"/>
              <a:ext cx="127181" cy="3080707"/>
            </a:xfrm>
            <a:custGeom>
              <a:rect b="b" l="l" r="r" t="t"/>
              <a:pathLst>
                <a:path extrusionOk="0" h="3080707" w="127181">
                  <a:moveTo>
                    <a:pt x="126847" y="80486"/>
                  </a:moveTo>
                  <a:lnTo>
                    <a:pt x="126847" y="71840"/>
                  </a:lnTo>
                  <a:lnTo>
                    <a:pt x="104210" y="71840"/>
                  </a:lnTo>
                  <a:lnTo>
                    <a:pt x="104210" y="0"/>
                  </a:lnTo>
                  <a:lnTo>
                    <a:pt x="94564" y="0"/>
                  </a:lnTo>
                  <a:lnTo>
                    <a:pt x="70589" y="15562"/>
                  </a:lnTo>
                  <a:lnTo>
                    <a:pt x="70589" y="26047"/>
                  </a:lnTo>
                  <a:lnTo>
                    <a:pt x="93616" y="11156"/>
                  </a:lnTo>
                  <a:lnTo>
                    <a:pt x="94508" y="11156"/>
                  </a:lnTo>
                  <a:lnTo>
                    <a:pt x="94508" y="71840"/>
                  </a:lnTo>
                  <a:lnTo>
                    <a:pt x="70755" y="71840"/>
                  </a:lnTo>
                  <a:lnTo>
                    <a:pt x="70755" y="80486"/>
                  </a:lnTo>
                  <a:lnTo>
                    <a:pt x="126847" y="80486"/>
                  </a:lnTo>
                  <a:close/>
                  <a:moveTo>
                    <a:pt x="70811" y="222548"/>
                  </a:moveTo>
                  <a:lnTo>
                    <a:pt x="70811" y="222883"/>
                  </a:lnTo>
                  <a:lnTo>
                    <a:pt x="80290" y="222883"/>
                  </a:lnTo>
                  <a:lnTo>
                    <a:pt x="80290" y="222548"/>
                  </a:lnTo>
                  <a:cubicBezTo>
                    <a:pt x="80290" y="213066"/>
                    <a:pt x="86423" y="206875"/>
                    <a:pt x="95679" y="206875"/>
                  </a:cubicBezTo>
                  <a:cubicBezTo>
                    <a:pt x="105046" y="206875"/>
                    <a:pt x="111123" y="212565"/>
                    <a:pt x="111123" y="221210"/>
                  </a:cubicBezTo>
                  <a:cubicBezTo>
                    <a:pt x="111123" y="227569"/>
                    <a:pt x="108670" y="231863"/>
                    <a:pt x="98467" y="243297"/>
                  </a:cubicBezTo>
                  <a:lnTo>
                    <a:pt x="71258" y="273585"/>
                  </a:lnTo>
                  <a:lnTo>
                    <a:pt x="71258" y="280389"/>
                  </a:lnTo>
                  <a:lnTo>
                    <a:pt x="122164" y="280389"/>
                  </a:lnTo>
                  <a:lnTo>
                    <a:pt x="122164" y="271465"/>
                  </a:lnTo>
                  <a:lnTo>
                    <a:pt x="85308" y="271465"/>
                  </a:lnTo>
                  <a:lnTo>
                    <a:pt x="85308" y="270517"/>
                  </a:lnTo>
                  <a:lnTo>
                    <a:pt x="104265" y="249879"/>
                  </a:lnTo>
                  <a:cubicBezTo>
                    <a:pt x="117090" y="235879"/>
                    <a:pt x="120881" y="229186"/>
                    <a:pt x="120881" y="220820"/>
                  </a:cubicBezTo>
                  <a:cubicBezTo>
                    <a:pt x="120881" y="207378"/>
                    <a:pt x="110733" y="198230"/>
                    <a:pt x="95958" y="198230"/>
                  </a:cubicBezTo>
                  <a:cubicBezTo>
                    <a:pt x="81294" y="198230"/>
                    <a:pt x="70811" y="208381"/>
                    <a:pt x="70811" y="222548"/>
                  </a:cubicBezTo>
                  <a:close/>
                  <a:moveTo>
                    <a:pt x="86647" y="442977"/>
                  </a:moveTo>
                  <a:lnTo>
                    <a:pt x="95847" y="442977"/>
                  </a:lnTo>
                  <a:cubicBezTo>
                    <a:pt x="106997" y="442977"/>
                    <a:pt x="114079" y="448945"/>
                    <a:pt x="114079" y="458312"/>
                  </a:cubicBezTo>
                  <a:cubicBezTo>
                    <a:pt x="114079" y="467403"/>
                    <a:pt x="107221" y="473096"/>
                    <a:pt x="96181" y="473096"/>
                  </a:cubicBezTo>
                  <a:cubicBezTo>
                    <a:pt x="86144" y="473096"/>
                    <a:pt x="79007" y="467517"/>
                    <a:pt x="78116" y="458931"/>
                  </a:cubicBezTo>
                  <a:lnTo>
                    <a:pt x="68804" y="458931"/>
                  </a:lnTo>
                  <a:cubicBezTo>
                    <a:pt x="69529" y="472819"/>
                    <a:pt x="80569" y="481967"/>
                    <a:pt x="96459" y="481967"/>
                  </a:cubicBezTo>
                  <a:cubicBezTo>
                    <a:pt x="112517" y="481967"/>
                    <a:pt x="124003" y="472201"/>
                    <a:pt x="124003" y="458541"/>
                  </a:cubicBezTo>
                  <a:cubicBezTo>
                    <a:pt x="124003" y="447555"/>
                    <a:pt x="117647" y="440026"/>
                    <a:pt x="106942" y="438626"/>
                  </a:cubicBezTo>
                  <a:lnTo>
                    <a:pt x="106942" y="437732"/>
                  </a:lnTo>
                  <a:cubicBezTo>
                    <a:pt x="115584" y="435618"/>
                    <a:pt x="120658" y="428698"/>
                    <a:pt x="120658" y="418998"/>
                  </a:cubicBezTo>
                  <a:cubicBezTo>
                    <a:pt x="120658" y="406775"/>
                    <a:pt x="110399" y="398132"/>
                    <a:pt x="96013" y="398132"/>
                  </a:cubicBezTo>
                  <a:cubicBezTo>
                    <a:pt x="81126" y="398132"/>
                    <a:pt x="71313" y="406775"/>
                    <a:pt x="70365" y="420721"/>
                  </a:cubicBezTo>
                  <a:lnTo>
                    <a:pt x="79789" y="420721"/>
                  </a:lnTo>
                  <a:cubicBezTo>
                    <a:pt x="80569" y="412077"/>
                    <a:pt x="86590" y="406775"/>
                    <a:pt x="95623" y="406775"/>
                  </a:cubicBezTo>
                  <a:cubicBezTo>
                    <a:pt x="104712" y="406775"/>
                    <a:pt x="110733" y="412192"/>
                    <a:pt x="110733" y="420388"/>
                  </a:cubicBezTo>
                  <a:cubicBezTo>
                    <a:pt x="110733" y="428812"/>
                    <a:pt x="104433" y="434724"/>
                    <a:pt x="95400" y="434724"/>
                  </a:cubicBezTo>
                  <a:lnTo>
                    <a:pt x="86647" y="434724"/>
                  </a:lnTo>
                  <a:lnTo>
                    <a:pt x="86647" y="442977"/>
                  </a:lnTo>
                  <a:close/>
                  <a:moveTo>
                    <a:pt x="105882" y="680195"/>
                  </a:moveTo>
                  <a:lnTo>
                    <a:pt x="114859" y="680195"/>
                  </a:lnTo>
                  <a:lnTo>
                    <a:pt x="114859" y="663184"/>
                  </a:lnTo>
                  <a:lnTo>
                    <a:pt x="127181" y="663184"/>
                  </a:lnTo>
                  <a:lnTo>
                    <a:pt x="127181" y="654541"/>
                  </a:lnTo>
                  <a:lnTo>
                    <a:pt x="114915" y="654541"/>
                  </a:lnTo>
                  <a:lnTo>
                    <a:pt x="114915" y="631666"/>
                  </a:lnTo>
                  <a:lnTo>
                    <a:pt x="105994" y="631666"/>
                  </a:lnTo>
                  <a:lnTo>
                    <a:pt x="105994" y="654646"/>
                  </a:lnTo>
                  <a:lnTo>
                    <a:pt x="79621" y="654646"/>
                  </a:lnTo>
                  <a:lnTo>
                    <a:pt x="79621" y="653922"/>
                  </a:lnTo>
                  <a:lnTo>
                    <a:pt x="106552" y="599710"/>
                  </a:lnTo>
                  <a:lnTo>
                    <a:pt x="96515" y="599710"/>
                  </a:lnTo>
                  <a:lnTo>
                    <a:pt x="69195" y="655207"/>
                  </a:lnTo>
                  <a:lnTo>
                    <a:pt x="69195" y="663184"/>
                  </a:lnTo>
                  <a:lnTo>
                    <a:pt x="105882" y="663184"/>
                  </a:lnTo>
                  <a:lnTo>
                    <a:pt x="105882" y="680195"/>
                  </a:lnTo>
                  <a:close/>
                  <a:moveTo>
                    <a:pt x="95790" y="881716"/>
                  </a:moveTo>
                  <a:cubicBezTo>
                    <a:pt x="112127" y="881716"/>
                    <a:pt x="123223" y="870674"/>
                    <a:pt x="123223" y="854387"/>
                  </a:cubicBezTo>
                  <a:cubicBezTo>
                    <a:pt x="123223" y="838547"/>
                    <a:pt x="112852" y="827447"/>
                    <a:pt x="97965" y="827447"/>
                  </a:cubicBezTo>
                  <a:cubicBezTo>
                    <a:pt x="90884" y="827447"/>
                    <a:pt x="85141" y="829951"/>
                    <a:pt x="81182" y="834749"/>
                  </a:cubicBezTo>
                  <a:lnTo>
                    <a:pt x="80290" y="834749"/>
                  </a:lnTo>
                  <a:lnTo>
                    <a:pt x="82521" y="808485"/>
                  </a:lnTo>
                  <a:lnTo>
                    <a:pt x="118763" y="808485"/>
                  </a:lnTo>
                  <a:lnTo>
                    <a:pt x="118763" y="799613"/>
                  </a:lnTo>
                  <a:lnTo>
                    <a:pt x="74770" y="799613"/>
                  </a:lnTo>
                  <a:lnTo>
                    <a:pt x="70700" y="845068"/>
                  </a:lnTo>
                  <a:lnTo>
                    <a:pt x="80011" y="845068"/>
                  </a:lnTo>
                  <a:cubicBezTo>
                    <a:pt x="83189" y="839385"/>
                    <a:pt x="89155" y="836091"/>
                    <a:pt x="96348" y="836091"/>
                  </a:cubicBezTo>
                  <a:cubicBezTo>
                    <a:pt x="106663" y="836091"/>
                    <a:pt x="113633" y="843564"/>
                    <a:pt x="113633" y="854606"/>
                  </a:cubicBezTo>
                  <a:cubicBezTo>
                    <a:pt x="113633" y="865543"/>
                    <a:pt x="106718" y="872845"/>
                    <a:pt x="96348" y="872845"/>
                  </a:cubicBezTo>
                  <a:cubicBezTo>
                    <a:pt x="86925" y="872845"/>
                    <a:pt x="79732" y="867047"/>
                    <a:pt x="78841" y="858623"/>
                  </a:cubicBezTo>
                  <a:lnTo>
                    <a:pt x="69362" y="858623"/>
                  </a:lnTo>
                  <a:cubicBezTo>
                    <a:pt x="70197" y="872454"/>
                    <a:pt x="80792" y="881716"/>
                    <a:pt x="95790" y="881716"/>
                  </a:cubicBezTo>
                  <a:close/>
                  <a:moveTo>
                    <a:pt x="124059" y="1054176"/>
                  </a:moveTo>
                  <a:cubicBezTo>
                    <a:pt x="124059" y="1039507"/>
                    <a:pt x="113465" y="1028636"/>
                    <a:pt x="99136" y="1028636"/>
                  </a:cubicBezTo>
                  <a:cubicBezTo>
                    <a:pt x="94006" y="1028636"/>
                    <a:pt x="88207" y="1031025"/>
                    <a:pt x="85810" y="1034262"/>
                  </a:cubicBezTo>
                  <a:lnTo>
                    <a:pt x="84974" y="1033814"/>
                  </a:lnTo>
                  <a:cubicBezTo>
                    <a:pt x="85364" y="1032929"/>
                    <a:pt x="85141" y="1033148"/>
                    <a:pt x="87594" y="1029692"/>
                  </a:cubicBezTo>
                  <a:lnTo>
                    <a:pt x="109563" y="999517"/>
                  </a:lnTo>
                  <a:lnTo>
                    <a:pt x="98244" y="999517"/>
                  </a:lnTo>
                  <a:cubicBezTo>
                    <a:pt x="97686" y="1000354"/>
                    <a:pt x="80959" y="1023781"/>
                    <a:pt x="80234" y="1025009"/>
                  </a:cubicBezTo>
                  <a:cubicBezTo>
                    <a:pt x="72539" y="1036213"/>
                    <a:pt x="69362" y="1044752"/>
                    <a:pt x="69362" y="1054176"/>
                  </a:cubicBezTo>
                  <a:cubicBezTo>
                    <a:pt x="69362" y="1070187"/>
                    <a:pt x="80792" y="1081677"/>
                    <a:pt x="96627" y="1081677"/>
                  </a:cubicBezTo>
                  <a:cubicBezTo>
                    <a:pt x="112573" y="1081677"/>
                    <a:pt x="124059" y="1070130"/>
                    <a:pt x="124059" y="1054176"/>
                  </a:cubicBezTo>
                  <a:close/>
                  <a:moveTo>
                    <a:pt x="96683" y="1072919"/>
                  </a:moveTo>
                  <a:cubicBezTo>
                    <a:pt x="86590" y="1072919"/>
                    <a:pt x="78896" y="1064999"/>
                    <a:pt x="78896" y="1054680"/>
                  </a:cubicBezTo>
                  <a:cubicBezTo>
                    <a:pt x="78896" y="1044304"/>
                    <a:pt x="86590" y="1036384"/>
                    <a:pt x="96683" y="1036384"/>
                  </a:cubicBezTo>
                  <a:cubicBezTo>
                    <a:pt x="106831" y="1036384"/>
                    <a:pt x="114525" y="1044304"/>
                    <a:pt x="114525" y="1054680"/>
                  </a:cubicBezTo>
                  <a:cubicBezTo>
                    <a:pt x="114525" y="1064999"/>
                    <a:pt x="106831" y="1072919"/>
                    <a:pt x="96683" y="1072919"/>
                  </a:cubicBezTo>
                  <a:close/>
                  <a:moveTo>
                    <a:pt x="77168" y="1279904"/>
                  </a:moveTo>
                  <a:lnTo>
                    <a:pt x="87650" y="1279904"/>
                  </a:lnTo>
                  <a:lnTo>
                    <a:pt x="123724" y="1208511"/>
                  </a:lnTo>
                  <a:lnTo>
                    <a:pt x="123724" y="1199420"/>
                  </a:lnTo>
                  <a:lnTo>
                    <a:pt x="70031" y="1199420"/>
                  </a:lnTo>
                  <a:lnTo>
                    <a:pt x="70031" y="1208234"/>
                  </a:lnTo>
                  <a:lnTo>
                    <a:pt x="113689" y="1208234"/>
                  </a:lnTo>
                  <a:lnTo>
                    <a:pt x="113689" y="1208958"/>
                  </a:lnTo>
                  <a:lnTo>
                    <a:pt x="77168" y="1279904"/>
                  </a:lnTo>
                  <a:close/>
                  <a:moveTo>
                    <a:pt x="96738" y="1481597"/>
                  </a:moveTo>
                  <a:cubicBezTo>
                    <a:pt x="113465" y="1481597"/>
                    <a:pt x="125063" y="1472002"/>
                    <a:pt x="125063" y="1458275"/>
                  </a:cubicBezTo>
                  <a:cubicBezTo>
                    <a:pt x="125063" y="1448128"/>
                    <a:pt x="118428" y="1439817"/>
                    <a:pt x="108670" y="1437752"/>
                  </a:cubicBezTo>
                  <a:lnTo>
                    <a:pt x="108670" y="1436857"/>
                  </a:lnTo>
                  <a:cubicBezTo>
                    <a:pt x="116866" y="1434572"/>
                    <a:pt x="121829" y="1427709"/>
                    <a:pt x="121829" y="1418951"/>
                  </a:cubicBezTo>
                  <a:cubicBezTo>
                    <a:pt x="121829" y="1406405"/>
                    <a:pt x="111402" y="1397533"/>
                    <a:pt x="96738" y="1397533"/>
                  </a:cubicBezTo>
                  <a:cubicBezTo>
                    <a:pt x="82074" y="1397533"/>
                    <a:pt x="71592" y="1406405"/>
                    <a:pt x="71592" y="1418951"/>
                  </a:cubicBezTo>
                  <a:cubicBezTo>
                    <a:pt x="71592" y="1427709"/>
                    <a:pt x="76665" y="1434629"/>
                    <a:pt x="84750" y="1436857"/>
                  </a:cubicBezTo>
                  <a:lnTo>
                    <a:pt x="84750" y="1437752"/>
                  </a:lnTo>
                  <a:cubicBezTo>
                    <a:pt x="74826" y="1440151"/>
                    <a:pt x="68358" y="1448289"/>
                    <a:pt x="68358" y="1458275"/>
                  </a:cubicBezTo>
                  <a:cubicBezTo>
                    <a:pt x="68358" y="1472002"/>
                    <a:pt x="80011" y="1481597"/>
                    <a:pt x="96738" y="1481597"/>
                  </a:cubicBezTo>
                  <a:close/>
                  <a:moveTo>
                    <a:pt x="96738" y="1433516"/>
                  </a:moveTo>
                  <a:cubicBezTo>
                    <a:pt x="87427" y="1433516"/>
                    <a:pt x="81238" y="1428042"/>
                    <a:pt x="81238" y="1419789"/>
                  </a:cubicBezTo>
                  <a:cubicBezTo>
                    <a:pt x="81238" y="1411593"/>
                    <a:pt x="87427" y="1406129"/>
                    <a:pt x="96738" y="1406129"/>
                  </a:cubicBezTo>
                  <a:cubicBezTo>
                    <a:pt x="106049" y="1406129"/>
                    <a:pt x="112183" y="1411593"/>
                    <a:pt x="112183" y="1419789"/>
                  </a:cubicBezTo>
                  <a:cubicBezTo>
                    <a:pt x="112183" y="1428042"/>
                    <a:pt x="106049" y="1433516"/>
                    <a:pt x="96738" y="1433516"/>
                  </a:cubicBezTo>
                  <a:close/>
                  <a:moveTo>
                    <a:pt x="96738" y="1473058"/>
                  </a:moveTo>
                  <a:cubicBezTo>
                    <a:pt x="85810" y="1473058"/>
                    <a:pt x="78283" y="1466700"/>
                    <a:pt x="78283" y="1457495"/>
                  </a:cubicBezTo>
                  <a:cubicBezTo>
                    <a:pt x="78283" y="1448289"/>
                    <a:pt x="85810" y="1441931"/>
                    <a:pt x="96738" y="1441931"/>
                  </a:cubicBezTo>
                  <a:cubicBezTo>
                    <a:pt x="107667" y="1441931"/>
                    <a:pt x="115194" y="1448289"/>
                    <a:pt x="115194" y="1457495"/>
                  </a:cubicBezTo>
                  <a:cubicBezTo>
                    <a:pt x="115194" y="1466700"/>
                    <a:pt x="107667" y="1473058"/>
                    <a:pt x="96738" y="1473058"/>
                  </a:cubicBezTo>
                  <a:close/>
                  <a:moveTo>
                    <a:pt x="68971" y="1625051"/>
                  </a:moveTo>
                  <a:cubicBezTo>
                    <a:pt x="68971" y="1639778"/>
                    <a:pt x="79510" y="1650591"/>
                    <a:pt x="93895" y="1650591"/>
                  </a:cubicBezTo>
                  <a:cubicBezTo>
                    <a:pt x="98969" y="1650591"/>
                    <a:pt x="104655" y="1648193"/>
                    <a:pt x="107053" y="1644966"/>
                  </a:cubicBezTo>
                  <a:lnTo>
                    <a:pt x="107890" y="1645403"/>
                  </a:lnTo>
                  <a:cubicBezTo>
                    <a:pt x="107388" y="1646298"/>
                    <a:pt x="106997" y="1647022"/>
                    <a:pt x="105158" y="1649535"/>
                  </a:cubicBezTo>
                  <a:lnTo>
                    <a:pt x="83245" y="1679711"/>
                  </a:lnTo>
                  <a:lnTo>
                    <a:pt x="94508" y="1679711"/>
                  </a:lnTo>
                  <a:cubicBezTo>
                    <a:pt x="95121" y="1678873"/>
                    <a:pt x="111792" y="1655446"/>
                    <a:pt x="112517" y="1654218"/>
                  </a:cubicBezTo>
                  <a:cubicBezTo>
                    <a:pt x="120435" y="1642729"/>
                    <a:pt x="123669" y="1634199"/>
                    <a:pt x="123669" y="1625051"/>
                  </a:cubicBezTo>
                  <a:cubicBezTo>
                    <a:pt x="123669" y="1608983"/>
                    <a:pt x="112239" y="1597551"/>
                    <a:pt x="96348" y="1597551"/>
                  </a:cubicBezTo>
                  <a:cubicBezTo>
                    <a:pt x="80457" y="1597551"/>
                    <a:pt x="68971" y="1609097"/>
                    <a:pt x="68971" y="1625051"/>
                  </a:cubicBezTo>
                  <a:close/>
                  <a:moveTo>
                    <a:pt x="96292" y="1606308"/>
                  </a:moveTo>
                  <a:cubicBezTo>
                    <a:pt x="106440" y="1606308"/>
                    <a:pt x="114134" y="1614228"/>
                    <a:pt x="114134" y="1624547"/>
                  </a:cubicBezTo>
                  <a:cubicBezTo>
                    <a:pt x="114134" y="1634923"/>
                    <a:pt x="106440" y="1642843"/>
                    <a:pt x="96292" y="1642843"/>
                  </a:cubicBezTo>
                  <a:cubicBezTo>
                    <a:pt x="86200" y="1642843"/>
                    <a:pt x="78506" y="1634923"/>
                    <a:pt x="78506" y="1624547"/>
                  </a:cubicBezTo>
                  <a:cubicBezTo>
                    <a:pt x="78506" y="1614228"/>
                    <a:pt x="86200" y="1606308"/>
                    <a:pt x="96292" y="1606308"/>
                  </a:cubicBezTo>
                  <a:close/>
                  <a:moveTo>
                    <a:pt x="56259" y="1879614"/>
                  </a:moveTo>
                  <a:lnTo>
                    <a:pt x="56259" y="1870970"/>
                  </a:lnTo>
                  <a:lnTo>
                    <a:pt x="33621" y="1870970"/>
                  </a:lnTo>
                  <a:lnTo>
                    <a:pt x="33621" y="1799129"/>
                  </a:lnTo>
                  <a:lnTo>
                    <a:pt x="23975" y="1799129"/>
                  </a:lnTo>
                  <a:lnTo>
                    <a:pt x="0" y="1814693"/>
                  </a:lnTo>
                  <a:lnTo>
                    <a:pt x="0" y="1825174"/>
                  </a:lnTo>
                  <a:lnTo>
                    <a:pt x="23027" y="1810286"/>
                  </a:lnTo>
                  <a:lnTo>
                    <a:pt x="23920" y="1810286"/>
                  </a:lnTo>
                  <a:lnTo>
                    <a:pt x="23920" y="1870970"/>
                  </a:lnTo>
                  <a:lnTo>
                    <a:pt x="167" y="1870970"/>
                  </a:lnTo>
                  <a:lnTo>
                    <a:pt x="167" y="1879614"/>
                  </a:lnTo>
                  <a:lnTo>
                    <a:pt x="56259" y="1879614"/>
                  </a:lnTo>
                  <a:close/>
                  <a:moveTo>
                    <a:pt x="96515" y="1881451"/>
                  </a:moveTo>
                  <a:cubicBezTo>
                    <a:pt x="113968" y="1881451"/>
                    <a:pt x="123669" y="1866506"/>
                    <a:pt x="123669" y="1839395"/>
                  </a:cubicBezTo>
                  <a:cubicBezTo>
                    <a:pt x="123669" y="1812294"/>
                    <a:pt x="113968" y="1797339"/>
                    <a:pt x="96515" y="1797339"/>
                  </a:cubicBezTo>
                  <a:cubicBezTo>
                    <a:pt x="79007" y="1797339"/>
                    <a:pt x="69362" y="1812294"/>
                    <a:pt x="69362" y="1839395"/>
                  </a:cubicBezTo>
                  <a:cubicBezTo>
                    <a:pt x="69362" y="1866506"/>
                    <a:pt x="79007" y="1881451"/>
                    <a:pt x="96515" y="1881451"/>
                  </a:cubicBezTo>
                  <a:close/>
                  <a:moveTo>
                    <a:pt x="79120" y="1839395"/>
                  </a:moveTo>
                  <a:cubicBezTo>
                    <a:pt x="79120" y="1817539"/>
                    <a:pt x="85141" y="1806040"/>
                    <a:pt x="96515" y="1806040"/>
                  </a:cubicBezTo>
                  <a:cubicBezTo>
                    <a:pt x="104099" y="1806040"/>
                    <a:pt x="109339" y="1811180"/>
                    <a:pt x="111960" y="1821156"/>
                  </a:cubicBezTo>
                  <a:lnTo>
                    <a:pt x="79510" y="1848267"/>
                  </a:lnTo>
                  <a:cubicBezTo>
                    <a:pt x="79286" y="1845535"/>
                    <a:pt x="79120" y="1842575"/>
                    <a:pt x="79120" y="1839395"/>
                  </a:cubicBezTo>
                  <a:close/>
                  <a:moveTo>
                    <a:pt x="96515" y="1872750"/>
                  </a:moveTo>
                  <a:cubicBezTo>
                    <a:pt x="88932" y="1872750"/>
                    <a:pt x="83747" y="1867620"/>
                    <a:pt x="81126" y="1857748"/>
                  </a:cubicBezTo>
                  <a:lnTo>
                    <a:pt x="113465" y="1830419"/>
                  </a:lnTo>
                  <a:cubicBezTo>
                    <a:pt x="113744" y="1833208"/>
                    <a:pt x="113855" y="1836168"/>
                    <a:pt x="113855" y="1839395"/>
                  </a:cubicBezTo>
                  <a:cubicBezTo>
                    <a:pt x="113855" y="1861204"/>
                    <a:pt x="107890" y="1872750"/>
                    <a:pt x="96515" y="1872750"/>
                  </a:cubicBezTo>
                  <a:close/>
                  <a:moveTo>
                    <a:pt x="56259" y="2079517"/>
                  </a:moveTo>
                  <a:lnTo>
                    <a:pt x="56259" y="2070874"/>
                  </a:lnTo>
                  <a:lnTo>
                    <a:pt x="33621" y="2070874"/>
                  </a:lnTo>
                  <a:lnTo>
                    <a:pt x="33621" y="1999032"/>
                  </a:lnTo>
                  <a:lnTo>
                    <a:pt x="23975" y="1999032"/>
                  </a:lnTo>
                  <a:lnTo>
                    <a:pt x="0" y="2014596"/>
                  </a:lnTo>
                  <a:lnTo>
                    <a:pt x="0" y="2025077"/>
                  </a:lnTo>
                  <a:lnTo>
                    <a:pt x="23027" y="2010189"/>
                  </a:lnTo>
                  <a:lnTo>
                    <a:pt x="23920" y="2010189"/>
                  </a:lnTo>
                  <a:lnTo>
                    <a:pt x="23920" y="2070874"/>
                  </a:lnTo>
                  <a:lnTo>
                    <a:pt x="167" y="2070874"/>
                  </a:lnTo>
                  <a:lnTo>
                    <a:pt x="167" y="2079517"/>
                  </a:lnTo>
                  <a:lnTo>
                    <a:pt x="56259" y="2079517"/>
                  </a:lnTo>
                  <a:close/>
                  <a:moveTo>
                    <a:pt x="126847" y="2079517"/>
                  </a:moveTo>
                  <a:lnTo>
                    <a:pt x="126847" y="2070874"/>
                  </a:lnTo>
                  <a:lnTo>
                    <a:pt x="104210" y="2070874"/>
                  </a:lnTo>
                  <a:lnTo>
                    <a:pt x="104210" y="1999032"/>
                  </a:lnTo>
                  <a:lnTo>
                    <a:pt x="94564" y="1999032"/>
                  </a:lnTo>
                  <a:lnTo>
                    <a:pt x="70589" y="2014596"/>
                  </a:lnTo>
                  <a:lnTo>
                    <a:pt x="70589" y="2025077"/>
                  </a:lnTo>
                  <a:lnTo>
                    <a:pt x="93616" y="2010189"/>
                  </a:lnTo>
                  <a:lnTo>
                    <a:pt x="94508" y="2010189"/>
                  </a:lnTo>
                  <a:lnTo>
                    <a:pt x="94508" y="2070874"/>
                  </a:lnTo>
                  <a:lnTo>
                    <a:pt x="70755" y="2070874"/>
                  </a:lnTo>
                  <a:lnTo>
                    <a:pt x="70755" y="2079517"/>
                  </a:lnTo>
                  <a:lnTo>
                    <a:pt x="126847" y="2079517"/>
                  </a:lnTo>
                  <a:close/>
                  <a:moveTo>
                    <a:pt x="56259" y="2279420"/>
                  </a:moveTo>
                  <a:lnTo>
                    <a:pt x="56259" y="2270777"/>
                  </a:lnTo>
                  <a:lnTo>
                    <a:pt x="33621" y="2270777"/>
                  </a:lnTo>
                  <a:lnTo>
                    <a:pt x="33621" y="2198935"/>
                  </a:lnTo>
                  <a:lnTo>
                    <a:pt x="23975" y="2198935"/>
                  </a:lnTo>
                  <a:lnTo>
                    <a:pt x="0" y="2214499"/>
                  </a:lnTo>
                  <a:lnTo>
                    <a:pt x="0" y="2224980"/>
                  </a:lnTo>
                  <a:lnTo>
                    <a:pt x="23027" y="2210092"/>
                  </a:lnTo>
                  <a:lnTo>
                    <a:pt x="23920" y="2210092"/>
                  </a:lnTo>
                  <a:lnTo>
                    <a:pt x="23920" y="2270777"/>
                  </a:lnTo>
                  <a:lnTo>
                    <a:pt x="167" y="2270777"/>
                  </a:lnTo>
                  <a:lnTo>
                    <a:pt x="167" y="2279420"/>
                  </a:lnTo>
                  <a:lnTo>
                    <a:pt x="56259" y="2279420"/>
                  </a:lnTo>
                  <a:close/>
                  <a:moveTo>
                    <a:pt x="70811" y="2221582"/>
                  </a:moveTo>
                  <a:lnTo>
                    <a:pt x="70811" y="2221915"/>
                  </a:lnTo>
                  <a:lnTo>
                    <a:pt x="80290" y="2221915"/>
                  </a:lnTo>
                  <a:lnTo>
                    <a:pt x="80290" y="2221582"/>
                  </a:lnTo>
                  <a:cubicBezTo>
                    <a:pt x="80290" y="2212100"/>
                    <a:pt x="86423" y="2205903"/>
                    <a:pt x="95679" y="2205903"/>
                  </a:cubicBezTo>
                  <a:cubicBezTo>
                    <a:pt x="105046" y="2205903"/>
                    <a:pt x="111123" y="2211596"/>
                    <a:pt x="111123" y="2220239"/>
                  </a:cubicBezTo>
                  <a:cubicBezTo>
                    <a:pt x="111123" y="2226598"/>
                    <a:pt x="108670" y="2230891"/>
                    <a:pt x="98467" y="2242333"/>
                  </a:cubicBezTo>
                  <a:lnTo>
                    <a:pt x="71258" y="2272614"/>
                  </a:lnTo>
                  <a:lnTo>
                    <a:pt x="71258" y="2279420"/>
                  </a:lnTo>
                  <a:lnTo>
                    <a:pt x="122164" y="2279420"/>
                  </a:lnTo>
                  <a:lnTo>
                    <a:pt x="122164" y="2270491"/>
                  </a:lnTo>
                  <a:lnTo>
                    <a:pt x="85308" y="2270491"/>
                  </a:lnTo>
                  <a:lnTo>
                    <a:pt x="85308" y="2269549"/>
                  </a:lnTo>
                  <a:lnTo>
                    <a:pt x="104265" y="2248911"/>
                  </a:lnTo>
                  <a:cubicBezTo>
                    <a:pt x="117090" y="2234908"/>
                    <a:pt x="120881" y="2228216"/>
                    <a:pt x="120881" y="2219849"/>
                  </a:cubicBezTo>
                  <a:cubicBezTo>
                    <a:pt x="120881" y="2206408"/>
                    <a:pt x="110733" y="2197260"/>
                    <a:pt x="95958" y="2197260"/>
                  </a:cubicBezTo>
                  <a:cubicBezTo>
                    <a:pt x="81294" y="2197260"/>
                    <a:pt x="70811" y="2207417"/>
                    <a:pt x="70811" y="2221582"/>
                  </a:cubicBezTo>
                  <a:close/>
                  <a:moveTo>
                    <a:pt x="56259" y="2479323"/>
                  </a:moveTo>
                  <a:lnTo>
                    <a:pt x="56259" y="2470680"/>
                  </a:lnTo>
                  <a:lnTo>
                    <a:pt x="33621" y="2470680"/>
                  </a:lnTo>
                  <a:lnTo>
                    <a:pt x="33621" y="2398839"/>
                  </a:lnTo>
                  <a:lnTo>
                    <a:pt x="23975" y="2398839"/>
                  </a:lnTo>
                  <a:lnTo>
                    <a:pt x="0" y="2414402"/>
                  </a:lnTo>
                  <a:lnTo>
                    <a:pt x="0" y="2424883"/>
                  </a:lnTo>
                  <a:lnTo>
                    <a:pt x="23027" y="2409995"/>
                  </a:lnTo>
                  <a:lnTo>
                    <a:pt x="23920" y="2409995"/>
                  </a:lnTo>
                  <a:lnTo>
                    <a:pt x="23920" y="2470680"/>
                  </a:lnTo>
                  <a:lnTo>
                    <a:pt x="167" y="2470680"/>
                  </a:lnTo>
                  <a:lnTo>
                    <a:pt x="167" y="2479323"/>
                  </a:lnTo>
                  <a:lnTo>
                    <a:pt x="56259" y="2479323"/>
                  </a:lnTo>
                  <a:close/>
                  <a:moveTo>
                    <a:pt x="86647" y="2442008"/>
                  </a:moveTo>
                  <a:lnTo>
                    <a:pt x="95847" y="2442008"/>
                  </a:lnTo>
                  <a:cubicBezTo>
                    <a:pt x="106997" y="2442008"/>
                    <a:pt x="114079" y="2447976"/>
                    <a:pt x="114079" y="2457343"/>
                  </a:cubicBezTo>
                  <a:cubicBezTo>
                    <a:pt x="114079" y="2466434"/>
                    <a:pt x="107221" y="2472127"/>
                    <a:pt x="96181" y="2472127"/>
                  </a:cubicBezTo>
                  <a:cubicBezTo>
                    <a:pt x="86144" y="2472127"/>
                    <a:pt x="79007" y="2466548"/>
                    <a:pt x="78116" y="2457962"/>
                  </a:cubicBezTo>
                  <a:lnTo>
                    <a:pt x="68804" y="2457962"/>
                  </a:lnTo>
                  <a:cubicBezTo>
                    <a:pt x="69529" y="2471851"/>
                    <a:pt x="80569" y="2480999"/>
                    <a:pt x="96459" y="2480999"/>
                  </a:cubicBezTo>
                  <a:cubicBezTo>
                    <a:pt x="112517" y="2480999"/>
                    <a:pt x="124003" y="2471232"/>
                    <a:pt x="124003" y="2457572"/>
                  </a:cubicBezTo>
                  <a:cubicBezTo>
                    <a:pt x="124003" y="2446587"/>
                    <a:pt x="117647" y="2439057"/>
                    <a:pt x="106942" y="2437658"/>
                  </a:cubicBezTo>
                  <a:lnTo>
                    <a:pt x="106942" y="2436763"/>
                  </a:lnTo>
                  <a:cubicBezTo>
                    <a:pt x="115584" y="2434650"/>
                    <a:pt x="120658" y="2427729"/>
                    <a:pt x="120658" y="2418029"/>
                  </a:cubicBezTo>
                  <a:cubicBezTo>
                    <a:pt x="120658" y="2405807"/>
                    <a:pt x="110399" y="2397163"/>
                    <a:pt x="96013" y="2397163"/>
                  </a:cubicBezTo>
                  <a:cubicBezTo>
                    <a:pt x="81126" y="2397163"/>
                    <a:pt x="71313" y="2405807"/>
                    <a:pt x="70365" y="2419752"/>
                  </a:cubicBezTo>
                  <a:lnTo>
                    <a:pt x="79789" y="2419752"/>
                  </a:lnTo>
                  <a:cubicBezTo>
                    <a:pt x="80569" y="2411109"/>
                    <a:pt x="86590" y="2405807"/>
                    <a:pt x="95623" y="2405807"/>
                  </a:cubicBezTo>
                  <a:cubicBezTo>
                    <a:pt x="104712" y="2405807"/>
                    <a:pt x="110733" y="2411223"/>
                    <a:pt x="110733" y="2419419"/>
                  </a:cubicBezTo>
                  <a:cubicBezTo>
                    <a:pt x="110733" y="2427843"/>
                    <a:pt x="104433" y="2433755"/>
                    <a:pt x="95400" y="2433755"/>
                  </a:cubicBezTo>
                  <a:lnTo>
                    <a:pt x="86647" y="2433755"/>
                  </a:lnTo>
                  <a:lnTo>
                    <a:pt x="86647" y="2442008"/>
                  </a:lnTo>
                  <a:close/>
                  <a:moveTo>
                    <a:pt x="56259" y="2679226"/>
                  </a:moveTo>
                  <a:lnTo>
                    <a:pt x="56259" y="2670583"/>
                  </a:lnTo>
                  <a:lnTo>
                    <a:pt x="33621" y="2670583"/>
                  </a:lnTo>
                  <a:lnTo>
                    <a:pt x="33621" y="2598742"/>
                  </a:lnTo>
                  <a:lnTo>
                    <a:pt x="23975" y="2598742"/>
                  </a:lnTo>
                  <a:lnTo>
                    <a:pt x="0" y="2614305"/>
                  </a:lnTo>
                  <a:lnTo>
                    <a:pt x="0" y="2624786"/>
                  </a:lnTo>
                  <a:lnTo>
                    <a:pt x="23027" y="2609898"/>
                  </a:lnTo>
                  <a:lnTo>
                    <a:pt x="23920" y="2609898"/>
                  </a:lnTo>
                  <a:lnTo>
                    <a:pt x="23920" y="2670583"/>
                  </a:lnTo>
                  <a:lnTo>
                    <a:pt x="167" y="2670583"/>
                  </a:lnTo>
                  <a:lnTo>
                    <a:pt x="167" y="2679226"/>
                  </a:lnTo>
                  <a:lnTo>
                    <a:pt x="56259" y="2679226"/>
                  </a:lnTo>
                  <a:close/>
                  <a:moveTo>
                    <a:pt x="105882" y="2679226"/>
                  </a:moveTo>
                  <a:lnTo>
                    <a:pt x="114859" y="2679226"/>
                  </a:lnTo>
                  <a:lnTo>
                    <a:pt x="114859" y="2662216"/>
                  </a:lnTo>
                  <a:lnTo>
                    <a:pt x="127181" y="2662216"/>
                  </a:lnTo>
                  <a:lnTo>
                    <a:pt x="127181" y="2653572"/>
                  </a:lnTo>
                  <a:lnTo>
                    <a:pt x="114915" y="2653572"/>
                  </a:lnTo>
                  <a:lnTo>
                    <a:pt x="114915" y="2630698"/>
                  </a:lnTo>
                  <a:lnTo>
                    <a:pt x="105994" y="2630698"/>
                  </a:lnTo>
                  <a:lnTo>
                    <a:pt x="105994" y="2653677"/>
                  </a:lnTo>
                  <a:lnTo>
                    <a:pt x="79621" y="2653677"/>
                  </a:lnTo>
                  <a:lnTo>
                    <a:pt x="79621" y="2652953"/>
                  </a:lnTo>
                  <a:lnTo>
                    <a:pt x="106552" y="2598742"/>
                  </a:lnTo>
                  <a:lnTo>
                    <a:pt x="96515" y="2598742"/>
                  </a:lnTo>
                  <a:lnTo>
                    <a:pt x="69195" y="2654238"/>
                  </a:lnTo>
                  <a:lnTo>
                    <a:pt x="69195" y="2662216"/>
                  </a:lnTo>
                  <a:lnTo>
                    <a:pt x="105882" y="2662216"/>
                  </a:lnTo>
                  <a:lnTo>
                    <a:pt x="105882" y="2679226"/>
                  </a:lnTo>
                  <a:close/>
                  <a:moveTo>
                    <a:pt x="56259" y="2879129"/>
                  </a:moveTo>
                  <a:lnTo>
                    <a:pt x="56259" y="2870486"/>
                  </a:lnTo>
                  <a:lnTo>
                    <a:pt x="33621" y="2870486"/>
                  </a:lnTo>
                  <a:lnTo>
                    <a:pt x="33621" y="2798645"/>
                  </a:lnTo>
                  <a:lnTo>
                    <a:pt x="23975" y="2798645"/>
                  </a:lnTo>
                  <a:lnTo>
                    <a:pt x="0" y="2814208"/>
                  </a:lnTo>
                  <a:lnTo>
                    <a:pt x="0" y="2824689"/>
                  </a:lnTo>
                  <a:lnTo>
                    <a:pt x="23027" y="2809801"/>
                  </a:lnTo>
                  <a:lnTo>
                    <a:pt x="23920" y="2809801"/>
                  </a:lnTo>
                  <a:lnTo>
                    <a:pt x="23920" y="2870486"/>
                  </a:lnTo>
                  <a:lnTo>
                    <a:pt x="167" y="2870486"/>
                  </a:lnTo>
                  <a:lnTo>
                    <a:pt x="167" y="2879129"/>
                  </a:lnTo>
                  <a:lnTo>
                    <a:pt x="56259" y="2879129"/>
                  </a:lnTo>
                  <a:close/>
                  <a:moveTo>
                    <a:pt x="95790" y="2880748"/>
                  </a:moveTo>
                  <a:cubicBezTo>
                    <a:pt x="112127" y="2880748"/>
                    <a:pt x="123223" y="2869705"/>
                    <a:pt x="123223" y="2853418"/>
                  </a:cubicBezTo>
                  <a:cubicBezTo>
                    <a:pt x="123223" y="2837578"/>
                    <a:pt x="112852" y="2826479"/>
                    <a:pt x="97965" y="2826479"/>
                  </a:cubicBezTo>
                  <a:cubicBezTo>
                    <a:pt x="90884" y="2826479"/>
                    <a:pt x="85141" y="2828982"/>
                    <a:pt x="81182" y="2833780"/>
                  </a:cubicBezTo>
                  <a:lnTo>
                    <a:pt x="80290" y="2833780"/>
                  </a:lnTo>
                  <a:lnTo>
                    <a:pt x="82521" y="2807516"/>
                  </a:lnTo>
                  <a:lnTo>
                    <a:pt x="118763" y="2807516"/>
                  </a:lnTo>
                  <a:lnTo>
                    <a:pt x="118763" y="2798645"/>
                  </a:lnTo>
                  <a:lnTo>
                    <a:pt x="74770" y="2798645"/>
                  </a:lnTo>
                  <a:lnTo>
                    <a:pt x="70700" y="2844099"/>
                  </a:lnTo>
                  <a:lnTo>
                    <a:pt x="80011" y="2844099"/>
                  </a:lnTo>
                  <a:cubicBezTo>
                    <a:pt x="83189" y="2838416"/>
                    <a:pt x="89155" y="2835122"/>
                    <a:pt x="96348" y="2835122"/>
                  </a:cubicBezTo>
                  <a:cubicBezTo>
                    <a:pt x="106663" y="2835122"/>
                    <a:pt x="113633" y="2842595"/>
                    <a:pt x="113633" y="2853637"/>
                  </a:cubicBezTo>
                  <a:cubicBezTo>
                    <a:pt x="113633" y="2864575"/>
                    <a:pt x="106718" y="2871876"/>
                    <a:pt x="96348" y="2871876"/>
                  </a:cubicBezTo>
                  <a:cubicBezTo>
                    <a:pt x="86925" y="2871876"/>
                    <a:pt x="79732" y="2866079"/>
                    <a:pt x="78841" y="2857654"/>
                  </a:cubicBezTo>
                  <a:lnTo>
                    <a:pt x="69362" y="2857654"/>
                  </a:lnTo>
                  <a:cubicBezTo>
                    <a:pt x="70197" y="2871485"/>
                    <a:pt x="80792" y="2880748"/>
                    <a:pt x="95790" y="2880748"/>
                  </a:cubicBezTo>
                  <a:close/>
                  <a:moveTo>
                    <a:pt x="56259" y="3079033"/>
                  </a:moveTo>
                  <a:lnTo>
                    <a:pt x="56259" y="3070389"/>
                  </a:lnTo>
                  <a:lnTo>
                    <a:pt x="33621" y="3070389"/>
                  </a:lnTo>
                  <a:lnTo>
                    <a:pt x="33621" y="2998548"/>
                  </a:lnTo>
                  <a:lnTo>
                    <a:pt x="23975" y="2998548"/>
                  </a:lnTo>
                  <a:lnTo>
                    <a:pt x="0" y="3014112"/>
                  </a:lnTo>
                  <a:lnTo>
                    <a:pt x="0" y="3024592"/>
                  </a:lnTo>
                  <a:lnTo>
                    <a:pt x="23027" y="3009704"/>
                  </a:lnTo>
                  <a:lnTo>
                    <a:pt x="23920" y="3009704"/>
                  </a:lnTo>
                  <a:lnTo>
                    <a:pt x="23920" y="3070389"/>
                  </a:lnTo>
                  <a:lnTo>
                    <a:pt x="167" y="3070389"/>
                  </a:lnTo>
                  <a:lnTo>
                    <a:pt x="167" y="3079033"/>
                  </a:lnTo>
                  <a:lnTo>
                    <a:pt x="56259" y="3079033"/>
                  </a:lnTo>
                  <a:close/>
                  <a:moveTo>
                    <a:pt x="124059" y="3053207"/>
                  </a:moveTo>
                  <a:cubicBezTo>
                    <a:pt x="124059" y="3038538"/>
                    <a:pt x="113465" y="3027667"/>
                    <a:pt x="99136" y="3027667"/>
                  </a:cubicBezTo>
                  <a:cubicBezTo>
                    <a:pt x="94006" y="3027667"/>
                    <a:pt x="88207" y="3030056"/>
                    <a:pt x="85810" y="3033293"/>
                  </a:cubicBezTo>
                  <a:lnTo>
                    <a:pt x="84974" y="3032845"/>
                  </a:lnTo>
                  <a:cubicBezTo>
                    <a:pt x="85364" y="3031960"/>
                    <a:pt x="85141" y="3032179"/>
                    <a:pt x="87594" y="3028724"/>
                  </a:cubicBezTo>
                  <a:lnTo>
                    <a:pt x="109563" y="2998548"/>
                  </a:lnTo>
                  <a:lnTo>
                    <a:pt x="98244" y="2998548"/>
                  </a:lnTo>
                  <a:cubicBezTo>
                    <a:pt x="97686" y="2999385"/>
                    <a:pt x="80959" y="3022812"/>
                    <a:pt x="80234" y="3024040"/>
                  </a:cubicBezTo>
                  <a:cubicBezTo>
                    <a:pt x="72539" y="3035244"/>
                    <a:pt x="69362" y="3043783"/>
                    <a:pt x="69362" y="3053207"/>
                  </a:cubicBezTo>
                  <a:cubicBezTo>
                    <a:pt x="69362" y="3069218"/>
                    <a:pt x="80792" y="3080708"/>
                    <a:pt x="96627" y="3080708"/>
                  </a:cubicBezTo>
                  <a:cubicBezTo>
                    <a:pt x="112573" y="3080708"/>
                    <a:pt x="124059" y="3069161"/>
                    <a:pt x="124059" y="3053207"/>
                  </a:cubicBezTo>
                  <a:close/>
                  <a:moveTo>
                    <a:pt x="96683" y="3071950"/>
                  </a:moveTo>
                  <a:cubicBezTo>
                    <a:pt x="86590" y="3071950"/>
                    <a:pt x="78896" y="3064030"/>
                    <a:pt x="78896" y="3053711"/>
                  </a:cubicBezTo>
                  <a:cubicBezTo>
                    <a:pt x="78896" y="3043336"/>
                    <a:pt x="86590" y="3035416"/>
                    <a:pt x="96683" y="3035416"/>
                  </a:cubicBezTo>
                  <a:cubicBezTo>
                    <a:pt x="106831" y="3035416"/>
                    <a:pt x="114525" y="3043336"/>
                    <a:pt x="114525" y="3053711"/>
                  </a:cubicBezTo>
                  <a:cubicBezTo>
                    <a:pt x="114525" y="3064030"/>
                    <a:pt x="106831" y="3071950"/>
                    <a:pt x="96683" y="3071950"/>
                  </a:cubicBezTo>
                  <a:close/>
                </a:path>
              </a:pathLst>
            </a:custGeom>
            <a:solidFill>
              <a:srgbClr val="586069"/>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2554" name="Google Shape;2554;p185"/>
            <p:cNvSpPr/>
            <p:nvPr/>
          </p:nvSpPr>
          <p:spPr>
            <a:xfrm>
              <a:off x="5262233" y="3483799"/>
              <a:ext cx="263674" cy="262651"/>
            </a:xfrm>
            <a:custGeom>
              <a:rect b="b" l="l" r="r" t="t"/>
              <a:pathLst>
                <a:path extrusionOk="0" h="262651" w="263674">
                  <a:moveTo>
                    <a:pt x="1446" y="61633"/>
                  </a:moveTo>
                  <a:lnTo>
                    <a:pt x="10934" y="61633"/>
                  </a:lnTo>
                  <a:lnTo>
                    <a:pt x="10934" y="25992"/>
                  </a:lnTo>
                  <a:cubicBezTo>
                    <a:pt x="10934" y="15673"/>
                    <a:pt x="17623" y="8702"/>
                    <a:pt x="27596" y="8702"/>
                  </a:cubicBezTo>
                  <a:cubicBezTo>
                    <a:pt x="37026" y="8702"/>
                    <a:pt x="41480" y="13832"/>
                    <a:pt x="41480" y="24765"/>
                  </a:cubicBezTo>
                  <a:lnTo>
                    <a:pt x="41480" y="61633"/>
                  </a:lnTo>
                  <a:lnTo>
                    <a:pt x="50967" y="61633"/>
                  </a:lnTo>
                  <a:lnTo>
                    <a:pt x="50967" y="22366"/>
                  </a:lnTo>
                  <a:cubicBezTo>
                    <a:pt x="50967" y="7865"/>
                    <a:pt x="43830" y="0"/>
                    <a:pt x="30670" y="0"/>
                  </a:cubicBezTo>
                  <a:cubicBezTo>
                    <a:pt x="21468" y="0"/>
                    <a:pt x="14550" y="4239"/>
                    <a:pt x="11324" y="11769"/>
                  </a:cubicBezTo>
                  <a:lnTo>
                    <a:pt x="10534" y="11769"/>
                  </a:lnTo>
                  <a:lnTo>
                    <a:pt x="10534" y="1116"/>
                  </a:lnTo>
                  <a:lnTo>
                    <a:pt x="1446" y="1116"/>
                  </a:lnTo>
                  <a:lnTo>
                    <a:pt x="1446" y="61633"/>
                  </a:lnTo>
                  <a:close/>
                  <a:moveTo>
                    <a:pt x="90658" y="62692"/>
                  </a:moveTo>
                  <a:cubicBezTo>
                    <a:pt x="99469" y="62692"/>
                    <a:pt x="106054" y="59068"/>
                    <a:pt x="108947" y="52597"/>
                  </a:cubicBezTo>
                  <a:lnTo>
                    <a:pt x="109899" y="52597"/>
                  </a:lnTo>
                  <a:lnTo>
                    <a:pt x="109899" y="61689"/>
                  </a:lnTo>
                  <a:lnTo>
                    <a:pt x="118929" y="61689"/>
                  </a:lnTo>
                  <a:lnTo>
                    <a:pt x="118929" y="20246"/>
                  </a:lnTo>
                  <a:cubicBezTo>
                    <a:pt x="118929" y="7641"/>
                    <a:pt x="110793" y="390"/>
                    <a:pt x="96576" y="390"/>
                  </a:cubicBezTo>
                  <a:cubicBezTo>
                    <a:pt x="84196" y="390"/>
                    <a:pt x="74823" y="7028"/>
                    <a:pt x="73710" y="16733"/>
                  </a:cubicBezTo>
                  <a:lnTo>
                    <a:pt x="83026" y="16733"/>
                  </a:lnTo>
                  <a:cubicBezTo>
                    <a:pt x="84586" y="11546"/>
                    <a:pt x="89487" y="8589"/>
                    <a:pt x="96462" y="8589"/>
                  </a:cubicBezTo>
                  <a:cubicBezTo>
                    <a:pt x="104884" y="8589"/>
                    <a:pt x="109508" y="12773"/>
                    <a:pt x="109508" y="20359"/>
                  </a:cubicBezTo>
                  <a:lnTo>
                    <a:pt x="109508" y="25825"/>
                  </a:lnTo>
                  <a:lnTo>
                    <a:pt x="92894" y="26661"/>
                  </a:lnTo>
                  <a:cubicBezTo>
                    <a:pt x="79124" y="27386"/>
                    <a:pt x="71426" y="33745"/>
                    <a:pt x="71426" y="44454"/>
                  </a:cubicBezTo>
                  <a:cubicBezTo>
                    <a:pt x="71426" y="55442"/>
                    <a:pt x="79124" y="62692"/>
                    <a:pt x="90658" y="62692"/>
                  </a:cubicBezTo>
                  <a:close/>
                  <a:moveTo>
                    <a:pt x="93398" y="54382"/>
                  </a:moveTo>
                  <a:cubicBezTo>
                    <a:pt x="85757" y="54382"/>
                    <a:pt x="81018" y="50477"/>
                    <a:pt x="81018" y="44120"/>
                  </a:cubicBezTo>
                  <a:cubicBezTo>
                    <a:pt x="81018" y="37816"/>
                    <a:pt x="85481" y="34191"/>
                    <a:pt x="93950" y="33801"/>
                  </a:cubicBezTo>
                  <a:lnTo>
                    <a:pt x="109508" y="33075"/>
                  </a:lnTo>
                  <a:lnTo>
                    <a:pt x="109508" y="40215"/>
                  </a:lnTo>
                  <a:cubicBezTo>
                    <a:pt x="109508" y="48302"/>
                    <a:pt x="102533" y="54382"/>
                    <a:pt x="93398" y="54382"/>
                  </a:cubicBezTo>
                  <a:close/>
                  <a:moveTo>
                    <a:pt x="196540" y="17068"/>
                  </a:moveTo>
                  <a:cubicBezTo>
                    <a:pt x="196540" y="5856"/>
                    <a:pt x="192134" y="0"/>
                    <a:pt x="183722" y="0"/>
                  </a:cubicBezTo>
                  <a:cubicBezTo>
                    <a:pt x="177642" y="0"/>
                    <a:pt x="172789" y="3681"/>
                    <a:pt x="171228" y="9482"/>
                  </a:cubicBezTo>
                  <a:lnTo>
                    <a:pt x="170229" y="9482"/>
                  </a:lnTo>
                  <a:cubicBezTo>
                    <a:pt x="168944" y="3514"/>
                    <a:pt x="164929" y="0"/>
                    <a:pt x="159238" y="0"/>
                  </a:cubicBezTo>
                  <a:cubicBezTo>
                    <a:pt x="153557" y="0"/>
                    <a:pt x="149208" y="3570"/>
                    <a:pt x="147705" y="9650"/>
                  </a:cubicBezTo>
                  <a:lnTo>
                    <a:pt x="146696" y="9650"/>
                  </a:lnTo>
                  <a:lnTo>
                    <a:pt x="146696" y="1116"/>
                  </a:lnTo>
                  <a:lnTo>
                    <a:pt x="138218" y="1116"/>
                  </a:lnTo>
                  <a:lnTo>
                    <a:pt x="138218" y="61633"/>
                  </a:lnTo>
                  <a:lnTo>
                    <a:pt x="146753" y="61633"/>
                  </a:lnTo>
                  <a:lnTo>
                    <a:pt x="146753" y="20804"/>
                  </a:lnTo>
                  <a:cubicBezTo>
                    <a:pt x="146753" y="13275"/>
                    <a:pt x="150103" y="8645"/>
                    <a:pt x="155451" y="8645"/>
                  </a:cubicBezTo>
                  <a:cubicBezTo>
                    <a:pt x="160580" y="8645"/>
                    <a:pt x="163254" y="12494"/>
                    <a:pt x="163254" y="19801"/>
                  </a:cubicBezTo>
                  <a:lnTo>
                    <a:pt x="163254" y="61633"/>
                  </a:lnTo>
                  <a:lnTo>
                    <a:pt x="171733" y="61633"/>
                  </a:lnTo>
                  <a:lnTo>
                    <a:pt x="171733" y="20804"/>
                  </a:lnTo>
                  <a:cubicBezTo>
                    <a:pt x="171733" y="13275"/>
                    <a:pt x="174968" y="8645"/>
                    <a:pt x="180259" y="8645"/>
                  </a:cubicBezTo>
                  <a:cubicBezTo>
                    <a:pt x="185340" y="8645"/>
                    <a:pt x="188014" y="12494"/>
                    <a:pt x="188014" y="19856"/>
                  </a:cubicBezTo>
                  <a:lnTo>
                    <a:pt x="188014" y="61633"/>
                  </a:lnTo>
                  <a:lnTo>
                    <a:pt x="196540" y="61633"/>
                  </a:lnTo>
                  <a:lnTo>
                    <a:pt x="196540" y="17068"/>
                  </a:lnTo>
                  <a:close/>
                  <a:moveTo>
                    <a:pt x="254311" y="46016"/>
                  </a:moveTo>
                  <a:cubicBezTo>
                    <a:pt x="252636" y="51314"/>
                    <a:pt x="247003" y="54550"/>
                    <a:pt x="239362" y="54550"/>
                  </a:cubicBezTo>
                  <a:cubicBezTo>
                    <a:pt x="229046" y="54550"/>
                    <a:pt x="222471" y="47410"/>
                    <a:pt x="222471" y="36310"/>
                  </a:cubicBezTo>
                  <a:lnTo>
                    <a:pt x="222471" y="33856"/>
                  </a:lnTo>
                  <a:lnTo>
                    <a:pt x="263675" y="33856"/>
                  </a:lnTo>
                  <a:lnTo>
                    <a:pt x="263675" y="27944"/>
                  </a:lnTo>
                  <a:cubicBezTo>
                    <a:pt x="263675" y="10430"/>
                    <a:pt x="254416" y="0"/>
                    <a:pt x="238696" y="0"/>
                  </a:cubicBezTo>
                  <a:cubicBezTo>
                    <a:pt x="223308" y="0"/>
                    <a:pt x="213108" y="10486"/>
                    <a:pt x="213108" y="26438"/>
                  </a:cubicBezTo>
                  <a:lnTo>
                    <a:pt x="213108" y="35529"/>
                  </a:lnTo>
                  <a:cubicBezTo>
                    <a:pt x="213108" y="52765"/>
                    <a:pt x="222747" y="62749"/>
                    <a:pt x="239362" y="62749"/>
                  </a:cubicBezTo>
                  <a:cubicBezTo>
                    <a:pt x="252075" y="62749"/>
                    <a:pt x="261667" y="56000"/>
                    <a:pt x="263503" y="46016"/>
                  </a:cubicBezTo>
                  <a:lnTo>
                    <a:pt x="254311" y="46016"/>
                  </a:lnTo>
                  <a:close/>
                  <a:moveTo>
                    <a:pt x="238639" y="8144"/>
                  </a:moveTo>
                  <a:cubicBezTo>
                    <a:pt x="248402" y="8144"/>
                    <a:pt x="254311" y="15116"/>
                    <a:pt x="254311" y="26661"/>
                  </a:cubicBezTo>
                  <a:lnTo>
                    <a:pt x="222471" y="26661"/>
                  </a:lnTo>
                  <a:cubicBezTo>
                    <a:pt x="222471" y="15059"/>
                    <a:pt x="228552" y="8144"/>
                    <a:pt x="238639" y="8144"/>
                  </a:cubicBezTo>
                  <a:close/>
                  <a:moveTo>
                    <a:pt x="26207" y="262652"/>
                  </a:moveTo>
                  <a:cubicBezTo>
                    <a:pt x="42212" y="262652"/>
                    <a:pt x="52413" y="252222"/>
                    <a:pt x="52413" y="235879"/>
                  </a:cubicBezTo>
                  <a:lnTo>
                    <a:pt x="52413" y="226732"/>
                  </a:lnTo>
                  <a:cubicBezTo>
                    <a:pt x="52413" y="210389"/>
                    <a:pt x="42212" y="199958"/>
                    <a:pt x="26207" y="199958"/>
                  </a:cubicBezTo>
                  <a:cubicBezTo>
                    <a:pt x="10201" y="199958"/>
                    <a:pt x="0" y="210389"/>
                    <a:pt x="0" y="226732"/>
                  </a:cubicBezTo>
                  <a:lnTo>
                    <a:pt x="0" y="235879"/>
                  </a:lnTo>
                  <a:cubicBezTo>
                    <a:pt x="0" y="252222"/>
                    <a:pt x="10201" y="262652"/>
                    <a:pt x="26207" y="262652"/>
                  </a:cubicBezTo>
                  <a:close/>
                  <a:moveTo>
                    <a:pt x="26207" y="208326"/>
                  </a:moveTo>
                  <a:cubicBezTo>
                    <a:pt x="36579" y="208326"/>
                    <a:pt x="43050" y="215688"/>
                    <a:pt x="43050" y="227568"/>
                  </a:cubicBezTo>
                  <a:lnTo>
                    <a:pt x="43050" y="234986"/>
                  </a:lnTo>
                  <a:cubicBezTo>
                    <a:pt x="43050" y="246922"/>
                    <a:pt x="36579" y="254229"/>
                    <a:pt x="26207" y="254229"/>
                  </a:cubicBezTo>
                  <a:cubicBezTo>
                    <a:pt x="15834" y="254229"/>
                    <a:pt x="9364" y="246922"/>
                    <a:pt x="9364" y="234986"/>
                  </a:cubicBezTo>
                  <a:lnTo>
                    <a:pt x="9364" y="227568"/>
                  </a:lnTo>
                  <a:cubicBezTo>
                    <a:pt x="9364" y="215688"/>
                    <a:pt x="15834" y="208326"/>
                    <a:pt x="26207" y="208326"/>
                  </a:cubicBezTo>
                  <a:close/>
                  <a:moveTo>
                    <a:pt x="72035" y="261536"/>
                  </a:moveTo>
                  <a:lnTo>
                    <a:pt x="81513" y="261536"/>
                  </a:lnTo>
                  <a:lnTo>
                    <a:pt x="81513" y="225895"/>
                  </a:lnTo>
                  <a:cubicBezTo>
                    <a:pt x="81513" y="215576"/>
                    <a:pt x="88212" y="208605"/>
                    <a:pt x="98185" y="208605"/>
                  </a:cubicBezTo>
                  <a:cubicBezTo>
                    <a:pt x="107615" y="208605"/>
                    <a:pt x="112068" y="213735"/>
                    <a:pt x="112068" y="224668"/>
                  </a:cubicBezTo>
                  <a:lnTo>
                    <a:pt x="112068" y="261536"/>
                  </a:lnTo>
                  <a:lnTo>
                    <a:pt x="121555" y="261536"/>
                  </a:lnTo>
                  <a:lnTo>
                    <a:pt x="121555" y="222269"/>
                  </a:lnTo>
                  <a:cubicBezTo>
                    <a:pt x="121555" y="207768"/>
                    <a:pt x="114419" y="199903"/>
                    <a:pt x="101258" y="199903"/>
                  </a:cubicBezTo>
                  <a:cubicBezTo>
                    <a:pt x="92056" y="199903"/>
                    <a:pt x="85138" y="204142"/>
                    <a:pt x="81903" y="211672"/>
                  </a:cubicBezTo>
                  <a:lnTo>
                    <a:pt x="81123" y="211672"/>
                  </a:lnTo>
                  <a:lnTo>
                    <a:pt x="81123" y="201019"/>
                  </a:lnTo>
                  <a:lnTo>
                    <a:pt x="72035" y="201019"/>
                  </a:lnTo>
                  <a:lnTo>
                    <a:pt x="72035" y="261536"/>
                  </a:lnTo>
                  <a:close/>
                </a:path>
              </a:pathLst>
            </a:custGeom>
            <a:solidFill>
              <a:srgbClr val="6E7681"/>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2555" name="Google Shape;2555;p185"/>
            <p:cNvSpPr/>
            <p:nvPr/>
          </p:nvSpPr>
          <p:spPr>
            <a:xfrm>
              <a:off x="5419521" y="3454516"/>
              <a:ext cx="1798552" cy="291154"/>
            </a:xfrm>
            <a:custGeom>
              <a:rect b="b" l="l" r="r" t="t"/>
              <a:pathLst>
                <a:path extrusionOk="0" h="291154" w="1798552">
                  <a:moveTo>
                    <a:pt x="151274" y="48415"/>
                  </a:moveTo>
                  <a:cubicBezTo>
                    <a:pt x="156793" y="48415"/>
                    <a:pt x="161360" y="43729"/>
                    <a:pt x="161360" y="38096"/>
                  </a:cubicBezTo>
                  <a:cubicBezTo>
                    <a:pt x="161360" y="32462"/>
                    <a:pt x="156793" y="27777"/>
                    <a:pt x="151274" y="27777"/>
                  </a:cubicBezTo>
                  <a:cubicBezTo>
                    <a:pt x="145754" y="27777"/>
                    <a:pt x="141177" y="32462"/>
                    <a:pt x="141177" y="38096"/>
                  </a:cubicBezTo>
                  <a:cubicBezTo>
                    <a:pt x="141177" y="43729"/>
                    <a:pt x="145754" y="48415"/>
                    <a:pt x="151274" y="48415"/>
                  </a:cubicBezTo>
                  <a:close/>
                  <a:moveTo>
                    <a:pt x="151274" y="91251"/>
                  </a:moveTo>
                  <a:cubicBezTo>
                    <a:pt x="156793" y="91251"/>
                    <a:pt x="161360" y="86621"/>
                    <a:pt x="161360" y="80932"/>
                  </a:cubicBezTo>
                  <a:cubicBezTo>
                    <a:pt x="161360" y="75299"/>
                    <a:pt x="156793" y="70669"/>
                    <a:pt x="151274" y="70669"/>
                  </a:cubicBezTo>
                  <a:cubicBezTo>
                    <a:pt x="145754" y="70669"/>
                    <a:pt x="141177" y="75299"/>
                    <a:pt x="141177" y="80932"/>
                  </a:cubicBezTo>
                  <a:cubicBezTo>
                    <a:pt x="141177" y="86621"/>
                    <a:pt x="145754" y="91251"/>
                    <a:pt x="151274" y="91251"/>
                  </a:cubicBezTo>
                  <a:close/>
                  <a:moveTo>
                    <a:pt x="313243" y="90916"/>
                  </a:moveTo>
                  <a:lnTo>
                    <a:pt x="323615" y="90916"/>
                  </a:lnTo>
                  <a:lnTo>
                    <a:pt x="297694" y="10430"/>
                  </a:lnTo>
                  <a:lnTo>
                    <a:pt x="287207" y="10430"/>
                  </a:lnTo>
                  <a:lnTo>
                    <a:pt x="261277" y="90916"/>
                  </a:lnTo>
                  <a:lnTo>
                    <a:pt x="271259" y="90916"/>
                  </a:lnTo>
                  <a:lnTo>
                    <a:pt x="278291" y="67824"/>
                  </a:lnTo>
                  <a:lnTo>
                    <a:pt x="306277" y="67824"/>
                  </a:lnTo>
                  <a:lnTo>
                    <a:pt x="313243" y="90916"/>
                  </a:lnTo>
                  <a:close/>
                  <a:moveTo>
                    <a:pt x="292175" y="22255"/>
                  </a:moveTo>
                  <a:lnTo>
                    <a:pt x="292451" y="22255"/>
                  </a:lnTo>
                  <a:lnTo>
                    <a:pt x="303708" y="59403"/>
                  </a:lnTo>
                  <a:lnTo>
                    <a:pt x="280851" y="59403"/>
                  </a:lnTo>
                  <a:lnTo>
                    <a:pt x="292175" y="22255"/>
                  </a:lnTo>
                  <a:close/>
                  <a:moveTo>
                    <a:pt x="359242" y="91920"/>
                  </a:moveTo>
                  <a:cubicBezTo>
                    <a:pt x="367892" y="91920"/>
                    <a:pt x="374239" y="88350"/>
                    <a:pt x="377370" y="81657"/>
                  </a:cubicBezTo>
                  <a:lnTo>
                    <a:pt x="378426" y="81657"/>
                  </a:lnTo>
                  <a:lnTo>
                    <a:pt x="378426" y="90916"/>
                  </a:lnTo>
                  <a:lnTo>
                    <a:pt x="387733" y="90916"/>
                  </a:lnTo>
                  <a:lnTo>
                    <a:pt x="387733" y="6638"/>
                  </a:lnTo>
                  <a:lnTo>
                    <a:pt x="378093" y="6638"/>
                  </a:lnTo>
                  <a:lnTo>
                    <a:pt x="378093" y="39769"/>
                  </a:lnTo>
                  <a:lnTo>
                    <a:pt x="377085" y="39769"/>
                  </a:lnTo>
                  <a:cubicBezTo>
                    <a:pt x="374468" y="33132"/>
                    <a:pt x="367997" y="29394"/>
                    <a:pt x="359242" y="29394"/>
                  </a:cubicBezTo>
                  <a:cubicBezTo>
                    <a:pt x="345254" y="29394"/>
                    <a:pt x="336109" y="39490"/>
                    <a:pt x="336109" y="54996"/>
                  </a:cubicBezTo>
                  <a:lnTo>
                    <a:pt x="336109" y="66263"/>
                  </a:lnTo>
                  <a:cubicBezTo>
                    <a:pt x="336109" y="81824"/>
                    <a:pt x="345254" y="91920"/>
                    <a:pt x="359242" y="91920"/>
                  </a:cubicBezTo>
                  <a:close/>
                  <a:moveTo>
                    <a:pt x="362031" y="83275"/>
                  </a:moveTo>
                  <a:cubicBezTo>
                    <a:pt x="352048" y="83275"/>
                    <a:pt x="345644" y="76079"/>
                    <a:pt x="345644" y="64924"/>
                  </a:cubicBezTo>
                  <a:lnTo>
                    <a:pt x="345644" y="56223"/>
                  </a:lnTo>
                  <a:cubicBezTo>
                    <a:pt x="345644" y="45068"/>
                    <a:pt x="352048" y="37928"/>
                    <a:pt x="362031" y="37928"/>
                  </a:cubicBezTo>
                  <a:cubicBezTo>
                    <a:pt x="371956" y="37928"/>
                    <a:pt x="378369" y="45068"/>
                    <a:pt x="378369" y="56223"/>
                  </a:cubicBezTo>
                  <a:lnTo>
                    <a:pt x="378369" y="64924"/>
                  </a:lnTo>
                  <a:cubicBezTo>
                    <a:pt x="378369" y="76135"/>
                    <a:pt x="371956" y="83275"/>
                    <a:pt x="362031" y="83275"/>
                  </a:cubicBezTo>
                  <a:close/>
                  <a:moveTo>
                    <a:pt x="429831" y="91920"/>
                  </a:moveTo>
                  <a:cubicBezTo>
                    <a:pt x="438471" y="91920"/>
                    <a:pt x="444828" y="88350"/>
                    <a:pt x="447959" y="81657"/>
                  </a:cubicBezTo>
                  <a:lnTo>
                    <a:pt x="449015" y="81657"/>
                  </a:lnTo>
                  <a:lnTo>
                    <a:pt x="449015" y="90916"/>
                  </a:lnTo>
                  <a:lnTo>
                    <a:pt x="458321" y="90916"/>
                  </a:lnTo>
                  <a:lnTo>
                    <a:pt x="458321" y="6638"/>
                  </a:lnTo>
                  <a:lnTo>
                    <a:pt x="448682" y="6638"/>
                  </a:lnTo>
                  <a:lnTo>
                    <a:pt x="448682" y="39769"/>
                  </a:lnTo>
                  <a:lnTo>
                    <a:pt x="447673" y="39769"/>
                  </a:lnTo>
                  <a:cubicBezTo>
                    <a:pt x="445056" y="33132"/>
                    <a:pt x="438586" y="29394"/>
                    <a:pt x="429831" y="29394"/>
                  </a:cubicBezTo>
                  <a:cubicBezTo>
                    <a:pt x="415843" y="29394"/>
                    <a:pt x="406698" y="39490"/>
                    <a:pt x="406698" y="54996"/>
                  </a:cubicBezTo>
                  <a:lnTo>
                    <a:pt x="406698" y="66263"/>
                  </a:lnTo>
                  <a:cubicBezTo>
                    <a:pt x="406698" y="81824"/>
                    <a:pt x="415843" y="91920"/>
                    <a:pt x="429831" y="91920"/>
                  </a:cubicBezTo>
                  <a:close/>
                  <a:moveTo>
                    <a:pt x="432619" y="83275"/>
                  </a:moveTo>
                  <a:cubicBezTo>
                    <a:pt x="422637" y="83275"/>
                    <a:pt x="416233" y="76079"/>
                    <a:pt x="416233" y="64924"/>
                  </a:cubicBezTo>
                  <a:lnTo>
                    <a:pt x="416233" y="56223"/>
                  </a:lnTo>
                  <a:cubicBezTo>
                    <a:pt x="416233" y="45068"/>
                    <a:pt x="422637" y="37928"/>
                    <a:pt x="432619" y="37928"/>
                  </a:cubicBezTo>
                  <a:cubicBezTo>
                    <a:pt x="442544" y="37928"/>
                    <a:pt x="448958" y="45068"/>
                    <a:pt x="448958" y="56223"/>
                  </a:cubicBezTo>
                  <a:lnTo>
                    <a:pt x="448958" y="64924"/>
                  </a:lnTo>
                  <a:cubicBezTo>
                    <a:pt x="448958" y="76135"/>
                    <a:pt x="442544" y="83275"/>
                    <a:pt x="432619" y="83275"/>
                  </a:cubicBezTo>
                  <a:close/>
                  <a:moveTo>
                    <a:pt x="549988" y="90916"/>
                  </a:moveTo>
                  <a:lnTo>
                    <a:pt x="559465" y="90916"/>
                  </a:lnTo>
                  <a:lnTo>
                    <a:pt x="559465" y="55330"/>
                  </a:lnTo>
                  <a:cubicBezTo>
                    <a:pt x="559465" y="45011"/>
                    <a:pt x="566212" y="38040"/>
                    <a:pt x="576194" y="38040"/>
                  </a:cubicBezTo>
                  <a:cubicBezTo>
                    <a:pt x="585672" y="38040"/>
                    <a:pt x="590135" y="43227"/>
                    <a:pt x="590135" y="54103"/>
                  </a:cubicBezTo>
                  <a:lnTo>
                    <a:pt x="590135" y="90916"/>
                  </a:lnTo>
                  <a:lnTo>
                    <a:pt x="599613" y="90916"/>
                  </a:lnTo>
                  <a:lnTo>
                    <a:pt x="599613" y="51705"/>
                  </a:lnTo>
                  <a:cubicBezTo>
                    <a:pt x="599613" y="37259"/>
                    <a:pt x="592476" y="29338"/>
                    <a:pt x="579316" y="29338"/>
                  </a:cubicBezTo>
                  <a:cubicBezTo>
                    <a:pt x="570066" y="29338"/>
                    <a:pt x="563091" y="33578"/>
                    <a:pt x="559913" y="41108"/>
                  </a:cubicBezTo>
                  <a:lnTo>
                    <a:pt x="559132" y="41108"/>
                  </a:lnTo>
                  <a:lnTo>
                    <a:pt x="559132" y="6638"/>
                  </a:lnTo>
                  <a:lnTo>
                    <a:pt x="549988" y="6638"/>
                  </a:lnTo>
                  <a:lnTo>
                    <a:pt x="549988" y="90916"/>
                  </a:lnTo>
                  <a:close/>
                  <a:moveTo>
                    <a:pt x="646450" y="15562"/>
                  </a:moveTo>
                  <a:cubicBezTo>
                    <a:pt x="650913" y="15562"/>
                    <a:pt x="654310" y="12215"/>
                    <a:pt x="654310" y="7753"/>
                  </a:cubicBezTo>
                  <a:cubicBezTo>
                    <a:pt x="654310" y="3347"/>
                    <a:pt x="650913" y="0"/>
                    <a:pt x="646450" y="0"/>
                  </a:cubicBezTo>
                  <a:cubicBezTo>
                    <a:pt x="641987" y="0"/>
                    <a:pt x="638590" y="3347"/>
                    <a:pt x="638590" y="7753"/>
                  </a:cubicBezTo>
                  <a:cubicBezTo>
                    <a:pt x="638590" y="12215"/>
                    <a:pt x="641987" y="15562"/>
                    <a:pt x="646450" y="15562"/>
                  </a:cubicBezTo>
                  <a:close/>
                  <a:moveTo>
                    <a:pt x="671819" y="90916"/>
                  </a:moveTo>
                  <a:lnTo>
                    <a:pt x="671819" y="83051"/>
                  </a:lnTo>
                  <a:lnTo>
                    <a:pt x="651798" y="83051"/>
                  </a:lnTo>
                  <a:lnTo>
                    <a:pt x="651798" y="30399"/>
                  </a:lnTo>
                  <a:lnTo>
                    <a:pt x="621861" y="30399"/>
                  </a:lnTo>
                  <a:lnTo>
                    <a:pt x="621861" y="38263"/>
                  </a:lnTo>
                  <a:lnTo>
                    <a:pt x="642434" y="38263"/>
                  </a:lnTo>
                  <a:lnTo>
                    <a:pt x="642434" y="83051"/>
                  </a:lnTo>
                  <a:lnTo>
                    <a:pt x="621690" y="83051"/>
                  </a:lnTo>
                  <a:lnTo>
                    <a:pt x="621690" y="90916"/>
                  </a:lnTo>
                  <a:lnTo>
                    <a:pt x="671819" y="90916"/>
                  </a:lnTo>
                  <a:close/>
                  <a:moveTo>
                    <a:pt x="714193" y="113617"/>
                  </a:moveTo>
                  <a:cubicBezTo>
                    <a:pt x="730589" y="113617"/>
                    <a:pt x="740286" y="105139"/>
                    <a:pt x="740286" y="90916"/>
                  </a:cubicBezTo>
                  <a:lnTo>
                    <a:pt x="740286" y="30399"/>
                  </a:lnTo>
                  <a:lnTo>
                    <a:pt x="730922" y="30399"/>
                  </a:lnTo>
                  <a:lnTo>
                    <a:pt x="730922" y="39769"/>
                  </a:lnTo>
                  <a:lnTo>
                    <a:pt x="729866" y="39769"/>
                  </a:lnTo>
                  <a:cubicBezTo>
                    <a:pt x="727239" y="33243"/>
                    <a:pt x="720607" y="29394"/>
                    <a:pt x="711852" y="29394"/>
                  </a:cubicBezTo>
                  <a:cubicBezTo>
                    <a:pt x="697693" y="29394"/>
                    <a:pt x="688434" y="39434"/>
                    <a:pt x="688434" y="54996"/>
                  </a:cubicBezTo>
                  <a:lnTo>
                    <a:pt x="688434" y="65872"/>
                  </a:lnTo>
                  <a:cubicBezTo>
                    <a:pt x="688434" y="81378"/>
                    <a:pt x="697636" y="91474"/>
                    <a:pt x="711633" y="91474"/>
                  </a:cubicBezTo>
                  <a:cubicBezTo>
                    <a:pt x="720436" y="91474"/>
                    <a:pt x="727125" y="87625"/>
                    <a:pt x="729809" y="81266"/>
                  </a:cubicBezTo>
                  <a:lnTo>
                    <a:pt x="730808" y="81266"/>
                  </a:lnTo>
                  <a:lnTo>
                    <a:pt x="730808" y="90693"/>
                  </a:lnTo>
                  <a:cubicBezTo>
                    <a:pt x="730808" y="100398"/>
                    <a:pt x="724956" y="105753"/>
                    <a:pt x="714364" y="105753"/>
                  </a:cubicBezTo>
                  <a:cubicBezTo>
                    <a:pt x="706276" y="105753"/>
                    <a:pt x="700195" y="102462"/>
                    <a:pt x="698977" y="97441"/>
                  </a:cubicBezTo>
                  <a:lnTo>
                    <a:pt x="689604" y="97441"/>
                  </a:lnTo>
                  <a:cubicBezTo>
                    <a:pt x="690832" y="107481"/>
                    <a:pt x="700195" y="113617"/>
                    <a:pt x="714193" y="113617"/>
                  </a:cubicBezTo>
                  <a:close/>
                  <a:moveTo>
                    <a:pt x="697969" y="64533"/>
                  </a:moveTo>
                  <a:lnTo>
                    <a:pt x="697969" y="56223"/>
                  </a:lnTo>
                  <a:cubicBezTo>
                    <a:pt x="697969" y="45124"/>
                    <a:pt x="704439" y="37928"/>
                    <a:pt x="714469" y="37928"/>
                  </a:cubicBezTo>
                  <a:cubicBezTo>
                    <a:pt x="724451" y="37928"/>
                    <a:pt x="730865" y="45068"/>
                    <a:pt x="730865" y="56223"/>
                  </a:cubicBezTo>
                  <a:lnTo>
                    <a:pt x="730865" y="64533"/>
                  </a:lnTo>
                  <a:cubicBezTo>
                    <a:pt x="730865" y="75689"/>
                    <a:pt x="724451" y="82884"/>
                    <a:pt x="714469" y="82884"/>
                  </a:cubicBezTo>
                  <a:cubicBezTo>
                    <a:pt x="704439" y="82884"/>
                    <a:pt x="697969" y="75633"/>
                    <a:pt x="697969" y="64533"/>
                  </a:cubicBezTo>
                  <a:close/>
                  <a:moveTo>
                    <a:pt x="761753" y="90916"/>
                  </a:moveTo>
                  <a:lnTo>
                    <a:pt x="771231" y="90916"/>
                  </a:lnTo>
                  <a:lnTo>
                    <a:pt x="771231" y="55330"/>
                  </a:lnTo>
                  <a:cubicBezTo>
                    <a:pt x="771231" y="45011"/>
                    <a:pt x="777978" y="38040"/>
                    <a:pt x="787960" y="38040"/>
                  </a:cubicBezTo>
                  <a:cubicBezTo>
                    <a:pt x="797438" y="38040"/>
                    <a:pt x="801901" y="43227"/>
                    <a:pt x="801901" y="54103"/>
                  </a:cubicBezTo>
                  <a:lnTo>
                    <a:pt x="801901" y="90916"/>
                  </a:lnTo>
                  <a:lnTo>
                    <a:pt x="811379" y="90916"/>
                  </a:lnTo>
                  <a:lnTo>
                    <a:pt x="811379" y="51705"/>
                  </a:lnTo>
                  <a:cubicBezTo>
                    <a:pt x="811379" y="37259"/>
                    <a:pt x="804242" y="29338"/>
                    <a:pt x="791081" y="29338"/>
                  </a:cubicBezTo>
                  <a:cubicBezTo>
                    <a:pt x="781832" y="29338"/>
                    <a:pt x="774857" y="33578"/>
                    <a:pt x="771678" y="41108"/>
                  </a:cubicBezTo>
                  <a:lnTo>
                    <a:pt x="770898" y="41108"/>
                  </a:lnTo>
                  <a:lnTo>
                    <a:pt x="770898" y="6638"/>
                  </a:lnTo>
                  <a:lnTo>
                    <a:pt x="761753" y="6638"/>
                  </a:lnTo>
                  <a:lnTo>
                    <a:pt x="761753" y="90916"/>
                  </a:lnTo>
                  <a:close/>
                  <a:moveTo>
                    <a:pt x="931535" y="29394"/>
                  </a:moveTo>
                  <a:cubicBezTo>
                    <a:pt x="922895" y="29394"/>
                    <a:pt x="916595" y="32964"/>
                    <a:pt x="913417" y="39657"/>
                  </a:cubicBezTo>
                  <a:lnTo>
                    <a:pt x="912408" y="39657"/>
                  </a:lnTo>
                  <a:lnTo>
                    <a:pt x="912408" y="30399"/>
                  </a:lnTo>
                  <a:lnTo>
                    <a:pt x="903045" y="30399"/>
                  </a:lnTo>
                  <a:lnTo>
                    <a:pt x="903045" y="111330"/>
                  </a:lnTo>
                  <a:lnTo>
                    <a:pt x="912684" y="111330"/>
                  </a:lnTo>
                  <a:lnTo>
                    <a:pt x="912684" y="81545"/>
                  </a:lnTo>
                  <a:lnTo>
                    <a:pt x="913750" y="81545"/>
                  </a:lnTo>
                  <a:cubicBezTo>
                    <a:pt x="916367" y="88183"/>
                    <a:pt x="922781" y="91920"/>
                    <a:pt x="931535" y="91920"/>
                  </a:cubicBezTo>
                  <a:cubicBezTo>
                    <a:pt x="945533" y="91920"/>
                    <a:pt x="954678" y="81824"/>
                    <a:pt x="954678" y="66318"/>
                  </a:cubicBezTo>
                  <a:lnTo>
                    <a:pt x="954678" y="55051"/>
                  </a:lnTo>
                  <a:cubicBezTo>
                    <a:pt x="954678" y="39490"/>
                    <a:pt x="945533" y="29394"/>
                    <a:pt x="931535" y="29394"/>
                  </a:cubicBezTo>
                  <a:close/>
                  <a:moveTo>
                    <a:pt x="928804" y="38096"/>
                  </a:moveTo>
                  <a:cubicBezTo>
                    <a:pt x="938786" y="38096"/>
                    <a:pt x="945143" y="45235"/>
                    <a:pt x="945143" y="56390"/>
                  </a:cubicBezTo>
                  <a:lnTo>
                    <a:pt x="945143" y="65091"/>
                  </a:lnTo>
                  <a:cubicBezTo>
                    <a:pt x="945143" y="76247"/>
                    <a:pt x="938786" y="83441"/>
                    <a:pt x="928804" y="83441"/>
                  </a:cubicBezTo>
                  <a:cubicBezTo>
                    <a:pt x="918822" y="83441"/>
                    <a:pt x="912465" y="76302"/>
                    <a:pt x="912465" y="65091"/>
                  </a:cubicBezTo>
                  <a:lnTo>
                    <a:pt x="912465" y="56390"/>
                  </a:lnTo>
                  <a:cubicBezTo>
                    <a:pt x="912465" y="45235"/>
                    <a:pt x="918822" y="38096"/>
                    <a:pt x="928804" y="38096"/>
                  </a:cubicBezTo>
                  <a:close/>
                  <a:moveTo>
                    <a:pt x="995939" y="63808"/>
                  </a:moveTo>
                  <a:cubicBezTo>
                    <a:pt x="995939" y="48415"/>
                    <a:pt x="1003856" y="39155"/>
                    <a:pt x="1017235" y="39155"/>
                  </a:cubicBezTo>
                  <a:cubicBezTo>
                    <a:pt x="1020527" y="39155"/>
                    <a:pt x="1024429" y="39824"/>
                    <a:pt x="1027217" y="40829"/>
                  </a:cubicBezTo>
                  <a:lnTo>
                    <a:pt x="1027217" y="30175"/>
                  </a:lnTo>
                  <a:cubicBezTo>
                    <a:pt x="1025209" y="29338"/>
                    <a:pt x="1021917" y="28836"/>
                    <a:pt x="1018462" y="28836"/>
                  </a:cubicBezTo>
                  <a:cubicBezTo>
                    <a:pt x="1006806" y="28836"/>
                    <a:pt x="999279" y="34637"/>
                    <a:pt x="997052" y="45848"/>
                  </a:cubicBezTo>
                  <a:lnTo>
                    <a:pt x="995824" y="45848"/>
                  </a:lnTo>
                  <a:lnTo>
                    <a:pt x="995824" y="30399"/>
                  </a:lnTo>
                  <a:lnTo>
                    <a:pt x="973243" y="30399"/>
                  </a:lnTo>
                  <a:lnTo>
                    <a:pt x="973243" y="37984"/>
                  </a:lnTo>
                  <a:lnTo>
                    <a:pt x="986680" y="37984"/>
                  </a:lnTo>
                  <a:lnTo>
                    <a:pt x="986680" y="83330"/>
                  </a:lnTo>
                  <a:lnTo>
                    <a:pt x="974471" y="83330"/>
                  </a:lnTo>
                  <a:lnTo>
                    <a:pt x="974471" y="90916"/>
                  </a:lnTo>
                  <a:lnTo>
                    <a:pt x="1014666" y="90916"/>
                  </a:lnTo>
                  <a:lnTo>
                    <a:pt x="1014666" y="83330"/>
                  </a:lnTo>
                  <a:lnTo>
                    <a:pt x="995939" y="83330"/>
                  </a:lnTo>
                  <a:lnTo>
                    <a:pt x="995939" y="63808"/>
                  </a:lnTo>
                  <a:close/>
                  <a:moveTo>
                    <a:pt x="1069981" y="15562"/>
                  </a:moveTo>
                  <a:cubicBezTo>
                    <a:pt x="1074444" y="15562"/>
                    <a:pt x="1077841" y="12215"/>
                    <a:pt x="1077841" y="7753"/>
                  </a:cubicBezTo>
                  <a:cubicBezTo>
                    <a:pt x="1077841" y="3347"/>
                    <a:pt x="1074444" y="0"/>
                    <a:pt x="1069981" y="0"/>
                  </a:cubicBezTo>
                  <a:cubicBezTo>
                    <a:pt x="1065518" y="0"/>
                    <a:pt x="1062121" y="3347"/>
                    <a:pt x="1062121" y="7753"/>
                  </a:cubicBezTo>
                  <a:cubicBezTo>
                    <a:pt x="1062121" y="12215"/>
                    <a:pt x="1065518" y="15562"/>
                    <a:pt x="1069981" y="15562"/>
                  </a:cubicBezTo>
                  <a:close/>
                  <a:moveTo>
                    <a:pt x="1095351" y="90916"/>
                  </a:moveTo>
                  <a:lnTo>
                    <a:pt x="1095351" y="83051"/>
                  </a:lnTo>
                  <a:lnTo>
                    <a:pt x="1075329" y="83051"/>
                  </a:lnTo>
                  <a:lnTo>
                    <a:pt x="1075329" y="30399"/>
                  </a:lnTo>
                  <a:lnTo>
                    <a:pt x="1045392" y="30399"/>
                  </a:lnTo>
                  <a:lnTo>
                    <a:pt x="1045392" y="38263"/>
                  </a:lnTo>
                  <a:lnTo>
                    <a:pt x="1065966" y="38263"/>
                  </a:lnTo>
                  <a:lnTo>
                    <a:pt x="1065966" y="83051"/>
                  </a:lnTo>
                  <a:lnTo>
                    <a:pt x="1045221" y="83051"/>
                  </a:lnTo>
                  <a:lnTo>
                    <a:pt x="1045221" y="90916"/>
                  </a:lnTo>
                  <a:lnTo>
                    <a:pt x="1095351" y="90916"/>
                  </a:lnTo>
                  <a:close/>
                  <a:moveTo>
                    <a:pt x="1139504" y="92032"/>
                  </a:moveTo>
                  <a:cubicBezTo>
                    <a:pt x="1155510" y="92032"/>
                    <a:pt x="1165711" y="81601"/>
                    <a:pt x="1165711" y="65259"/>
                  </a:cubicBezTo>
                  <a:lnTo>
                    <a:pt x="1165711" y="56112"/>
                  </a:lnTo>
                  <a:cubicBezTo>
                    <a:pt x="1165711" y="39769"/>
                    <a:pt x="1155510" y="29338"/>
                    <a:pt x="1139504" y="29338"/>
                  </a:cubicBezTo>
                  <a:cubicBezTo>
                    <a:pt x="1123508" y="29338"/>
                    <a:pt x="1113307" y="39769"/>
                    <a:pt x="1113307" y="56112"/>
                  </a:cubicBezTo>
                  <a:lnTo>
                    <a:pt x="1113307" y="65259"/>
                  </a:lnTo>
                  <a:cubicBezTo>
                    <a:pt x="1113307" y="81601"/>
                    <a:pt x="1123508" y="92032"/>
                    <a:pt x="1139504" y="92032"/>
                  </a:cubicBezTo>
                  <a:close/>
                  <a:moveTo>
                    <a:pt x="1139504" y="37706"/>
                  </a:moveTo>
                  <a:cubicBezTo>
                    <a:pt x="1149876" y="37706"/>
                    <a:pt x="1156347" y="45068"/>
                    <a:pt x="1156347" y="56948"/>
                  </a:cubicBezTo>
                  <a:lnTo>
                    <a:pt x="1156347" y="64366"/>
                  </a:lnTo>
                  <a:cubicBezTo>
                    <a:pt x="1156347" y="76302"/>
                    <a:pt x="1149876" y="83609"/>
                    <a:pt x="1139504" y="83609"/>
                  </a:cubicBezTo>
                  <a:cubicBezTo>
                    <a:pt x="1129141" y="83609"/>
                    <a:pt x="1122671" y="76302"/>
                    <a:pt x="1122671" y="64366"/>
                  </a:cubicBezTo>
                  <a:lnTo>
                    <a:pt x="1122671" y="56948"/>
                  </a:lnTo>
                  <a:cubicBezTo>
                    <a:pt x="1122671" y="45068"/>
                    <a:pt x="1129141" y="37706"/>
                    <a:pt x="1139504" y="37706"/>
                  </a:cubicBezTo>
                  <a:close/>
                  <a:moveTo>
                    <a:pt x="1207695" y="63808"/>
                  </a:moveTo>
                  <a:cubicBezTo>
                    <a:pt x="1207695" y="48415"/>
                    <a:pt x="1215612" y="39155"/>
                    <a:pt x="1229001" y="39155"/>
                  </a:cubicBezTo>
                  <a:cubicBezTo>
                    <a:pt x="1232284" y="39155"/>
                    <a:pt x="1236195" y="39824"/>
                    <a:pt x="1238983" y="40829"/>
                  </a:cubicBezTo>
                  <a:lnTo>
                    <a:pt x="1238983" y="30175"/>
                  </a:lnTo>
                  <a:cubicBezTo>
                    <a:pt x="1236975" y="29338"/>
                    <a:pt x="1233682" y="28836"/>
                    <a:pt x="1230228" y="28836"/>
                  </a:cubicBezTo>
                  <a:cubicBezTo>
                    <a:pt x="1218571" y="28836"/>
                    <a:pt x="1211044" y="34637"/>
                    <a:pt x="1208818" y="45848"/>
                  </a:cubicBezTo>
                  <a:lnTo>
                    <a:pt x="1207590" y="45848"/>
                  </a:lnTo>
                  <a:lnTo>
                    <a:pt x="1207590" y="30399"/>
                  </a:lnTo>
                  <a:lnTo>
                    <a:pt x="1185009" y="30399"/>
                  </a:lnTo>
                  <a:lnTo>
                    <a:pt x="1185009" y="37984"/>
                  </a:lnTo>
                  <a:lnTo>
                    <a:pt x="1198445" y="37984"/>
                  </a:lnTo>
                  <a:lnTo>
                    <a:pt x="1198445" y="83330"/>
                  </a:lnTo>
                  <a:lnTo>
                    <a:pt x="1186237" y="83330"/>
                  </a:lnTo>
                  <a:lnTo>
                    <a:pt x="1186237" y="90916"/>
                  </a:lnTo>
                  <a:lnTo>
                    <a:pt x="1226431" y="90916"/>
                  </a:lnTo>
                  <a:lnTo>
                    <a:pt x="1226431" y="83330"/>
                  </a:lnTo>
                  <a:lnTo>
                    <a:pt x="1207695" y="83330"/>
                  </a:lnTo>
                  <a:lnTo>
                    <a:pt x="1207695" y="63808"/>
                  </a:lnTo>
                  <a:close/>
                  <a:moveTo>
                    <a:pt x="1281747" y="15562"/>
                  </a:moveTo>
                  <a:cubicBezTo>
                    <a:pt x="1286201" y="15562"/>
                    <a:pt x="1289607" y="12215"/>
                    <a:pt x="1289607" y="7753"/>
                  </a:cubicBezTo>
                  <a:cubicBezTo>
                    <a:pt x="1289607" y="3347"/>
                    <a:pt x="1286201" y="0"/>
                    <a:pt x="1281747" y="0"/>
                  </a:cubicBezTo>
                  <a:cubicBezTo>
                    <a:pt x="1277284" y="0"/>
                    <a:pt x="1273887" y="3347"/>
                    <a:pt x="1273887" y="7753"/>
                  </a:cubicBezTo>
                  <a:cubicBezTo>
                    <a:pt x="1273887" y="12215"/>
                    <a:pt x="1277284" y="15562"/>
                    <a:pt x="1281747" y="15562"/>
                  </a:cubicBezTo>
                  <a:close/>
                  <a:moveTo>
                    <a:pt x="1307116" y="90916"/>
                  </a:moveTo>
                  <a:lnTo>
                    <a:pt x="1307116" y="83051"/>
                  </a:lnTo>
                  <a:lnTo>
                    <a:pt x="1287095" y="83051"/>
                  </a:lnTo>
                  <a:lnTo>
                    <a:pt x="1287095" y="30399"/>
                  </a:lnTo>
                  <a:lnTo>
                    <a:pt x="1257158" y="30399"/>
                  </a:lnTo>
                  <a:lnTo>
                    <a:pt x="1257158" y="38263"/>
                  </a:lnTo>
                  <a:lnTo>
                    <a:pt x="1277731" y="38263"/>
                  </a:lnTo>
                  <a:lnTo>
                    <a:pt x="1277731" y="83051"/>
                  </a:lnTo>
                  <a:lnTo>
                    <a:pt x="1256987" y="83051"/>
                  </a:lnTo>
                  <a:lnTo>
                    <a:pt x="1256987" y="90916"/>
                  </a:lnTo>
                  <a:lnTo>
                    <a:pt x="1307116" y="90916"/>
                  </a:lnTo>
                  <a:close/>
                  <a:moveTo>
                    <a:pt x="1340955" y="14167"/>
                  </a:moveTo>
                  <a:lnTo>
                    <a:pt x="1340955" y="30566"/>
                  </a:lnTo>
                  <a:lnTo>
                    <a:pt x="1324845" y="30566"/>
                  </a:lnTo>
                  <a:lnTo>
                    <a:pt x="1324845" y="38654"/>
                  </a:lnTo>
                  <a:lnTo>
                    <a:pt x="1340955" y="38654"/>
                  </a:lnTo>
                  <a:lnTo>
                    <a:pt x="1340955" y="72900"/>
                  </a:lnTo>
                  <a:cubicBezTo>
                    <a:pt x="1340955" y="85505"/>
                    <a:pt x="1347930" y="91195"/>
                    <a:pt x="1362927" y="91195"/>
                  </a:cubicBezTo>
                  <a:cubicBezTo>
                    <a:pt x="1365829" y="91195"/>
                    <a:pt x="1373185" y="90916"/>
                    <a:pt x="1374688" y="90637"/>
                  </a:cubicBezTo>
                  <a:lnTo>
                    <a:pt x="1374688" y="82606"/>
                  </a:lnTo>
                  <a:cubicBezTo>
                    <a:pt x="1373071" y="82772"/>
                    <a:pt x="1367000" y="82940"/>
                    <a:pt x="1363593" y="82940"/>
                  </a:cubicBezTo>
                  <a:cubicBezTo>
                    <a:pt x="1355067" y="82940"/>
                    <a:pt x="1350433" y="79370"/>
                    <a:pt x="1350433" y="72789"/>
                  </a:cubicBezTo>
                  <a:lnTo>
                    <a:pt x="1350433" y="38654"/>
                  </a:lnTo>
                  <a:lnTo>
                    <a:pt x="1374860" y="38654"/>
                  </a:lnTo>
                  <a:lnTo>
                    <a:pt x="1374860" y="30566"/>
                  </a:lnTo>
                  <a:lnTo>
                    <a:pt x="1350328" y="30566"/>
                  </a:lnTo>
                  <a:lnTo>
                    <a:pt x="1350328" y="14167"/>
                  </a:lnTo>
                  <a:lnTo>
                    <a:pt x="1340955" y="14167"/>
                  </a:lnTo>
                  <a:close/>
                  <a:moveTo>
                    <a:pt x="1404911" y="112446"/>
                  </a:moveTo>
                  <a:cubicBezTo>
                    <a:pt x="1416120" y="112446"/>
                    <a:pt x="1421192" y="108039"/>
                    <a:pt x="1426493" y="93147"/>
                  </a:cubicBezTo>
                  <a:lnTo>
                    <a:pt x="1449293" y="30399"/>
                  </a:lnTo>
                  <a:lnTo>
                    <a:pt x="1439206" y="30399"/>
                  </a:lnTo>
                  <a:lnTo>
                    <a:pt x="1422306" y="81044"/>
                  </a:lnTo>
                  <a:lnTo>
                    <a:pt x="1421582" y="81044"/>
                  </a:lnTo>
                  <a:lnTo>
                    <a:pt x="1404635" y="30399"/>
                  </a:lnTo>
                  <a:lnTo>
                    <a:pt x="1394320" y="30399"/>
                  </a:lnTo>
                  <a:lnTo>
                    <a:pt x="1416568" y="91306"/>
                  </a:lnTo>
                  <a:lnTo>
                    <a:pt x="1415502" y="94597"/>
                  </a:lnTo>
                  <a:cubicBezTo>
                    <a:pt x="1412999" y="101625"/>
                    <a:pt x="1409878" y="104190"/>
                    <a:pt x="1404187" y="104190"/>
                  </a:cubicBezTo>
                  <a:cubicBezTo>
                    <a:pt x="1403293" y="104190"/>
                    <a:pt x="1401561" y="104135"/>
                    <a:pt x="1400838" y="103968"/>
                  </a:cubicBezTo>
                  <a:lnTo>
                    <a:pt x="1400838" y="112278"/>
                  </a:lnTo>
                  <a:cubicBezTo>
                    <a:pt x="1401675" y="112390"/>
                    <a:pt x="1403521" y="112446"/>
                    <a:pt x="1404911" y="112446"/>
                  </a:cubicBezTo>
                  <a:close/>
                  <a:moveTo>
                    <a:pt x="1566833" y="91920"/>
                  </a:moveTo>
                  <a:cubicBezTo>
                    <a:pt x="1580821" y="91920"/>
                    <a:pt x="1589966" y="81824"/>
                    <a:pt x="1589966" y="66263"/>
                  </a:cubicBezTo>
                  <a:lnTo>
                    <a:pt x="1589966" y="54996"/>
                  </a:lnTo>
                  <a:cubicBezTo>
                    <a:pt x="1589966" y="39490"/>
                    <a:pt x="1580821" y="29394"/>
                    <a:pt x="1566833" y="29394"/>
                  </a:cubicBezTo>
                  <a:cubicBezTo>
                    <a:pt x="1558078" y="29394"/>
                    <a:pt x="1551664" y="33132"/>
                    <a:pt x="1548990" y="39769"/>
                  </a:cubicBezTo>
                  <a:lnTo>
                    <a:pt x="1547981" y="39769"/>
                  </a:lnTo>
                  <a:lnTo>
                    <a:pt x="1547981" y="6638"/>
                  </a:lnTo>
                  <a:lnTo>
                    <a:pt x="1538342" y="6638"/>
                  </a:lnTo>
                  <a:lnTo>
                    <a:pt x="1538342" y="90916"/>
                  </a:lnTo>
                  <a:lnTo>
                    <a:pt x="1547648" y="90916"/>
                  </a:lnTo>
                  <a:lnTo>
                    <a:pt x="1547648" y="81657"/>
                  </a:lnTo>
                  <a:lnTo>
                    <a:pt x="1548705" y="81657"/>
                  </a:lnTo>
                  <a:cubicBezTo>
                    <a:pt x="1551826" y="88350"/>
                    <a:pt x="1558183" y="91920"/>
                    <a:pt x="1566833" y="91920"/>
                  </a:cubicBezTo>
                  <a:close/>
                  <a:moveTo>
                    <a:pt x="1564044" y="83275"/>
                  </a:moveTo>
                  <a:cubicBezTo>
                    <a:pt x="1554119" y="83275"/>
                    <a:pt x="1547763" y="76135"/>
                    <a:pt x="1547763" y="64924"/>
                  </a:cubicBezTo>
                  <a:lnTo>
                    <a:pt x="1547763" y="56223"/>
                  </a:lnTo>
                  <a:cubicBezTo>
                    <a:pt x="1547763" y="45068"/>
                    <a:pt x="1554119" y="37928"/>
                    <a:pt x="1564044" y="37928"/>
                  </a:cubicBezTo>
                  <a:cubicBezTo>
                    <a:pt x="1574074" y="37928"/>
                    <a:pt x="1580431" y="45068"/>
                    <a:pt x="1580431" y="56223"/>
                  </a:cubicBezTo>
                  <a:lnTo>
                    <a:pt x="1580431" y="64924"/>
                  </a:lnTo>
                  <a:cubicBezTo>
                    <a:pt x="1580431" y="76079"/>
                    <a:pt x="1574074" y="83275"/>
                    <a:pt x="1564044" y="83275"/>
                  </a:cubicBezTo>
                  <a:close/>
                  <a:moveTo>
                    <a:pt x="1658385" y="30399"/>
                  </a:moveTo>
                  <a:lnTo>
                    <a:pt x="1648907" y="30399"/>
                  </a:lnTo>
                  <a:lnTo>
                    <a:pt x="1648907" y="66039"/>
                  </a:lnTo>
                  <a:cubicBezTo>
                    <a:pt x="1648907" y="76358"/>
                    <a:pt x="1642217" y="83330"/>
                    <a:pt x="1632235" y="83330"/>
                  </a:cubicBezTo>
                  <a:cubicBezTo>
                    <a:pt x="1622805" y="83330"/>
                    <a:pt x="1618351" y="78199"/>
                    <a:pt x="1618351" y="67266"/>
                  </a:cubicBezTo>
                  <a:lnTo>
                    <a:pt x="1618351" y="30399"/>
                  </a:lnTo>
                  <a:lnTo>
                    <a:pt x="1608874" y="30399"/>
                  </a:lnTo>
                  <a:lnTo>
                    <a:pt x="1608874" y="69665"/>
                  </a:lnTo>
                  <a:cubicBezTo>
                    <a:pt x="1608874" y="84167"/>
                    <a:pt x="1616010" y="92032"/>
                    <a:pt x="1629161" y="92032"/>
                  </a:cubicBezTo>
                  <a:cubicBezTo>
                    <a:pt x="1638363" y="92032"/>
                    <a:pt x="1645281" y="87793"/>
                    <a:pt x="1648516" y="80263"/>
                  </a:cubicBezTo>
                  <a:lnTo>
                    <a:pt x="1649297" y="80263"/>
                  </a:lnTo>
                  <a:lnTo>
                    <a:pt x="1649297" y="90916"/>
                  </a:lnTo>
                  <a:lnTo>
                    <a:pt x="1658385" y="90916"/>
                  </a:lnTo>
                  <a:lnTo>
                    <a:pt x="1658385" y="30399"/>
                  </a:lnTo>
                  <a:close/>
                  <a:moveTo>
                    <a:pt x="1702433" y="113617"/>
                  </a:moveTo>
                  <a:cubicBezTo>
                    <a:pt x="1718820" y="113617"/>
                    <a:pt x="1728526" y="105139"/>
                    <a:pt x="1728526" y="90916"/>
                  </a:cubicBezTo>
                  <a:lnTo>
                    <a:pt x="1728526" y="30399"/>
                  </a:lnTo>
                  <a:lnTo>
                    <a:pt x="1719153" y="30399"/>
                  </a:lnTo>
                  <a:lnTo>
                    <a:pt x="1719153" y="39769"/>
                  </a:lnTo>
                  <a:lnTo>
                    <a:pt x="1718096" y="39769"/>
                  </a:lnTo>
                  <a:cubicBezTo>
                    <a:pt x="1715480" y="33243"/>
                    <a:pt x="1708838" y="29394"/>
                    <a:pt x="1700092" y="29394"/>
                  </a:cubicBezTo>
                  <a:cubicBezTo>
                    <a:pt x="1685923" y="29394"/>
                    <a:pt x="1676674" y="39434"/>
                    <a:pt x="1676674" y="54996"/>
                  </a:cubicBezTo>
                  <a:lnTo>
                    <a:pt x="1676674" y="65872"/>
                  </a:lnTo>
                  <a:cubicBezTo>
                    <a:pt x="1676674" y="81378"/>
                    <a:pt x="1685866" y="91474"/>
                    <a:pt x="1699864" y="91474"/>
                  </a:cubicBezTo>
                  <a:cubicBezTo>
                    <a:pt x="1708676" y="91474"/>
                    <a:pt x="1715365" y="87625"/>
                    <a:pt x="1718039" y="81266"/>
                  </a:cubicBezTo>
                  <a:lnTo>
                    <a:pt x="1719048" y="81266"/>
                  </a:lnTo>
                  <a:lnTo>
                    <a:pt x="1719048" y="90693"/>
                  </a:lnTo>
                  <a:cubicBezTo>
                    <a:pt x="1719048" y="100398"/>
                    <a:pt x="1713196" y="105753"/>
                    <a:pt x="1702595" y="105753"/>
                  </a:cubicBezTo>
                  <a:cubicBezTo>
                    <a:pt x="1694516" y="105753"/>
                    <a:pt x="1688435" y="102462"/>
                    <a:pt x="1687208" y="97441"/>
                  </a:cubicBezTo>
                  <a:lnTo>
                    <a:pt x="1677844" y="97441"/>
                  </a:lnTo>
                  <a:cubicBezTo>
                    <a:pt x="1679072" y="107481"/>
                    <a:pt x="1688435" y="113617"/>
                    <a:pt x="1702433" y="113617"/>
                  </a:cubicBezTo>
                  <a:close/>
                  <a:moveTo>
                    <a:pt x="1686209" y="64533"/>
                  </a:moveTo>
                  <a:lnTo>
                    <a:pt x="1686209" y="56223"/>
                  </a:lnTo>
                  <a:cubicBezTo>
                    <a:pt x="1686209" y="45124"/>
                    <a:pt x="1692670" y="37928"/>
                    <a:pt x="1702709" y="37928"/>
                  </a:cubicBezTo>
                  <a:cubicBezTo>
                    <a:pt x="1712691" y="37928"/>
                    <a:pt x="1719105" y="45068"/>
                    <a:pt x="1719105" y="56223"/>
                  </a:cubicBezTo>
                  <a:lnTo>
                    <a:pt x="1719105" y="64533"/>
                  </a:lnTo>
                  <a:cubicBezTo>
                    <a:pt x="1719105" y="75689"/>
                    <a:pt x="1712691" y="82884"/>
                    <a:pt x="1702709" y="82884"/>
                  </a:cubicBezTo>
                  <a:cubicBezTo>
                    <a:pt x="1692670" y="82884"/>
                    <a:pt x="1686209" y="75633"/>
                    <a:pt x="1686209" y="64533"/>
                  </a:cubicBezTo>
                  <a:close/>
                  <a:moveTo>
                    <a:pt x="1752782" y="46741"/>
                  </a:moveTo>
                  <a:cubicBezTo>
                    <a:pt x="1752782" y="55330"/>
                    <a:pt x="1758187" y="60852"/>
                    <a:pt x="1769111" y="63363"/>
                  </a:cubicBezTo>
                  <a:lnTo>
                    <a:pt x="1778094" y="65426"/>
                  </a:lnTo>
                  <a:cubicBezTo>
                    <a:pt x="1785783" y="67155"/>
                    <a:pt x="1788742" y="69720"/>
                    <a:pt x="1788742" y="74517"/>
                  </a:cubicBezTo>
                  <a:cubicBezTo>
                    <a:pt x="1788742" y="80318"/>
                    <a:pt x="1783499" y="84055"/>
                    <a:pt x="1775248" y="84055"/>
                  </a:cubicBezTo>
                  <a:cubicBezTo>
                    <a:pt x="1767446" y="84055"/>
                    <a:pt x="1762088" y="80821"/>
                    <a:pt x="1760699" y="75243"/>
                  </a:cubicBezTo>
                  <a:lnTo>
                    <a:pt x="1751050" y="75243"/>
                  </a:lnTo>
                  <a:cubicBezTo>
                    <a:pt x="1752106" y="85617"/>
                    <a:pt x="1761194" y="92032"/>
                    <a:pt x="1774916" y="92032"/>
                  </a:cubicBezTo>
                  <a:cubicBezTo>
                    <a:pt x="1789246" y="92032"/>
                    <a:pt x="1798553" y="84781"/>
                    <a:pt x="1798553" y="73625"/>
                  </a:cubicBezTo>
                  <a:cubicBezTo>
                    <a:pt x="1798553" y="64869"/>
                    <a:pt x="1793205" y="59737"/>
                    <a:pt x="1781434" y="57060"/>
                  </a:cubicBezTo>
                  <a:lnTo>
                    <a:pt x="1772908" y="55108"/>
                  </a:lnTo>
                  <a:cubicBezTo>
                    <a:pt x="1765323" y="53434"/>
                    <a:pt x="1762202" y="50812"/>
                    <a:pt x="1762202" y="46183"/>
                  </a:cubicBezTo>
                  <a:cubicBezTo>
                    <a:pt x="1762202" y="40661"/>
                    <a:pt x="1767160" y="37092"/>
                    <a:pt x="1774858" y="37092"/>
                  </a:cubicBezTo>
                  <a:cubicBezTo>
                    <a:pt x="1781938" y="37092"/>
                    <a:pt x="1787010" y="40326"/>
                    <a:pt x="1788133" y="45625"/>
                  </a:cubicBezTo>
                  <a:lnTo>
                    <a:pt x="1797268" y="45625"/>
                  </a:lnTo>
                  <a:cubicBezTo>
                    <a:pt x="1796155" y="35529"/>
                    <a:pt x="1787629" y="29227"/>
                    <a:pt x="1775030" y="29227"/>
                  </a:cubicBezTo>
                  <a:cubicBezTo>
                    <a:pt x="1761698" y="29227"/>
                    <a:pt x="1752782" y="36255"/>
                    <a:pt x="1752782" y="46741"/>
                  </a:cubicBezTo>
                  <a:close/>
                  <a:moveTo>
                    <a:pt x="10096" y="248318"/>
                  </a:moveTo>
                  <a:cubicBezTo>
                    <a:pt x="15616" y="248318"/>
                    <a:pt x="20183" y="243632"/>
                    <a:pt x="20183" y="237999"/>
                  </a:cubicBezTo>
                  <a:cubicBezTo>
                    <a:pt x="20183" y="232365"/>
                    <a:pt x="15616" y="227680"/>
                    <a:pt x="10096" y="227680"/>
                  </a:cubicBezTo>
                  <a:cubicBezTo>
                    <a:pt x="4577" y="227680"/>
                    <a:pt x="0" y="232365"/>
                    <a:pt x="0" y="237999"/>
                  </a:cubicBezTo>
                  <a:cubicBezTo>
                    <a:pt x="0" y="243632"/>
                    <a:pt x="4577" y="248318"/>
                    <a:pt x="10096" y="248318"/>
                  </a:cubicBezTo>
                  <a:close/>
                  <a:moveTo>
                    <a:pt x="10096" y="291154"/>
                  </a:moveTo>
                  <a:cubicBezTo>
                    <a:pt x="15616" y="291154"/>
                    <a:pt x="20183" y="286524"/>
                    <a:pt x="20183" y="280835"/>
                  </a:cubicBezTo>
                  <a:cubicBezTo>
                    <a:pt x="20183" y="275202"/>
                    <a:pt x="15616" y="270572"/>
                    <a:pt x="10096" y="270572"/>
                  </a:cubicBezTo>
                  <a:cubicBezTo>
                    <a:pt x="4577" y="270572"/>
                    <a:pt x="0" y="275202"/>
                    <a:pt x="0" y="280835"/>
                  </a:cubicBezTo>
                  <a:cubicBezTo>
                    <a:pt x="0" y="286524"/>
                    <a:pt x="4577" y="291154"/>
                    <a:pt x="10096" y="291154"/>
                  </a:cubicBezTo>
                  <a:close/>
                </a:path>
              </a:pathLst>
            </a:custGeom>
            <a:solidFill>
              <a:srgbClr val="FFFFFF"/>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2556" name="Google Shape;2556;p185"/>
            <p:cNvSpPr/>
            <p:nvPr/>
          </p:nvSpPr>
          <p:spPr>
            <a:xfrm>
              <a:off x="4796385" y="2821973"/>
              <a:ext cx="5385971" cy="3940946"/>
            </a:xfrm>
            <a:custGeom>
              <a:rect b="b" l="l" r="r" t="t"/>
              <a:pathLst>
                <a:path extrusionOk="0" h="3940946" w="5385971">
                  <a:moveTo>
                    <a:pt x="66611" y="19038"/>
                  </a:moveTo>
                  <a:lnTo>
                    <a:pt x="5319360" y="19038"/>
                  </a:lnTo>
                  <a:lnTo>
                    <a:pt x="5319360" y="0"/>
                  </a:lnTo>
                  <a:lnTo>
                    <a:pt x="66611" y="0"/>
                  </a:lnTo>
                  <a:lnTo>
                    <a:pt x="66611" y="19038"/>
                  </a:lnTo>
                  <a:close/>
                  <a:moveTo>
                    <a:pt x="5366940" y="66634"/>
                  </a:moveTo>
                  <a:lnTo>
                    <a:pt x="5366940" y="3874313"/>
                  </a:lnTo>
                  <a:lnTo>
                    <a:pt x="5385971" y="3874313"/>
                  </a:lnTo>
                  <a:lnTo>
                    <a:pt x="5385971" y="66634"/>
                  </a:lnTo>
                  <a:lnTo>
                    <a:pt x="5366940" y="66634"/>
                  </a:lnTo>
                  <a:close/>
                  <a:moveTo>
                    <a:pt x="5319360" y="3921909"/>
                  </a:moveTo>
                  <a:lnTo>
                    <a:pt x="66611" y="3921909"/>
                  </a:lnTo>
                  <a:lnTo>
                    <a:pt x="66611" y="3940947"/>
                  </a:lnTo>
                  <a:lnTo>
                    <a:pt x="5319360" y="3940947"/>
                  </a:lnTo>
                  <a:lnTo>
                    <a:pt x="5319360" y="3921909"/>
                  </a:lnTo>
                  <a:close/>
                  <a:moveTo>
                    <a:pt x="19032" y="3874313"/>
                  </a:moveTo>
                  <a:lnTo>
                    <a:pt x="19032" y="66634"/>
                  </a:lnTo>
                  <a:lnTo>
                    <a:pt x="0" y="66634"/>
                  </a:lnTo>
                  <a:lnTo>
                    <a:pt x="0" y="3874313"/>
                  </a:lnTo>
                  <a:lnTo>
                    <a:pt x="19032" y="3874313"/>
                  </a:lnTo>
                  <a:close/>
                  <a:moveTo>
                    <a:pt x="66611" y="3921909"/>
                  </a:moveTo>
                  <a:cubicBezTo>
                    <a:pt x="40334" y="3921909"/>
                    <a:pt x="19032" y="3900595"/>
                    <a:pt x="19032" y="3874313"/>
                  </a:cubicBezTo>
                  <a:lnTo>
                    <a:pt x="0" y="3874313"/>
                  </a:lnTo>
                  <a:cubicBezTo>
                    <a:pt x="0" y="3911114"/>
                    <a:pt x="29823" y="3940947"/>
                    <a:pt x="66611" y="3940947"/>
                  </a:cubicBezTo>
                  <a:lnTo>
                    <a:pt x="66611" y="3921909"/>
                  </a:lnTo>
                  <a:close/>
                  <a:moveTo>
                    <a:pt x="5366940" y="3874313"/>
                  </a:moveTo>
                  <a:cubicBezTo>
                    <a:pt x="5366940" y="3900595"/>
                    <a:pt x="5345634" y="3921909"/>
                    <a:pt x="5319360" y="3921909"/>
                  </a:cubicBezTo>
                  <a:lnTo>
                    <a:pt x="5319360" y="3940947"/>
                  </a:lnTo>
                  <a:cubicBezTo>
                    <a:pt x="5356149" y="3940947"/>
                    <a:pt x="5385971" y="3911114"/>
                    <a:pt x="5385971" y="3874313"/>
                  </a:cubicBezTo>
                  <a:lnTo>
                    <a:pt x="5366940" y="3874313"/>
                  </a:lnTo>
                  <a:close/>
                  <a:moveTo>
                    <a:pt x="5319360" y="19038"/>
                  </a:moveTo>
                  <a:cubicBezTo>
                    <a:pt x="5345634" y="19038"/>
                    <a:pt x="5366940" y="40348"/>
                    <a:pt x="5366940" y="66634"/>
                  </a:cubicBezTo>
                  <a:lnTo>
                    <a:pt x="5385971" y="66634"/>
                  </a:lnTo>
                  <a:cubicBezTo>
                    <a:pt x="5385971" y="29833"/>
                    <a:pt x="5356149" y="0"/>
                    <a:pt x="5319360" y="0"/>
                  </a:cubicBezTo>
                  <a:lnTo>
                    <a:pt x="5319360" y="19038"/>
                  </a:lnTo>
                  <a:close/>
                  <a:moveTo>
                    <a:pt x="66611" y="0"/>
                  </a:moveTo>
                  <a:cubicBezTo>
                    <a:pt x="29823" y="0"/>
                    <a:pt x="0" y="29833"/>
                    <a:pt x="0" y="66634"/>
                  </a:cubicBezTo>
                  <a:lnTo>
                    <a:pt x="19032" y="66634"/>
                  </a:lnTo>
                  <a:cubicBezTo>
                    <a:pt x="19032" y="40348"/>
                    <a:pt x="40334" y="19038"/>
                    <a:pt x="66611" y="19038"/>
                  </a:cubicBezTo>
                  <a:lnTo>
                    <a:pt x="66611" y="0"/>
                  </a:lnTo>
                  <a:close/>
                </a:path>
              </a:pathLst>
            </a:custGeom>
            <a:solidFill>
              <a:srgbClr val="000000">
                <a:alpha val="29409"/>
              </a:srgbClr>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grpSp>
      <p:sp>
        <p:nvSpPr>
          <p:cNvPr id="2557" name="Google Shape;2557;p185"/>
          <p:cNvSpPr/>
          <p:nvPr/>
        </p:nvSpPr>
        <p:spPr>
          <a:xfrm>
            <a:off x="324340" y="781050"/>
            <a:ext cx="4219500" cy="303600"/>
          </a:xfrm>
          <a:prstGeom prst="rect">
            <a:avLst/>
          </a:prstGeom>
          <a:solidFill>
            <a:srgbClr val="161B2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558" name="Google Shape;2558;p185"/>
          <p:cNvSpPr/>
          <p:nvPr/>
        </p:nvSpPr>
        <p:spPr>
          <a:xfrm>
            <a:off x="1012845" y="1125506"/>
            <a:ext cx="2819400" cy="224100"/>
          </a:xfrm>
          <a:prstGeom prst="rect">
            <a:avLst/>
          </a:prstGeom>
          <a:solidFill>
            <a:srgbClr val="161B2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2559" name="Google Shape;2559;p185"/>
          <p:cNvGrpSpPr/>
          <p:nvPr/>
        </p:nvGrpSpPr>
        <p:grpSpPr>
          <a:xfrm>
            <a:off x="9190199" y="0"/>
            <a:ext cx="2579242" cy="2568339"/>
            <a:chOff x="22170399" y="777240"/>
            <a:chExt cx="6877978" cy="6848903"/>
          </a:xfrm>
        </p:grpSpPr>
        <p:grpSp>
          <p:nvGrpSpPr>
            <p:cNvPr id="2560" name="Google Shape;2560;p185"/>
            <p:cNvGrpSpPr/>
            <p:nvPr/>
          </p:nvGrpSpPr>
          <p:grpSpPr>
            <a:xfrm>
              <a:off x="22170399" y="777240"/>
              <a:ext cx="6877978" cy="6848903"/>
              <a:chOff x="22155159" y="0"/>
              <a:chExt cx="6877978" cy="6848903"/>
            </a:xfrm>
          </p:grpSpPr>
          <p:sp>
            <p:nvSpPr>
              <p:cNvPr id="2561" name="Google Shape;2561;p185"/>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562" name="Google Shape;2562;p185"/>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563" name="Google Shape;2563;p185"/>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564" name="Google Shape;2564;p185"/>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565" name="Google Shape;2565;p185"/>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566" name="Google Shape;2566;p185"/>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567" name="Google Shape;2567;p185"/>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568" name="Google Shape;2568;p185"/>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569" name="Google Shape;2569;p185"/>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570" name="Google Shape;2570;p185"/>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571" name="Google Shape;2571;p185"/>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572" name="Google Shape;2572;p185"/>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573" name="Google Shape;2573;p185"/>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574" name="Google Shape;2574;p185"/>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575" name="Google Shape;2575;p185"/>
          <p:cNvSpPr txBox="1"/>
          <p:nvPr>
            <p:ph idx="1" type="subTitle"/>
          </p:nvPr>
        </p:nvSpPr>
        <p:spPr>
          <a:xfrm>
            <a:off x="457200" y="832104"/>
            <a:ext cx="3072300" cy="246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9pPr>
          </a:lstStyle>
          <a:p/>
        </p:txBody>
      </p:sp>
      <p:sp>
        <p:nvSpPr>
          <p:cNvPr id="2576" name="Google Shape;2576;p185"/>
          <p:cNvSpPr txBox="1"/>
          <p:nvPr>
            <p:ph idx="2" type="subTitle"/>
          </p:nvPr>
        </p:nvSpPr>
        <p:spPr>
          <a:xfrm>
            <a:off x="1014984" y="1170432"/>
            <a:ext cx="3977700" cy="246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1pPr>
            <a:lvl2pPr lvl="1"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2pPr>
            <a:lvl3pPr lvl="2"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3pPr>
            <a:lvl4pPr lvl="3"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4pPr>
            <a:lvl5pPr lvl="4"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5pPr>
            <a:lvl6pPr lvl="5"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6pPr>
            <a:lvl7pPr lvl="6"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7pPr>
            <a:lvl8pPr lvl="7"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8pPr>
            <a:lvl9pPr lvl="8"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9pPr>
          </a:lstStyle>
          <a:p/>
        </p:txBody>
      </p:sp>
      <p:sp>
        <p:nvSpPr>
          <p:cNvPr id="2577" name="Google Shape;2577;p185"/>
          <p:cNvSpPr txBox="1"/>
          <p:nvPr>
            <p:ph idx="3" type="subTitle"/>
          </p:nvPr>
        </p:nvSpPr>
        <p:spPr>
          <a:xfrm>
            <a:off x="1014984" y="1389888"/>
            <a:ext cx="3977700" cy="2761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1pPr>
            <a:lvl2pPr lvl="1"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2pPr>
            <a:lvl3pPr lvl="2"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3pPr>
            <a:lvl4pPr lvl="3"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4pPr>
            <a:lvl5pPr lvl="4"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5pPr>
            <a:lvl6pPr lvl="5"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6pPr>
            <a:lvl7pPr lvl="6"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7pPr>
            <a:lvl8pPr lvl="7"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8pPr>
            <a:lvl9pPr lvl="8" marR="0" rtl="0" algn="l">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9pPr>
          </a:lstStyle>
          <a:p/>
        </p:txBody>
      </p:sp>
      <p:sp>
        <p:nvSpPr>
          <p:cNvPr id="2578" name="Google Shape;2578;p185"/>
          <p:cNvSpPr txBox="1"/>
          <p:nvPr>
            <p:ph idx="4" type="subTitle"/>
          </p:nvPr>
        </p:nvSpPr>
        <p:spPr>
          <a:xfrm>
            <a:off x="5629656" y="2267712"/>
            <a:ext cx="3072300" cy="292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579" name="Google Shape;2579;p185"/>
          <p:cNvSpPr txBox="1"/>
          <p:nvPr>
            <p:ph idx="5" type="subTitle"/>
          </p:nvPr>
        </p:nvSpPr>
        <p:spPr>
          <a:xfrm>
            <a:off x="5629656" y="2511552"/>
            <a:ext cx="30723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 One quote_1\">
  <p:cSld name="59. One quote_1\">
    <p:spTree>
      <p:nvGrpSpPr>
        <p:cNvPr id="2580" name="Shape 2580"/>
        <p:cNvGrpSpPr/>
        <p:nvPr/>
      </p:nvGrpSpPr>
      <p:grpSpPr>
        <a:xfrm>
          <a:off x="0" y="0"/>
          <a:ext cx="0" cy="0"/>
          <a:chOff x="0" y="0"/>
          <a:chExt cx="0" cy="0"/>
        </a:xfrm>
      </p:grpSpPr>
      <p:sp>
        <p:nvSpPr>
          <p:cNvPr id="2581" name="Google Shape;2581;p186"/>
          <p:cNvSpPr/>
          <p:nvPr/>
        </p:nvSpPr>
        <p:spPr>
          <a:xfrm>
            <a:off x="722157" y="640896"/>
            <a:ext cx="7699800" cy="3861600"/>
          </a:xfrm>
          <a:prstGeom prst="roundRect">
            <a:avLst>
              <a:gd fmla="val 2079" name="adj"/>
            </a:avLst>
          </a:prstGeom>
          <a:gradFill>
            <a:gsLst>
              <a:gs pos="0">
                <a:schemeClr val="accent4"/>
              </a:gs>
              <a:gs pos="100000">
                <a:schemeClr val="accent1"/>
              </a:gs>
            </a:gsLst>
            <a:lin ang="8099331"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582" name="Google Shape;2582;p186"/>
          <p:cNvSpPr/>
          <p:nvPr>
            <p:ph idx="2" type="pic"/>
          </p:nvPr>
        </p:nvSpPr>
        <p:spPr>
          <a:xfrm>
            <a:off x="4143373" y="2681999"/>
            <a:ext cx="857400" cy="857400"/>
          </a:xfrm>
          <a:prstGeom prst="ellipse">
            <a:avLst/>
          </a:prstGeom>
          <a:noFill/>
          <a:ln cap="flat" cmpd="sng" w="19050">
            <a:solidFill>
              <a:schemeClr val="lt1"/>
            </a:solidFill>
            <a:prstDash val="solid"/>
            <a:round/>
            <a:headEnd len="sm" w="sm" type="none"/>
            <a:tailEnd len="sm" w="sm" type="none"/>
          </a:ln>
          <a:effectLst>
            <a:reflection blurRad="0" dir="5400000" dist="63500" endA="0" endPos="25000" fadeDir="5400012" kx="0" rotWithShape="0" algn="bl" stA="20000" stPos="0" sy="-100000" ky="0"/>
          </a:effectLst>
        </p:spPr>
      </p:sp>
      <p:sp>
        <p:nvSpPr>
          <p:cNvPr id="2583" name="Google Shape;2583;p186"/>
          <p:cNvSpPr txBox="1"/>
          <p:nvPr/>
        </p:nvSpPr>
        <p:spPr>
          <a:xfrm>
            <a:off x="4271971" y="694236"/>
            <a:ext cx="600000" cy="13122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8300"/>
              <a:buFont typeface="Arial"/>
              <a:buNone/>
            </a:pPr>
            <a:r>
              <a:rPr b="1" i="0" lang="en" sz="8300" u="none" cap="none" strike="noStrike">
                <a:solidFill>
                  <a:schemeClr val="lt1"/>
                </a:solidFill>
                <a:latin typeface="Arial"/>
                <a:ea typeface="Arial"/>
                <a:cs typeface="Arial"/>
                <a:sym typeface="Arial"/>
              </a:rPr>
              <a:t>“</a:t>
            </a:r>
            <a:endParaRPr b="1" i="0" sz="8300" u="none" cap="none" strike="noStrike">
              <a:solidFill>
                <a:schemeClr val="lt1"/>
              </a:solidFill>
              <a:latin typeface="Arial"/>
              <a:ea typeface="Arial"/>
              <a:cs typeface="Arial"/>
              <a:sym typeface="Arial"/>
            </a:endParaRPr>
          </a:p>
        </p:txBody>
      </p:sp>
      <p:sp>
        <p:nvSpPr>
          <p:cNvPr id="2584" name="Google Shape;2584;p186"/>
          <p:cNvSpPr txBox="1"/>
          <p:nvPr>
            <p:ph idx="1" type="subTitle"/>
          </p:nvPr>
        </p:nvSpPr>
        <p:spPr>
          <a:xfrm>
            <a:off x="2807208" y="4014216"/>
            <a:ext cx="3538800" cy="338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1pPr>
            <a:lvl2pPr lvl="1"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2pPr>
            <a:lvl3pPr lvl="2"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3pPr>
            <a:lvl4pPr lvl="3"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4pPr>
            <a:lvl5pPr lvl="4"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5pPr>
            <a:lvl6pPr lvl="5"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6pPr>
            <a:lvl7pPr lvl="6"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7pPr>
            <a:lvl8pPr lvl="7"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8pPr>
            <a:lvl9pPr lvl="8"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9pPr>
          </a:lstStyle>
          <a:p/>
        </p:txBody>
      </p:sp>
      <p:sp>
        <p:nvSpPr>
          <p:cNvPr id="2585" name="Google Shape;2585;p186"/>
          <p:cNvSpPr txBox="1"/>
          <p:nvPr>
            <p:ph idx="3" type="subTitle"/>
          </p:nvPr>
        </p:nvSpPr>
        <p:spPr>
          <a:xfrm>
            <a:off x="1979704" y="1379649"/>
            <a:ext cx="5184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586" name="Google Shape;2586;p186"/>
          <p:cNvSpPr txBox="1"/>
          <p:nvPr>
            <p:ph idx="4" type="subTitle"/>
          </p:nvPr>
        </p:nvSpPr>
        <p:spPr>
          <a:xfrm>
            <a:off x="2807208" y="3739896"/>
            <a:ext cx="3538800" cy="246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 One quote_2">
  <p:cSld name="60. One quote_2">
    <p:spTree>
      <p:nvGrpSpPr>
        <p:cNvPr id="2587" name="Shape 2587"/>
        <p:cNvGrpSpPr/>
        <p:nvPr/>
      </p:nvGrpSpPr>
      <p:grpSpPr>
        <a:xfrm>
          <a:off x="0" y="0"/>
          <a:ext cx="0" cy="0"/>
          <a:chOff x="0" y="0"/>
          <a:chExt cx="0" cy="0"/>
        </a:xfrm>
      </p:grpSpPr>
      <p:sp>
        <p:nvSpPr>
          <p:cNvPr id="2588" name="Google Shape;2588;p187"/>
          <p:cNvSpPr/>
          <p:nvPr/>
        </p:nvSpPr>
        <p:spPr>
          <a:xfrm>
            <a:off x="722157" y="640896"/>
            <a:ext cx="7699800" cy="3861600"/>
          </a:xfrm>
          <a:prstGeom prst="roundRect">
            <a:avLst>
              <a:gd fmla="val 2079" name="adj"/>
            </a:avLst>
          </a:prstGeom>
          <a:gradFill>
            <a:gsLst>
              <a:gs pos="0">
                <a:srgbClr val="A371F7"/>
              </a:gs>
              <a:gs pos="100000">
                <a:srgbClr val="388BFD"/>
              </a:gs>
            </a:gsLst>
            <a:lin ang="3600008"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589" name="Google Shape;2589;p187"/>
          <p:cNvSpPr/>
          <p:nvPr>
            <p:ph idx="2" type="pic"/>
          </p:nvPr>
        </p:nvSpPr>
        <p:spPr>
          <a:xfrm>
            <a:off x="4143373" y="2681999"/>
            <a:ext cx="857400" cy="857400"/>
          </a:xfrm>
          <a:prstGeom prst="ellipse">
            <a:avLst/>
          </a:prstGeom>
          <a:noFill/>
          <a:ln cap="flat" cmpd="sng" w="19050">
            <a:solidFill>
              <a:schemeClr val="lt1"/>
            </a:solidFill>
            <a:prstDash val="solid"/>
            <a:round/>
            <a:headEnd len="sm" w="sm" type="none"/>
            <a:tailEnd len="sm" w="sm" type="none"/>
          </a:ln>
          <a:effectLst>
            <a:reflection blurRad="0" dir="5400000" dist="63500" endA="0" endPos="25000" fadeDir="5400012" kx="0" rotWithShape="0" algn="bl" stA="20000" stPos="0" sy="-100000" ky="0"/>
          </a:effectLst>
        </p:spPr>
      </p:sp>
      <p:sp>
        <p:nvSpPr>
          <p:cNvPr id="2590" name="Google Shape;2590;p187"/>
          <p:cNvSpPr txBox="1"/>
          <p:nvPr/>
        </p:nvSpPr>
        <p:spPr>
          <a:xfrm>
            <a:off x="4271971" y="694236"/>
            <a:ext cx="600000" cy="13122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8300"/>
              <a:buFont typeface="Arial"/>
              <a:buNone/>
            </a:pPr>
            <a:r>
              <a:rPr b="1" i="0" lang="en" sz="8300" u="none" cap="none" strike="noStrike">
                <a:solidFill>
                  <a:schemeClr val="lt1"/>
                </a:solidFill>
                <a:latin typeface="Arial"/>
                <a:ea typeface="Arial"/>
                <a:cs typeface="Arial"/>
                <a:sym typeface="Arial"/>
              </a:rPr>
              <a:t>“</a:t>
            </a:r>
            <a:endParaRPr b="1" i="0" sz="8300" u="none" cap="none" strike="noStrike">
              <a:solidFill>
                <a:schemeClr val="lt1"/>
              </a:solidFill>
              <a:latin typeface="Arial"/>
              <a:ea typeface="Arial"/>
              <a:cs typeface="Arial"/>
              <a:sym typeface="Arial"/>
            </a:endParaRPr>
          </a:p>
        </p:txBody>
      </p:sp>
      <p:sp>
        <p:nvSpPr>
          <p:cNvPr id="2591" name="Google Shape;2591;p187"/>
          <p:cNvSpPr txBox="1"/>
          <p:nvPr>
            <p:ph idx="1" type="subTitle"/>
          </p:nvPr>
        </p:nvSpPr>
        <p:spPr>
          <a:xfrm>
            <a:off x="2807208" y="4014216"/>
            <a:ext cx="3538800" cy="338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1pPr>
            <a:lvl2pPr lvl="1" marR="0" rtl="0" algn="ctr">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2pPr>
            <a:lvl3pPr lvl="2" marR="0" rtl="0" algn="ctr">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3pPr>
            <a:lvl4pPr lvl="3" marR="0" rtl="0" algn="ctr">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4pPr>
            <a:lvl5pPr lvl="4" marR="0" rtl="0" algn="ctr">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5pPr>
            <a:lvl6pPr lvl="5" marR="0" rtl="0" algn="ctr">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6pPr>
            <a:lvl7pPr lvl="6" marR="0" rtl="0" algn="ctr">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7pPr>
            <a:lvl8pPr lvl="7" marR="0" rtl="0" algn="ctr">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8pPr>
            <a:lvl9pPr lvl="8" marR="0" rtl="0" algn="ctr">
              <a:lnSpc>
                <a:spcPct val="100000"/>
              </a:lnSpc>
              <a:spcBef>
                <a:spcPts val="0"/>
              </a:spcBef>
              <a:spcAft>
                <a:spcPts val="0"/>
              </a:spcAft>
              <a:buClr>
                <a:schemeClr val="lt1"/>
              </a:buClr>
              <a:buSzPts val="1000"/>
              <a:buFont typeface="Courier New"/>
              <a:buNone/>
              <a:defRPr b="0" i="0" sz="1000" u="none" cap="none" strike="noStrike">
                <a:solidFill>
                  <a:schemeClr val="lt1"/>
                </a:solidFill>
                <a:latin typeface="Courier New"/>
                <a:ea typeface="Courier New"/>
                <a:cs typeface="Courier New"/>
                <a:sym typeface="Courier New"/>
              </a:defRPr>
            </a:lvl9pPr>
          </a:lstStyle>
          <a:p/>
        </p:txBody>
      </p:sp>
      <p:sp>
        <p:nvSpPr>
          <p:cNvPr id="2592" name="Google Shape;2592;p187"/>
          <p:cNvSpPr txBox="1"/>
          <p:nvPr>
            <p:ph idx="3" type="subTitle"/>
          </p:nvPr>
        </p:nvSpPr>
        <p:spPr>
          <a:xfrm>
            <a:off x="1979700" y="1379650"/>
            <a:ext cx="5184600" cy="1146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593" name="Google Shape;2593;p187"/>
          <p:cNvSpPr txBox="1"/>
          <p:nvPr>
            <p:ph idx="4" type="subTitle"/>
          </p:nvPr>
        </p:nvSpPr>
        <p:spPr>
          <a:xfrm>
            <a:off x="2807208" y="3739896"/>
            <a:ext cx="3538800" cy="246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 One quote_3">
  <p:cSld name="61. One quote_3">
    <p:spTree>
      <p:nvGrpSpPr>
        <p:cNvPr id="2594" name="Shape 2594"/>
        <p:cNvGrpSpPr/>
        <p:nvPr/>
      </p:nvGrpSpPr>
      <p:grpSpPr>
        <a:xfrm>
          <a:off x="0" y="0"/>
          <a:ext cx="0" cy="0"/>
          <a:chOff x="0" y="0"/>
          <a:chExt cx="0" cy="0"/>
        </a:xfrm>
      </p:grpSpPr>
      <p:sp>
        <p:nvSpPr>
          <p:cNvPr id="2595" name="Google Shape;2595;p188"/>
          <p:cNvSpPr/>
          <p:nvPr/>
        </p:nvSpPr>
        <p:spPr>
          <a:xfrm>
            <a:off x="722157" y="640896"/>
            <a:ext cx="7699800" cy="3861600"/>
          </a:xfrm>
          <a:prstGeom prst="roundRect">
            <a:avLst>
              <a:gd fmla="val 2079" name="adj"/>
            </a:avLst>
          </a:prstGeom>
          <a:gradFill>
            <a:gsLst>
              <a:gs pos="0">
                <a:srgbClr val="388BFD"/>
              </a:gs>
              <a:gs pos="100000">
                <a:srgbClr val="2A9D9A"/>
              </a:gs>
            </a:gsLst>
            <a:lin ang="3600008"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596" name="Google Shape;2596;p188"/>
          <p:cNvSpPr/>
          <p:nvPr>
            <p:ph idx="2" type="pic"/>
          </p:nvPr>
        </p:nvSpPr>
        <p:spPr>
          <a:xfrm>
            <a:off x="4143373" y="2681999"/>
            <a:ext cx="857400" cy="857400"/>
          </a:xfrm>
          <a:prstGeom prst="ellipse">
            <a:avLst/>
          </a:prstGeom>
          <a:noFill/>
          <a:ln cap="flat" cmpd="sng" w="19050">
            <a:solidFill>
              <a:schemeClr val="lt1"/>
            </a:solidFill>
            <a:prstDash val="solid"/>
            <a:round/>
            <a:headEnd len="sm" w="sm" type="none"/>
            <a:tailEnd len="sm" w="sm" type="none"/>
          </a:ln>
          <a:effectLst>
            <a:reflection blurRad="0" dir="5400000" dist="63500" endA="0" endPos="25000" fadeDir="5400012" kx="0" rotWithShape="0" algn="bl" stA="20000" stPos="0" sy="-100000" ky="0"/>
          </a:effectLst>
        </p:spPr>
      </p:sp>
      <p:sp>
        <p:nvSpPr>
          <p:cNvPr id="2597" name="Google Shape;2597;p188"/>
          <p:cNvSpPr txBox="1"/>
          <p:nvPr/>
        </p:nvSpPr>
        <p:spPr>
          <a:xfrm>
            <a:off x="4271971" y="694236"/>
            <a:ext cx="600000" cy="13122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8300"/>
              <a:buFont typeface="Arial"/>
              <a:buNone/>
            </a:pPr>
            <a:r>
              <a:rPr b="1" i="0" lang="en" sz="8300" u="none" cap="none" strike="noStrike">
                <a:solidFill>
                  <a:schemeClr val="lt1"/>
                </a:solidFill>
                <a:latin typeface="Arial"/>
                <a:ea typeface="Arial"/>
                <a:cs typeface="Arial"/>
                <a:sym typeface="Arial"/>
              </a:rPr>
              <a:t>“</a:t>
            </a:r>
            <a:endParaRPr b="1" i="0" sz="8300" u="none" cap="none" strike="noStrike">
              <a:solidFill>
                <a:schemeClr val="lt1"/>
              </a:solidFill>
              <a:latin typeface="Arial"/>
              <a:ea typeface="Arial"/>
              <a:cs typeface="Arial"/>
              <a:sym typeface="Arial"/>
            </a:endParaRPr>
          </a:p>
        </p:txBody>
      </p:sp>
      <p:sp>
        <p:nvSpPr>
          <p:cNvPr id="2598" name="Google Shape;2598;p188"/>
          <p:cNvSpPr txBox="1"/>
          <p:nvPr>
            <p:ph idx="1" type="subTitle"/>
          </p:nvPr>
        </p:nvSpPr>
        <p:spPr>
          <a:xfrm>
            <a:off x="2807208" y="4014216"/>
            <a:ext cx="3538800" cy="338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1pPr>
            <a:lvl2pPr lvl="1"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2pPr>
            <a:lvl3pPr lvl="2"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3pPr>
            <a:lvl4pPr lvl="3"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4pPr>
            <a:lvl5pPr lvl="4"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5pPr>
            <a:lvl6pPr lvl="5"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6pPr>
            <a:lvl7pPr lvl="6"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7pPr>
            <a:lvl8pPr lvl="7"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8pPr>
            <a:lvl9pPr lvl="8" marR="0" rtl="0" algn="ctr">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9pPr>
          </a:lstStyle>
          <a:p/>
        </p:txBody>
      </p:sp>
      <p:sp>
        <p:nvSpPr>
          <p:cNvPr id="2599" name="Google Shape;2599;p188"/>
          <p:cNvSpPr txBox="1"/>
          <p:nvPr>
            <p:ph idx="3" type="subTitle"/>
          </p:nvPr>
        </p:nvSpPr>
        <p:spPr>
          <a:xfrm>
            <a:off x="1979704" y="1379649"/>
            <a:ext cx="5184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600" name="Google Shape;2600;p188"/>
          <p:cNvSpPr txBox="1"/>
          <p:nvPr>
            <p:ph idx="4" type="subTitle"/>
          </p:nvPr>
        </p:nvSpPr>
        <p:spPr>
          <a:xfrm>
            <a:off x="2807208" y="3739896"/>
            <a:ext cx="3538800" cy="246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 Two quotes">
  <p:cSld name="62. Two quotes">
    <p:spTree>
      <p:nvGrpSpPr>
        <p:cNvPr id="2601" name="Shape 2601"/>
        <p:cNvGrpSpPr/>
        <p:nvPr/>
      </p:nvGrpSpPr>
      <p:grpSpPr>
        <a:xfrm>
          <a:off x="0" y="0"/>
          <a:ext cx="0" cy="0"/>
          <a:chOff x="0" y="0"/>
          <a:chExt cx="0" cy="0"/>
        </a:xfrm>
      </p:grpSpPr>
      <p:sp>
        <p:nvSpPr>
          <p:cNvPr id="2602" name="Google Shape;2602;p189"/>
          <p:cNvSpPr/>
          <p:nvPr/>
        </p:nvSpPr>
        <p:spPr>
          <a:xfrm>
            <a:off x="4660600" y="742950"/>
            <a:ext cx="3657600" cy="3657600"/>
          </a:xfrm>
          <a:prstGeom prst="roundRect">
            <a:avLst>
              <a:gd fmla="val 2079" name="adj"/>
            </a:avLst>
          </a:prstGeom>
          <a:gradFill>
            <a:gsLst>
              <a:gs pos="0">
                <a:schemeClr val="accent4"/>
              </a:gs>
              <a:gs pos="62000">
                <a:schemeClr val="accent1"/>
              </a:gs>
              <a:gs pos="100000">
                <a:schemeClr val="accent1"/>
              </a:gs>
            </a:gsLst>
            <a:lin ang="8099331"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603" name="Google Shape;2603;p189"/>
          <p:cNvSpPr txBox="1"/>
          <p:nvPr/>
        </p:nvSpPr>
        <p:spPr>
          <a:xfrm>
            <a:off x="4858455" y="777997"/>
            <a:ext cx="1001400" cy="1316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accent3"/>
              </a:buClr>
              <a:buSzPts val="8300"/>
              <a:buFont typeface="Arial"/>
              <a:buNone/>
            </a:pPr>
            <a:r>
              <a:rPr b="1" i="0" lang="en" sz="8300" u="none" cap="none" strike="noStrike">
                <a:solidFill>
                  <a:schemeClr val="lt2"/>
                </a:solidFill>
                <a:latin typeface="Arial"/>
                <a:ea typeface="Arial"/>
                <a:cs typeface="Arial"/>
                <a:sym typeface="Arial"/>
              </a:rPr>
              <a:t>“</a:t>
            </a:r>
            <a:endParaRPr b="0" i="0" sz="500" u="none" cap="none" strike="noStrike">
              <a:solidFill>
                <a:schemeClr val="lt2"/>
              </a:solidFill>
              <a:latin typeface="Arial"/>
              <a:ea typeface="Arial"/>
              <a:cs typeface="Arial"/>
              <a:sym typeface="Arial"/>
            </a:endParaRPr>
          </a:p>
        </p:txBody>
      </p:sp>
      <p:grpSp>
        <p:nvGrpSpPr>
          <p:cNvPr id="2604" name="Google Shape;2604;p189"/>
          <p:cNvGrpSpPr/>
          <p:nvPr/>
        </p:nvGrpSpPr>
        <p:grpSpPr>
          <a:xfrm>
            <a:off x="9190199" y="0"/>
            <a:ext cx="2579242" cy="2568339"/>
            <a:chOff x="22170399" y="777240"/>
            <a:chExt cx="6877978" cy="6848903"/>
          </a:xfrm>
        </p:grpSpPr>
        <p:grpSp>
          <p:nvGrpSpPr>
            <p:cNvPr id="2605" name="Google Shape;2605;p189"/>
            <p:cNvGrpSpPr/>
            <p:nvPr/>
          </p:nvGrpSpPr>
          <p:grpSpPr>
            <a:xfrm>
              <a:off x="22170399" y="777240"/>
              <a:ext cx="6877978" cy="6848903"/>
              <a:chOff x="22155159" y="0"/>
              <a:chExt cx="6877978" cy="6848903"/>
            </a:xfrm>
          </p:grpSpPr>
          <p:sp>
            <p:nvSpPr>
              <p:cNvPr id="2606" name="Google Shape;2606;p189"/>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607" name="Google Shape;2607;p189"/>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608" name="Google Shape;2608;p189"/>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609" name="Google Shape;2609;p189"/>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610" name="Google Shape;2610;p189"/>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611" name="Google Shape;2611;p189"/>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612" name="Google Shape;2612;p189"/>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613" name="Google Shape;2613;p189"/>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614" name="Google Shape;2614;p189"/>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615" name="Google Shape;2615;p189"/>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616" name="Google Shape;2616;p189"/>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617" name="Google Shape;2617;p189"/>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618" name="Google Shape;2618;p189"/>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619" name="Google Shape;2619;p189"/>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620" name="Google Shape;2620;p189"/>
          <p:cNvSpPr txBox="1"/>
          <p:nvPr>
            <p:ph idx="1" type="subTitle"/>
          </p:nvPr>
        </p:nvSpPr>
        <p:spPr>
          <a:xfrm>
            <a:off x="4823501" y="1689150"/>
            <a:ext cx="3337500" cy="149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621" name="Google Shape;2621;p189"/>
          <p:cNvSpPr txBox="1"/>
          <p:nvPr>
            <p:ph idx="2" type="subTitle"/>
          </p:nvPr>
        </p:nvSpPr>
        <p:spPr>
          <a:xfrm>
            <a:off x="4823501" y="3774000"/>
            <a:ext cx="33375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9pPr>
          </a:lstStyle>
          <a:p/>
        </p:txBody>
      </p:sp>
      <p:sp>
        <p:nvSpPr>
          <p:cNvPr id="2622" name="Google Shape;2622;p189"/>
          <p:cNvSpPr/>
          <p:nvPr/>
        </p:nvSpPr>
        <p:spPr>
          <a:xfrm>
            <a:off x="825800" y="742950"/>
            <a:ext cx="3657600" cy="3657600"/>
          </a:xfrm>
          <a:prstGeom prst="roundRect">
            <a:avLst>
              <a:gd fmla="val 2079" name="adj"/>
            </a:avLst>
          </a:prstGeom>
          <a:gradFill>
            <a:gsLst>
              <a:gs pos="0">
                <a:schemeClr val="accent1"/>
              </a:gs>
              <a:gs pos="47000">
                <a:schemeClr val="accent5"/>
              </a:gs>
              <a:gs pos="100000">
                <a:schemeClr val="accent2"/>
              </a:gs>
            </a:gsLst>
            <a:lin ang="8099331"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623" name="Google Shape;2623;p189"/>
          <p:cNvSpPr txBox="1"/>
          <p:nvPr/>
        </p:nvSpPr>
        <p:spPr>
          <a:xfrm>
            <a:off x="1023655" y="777997"/>
            <a:ext cx="1001400" cy="1316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accent3"/>
              </a:buClr>
              <a:buSzPts val="8300"/>
              <a:buFont typeface="Arial"/>
              <a:buNone/>
            </a:pPr>
            <a:r>
              <a:rPr b="1" i="0" lang="en" sz="8300" u="none" cap="none" strike="noStrike">
                <a:solidFill>
                  <a:schemeClr val="lt2"/>
                </a:solidFill>
                <a:latin typeface="Arial"/>
                <a:ea typeface="Arial"/>
                <a:cs typeface="Arial"/>
                <a:sym typeface="Arial"/>
              </a:rPr>
              <a:t>“</a:t>
            </a:r>
            <a:endParaRPr b="0" i="0" sz="500" u="none" cap="none" strike="noStrike">
              <a:solidFill>
                <a:schemeClr val="lt2"/>
              </a:solidFill>
              <a:latin typeface="Arial"/>
              <a:ea typeface="Arial"/>
              <a:cs typeface="Arial"/>
              <a:sym typeface="Arial"/>
            </a:endParaRPr>
          </a:p>
        </p:txBody>
      </p:sp>
      <p:sp>
        <p:nvSpPr>
          <p:cNvPr id="2624" name="Google Shape;2624;p189"/>
          <p:cNvSpPr txBox="1"/>
          <p:nvPr>
            <p:ph idx="3" type="subTitle"/>
          </p:nvPr>
        </p:nvSpPr>
        <p:spPr>
          <a:xfrm>
            <a:off x="988701" y="1689150"/>
            <a:ext cx="3337500" cy="149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625" name="Google Shape;2625;p189"/>
          <p:cNvSpPr txBox="1"/>
          <p:nvPr>
            <p:ph idx="4" type="subTitle"/>
          </p:nvPr>
        </p:nvSpPr>
        <p:spPr>
          <a:xfrm>
            <a:off x="988701" y="3774000"/>
            <a:ext cx="33375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 Two quotes">
  <p:cSld name="63. Two quotes">
    <p:spTree>
      <p:nvGrpSpPr>
        <p:cNvPr id="2626" name="Shape 2626"/>
        <p:cNvGrpSpPr/>
        <p:nvPr/>
      </p:nvGrpSpPr>
      <p:grpSpPr>
        <a:xfrm>
          <a:off x="0" y="0"/>
          <a:ext cx="0" cy="0"/>
          <a:chOff x="0" y="0"/>
          <a:chExt cx="0" cy="0"/>
        </a:xfrm>
      </p:grpSpPr>
      <p:sp>
        <p:nvSpPr>
          <p:cNvPr id="2627" name="Google Shape;2627;p190"/>
          <p:cNvSpPr/>
          <p:nvPr/>
        </p:nvSpPr>
        <p:spPr>
          <a:xfrm>
            <a:off x="4660600" y="742950"/>
            <a:ext cx="3657600" cy="3657600"/>
          </a:xfrm>
          <a:prstGeom prst="roundRect">
            <a:avLst>
              <a:gd fmla="val 2079" name="adj"/>
            </a:avLst>
          </a:prstGeom>
          <a:gradFill>
            <a:gsLst>
              <a:gs pos="0">
                <a:schemeClr val="accent3"/>
              </a:gs>
              <a:gs pos="61000">
                <a:schemeClr val="accent6"/>
              </a:gs>
              <a:gs pos="100000">
                <a:schemeClr val="accent6"/>
              </a:gs>
            </a:gsLst>
            <a:lin ang="8099331"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628" name="Google Shape;2628;p190"/>
          <p:cNvSpPr txBox="1"/>
          <p:nvPr/>
        </p:nvSpPr>
        <p:spPr>
          <a:xfrm>
            <a:off x="4858455" y="777997"/>
            <a:ext cx="1001400" cy="1316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accent3"/>
              </a:buClr>
              <a:buSzPts val="8300"/>
              <a:buFont typeface="Arial"/>
              <a:buNone/>
            </a:pPr>
            <a:r>
              <a:rPr b="1" i="0" lang="en" sz="8300" u="none" cap="none" strike="noStrike">
                <a:solidFill>
                  <a:schemeClr val="lt2"/>
                </a:solidFill>
                <a:latin typeface="Arial"/>
                <a:ea typeface="Arial"/>
                <a:cs typeface="Arial"/>
                <a:sym typeface="Arial"/>
              </a:rPr>
              <a:t>“</a:t>
            </a:r>
            <a:endParaRPr b="0" i="0" sz="500" u="none" cap="none" strike="noStrike">
              <a:solidFill>
                <a:schemeClr val="lt2"/>
              </a:solidFill>
              <a:latin typeface="Arial"/>
              <a:ea typeface="Arial"/>
              <a:cs typeface="Arial"/>
              <a:sym typeface="Arial"/>
            </a:endParaRPr>
          </a:p>
        </p:txBody>
      </p:sp>
      <p:grpSp>
        <p:nvGrpSpPr>
          <p:cNvPr id="2629" name="Google Shape;2629;p190"/>
          <p:cNvGrpSpPr/>
          <p:nvPr/>
        </p:nvGrpSpPr>
        <p:grpSpPr>
          <a:xfrm>
            <a:off x="9190199" y="0"/>
            <a:ext cx="2579242" cy="2568339"/>
            <a:chOff x="22170399" y="777240"/>
            <a:chExt cx="6877978" cy="6848903"/>
          </a:xfrm>
        </p:grpSpPr>
        <p:grpSp>
          <p:nvGrpSpPr>
            <p:cNvPr id="2630" name="Google Shape;2630;p190"/>
            <p:cNvGrpSpPr/>
            <p:nvPr/>
          </p:nvGrpSpPr>
          <p:grpSpPr>
            <a:xfrm>
              <a:off x="22170399" y="777240"/>
              <a:ext cx="6877978" cy="6848903"/>
              <a:chOff x="22155159" y="0"/>
              <a:chExt cx="6877978" cy="6848903"/>
            </a:xfrm>
          </p:grpSpPr>
          <p:sp>
            <p:nvSpPr>
              <p:cNvPr id="2631" name="Google Shape;2631;p190"/>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632" name="Google Shape;2632;p190"/>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633" name="Google Shape;2633;p190"/>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634" name="Google Shape;2634;p190"/>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635" name="Google Shape;2635;p190"/>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636" name="Google Shape;2636;p190"/>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637" name="Google Shape;2637;p190"/>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638" name="Google Shape;2638;p190"/>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639" name="Google Shape;2639;p190"/>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640" name="Google Shape;2640;p190"/>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641" name="Google Shape;2641;p190"/>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642" name="Google Shape;2642;p190"/>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643" name="Google Shape;2643;p190"/>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644" name="Google Shape;2644;p190"/>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645" name="Google Shape;2645;p190"/>
          <p:cNvSpPr txBox="1"/>
          <p:nvPr>
            <p:ph idx="1" type="subTitle"/>
          </p:nvPr>
        </p:nvSpPr>
        <p:spPr>
          <a:xfrm>
            <a:off x="4823501" y="1689150"/>
            <a:ext cx="3337500" cy="149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646" name="Google Shape;2646;p190"/>
          <p:cNvSpPr txBox="1"/>
          <p:nvPr>
            <p:ph idx="2" type="subTitle"/>
          </p:nvPr>
        </p:nvSpPr>
        <p:spPr>
          <a:xfrm>
            <a:off x="4823501" y="3774000"/>
            <a:ext cx="33375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9pPr>
          </a:lstStyle>
          <a:p/>
        </p:txBody>
      </p:sp>
      <p:sp>
        <p:nvSpPr>
          <p:cNvPr id="2647" name="Google Shape;2647;p190"/>
          <p:cNvSpPr/>
          <p:nvPr/>
        </p:nvSpPr>
        <p:spPr>
          <a:xfrm>
            <a:off x="825800" y="742950"/>
            <a:ext cx="3657600" cy="3657600"/>
          </a:xfrm>
          <a:prstGeom prst="roundRect">
            <a:avLst>
              <a:gd fmla="val 2079" name="adj"/>
            </a:avLst>
          </a:prstGeom>
          <a:gradFill>
            <a:gsLst>
              <a:gs pos="0">
                <a:schemeClr val="accent6"/>
              </a:gs>
              <a:gs pos="100000">
                <a:schemeClr val="accent2"/>
              </a:gs>
            </a:gsLst>
            <a:lin ang="8099331"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648" name="Google Shape;2648;p190"/>
          <p:cNvSpPr txBox="1"/>
          <p:nvPr/>
        </p:nvSpPr>
        <p:spPr>
          <a:xfrm>
            <a:off x="1023655" y="777997"/>
            <a:ext cx="1001400" cy="1316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accent3"/>
              </a:buClr>
              <a:buSzPts val="8300"/>
              <a:buFont typeface="Arial"/>
              <a:buNone/>
            </a:pPr>
            <a:r>
              <a:rPr b="1" i="0" lang="en" sz="8300" u="none" cap="none" strike="noStrike">
                <a:solidFill>
                  <a:schemeClr val="lt2"/>
                </a:solidFill>
                <a:latin typeface="Arial"/>
                <a:ea typeface="Arial"/>
                <a:cs typeface="Arial"/>
                <a:sym typeface="Arial"/>
              </a:rPr>
              <a:t>“</a:t>
            </a:r>
            <a:endParaRPr b="0" i="0" sz="500" u="none" cap="none" strike="noStrike">
              <a:solidFill>
                <a:schemeClr val="lt2"/>
              </a:solidFill>
              <a:latin typeface="Arial"/>
              <a:ea typeface="Arial"/>
              <a:cs typeface="Arial"/>
              <a:sym typeface="Arial"/>
            </a:endParaRPr>
          </a:p>
        </p:txBody>
      </p:sp>
      <p:sp>
        <p:nvSpPr>
          <p:cNvPr id="2649" name="Google Shape;2649;p190"/>
          <p:cNvSpPr txBox="1"/>
          <p:nvPr>
            <p:ph idx="3" type="subTitle"/>
          </p:nvPr>
        </p:nvSpPr>
        <p:spPr>
          <a:xfrm>
            <a:off x="988701" y="1689150"/>
            <a:ext cx="3337500" cy="149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650" name="Google Shape;2650;p190"/>
          <p:cNvSpPr txBox="1"/>
          <p:nvPr>
            <p:ph idx="4" type="subTitle"/>
          </p:nvPr>
        </p:nvSpPr>
        <p:spPr>
          <a:xfrm>
            <a:off x="988701" y="3774000"/>
            <a:ext cx="33375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000"/>
              <a:buFont typeface="Roboto Mono"/>
              <a:buNone/>
              <a:defRPr b="0" i="0" sz="1000" u="none" cap="none" strike="noStrike">
                <a:solidFill>
                  <a:schemeClr val="lt1"/>
                </a:solidFill>
                <a:latin typeface="Roboto Mono"/>
                <a:ea typeface="Roboto Mono"/>
                <a:cs typeface="Roboto Mono"/>
                <a:sym typeface="Roboto Mono"/>
              </a:defRPr>
            </a:lvl1pPr>
            <a:lvl2pPr lvl="1"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2pPr>
            <a:lvl3pPr lvl="2"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3pPr>
            <a:lvl4pPr lvl="3"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4pPr>
            <a:lvl5pPr lvl="4"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5pPr>
            <a:lvl6pPr lvl="5"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6pPr>
            <a:lvl7pPr lvl="6"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7pPr>
            <a:lvl8pPr lvl="7"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8pPr>
            <a:lvl9pPr lvl="8" marR="0" rtl="0" algn="l">
              <a:lnSpc>
                <a:spcPct val="100000"/>
              </a:lnSpc>
              <a:spcBef>
                <a:spcPts val="0"/>
              </a:spcBef>
              <a:spcAft>
                <a:spcPts val="0"/>
              </a:spcAft>
              <a:buClr>
                <a:srgbClr val="000000"/>
              </a:buClr>
              <a:buSzPts val="1000"/>
              <a:buFont typeface="Roboto Mono"/>
              <a:buNone/>
              <a:defRPr b="0" i="0" sz="1000" u="none" cap="none" strike="noStrike">
                <a:solidFill>
                  <a:srgbClr val="000000"/>
                </a:solidFill>
                <a:latin typeface="Roboto Mono"/>
                <a:ea typeface="Roboto Mono"/>
                <a:cs typeface="Roboto Mono"/>
                <a:sym typeface="Roboto Mono"/>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 One tweet">
  <p:cSld name="64. One tweet">
    <p:spTree>
      <p:nvGrpSpPr>
        <p:cNvPr id="2651" name="Shape 2651"/>
        <p:cNvGrpSpPr/>
        <p:nvPr/>
      </p:nvGrpSpPr>
      <p:grpSpPr>
        <a:xfrm>
          <a:off x="0" y="0"/>
          <a:ext cx="0" cy="0"/>
          <a:chOff x="0" y="0"/>
          <a:chExt cx="0" cy="0"/>
        </a:xfrm>
      </p:grpSpPr>
      <p:pic>
        <p:nvPicPr>
          <p:cNvPr descr="twitter-seeklogo.com 1.png" id="2652" name="Google Shape;2652;p191"/>
          <p:cNvPicPr preferRelativeResize="0"/>
          <p:nvPr/>
        </p:nvPicPr>
        <p:blipFill rotWithShape="1">
          <a:blip r:embed="rId2">
            <a:alphaModFix/>
          </a:blip>
          <a:srcRect b="0" l="0" r="0" t="0"/>
          <a:stretch/>
        </p:blipFill>
        <p:spPr>
          <a:xfrm>
            <a:off x="2361342" y="1930067"/>
            <a:ext cx="276860" cy="226056"/>
          </a:xfrm>
          <a:prstGeom prst="rect">
            <a:avLst/>
          </a:prstGeom>
          <a:noFill/>
          <a:ln>
            <a:noFill/>
          </a:ln>
        </p:spPr>
      </p:pic>
      <p:grpSp>
        <p:nvGrpSpPr>
          <p:cNvPr id="2653" name="Google Shape;2653;p191"/>
          <p:cNvGrpSpPr/>
          <p:nvPr/>
        </p:nvGrpSpPr>
        <p:grpSpPr>
          <a:xfrm>
            <a:off x="9190199" y="0"/>
            <a:ext cx="2579242" cy="2568339"/>
            <a:chOff x="22170399" y="777240"/>
            <a:chExt cx="6877978" cy="6848903"/>
          </a:xfrm>
        </p:grpSpPr>
        <p:grpSp>
          <p:nvGrpSpPr>
            <p:cNvPr id="2654" name="Google Shape;2654;p191"/>
            <p:cNvGrpSpPr/>
            <p:nvPr/>
          </p:nvGrpSpPr>
          <p:grpSpPr>
            <a:xfrm>
              <a:off x="22170399" y="777240"/>
              <a:ext cx="6877978" cy="6848903"/>
              <a:chOff x="22155159" y="0"/>
              <a:chExt cx="6877978" cy="6848903"/>
            </a:xfrm>
          </p:grpSpPr>
          <p:sp>
            <p:nvSpPr>
              <p:cNvPr id="2655" name="Google Shape;2655;p191"/>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656" name="Google Shape;2656;p191"/>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657" name="Google Shape;2657;p191"/>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658" name="Google Shape;2658;p191"/>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659" name="Google Shape;2659;p191"/>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660" name="Google Shape;2660;p191"/>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661" name="Google Shape;2661;p191"/>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662" name="Google Shape;2662;p191"/>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663" name="Google Shape;2663;p191"/>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664" name="Google Shape;2664;p191"/>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665" name="Google Shape;2665;p191"/>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666" name="Google Shape;2666;p191"/>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667" name="Google Shape;2667;p191"/>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668" name="Google Shape;2668;p191"/>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669" name="Google Shape;2669;p191"/>
          <p:cNvSpPr txBox="1"/>
          <p:nvPr>
            <p:ph idx="1" type="subTitle"/>
          </p:nvPr>
        </p:nvSpPr>
        <p:spPr>
          <a:xfrm>
            <a:off x="2359150" y="2286000"/>
            <a:ext cx="4416600" cy="740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2670" name="Google Shape;2670;p191"/>
          <p:cNvSpPr txBox="1"/>
          <p:nvPr>
            <p:ph idx="2" type="subTitle"/>
          </p:nvPr>
        </p:nvSpPr>
        <p:spPr>
          <a:xfrm>
            <a:off x="2359152" y="3099816"/>
            <a:ext cx="4416600" cy="164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Courier New"/>
              <a:buNone/>
              <a:defRPr b="0" i="0" sz="1000" u="none" cap="none" strike="noStrike">
                <a:solidFill>
                  <a:schemeClr val="dk2"/>
                </a:solidFill>
                <a:latin typeface="Courier New"/>
                <a:ea typeface="Courier New"/>
                <a:cs typeface="Courier New"/>
                <a:sym typeface="Courier New"/>
              </a:defRPr>
            </a:lvl2pPr>
            <a:lvl3pPr lvl="2" marR="0" rtl="0" algn="l">
              <a:lnSpc>
                <a:spcPct val="100000"/>
              </a:lnSpc>
              <a:spcBef>
                <a:spcPts val="0"/>
              </a:spcBef>
              <a:spcAft>
                <a:spcPts val="0"/>
              </a:spcAft>
              <a:buClr>
                <a:schemeClr val="dk2"/>
              </a:buClr>
              <a:buSzPts val="1000"/>
              <a:buFont typeface="Courier New"/>
              <a:buNone/>
              <a:defRPr b="0" i="0" sz="1000" u="none" cap="none" strike="noStrike">
                <a:solidFill>
                  <a:schemeClr val="dk2"/>
                </a:solidFill>
                <a:latin typeface="Courier New"/>
                <a:ea typeface="Courier New"/>
                <a:cs typeface="Courier New"/>
                <a:sym typeface="Courier New"/>
              </a:defRPr>
            </a:lvl3pPr>
            <a:lvl4pPr lvl="3" marR="0" rtl="0" algn="l">
              <a:lnSpc>
                <a:spcPct val="100000"/>
              </a:lnSpc>
              <a:spcBef>
                <a:spcPts val="0"/>
              </a:spcBef>
              <a:spcAft>
                <a:spcPts val="0"/>
              </a:spcAft>
              <a:buClr>
                <a:schemeClr val="dk2"/>
              </a:buClr>
              <a:buSzPts val="1000"/>
              <a:buFont typeface="Courier New"/>
              <a:buNone/>
              <a:defRPr b="0" i="0" sz="1000" u="none" cap="none" strike="noStrike">
                <a:solidFill>
                  <a:schemeClr val="dk2"/>
                </a:solidFill>
                <a:latin typeface="Courier New"/>
                <a:ea typeface="Courier New"/>
                <a:cs typeface="Courier New"/>
                <a:sym typeface="Courier New"/>
              </a:defRPr>
            </a:lvl4pPr>
            <a:lvl5pPr lvl="4" marR="0" rtl="0" algn="l">
              <a:lnSpc>
                <a:spcPct val="100000"/>
              </a:lnSpc>
              <a:spcBef>
                <a:spcPts val="0"/>
              </a:spcBef>
              <a:spcAft>
                <a:spcPts val="0"/>
              </a:spcAft>
              <a:buClr>
                <a:schemeClr val="dk2"/>
              </a:buClr>
              <a:buSzPts val="1000"/>
              <a:buFont typeface="Courier New"/>
              <a:buNone/>
              <a:defRPr b="0" i="0" sz="1000" u="none" cap="none" strike="noStrike">
                <a:solidFill>
                  <a:schemeClr val="dk2"/>
                </a:solidFill>
                <a:latin typeface="Courier New"/>
                <a:ea typeface="Courier New"/>
                <a:cs typeface="Courier New"/>
                <a:sym typeface="Courier New"/>
              </a:defRPr>
            </a:lvl5pPr>
            <a:lvl6pPr lvl="5" marR="0" rtl="0" algn="l">
              <a:lnSpc>
                <a:spcPct val="100000"/>
              </a:lnSpc>
              <a:spcBef>
                <a:spcPts val="0"/>
              </a:spcBef>
              <a:spcAft>
                <a:spcPts val="0"/>
              </a:spcAft>
              <a:buClr>
                <a:schemeClr val="dk2"/>
              </a:buClr>
              <a:buSzPts val="1000"/>
              <a:buFont typeface="Courier New"/>
              <a:buNone/>
              <a:defRPr b="0" i="0" sz="1000" u="none" cap="none" strike="noStrike">
                <a:solidFill>
                  <a:schemeClr val="dk2"/>
                </a:solidFill>
                <a:latin typeface="Courier New"/>
                <a:ea typeface="Courier New"/>
                <a:cs typeface="Courier New"/>
                <a:sym typeface="Courier New"/>
              </a:defRPr>
            </a:lvl6pPr>
            <a:lvl7pPr lvl="6" marR="0" rtl="0" algn="l">
              <a:lnSpc>
                <a:spcPct val="100000"/>
              </a:lnSpc>
              <a:spcBef>
                <a:spcPts val="0"/>
              </a:spcBef>
              <a:spcAft>
                <a:spcPts val="0"/>
              </a:spcAft>
              <a:buClr>
                <a:schemeClr val="dk2"/>
              </a:buClr>
              <a:buSzPts val="1000"/>
              <a:buFont typeface="Courier New"/>
              <a:buNone/>
              <a:defRPr b="0" i="0" sz="1000" u="none" cap="none" strike="noStrike">
                <a:solidFill>
                  <a:schemeClr val="dk2"/>
                </a:solidFill>
                <a:latin typeface="Courier New"/>
                <a:ea typeface="Courier New"/>
                <a:cs typeface="Courier New"/>
                <a:sym typeface="Courier New"/>
              </a:defRPr>
            </a:lvl7pPr>
            <a:lvl8pPr lvl="7" marR="0" rtl="0" algn="l">
              <a:lnSpc>
                <a:spcPct val="100000"/>
              </a:lnSpc>
              <a:spcBef>
                <a:spcPts val="0"/>
              </a:spcBef>
              <a:spcAft>
                <a:spcPts val="0"/>
              </a:spcAft>
              <a:buClr>
                <a:schemeClr val="dk2"/>
              </a:buClr>
              <a:buSzPts val="1000"/>
              <a:buFont typeface="Courier New"/>
              <a:buNone/>
              <a:defRPr b="0" i="0" sz="1000" u="none" cap="none" strike="noStrike">
                <a:solidFill>
                  <a:schemeClr val="dk2"/>
                </a:solidFill>
                <a:latin typeface="Courier New"/>
                <a:ea typeface="Courier New"/>
                <a:cs typeface="Courier New"/>
                <a:sym typeface="Courier New"/>
              </a:defRPr>
            </a:lvl8pPr>
            <a:lvl9pPr lvl="8" marR="0" rtl="0" algn="l">
              <a:lnSpc>
                <a:spcPct val="100000"/>
              </a:lnSpc>
              <a:spcBef>
                <a:spcPts val="0"/>
              </a:spcBef>
              <a:spcAft>
                <a:spcPts val="0"/>
              </a:spcAft>
              <a:buClr>
                <a:schemeClr val="dk2"/>
              </a:buClr>
              <a:buSzPts val="1000"/>
              <a:buFont typeface="Courier New"/>
              <a:buNone/>
              <a:defRPr b="0" i="0" sz="1000" u="none" cap="none" strike="noStrike">
                <a:solidFill>
                  <a:schemeClr val="dk2"/>
                </a:solidFill>
                <a:latin typeface="Courier New"/>
                <a:ea typeface="Courier New"/>
                <a:cs typeface="Courier New"/>
                <a:sym typeface="Courier New"/>
              </a:defRPr>
            </a:lvl9pPr>
          </a:lstStyle>
          <a:p/>
        </p:txBody>
      </p:sp>
      <p:sp>
        <p:nvSpPr>
          <p:cNvPr id="2671" name="Google Shape;2671;p191"/>
          <p:cNvSpPr txBox="1"/>
          <p:nvPr>
            <p:ph idx="3" type="subTitle"/>
          </p:nvPr>
        </p:nvSpPr>
        <p:spPr>
          <a:xfrm>
            <a:off x="2734050" y="1892800"/>
            <a:ext cx="4416600" cy="31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2pPr>
            <a:lvl3pPr lvl="2"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3pPr>
            <a:lvl4pPr lvl="3"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4pPr>
            <a:lvl5pPr lvl="4"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5pPr>
            <a:lvl6pPr lvl="5"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6pPr>
            <a:lvl7pPr lvl="6"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7pPr>
            <a:lvl8pPr lvl="7"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8pPr>
            <a:lvl9pPr lvl="8" marR="0" rtl="0" algn="l">
              <a:lnSpc>
                <a:spcPct val="100000"/>
              </a:lnSpc>
              <a:spcBef>
                <a:spcPts val="0"/>
              </a:spcBef>
              <a:spcAft>
                <a:spcPts val="0"/>
              </a:spcAft>
              <a:buClr>
                <a:schemeClr val="dk2"/>
              </a:buClr>
              <a:buSzPts val="1600"/>
              <a:buFont typeface="Courier New"/>
              <a:buNone/>
              <a:defRPr b="0" i="0" sz="1600" u="none" cap="none" strike="noStrike">
                <a:solidFill>
                  <a:schemeClr val="dk2"/>
                </a:solidFill>
                <a:latin typeface="Courier New"/>
                <a:ea typeface="Courier New"/>
                <a:cs typeface="Courier New"/>
                <a:sym typeface="Courier New"/>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Speaker card  (2 people)">
  <p:cSld name="2 Speakers_2_1">
    <p:bg>
      <p:bgPr>
        <a:blipFill>
          <a:blip r:embed="rId2">
            <a:alphaModFix/>
          </a:blip>
          <a:stretch>
            <a:fillRect/>
          </a:stretch>
        </a:blipFill>
      </p:bgPr>
    </p:bg>
    <p:spTree>
      <p:nvGrpSpPr>
        <p:cNvPr id="176" name="Shape 176"/>
        <p:cNvGrpSpPr/>
        <p:nvPr/>
      </p:nvGrpSpPr>
      <p:grpSpPr>
        <a:xfrm>
          <a:off x="0" y="0"/>
          <a:ext cx="0" cy="0"/>
          <a:chOff x="0" y="0"/>
          <a:chExt cx="0" cy="0"/>
        </a:xfrm>
      </p:grpSpPr>
      <p:sp>
        <p:nvSpPr>
          <p:cNvPr id="177" name="Google Shape;177;p20"/>
          <p:cNvSpPr/>
          <p:nvPr>
            <p:ph idx="2" type="pic"/>
          </p:nvPr>
        </p:nvSpPr>
        <p:spPr>
          <a:xfrm>
            <a:off x="374009" y="3146097"/>
            <a:ext cx="857400" cy="857400"/>
          </a:xfrm>
          <a:prstGeom prst="ellipse">
            <a:avLst/>
          </a:prstGeom>
          <a:noFill/>
          <a:ln cap="flat" cmpd="sng" w="19050">
            <a:solidFill>
              <a:schemeClr val="dk1"/>
            </a:solidFill>
            <a:prstDash val="solid"/>
            <a:round/>
            <a:headEnd len="sm" w="sm" type="none"/>
            <a:tailEnd len="sm" w="sm" type="none"/>
          </a:ln>
          <a:effectLst>
            <a:reflection blurRad="0" dir="5400000" dist="38100" endA="0" endPos="15000" fadeDir="5400012" kx="0" rotWithShape="0" algn="bl" stA="20000" stPos="0" sy="-100000" ky="0"/>
          </a:effectLst>
        </p:spPr>
      </p:sp>
      <p:sp>
        <p:nvSpPr>
          <p:cNvPr id="178" name="Google Shape;178;p20"/>
          <p:cNvSpPr/>
          <p:nvPr>
            <p:ph idx="3" type="pic"/>
          </p:nvPr>
        </p:nvSpPr>
        <p:spPr>
          <a:xfrm>
            <a:off x="4787524" y="3146097"/>
            <a:ext cx="857400" cy="857400"/>
          </a:xfrm>
          <a:prstGeom prst="ellipse">
            <a:avLst/>
          </a:prstGeom>
          <a:noFill/>
          <a:ln cap="flat" cmpd="sng" w="19050">
            <a:solidFill>
              <a:schemeClr val="dk1"/>
            </a:solidFill>
            <a:prstDash val="solid"/>
            <a:round/>
            <a:headEnd len="sm" w="sm" type="none"/>
            <a:tailEnd len="sm" w="sm" type="none"/>
          </a:ln>
          <a:effectLst>
            <a:reflection blurRad="0" dir="5400000" dist="38100" endA="0" endPos="15000" fadeDir="5400012" kx="0" rotWithShape="0" algn="bl" stA="20000" stPos="0" sy="-100000" ky="0"/>
          </a:effectLst>
        </p:spPr>
      </p:sp>
      <p:sp>
        <p:nvSpPr>
          <p:cNvPr id="179" name="Google Shape;179;p20"/>
          <p:cNvSpPr txBox="1"/>
          <p:nvPr>
            <p:ph type="title"/>
          </p:nvPr>
        </p:nvSpPr>
        <p:spPr>
          <a:xfrm>
            <a:off x="381000" y="1380744"/>
            <a:ext cx="6858000" cy="740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80" name="Google Shape;180;p20"/>
          <p:cNvSpPr txBox="1"/>
          <p:nvPr>
            <p:ph idx="4" type="title"/>
          </p:nvPr>
        </p:nvSpPr>
        <p:spPr>
          <a:xfrm>
            <a:off x="1331976" y="3248560"/>
            <a:ext cx="2862000" cy="438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81" name="Google Shape;181;p20"/>
          <p:cNvSpPr txBox="1"/>
          <p:nvPr>
            <p:ph idx="1" type="subTitle"/>
          </p:nvPr>
        </p:nvSpPr>
        <p:spPr>
          <a:xfrm>
            <a:off x="1331976" y="3562504"/>
            <a:ext cx="28620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9pPr>
          </a:lstStyle>
          <a:p/>
        </p:txBody>
      </p:sp>
      <p:sp>
        <p:nvSpPr>
          <p:cNvPr id="182" name="Google Shape;182;p20"/>
          <p:cNvSpPr txBox="1"/>
          <p:nvPr>
            <p:ph idx="5" type="title"/>
          </p:nvPr>
        </p:nvSpPr>
        <p:spPr>
          <a:xfrm>
            <a:off x="5748528" y="3248560"/>
            <a:ext cx="2862000" cy="438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83" name="Google Shape;183;p20"/>
          <p:cNvSpPr txBox="1"/>
          <p:nvPr>
            <p:ph idx="6" type="subTitle"/>
          </p:nvPr>
        </p:nvSpPr>
        <p:spPr>
          <a:xfrm>
            <a:off x="5748528" y="3562504"/>
            <a:ext cx="28620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9pPr>
          </a:lstStyle>
          <a:p/>
        </p:txBody>
      </p:sp>
      <p:cxnSp>
        <p:nvCxnSpPr>
          <p:cNvPr id="184" name="Google Shape;184;p20"/>
          <p:cNvCxnSpPr/>
          <p:nvPr/>
        </p:nvCxnSpPr>
        <p:spPr>
          <a:xfrm>
            <a:off x="452844" y="2571750"/>
            <a:ext cx="5492400" cy="0"/>
          </a:xfrm>
          <a:prstGeom prst="straightConnector1">
            <a:avLst/>
          </a:prstGeom>
          <a:noFill/>
          <a:ln cap="rnd" cmpd="sng" w="19050">
            <a:solidFill>
              <a:schemeClr val="dk1"/>
            </a:solidFill>
            <a:prstDash val="solid"/>
            <a:round/>
            <a:headEnd len="sm" w="sm" type="none"/>
            <a:tailEnd len="sm" w="sm" type="none"/>
          </a:ln>
        </p:spPr>
      </p:cxn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 One tweet with photo">
  <p:cSld name="65. One tweet with photo">
    <p:spTree>
      <p:nvGrpSpPr>
        <p:cNvPr id="2672" name="Shape 2672"/>
        <p:cNvGrpSpPr/>
        <p:nvPr/>
      </p:nvGrpSpPr>
      <p:grpSpPr>
        <a:xfrm>
          <a:off x="0" y="0"/>
          <a:ext cx="0" cy="0"/>
          <a:chOff x="0" y="0"/>
          <a:chExt cx="0" cy="0"/>
        </a:xfrm>
      </p:grpSpPr>
      <p:sp>
        <p:nvSpPr>
          <p:cNvPr id="2673" name="Google Shape;2673;p192"/>
          <p:cNvSpPr/>
          <p:nvPr>
            <p:ph idx="2" type="pic"/>
          </p:nvPr>
        </p:nvSpPr>
        <p:spPr>
          <a:xfrm>
            <a:off x="1161493" y="1645831"/>
            <a:ext cx="1714500" cy="1714500"/>
          </a:xfrm>
          <a:prstGeom prst="roundRect">
            <a:avLst>
              <a:gd fmla="val 50000" name="adj"/>
            </a:avLst>
          </a:prstGeom>
          <a:noFill/>
          <a:ln cap="flat" cmpd="sng" w="19050">
            <a:solidFill>
              <a:srgbClr val="A371F7"/>
            </a:solidFill>
            <a:prstDash val="solid"/>
            <a:round/>
            <a:headEnd len="sm" w="sm" type="none"/>
            <a:tailEnd len="sm" w="sm" type="none"/>
          </a:ln>
          <a:effectLst>
            <a:reflection blurRad="0" dir="0" dist="0" endA="0" endPos="25000" fadeDir="5400012" kx="0" rotWithShape="0" algn="bl" stA="15000" stPos="0" sy="-100000" ky="0"/>
          </a:effectLst>
        </p:spPr>
      </p:sp>
      <p:pic>
        <p:nvPicPr>
          <p:cNvPr descr="twitter-seeklogo.com 1.png" id="2674" name="Google Shape;2674;p192"/>
          <p:cNvPicPr preferRelativeResize="0"/>
          <p:nvPr/>
        </p:nvPicPr>
        <p:blipFill rotWithShape="1">
          <a:blip r:embed="rId2">
            <a:alphaModFix/>
          </a:blip>
          <a:srcRect b="0" l="0" r="0" t="0"/>
          <a:stretch/>
        </p:blipFill>
        <p:spPr>
          <a:xfrm>
            <a:off x="3347689" y="1889336"/>
            <a:ext cx="276860" cy="226056"/>
          </a:xfrm>
          <a:prstGeom prst="rect">
            <a:avLst/>
          </a:prstGeom>
          <a:noFill/>
          <a:ln>
            <a:noFill/>
          </a:ln>
        </p:spPr>
      </p:pic>
      <p:grpSp>
        <p:nvGrpSpPr>
          <p:cNvPr id="2675" name="Google Shape;2675;p192"/>
          <p:cNvGrpSpPr/>
          <p:nvPr/>
        </p:nvGrpSpPr>
        <p:grpSpPr>
          <a:xfrm>
            <a:off x="9190199" y="0"/>
            <a:ext cx="2579242" cy="2568339"/>
            <a:chOff x="22170399" y="777240"/>
            <a:chExt cx="6877978" cy="6848903"/>
          </a:xfrm>
        </p:grpSpPr>
        <p:grpSp>
          <p:nvGrpSpPr>
            <p:cNvPr id="2676" name="Google Shape;2676;p192"/>
            <p:cNvGrpSpPr/>
            <p:nvPr/>
          </p:nvGrpSpPr>
          <p:grpSpPr>
            <a:xfrm>
              <a:off x="22170399" y="777240"/>
              <a:ext cx="6877978" cy="6848903"/>
              <a:chOff x="22155159" y="0"/>
              <a:chExt cx="6877978" cy="6848903"/>
            </a:xfrm>
          </p:grpSpPr>
          <p:sp>
            <p:nvSpPr>
              <p:cNvPr id="2677" name="Google Shape;2677;p192"/>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678" name="Google Shape;2678;p192"/>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679" name="Google Shape;2679;p192"/>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680" name="Google Shape;2680;p192"/>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681" name="Google Shape;2681;p192"/>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682" name="Google Shape;2682;p192"/>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683" name="Google Shape;2683;p192"/>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684" name="Google Shape;2684;p192"/>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685" name="Google Shape;2685;p192"/>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686" name="Google Shape;2686;p192"/>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687" name="Google Shape;2687;p192"/>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688" name="Google Shape;2688;p192"/>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689" name="Google Shape;2689;p192"/>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690" name="Google Shape;2690;p192"/>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691" name="Google Shape;2691;p192"/>
          <p:cNvSpPr txBox="1"/>
          <p:nvPr>
            <p:ph idx="1" type="subTitle"/>
          </p:nvPr>
        </p:nvSpPr>
        <p:spPr>
          <a:xfrm>
            <a:off x="3346704" y="2240280"/>
            <a:ext cx="4325100" cy="722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2692" name="Google Shape;2692;p192"/>
          <p:cNvSpPr txBox="1"/>
          <p:nvPr>
            <p:ph idx="3" type="subTitle"/>
          </p:nvPr>
        </p:nvSpPr>
        <p:spPr>
          <a:xfrm>
            <a:off x="3346704" y="3063240"/>
            <a:ext cx="4325100" cy="164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2693" name="Google Shape;2693;p192"/>
          <p:cNvSpPr txBox="1"/>
          <p:nvPr>
            <p:ph idx="4" type="subTitle"/>
          </p:nvPr>
        </p:nvSpPr>
        <p:spPr>
          <a:xfrm>
            <a:off x="3721599" y="1828900"/>
            <a:ext cx="4368600" cy="31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 Two tweets">
  <p:cSld name="66. Two tweets">
    <p:spTree>
      <p:nvGrpSpPr>
        <p:cNvPr id="2694" name="Shape 2694"/>
        <p:cNvGrpSpPr/>
        <p:nvPr/>
      </p:nvGrpSpPr>
      <p:grpSpPr>
        <a:xfrm>
          <a:off x="0" y="0"/>
          <a:ext cx="0" cy="0"/>
          <a:chOff x="0" y="0"/>
          <a:chExt cx="0" cy="0"/>
        </a:xfrm>
      </p:grpSpPr>
      <p:pic>
        <p:nvPicPr>
          <p:cNvPr descr="twitter-seeklogo.com 1.png" id="2695" name="Google Shape;2695;p193"/>
          <p:cNvPicPr preferRelativeResize="0"/>
          <p:nvPr/>
        </p:nvPicPr>
        <p:blipFill rotWithShape="1">
          <a:blip r:embed="rId2">
            <a:alphaModFix/>
          </a:blip>
          <a:srcRect b="0" l="0" r="0" t="0"/>
          <a:stretch/>
        </p:blipFill>
        <p:spPr>
          <a:xfrm>
            <a:off x="674214" y="1839723"/>
            <a:ext cx="276860" cy="226056"/>
          </a:xfrm>
          <a:prstGeom prst="rect">
            <a:avLst/>
          </a:prstGeom>
          <a:noFill/>
          <a:ln>
            <a:noFill/>
          </a:ln>
        </p:spPr>
      </p:pic>
      <p:pic>
        <p:nvPicPr>
          <p:cNvPr descr="twitter-seeklogo.com 1.png" id="2696" name="Google Shape;2696;p193"/>
          <p:cNvPicPr preferRelativeResize="0"/>
          <p:nvPr/>
        </p:nvPicPr>
        <p:blipFill rotWithShape="1">
          <a:blip r:embed="rId2">
            <a:alphaModFix/>
          </a:blip>
          <a:srcRect b="0" l="0" r="0" t="0"/>
          <a:stretch/>
        </p:blipFill>
        <p:spPr>
          <a:xfrm>
            <a:off x="4935625" y="1839723"/>
            <a:ext cx="276860" cy="226056"/>
          </a:xfrm>
          <a:prstGeom prst="rect">
            <a:avLst/>
          </a:prstGeom>
          <a:noFill/>
          <a:ln>
            <a:noFill/>
          </a:ln>
        </p:spPr>
      </p:pic>
      <p:grpSp>
        <p:nvGrpSpPr>
          <p:cNvPr id="2697" name="Google Shape;2697;p193"/>
          <p:cNvGrpSpPr/>
          <p:nvPr/>
        </p:nvGrpSpPr>
        <p:grpSpPr>
          <a:xfrm>
            <a:off x="9190199" y="0"/>
            <a:ext cx="2579242" cy="2568339"/>
            <a:chOff x="22170399" y="777240"/>
            <a:chExt cx="6877978" cy="6848903"/>
          </a:xfrm>
        </p:grpSpPr>
        <p:grpSp>
          <p:nvGrpSpPr>
            <p:cNvPr id="2698" name="Google Shape;2698;p193"/>
            <p:cNvGrpSpPr/>
            <p:nvPr/>
          </p:nvGrpSpPr>
          <p:grpSpPr>
            <a:xfrm>
              <a:off x="22170399" y="777240"/>
              <a:ext cx="6877978" cy="6848903"/>
              <a:chOff x="22155159" y="0"/>
              <a:chExt cx="6877978" cy="6848903"/>
            </a:xfrm>
          </p:grpSpPr>
          <p:sp>
            <p:nvSpPr>
              <p:cNvPr id="2699" name="Google Shape;2699;p193"/>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700" name="Google Shape;2700;p193"/>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701" name="Google Shape;2701;p193"/>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702" name="Google Shape;2702;p193"/>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703" name="Google Shape;2703;p193"/>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704" name="Google Shape;2704;p193"/>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705" name="Google Shape;2705;p193"/>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706" name="Google Shape;2706;p193"/>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707" name="Google Shape;2707;p193"/>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708" name="Google Shape;2708;p193"/>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709" name="Google Shape;2709;p193"/>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710" name="Google Shape;2710;p193"/>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711" name="Google Shape;2711;p193"/>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712" name="Google Shape;2712;p193"/>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713" name="Google Shape;2713;p193"/>
          <p:cNvSpPr txBox="1"/>
          <p:nvPr>
            <p:ph idx="1" type="subTitle"/>
          </p:nvPr>
        </p:nvSpPr>
        <p:spPr>
          <a:xfrm>
            <a:off x="676656" y="2194560"/>
            <a:ext cx="3511200" cy="914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714" name="Google Shape;2714;p193"/>
          <p:cNvSpPr txBox="1"/>
          <p:nvPr>
            <p:ph idx="2" type="subTitle"/>
          </p:nvPr>
        </p:nvSpPr>
        <p:spPr>
          <a:xfrm>
            <a:off x="676656" y="3191256"/>
            <a:ext cx="3511200" cy="164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2715" name="Google Shape;2715;p193"/>
          <p:cNvSpPr txBox="1"/>
          <p:nvPr>
            <p:ph idx="3" type="subTitle"/>
          </p:nvPr>
        </p:nvSpPr>
        <p:spPr>
          <a:xfrm>
            <a:off x="1060704" y="1801368"/>
            <a:ext cx="3145500" cy="31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9pPr>
          </a:lstStyle>
          <a:p/>
        </p:txBody>
      </p:sp>
      <p:sp>
        <p:nvSpPr>
          <p:cNvPr id="2716" name="Google Shape;2716;p193"/>
          <p:cNvSpPr txBox="1"/>
          <p:nvPr>
            <p:ph idx="4" type="subTitle"/>
          </p:nvPr>
        </p:nvSpPr>
        <p:spPr>
          <a:xfrm>
            <a:off x="5000456" y="2187648"/>
            <a:ext cx="3511200" cy="914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717" name="Google Shape;2717;p193"/>
          <p:cNvSpPr txBox="1"/>
          <p:nvPr>
            <p:ph idx="5" type="subTitle"/>
          </p:nvPr>
        </p:nvSpPr>
        <p:spPr>
          <a:xfrm>
            <a:off x="5000456" y="3184344"/>
            <a:ext cx="3511200" cy="164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2718" name="Google Shape;2718;p193"/>
          <p:cNvSpPr txBox="1"/>
          <p:nvPr>
            <p:ph idx="6" type="subTitle"/>
          </p:nvPr>
        </p:nvSpPr>
        <p:spPr>
          <a:xfrm>
            <a:off x="5384504" y="1794456"/>
            <a:ext cx="3145500" cy="31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600"/>
              <a:buFont typeface="Roboto Mono"/>
              <a:buNone/>
              <a:defRPr b="0" i="0" sz="1600" u="none" cap="none" strike="noStrike">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 Product x ROI">
  <p:cSld name="67. Product x ROI">
    <p:spTree>
      <p:nvGrpSpPr>
        <p:cNvPr id="2719" name="Shape 2719"/>
        <p:cNvGrpSpPr/>
        <p:nvPr/>
      </p:nvGrpSpPr>
      <p:grpSpPr>
        <a:xfrm>
          <a:off x="0" y="0"/>
          <a:ext cx="0" cy="0"/>
          <a:chOff x="0" y="0"/>
          <a:chExt cx="0" cy="0"/>
        </a:xfrm>
      </p:grpSpPr>
      <p:grpSp>
        <p:nvGrpSpPr>
          <p:cNvPr id="2720" name="Google Shape;2720;p194"/>
          <p:cNvGrpSpPr/>
          <p:nvPr/>
        </p:nvGrpSpPr>
        <p:grpSpPr>
          <a:xfrm>
            <a:off x="9190199" y="0"/>
            <a:ext cx="2579242" cy="2568339"/>
            <a:chOff x="22170399" y="777240"/>
            <a:chExt cx="6877978" cy="6848903"/>
          </a:xfrm>
        </p:grpSpPr>
        <p:grpSp>
          <p:nvGrpSpPr>
            <p:cNvPr id="2721" name="Google Shape;2721;p194"/>
            <p:cNvGrpSpPr/>
            <p:nvPr/>
          </p:nvGrpSpPr>
          <p:grpSpPr>
            <a:xfrm>
              <a:off x="22170399" y="777240"/>
              <a:ext cx="6877978" cy="6848903"/>
              <a:chOff x="22155159" y="0"/>
              <a:chExt cx="6877978" cy="6848903"/>
            </a:xfrm>
          </p:grpSpPr>
          <p:sp>
            <p:nvSpPr>
              <p:cNvPr id="2722" name="Google Shape;2722;p194"/>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723" name="Google Shape;2723;p194"/>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724" name="Google Shape;2724;p194"/>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725" name="Google Shape;2725;p194"/>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726" name="Google Shape;2726;p194"/>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727" name="Google Shape;2727;p194"/>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728" name="Google Shape;2728;p194"/>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729" name="Google Shape;2729;p194"/>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730" name="Google Shape;2730;p194"/>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731" name="Google Shape;2731;p194"/>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732" name="Google Shape;2732;p194"/>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733" name="Google Shape;2733;p194"/>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734" name="Google Shape;2734;p194"/>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735" name="Google Shape;2735;p194"/>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736" name="Google Shape;2736;p194"/>
          <p:cNvSpPr txBox="1"/>
          <p:nvPr>
            <p:ph type="title"/>
          </p:nvPr>
        </p:nvSpPr>
        <p:spPr>
          <a:xfrm>
            <a:off x="338328" y="384048"/>
            <a:ext cx="8568000" cy="667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2737" name="Google Shape;2737;p194"/>
          <p:cNvSpPr txBox="1"/>
          <p:nvPr>
            <p:ph idx="1" type="subTitle"/>
          </p:nvPr>
        </p:nvSpPr>
        <p:spPr>
          <a:xfrm>
            <a:off x="338328" y="2011680"/>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738" name="Google Shape;2738;p194"/>
          <p:cNvSpPr txBox="1"/>
          <p:nvPr>
            <p:ph idx="2" type="subTitle"/>
          </p:nvPr>
        </p:nvSpPr>
        <p:spPr>
          <a:xfrm>
            <a:off x="338328" y="2331720"/>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739" name="Google Shape;2739;p194"/>
          <p:cNvSpPr txBox="1"/>
          <p:nvPr/>
        </p:nvSpPr>
        <p:spPr>
          <a:xfrm>
            <a:off x="2999232" y="2011680"/>
            <a:ext cx="274200" cy="24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
        <p:nvSpPr>
          <p:cNvPr id="2740" name="Google Shape;2740;p194"/>
          <p:cNvSpPr txBox="1"/>
          <p:nvPr/>
        </p:nvSpPr>
        <p:spPr>
          <a:xfrm>
            <a:off x="338328" y="1691640"/>
            <a:ext cx="2459700" cy="292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accent1"/>
                </a:solidFill>
                <a:latin typeface="Arial"/>
                <a:ea typeface="Arial"/>
                <a:cs typeface="Arial"/>
                <a:sym typeface="Arial"/>
              </a:rPr>
              <a:t>Benefits</a:t>
            </a:r>
            <a:endParaRPr b="0" i="0" sz="1400" u="none" cap="none" strike="noStrike">
              <a:solidFill>
                <a:schemeClr val="accent1"/>
              </a:solidFill>
              <a:latin typeface="Arial"/>
              <a:ea typeface="Arial"/>
              <a:cs typeface="Arial"/>
              <a:sym typeface="Arial"/>
            </a:endParaRPr>
          </a:p>
        </p:txBody>
      </p:sp>
      <p:sp>
        <p:nvSpPr>
          <p:cNvPr id="2741" name="Google Shape;2741;p194"/>
          <p:cNvSpPr txBox="1"/>
          <p:nvPr>
            <p:ph idx="3" type="subTitle"/>
          </p:nvPr>
        </p:nvSpPr>
        <p:spPr>
          <a:xfrm>
            <a:off x="3474720" y="2002536"/>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742" name="Google Shape;2742;p194"/>
          <p:cNvSpPr txBox="1"/>
          <p:nvPr>
            <p:ph idx="4" type="subTitle"/>
          </p:nvPr>
        </p:nvSpPr>
        <p:spPr>
          <a:xfrm>
            <a:off x="3474720" y="2322576"/>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743" name="Google Shape;2743;p194"/>
          <p:cNvSpPr txBox="1"/>
          <p:nvPr/>
        </p:nvSpPr>
        <p:spPr>
          <a:xfrm>
            <a:off x="3474720" y="1682496"/>
            <a:ext cx="2459700" cy="292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accent3"/>
                </a:solidFill>
                <a:latin typeface="Arial"/>
                <a:ea typeface="Arial"/>
                <a:cs typeface="Arial"/>
                <a:sym typeface="Arial"/>
              </a:rPr>
              <a:t>Cost</a:t>
            </a:r>
            <a:endParaRPr b="0" i="0" sz="1400" u="none" cap="none" strike="noStrike">
              <a:solidFill>
                <a:schemeClr val="accent3"/>
              </a:solidFill>
              <a:latin typeface="Arial"/>
              <a:ea typeface="Arial"/>
              <a:cs typeface="Arial"/>
              <a:sym typeface="Arial"/>
            </a:endParaRPr>
          </a:p>
        </p:txBody>
      </p:sp>
      <p:sp>
        <p:nvSpPr>
          <p:cNvPr id="2744" name="Google Shape;2744;p194"/>
          <p:cNvSpPr txBox="1"/>
          <p:nvPr/>
        </p:nvSpPr>
        <p:spPr>
          <a:xfrm>
            <a:off x="6181344" y="2039112"/>
            <a:ext cx="274200" cy="24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
        <p:nvSpPr>
          <p:cNvPr id="2745" name="Google Shape;2745;p194"/>
          <p:cNvSpPr txBox="1"/>
          <p:nvPr>
            <p:ph idx="5" type="subTitle"/>
          </p:nvPr>
        </p:nvSpPr>
        <p:spPr>
          <a:xfrm>
            <a:off x="6858000" y="2020824"/>
            <a:ext cx="19476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 Product x ROI x 2">
  <p:cSld name="68. Product x ROI x 2">
    <p:spTree>
      <p:nvGrpSpPr>
        <p:cNvPr id="2746" name="Shape 2746"/>
        <p:cNvGrpSpPr/>
        <p:nvPr/>
      </p:nvGrpSpPr>
      <p:grpSpPr>
        <a:xfrm>
          <a:off x="0" y="0"/>
          <a:ext cx="0" cy="0"/>
          <a:chOff x="0" y="0"/>
          <a:chExt cx="0" cy="0"/>
        </a:xfrm>
      </p:grpSpPr>
      <p:cxnSp>
        <p:nvCxnSpPr>
          <p:cNvPr id="2747" name="Google Shape;2747;p195"/>
          <p:cNvCxnSpPr/>
          <p:nvPr/>
        </p:nvCxnSpPr>
        <p:spPr>
          <a:xfrm>
            <a:off x="334089" y="3719539"/>
            <a:ext cx="2457600" cy="0"/>
          </a:xfrm>
          <a:prstGeom prst="straightConnector1">
            <a:avLst/>
          </a:prstGeom>
          <a:noFill/>
          <a:ln cap="rnd" cmpd="sng" w="19050">
            <a:solidFill>
              <a:schemeClr val="dk2"/>
            </a:solidFill>
            <a:prstDash val="solid"/>
            <a:round/>
            <a:headEnd len="sm" w="sm" type="none"/>
            <a:tailEnd len="sm" w="sm" type="none"/>
          </a:ln>
        </p:spPr>
      </p:cxnSp>
      <p:cxnSp>
        <p:nvCxnSpPr>
          <p:cNvPr id="2748" name="Google Shape;2748;p195"/>
          <p:cNvCxnSpPr/>
          <p:nvPr/>
        </p:nvCxnSpPr>
        <p:spPr>
          <a:xfrm>
            <a:off x="3472651" y="3724327"/>
            <a:ext cx="2457600" cy="0"/>
          </a:xfrm>
          <a:prstGeom prst="straightConnector1">
            <a:avLst/>
          </a:prstGeom>
          <a:noFill/>
          <a:ln cap="rnd" cmpd="sng" w="19050">
            <a:solidFill>
              <a:schemeClr val="dk2"/>
            </a:solidFill>
            <a:prstDash val="solid"/>
            <a:round/>
            <a:headEnd len="sm" w="sm" type="none"/>
            <a:tailEnd len="sm" w="sm" type="none"/>
          </a:ln>
        </p:spPr>
      </p:cxnSp>
      <p:grpSp>
        <p:nvGrpSpPr>
          <p:cNvPr id="2749" name="Google Shape;2749;p195"/>
          <p:cNvGrpSpPr/>
          <p:nvPr/>
        </p:nvGrpSpPr>
        <p:grpSpPr>
          <a:xfrm>
            <a:off x="9190199" y="0"/>
            <a:ext cx="2579242" cy="2568339"/>
            <a:chOff x="22170399" y="777240"/>
            <a:chExt cx="6877978" cy="6848903"/>
          </a:xfrm>
        </p:grpSpPr>
        <p:grpSp>
          <p:nvGrpSpPr>
            <p:cNvPr id="2750" name="Google Shape;2750;p195"/>
            <p:cNvGrpSpPr/>
            <p:nvPr/>
          </p:nvGrpSpPr>
          <p:grpSpPr>
            <a:xfrm>
              <a:off x="22170399" y="777240"/>
              <a:ext cx="6877978" cy="6848903"/>
              <a:chOff x="22155159" y="0"/>
              <a:chExt cx="6877978" cy="6848903"/>
            </a:xfrm>
          </p:grpSpPr>
          <p:sp>
            <p:nvSpPr>
              <p:cNvPr id="2751" name="Google Shape;2751;p195"/>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752" name="Google Shape;2752;p195"/>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753" name="Google Shape;2753;p195"/>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754" name="Google Shape;2754;p195"/>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755" name="Google Shape;2755;p195"/>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756" name="Google Shape;2756;p195"/>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757" name="Google Shape;2757;p195"/>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758" name="Google Shape;2758;p195"/>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759" name="Google Shape;2759;p195"/>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760" name="Google Shape;2760;p195"/>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761" name="Google Shape;2761;p195"/>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762" name="Google Shape;2762;p195"/>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763" name="Google Shape;2763;p195"/>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764" name="Google Shape;2764;p195"/>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765" name="Google Shape;2765;p195"/>
          <p:cNvSpPr txBox="1"/>
          <p:nvPr>
            <p:ph type="title"/>
          </p:nvPr>
        </p:nvSpPr>
        <p:spPr>
          <a:xfrm>
            <a:off x="338328" y="384048"/>
            <a:ext cx="8568000" cy="667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2766" name="Google Shape;2766;p195"/>
          <p:cNvSpPr txBox="1"/>
          <p:nvPr>
            <p:ph idx="1" type="subTitle"/>
          </p:nvPr>
        </p:nvSpPr>
        <p:spPr>
          <a:xfrm>
            <a:off x="338328" y="2011680"/>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767" name="Google Shape;2767;p195"/>
          <p:cNvSpPr txBox="1"/>
          <p:nvPr>
            <p:ph idx="2" type="subTitle"/>
          </p:nvPr>
        </p:nvSpPr>
        <p:spPr>
          <a:xfrm>
            <a:off x="338328" y="2331720"/>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768" name="Google Shape;2768;p195"/>
          <p:cNvSpPr txBox="1"/>
          <p:nvPr/>
        </p:nvSpPr>
        <p:spPr>
          <a:xfrm>
            <a:off x="338328" y="1691640"/>
            <a:ext cx="2459700" cy="292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accent1"/>
                </a:solidFill>
                <a:latin typeface="Arial"/>
                <a:ea typeface="Arial"/>
                <a:cs typeface="Arial"/>
                <a:sym typeface="Arial"/>
              </a:rPr>
              <a:t>Benefits</a:t>
            </a:r>
            <a:endParaRPr b="0" i="0" sz="1400" u="none" cap="none" strike="noStrike">
              <a:solidFill>
                <a:schemeClr val="accent1"/>
              </a:solidFill>
              <a:latin typeface="Arial"/>
              <a:ea typeface="Arial"/>
              <a:cs typeface="Arial"/>
              <a:sym typeface="Arial"/>
            </a:endParaRPr>
          </a:p>
        </p:txBody>
      </p:sp>
      <p:sp>
        <p:nvSpPr>
          <p:cNvPr id="2769" name="Google Shape;2769;p195"/>
          <p:cNvSpPr txBox="1"/>
          <p:nvPr>
            <p:ph idx="3" type="subTitle"/>
          </p:nvPr>
        </p:nvSpPr>
        <p:spPr>
          <a:xfrm>
            <a:off x="3474720" y="2002536"/>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770" name="Google Shape;2770;p195"/>
          <p:cNvSpPr txBox="1"/>
          <p:nvPr>
            <p:ph idx="4" type="subTitle"/>
          </p:nvPr>
        </p:nvSpPr>
        <p:spPr>
          <a:xfrm>
            <a:off x="3474720" y="2322576"/>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771" name="Google Shape;2771;p195"/>
          <p:cNvSpPr txBox="1"/>
          <p:nvPr/>
        </p:nvSpPr>
        <p:spPr>
          <a:xfrm>
            <a:off x="3474720" y="1682496"/>
            <a:ext cx="2459700" cy="292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accent3"/>
                </a:solidFill>
                <a:latin typeface="Arial"/>
                <a:ea typeface="Arial"/>
                <a:cs typeface="Arial"/>
                <a:sym typeface="Arial"/>
              </a:rPr>
              <a:t>Cost</a:t>
            </a:r>
            <a:endParaRPr b="0" i="0" sz="1400" u="none" cap="none" strike="noStrike">
              <a:solidFill>
                <a:schemeClr val="accent3"/>
              </a:solidFill>
              <a:latin typeface="Arial"/>
              <a:ea typeface="Arial"/>
              <a:cs typeface="Arial"/>
              <a:sym typeface="Arial"/>
            </a:endParaRPr>
          </a:p>
        </p:txBody>
      </p:sp>
      <p:sp>
        <p:nvSpPr>
          <p:cNvPr id="2772" name="Google Shape;2772;p195"/>
          <p:cNvSpPr txBox="1"/>
          <p:nvPr>
            <p:ph idx="5" type="subTitle"/>
          </p:nvPr>
        </p:nvSpPr>
        <p:spPr>
          <a:xfrm>
            <a:off x="6858000" y="3858768"/>
            <a:ext cx="19476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773" name="Google Shape;2773;p195"/>
          <p:cNvSpPr txBox="1"/>
          <p:nvPr>
            <p:ph idx="6" type="subTitle"/>
          </p:nvPr>
        </p:nvSpPr>
        <p:spPr>
          <a:xfrm>
            <a:off x="338328" y="2953512"/>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774" name="Google Shape;2774;p195"/>
          <p:cNvSpPr txBox="1"/>
          <p:nvPr>
            <p:ph idx="7" type="subTitle"/>
          </p:nvPr>
        </p:nvSpPr>
        <p:spPr>
          <a:xfrm>
            <a:off x="338328" y="3273552"/>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775" name="Google Shape;2775;p195"/>
          <p:cNvSpPr txBox="1"/>
          <p:nvPr>
            <p:ph idx="8" type="subTitle"/>
          </p:nvPr>
        </p:nvSpPr>
        <p:spPr>
          <a:xfrm>
            <a:off x="3474720" y="2944368"/>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776" name="Google Shape;2776;p195"/>
          <p:cNvSpPr txBox="1"/>
          <p:nvPr>
            <p:ph idx="9" type="subTitle"/>
          </p:nvPr>
        </p:nvSpPr>
        <p:spPr>
          <a:xfrm>
            <a:off x="3474720" y="3264408"/>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777" name="Google Shape;2777;p195"/>
          <p:cNvSpPr txBox="1"/>
          <p:nvPr>
            <p:ph idx="13" type="subTitle"/>
          </p:nvPr>
        </p:nvSpPr>
        <p:spPr>
          <a:xfrm>
            <a:off x="338328" y="3877056"/>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778" name="Google Shape;2778;p195"/>
          <p:cNvSpPr txBox="1"/>
          <p:nvPr>
            <p:ph idx="14" type="subTitle"/>
          </p:nvPr>
        </p:nvSpPr>
        <p:spPr>
          <a:xfrm>
            <a:off x="3474720" y="3867912"/>
            <a:ext cx="2459700" cy="292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779" name="Google Shape;2779;p195"/>
          <p:cNvSpPr txBox="1"/>
          <p:nvPr/>
        </p:nvSpPr>
        <p:spPr>
          <a:xfrm>
            <a:off x="2999232" y="2011680"/>
            <a:ext cx="274200" cy="24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
        <p:nvSpPr>
          <p:cNvPr id="2780" name="Google Shape;2780;p195"/>
          <p:cNvSpPr txBox="1"/>
          <p:nvPr/>
        </p:nvSpPr>
        <p:spPr>
          <a:xfrm>
            <a:off x="6181344" y="3877056"/>
            <a:ext cx="274200" cy="24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 One large number">
  <p:cSld name="69. One large number">
    <p:spTree>
      <p:nvGrpSpPr>
        <p:cNvPr id="2781" name="Shape 2781"/>
        <p:cNvGrpSpPr/>
        <p:nvPr/>
      </p:nvGrpSpPr>
      <p:grpSpPr>
        <a:xfrm>
          <a:off x="0" y="0"/>
          <a:ext cx="0" cy="0"/>
          <a:chOff x="0" y="0"/>
          <a:chExt cx="0" cy="0"/>
        </a:xfrm>
      </p:grpSpPr>
      <p:grpSp>
        <p:nvGrpSpPr>
          <p:cNvPr id="2782" name="Google Shape;2782;p196"/>
          <p:cNvGrpSpPr/>
          <p:nvPr/>
        </p:nvGrpSpPr>
        <p:grpSpPr>
          <a:xfrm>
            <a:off x="9190199" y="0"/>
            <a:ext cx="2579242" cy="2568339"/>
            <a:chOff x="22170399" y="777240"/>
            <a:chExt cx="6877978" cy="6848903"/>
          </a:xfrm>
        </p:grpSpPr>
        <p:grpSp>
          <p:nvGrpSpPr>
            <p:cNvPr id="2783" name="Google Shape;2783;p196"/>
            <p:cNvGrpSpPr/>
            <p:nvPr/>
          </p:nvGrpSpPr>
          <p:grpSpPr>
            <a:xfrm>
              <a:off x="22170399" y="777240"/>
              <a:ext cx="6877978" cy="6848903"/>
              <a:chOff x="22155159" y="0"/>
              <a:chExt cx="6877978" cy="6848903"/>
            </a:xfrm>
          </p:grpSpPr>
          <p:sp>
            <p:nvSpPr>
              <p:cNvPr id="2784" name="Google Shape;2784;p196"/>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785" name="Google Shape;2785;p196"/>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786" name="Google Shape;2786;p196"/>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787" name="Google Shape;2787;p196"/>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788" name="Google Shape;2788;p196"/>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789" name="Google Shape;2789;p196"/>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790" name="Google Shape;2790;p196"/>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791" name="Google Shape;2791;p196"/>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792" name="Google Shape;2792;p196"/>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793" name="Google Shape;2793;p196"/>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794" name="Google Shape;2794;p196"/>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795" name="Google Shape;2795;p196"/>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796" name="Google Shape;2796;p196"/>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797" name="Google Shape;2797;p196"/>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798" name="Google Shape;2798;p196"/>
          <p:cNvSpPr txBox="1"/>
          <p:nvPr>
            <p:ph idx="1" type="subTitle"/>
          </p:nvPr>
        </p:nvSpPr>
        <p:spPr>
          <a:xfrm>
            <a:off x="2898648" y="1911096"/>
            <a:ext cx="3346800" cy="1307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6pPr>
            <a:lvl7pPr lvl="6"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7pPr>
            <a:lvl8pPr lvl="7"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8pPr>
            <a:lvl9pPr lvl="8"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9pPr>
          </a:lstStyle>
          <a:p/>
        </p:txBody>
      </p:sp>
      <p:sp>
        <p:nvSpPr>
          <p:cNvPr id="2799" name="Google Shape;2799;p196"/>
          <p:cNvSpPr txBox="1"/>
          <p:nvPr>
            <p:ph idx="2" type="subTitle"/>
          </p:nvPr>
        </p:nvSpPr>
        <p:spPr>
          <a:xfrm>
            <a:off x="2898648" y="3246120"/>
            <a:ext cx="33468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800" name="Google Shape;2800;p196"/>
          <p:cNvSpPr txBox="1"/>
          <p:nvPr>
            <p:ph idx="3" type="subTitle"/>
          </p:nvPr>
        </p:nvSpPr>
        <p:spPr>
          <a:xfrm>
            <a:off x="2898648" y="1581912"/>
            <a:ext cx="3346800" cy="292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 Three large numbers">
  <p:cSld name="70. Three large numbers">
    <p:spTree>
      <p:nvGrpSpPr>
        <p:cNvPr id="2801" name="Shape 2801"/>
        <p:cNvGrpSpPr/>
        <p:nvPr/>
      </p:nvGrpSpPr>
      <p:grpSpPr>
        <a:xfrm>
          <a:off x="0" y="0"/>
          <a:ext cx="0" cy="0"/>
          <a:chOff x="0" y="0"/>
          <a:chExt cx="0" cy="0"/>
        </a:xfrm>
      </p:grpSpPr>
      <p:grpSp>
        <p:nvGrpSpPr>
          <p:cNvPr id="2802" name="Google Shape;2802;p197"/>
          <p:cNvGrpSpPr/>
          <p:nvPr/>
        </p:nvGrpSpPr>
        <p:grpSpPr>
          <a:xfrm>
            <a:off x="9190199" y="0"/>
            <a:ext cx="2579242" cy="2568339"/>
            <a:chOff x="22170399" y="777240"/>
            <a:chExt cx="6877978" cy="6848903"/>
          </a:xfrm>
        </p:grpSpPr>
        <p:grpSp>
          <p:nvGrpSpPr>
            <p:cNvPr id="2803" name="Google Shape;2803;p197"/>
            <p:cNvGrpSpPr/>
            <p:nvPr/>
          </p:nvGrpSpPr>
          <p:grpSpPr>
            <a:xfrm>
              <a:off x="22170399" y="777240"/>
              <a:ext cx="6877978" cy="6848903"/>
              <a:chOff x="22155159" y="0"/>
              <a:chExt cx="6877978" cy="6848903"/>
            </a:xfrm>
          </p:grpSpPr>
          <p:sp>
            <p:nvSpPr>
              <p:cNvPr id="2804" name="Google Shape;2804;p197"/>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805" name="Google Shape;2805;p197"/>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806" name="Google Shape;2806;p197"/>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807" name="Google Shape;2807;p197"/>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808" name="Google Shape;2808;p197"/>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809" name="Google Shape;2809;p197"/>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810" name="Google Shape;2810;p197"/>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811" name="Google Shape;2811;p197"/>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812" name="Google Shape;2812;p197"/>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813" name="Google Shape;2813;p197"/>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814" name="Google Shape;2814;p197"/>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815" name="Google Shape;2815;p197"/>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816" name="Google Shape;2816;p197"/>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817" name="Google Shape;2817;p197"/>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818" name="Google Shape;2818;p197"/>
          <p:cNvSpPr txBox="1"/>
          <p:nvPr>
            <p:ph idx="1" type="subTitle"/>
          </p:nvPr>
        </p:nvSpPr>
        <p:spPr>
          <a:xfrm>
            <a:off x="182880" y="2093976"/>
            <a:ext cx="2734200" cy="960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6pPr>
            <a:lvl7pPr lvl="6"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7pPr>
            <a:lvl8pPr lvl="7"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8pPr>
            <a:lvl9pPr lvl="8"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9pPr>
          </a:lstStyle>
          <a:p/>
        </p:txBody>
      </p:sp>
      <p:sp>
        <p:nvSpPr>
          <p:cNvPr id="2819" name="Google Shape;2819;p197"/>
          <p:cNvSpPr txBox="1"/>
          <p:nvPr>
            <p:ph idx="2" type="subTitle"/>
          </p:nvPr>
        </p:nvSpPr>
        <p:spPr>
          <a:xfrm>
            <a:off x="182880" y="3081528"/>
            <a:ext cx="27342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820" name="Google Shape;2820;p197"/>
          <p:cNvSpPr txBox="1"/>
          <p:nvPr>
            <p:ph idx="3" type="subTitle"/>
          </p:nvPr>
        </p:nvSpPr>
        <p:spPr>
          <a:xfrm>
            <a:off x="182880" y="1792224"/>
            <a:ext cx="2734200" cy="292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821" name="Google Shape;2821;p197"/>
          <p:cNvSpPr txBox="1"/>
          <p:nvPr>
            <p:ph idx="4" type="subTitle"/>
          </p:nvPr>
        </p:nvSpPr>
        <p:spPr>
          <a:xfrm>
            <a:off x="3204900" y="2107626"/>
            <a:ext cx="2734200" cy="960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9pPr>
          </a:lstStyle>
          <a:p/>
        </p:txBody>
      </p:sp>
      <p:sp>
        <p:nvSpPr>
          <p:cNvPr id="2822" name="Google Shape;2822;p197"/>
          <p:cNvSpPr txBox="1"/>
          <p:nvPr>
            <p:ph idx="5" type="subTitle"/>
          </p:nvPr>
        </p:nvSpPr>
        <p:spPr>
          <a:xfrm>
            <a:off x="3204900" y="3095178"/>
            <a:ext cx="27342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823" name="Google Shape;2823;p197"/>
          <p:cNvSpPr txBox="1"/>
          <p:nvPr>
            <p:ph idx="6" type="subTitle"/>
          </p:nvPr>
        </p:nvSpPr>
        <p:spPr>
          <a:xfrm>
            <a:off x="3204900" y="1805874"/>
            <a:ext cx="2734200" cy="292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824" name="Google Shape;2824;p197"/>
          <p:cNvSpPr txBox="1"/>
          <p:nvPr>
            <p:ph idx="7" type="subTitle"/>
          </p:nvPr>
        </p:nvSpPr>
        <p:spPr>
          <a:xfrm>
            <a:off x="6227064" y="2105400"/>
            <a:ext cx="2734200" cy="960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1pPr>
            <a:lvl2pPr lvl="1"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2pPr>
            <a:lvl3pPr lvl="2"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3pPr>
            <a:lvl4pPr lvl="3"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4pPr>
            <a:lvl5pPr lvl="4"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5pPr>
            <a:lvl6pPr lvl="5"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6pPr>
            <a:lvl7pPr lvl="6"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7pPr>
            <a:lvl8pPr lvl="7"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8pPr>
            <a:lvl9pPr lvl="8"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9pPr>
          </a:lstStyle>
          <a:p/>
        </p:txBody>
      </p:sp>
      <p:sp>
        <p:nvSpPr>
          <p:cNvPr id="2825" name="Google Shape;2825;p197"/>
          <p:cNvSpPr txBox="1"/>
          <p:nvPr>
            <p:ph idx="8" type="subTitle"/>
          </p:nvPr>
        </p:nvSpPr>
        <p:spPr>
          <a:xfrm>
            <a:off x="6227064" y="3092952"/>
            <a:ext cx="27342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826" name="Google Shape;2826;p197"/>
          <p:cNvSpPr txBox="1"/>
          <p:nvPr>
            <p:ph idx="9" type="subTitle"/>
          </p:nvPr>
        </p:nvSpPr>
        <p:spPr>
          <a:xfrm>
            <a:off x="6227064" y="1803648"/>
            <a:ext cx="2734200" cy="292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 Four large numbers">
  <p:cSld name="71. Four large numbers">
    <p:spTree>
      <p:nvGrpSpPr>
        <p:cNvPr id="2827" name="Shape 2827"/>
        <p:cNvGrpSpPr/>
        <p:nvPr/>
      </p:nvGrpSpPr>
      <p:grpSpPr>
        <a:xfrm>
          <a:off x="0" y="0"/>
          <a:ext cx="0" cy="0"/>
          <a:chOff x="0" y="0"/>
          <a:chExt cx="0" cy="0"/>
        </a:xfrm>
      </p:grpSpPr>
      <p:grpSp>
        <p:nvGrpSpPr>
          <p:cNvPr id="2828" name="Google Shape;2828;p198"/>
          <p:cNvGrpSpPr/>
          <p:nvPr/>
        </p:nvGrpSpPr>
        <p:grpSpPr>
          <a:xfrm>
            <a:off x="9190199" y="0"/>
            <a:ext cx="2579242" cy="2568339"/>
            <a:chOff x="22170399" y="777240"/>
            <a:chExt cx="6877978" cy="6848903"/>
          </a:xfrm>
        </p:grpSpPr>
        <p:grpSp>
          <p:nvGrpSpPr>
            <p:cNvPr id="2829" name="Google Shape;2829;p198"/>
            <p:cNvGrpSpPr/>
            <p:nvPr/>
          </p:nvGrpSpPr>
          <p:grpSpPr>
            <a:xfrm>
              <a:off x="22170399" y="777240"/>
              <a:ext cx="6877978" cy="6848903"/>
              <a:chOff x="22155159" y="0"/>
              <a:chExt cx="6877978" cy="6848903"/>
            </a:xfrm>
          </p:grpSpPr>
          <p:sp>
            <p:nvSpPr>
              <p:cNvPr id="2830" name="Google Shape;2830;p198"/>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831" name="Google Shape;2831;p198"/>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832" name="Google Shape;2832;p198"/>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833" name="Google Shape;2833;p198"/>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834" name="Google Shape;2834;p198"/>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835" name="Google Shape;2835;p198"/>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836" name="Google Shape;2836;p198"/>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837" name="Google Shape;2837;p198"/>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838" name="Google Shape;2838;p198"/>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839" name="Google Shape;2839;p198"/>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840" name="Google Shape;2840;p198"/>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841" name="Google Shape;2841;p198"/>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842" name="Google Shape;2842;p198"/>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843" name="Google Shape;2843;p198"/>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844" name="Google Shape;2844;p198"/>
          <p:cNvSpPr txBox="1"/>
          <p:nvPr>
            <p:ph idx="1" type="subTitle"/>
          </p:nvPr>
        </p:nvSpPr>
        <p:spPr>
          <a:xfrm>
            <a:off x="914400" y="1106424"/>
            <a:ext cx="3346800" cy="969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6pPr>
            <a:lvl7pPr lvl="6"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7pPr>
            <a:lvl8pPr lvl="7"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8pPr>
            <a:lvl9pPr lvl="8" marR="0" rtl="0" algn="ctr">
              <a:lnSpc>
                <a:spcPct val="100000"/>
              </a:lnSpc>
              <a:spcBef>
                <a:spcPts val="0"/>
              </a:spcBef>
              <a:spcAft>
                <a:spcPts val="0"/>
              </a:spcAft>
              <a:buClr>
                <a:schemeClr val="accent1"/>
              </a:buClr>
              <a:buSzPts val="6000"/>
              <a:buFont typeface="Arial"/>
              <a:buNone/>
              <a:defRPr b="1" i="0" sz="6000" u="none" cap="none" strike="noStrike">
                <a:solidFill>
                  <a:schemeClr val="accent1"/>
                </a:solidFill>
                <a:latin typeface="Arial"/>
                <a:ea typeface="Arial"/>
                <a:cs typeface="Arial"/>
                <a:sym typeface="Arial"/>
              </a:defRPr>
            </a:lvl9pPr>
          </a:lstStyle>
          <a:p/>
        </p:txBody>
      </p:sp>
      <p:sp>
        <p:nvSpPr>
          <p:cNvPr id="2845" name="Google Shape;2845;p198"/>
          <p:cNvSpPr txBox="1"/>
          <p:nvPr>
            <p:ph idx="2" type="subTitle"/>
          </p:nvPr>
        </p:nvSpPr>
        <p:spPr>
          <a:xfrm>
            <a:off x="914400" y="2112398"/>
            <a:ext cx="33468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846" name="Google Shape;2846;p198"/>
          <p:cNvSpPr txBox="1"/>
          <p:nvPr>
            <p:ph idx="3" type="subTitle"/>
          </p:nvPr>
        </p:nvSpPr>
        <p:spPr>
          <a:xfrm>
            <a:off x="914400" y="777240"/>
            <a:ext cx="3346800" cy="292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847" name="Google Shape;2847;p198"/>
          <p:cNvSpPr txBox="1"/>
          <p:nvPr>
            <p:ph idx="4" type="subTitle"/>
          </p:nvPr>
        </p:nvSpPr>
        <p:spPr>
          <a:xfrm>
            <a:off x="914400" y="3136392"/>
            <a:ext cx="3346800" cy="969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1pPr>
            <a:lvl2pPr lvl="1"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2pPr>
            <a:lvl3pPr lvl="2"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3pPr>
            <a:lvl4pPr lvl="3"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4pPr>
            <a:lvl5pPr lvl="4"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5pPr>
            <a:lvl6pPr lvl="5"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6pPr>
            <a:lvl7pPr lvl="6"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7pPr>
            <a:lvl8pPr lvl="7"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8pPr>
            <a:lvl9pPr lvl="8" marR="0" rtl="0" algn="ctr">
              <a:lnSpc>
                <a:spcPct val="100000"/>
              </a:lnSpc>
              <a:spcBef>
                <a:spcPts val="0"/>
              </a:spcBef>
              <a:spcAft>
                <a:spcPts val="0"/>
              </a:spcAft>
              <a:buClr>
                <a:schemeClr val="accent3"/>
              </a:buClr>
              <a:buSzPts val="6000"/>
              <a:buFont typeface="Arial"/>
              <a:buNone/>
              <a:defRPr b="1" i="0" sz="6000" u="none" cap="none" strike="noStrike">
                <a:solidFill>
                  <a:schemeClr val="accent3"/>
                </a:solidFill>
                <a:latin typeface="Arial"/>
                <a:ea typeface="Arial"/>
                <a:cs typeface="Arial"/>
                <a:sym typeface="Arial"/>
              </a:defRPr>
            </a:lvl9pPr>
          </a:lstStyle>
          <a:p/>
        </p:txBody>
      </p:sp>
      <p:sp>
        <p:nvSpPr>
          <p:cNvPr id="2848" name="Google Shape;2848;p198"/>
          <p:cNvSpPr txBox="1"/>
          <p:nvPr>
            <p:ph idx="5" type="subTitle"/>
          </p:nvPr>
        </p:nvSpPr>
        <p:spPr>
          <a:xfrm>
            <a:off x="914400" y="4142366"/>
            <a:ext cx="33468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849" name="Google Shape;2849;p198"/>
          <p:cNvSpPr txBox="1"/>
          <p:nvPr>
            <p:ph idx="6" type="subTitle"/>
          </p:nvPr>
        </p:nvSpPr>
        <p:spPr>
          <a:xfrm>
            <a:off x="914400" y="2807208"/>
            <a:ext cx="3346800" cy="292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850" name="Google Shape;2850;p198"/>
          <p:cNvSpPr txBox="1"/>
          <p:nvPr>
            <p:ph idx="7" type="subTitle"/>
          </p:nvPr>
        </p:nvSpPr>
        <p:spPr>
          <a:xfrm>
            <a:off x="5052300" y="1094924"/>
            <a:ext cx="3346800" cy="969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6000"/>
              <a:buFont typeface="Arial"/>
              <a:buNone/>
              <a:defRPr b="1" i="0" sz="6000" u="none" cap="none" strike="noStrike">
                <a:solidFill>
                  <a:schemeClr val="accent2"/>
                </a:solidFill>
                <a:latin typeface="Arial"/>
                <a:ea typeface="Arial"/>
                <a:cs typeface="Arial"/>
                <a:sym typeface="Arial"/>
              </a:defRPr>
            </a:lvl9pPr>
          </a:lstStyle>
          <a:p/>
        </p:txBody>
      </p:sp>
      <p:sp>
        <p:nvSpPr>
          <p:cNvPr id="2851" name="Google Shape;2851;p198"/>
          <p:cNvSpPr txBox="1"/>
          <p:nvPr>
            <p:ph idx="8" type="subTitle"/>
          </p:nvPr>
        </p:nvSpPr>
        <p:spPr>
          <a:xfrm>
            <a:off x="5052300" y="2100898"/>
            <a:ext cx="33468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852" name="Google Shape;2852;p198"/>
          <p:cNvSpPr txBox="1"/>
          <p:nvPr>
            <p:ph idx="9" type="subTitle"/>
          </p:nvPr>
        </p:nvSpPr>
        <p:spPr>
          <a:xfrm>
            <a:off x="5052300" y="765740"/>
            <a:ext cx="3346800" cy="292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853" name="Google Shape;2853;p198"/>
          <p:cNvSpPr txBox="1"/>
          <p:nvPr>
            <p:ph idx="13" type="subTitle"/>
          </p:nvPr>
        </p:nvSpPr>
        <p:spPr>
          <a:xfrm>
            <a:off x="5052300" y="3124892"/>
            <a:ext cx="3346800" cy="969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4"/>
              </a:buClr>
              <a:buSzPts val="6000"/>
              <a:buFont typeface="Arial"/>
              <a:buNone/>
              <a:defRPr b="1" i="0" sz="6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6000"/>
              <a:buFont typeface="Arial"/>
              <a:buNone/>
              <a:defRPr b="1" i="0" sz="6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6000"/>
              <a:buFont typeface="Arial"/>
              <a:buNone/>
              <a:defRPr b="1" i="0" sz="6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6000"/>
              <a:buFont typeface="Arial"/>
              <a:buNone/>
              <a:defRPr b="1" i="0" sz="6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6000"/>
              <a:buFont typeface="Arial"/>
              <a:buNone/>
              <a:defRPr b="1" i="0" sz="6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6000"/>
              <a:buFont typeface="Arial"/>
              <a:buNone/>
              <a:defRPr b="1" i="0" sz="6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6000"/>
              <a:buFont typeface="Arial"/>
              <a:buNone/>
              <a:defRPr b="1" i="0" sz="6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6000"/>
              <a:buFont typeface="Arial"/>
              <a:buNone/>
              <a:defRPr b="1" i="0" sz="6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6000"/>
              <a:buFont typeface="Arial"/>
              <a:buNone/>
              <a:defRPr b="1" i="0" sz="6000" u="none" cap="none" strike="noStrike">
                <a:solidFill>
                  <a:schemeClr val="accent4"/>
                </a:solidFill>
                <a:latin typeface="Arial"/>
                <a:ea typeface="Arial"/>
                <a:cs typeface="Arial"/>
                <a:sym typeface="Arial"/>
              </a:defRPr>
            </a:lvl9pPr>
          </a:lstStyle>
          <a:p/>
        </p:txBody>
      </p:sp>
      <p:sp>
        <p:nvSpPr>
          <p:cNvPr id="2854" name="Google Shape;2854;p198"/>
          <p:cNvSpPr txBox="1"/>
          <p:nvPr>
            <p:ph idx="14" type="subTitle"/>
          </p:nvPr>
        </p:nvSpPr>
        <p:spPr>
          <a:xfrm>
            <a:off x="5052300" y="4130866"/>
            <a:ext cx="33468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855" name="Google Shape;2855;p198"/>
          <p:cNvSpPr txBox="1"/>
          <p:nvPr>
            <p:ph idx="15" type="subTitle"/>
          </p:nvPr>
        </p:nvSpPr>
        <p:spPr>
          <a:xfrm>
            <a:off x="5052300" y="2795708"/>
            <a:ext cx="3346800" cy="292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 Two silos">
  <p:cSld name="72. Two silos">
    <p:spTree>
      <p:nvGrpSpPr>
        <p:cNvPr id="2856" name="Shape 2856"/>
        <p:cNvGrpSpPr/>
        <p:nvPr/>
      </p:nvGrpSpPr>
      <p:grpSpPr>
        <a:xfrm>
          <a:off x="0" y="0"/>
          <a:ext cx="0" cy="0"/>
          <a:chOff x="0" y="0"/>
          <a:chExt cx="0" cy="0"/>
        </a:xfrm>
      </p:grpSpPr>
      <p:sp>
        <p:nvSpPr>
          <p:cNvPr id="2857" name="Google Shape;2857;p199"/>
          <p:cNvSpPr/>
          <p:nvPr/>
        </p:nvSpPr>
        <p:spPr>
          <a:xfrm>
            <a:off x="4829025" y="742950"/>
            <a:ext cx="3638700" cy="3419400"/>
          </a:xfrm>
          <a:prstGeom prst="roundRect">
            <a:avLst>
              <a:gd fmla="val 2778" name="adj"/>
            </a:avLst>
          </a:prstGeom>
          <a:noFill/>
          <a:ln cap="flat" cmpd="sng" w="19050">
            <a:solidFill>
              <a:srgbClr val="388BFD"/>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858" name="Google Shape;2858;p199"/>
          <p:cNvSpPr/>
          <p:nvPr/>
        </p:nvSpPr>
        <p:spPr>
          <a:xfrm>
            <a:off x="676275" y="742950"/>
            <a:ext cx="3638700" cy="3419400"/>
          </a:xfrm>
          <a:prstGeom prst="roundRect">
            <a:avLst>
              <a:gd fmla="val 3159" name="adj"/>
            </a:avLst>
          </a:prstGeom>
          <a:noFill/>
          <a:ln cap="flat" cmpd="sng" w="19050">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2859" name="Google Shape;2859;p199"/>
          <p:cNvCxnSpPr/>
          <p:nvPr/>
        </p:nvCxnSpPr>
        <p:spPr>
          <a:xfrm>
            <a:off x="1218475" y="2163390"/>
            <a:ext cx="2533800" cy="0"/>
          </a:xfrm>
          <a:prstGeom prst="straightConnector1">
            <a:avLst/>
          </a:prstGeom>
          <a:noFill/>
          <a:ln cap="rnd" cmpd="sng" w="19050">
            <a:solidFill>
              <a:schemeClr val="dk2"/>
            </a:solidFill>
            <a:prstDash val="solid"/>
            <a:round/>
            <a:headEnd len="sm" w="sm" type="none"/>
            <a:tailEnd len="sm" w="sm" type="none"/>
          </a:ln>
        </p:spPr>
      </p:cxnSp>
      <p:cxnSp>
        <p:nvCxnSpPr>
          <p:cNvPr id="2860" name="Google Shape;2860;p199"/>
          <p:cNvCxnSpPr/>
          <p:nvPr/>
        </p:nvCxnSpPr>
        <p:spPr>
          <a:xfrm>
            <a:off x="1240666" y="2984896"/>
            <a:ext cx="2533800" cy="0"/>
          </a:xfrm>
          <a:prstGeom prst="straightConnector1">
            <a:avLst/>
          </a:prstGeom>
          <a:noFill/>
          <a:ln cap="rnd" cmpd="sng" w="19050">
            <a:solidFill>
              <a:schemeClr val="dk2"/>
            </a:solidFill>
            <a:prstDash val="solid"/>
            <a:round/>
            <a:headEnd len="sm" w="sm" type="none"/>
            <a:tailEnd len="sm" w="sm" type="none"/>
          </a:ln>
        </p:spPr>
      </p:cxnSp>
      <p:cxnSp>
        <p:nvCxnSpPr>
          <p:cNvPr id="2861" name="Google Shape;2861;p199"/>
          <p:cNvCxnSpPr/>
          <p:nvPr/>
        </p:nvCxnSpPr>
        <p:spPr>
          <a:xfrm>
            <a:off x="5371226" y="2163390"/>
            <a:ext cx="2533800" cy="0"/>
          </a:xfrm>
          <a:prstGeom prst="straightConnector1">
            <a:avLst/>
          </a:prstGeom>
          <a:noFill/>
          <a:ln cap="rnd" cmpd="sng" w="19050">
            <a:solidFill>
              <a:schemeClr val="dk2"/>
            </a:solidFill>
            <a:prstDash val="solid"/>
            <a:round/>
            <a:headEnd len="sm" w="sm" type="none"/>
            <a:tailEnd len="sm" w="sm" type="none"/>
          </a:ln>
        </p:spPr>
      </p:cxnSp>
      <p:cxnSp>
        <p:nvCxnSpPr>
          <p:cNvPr id="2862" name="Google Shape;2862;p199"/>
          <p:cNvCxnSpPr/>
          <p:nvPr/>
        </p:nvCxnSpPr>
        <p:spPr>
          <a:xfrm>
            <a:off x="5393417" y="2984896"/>
            <a:ext cx="2533800" cy="0"/>
          </a:xfrm>
          <a:prstGeom prst="straightConnector1">
            <a:avLst/>
          </a:prstGeom>
          <a:noFill/>
          <a:ln cap="rnd" cmpd="sng" w="19050">
            <a:solidFill>
              <a:schemeClr val="dk2"/>
            </a:solidFill>
            <a:prstDash val="solid"/>
            <a:round/>
            <a:headEnd len="sm" w="sm" type="none"/>
            <a:tailEnd len="sm" w="sm" type="none"/>
          </a:ln>
        </p:spPr>
      </p:cxnSp>
      <p:sp>
        <p:nvSpPr>
          <p:cNvPr id="2863" name="Google Shape;2863;p199"/>
          <p:cNvSpPr/>
          <p:nvPr/>
        </p:nvSpPr>
        <p:spPr>
          <a:xfrm>
            <a:off x="1212525" y="551933"/>
            <a:ext cx="2566200" cy="415500"/>
          </a:xfrm>
          <a:prstGeom prst="rect">
            <a:avLst/>
          </a:prstGeom>
          <a:solidFill>
            <a:srgbClr val="090C0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864" name="Google Shape;2864;p199"/>
          <p:cNvSpPr/>
          <p:nvPr/>
        </p:nvSpPr>
        <p:spPr>
          <a:xfrm>
            <a:off x="5365283" y="551933"/>
            <a:ext cx="2566200" cy="415500"/>
          </a:xfrm>
          <a:prstGeom prst="rect">
            <a:avLst/>
          </a:prstGeom>
          <a:solidFill>
            <a:srgbClr val="090C0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2865" name="Google Shape;2865;p199"/>
          <p:cNvGrpSpPr/>
          <p:nvPr/>
        </p:nvGrpSpPr>
        <p:grpSpPr>
          <a:xfrm>
            <a:off x="9190199" y="0"/>
            <a:ext cx="2579242" cy="2568339"/>
            <a:chOff x="22170399" y="777240"/>
            <a:chExt cx="6877978" cy="6848903"/>
          </a:xfrm>
        </p:grpSpPr>
        <p:grpSp>
          <p:nvGrpSpPr>
            <p:cNvPr id="2866" name="Google Shape;2866;p199"/>
            <p:cNvGrpSpPr/>
            <p:nvPr/>
          </p:nvGrpSpPr>
          <p:grpSpPr>
            <a:xfrm>
              <a:off x="22170399" y="777240"/>
              <a:ext cx="6877978" cy="6848903"/>
              <a:chOff x="22155159" y="0"/>
              <a:chExt cx="6877978" cy="6848903"/>
            </a:xfrm>
          </p:grpSpPr>
          <p:sp>
            <p:nvSpPr>
              <p:cNvPr id="2867" name="Google Shape;2867;p199"/>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868" name="Google Shape;2868;p199"/>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869" name="Google Shape;2869;p199"/>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870" name="Google Shape;2870;p199"/>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871" name="Google Shape;2871;p199"/>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872" name="Google Shape;2872;p199"/>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873" name="Google Shape;2873;p199"/>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874" name="Google Shape;2874;p199"/>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875" name="Google Shape;2875;p199"/>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876" name="Google Shape;2876;p199"/>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877" name="Google Shape;2877;p199"/>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878" name="Google Shape;2878;p199"/>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879" name="Google Shape;2879;p199"/>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880" name="Google Shape;2880;p199"/>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881" name="Google Shape;2881;p199"/>
          <p:cNvSpPr txBox="1"/>
          <p:nvPr>
            <p:ph idx="1" type="subTitle"/>
          </p:nvPr>
        </p:nvSpPr>
        <p:spPr>
          <a:xfrm>
            <a:off x="1447525" y="578325"/>
            <a:ext cx="2075700" cy="342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882" name="Google Shape;2882;p199"/>
          <p:cNvSpPr txBox="1"/>
          <p:nvPr>
            <p:ph idx="2" type="subTitle"/>
          </p:nvPr>
        </p:nvSpPr>
        <p:spPr>
          <a:xfrm>
            <a:off x="1673350" y="1517900"/>
            <a:ext cx="20757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883" name="Google Shape;2883;p199"/>
          <p:cNvSpPr txBox="1"/>
          <p:nvPr>
            <p:ph idx="3" type="subTitle"/>
          </p:nvPr>
        </p:nvSpPr>
        <p:spPr>
          <a:xfrm>
            <a:off x="1673352" y="2340864"/>
            <a:ext cx="20757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884" name="Google Shape;2884;p199"/>
          <p:cNvSpPr txBox="1"/>
          <p:nvPr>
            <p:ph idx="4" type="subTitle"/>
          </p:nvPr>
        </p:nvSpPr>
        <p:spPr>
          <a:xfrm>
            <a:off x="1673352" y="3154680"/>
            <a:ext cx="20757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885" name="Google Shape;2885;p199"/>
          <p:cNvSpPr txBox="1"/>
          <p:nvPr>
            <p:ph idx="5" type="subTitle"/>
          </p:nvPr>
        </p:nvSpPr>
        <p:spPr>
          <a:xfrm>
            <a:off x="6007952" y="1515617"/>
            <a:ext cx="20757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886" name="Google Shape;2886;p199"/>
          <p:cNvSpPr txBox="1"/>
          <p:nvPr>
            <p:ph idx="6" type="subTitle"/>
          </p:nvPr>
        </p:nvSpPr>
        <p:spPr>
          <a:xfrm>
            <a:off x="6007952" y="2338577"/>
            <a:ext cx="20757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887" name="Google Shape;2887;p199"/>
          <p:cNvSpPr txBox="1"/>
          <p:nvPr>
            <p:ph idx="7" type="subTitle"/>
          </p:nvPr>
        </p:nvSpPr>
        <p:spPr>
          <a:xfrm>
            <a:off x="6007952" y="3152393"/>
            <a:ext cx="20757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888" name="Google Shape;2888;p199"/>
          <p:cNvSpPr txBox="1"/>
          <p:nvPr>
            <p:ph idx="8" type="subTitle"/>
          </p:nvPr>
        </p:nvSpPr>
        <p:spPr>
          <a:xfrm>
            <a:off x="5622475" y="576075"/>
            <a:ext cx="2075700" cy="34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 Three silos">
  <p:cSld name="73. Three silos">
    <p:spTree>
      <p:nvGrpSpPr>
        <p:cNvPr id="2889" name="Shape 2889"/>
        <p:cNvGrpSpPr/>
        <p:nvPr/>
      </p:nvGrpSpPr>
      <p:grpSpPr>
        <a:xfrm>
          <a:off x="0" y="0"/>
          <a:ext cx="0" cy="0"/>
          <a:chOff x="0" y="0"/>
          <a:chExt cx="0" cy="0"/>
        </a:xfrm>
      </p:grpSpPr>
      <p:sp>
        <p:nvSpPr>
          <p:cNvPr id="2890" name="Google Shape;2890;p200"/>
          <p:cNvSpPr/>
          <p:nvPr/>
        </p:nvSpPr>
        <p:spPr>
          <a:xfrm>
            <a:off x="6154208" y="830669"/>
            <a:ext cx="2577600" cy="3419400"/>
          </a:xfrm>
          <a:prstGeom prst="roundRect">
            <a:avLst>
              <a:gd fmla="val 2991" name="adj"/>
            </a:avLst>
          </a:prstGeom>
          <a:noFill/>
          <a:ln cap="flat" cmpd="sng" w="19050">
            <a:solidFill>
              <a:srgbClr val="388BFD"/>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891" name="Google Shape;2891;p200"/>
          <p:cNvSpPr/>
          <p:nvPr/>
        </p:nvSpPr>
        <p:spPr>
          <a:xfrm>
            <a:off x="3283251" y="830669"/>
            <a:ext cx="2577600" cy="3419400"/>
          </a:xfrm>
          <a:prstGeom prst="roundRect">
            <a:avLst>
              <a:gd fmla="val 3685" name="adj"/>
            </a:avLst>
          </a:prstGeom>
          <a:noFill/>
          <a:ln cap="flat" cmpd="sng" w="19050">
            <a:solidFill>
              <a:srgbClr val="797EF9"/>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892" name="Google Shape;2892;p200"/>
          <p:cNvSpPr/>
          <p:nvPr/>
        </p:nvSpPr>
        <p:spPr>
          <a:xfrm>
            <a:off x="455840" y="830669"/>
            <a:ext cx="2577600" cy="3419400"/>
          </a:xfrm>
          <a:prstGeom prst="roundRect">
            <a:avLst>
              <a:gd fmla="val 3647" name="adj"/>
            </a:avLst>
          </a:prstGeom>
          <a:noFill/>
          <a:ln cap="flat" cmpd="sng" w="19050">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2893" name="Google Shape;2893;p200"/>
          <p:cNvCxnSpPr/>
          <p:nvPr/>
        </p:nvCxnSpPr>
        <p:spPr>
          <a:xfrm>
            <a:off x="736594" y="2251109"/>
            <a:ext cx="2023200" cy="0"/>
          </a:xfrm>
          <a:prstGeom prst="straightConnector1">
            <a:avLst/>
          </a:prstGeom>
          <a:noFill/>
          <a:ln cap="rnd" cmpd="sng" w="19050">
            <a:solidFill>
              <a:schemeClr val="dk2"/>
            </a:solidFill>
            <a:prstDash val="solid"/>
            <a:round/>
            <a:headEnd len="sm" w="sm" type="none"/>
            <a:tailEnd len="sm" w="sm" type="none"/>
          </a:ln>
        </p:spPr>
      </p:cxnSp>
      <p:cxnSp>
        <p:nvCxnSpPr>
          <p:cNvPr id="2894" name="Google Shape;2894;p200"/>
          <p:cNvCxnSpPr/>
          <p:nvPr/>
        </p:nvCxnSpPr>
        <p:spPr>
          <a:xfrm>
            <a:off x="758785" y="3072615"/>
            <a:ext cx="2023200" cy="0"/>
          </a:xfrm>
          <a:prstGeom prst="straightConnector1">
            <a:avLst/>
          </a:prstGeom>
          <a:noFill/>
          <a:ln cap="rnd" cmpd="sng" w="19050">
            <a:solidFill>
              <a:schemeClr val="dk2"/>
            </a:solidFill>
            <a:prstDash val="solid"/>
            <a:round/>
            <a:headEnd len="sm" w="sm" type="none"/>
            <a:tailEnd len="sm" w="sm" type="none"/>
          </a:ln>
        </p:spPr>
      </p:cxnSp>
      <p:cxnSp>
        <p:nvCxnSpPr>
          <p:cNvPr id="2895" name="Google Shape;2895;p200"/>
          <p:cNvCxnSpPr/>
          <p:nvPr/>
        </p:nvCxnSpPr>
        <p:spPr>
          <a:xfrm>
            <a:off x="3571004" y="2251109"/>
            <a:ext cx="2023200" cy="0"/>
          </a:xfrm>
          <a:prstGeom prst="straightConnector1">
            <a:avLst/>
          </a:prstGeom>
          <a:noFill/>
          <a:ln cap="rnd" cmpd="sng" w="19050">
            <a:solidFill>
              <a:schemeClr val="dk2"/>
            </a:solidFill>
            <a:prstDash val="solid"/>
            <a:round/>
            <a:headEnd len="sm" w="sm" type="none"/>
            <a:tailEnd len="sm" w="sm" type="none"/>
          </a:ln>
        </p:spPr>
      </p:cxnSp>
      <p:cxnSp>
        <p:nvCxnSpPr>
          <p:cNvPr id="2896" name="Google Shape;2896;p200"/>
          <p:cNvCxnSpPr/>
          <p:nvPr/>
        </p:nvCxnSpPr>
        <p:spPr>
          <a:xfrm>
            <a:off x="3593195" y="3072615"/>
            <a:ext cx="2023200" cy="0"/>
          </a:xfrm>
          <a:prstGeom prst="straightConnector1">
            <a:avLst/>
          </a:prstGeom>
          <a:noFill/>
          <a:ln cap="rnd" cmpd="sng" w="19050">
            <a:solidFill>
              <a:schemeClr val="dk2"/>
            </a:solidFill>
            <a:prstDash val="solid"/>
            <a:round/>
            <a:headEnd len="sm" w="sm" type="none"/>
            <a:tailEnd len="sm" w="sm" type="none"/>
          </a:ln>
        </p:spPr>
      </p:cxnSp>
      <p:cxnSp>
        <p:nvCxnSpPr>
          <p:cNvPr id="2897" name="Google Shape;2897;p200"/>
          <p:cNvCxnSpPr/>
          <p:nvPr/>
        </p:nvCxnSpPr>
        <p:spPr>
          <a:xfrm>
            <a:off x="6426989" y="2251109"/>
            <a:ext cx="2023200" cy="0"/>
          </a:xfrm>
          <a:prstGeom prst="straightConnector1">
            <a:avLst/>
          </a:prstGeom>
          <a:noFill/>
          <a:ln cap="rnd" cmpd="sng" w="19050">
            <a:solidFill>
              <a:schemeClr val="dk2"/>
            </a:solidFill>
            <a:prstDash val="solid"/>
            <a:round/>
            <a:headEnd len="sm" w="sm" type="none"/>
            <a:tailEnd len="sm" w="sm" type="none"/>
          </a:ln>
        </p:spPr>
      </p:cxnSp>
      <p:cxnSp>
        <p:nvCxnSpPr>
          <p:cNvPr id="2898" name="Google Shape;2898;p200"/>
          <p:cNvCxnSpPr/>
          <p:nvPr/>
        </p:nvCxnSpPr>
        <p:spPr>
          <a:xfrm>
            <a:off x="6449180" y="3072615"/>
            <a:ext cx="2023200" cy="0"/>
          </a:xfrm>
          <a:prstGeom prst="straightConnector1">
            <a:avLst/>
          </a:prstGeom>
          <a:noFill/>
          <a:ln cap="rnd" cmpd="sng" w="19050">
            <a:solidFill>
              <a:schemeClr val="dk2"/>
            </a:solidFill>
            <a:prstDash val="solid"/>
            <a:round/>
            <a:headEnd len="sm" w="sm" type="none"/>
            <a:tailEnd len="sm" w="sm" type="none"/>
          </a:ln>
        </p:spPr>
      </p:cxnSp>
      <p:sp>
        <p:nvSpPr>
          <p:cNvPr id="2899" name="Google Shape;2899;p200"/>
          <p:cNvSpPr/>
          <p:nvPr/>
        </p:nvSpPr>
        <p:spPr>
          <a:xfrm>
            <a:off x="737788" y="637259"/>
            <a:ext cx="2013600" cy="415500"/>
          </a:xfrm>
          <a:prstGeom prst="rect">
            <a:avLst/>
          </a:prstGeom>
          <a:solidFill>
            <a:srgbClr val="090C0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900" name="Google Shape;2900;p200"/>
          <p:cNvSpPr/>
          <p:nvPr/>
        </p:nvSpPr>
        <p:spPr>
          <a:xfrm>
            <a:off x="3565200" y="658156"/>
            <a:ext cx="2013600" cy="415500"/>
          </a:xfrm>
          <a:prstGeom prst="rect">
            <a:avLst/>
          </a:prstGeom>
          <a:solidFill>
            <a:srgbClr val="090C0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901" name="Google Shape;2901;p200"/>
          <p:cNvSpPr/>
          <p:nvPr/>
        </p:nvSpPr>
        <p:spPr>
          <a:xfrm>
            <a:off x="6436157" y="637259"/>
            <a:ext cx="2013600" cy="415500"/>
          </a:xfrm>
          <a:prstGeom prst="rect">
            <a:avLst/>
          </a:prstGeom>
          <a:solidFill>
            <a:srgbClr val="090C0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2902" name="Google Shape;2902;p200"/>
          <p:cNvGrpSpPr/>
          <p:nvPr/>
        </p:nvGrpSpPr>
        <p:grpSpPr>
          <a:xfrm>
            <a:off x="9190199" y="0"/>
            <a:ext cx="2579242" cy="2568339"/>
            <a:chOff x="22170399" y="777240"/>
            <a:chExt cx="6877978" cy="6848903"/>
          </a:xfrm>
        </p:grpSpPr>
        <p:grpSp>
          <p:nvGrpSpPr>
            <p:cNvPr id="2903" name="Google Shape;2903;p200"/>
            <p:cNvGrpSpPr/>
            <p:nvPr/>
          </p:nvGrpSpPr>
          <p:grpSpPr>
            <a:xfrm>
              <a:off x="22170399" y="777240"/>
              <a:ext cx="6877978" cy="6848903"/>
              <a:chOff x="22155159" y="0"/>
              <a:chExt cx="6877978" cy="6848903"/>
            </a:xfrm>
          </p:grpSpPr>
          <p:sp>
            <p:nvSpPr>
              <p:cNvPr id="2904" name="Google Shape;2904;p200"/>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905" name="Google Shape;2905;p200"/>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906" name="Google Shape;2906;p200"/>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907" name="Google Shape;2907;p200"/>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908" name="Google Shape;2908;p200"/>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909" name="Google Shape;2909;p200"/>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910" name="Google Shape;2910;p200"/>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911" name="Google Shape;2911;p200"/>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912" name="Google Shape;2912;p200"/>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913" name="Google Shape;2913;p200"/>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914" name="Google Shape;2914;p200"/>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915" name="Google Shape;2915;p200"/>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916" name="Google Shape;2916;p200"/>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917" name="Google Shape;2917;p200"/>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918" name="Google Shape;2918;p200"/>
          <p:cNvSpPr txBox="1"/>
          <p:nvPr>
            <p:ph idx="1" type="subTitle"/>
          </p:nvPr>
        </p:nvSpPr>
        <p:spPr>
          <a:xfrm>
            <a:off x="988438" y="647700"/>
            <a:ext cx="1512300" cy="34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919" name="Google Shape;2919;p200"/>
          <p:cNvSpPr txBox="1"/>
          <p:nvPr>
            <p:ph idx="2" type="subTitle"/>
          </p:nvPr>
        </p:nvSpPr>
        <p:spPr>
          <a:xfrm>
            <a:off x="1275323" y="1599975"/>
            <a:ext cx="16044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920" name="Google Shape;2920;p200"/>
          <p:cNvSpPr txBox="1"/>
          <p:nvPr>
            <p:ph idx="3" type="subTitle"/>
          </p:nvPr>
        </p:nvSpPr>
        <p:spPr>
          <a:xfrm>
            <a:off x="1275323" y="2422935"/>
            <a:ext cx="16044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921" name="Google Shape;2921;p200"/>
          <p:cNvSpPr txBox="1"/>
          <p:nvPr>
            <p:ph idx="4" type="subTitle"/>
          </p:nvPr>
        </p:nvSpPr>
        <p:spPr>
          <a:xfrm>
            <a:off x="1275323" y="3236750"/>
            <a:ext cx="16044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922" name="Google Shape;2922;p200"/>
          <p:cNvSpPr txBox="1"/>
          <p:nvPr>
            <p:ph idx="5" type="subTitle"/>
          </p:nvPr>
        </p:nvSpPr>
        <p:spPr>
          <a:xfrm>
            <a:off x="3815850" y="647700"/>
            <a:ext cx="1512300" cy="34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923" name="Google Shape;2923;p200"/>
          <p:cNvSpPr txBox="1"/>
          <p:nvPr>
            <p:ph idx="6" type="subTitle"/>
          </p:nvPr>
        </p:nvSpPr>
        <p:spPr>
          <a:xfrm>
            <a:off x="4143548" y="1579075"/>
            <a:ext cx="16044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924" name="Google Shape;2924;p200"/>
          <p:cNvSpPr txBox="1"/>
          <p:nvPr>
            <p:ph idx="7" type="subTitle"/>
          </p:nvPr>
        </p:nvSpPr>
        <p:spPr>
          <a:xfrm>
            <a:off x="4143548" y="2402035"/>
            <a:ext cx="16044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925" name="Google Shape;2925;p200"/>
          <p:cNvSpPr txBox="1"/>
          <p:nvPr>
            <p:ph idx="8" type="subTitle"/>
          </p:nvPr>
        </p:nvSpPr>
        <p:spPr>
          <a:xfrm>
            <a:off x="4143548" y="3215850"/>
            <a:ext cx="16044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926" name="Google Shape;2926;p200"/>
          <p:cNvSpPr txBox="1"/>
          <p:nvPr>
            <p:ph idx="9" type="subTitle"/>
          </p:nvPr>
        </p:nvSpPr>
        <p:spPr>
          <a:xfrm>
            <a:off x="6686807" y="647700"/>
            <a:ext cx="1512300" cy="34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
        <p:nvSpPr>
          <p:cNvPr id="2927" name="Google Shape;2927;p200"/>
          <p:cNvSpPr txBox="1"/>
          <p:nvPr>
            <p:ph idx="13" type="subTitle"/>
          </p:nvPr>
        </p:nvSpPr>
        <p:spPr>
          <a:xfrm>
            <a:off x="7016873" y="1579075"/>
            <a:ext cx="16044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928" name="Google Shape;2928;p200"/>
          <p:cNvSpPr txBox="1"/>
          <p:nvPr>
            <p:ph idx="14" type="subTitle"/>
          </p:nvPr>
        </p:nvSpPr>
        <p:spPr>
          <a:xfrm>
            <a:off x="7016873" y="2402035"/>
            <a:ext cx="16044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929" name="Google Shape;2929;p200"/>
          <p:cNvSpPr txBox="1"/>
          <p:nvPr>
            <p:ph idx="15" type="subTitle"/>
          </p:nvPr>
        </p:nvSpPr>
        <p:spPr>
          <a:xfrm>
            <a:off x="7016873" y="3215850"/>
            <a:ext cx="1604400" cy="475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 Four part gradient cycle_1">
  <p:cSld name="74. Four part gradient cycle_1">
    <p:spTree>
      <p:nvGrpSpPr>
        <p:cNvPr id="2930" name="Shape 2930"/>
        <p:cNvGrpSpPr/>
        <p:nvPr/>
      </p:nvGrpSpPr>
      <p:grpSpPr>
        <a:xfrm>
          <a:off x="0" y="0"/>
          <a:ext cx="0" cy="0"/>
          <a:chOff x="0" y="0"/>
          <a:chExt cx="0" cy="0"/>
        </a:xfrm>
      </p:grpSpPr>
      <p:grpSp>
        <p:nvGrpSpPr>
          <p:cNvPr id="2931" name="Google Shape;2931;p201"/>
          <p:cNvGrpSpPr/>
          <p:nvPr/>
        </p:nvGrpSpPr>
        <p:grpSpPr>
          <a:xfrm flipH="1" rot="-5400000">
            <a:off x="5969675" y="1920061"/>
            <a:ext cx="120037" cy="1042515"/>
            <a:chOff x="8582641" y="8238480"/>
            <a:chExt cx="320100" cy="2780040"/>
          </a:xfrm>
        </p:grpSpPr>
        <p:cxnSp>
          <p:nvCxnSpPr>
            <p:cNvPr id="2932" name="Google Shape;2932;p201"/>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2933" name="Google Shape;2933;p201"/>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2934" name="Google Shape;2934;p201"/>
          <p:cNvGrpSpPr/>
          <p:nvPr/>
        </p:nvGrpSpPr>
        <p:grpSpPr>
          <a:xfrm rot="5400000">
            <a:off x="3043282" y="1907621"/>
            <a:ext cx="120038" cy="1042515"/>
            <a:chOff x="8582641" y="8238480"/>
            <a:chExt cx="320100" cy="2780040"/>
          </a:xfrm>
        </p:grpSpPr>
        <p:cxnSp>
          <p:nvCxnSpPr>
            <p:cNvPr id="2935" name="Google Shape;2935;p201"/>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2936" name="Google Shape;2936;p201"/>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2937" name="Google Shape;2937;p201"/>
          <p:cNvGrpSpPr/>
          <p:nvPr/>
        </p:nvGrpSpPr>
        <p:grpSpPr>
          <a:xfrm>
            <a:off x="4520739" y="3278900"/>
            <a:ext cx="120037" cy="1042515"/>
            <a:chOff x="8582641" y="8238480"/>
            <a:chExt cx="320100" cy="2780040"/>
          </a:xfrm>
        </p:grpSpPr>
        <p:cxnSp>
          <p:nvCxnSpPr>
            <p:cNvPr id="2938" name="Google Shape;2938;p201"/>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2939" name="Google Shape;2939;p201"/>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2940" name="Google Shape;2940;p201"/>
          <p:cNvGrpSpPr/>
          <p:nvPr/>
        </p:nvGrpSpPr>
        <p:grpSpPr>
          <a:xfrm flipH="1" rot="10800000">
            <a:off x="4520739" y="414431"/>
            <a:ext cx="120037" cy="1042515"/>
            <a:chOff x="8582641" y="8238480"/>
            <a:chExt cx="320100" cy="2780040"/>
          </a:xfrm>
        </p:grpSpPr>
        <p:cxnSp>
          <p:nvCxnSpPr>
            <p:cNvPr id="2941" name="Google Shape;2941;p201"/>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2942" name="Google Shape;2942;p201"/>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2943" name="Google Shape;2943;p201"/>
          <p:cNvGrpSpPr/>
          <p:nvPr/>
        </p:nvGrpSpPr>
        <p:grpSpPr>
          <a:xfrm flipH="1">
            <a:off x="3227106" y="1057301"/>
            <a:ext cx="2689653" cy="2742926"/>
            <a:chOff x="2466726" y="-956149"/>
            <a:chExt cx="10032274" cy="10058401"/>
          </a:xfrm>
        </p:grpSpPr>
        <p:sp>
          <p:nvSpPr>
            <p:cNvPr id="2944" name="Google Shape;2944;p201"/>
            <p:cNvSpPr/>
            <p:nvPr/>
          </p:nvSpPr>
          <p:spPr>
            <a:xfrm>
              <a:off x="6050072" y="-956149"/>
              <a:ext cx="6447769" cy="4983482"/>
            </a:xfrm>
            <a:custGeom>
              <a:rect b="b" l="l" r="r" t="t"/>
              <a:pathLst>
                <a:path extrusionOk="0" h="4983482" w="6447769">
                  <a:moveTo>
                    <a:pt x="1419727" y="0"/>
                  </a:moveTo>
                  <a:lnTo>
                    <a:pt x="1465447" y="2309"/>
                  </a:lnTo>
                  <a:lnTo>
                    <a:pt x="1465447" y="1157"/>
                  </a:lnTo>
                  <a:lnTo>
                    <a:pt x="1678528" y="6545"/>
                  </a:lnTo>
                  <a:cubicBezTo>
                    <a:pt x="4250087" y="136898"/>
                    <a:pt x="6312029" y="2198841"/>
                    <a:pt x="6442381" y="4770399"/>
                  </a:cubicBezTo>
                  <a:lnTo>
                    <a:pt x="6447769" y="4983482"/>
                  </a:lnTo>
                  <a:lnTo>
                    <a:pt x="6446619" y="4983482"/>
                  </a:lnTo>
                  <a:lnTo>
                    <a:pt x="6441597" y="4884041"/>
                  </a:lnTo>
                  <a:cubicBezTo>
                    <a:pt x="6368893" y="4168135"/>
                    <a:pt x="5764288" y="3609473"/>
                    <a:pt x="5029200" y="3609473"/>
                  </a:cubicBezTo>
                  <a:cubicBezTo>
                    <a:pt x="4294112" y="3609473"/>
                    <a:pt x="3689507" y="4168135"/>
                    <a:pt x="3616803" y="4884041"/>
                  </a:cubicBezTo>
                  <a:lnTo>
                    <a:pt x="3614562" y="4928423"/>
                  </a:lnTo>
                  <a:lnTo>
                    <a:pt x="3608185" y="4802127"/>
                  </a:lnTo>
                  <a:cubicBezTo>
                    <a:pt x="3495325" y="3690812"/>
                    <a:pt x="2556784" y="2823590"/>
                    <a:pt x="1415693" y="2823590"/>
                  </a:cubicBezTo>
                  <a:lnTo>
                    <a:pt x="1267636" y="2831067"/>
                  </a:lnTo>
                  <a:lnTo>
                    <a:pt x="1133602" y="2810611"/>
                  </a:lnTo>
                  <a:cubicBezTo>
                    <a:pt x="486657" y="2678226"/>
                    <a:pt x="0" y="2105810"/>
                    <a:pt x="0" y="1419727"/>
                  </a:cubicBezTo>
                  <a:cubicBezTo>
                    <a:pt x="0" y="635633"/>
                    <a:pt x="635633" y="0"/>
                    <a:pt x="1419727" y="0"/>
                  </a:cubicBezTo>
                  <a:close/>
                </a:path>
              </a:pathLst>
            </a:custGeom>
            <a:gradFill>
              <a:gsLst>
                <a:gs pos="0">
                  <a:srgbClr val="A371F7"/>
                </a:gs>
                <a:gs pos="100000">
                  <a:srgbClr val="6E40C9"/>
                </a:gs>
              </a:gsLst>
              <a:lin ang="2700006"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lt1"/>
                </a:solidFill>
                <a:latin typeface="Arial"/>
                <a:ea typeface="Arial"/>
                <a:cs typeface="Arial"/>
                <a:sym typeface="Arial"/>
              </a:endParaRPr>
            </a:p>
          </p:txBody>
        </p:sp>
        <p:sp>
          <p:nvSpPr>
            <p:cNvPr id="2945" name="Google Shape;2945;p201"/>
            <p:cNvSpPr/>
            <p:nvPr/>
          </p:nvSpPr>
          <p:spPr>
            <a:xfrm>
              <a:off x="2466726" y="-954993"/>
              <a:ext cx="4983482" cy="6447770"/>
            </a:xfrm>
            <a:custGeom>
              <a:rect b="b" l="l" r="r" t="t"/>
              <a:pathLst>
                <a:path extrusionOk="0" h="6447770" w="4983482">
                  <a:moveTo>
                    <a:pt x="4983482" y="0"/>
                  </a:moveTo>
                  <a:lnTo>
                    <a:pt x="4983482" y="1152"/>
                  </a:lnTo>
                  <a:lnTo>
                    <a:pt x="4884042" y="6173"/>
                  </a:lnTo>
                  <a:cubicBezTo>
                    <a:pt x="4168136" y="78877"/>
                    <a:pt x="3609474" y="683482"/>
                    <a:pt x="3609474" y="1418570"/>
                  </a:cubicBezTo>
                  <a:cubicBezTo>
                    <a:pt x="3609474" y="2107715"/>
                    <a:pt x="4100486" y="2682178"/>
                    <a:pt x="4751750" y="2811200"/>
                  </a:cubicBezTo>
                  <a:lnTo>
                    <a:pt x="4877001" y="2829915"/>
                  </a:lnTo>
                  <a:lnTo>
                    <a:pt x="4799835" y="2833812"/>
                  </a:lnTo>
                  <a:cubicBezTo>
                    <a:pt x="3688520" y="2946672"/>
                    <a:pt x="2821298" y="3885212"/>
                    <a:pt x="2821298" y="5026303"/>
                  </a:cubicBezTo>
                  <a:lnTo>
                    <a:pt x="2829563" y="5189982"/>
                  </a:lnTo>
                  <a:lnTo>
                    <a:pt x="2810610" y="5314168"/>
                  </a:lnTo>
                  <a:cubicBezTo>
                    <a:pt x="2678226" y="5961114"/>
                    <a:pt x="2105809" y="6447770"/>
                    <a:pt x="1419727" y="6447770"/>
                  </a:cubicBezTo>
                  <a:cubicBezTo>
                    <a:pt x="635633" y="6447770"/>
                    <a:pt x="0" y="5812137"/>
                    <a:pt x="0" y="5028043"/>
                  </a:cubicBezTo>
                  <a:lnTo>
                    <a:pt x="2309" y="4982324"/>
                  </a:lnTo>
                  <a:lnTo>
                    <a:pt x="1157" y="4982324"/>
                  </a:lnTo>
                  <a:lnTo>
                    <a:pt x="6545" y="4769242"/>
                  </a:lnTo>
                  <a:cubicBezTo>
                    <a:pt x="136898" y="2197684"/>
                    <a:pt x="2198840" y="135741"/>
                    <a:pt x="4770399" y="5388"/>
                  </a:cubicBezTo>
                  <a:close/>
                </a:path>
              </a:pathLst>
            </a:custGeom>
            <a:gradFill>
              <a:gsLst>
                <a:gs pos="0">
                  <a:srgbClr val="A371F7"/>
                </a:gs>
                <a:gs pos="100000">
                  <a:srgbClr val="388BFD"/>
                </a:gs>
              </a:gsLst>
              <a:lin ang="5400012"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lt1"/>
                </a:solidFill>
                <a:latin typeface="Arial"/>
                <a:ea typeface="Arial"/>
                <a:cs typeface="Arial"/>
                <a:sym typeface="Arial"/>
              </a:endParaRPr>
            </a:p>
          </p:txBody>
        </p:sp>
        <p:sp>
          <p:nvSpPr>
            <p:cNvPr id="2946" name="Google Shape;2946;p201"/>
            <p:cNvSpPr/>
            <p:nvPr/>
          </p:nvSpPr>
          <p:spPr>
            <a:xfrm>
              <a:off x="2467884" y="4118771"/>
              <a:ext cx="6447771" cy="4983481"/>
            </a:xfrm>
            <a:custGeom>
              <a:rect b="b" l="l" r="r" t="t"/>
              <a:pathLst>
                <a:path extrusionOk="0" h="4983481" w="6447771">
                  <a:moveTo>
                    <a:pt x="0" y="0"/>
                  </a:moveTo>
                  <a:lnTo>
                    <a:pt x="1152" y="0"/>
                  </a:lnTo>
                  <a:lnTo>
                    <a:pt x="6173" y="99439"/>
                  </a:lnTo>
                  <a:cubicBezTo>
                    <a:pt x="78877" y="815345"/>
                    <a:pt x="683482" y="1374007"/>
                    <a:pt x="1418570" y="1374007"/>
                  </a:cubicBezTo>
                  <a:cubicBezTo>
                    <a:pt x="2107715" y="1374007"/>
                    <a:pt x="2682178" y="882996"/>
                    <a:pt x="2811200" y="231731"/>
                  </a:cubicBezTo>
                  <a:lnTo>
                    <a:pt x="2828419" y="116492"/>
                  </a:lnTo>
                  <a:lnTo>
                    <a:pt x="2831519" y="177872"/>
                  </a:lnTo>
                  <a:cubicBezTo>
                    <a:pt x="2944379" y="1289187"/>
                    <a:pt x="3882919" y="2156409"/>
                    <a:pt x="5024010" y="2156409"/>
                  </a:cubicBezTo>
                  <a:lnTo>
                    <a:pt x="5148631" y="2150116"/>
                  </a:lnTo>
                  <a:lnTo>
                    <a:pt x="5173203" y="2151357"/>
                  </a:lnTo>
                  <a:cubicBezTo>
                    <a:pt x="5889109" y="2224061"/>
                    <a:pt x="6447771" y="2828666"/>
                    <a:pt x="6447771" y="3563754"/>
                  </a:cubicBezTo>
                  <a:cubicBezTo>
                    <a:pt x="6447771" y="4347848"/>
                    <a:pt x="5812138" y="4983481"/>
                    <a:pt x="5028044" y="4983481"/>
                  </a:cubicBezTo>
                  <a:lnTo>
                    <a:pt x="4982325" y="4981172"/>
                  </a:lnTo>
                  <a:lnTo>
                    <a:pt x="4982325" y="4982324"/>
                  </a:lnTo>
                  <a:lnTo>
                    <a:pt x="4769242" y="4976936"/>
                  </a:lnTo>
                  <a:cubicBezTo>
                    <a:pt x="2197683" y="4846583"/>
                    <a:pt x="135741" y="2784641"/>
                    <a:pt x="5388" y="213082"/>
                  </a:cubicBezTo>
                  <a:close/>
                </a:path>
              </a:pathLst>
            </a:custGeom>
            <a:gradFill>
              <a:gsLst>
                <a:gs pos="0">
                  <a:srgbClr val="388BFD"/>
                </a:gs>
                <a:gs pos="82000">
                  <a:srgbClr val="1158C7"/>
                </a:gs>
                <a:gs pos="100000">
                  <a:srgbClr val="1158C7"/>
                </a:gs>
              </a:gsLst>
              <a:lin ang="3900124"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lt1"/>
                </a:solidFill>
                <a:latin typeface="Arial"/>
                <a:ea typeface="Arial"/>
                <a:cs typeface="Arial"/>
                <a:sym typeface="Arial"/>
              </a:endParaRPr>
            </a:p>
          </p:txBody>
        </p:sp>
        <p:sp>
          <p:nvSpPr>
            <p:cNvPr id="2947" name="Google Shape;2947;p201"/>
            <p:cNvSpPr/>
            <p:nvPr/>
          </p:nvSpPr>
          <p:spPr>
            <a:xfrm>
              <a:off x="7515520" y="2653324"/>
              <a:ext cx="4983480" cy="6447772"/>
            </a:xfrm>
            <a:custGeom>
              <a:rect b="b" l="l" r="r" t="t"/>
              <a:pathLst>
                <a:path extrusionOk="0" h="6447772" w="4983480">
                  <a:moveTo>
                    <a:pt x="3563753" y="0"/>
                  </a:moveTo>
                  <a:cubicBezTo>
                    <a:pt x="4347847" y="0"/>
                    <a:pt x="4983480" y="635633"/>
                    <a:pt x="4983480" y="1419727"/>
                  </a:cubicBezTo>
                  <a:lnTo>
                    <a:pt x="4981172" y="1465449"/>
                  </a:lnTo>
                  <a:lnTo>
                    <a:pt x="4982322" y="1465449"/>
                  </a:lnTo>
                  <a:lnTo>
                    <a:pt x="4976934" y="1678530"/>
                  </a:lnTo>
                  <a:cubicBezTo>
                    <a:pt x="4846582" y="4250089"/>
                    <a:pt x="2784640" y="6312031"/>
                    <a:pt x="213081" y="6442384"/>
                  </a:cubicBezTo>
                  <a:lnTo>
                    <a:pt x="0" y="6447772"/>
                  </a:lnTo>
                  <a:lnTo>
                    <a:pt x="0" y="6446619"/>
                  </a:lnTo>
                  <a:lnTo>
                    <a:pt x="99439" y="6441598"/>
                  </a:lnTo>
                  <a:cubicBezTo>
                    <a:pt x="815345" y="6368894"/>
                    <a:pt x="1374007" y="5764289"/>
                    <a:pt x="1374007" y="5029201"/>
                  </a:cubicBezTo>
                  <a:cubicBezTo>
                    <a:pt x="1374007" y="4294113"/>
                    <a:pt x="815345" y="3689508"/>
                    <a:pt x="99439" y="3616804"/>
                  </a:cubicBezTo>
                  <a:lnTo>
                    <a:pt x="74876" y="3615564"/>
                  </a:lnTo>
                  <a:lnTo>
                    <a:pt x="175579" y="3610479"/>
                  </a:lnTo>
                  <a:cubicBezTo>
                    <a:pt x="1286894" y="3497619"/>
                    <a:pt x="2154116" y="2559078"/>
                    <a:pt x="2154116" y="1417987"/>
                  </a:cubicBezTo>
                  <a:lnTo>
                    <a:pt x="2149115" y="1318948"/>
                  </a:lnTo>
                  <a:lnTo>
                    <a:pt x="2151356" y="1274568"/>
                  </a:lnTo>
                  <a:cubicBezTo>
                    <a:pt x="2224060" y="558662"/>
                    <a:pt x="2828665" y="0"/>
                    <a:pt x="3563753" y="0"/>
                  </a:cubicBezTo>
                  <a:close/>
                </a:path>
              </a:pathLst>
            </a:custGeom>
            <a:gradFill>
              <a:gsLst>
                <a:gs pos="0">
                  <a:srgbClr val="6E40C9"/>
                </a:gs>
                <a:gs pos="16000">
                  <a:srgbClr val="6E40C9"/>
                </a:gs>
                <a:gs pos="100000">
                  <a:srgbClr val="1158C7"/>
                </a:gs>
              </a:gsLst>
              <a:lin ang="5400012"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lt1"/>
                </a:solidFill>
                <a:latin typeface="Arial"/>
                <a:ea typeface="Arial"/>
                <a:cs typeface="Arial"/>
                <a:sym typeface="Arial"/>
              </a:endParaRPr>
            </a:p>
          </p:txBody>
        </p:sp>
      </p:grpSp>
      <p:grpSp>
        <p:nvGrpSpPr>
          <p:cNvPr id="2948" name="Google Shape;2948;p201"/>
          <p:cNvGrpSpPr/>
          <p:nvPr/>
        </p:nvGrpSpPr>
        <p:grpSpPr>
          <a:xfrm>
            <a:off x="9190199" y="0"/>
            <a:ext cx="2579242" cy="2568339"/>
            <a:chOff x="22170399" y="777240"/>
            <a:chExt cx="6877978" cy="6848903"/>
          </a:xfrm>
        </p:grpSpPr>
        <p:grpSp>
          <p:nvGrpSpPr>
            <p:cNvPr id="2949" name="Google Shape;2949;p201"/>
            <p:cNvGrpSpPr/>
            <p:nvPr/>
          </p:nvGrpSpPr>
          <p:grpSpPr>
            <a:xfrm>
              <a:off x="22170399" y="777240"/>
              <a:ext cx="6877978" cy="6848903"/>
              <a:chOff x="22155159" y="0"/>
              <a:chExt cx="6877978" cy="6848903"/>
            </a:xfrm>
          </p:grpSpPr>
          <p:sp>
            <p:nvSpPr>
              <p:cNvPr id="2950" name="Google Shape;2950;p201"/>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951" name="Google Shape;2951;p201"/>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952" name="Google Shape;2952;p201"/>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953" name="Google Shape;2953;p201"/>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954" name="Google Shape;2954;p201"/>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955" name="Google Shape;2955;p201"/>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956" name="Google Shape;2956;p201"/>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957" name="Google Shape;2957;p201"/>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2958" name="Google Shape;2958;p201"/>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2959" name="Google Shape;2959;p201"/>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2960" name="Google Shape;2960;p201"/>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2961" name="Google Shape;2961;p201"/>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2962" name="Google Shape;2962;p201"/>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2963" name="Google Shape;2963;p201"/>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2964" name="Google Shape;2964;p201"/>
          <p:cNvSpPr txBox="1"/>
          <p:nvPr>
            <p:ph idx="1" type="subTitle"/>
          </p:nvPr>
        </p:nvSpPr>
        <p:spPr>
          <a:xfrm>
            <a:off x="429768" y="2377440"/>
            <a:ext cx="2057400" cy="2469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965" name="Google Shape;2965;p201"/>
          <p:cNvSpPr txBox="1"/>
          <p:nvPr>
            <p:ph idx="2" type="subTitle"/>
          </p:nvPr>
        </p:nvSpPr>
        <p:spPr>
          <a:xfrm>
            <a:off x="429768" y="2441448"/>
            <a:ext cx="20574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966" name="Google Shape;2966;p201"/>
          <p:cNvSpPr txBox="1"/>
          <p:nvPr>
            <p:ph idx="3" type="subTitle"/>
          </p:nvPr>
        </p:nvSpPr>
        <p:spPr>
          <a:xfrm>
            <a:off x="4745736" y="411480"/>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967" name="Google Shape;2967;p201"/>
          <p:cNvSpPr txBox="1"/>
          <p:nvPr>
            <p:ph idx="4" type="subTitle"/>
          </p:nvPr>
        </p:nvSpPr>
        <p:spPr>
          <a:xfrm>
            <a:off x="4748136" y="475488"/>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968" name="Google Shape;2968;p201"/>
          <p:cNvSpPr txBox="1"/>
          <p:nvPr>
            <p:ph idx="5" type="subTitle"/>
          </p:nvPr>
        </p:nvSpPr>
        <p:spPr>
          <a:xfrm>
            <a:off x="4745736" y="4206240"/>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969" name="Google Shape;2969;p201"/>
          <p:cNvSpPr txBox="1"/>
          <p:nvPr>
            <p:ph idx="6" type="subTitle"/>
          </p:nvPr>
        </p:nvSpPr>
        <p:spPr>
          <a:xfrm>
            <a:off x="4745736" y="4270248"/>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2970" name="Google Shape;2970;p201"/>
          <p:cNvSpPr txBox="1"/>
          <p:nvPr>
            <p:ph idx="7" type="subTitle"/>
          </p:nvPr>
        </p:nvSpPr>
        <p:spPr>
          <a:xfrm>
            <a:off x="6638544" y="2386584"/>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971" name="Google Shape;2971;p201"/>
          <p:cNvSpPr txBox="1"/>
          <p:nvPr>
            <p:ph idx="8" type="subTitle"/>
          </p:nvPr>
        </p:nvSpPr>
        <p:spPr>
          <a:xfrm>
            <a:off x="6638544" y="2450592"/>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2. Template instructions (Icon Instructions)">
  <p:cSld name="Template instructions (Footer Instructions)_1_1">
    <p:spTree>
      <p:nvGrpSpPr>
        <p:cNvPr id="40" name="Shape 40"/>
        <p:cNvGrpSpPr/>
        <p:nvPr/>
      </p:nvGrpSpPr>
      <p:grpSpPr>
        <a:xfrm>
          <a:off x="0" y="0"/>
          <a:ext cx="0" cy="0"/>
          <a:chOff x="0" y="0"/>
          <a:chExt cx="0" cy="0"/>
        </a:xfrm>
      </p:grpSpPr>
      <p:pic>
        <p:nvPicPr>
          <p:cNvPr id="41" name="Google Shape;41;p3"/>
          <p:cNvPicPr preferRelativeResize="0"/>
          <p:nvPr/>
        </p:nvPicPr>
        <p:blipFill rotWithShape="1">
          <a:blip r:embed="rId2">
            <a:alphaModFix/>
          </a:blip>
          <a:srcRect b="0" l="1889" r="29888" t="0"/>
          <a:stretch/>
        </p:blipFill>
        <p:spPr>
          <a:xfrm>
            <a:off x="826769" y="1269904"/>
            <a:ext cx="2229000" cy="1871400"/>
          </a:xfrm>
          <a:prstGeom prst="roundRect">
            <a:avLst>
              <a:gd fmla="val 3546" name="adj"/>
            </a:avLst>
          </a:prstGeom>
          <a:noFill/>
          <a:ln cap="flat" cmpd="sng" w="19050">
            <a:solidFill>
              <a:schemeClr val="accent1"/>
            </a:solidFill>
            <a:prstDash val="solid"/>
            <a:round/>
            <a:headEnd len="sm" w="sm" type="none"/>
            <a:tailEnd len="sm" w="sm" type="none"/>
          </a:ln>
        </p:spPr>
      </p:pic>
      <p:sp>
        <p:nvSpPr>
          <p:cNvPr id="42" name="Google Shape;42;p3"/>
          <p:cNvSpPr txBox="1"/>
          <p:nvPr/>
        </p:nvSpPr>
        <p:spPr>
          <a:xfrm>
            <a:off x="836122" y="310716"/>
            <a:ext cx="49281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lang="en" sz="3600">
                <a:solidFill>
                  <a:schemeClr val="dk1"/>
                </a:solidFill>
              </a:rPr>
              <a:t>Icon</a:t>
            </a:r>
            <a:r>
              <a:rPr b="1" i="0" lang="en" sz="3600" u="none" cap="none" strike="noStrike">
                <a:solidFill>
                  <a:schemeClr val="dk1"/>
                </a:solidFill>
              </a:rPr>
              <a:t> instructions</a:t>
            </a:r>
            <a:endParaRPr b="1" sz="3600">
              <a:solidFill>
                <a:schemeClr val="dk1"/>
              </a:solidFill>
            </a:endParaRPr>
          </a:p>
        </p:txBody>
      </p:sp>
      <p:sp>
        <p:nvSpPr>
          <p:cNvPr id="43" name="Google Shape;43;p3"/>
          <p:cNvSpPr txBox="1"/>
          <p:nvPr/>
        </p:nvSpPr>
        <p:spPr>
          <a:xfrm>
            <a:off x="4777070" y="3359095"/>
            <a:ext cx="1998900" cy="2808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1400"/>
              <a:buFont typeface="Arial"/>
              <a:buNone/>
            </a:pPr>
            <a:r>
              <a:rPr lang="en" sz="1600">
                <a:solidFill>
                  <a:schemeClr val="dk1"/>
                </a:solidFill>
              </a:rPr>
              <a:t>Large circle (1.5”)</a:t>
            </a:r>
            <a:endParaRPr sz="1600">
              <a:solidFill>
                <a:schemeClr val="dk1"/>
              </a:solidFill>
            </a:endParaRPr>
          </a:p>
        </p:txBody>
      </p:sp>
      <p:sp>
        <p:nvSpPr>
          <p:cNvPr id="44" name="Google Shape;44;p3"/>
          <p:cNvSpPr txBox="1"/>
          <p:nvPr/>
        </p:nvSpPr>
        <p:spPr>
          <a:xfrm>
            <a:off x="4777075" y="3663000"/>
            <a:ext cx="3815400" cy="9006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lang="en">
                <a:solidFill>
                  <a:schemeClr val="dk2"/>
                </a:solidFill>
              </a:rPr>
              <a:t>When you see the large circle, find a </a:t>
            </a:r>
            <a:br>
              <a:rPr lang="en">
                <a:solidFill>
                  <a:srgbClr val="8B949E"/>
                </a:solidFill>
              </a:rPr>
            </a:br>
            <a:r>
              <a:rPr lang="en">
                <a:solidFill>
                  <a:schemeClr val="dk1"/>
                </a:solidFill>
              </a:rPr>
              <a:t>GitHub icon </a:t>
            </a:r>
            <a:r>
              <a:rPr lang="en">
                <a:solidFill>
                  <a:schemeClr val="dk2"/>
                </a:solidFill>
              </a:rPr>
              <a:t>from the GitHub icon pages and copy/paste into the center of the circle. </a:t>
            </a:r>
            <a:br>
              <a:rPr lang="en">
                <a:solidFill>
                  <a:schemeClr val="dk2"/>
                </a:solidFill>
              </a:rPr>
            </a:br>
            <a:r>
              <a:rPr lang="en">
                <a:solidFill>
                  <a:schemeClr val="dk2"/>
                </a:solidFill>
              </a:rPr>
              <a:t>No need to resize.</a:t>
            </a:r>
            <a:endParaRPr>
              <a:solidFill>
                <a:schemeClr val="dk2"/>
              </a:solidFill>
            </a:endParaRPr>
          </a:p>
        </p:txBody>
      </p:sp>
      <p:sp>
        <p:nvSpPr>
          <p:cNvPr id="45" name="Google Shape;45;p3"/>
          <p:cNvSpPr txBox="1"/>
          <p:nvPr/>
        </p:nvSpPr>
        <p:spPr>
          <a:xfrm>
            <a:off x="831276" y="3359095"/>
            <a:ext cx="2220000" cy="2808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1400"/>
              <a:buFont typeface="Arial"/>
              <a:buNone/>
            </a:pPr>
            <a:r>
              <a:rPr lang="en" sz="1600">
                <a:solidFill>
                  <a:schemeClr val="dk1"/>
                </a:solidFill>
              </a:rPr>
              <a:t>Small circle (0.6”)</a:t>
            </a:r>
            <a:endParaRPr sz="1600">
              <a:solidFill>
                <a:schemeClr val="dk1"/>
              </a:solidFill>
            </a:endParaRPr>
          </a:p>
        </p:txBody>
      </p:sp>
      <p:sp>
        <p:nvSpPr>
          <p:cNvPr id="46" name="Google Shape;46;p3"/>
          <p:cNvSpPr txBox="1"/>
          <p:nvPr/>
        </p:nvSpPr>
        <p:spPr>
          <a:xfrm>
            <a:off x="826775" y="3663000"/>
            <a:ext cx="3261900" cy="9006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lang="en">
                <a:solidFill>
                  <a:schemeClr val="dk2"/>
                </a:solidFill>
              </a:rPr>
              <a:t>When you see the small circle, find an</a:t>
            </a:r>
            <a:r>
              <a:rPr lang="en">
                <a:solidFill>
                  <a:srgbClr val="8B949E"/>
                </a:solidFill>
              </a:rPr>
              <a:t> </a:t>
            </a:r>
            <a:r>
              <a:rPr lang="en">
                <a:solidFill>
                  <a:schemeClr val="dk1"/>
                </a:solidFill>
              </a:rPr>
              <a:t>Octicon </a:t>
            </a:r>
            <a:r>
              <a:rPr lang="en">
                <a:solidFill>
                  <a:schemeClr val="dk2"/>
                </a:solidFill>
              </a:rPr>
              <a:t>from the Octicon pages and copy/paste into the center of the circle. No need to resize. </a:t>
            </a:r>
            <a:endParaRPr>
              <a:solidFill>
                <a:schemeClr val="dk2"/>
              </a:solidFill>
            </a:endParaRPr>
          </a:p>
        </p:txBody>
      </p:sp>
      <p:sp>
        <p:nvSpPr>
          <p:cNvPr id="47" name="Google Shape;47;p3"/>
          <p:cNvSpPr/>
          <p:nvPr/>
        </p:nvSpPr>
        <p:spPr>
          <a:xfrm>
            <a:off x="7265497" y="1510634"/>
            <a:ext cx="1371600" cy="13716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48" name="Google Shape;48;p3"/>
          <p:cNvSpPr/>
          <p:nvPr/>
        </p:nvSpPr>
        <p:spPr>
          <a:xfrm>
            <a:off x="3313311" y="1931239"/>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pic>
        <p:nvPicPr>
          <p:cNvPr id="49" name="Google Shape;49;p3"/>
          <p:cNvPicPr preferRelativeResize="0"/>
          <p:nvPr/>
        </p:nvPicPr>
        <p:blipFill rotWithShape="1">
          <a:blip r:embed="rId3">
            <a:alphaModFix/>
          </a:blip>
          <a:srcRect b="0" l="1454" r="26197" t="0"/>
          <a:stretch/>
        </p:blipFill>
        <p:spPr>
          <a:xfrm>
            <a:off x="4777069" y="1260729"/>
            <a:ext cx="2229000" cy="1871400"/>
          </a:xfrm>
          <a:prstGeom prst="roundRect">
            <a:avLst>
              <a:gd fmla="val 3546" name="adj"/>
            </a:avLst>
          </a:prstGeom>
          <a:noFill/>
          <a:ln cap="flat" cmpd="sng" w="19050">
            <a:solidFill>
              <a:schemeClr val="accent2"/>
            </a:solidFill>
            <a:prstDash val="solid"/>
            <a:round/>
            <a:headEnd len="sm" w="sm" type="none"/>
            <a:tailEnd len="sm" w="sm" type="none"/>
          </a:ln>
        </p:spPr>
      </p:pic>
      <p:pic>
        <p:nvPicPr>
          <p:cNvPr id="50" name="Google Shape;50;p3"/>
          <p:cNvPicPr preferRelativeResize="0"/>
          <p:nvPr/>
        </p:nvPicPr>
        <p:blipFill rotWithShape="1">
          <a:blip r:embed="rId4">
            <a:alphaModFix/>
          </a:blip>
          <a:srcRect b="0" l="0" r="0" t="0"/>
          <a:stretch/>
        </p:blipFill>
        <p:spPr>
          <a:xfrm>
            <a:off x="3461664" y="2079592"/>
            <a:ext cx="251973" cy="252010"/>
          </a:xfrm>
          <a:prstGeom prst="rect">
            <a:avLst/>
          </a:prstGeom>
          <a:noFill/>
          <a:ln>
            <a:noFill/>
          </a:ln>
        </p:spPr>
      </p:pic>
      <p:pic>
        <p:nvPicPr>
          <p:cNvPr id="51" name="Google Shape;51;p3"/>
          <p:cNvPicPr preferRelativeResize="0"/>
          <p:nvPr/>
        </p:nvPicPr>
        <p:blipFill rotWithShape="1">
          <a:blip r:embed="rId5">
            <a:alphaModFix/>
          </a:blip>
          <a:srcRect b="0" l="0" r="0" t="0"/>
          <a:stretch/>
        </p:blipFill>
        <p:spPr>
          <a:xfrm>
            <a:off x="7567734" y="1819827"/>
            <a:ext cx="767141" cy="771526"/>
          </a:xfrm>
          <a:prstGeom prst="rect">
            <a:avLst/>
          </a:prstGeom>
          <a:noFill/>
          <a:ln>
            <a:noFill/>
          </a:ln>
        </p:spPr>
      </p:pic>
      <p:sp>
        <p:nvSpPr>
          <p:cNvPr id="52" name="Google Shape;52;p3"/>
          <p:cNvSpPr/>
          <p:nvPr/>
        </p:nvSpPr>
        <p:spPr>
          <a:xfrm>
            <a:off x="826775" y="1562100"/>
            <a:ext cx="356700" cy="492900"/>
          </a:xfrm>
          <a:prstGeom prst="roundRect">
            <a:avLst>
              <a:gd fmla="val 7079"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53" name="Google Shape;53;p3"/>
          <p:cNvSpPr/>
          <p:nvPr/>
        </p:nvSpPr>
        <p:spPr>
          <a:xfrm>
            <a:off x="4777075" y="2021675"/>
            <a:ext cx="337800" cy="1064700"/>
          </a:xfrm>
          <a:prstGeom prst="roundRect">
            <a:avLst>
              <a:gd fmla="val 7079"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54" name="Google Shape;54;p3"/>
          <p:cNvSpPr/>
          <p:nvPr/>
        </p:nvSpPr>
        <p:spPr>
          <a:xfrm>
            <a:off x="5368425" y="1619250"/>
            <a:ext cx="1637700" cy="1263000"/>
          </a:xfrm>
          <a:prstGeom prst="roundRect">
            <a:avLst>
              <a:gd fmla="val 1782"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55" name="Google Shape;55;p3"/>
          <p:cNvSpPr/>
          <p:nvPr/>
        </p:nvSpPr>
        <p:spPr>
          <a:xfrm>
            <a:off x="1429550" y="1619250"/>
            <a:ext cx="1637700" cy="1371600"/>
          </a:xfrm>
          <a:prstGeom prst="roundRect">
            <a:avLst>
              <a:gd fmla="val 1782"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Speaker card  (2 people)">
  <p:cSld name="2 Speakers_1">
    <p:bg>
      <p:bgPr>
        <a:solidFill>
          <a:srgbClr val="0A0C10"/>
        </a:solidFill>
      </p:bgPr>
    </p:bg>
    <p:spTree>
      <p:nvGrpSpPr>
        <p:cNvPr id="185" name="Shape 185"/>
        <p:cNvGrpSpPr/>
        <p:nvPr/>
      </p:nvGrpSpPr>
      <p:grpSpPr>
        <a:xfrm>
          <a:off x="0" y="0"/>
          <a:ext cx="0" cy="0"/>
          <a:chOff x="0" y="0"/>
          <a:chExt cx="0" cy="0"/>
        </a:xfrm>
      </p:grpSpPr>
      <p:pic>
        <p:nvPicPr>
          <p:cNvPr id="186" name="Google Shape;186;p2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87" name="Google Shape;187;p21"/>
          <p:cNvSpPr/>
          <p:nvPr>
            <p:ph idx="2" type="pic"/>
          </p:nvPr>
        </p:nvSpPr>
        <p:spPr>
          <a:xfrm>
            <a:off x="374009" y="3146097"/>
            <a:ext cx="857250" cy="857250"/>
          </a:xfrm>
          <a:prstGeom prst="ellipse">
            <a:avLst/>
          </a:prstGeom>
          <a:noFill/>
          <a:ln cap="flat" cmpd="sng" w="19050">
            <a:solidFill>
              <a:schemeClr val="dk1"/>
            </a:solidFill>
            <a:prstDash val="solid"/>
            <a:round/>
            <a:headEnd len="sm" w="sm" type="none"/>
            <a:tailEnd len="sm" w="sm" type="none"/>
          </a:ln>
          <a:effectLst>
            <a:reflection blurRad="0" dir="5400000" dist="38100" endA="0" endPos="15000" kx="0" rotWithShape="0" algn="bl" stA="20000" stPos="0" sy="-100000" ky="0"/>
          </a:effectLst>
        </p:spPr>
      </p:sp>
      <p:sp>
        <p:nvSpPr>
          <p:cNvPr id="188" name="Google Shape;188;p21"/>
          <p:cNvSpPr/>
          <p:nvPr>
            <p:ph idx="3" type="pic"/>
          </p:nvPr>
        </p:nvSpPr>
        <p:spPr>
          <a:xfrm>
            <a:off x="4787524" y="3146097"/>
            <a:ext cx="857250" cy="857250"/>
          </a:xfrm>
          <a:prstGeom prst="ellipse">
            <a:avLst/>
          </a:prstGeom>
          <a:noFill/>
          <a:ln cap="flat" cmpd="sng" w="19050">
            <a:solidFill>
              <a:schemeClr val="dk1"/>
            </a:solidFill>
            <a:prstDash val="solid"/>
            <a:round/>
            <a:headEnd len="sm" w="sm" type="none"/>
            <a:tailEnd len="sm" w="sm" type="none"/>
          </a:ln>
          <a:effectLst>
            <a:reflection blurRad="0" dir="5400000" dist="38100" endA="0" endPos="15000" kx="0" rotWithShape="0" algn="bl" stA="20000" stPos="0" sy="-100000" ky="0"/>
          </a:effectLst>
        </p:spPr>
      </p:sp>
      <p:sp>
        <p:nvSpPr>
          <p:cNvPr id="189" name="Google Shape;189;p21"/>
          <p:cNvSpPr txBox="1"/>
          <p:nvPr>
            <p:ph type="title"/>
          </p:nvPr>
        </p:nvSpPr>
        <p:spPr>
          <a:xfrm>
            <a:off x="381000" y="1380744"/>
            <a:ext cx="6858000" cy="740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600"/>
              <a:buNone/>
              <a:defRPr b="1" sz="36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90" name="Google Shape;190;p21"/>
          <p:cNvSpPr txBox="1"/>
          <p:nvPr>
            <p:ph idx="4" type="title"/>
          </p:nvPr>
        </p:nvSpPr>
        <p:spPr>
          <a:xfrm>
            <a:off x="1331976" y="3248560"/>
            <a:ext cx="2862000" cy="438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91" name="Google Shape;191;p21"/>
          <p:cNvSpPr txBox="1"/>
          <p:nvPr>
            <p:ph idx="1" type="subTitle"/>
          </p:nvPr>
        </p:nvSpPr>
        <p:spPr>
          <a:xfrm>
            <a:off x="1331976" y="3562504"/>
            <a:ext cx="28620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9pPr>
          </a:lstStyle>
          <a:p/>
        </p:txBody>
      </p:sp>
      <p:sp>
        <p:nvSpPr>
          <p:cNvPr id="192" name="Google Shape;192;p21"/>
          <p:cNvSpPr txBox="1"/>
          <p:nvPr>
            <p:ph idx="5" type="title"/>
          </p:nvPr>
        </p:nvSpPr>
        <p:spPr>
          <a:xfrm>
            <a:off x="5748528" y="3248560"/>
            <a:ext cx="2862000" cy="438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93" name="Google Shape;193;p21"/>
          <p:cNvSpPr txBox="1"/>
          <p:nvPr>
            <p:ph idx="6" type="subTitle"/>
          </p:nvPr>
        </p:nvSpPr>
        <p:spPr>
          <a:xfrm>
            <a:off x="5748528" y="3562504"/>
            <a:ext cx="28620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9pPr>
          </a:lstStyle>
          <a:p/>
        </p:txBody>
      </p:sp>
      <p:cxnSp>
        <p:nvCxnSpPr>
          <p:cNvPr id="194" name="Google Shape;194;p21"/>
          <p:cNvCxnSpPr/>
          <p:nvPr/>
        </p:nvCxnSpPr>
        <p:spPr>
          <a:xfrm>
            <a:off x="452844" y="2571750"/>
            <a:ext cx="5492400" cy="0"/>
          </a:xfrm>
          <a:prstGeom prst="straightConnector1">
            <a:avLst/>
          </a:prstGeom>
          <a:noFill/>
          <a:ln cap="rnd" cmpd="sng" w="19050">
            <a:solidFill>
              <a:schemeClr val="dk1"/>
            </a:solidFill>
            <a:prstDash val="solid"/>
            <a:round/>
            <a:headEnd len="sm" w="sm" type="none"/>
            <a:tailEnd len="sm" w="sm" type="none"/>
          </a:ln>
        </p:spPr>
      </p:cxn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 Four part gradient cycle_2">
  <p:cSld name="75. Four part gradient cycle_2">
    <p:spTree>
      <p:nvGrpSpPr>
        <p:cNvPr id="2972" name="Shape 2972"/>
        <p:cNvGrpSpPr/>
        <p:nvPr/>
      </p:nvGrpSpPr>
      <p:grpSpPr>
        <a:xfrm>
          <a:off x="0" y="0"/>
          <a:ext cx="0" cy="0"/>
          <a:chOff x="0" y="0"/>
          <a:chExt cx="0" cy="0"/>
        </a:xfrm>
      </p:grpSpPr>
      <p:grpSp>
        <p:nvGrpSpPr>
          <p:cNvPr id="2973" name="Google Shape;2973;p202"/>
          <p:cNvGrpSpPr/>
          <p:nvPr/>
        </p:nvGrpSpPr>
        <p:grpSpPr>
          <a:xfrm flipH="1" rot="-5400000">
            <a:off x="5969675" y="1920061"/>
            <a:ext cx="120037" cy="1042515"/>
            <a:chOff x="8582641" y="8238480"/>
            <a:chExt cx="320100" cy="2780040"/>
          </a:xfrm>
        </p:grpSpPr>
        <p:cxnSp>
          <p:nvCxnSpPr>
            <p:cNvPr id="2974" name="Google Shape;2974;p202"/>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2975" name="Google Shape;2975;p202"/>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2976" name="Google Shape;2976;p202"/>
          <p:cNvGrpSpPr/>
          <p:nvPr/>
        </p:nvGrpSpPr>
        <p:grpSpPr>
          <a:xfrm rot="5400000">
            <a:off x="3043282" y="1907621"/>
            <a:ext cx="120038" cy="1042515"/>
            <a:chOff x="8582641" y="8238480"/>
            <a:chExt cx="320100" cy="2780040"/>
          </a:xfrm>
        </p:grpSpPr>
        <p:cxnSp>
          <p:nvCxnSpPr>
            <p:cNvPr id="2977" name="Google Shape;2977;p202"/>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2978" name="Google Shape;2978;p202"/>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2979" name="Google Shape;2979;p202"/>
          <p:cNvGrpSpPr/>
          <p:nvPr/>
        </p:nvGrpSpPr>
        <p:grpSpPr>
          <a:xfrm>
            <a:off x="4520739" y="3278900"/>
            <a:ext cx="120037" cy="1042515"/>
            <a:chOff x="8582641" y="8238480"/>
            <a:chExt cx="320100" cy="2780040"/>
          </a:xfrm>
        </p:grpSpPr>
        <p:cxnSp>
          <p:nvCxnSpPr>
            <p:cNvPr id="2980" name="Google Shape;2980;p202"/>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2981" name="Google Shape;2981;p202"/>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2982" name="Google Shape;2982;p202"/>
          <p:cNvGrpSpPr/>
          <p:nvPr/>
        </p:nvGrpSpPr>
        <p:grpSpPr>
          <a:xfrm flipH="1" rot="10800000">
            <a:off x="4520739" y="414431"/>
            <a:ext cx="120037" cy="1042515"/>
            <a:chOff x="8582641" y="8238480"/>
            <a:chExt cx="320100" cy="2780040"/>
          </a:xfrm>
        </p:grpSpPr>
        <p:cxnSp>
          <p:nvCxnSpPr>
            <p:cNvPr id="2983" name="Google Shape;2983;p202"/>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2984" name="Google Shape;2984;p202"/>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2985" name="Google Shape;2985;p202"/>
          <p:cNvGrpSpPr/>
          <p:nvPr/>
        </p:nvGrpSpPr>
        <p:grpSpPr>
          <a:xfrm flipH="1">
            <a:off x="3227106" y="1057388"/>
            <a:ext cx="2689653" cy="2742926"/>
            <a:chOff x="2466726" y="-956149"/>
            <a:chExt cx="10032274" cy="10058401"/>
          </a:xfrm>
        </p:grpSpPr>
        <p:sp>
          <p:nvSpPr>
            <p:cNvPr id="2986" name="Google Shape;2986;p202"/>
            <p:cNvSpPr/>
            <p:nvPr/>
          </p:nvSpPr>
          <p:spPr>
            <a:xfrm>
              <a:off x="6050072" y="-956149"/>
              <a:ext cx="6447769" cy="4983482"/>
            </a:xfrm>
            <a:custGeom>
              <a:rect b="b" l="l" r="r" t="t"/>
              <a:pathLst>
                <a:path extrusionOk="0" h="4983482" w="6447769">
                  <a:moveTo>
                    <a:pt x="1419727" y="0"/>
                  </a:moveTo>
                  <a:lnTo>
                    <a:pt x="1465447" y="2309"/>
                  </a:lnTo>
                  <a:lnTo>
                    <a:pt x="1465447" y="1157"/>
                  </a:lnTo>
                  <a:lnTo>
                    <a:pt x="1678528" y="6545"/>
                  </a:lnTo>
                  <a:cubicBezTo>
                    <a:pt x="4250087" y="136898"/>
                    <a:pt x="6312029" y="2198841"/>
                    <a:pt x="6442381" y="4770399"/>
                  </a:cubicBezTo>
                  <a:lnTo>
                    <a:pt x="6447769" y="4983482"/>
                  </a:lnTo>
                  <a:lnTo>
                    <a:pt x="6446619" y="4983482"/>
                  </a:lnTo>
                  <a:lnTo>
                    <a:pt x="6441597" y="4884041"/>
                  </a:lnTo>
                  <a:cubicBezTo>
                    <a:pt x="6368893" y="4168135"/>
                    <a:pt x="5764288" y="3609473"/>
                    <a:pt x="5029200" y="3609473"/>
                  </a:cubicBezTo>
                  <a:cubicBezTo>
                    <a:pt x="4294112" y="3609473"/>
                    <a:pt x="3689507" y="4168135"/>
                    <a:pt x="3616803" y="4884041"/>
                  </a:cubicBezTo>
                  <a:lnTo>
                    <a:pt x="3614562" y="4928423"/>
                  </a:lnTo>
                  <a:lnTo>
                    <a:pt x="3608185" y="4802127"/>
                  </a:lnTo>
                  <a:cubicBezTo>
                    <a:pt x="3495325" y="3690812"/>
                    <a:pt x="2556784" y="2823590"/>
                    <a:pt x="1415693" y="2823590"/>
                  </a:cubicBezTo>
                  <a:lnTo>
                    <a:pt x="1267636" y="2831067"/>
                  </a:lnTo>
                  <a:lnTo>
                    <a:pt x="1133602" y="2810611"/>
                  </a:lnTo>
                  <a:cubicBezTo>
                    <a:pt x="486657" y="2678226"/>
                    <a:pt x="0" y="2105810"/>
                    <a:pt x="0" y="1419727"/>
                  </a:cubicBezTo>
                  <a:cubicBezTo>
                    <a:pt x="0" y="635633"/>
                    <a:pt x="635633" y="0"/>
                    <a:pt x="1419727" y="0"/>
                  </a:cubicBezTo>
                  <a:close/>
                </a:path>
              </a:pathLst>
            </a:custGeom>
            <a:gradFill>
              <a:gsLst>
                <a:gs pos="0">
                  <a:srgbClr val="56D364"/>
                </a:gs>
                <a:gs pos="88000">
                  <a:srgbClr val="238636"/>
                </a:gs>
                <a:gs pos="100000">
                  <a:srgbClr val="238636"/>
                </a:gs>
              </a:gsLst>
              <a:lin ang="2700006"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0" i="0" sz="8300" u="none" cap="none" strike="noStrike">
                <a:solidFill>
                  <a:schemeClr val="lt1"/>
                </a:solidFill>
                <a:latin typeface="Arial"/>
                <a:ea typeface="Arial"/>
                <a:cs typeface="Arial"/>
                <a:sym typeface="Arial"/>
              </a:endParaRPr>
            </a:p>
          </p:txBody>
        </p:sp>
        <p:sp>
          <p:nvSpPr>
            <p:cNvPr id="2987" name="Google Shape;2987;p202"/>
            <p:cNvSpPr/>
            <p:nvPr/>
          </p:nvSpPr>
          <p:spPr>
            <a:xfrm>
              <a:off x="2466726" y="-954993"/>
              <a:ext cx="4983482" cy="6447770"/>
            </a:xfrm>
            <a:custGeom>
              <a:rect b="b" l="l" r="r" t="t"/>
              <a:pathLst>
                <a:path extrusionOk="0" h="6447770" w="4983482">
                  <a:moveTo>
                    <a:pt x="4983482" y="0"/>
                  </a:moveTo>
                  <a:lnTo>
                    <a:pt x="4983482" y="1152"/>
                  </a:lnTo>
                  <a:lnTo>
                    <a:pt x="4884042" y="6173"/>
                  </a:lnTo>
                  <a:cubicBezTo>
                    <a:pt x="4168136" y="78877"/>
                    <a:pt x="3609474" y="683482"/>
                    <a:pt x="3609474" y="1418570"/>
                  </a:cubicBezTo>
                  <a:cubicBezTo>
                    <a:pt x="3609474" y="2107715"/>
                    <a:pt x="4100486" y="2682178"/>
                    <a:pt x="4751750" y="2811200"/>
                  </a:cubicBezTo>
                  <a:lnTo>
                    <a:pt x="4877001" y="2829915"/>
                  </a:lnTo>
                  <a:lnTo>
                    <a:pt x="4799835" y="2833812"/>
                  </a:lnTo>
                  <a:cubicBezTo>
                    <a:pt x="3688520" y="2946672"/>
                    <a:pt x="2821298" y="3885212"/>
                    <a:pt x="2821298" y="5026303"/>
                  </a:cubicBezTo>
                  <a:lnTo>
                    <a:pt x="2829563" y="5189982"/>
                  </a:lnTo>
                  <a:lnTo>
                    <a:pt x="2810610" y="5314168"/>
                  </a:lnTo>
                  <a:cubicBezTo>
                    <a:pt x="2678226" y="5961114"/>
                    <a:pt x="2105809" y="6447770"/>
                    <a:pt x="1419727" y="6447770"/>
                  </a:cubicBezTo>
                  <a:cubicBezTo>
                    <a:pt x="635633" y="6447770"/>
                    <a:pt x="0" y="5812137"/>
                    <a:pt x="0" y="5028043"/>
                  </a:cubicBezTo>
                  <a:lnTo>
                    <a:pt x="2309" y="4982324"/>
                  </a:lnTo>
                  <a:lnTo>
                    <a:pt x="1157" y="4982324"/>
                  </a:lnTo>
                  <a:lnTo>
                    <a:pt x="6545" y="4769242"/>
                  </a:lnTo>
                  <a:cubicBezTo>
                    <a:pt x="136898" y="2197684"/>
                    <a:pt x="2198840" y="135741"/>
                    <a:pt x="4770399" y="5388"/>
                  </a:cubicBezTo>
                  <a:close/>
                </a:path>
              </a:pathLst>
            </a:custGeom>
            <a:gradFill>
              <a:gsLst>
                <a:gs pos="0">
                  <a:srgbClr val="56D364"/>
                </a:gs>
                <a:gs pos="100000">
                  <a:srgbClr val="388BFD"/>
                </a:gs>
              </a:gsLst>
              <a:lin ang="5400012"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0" i="0" sz="8300" u="none" cap="none" strike="noStrike">
                <a:solidFill>
                  <a:schemeClr val="lt1"/>
                </a:solidFill>
                <a:latin typeface="Arial"/>
                <a:ea typeface="Arial"/>
                <a:cs typeface="Arial"/>
                <a:sym typeface="Arial"/>
              </a:endParaRPr>
            </a:p>
          </p:txBody>
        </p:sp>
        <p:sp>
          <p:nvSpPr>
            <p:cNvPr id="2988" name="Google Shape;2988;p202"/>
            <p:cNvSpPr/>
            <p:nvPr/>
          </p:nvSpPr>
          <p:spPr>
            <a:xfrm>
              <a:off x="2467884" y="4118771"/>
              <a:ext cx="6447771" cy="4983481"/>
            </a:xfrm>
            <a:custGeom>
              <a:rect b="b" l="l" r="r" t="t"/>
              <a:pathLst>
                <a:path extrusionOk="0" h="4983481" w="6447771">
                  <a:moveTo>
                    <a:pt x="0" y="0"/>
                  </a:moveTo>
                  <a:lnTo>
                    <a:pt x="1152" y="0"/>
                  </a:lnTo>
                  <a:lnTo>
                    <a:pt x="6173" y="99439"/>
                  </a:lnTo>
                  <a:cubicBezTo>
                    <a:pt x="78877" y="815345"/>
                    <a:pt x="683482" y="1374007"/>
                    <a:pt x="1418570" y="1374007"/>
                  </a:cubicBezTo>
                  <a:cubicBezTo>
                    <a:pt x="2107715" y="1374007"/>
                    <a:pt x="2682178" y="882996"/>
                    <a:pt x="2811200" y="231731"/>
                  </a:cubicBezTo>
                  <a:lnTo>
                    <a:pt x="2828419" y="116492"/>
                  </a:lnTo>
                  <a:lnTo>
                    <a:pt x="2831519" y="177872"/>
                  </a:lnTo>
                  <a:cubicBezTo>
                    <a:pt x="2944379" y="1289187"/>
                    <a:pt x="3882919" y="2156409"/>
                    <a:pt x="5024010" y="2156409"/>
                  </a:cubicBezTo>
                  <a:lnTo>
                    <a:pt x="5148631" y="2150116"/>
                  </a:lnTo>
                  <a:lnTo>
                    <a:pt x="5173203" y="2151357"/>
                  </a:lnTo>
                  <a:cubicBezTo>
                    <a:pt x="5889109" y="2224061"/>
                    <a:pt x="6447771" y="2828666"/>
                    <a:pt x="6447771" y="3563754"/>
                  </a:cubicBezTo>
                  <a:cubicBezTo>
                    <a:pt x="6447771" y="4347848"/>
                    <a:pt x="5812138" y="4983481"/>
                    <a:pt x="5028044" y="4983481"/>
                  </a:cubicBezTo>
                  <a:lnTo>
                    <a:pt x="4982325" y="4981172"/>
                  </a:lnTo>
                  <a:lnTo>
                    <a:pt x="4982325" y="4982324"/>
                  </a:lnTo>
                  <a:lnTo>
                    <a:pt x="4769242" y="4976936"/>
                  </a:lnTo>
                  <a:cubicBezTo>
                    <a:pt x="2197683" y="4846583"/>
                    <a:pt x="135741" y="2784641"/>
                    <a:pt x="5388" y="213082"/>
                  </a:cubicBezTo>
                  <a:close/>
                </a:path>
              </a:pathLst>
            </a:custGeom>
            <a:gradFill>
              <a:gsLst>
                <a:gs pos="0">
                  <a:srgbClr val="388BFD"/>
                </a:gs>
                <a:gs pos="83000">
                  <a:srgbClr val="1158C7"/>
                </a:gs>
                <a:gs pos="100000">
                  <a:srgbClr val="1158C7"/>
                </a:gs>
              </a:gsLst>
              <a:lin ang="3900124"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0" i="0" sz="8300" u="none" cap="none" strike="noStrike">
                <a:solidFill>
                  <a:schemeClr val="lt1"/>
                </a:solidFill>
                <a:latin typeface="Arial"/>
                <a:ea typeface="Arial"/>
                <a:cs typeface="Arial"/>
                <a:sym typeface="Arial"/>
              </a:endParaRPr>
            </a:p>
          </p:txBody>
        </p:sp>
        <p:sp>
          <p:nvSpPr>
            <p:cNvPr id="2989" name="Google Shape;2989;p202"/>
            <p:cNvSpPr/>
            <p:nvPr/>
          </p:nvSpPr>
          <p:spPr>
            <a:xfrm>
              <a:off x="7515520" y="2653324"/>
              <a:ext cx="4983480" cy="6447772"/>
            </a:xfrm>
            <a:custGeom>
              <a:rect b="b" l="l" r="r" t="t"/>
              <a:pathLst>
                <a:path extrusionOk="0" h="6447772" w="4983480">
                  <a:moveTo>
                    <a:pt x="3563753" y="0"/>
                  </a:moveTo>
                  <a:cubicBezTo>
                    <a:pt x="4347847" y="0"/>
                    <a:pt x="4983480" y="635633"/>
                    <a:pt x="4983480" y="1419727"/>
                  </a:cubicBezTo>
                  <a:lnTo>
                    <a:pt x="4981172" y="1465449"/>
                  </a:lnTo>
                  <a:lnTo>
                    <a:pt x="4982322" y="1465449"/>
                  </a:lnTo>
                  <a:lnTo>
                    <a:pt x="4976934" y="1678530"/>
                  </a:lnTo>
                  <a:cubicBezTo>
                    <a:pt x="4846582" y="4250089"/>
                    <a:pt x="2784640" y="6312031"/>
                    <a:pt x="213081" y="6442384"/>
                  </a:cubicBezTo>
                  <a:lnTo>
                    <a:pt x="0" y="6447772"/>
                  </a:lnTo>
                  <a:lnTo>
                    <a:pt x="0" y="6446619"/>
                  </a:lnTo>
                  <a:lnTo>
                    <a:pt x="99439" y="6441598"/>
                  </a:lnTo>
                  <a:cubicBezTo>
                    <a:pt x="815345" y="6368894"/>
                    <a:pt x="1374007" y="5764289"/>
                    <a:pt x="1374007" y="5029201"/>
                  </a:cubicBezTo>
                  <a:cubicBezTo>
                    <a:pt x="1374007" y="4294113"/>
                    <a:pt x="815345" y="3689508"/>
                    <a:pt x="99439" y="3616804"/>
                  </a:cubicBezTo>
                  <a:lnTo>
                    <a:pt x="74876" y="3615564"/>
                  </a:lnTo>
                  <a:lnTo>
                    <a:pt x="175579" y="3610479"/>
                  </a:lnTo>
                  <a:cubicBezTo>
                    <a:pt x="1286894" y="3497619"/>
                    <a:pt x="2154116" y="2559078"/>
                    <a:pt x="2154116" y="1417987"/>
                  </a:cubicBezTo>
                  <a:lnTo>
                    <a:pt x="2149115" y="1318948"/>
                  </a:lnTo>
                  <a:lnTo>
                    <a:pt x="2151356" y="1274568"/>
                  </a:lnTo>
                  <a:cubicBezTo>
                    <a:pt x="2224060" y="558662"/>
                    <a:pt x="2828665" y="0"/>
                    <a:pt x="3563753" y="0"/>
                  </a:cubicBezTo>
                  <a:close/>
                </a:path>
              </a:pathLst>
            </a:custGeom>
            <a:gradFill>
              <a:gsLst>
                <a:gs pos="0">
                  <a:srgbClr val="238636"/>
                </a:gs>
                <a:gs pos="100000">
                  <a:srgbClr val="1158C7"/>
                </a:gs>
              </a:gsLst>
              <a:lin ang="5400012"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0" i="0" sz="8300" u="none" cap="none" strike="noStrike">
                <a:solidFill>
                  <a:schemeClr val="lt1"/>
                </a:solidFill>
                <a:latin typeface="Arial"/>
                <a:ea typeface="Arial"/>
                <a:cs typeface="Arial"/>
                <a:sym typeface="Arial"/>
              </a:endParaRPr>
            </a:p>
          </p:txBody>
        </p:sp>
      </p:grpSp>
      <p:grpSp>
        <p:nvGrpSpPr>
          <p:cNvPr id="2990" name="Google Shape;2990;p202"/>
          <p:cNvGrpSpPr/>
          <p:nvPr/>
        </p:nvGrpSpPr>
        <p:grpSpPr>
          <a:xfrm>
            <a:off x="9190199" y="0"/>
            <a:ext cx="2579242" cy="2568339"/>
            <a:chOff x="22170399" y="777240"/>
            <a:chExt cx="6877978" cy="6848903"/>
          </a:xfrm>
        </p:grpSpPr>
        <p:grpSp>
          <p:nvGrpSpPr>
            <p:cNvPr id="2991" name="Google Shape;2991;p202"/>
            <p:cNvGrpSpPr/>
            <p:nvPr/>
          </p:nvGrpSpPr>
          <p:grpSpPr>
            <a:xfrm>
              <a:off x="22170399" y="777240"/>
              <a:ext cx="6877978" cy="6848903"/>
              <a:chOff x="22155159" y="0"/>
              <a:chExt cx="6877978" cy="6848903"/>
            </a:xfrm>
          </p:grpSpPr>
          <p:sp>
            <p:nvSpPr>
              <p:cNvPr id="2992" name="Google Shape;2992;p202"/>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2993" name="Google Shape;2993;p202"/>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2994" name="Google Shape;2994;p202"/>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2995" name="Google Shape;2995;p202"/>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2996" name="Google Shape;2996;p202"/>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2997" name="Google Shape;2997;p202"/>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2998" name="Google Shape;2998;p202"/>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2999" name="Google Shape;2999;p202"/>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000" name="Google Shape;3000;p202"/>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001" name="Google Shape;3001;p202"/>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002" name="Google Shape;3002;p202"/>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003" name="Google Shape;3003;p202"/>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004" name="Google Shape;3004;p202"/>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005" name="Google Shape;3005;p202"/>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006" name="Google Shape;3006;p202"/>
          <p:cNvSpPr txBox="1"/>
          <p:nvPr>
            <p:ph idx="1" type="subTitle"/>
          </p:nvPr>
        </p:nvSpPr>
        <p:spPr>
          <a:xfrm>
            <a:off x="429768" y="2377440"/>
            <a:ext cx="2057400" cy="2469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007" name="Google Shape;3007;p202"/>
          <p:cNvSpPr txBox="1"/>
          <p:nvPr>
            <p:ph idx="2" type="subTitle"/>
          </p:nvPr>
        </p:nvSpPr>
        <p:spPr>
          <a:xfrm>
            <a:off x="429768" y="2441448"/>
            <a:ext cx="20574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008" name="Google Shape;3008;p202"/>
          <p:cNvSpPr txBox="1"/>
          <p:nvPr>
            <p:ph idx="3" type="subTitle"/>
          </p:nvPr>
        </p:nvSpPr>
        <p:spPr>
          <a:xfrm>
            <a:off x="4745736" y="411480"/>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009" name="Google Shape;3009;p202"/>
          <p:cNvSpPr txBox="1"/>
          <p:nvPr>
            <p:ph idx="4" type="subTitle"/>
          </p:nvPr>
        </p:nvSpPr>
        <p:spPr>
          <a:xfrm>
            <a:off x="4748136" y="475488"/>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010" name="Google Shape;3010;p202"/>
          <p:cNvSpPr txBox="1"/>
          <p:nvPr>
            <p:ph idx="5" type="subTitle"/>
          </p:nvPr>
        </p:nvSpPr>
        <p:spPr>
          <a:xfrm>
            <a:off x="4745736" y="4206240"/>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011" name="Google Shape;3011;p202"/>
          <p:cNvSpPr txBox="1"/>
          <p:nvPr>
            <p:ph idx="6" type="subTitle"/>
          </p:nvPr>
        </p:nvSpPr>
        <p:spPr>
          <a:xfrm>
            <a:off x="4745736" y="4270248"/>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012" name="Google Shape;3012;p202"/>
          <p:cNvSpPr txBox="1"/>
          <p:nvPr>
            <p:ph idx="7" type="subTitle"/>
          </p:nvPr>
        </p:nvSpPr>
        <p:spPr>
          <a:xfrm>
            <a:off x="6638544" y="2386584"/>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013" name="Google Shape;3013;p202"/>
          <p:cNvSpPr txBox="1"/>
          <p:nvPr>
            <p:ph idx="8" type="subTitle"/>
          </p:nvPr>
        </p:nvSpPr>
        <p:spPr>
          <a:xfrm>
            <a:off x="6638544" y="2450592"/>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 Three part gradient cycle_1">
  <p:cSld name="76. Three part gradient cycle_1">
    <p:spTree>
      <p:nvGrpSpPr>
        <p:cNvPr id="3014" name="Shape 3014"/>
        <p:cNvGrpSpPr/>
        <p:nvPr/>
      </p:nvGrpSpPr>
      <p:grpSpPr>
        <a:xfrm>
          <a:off x="0" y="0"/>
          <a:ext cx="0" cy="0"/>
          <a:chOff x="0" y="0"/>
          <a:chExt cx="0" cy="0"/>
        </a:xfrm>
      </p:grpSpPr>
      <p:grpSp>
        <p:nvGrpSpPr>
          <p:cNvPr id="3015" name="Google Shape;3015;p203"/>
          <p:cNvGrpSpPr/>
          <p:nvPr/>
        </p:nvGrpSpPr>
        <p:grpSpPr>
          <a:xfrm flipH="1" rot="-5400000">
            <a:off x="5918108" y="2687037"/>
            <a:ext cx="120037" cy="1042515"/>
            <a:chOff x="8582641" y="8238480"/>
            <a:chExt cx="320100" cy="2780040"/>
          </a:xfrm>
        </p:grpSpPr>
        <p:cxnSp>
          <p:nvCxnSpPr>
            <p:cNvPr id="3016" name="Google Shape;3016;p203"/>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3017" name="Google Shape;3017;p203"/>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018" name="Google Shape;3018;p203"/>
          <p:cNvGrpSpPr/>
          <p:nvPr/>
        </p:nvGrpSpPr>
        <p:grpSpPr>
          <a:xfrm flipH="1" rot="10800000">
            <a:off x="4520739" y="728756"/>
            <a:ext cx="120037" cy="1042515"/>
            <a:chOff x="8582641" y="8238480"/>
            <a:chExt cx="320100" cy="2780040"/>
          </a:xfrm>
        </p:grpSpPr>
        <p:cxnSp>
          <p:nvCxnSpPr>
            <p:cNvPr id="3019" name="Google Shape;3019;p203"/>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3020" name="Google Shape;3020;p203"/>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021" name="Google Shape;3021;p203"/>
          <p:cNvGrpSpPr/>
          <p:nvPr/>
        </p:nvGrpSpPr>
        <p:grpSpPr>
          <a:xfrm rot="5400000">
            <a:off x="3106243" y="2687037"/>
            <a:ext cx="120037" cy="1042515"/>
            <a:chOff x="8582641" y="8238480"/>
            <a:chExt cx="320100" cy="2780040"/>
          </a:xfrm>
        </p:grpSpPr>
        <p:cxnSp>
          <p:nvCxnSpPr>
            <p:cNvPr id="3022" name="Google Shape;3022;p203"/>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3023" name="Google Shape;3023;p203"/>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024" name="Google Shape;3024;p203"/>
          <p:cNvGrpSpPr/>
          <p:nvPr/>
        </p:nvGrpSpPr>
        <p:grpSpPr>
          <a:xfrm>
            <a:off x="3197242" y="1371569"/>
            <a:ext cx="2749076" cy="2742996"/>
            <a:chOff x="2779615" y="736954"/>
            <a:chExt cx="4778508" cy="4767941"/>
          </a:xfrm>
        </p:grpSpPr>
        <p:sp>
          <p:nvSpPr>
            <p:cNvPr id="3025" name="Google Shape;3025;p203"/>
            <p:cNvSpPr/>
            <p:nvPr/>
          </p:nvSpPr>
          <p:spPr>
            <a:xfrm>
              <a:off x="5208381" y="741079"/>
              <a:ext cx="2349742" cy="3935040"/>
            </a:xfrm>
            <a:custGeom>
              <a:rect b="b" l="l" r="r" t="t"/>
              <a:pathLst>
                <a:path extrusionOk="0" h="3935040" w="2349742">
                  <a:moveTo>
                    <a:pt x="32367" y="0"/>
                  </a:moveTo>
                  <a:lnTo>
                    <a:pt x="195949" y="8260"/>
                  </a:lnTo>
                  <a:cubicBezTo>
                    <a:pt x="1405703" y="131117"/>
                    <a:pt x="2349742" y="1152792"/>
                    <a:pt x="2349742" y="2394960"/>
                  </a:cubicBezTo>
                  <a:cubicBezTo>
                    <a:pt x="2349742" y="2726205"/>
                    <a:pt x="2282611" y="3041770"/>
                    <a:pt x="2161210" y="3328793"/>
                  </a:cubicBezTo>
                  <a:lnTo>
                    <a:pt x="2076609" y="3504414"/>
                  </a:lnTo>
                  <a:lnTo>
                    <a:pt x="2060185" y="3538507"/>
                  </a:lnTo>
                  <a:lnTo>
                    <a:pt x="1980730" y="3669296"/>
                  </a:lnTo>
                  <a:lnTo>
                    <a:pt x="1926095" y="3735513"/>
                  </a:lnTo>
                  <a:cubicBezTo>
                    <a:pt x="1802817" y="3858791"/>
                    <a:pt x="1632510" y="3935040"/>
                    <a:pt x="1444394" y="3935040"/>
                  </a:cubicBezTo>
                  <a:cubicBezTo>
                    <a:pt x="1068162" y="3935040"/>
                    <a:pt x="763166" y="3630044"/>
                    <a:pt x="763166" y="3253812"/>
                  </a:cubicBezTo>
                  <a:cubicBezTo>
                    <a:pt x="763166" y="3159754"/>
                    <a:pt x="782228" y="3070148"/>
                    <a:pt x="816700" y="2988647"/>
                  </a:cubicBezTo>
                  <a:lnTo>
                    <a:pt x="820423" y="2981789"/>
                  </a:lnTo>
                  <a:lnTo>
                    <a:pt x="820610" y="2981538"/>
                  </a:lnTo>
                  <a:cubicBezTo>
                    <a:pt x="839464" y="2953631"/>
                    <a:pt x="857010" y="2924768"/>
                    <a:pt x="873161" y="2895037"/>
                  </a:cubicBezTo>
                  <a:lnTo>
                    <a:pt x="889844" y="2860405"/>
                  </a:lnTo>
                  <a:lnTo>
                    <a:pt x="917339" y="2803328"/>
                  </a:lnTo>
                  <a:cubicBezTo>
                    <a:pt x="970428" y="2677812"/>
                    <a:pt x="999785" y="2539815"/>
                    <a:pt x="999785" y="2394960"/>
                  </a:cubicBezTo>
                  <a:cubicBezTo>
                    <a:pt x="999785" y="1851756"/>
                    <a:pt x="586953" y="1404974"/>
                    <a:pt x="57923" y="1351248"/>
                  </a:cubicBezTo>
                  <a:lnTo>
                    <a:pt x="0" y="1348323"/>
                  </a:lnTo>
                  <a:lnTo>
                    <a:pt x="83375" y="1339918"/>
                  </a:lnTo>
                  <a:cubicBezTo>
                    <a:pt x="393800" y="1276396"/>
                    <a:pt x="627312" y="1001733"/>
                    <a:pt x="627312" y="672530"/>
                  </a:cubicBezTo>
                  <a:cubicBezTo>
                    <a:pt x="627312" y="343327"/>
                    <a:pt x="393800" y="68664"/>
                    <a:pt x="83375" y="5142"/>
                  </a:cubicBezTo>
                  <a:close/>
                </a:path>
              </a:pathLst>
            </a:custGeom>
            <a:gradFill>
              <a:gsLst>
                <a:gs pos="0">
                  <a:srgbClr val="6E40C9"/>
                </a:gs>
                <a:gs pos="9000">
                  <a:srgbClr val="6E40C9"/>
                </a:gs>
                <a:gs pos="78000">
                  <a:srgbClr val="A371F7"/>
                </a:gs>
                <a:gs pos="100000">
                  <a:srgbClr val="A371F7"/>
                </a:gs>
              </a:gsLst>
              <a:lin ang="5400012"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sp>
          <p:nvSpPr>
            <p:cNvPr id="3026" name="Google Shape;3026;p203"/>
            <p:cNvSpPr/>
            <p:nvPr/>
          </p:nvSpPr>
          <p:spPr>
            <a:xfrm>
              <a:off x="2779615" y="736954"/>
              <a:ext cx="3075742" cy="3606241"/>
            </a:xfrm>
            <a:custGeom>
              <a:rect b="b" l="l" r="r" t="t"/>
              <a:pathLst>
                <a:path extrusionOk="0" h="3606241" w="3075742">
                  <a:moveTo>
                    <a:pt x="2399086" y="0"/>
                  </a:moveTo>
                  <a:lnTo>
                    <a:pt x="2480797" y="4126"/>
                  </a:lnTo>
                  <a:lnTo>
                    <a:pt x="2531805" y="9268"/>
                  </a:lnTo>
                  <a:cubicBezTo>
                    <a:pt x="2842230" y="72790"/>
                    <a:pt x="3075742" y="347453"/>
                    <a:pt x="3075742" y="676656"/>
                  </a:cubicBezTo>
                  <a:cubicBezTo>
                    <a:pt x="3075742" y="1005859"/>
                    <a:pt x="2842230" y="1280522"/>
                    <a:pt x="2531805" y="1344044"/>
                  </a:cubicBezTo>
                  <a:lnTo>
                    <a:pt x="2448430" y="1352449"/>
                  </a:lnTo>
                  <a:lnTo>
                    <a:pt x="2399086" y="1349957"/>
                  </a:lnTo>
                  <a:lnTo>
                    <a:pt x="2343650" y="1352757"/>
                  </a:lnTo>
                  <a:lnTo>
                    <a:pt x="2343644" y="1352756"/>
                  </a:lnTo>
                  <a:lnTo>
                    <a:pt x="2291819" y="1355373"/>
                  </a:lnTo>
                  <a:cubicBezTo>
                    <a:pt x="1762789" y="1409099"/>
                    <a:pt x="1349957" y="1855881"/>
                    <a:pt x="1349957" y="2399085"/>
                  </a:cubicBezTo>
                  <a:cubicBezTo>
                    <a:pt x="1349957" y="2543940"/>
                    <a:pt x="1379314" y="2681937"/>
                    <a:pt x="1432403" y="2807453"/>
                  </a:cubicBezTo>
                  <a:lnTo>
                    <a:pt x="1450354" y="2844719"/>
                  </a:lnTo>
                  <a:lnTo>
                    <a:pt x="1389810" y="2771338"/>
                  </a:lnTo>
                  <a:cubicBezTo>
                    <a:pt x="1266532" y="2648060"/>
                    <a:pt x="1096225" y="2571811"/>
                    <a:pt x="908109" y="2571811"/>
                  </a:cubicBezTo>
                  <a:cubicBezTo>
                    <a:pt x="531877" y="2571811"/>
                    <a:pt x="226881" y="2876807"/>
                    <a:pt x="226881" y="3253039"/>
                  </a:cubicBezTo>
                  <a:cubicBezTo>
                    <a:pt x="226881" y="3347097"/>
                    <a:pt x="245943" y="3436703"/>
                    <a:pt x="280415" y="3518204"/>
                  </a:cubicBezTo>
                  <a:lnTo>
                    <a:pt x="328200" y="3606241"/>
                  </a:lnTo>
                  <a:lnTo>
                    <a:pt x="289557" y="3542632"/>
                  </a:lnTo>
                  <a:cubicBezTo>
                    <a:pt x="104893" y="3202698"/>
                    <a:pt x="0" y="2813141"/>
                    <a:pt x="0" y="2399085"/>
                  </a:cubicBezTo>
                  <a:cubicBezTo>
                    <a:pt x="0" y="1156917"/>
                    <a:pt x="944039" y="135242"/>
                    <a:pt x="2153793" y="12385"/>
                  </a:cubicBezTo>
                  <a:lnTo>
                    <a:pt x="2299055" y="5050"/>
                  </a:lnTo>
                  <a:lnTo>
                    <a:pt x="2257223" y="9267"/>
                  </a:lnTo>
                  <a:cubicBezTo>
                    <a:pt x="1946799" y="72789"/>
                    <a:pt x="1713286" y="347452"/>
                    <a:pt x="1713286" y="676655"/>
                  </a:cubicBezTo>
                  <a:lnTo>
                    <a:pt x="1713286" y="676656"/>
                  </a:lnTo>
                  <a:lnTo>
                    <a:pt x="1723926" y="556067"/>
                  </a:lnTo>
                  <a:cubicBezTo>
                    <a:pt x="1772866" y="282086"/>
                    <a:pt x="1985602" y="64850"/>
                    <a:pt x="2257223" y="9268"/>
                  </a:cubicBezTo>
                  <a:lnTo>
                    <a:pt x="2299055" y="5051"/>
                  </a:lnTo>
                  <a:close/>
                </a:path>
              </a:pathLst>
            </a:custGeom>
            <a:gradFill>
              <a:gsLst>
                <a:gs pos="0">
                  <a:srgbClr val="6E40C9"/>
                </a:gs>
                <a:gs pos="23000">
                  <a:srgbClr val="6E40C9"/>
                </a:gs>
                <a:gs pos="83000">
                  <a:srgbClr val="1158C7"/>
                </a:gs>
                <a:gs pos="100000">
                  <a:srgbClr val="1158C7"/>
                </a:gs>
              </a:gsLst>
              <a:lin ang="5400012"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sp>
          <p:nvSpPr>
            <p:cNvPr id="3027" name="Google Shape;3027;p203"/>
            <p:cNvSpPr/>
            <p:nvPr/>
          </p:nvSpPr>
          <p:spPr>
            <a:xfrm>
              <a:off x="2996664" y="3278535"/>
              <a:ext cx="4202279" cy="2226360"/>
            </a:xfrm>
            <a:custGeom>
              <a:rect b="b" l="l" r="r" t="t"/>
              <a:pathLst>
                <a:path extrusionOk="0" h="2226360" w="4202279">
                  <a:moveTo>
                    <a:pt x="681228" y="0"/>
                  </a:moveTo>
                  <a:cubicBezTo>
                    <a:pt x="869344" y="0"/>
                    <a:pt x="1039651" y="76249"/>
                    <a:pt x="1162929" y="199527"/>
                  </a:cubicBezTo>
                  <a:lnTo>
                    <a:pt x="1223473" y="272908"/>
                  </a:lnTo>
                  <a:lnTo>
                    <a:pt x="1249700" y="327351"/>
                  </a:lnTo>
                  <a:cubicBezTo>
                    <a:pt x="1265851" y="357082"/>
                    <a:pt x="1283397" y="385945"/>
                    <a:pt x="1302251" y="413852"/>
                  </a:cubicBezTo>
                  <a:lnTo>
                    <a:pt x="1312483" y="427535"/>
                  </a:lnTo>
                  <a:lnTo>
                    <a:pt x="1362646" y="494617"/>
                  </a:lnTo>
                  <a:cubicBezTo>
                    <a:pt x="1555072" y="727784"/>
                    <a:pt x="1846283" y="876403"/>
                    <a:pt x="2172205" y="876403"/>
                  </a:cubicBezTo>
                  <a:cubicBezTo>
                    <a:pt x="2498128" y="876403"/>
                    <a:pt x="2789339" y="727784"/>
                    <a:pt x="2981764" y="494617"/>
                  </a:cubicBezTo>
                  <a:lnTo>
                    <a:pt x="3041972" y="414103"/>
                  </a:lnTo>
                  <a:lnTo>
                    <a:pt x="3038249" y="420961"/>
                  </a:lnTo>
                  <a:cubicBezTo>
                    <a:pt x="3003777" y="502462"/>
                    <a:pt x="2984715" y="592068"/>
                    <a:pt x="2984715" y="686126"/>
                  </a:cubicBezTo>
                  <a:cubicBezTo>
                    <a:pt x="2984715" y="1062358"/>
                    <a:pt x="3289711" y="1367354"/>
                    <a:pt x="3665943" y="1367354"/>
                  </a:cubicBezTo>
                  <a:cubicBezTo>
                    <a:pt x="3854059" y="1367354"/>
                    <a:pt x="4024366" y="1291105"/>
                    <a:pt x="4147644" y="1167827"/>
                  </a:cubicBezTo>
                  <a:lnTo>
                    <a:pt x="4202279" y="1101610"/>
                  </a:lnTo>
                  <a:lnTo>
                    <a:pt x="4161565" y="1168626"/>
                  </a:lnTo>
                  <a:cubicBezTo>
                    <a:pt x="3730432" y="1806787"/>
                    <a:pt x="3000317" y="2226360"/>
                    <a:pt x="2172205" y="2226360"/>
                  </a:cubicBezTo>
                  <a:cubicBezTo>
                    <a:pt x="1344093" y="2226360"/>
                    <a:pt x="613978" y="1806787"/>
                    <a:pt x="182845" y="1168626"/>
                  </a:cubicBezTo>
                  <a:lnTo>
                    <a:pt x="123137" y="1070344"/>
                  </a:lnTo>
                  <a:lnTo>
                    <a:pt x="101319" y="1034430"/>
                  </a:lnTo>
                  <a:lnTo>
                    <a:pt x="53534" y="946393"/>
                  </a:lnTo>
                  <a:cubicBezTo>
                    <a:pt x="19062" y="864892"/>
                    <a:pt x="0" y="775286"/>
                    <a:pt x="0" y="681228"/>
                  </a:cubicBezTo>
                  <a:cubicBezTo>
                    <a:pt x="0" y="304996"/>
                    <a:pt x="304996" y="0"/>
                    <a:pt x="681228" y="0"/>
                  </a:cubicBezTo>
                  <a:close/>
                </a:path>
              </a:pathLst>
            </a:custGeom>
            <a:gradFill>
              <a:gsLst>
                <a:gs pos="0">
                  <a:srgbClr val="1F6FEB"/>
                </a:gs>
                <a:gs pos="2000">
                  <a:srgbClr val="1F6FEB"/>
                </a:gs>
                <a:gs pos="100000">
                  <a:srgbClr val="A371F7"/>
                </a:gs>
              </a:gsLst>
              <a:lin ang="2700006"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grpSp>
      <p:grpSp>
        <p:nvGrpSpPr>
          <p:cNvPr id="3028" name="Google Shape;3028;p203"/>
          <p:cNvGrpSpPr/>
          <p:nvPr/>
        </p:nvGrpSpPr>
        <p:grpSpPr>
          <a:xfrm>
            <a:off x="9190199" y="0"/>
            <a:ext cx="2579242" cy="2568339"/>
            <a:chOff x="22170399" y="777240"/>
            <a:chExt cx="6877978" cy="6848903"/>
          </a:xfrm>
        </p:grpSpPr>
        <p:grpSp>
          <p:nvGrpSpPr>
            <p:cNvPr id="3029" name="Google Shape;3029;p203"/>
            <p:cNvGrpSpPr/>
            <p:nvPr/>
          </p:nvGrpSpPr>
          <p:grpSpPr>
            <a:xfrm>
              <a:off x="22170399" y="777240"/>
              <a:ext cx="6877978" cy="6848903"/>
              <a:chOff x="22155159" y="0"/>
              <a:chExt cx="6877978" cy="6848903"/>
            </a:xfrm>
          </p:grpSpPr>
          <p:sp>
            <p:nvSpPr>
              <p:cNvPr id="3030" name="Google Shape;3030;p203"/>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031" name="Google Shape;3031;p203"/>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032" name="Google Shape;3032;p203"/>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033" name="Google Shape;3033;p203"/>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034" name="Google Shape;3034;p203"/>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035" name="Google Shape;3035;p203"/>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036" name="Google Shape;3036;p203"/>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037" name="Google Shape;3037;p203"/>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038" name="Google Shape;3038;p203"/>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039" name="Google Shape;3039;p203"/>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040" name="Google Shape;3040;p203"/>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041" name="Google Shape;3041;p203"/>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042" name="Google Shape;3042;p203"/>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043" name="Google Shape;3043;p203"/>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044" name="Google Shape;3044;p203"/>
          <p:cNvSpPr txBox="1"/>
          <p:nvPr>
            <p:ph idx="1" type="subTitle"/>
          </p:nvPr>
        </p:nvSpPr>
        <p:spPr>
          <a:xfrm>
            <a:off x="429768" y="3139440"/>
            <a:ext cx="2057400" cy="2469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045" name="Google Shape;3045;p203"/>
          <p:cNvSpPr txBox="1"/>
          <p:nvPr>
            <p:ph idx="2" type="subTitle"/>
          </p:nvPr>
        </p:nvSpPr>
        <p:spPr>
          <a:xfrm>
            <a:off x="429768" y="3203448"/>
            <a:ext cx="20574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046" name="Google Shape;3046;p203"/>
          <p:cNvSpPr txBox="1"/>
          <p:nvPr>
            <p:ph idx="3" type="subTitle"/>
          </p:nvPr>
        </p:nvSpPr>
        <p:spPr>
          <a:xfrm>
            <a:off x="4745736" y="716280"/>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047" name="Google Shape;3047;p203"/>
          <p:cNvSpPr txBox="1"/>
          <p:nvPr>
            <p:ph idx="4" type="subTitle"/>
          </p:nvPr>
        </p:nvSpPr>
        <p:spPr>
          <a:xfrm>
            <a:off x="4748136" y="780288"/>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048" name="Google Shape;3048;p203"/>
          <p:cNvSpPr txBox="1"/>
          <p:nvPr>
            <p:ph idx="5" type="subTitle"/>
          </p:nvPr>
        </p:nvSpPr>
        <p:spPr>
          <a:xfrm>
            <a:off x="6638544" y="3148584"/>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049" name="Google Shape;3049;p203"/>
          <p:cNvSpPr txBox="1"/>
          <p:nvPr>
            <p:ph idx="6" type="subTitle"/>
          </p:nvPr>
        </p:nvSpPr>
        <p:spPr>
          <a:xfrm>
            <a:off x="6638544" y="3212592"/>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 Three part gradient cycle_2">
  <p:cSld name="77. Three part gradient cycle_2">
    <p:spTree>
      <p:nvGrpSpPr>
        <p:cNvPr id="3050" name="Shape 3050"/>
        <p:cNvGrpSpPr/>
        <p:nvPr/>
      </p:nvGrpSpPr>
      <p:grpSpPr>
        <a:xfrm>
          <a:off x="0" y="0"/>
          <a:ext cx="0" cy="0"/>
          <a:chOff x="0" y="0"/>
          <a:chExt cx="0" cy="0"/>
        </a:xfrm>
      </p:grpSpPr>
      <p:grpSp>
        <p:nvGrpSpPr>
          <p:cNvPr id="3051" name="Google Shape;3051;p204"/>
          <p:cNvGrpSpPr/>
          <p:nvPr/>
        </p:nvGrpSpPr>
        <p:grpSpPr>
          <a:xfrm flipH="1" rot="-5400000">
            <a:off x="5918108" y="2687037"/>
            <a:ext cx="120037" cy="1042515"/>
            <a:chOff x="8582641" y="8238480"/>
            <a:chExt cx="320100" cy="2780040"/>
          </a:xfrm>
        </p:grpSpPr>
        <p:cxnSp>
          <p:nvCxnSpPr>
            <p:cNvPr id="3052" name="Google Shape;3052;p204"/>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3053" name="Google Shape;3053;p204"/>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054" name="Google Shape;3054;p204"/>
          <p:cNvGrpSpPr/>
          <p:nvPr/>
        </p:nvGrpSpPr>
        <p:grpSpPr>
          <a:xfrm flipH="1" rot="10800000">
            <a:off x="4520739" y="728756"/>
            <a:ext cx="120037" cy="1042515"/>
            <a:chOff x="8582641" y="8238480"/>
            <a:chExt cx="320100" cy="2780040"/>
          </a:xfrm>
        </p:grpSpPr>
        <p:cxnSp>
          <p:nvCxnSpPr>
            <p:cNvPr id="3055" name="Google Shape;3055;p204"/>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3056" name="Google Shape;3056;p204"/>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057" name="Google Shape;3057;p204"/>
          <p:cNvGrpSpPr/>
          <p:nvPr/>
        </p:nvGrpSpPr>
        <p:grpSpPr>
          <a:xfrm rot="5400000">
            <a:off x="3106243" y="2687037"/>
            <a:ext cx="120037" cy="1042515"/>
            <a:chOff x="8582641" y="8238480"/>
            <a:chExt cx="320100" cy="2780040"/>
          </a:xfrm>
        </p:grpSpPr>
        <p:cxnSp>
          <p:nvCxnSpPr>
            <p:cNvPr id="3058" name="Google Shape;3058;p204"/>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3059" name="Google Shape;3059;p204"/>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060" name="Google Shape;3060;p204"/>
          <p:cNvGrpSpPr/>
          <p:nvPr/>
        </p:nvGrpSpPr>
        <p:grpSpPr>
          <a:xfrm>
            <a:off x="3197242" y="1371569"/>
            <a:ext cx="2749076" cy="2742996"/>
            <a:chOff x="2779615" y="736954"/>
            <a:chExt cx="4778508" cy="4767941"/>
          </a:xfrm>
        </p:grpSpPr>
        <p:sp>
          <p:nvSpPr>
            <p:cNvPr id="3061" name="Google Shape;3061;p204"/>
            <p:cNvSpPr/>
            <p:nvPr/>
          </p:nvSpPr>
          <p:spPr>
            <a:xfrm>
              <a:off x="5208381" y="741079"/>
              <a:ext cx="2349742" cy="3935040"/>
            </a:xfrm>
            <a:custGeom>
              <a:rect b="b" l="l" r="r" t="t"/>
              <a:pathLst>
                <a:path extrusionOk="0" h="3935040" w="2349742">
                  <a:moveTo>
                    <a:pt x="32367" y="0"/>
                  </a:moveTo>
                  <a:lnTo>
                    <a:pt x="195949" y="8260"/>
                  </a:lnTo>
                  <a:cubicBezTo>
                    <a:pt x="1405703" y="131117"/>
                    <a:pt x="2349742" y="1152792"/>
                    <a:pt x="2349742" y="2394960"/>
                  </a:cubicBezTo>
                  <a:cubicBezTo>
                    <a:pt x="2349742" y="2726205"/>
                    <a:pt x="2282611" y="3041770"/>
                    <a:pt x="2161210" y="3328793"/>
                  </a:cubicBezTo>
                  <a:lnTo>
                    <a:pt x="2076609" y="3504414"/>
                  </a:lnTo>
                  <a:lnTo>
                    <a:pt x="2060185" y="3538507"/>
                  </a:lnTo>
                  <a:lnTo>
                    <a:pt x="1980730" y="3669296"/>
                  </a:lnTo>
                  <a:lnTo>
                    <a:pt x="1926095" y="3735513"/>
                  </a:lnTo>
                  <a:cubicBezTo>
                    <a:pt x="1802817" y="3858791"/>
                    <a:pt x="1632510" y="3935040"/>
                    <a:pt x="1444394" y="3935040"/>
                  </a:cubicBezTo>
                  <a:cubicBezTo>
                    <a:pt x="1068162" y="3935040"/>
                    <a:pt x="763166" y="3630044"/>
                    <a:pt x="763166" y="3253812"/>
                  </a:cubicBezTo>
                  <a:cubicBezTo>
                    <a:pt x="763166" y="3159754"/>
                    <a:pt x="782228" y="3070148"/>
                    <a:pt x="816700" y="2988647"/>
                  </a:cubicBezTo>
                  <a:lnTo>
                    <a:pt x="820423" y="2981789"/>
                  </a:lnTo>
                  <a:lnTo>
                    <a:pt x="820610" y="2981538"/>
                  </a:lnTo>
                  <a:cubicBezTo>
                    <a:pt x="839464" y="2953631"/>
                    <a:pt x="857010" y="2924768"/>
                    <a:pt x="873161" y="2895037"/>
                  </a:cubicBezTo>
                  <a:lnTo>
                    <a:pt x="889844" y="2860405"/>
                  </a:lnTo>
                  <a:lnTo>
                    <a:pt x="917339" y="2803328"/>
                  </a:lnTo>
                  <a:cubicBezTo>
                    <a:pt x="970428" y="2677812"/>
                    <a:pt x="999785" y="2539815"/>
                    <a:pt x="999785" y="2394960"/>
                  </a:cubicBezTo>
                  <a:cubicBezTo>
                    <a:pt x="999785" y="1851756"/>
                    <a:pt x="586953" y="1404974"/>
                    <a:pt x="57923" y="1351248"/>
                  </a:cubicBezTo>
                  <a:lnTo>
                    <a:pt x="0" y="1348323"/>
                  </a:lnTo>
                  <a:lnTo>
                    <a:pt x="83375" y="1339918"/>
                  </a:lnTo>
                  <a:cubicBezTo>
                    <a:pt x="393800" y="1276396"/>
                    <a:pt x="627312" y="1001733"/>
                    <a:pt x="627312" y="672530"/>
                  </a:cubicBezTo>
                  <a:cubicBezTo>
                    <a:pt x="627312" y="343327"/>
                    <a:pt x="393800" y="68664"/>
                    <a:pt x="83375" y="5142"/>
                  </a:cubicBezTo>
                  <a:close/>
                </a:path>
              </a:pathLst>
            </a:custGeom>
            <a:gradFill>
              <a:gsLst>
                <a:gs pos="0">
                  <a:srgbClr val="2EA043"/>
                </a:gs>
                <a:gs pos="98000">
                  <a:srgbClr val="56D364"/>
                </a:gs>
                <a:gs pos="100000">
                  <a:srgbClr val="56D364"/>
                </a:gs>
              </a:gsLst>
              <a:lin ang="5400012"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sp>
          <p:nvSpPr>
            <p:cNvPr id="3062" name="Google Shape;3062;p204"/>
            <p:cNvSpPr/>
            <p:nvPr/>
          </p:nvSpPr>
          <p:spPr>
            <a:xfrm>
              <a:off x="2779615" y="736954"/>
              <a:ext cx="3075742" cy="3606241"/>
            </a:xfrm>
            <a:custGeom>
              <a:rect b="b" l="l" r="r" t="t"/>
              <a:pathLst>
                <a:path extrusionOk="0" h="3606241" w="3075742">
                  <a:moveTo>
                    <a:pt x="2399086" y="0"/>
                  </a:moveTo>
                  <a:lnTo>
                    <a:pt x="2480797" y="4126"/>
                  </a:lnTo>
                  <a:lnTo>
                    <a:pt x="2531805" y="9268"/>
                  </a:lnTo>
                  <a:cubicBezTo>
                    <a:pt x="2842230" y="72790"/>
                    <a:pt x="3075742" y="347453"/>
                    <a:pt x="3075742" y="676656"/>
                  </a:cubicBezTo>
                  <a:cubicBezTo>
                    <a:pt x="3075742" y="1005859"/>
                    <a:pt x="2842230" y="1280522"/>
                    <a:pt x="2531805" y="1344044"/>
                  </a:cubicBezTo>
                  <a:lnTo>
                    <a:pt x="2448430" y="1352449"/>
                  </a:lnTo>
                  <a:lnTo>
                    <a:pt x="2399086" y="1349957"/>
                  </a:lnTo>
                  <a:lnTo>
                    <a:pt x="2343650" y="1352757"/>
                  </a:lnTo>
                  <a:lnTo>
                    <a:pt x="2343644" y="1352756"/>
                  </a:lnTo>
                  <a:lnTo>
                    <a:pt x="2291819" y="1355373"/>
                  </a:lnTo>
                  <a:cubicBezTo>
                    <a:pt x="1762789" y="1409099"/>
                    <a:pt x="1349957" y="1855881"/>
                    <a:pt x="1349957" y="2399085"/>
                  </a:cubicBezTo>
                  <a:cubicBezTo>
                    <a:pt x="1349957" y="2543940"/>
                    <a:pt x="1379314" y="2681937"/>
                    <a:pt x="1432403" y="2807453"/>
                  </a:cubicBezTo>
                  <a:lnTo>
                    <a:pt x="1450354" y="2844719"/>
                  </a:lnTo>
                  <a:lnTo>
                    <a:pt x="1389810" y="2771338"/>
                  </a:lnTo>
                  <a:cubicBezTo>
                    <a:pt x="1266532" y="2648060"/>
                    <a:pt x="1096225" y="2571811"/>
                    <a:pt x="908109" y="2571811"/>
                  </a:cubicBezTo>
                  <a:cubicBezTo>
                    <a:pt x="531877" y="2571811"/>
                    <a:pt x="226881" y="2876807"/>
                    <a:pt x="226881" y="3253039"/>
                  </a:cubicBezTo>
                  <a:cubicBezTo>
                    <a:pt x="226881" y="3347097"/>
                    <a:pt x="245943" y="3436703"/>
                    <a:pt x="280415" y="3518204"/>
                  </a:cubicBezTo>
                  <a:lnTo>
                    <a:pt x="328200" y="3606241"/>
                  </a:lnTo>
                  <a:lnTo>
                    <a:pt x="289557" y="3542632"/>
                  </a:lnTo>
                  <a:cubicBezTo>
                    <a:pt x="104893" y="3202698"/>
                    <a:pt x="0" y="2813141"/>
                    <a:pt x="0" y="2399085"/>
                  </a:cubicBezTo>
                  <a:cubicBezTo>
                    <a:pt x="0" y="1156917"/>
                    <a:pt x="944039" y="135242"/>
                    <a:pt x="2153793" y="12385"/>
                  </a:cubicBezTo>
                  <a:lnTo>
                    <a:pt x="2299055" y="5050"/>
                  </a:lnTo>
                  <a:lnTo>
                    <a:pt x="2257223" y="9267"/>
                  </a:lnTo>
                  <a:cubicBezTo>
                    <a:pt x="1946799" y="72789"/>
                    <a:pt x="1713286" y="347452"/>
                    <a:pt x="1713286" y="676655"/>
                  </a:cubicBezTo>
                  <a:lnTo>
                    <a:pt x="1713286" y="676656"/>
                  </a:lnTo>
                  <a:lnTo>
                    <a:pt x="1723926" y="556067"/>
                  </a:lnTo>
                  <a:cubicBezTo>
                    <a:pt x="1772866" y="282086"/>
                    <a:pt x="1985602" y="64850"/>
                    <a:pt x="2257223" y="9268"/>
                  </a:cubicBezTo>
                  <a:lnTo>
                    <a:pt x="2299055" y="5051"/>
                  </a:lnTo>
                  <a:close/>
                </a:path>
              </a:pathLst>
            </a:custGeom>
            <a:gradFill>
              <a:gsLst>
                <a:gs pos="0">
                  <a:srgbClr val="56D364"/>
                </a:gs>
                <a:gs pos="54000">
                  <a:srgbClr val="388BFD"/>
                </a:gs>
                <a:gs pos="100000">
                  <a:srgbClr val="388BFD"/>
                </a:gs>
              </a:gsLst>
              <a:lin ang="5400012"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sp>
          <p:nvSpPr>
            <p:cNvPr id="3063" name="Google Shape;3063;p204"/>
            <p:cNvSpPr/>
            <p:nvPr/>
          </p:nvSpPr>
          <p:spPr>
            <a:xfrm>
              <a:off x="2996664" y="3278535"/>
              <a:ext cx="4202279" cy="2226360"/>
            </a:xfrm>
            <a:custGeom>
              <a:rect b="b" l="l" r="r" t="t"/>
              <a:pathLst>
                <a:path extrusionOk="0" h="2226360" w="4202279">
                  <a:moveTo>
                    <a:pt x="681228" y="0"/>
                  </a:moveTo>
                  <a:cubicBezTo>
                    <a:pt x="869344" y="0"/>
                    <a:pt x="1039651" y="76249"/>
                    <a:pt x="1162929" y="199527"/>
                  </a:cubicBezTo>
                  <a:lnTo>
                    <a:pt x="1223473" y="272908"/>
                  </a:lnTo>
                  <a:lnTo>
                    <a:pt x="1249700" y="327351"/>
                  </a:lnTo>
                  <a:cubicBezTo>
                    <a:pt x="1265851" y="357082"/>
                    <a:pt x="1283397" y="385945"/>
                    <a:pt x="1302251" y="413852"/>
                  </a:cubicBezTo>
                  <a:lnTo>
                    <a:pt x="1312483" y="427535"/>
                  </a:lnTo>
                  <a:lnTo>
                    <a:pt x="1362646" y="494617"/>
                  </a:lnTo>
                  <a:cubicBezTo>
                    <a:pt x="1555072" y="727784"/>
                    <a:pt x="1846283" y="876403"/>
                    <a:pt x="2172205" y="876403"/>
                  </a:cubicBezTo>
                  <a:cubicBezTo>
                    <a:pt x="2498128" y="876403"/>
                    <a:pt x="2789339" y="727784"/>
                    <a:pt x="2981764" y="494617"/>
                  </a:cubicBezTo>
                  <a:lnTo>
                    <a:pt x="3041972" y="414103"/>
                  </a:lnTo>
                  <a:lnTo>
                    <a:pt x="3038249" y="420961"/>
                  </a:lnTo>
                  <a:cubicBezTo>
                    <a:pt x="3003777" y="502462"/>
                    <a:pt x="2984715" y="592068"/>
                    <a:pt x="2984715" y="686126"/>
                  </a:cubicBezTo>
                  <a:cubicBezTo>
                    <a:pt x="2984715" y="1062358"/>
                    <a:pt x="3289711" y="1367354"/>
                    <a:pt x="3665943" y="1367354"/>
                  </a:cubicBezTo>
                  <a:cubicBezTo>
                    <a:pt x="3854059" y="1367354"/>
                    <a:pt x="4024366" y="1291105"/>
                    <a:pt x="4147644" y="1167827"/>
                  </a:cubicBezTo>
                  <a:lnTo>
                    <a:pt x="4202279" y="1101610"/>
                  </a:lnTo>
                  <a:lnTo>
                    <a:pt x="4161565" y="1168626"/>
                  </a:lnTo>
                  <a:cubicBezTo>
                    <a:pt x="3730432" y="1806787"/>
                    <a:pt x="3000317" y="2226360"/>
                    <a:pt x="2172205" y="2226360"/>
                  </a:cubicBezTo>
                  <a:cubicBezTo>
                    <a:pt x="1344093" y="2226360"/>
                    <a:pt x="613978" y="1806787"/>
                    <a:pt x="182845" y="1168626"/>
                  </a:cubicBezTo>
                  <a:lnTo>
                    <a:pt x="123137" y="1070344"/>
                  </a:lnTo>
                  <a:lnTo>
                    <a:pt x="101319" y="1034430"/>
                  </a:lnTo>
                  <a:lnTo>
                    <a:pt x="53534" y="946393"/>
                  </a:lnTo>
                  <a:cubicBezTo>
                    <a:pt x="19062" y="864892"/>
                    <a:pt x="0" y="775286"/>
                    <a:pt x="0" y="681228"/>
                  </a:cubicBezTo>
                  <a:cubicBezTo>
                    <a:pt x="0" y="304996"/>
                    <a:pt x="304996" y="0"/>
                    <a:pt x="681228" y="0"/>
                  </a:cubicBezTo>
                  <a:close/>
                </a:path>
              </a:pathLst>
            </a:custGeom>
            <a:gradFill>
              <a:gsLst>
                <a:gs pos="0">
                  <a:srgbClr val="1158C7"/>
                </a:gs>
                <a:gs pos="18000">
                  <a:srgbClr val="1158C7"/>
                </a:gs>
                <a:gs pos="100000">
                  <a:srgbClr val="56D364"/>
                </a:gs>
              </a:gsLst>
              <a:lin ang="2700006"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grpSp>
      <p:grpSp>
        <p:nvGrpSpPr>
          <p:cNvPr id="3064" name="Google Shape;3064;p204"/>
          <p:cNvGrpSpPr/>
          <p:nvPr/>
        </p:nvGrpSpPr>
        <p:grpSpPr>
          <a:xfrm>
            <a:off x="9190199" y="0"/>
            <a:ext cx="2579242" cy="2568339"/>
            <a:chOff x="22170399" y="777240"/>
            <a:chExt cx="6877978" cy="6848903"/>
          </a:xfrm>
        </p:grpSpPr>
        <p:grpSp>
          <p:nvGrpSpPr>
            <p:cNvPr id="3065" name="Google Shape;3065;p204"/>
            <p:cNvGrpSpPr/>
            <p:nvPr/>
          </p:nvGrpSpPr>
          <p:grpSpPr>
            <a:xfrm>
              <a:off x="22170399" y="777240"/>
              <a:ext cx="6877978" cy="6848903"/>
              <a:chOff x="22155159" y="0"/>
              <a:chExt cx="6877978" cy="6848903"/>
            </a:xfrm>
          </p:grpSpPr>
          <p:sp>
            <p:nvSpPr>
              <p:cNvPr id="3066" name="Google Shape;3066;p204"/>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067" name="Google Shape;3067;p204"/>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068" name="Google Shape;3068;p204"/>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069" name="Google Shape;3069;p204"/>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070" name="Google Shape;3070;p204"/>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071" name="Google Shape;3071;p204"/>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072" name="Google Shape;3072;p204"/>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073" name="Google Shape;3073;p204"/>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074" name="Google Shape;3074;p204"/>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075" name="Google Shape;3075;p204"/>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076" name="Google Shape;3076;p204"/>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077" name="Google Shape;3077;p204"/>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078" name="Google Shape;3078;p204"/>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079" name="Google Shape;3079;p204"/>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080" name="Google Shape;3080;p204"/>
          <p:cNvSpPr txBox="1"/>
          <p:nvPr>
            <p:ph idx="1" type="subTitle"/>
          </p:nvPr>
        </p:nvSpPr>
        <p:spPr>
          <a:xfrm>
            <a:off x="429768" y="3139440"/>
            <a:ext cx="2057400" cy="2469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081" name="Google Shape;3081;p204"/>
          <p:cNvSpPr txBox="1"/>
          <p:nvPr>
            <p:ph idx="2" type="subTitle"/>
          </p:nvPr>
        </p:nvSpPr>
        <p:spPr>
          <a:xfrm>
            <a:off x="429768" y="3203448"/>
            <a:ext cx="20574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082" name="Google Shape;3082;p204"/>
          <p:cNvSpPr txBox="1"/>
          <p:nvPr>
            <p:ph idx="3" type="subTitle"/>
          </p:nvPr>
        </p:nvSpPr>
        <p:spPr>
          <a:xfrm>
            <a:off x="4745736" y="716280"/>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083" name="Google Shape;3083;p204"/>
          <p:cNvSpPr txBox="1"/>
          <p:nvPr>
            <p:ph idx="4" type="subTitle"/>
          </p:nvPr>
        </p:nvSpPr>
        <p:spPr>
          <a:xfrm>
            <a:off x="4748136" y="780288"/>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084" name="Google Shape;3084;p204"/>
          <p:cNvSpPr txBox="1"/>
          <p:nvPr>
            <p:ph idx="5" type="subTitle"/>
          </p:nvPr>
        </p:nvSpPr>
        <p:spPr>
          <a:xfrm>
            <a:off x="6638544" y="3148584"/>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085" name="Google Shape;3085;p204"/>
          <p:cNvSpPr txBox="1"/>
          <p:nvPr>
            <p:ph idx="6" type="subTitle"/>
          </p:nvPr>
        </p:nvSpPr>
        <p:spPr>
          <a:xfrm>
            <a:off x="6638544" y="3212592"/>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 Five part cycle">
  <p:cSld name="78. Five part cycle">
    <p:spTree>
      <p:nvGrpSpPr>
        <p:cNvPr id="3086" name="Shape 3086"/>
        <p:cNvGrpSpPr/>
        <p:nvPr/>
      </p:nvGrpSpPr>
      <p:grpSpPr>
        <a:xfrm>
          <a:off x="0" y="0"/>
          <a:ext cx="0" cy="0"/>
          <a:chOff x="0" y="0"/>
          <a:chExt cx="0" cy="0"/>
        </a:xfrm>
      </p:grpSpPr>
      <p:sp>
        <p:nvSpPr>
          <p:cNvPr id="3087" name="Google Shape;3087;p205"/>
          <p:cNvSpPr/>
          <p:nvPr/>
        </p:nvSpPr>
        <p:spPr>
          <a:xfrm>
            <a:off x="3389956" y="1414481"/>
            <a:ext cx="2328900" cy="2328900"/>
          </a:xfrm>
          <a:prstGeom prst="arc">
            <a:avLst>
              <a:gd fmla="val 16200000" name="adj1"/>
              <a:gd fmla="val 14515036" name="adj2"/>
            </a:avLst>
          </a:prstGeom>
          <a:noFill/>
          <a:ln cap="rnd" cmpd="sng" w="19050">
            <a:solidFill>
              <a:schemeClr val="dk2"/>
            </a:solidFill>
            <a:prstDash val="solid"/>
            <a:round/>
            <a:headEnd len="sm" w="sm" type="none"/>
            <a:tailEnd len="med" w="med" type="triangle"/>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rgbClr val="F0F6FC"/>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88" name="Google Shape;3088;p205"/>
          <p:cNvSpPr/>
          <p:nvPr/>
        </p:nvSpPr>
        <p:spPr>
          <a:xfrm>
            <a:off x="5370230" y="2013019"/>
            <a:ext cx="548700" cy="5487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089" name="Google Shape;3089;p205"/>
          <p:cNvSpPr/>
          <p:nvPr/>
        </p:nvSpPr>
        <p:spPr>
          <a:xfrm>
            <a:off x="4985640" y="3194649"/>
            <a:ext cx="548700" cy="5487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090" name="Google Shape;3090;p205"/>
          <p:cNvSpPr/>
          <p:nvPr/>
        </p:nvSpPr>
        <p:spPr>
          <a:xfrm>
            <a:off x="3540936" y="3194630"/>
            <a:ext cx="548700" cy="548700"/>
          </a:xfrm>
          <a:prstGeom prst="ellipse">
            <a:avLst/>
          </a:prstGeom>
          <a:solidFill>
            <a:srgbClr val="090C0F"/>
          </a:soli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091" name="Google Shape;3091;p205"/>
          <p:cNvSpPr/>
          <p:nvPr/>
        </p:nvSpPr>
        <p:spPr>
          <a:xfrm>
            <a:off x="3225069" y="2013019"/>
            <a:ext cx="548700" cy="548700"/>
          </a:xfrm>
          <a:prstGeom prst="ellipse">
            <a:avLst/>
          </a:prstGeom>
          <a:solidFill>
            <a:srgbClr val="090C0F"/>
          </a:solidFill>
          <a:ln cap="flat" cmpd="sng" w="19050">
            <a:solidFill>
              <a:schemeClr val="accent5"/>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092" name="Google Shape;3092;p205"/>
          <p:cNvSpPr/>
          <p:nvPr/>
        </p:nvSpPr>
        <p:spPr>
          <a:xfrm>
            <a:off x="4280025" y="1185868"/>
            <a:ext cx="5487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093" name="Google Shape;3093;p205"/>
          <p:cNvGrpSpPr/>
          <p:nvPr/>
        </p:nvGrpSpPr>
        <p:grpSpPr>
          <a:xfrm>
            <a:off x="9190199" y="0"/>
            <a:ext cx="2579242" cy="2568339"/>
            <a:chOff x="22170399" y="777240"/>
            <a:chExt cx="6877978" cy="6848903"/>
          </a:xfrm>
        </p:grpSpPr>
        <p:grpSp>
          <p:nvGrpSpPr>
            <p:cNvPr id="3094" name="Google Shape;3094;p205"/>
            <p:cNvGrpSpPr/>
            <p:nvPr/>
          </p:nvGrpSpPr>
          <p:grpSpPr>
            <a:xfrm>
              <a:off x="22170399" y="777240"/>
              <a:ext cx="6877978" cy="6848903"/>
              <a:chOff x="22155159" y="0"/>
              <a:chExt cx="6877978" cy="6848903"/>
            </a:xfrm>
          </p:grpSpPr>
          <p:sp>
            <p:nvSpPr>
              <p:cNvPr id="3095" name="Google Shape;3095;p205"/>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096" name="Google Shape;3096;p205"/>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097" name="Google Shape;3097;p205"/>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098" name="Google Shape;3098;p205"/>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099" name="Google Shape;3099;p205"/>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100" name="Google Shape;3100;p205"/>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101" name="Google Shape;3101;p205"/>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102" name="Google Shape;3102;p205"/>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103" name="Google Shape;3103;p205"/>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104" name="Google Shape;3104;p205"/>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105" name="Google Shape;3105;p205"/>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106" name="Google Shape;3106;p205"/>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107" name="Google Shape;3107;p205"/>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108" name="Google Shape;3108;p205"/>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109" name="Google Shape;3109;p205"/>
          <p:cNvSpPr txBox="1"/>
          <p:nvPr>
            <p:ph idx="1" type="subTitle"/>
          </p:nvPr>
        </p:nvSpPr>
        <p:spPr>
          <a:xfrm>
            <a:off x="963168" y="2225040"/>
            <a:ext cx="2057400" cy="2469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10" name="Google Shape;3110;p205"/>
          <p:cNvSpPr txBox="1"/>
          <p:nvPr>
            <p:ph idx="2" type="subTitle"/>
          </p:nvPr>
        </p:nvSpPr>
        <p:spPr>
          <a:xfrm>
            <a:off x="963168" y="2289048"/>
            <a:ext cx="20574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111" name="Google Shape;3111;p205"/>
          <p:cNvSpPr txBox="1"/>
          <p:nvPr>
            <p:ph idx="3" type="subTitle"/>
          </p:nvPr>
        </p:nvSpPr>
        <p:spPr>
          <a:xfrm>
            <a:off x="4280036" y="576780"/>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12" name="Google Shape;3112;p205"/>
          <p:cNvSpPr txBox="1"/>
          <p:nvPr>
            <p:ph idx="4" type="subTitle"/>
          </p:nvPr>
        </p:nvSpPr>
        <p:spPr>
          <a:xfrm>
            <a:off x="4282436" y="640788"/>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113" name="Google Shape;3113;p205"/>
          <p:cNvSpPr txBox="1"/>
          <p:nvPr>
            <p:ph idx="5" type="subTitle"/>
          </p:nvPr>
        </p:nvSpPr>
        <p:spPr>
          <a:xfrm>
            <a:off x="5583936" y="3525815"/>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14" name="Google Shape;3114;p205"/>
          <p:cNvSpPr txBox="1"/>
          <p:nvPr>
            <p:ph idx="6" type="subTitle"/>
          </p:nvPr>
        </p:nvSpPr>
        <p:spPr>
          <a:xfrm>
            <a:off x="5583936" y="3584448"/>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115" name="Google Shape;3115;p205"/>
          <p:cNvSpPr txBox="1"/>
          <p:nvPr>
            <p:ph idx="7" type="subTitle"/>
          </p:nvPr>
        </p:nvSpPr>
        <p:spPr>
          <a:xfrm>
            <a:off x="6035494" y="2259872"/>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16" name="Google Shape;3116;p205"/>
          <p:cNvSpPr txBox="1"/>
          <p:nvPr>
            <p:ph idx="8" type="subTitle"/>
          </p:nvPr>
        </p:nvSpPr>
        <p:spPr>
          <a:xfrm>
            <a:off x="6035494" y="2323880"/>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117" name="Google Shape;3117;p205"/>
          <p:cNvSpPr txBox="1"/>
          <p:nvPr>
            <p:ph idx="9" type="subTitle"/>
          </p:nvPr>
        </p:nvSpPr>
        <p:spPr>
          <a:xfrm>
            <a:off x="1280436" y="3525815"/>
            <a:ext cx="2057400" cy="2469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18" name="Google Shape;3118;p205"/>
          <p:cNvSpPr txBox="1"/>
          <p:nvPr>
            <p:ph idx="13" type="subTitle"/>
          </p:nvPr>
        </p:nvSpPr>
        <p:spPr>
          <a:xfrm>
            <a:off x="1280436" y="3584448"/>
            <a:ext cx="20574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 Six part cycle">
  <p:cSld name="79. Six part cycle">
    <p:spTree>
      <p:nvGrpSpPr>
        <p:cNvPr id="3119" name="Shape 3119"/>
        <p:cNvGrpSpPr/>
        <p:nvPr/>
      </p:nvGrpSpPr>
      <p:grpSpPr>
        <a:xfrm>
          <a:off x="0" y="0"/>
          <a:ext cx="0" cy="0"/>
          <a:chOff x="0" y="0"/>
          <a:chExt cx="0" cy="0"/>
        </a:xfrm>
      </p:grpSpPr>
      <p:sp>
        <p:nvSpPr>
          <p:cNvPr id="3120" name="Google Shape;3120;p206"/>
          <p:cNvSpPr/>
          <p:nvPr/>
        </p:nvSpPr>
        <p:spPr>
          <a:xfrm>
            <a:off x="3407568" y="1283493"/>
            <a:ext cx="2328900" cy="2328900"/>
          </a:xfrm>
          <a:prstGeom prst="arc">
            <a:avLst>
              <a:gd fmla="val 16200000" name="adj1"/>
              <a:gd fmla="val 14515036" name="adj2"/>
            </a:avLst>
          </a:prstGeom>
          <a:noFill/>
          <a:ln cap="rnd" cmpd="sng" w="19050">
            <a:solidFill>
              <a:schemeClr val="dk2"/>
            </a:solidFill>
            <a:prstDash val="solid"/>
            <a:round/>
            <a:headEnd len="sm" w="sm" type="none"/>
            <a:tailEnd len="med" w="med" type="triangle"/>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rgbClr val="F0F6FC"/>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21" name="Google Shape;3121;p206"/>
          <p:cNvSpPr/>
          <p:nvPr/>
        </p:nvSpPr>
        <p:spPr>
          <a:xfrm>
            <a:off x="5277586" y="1545379"/>
            <a:ext cx="548700" cy="5487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122" name="Google Shape;3122;p206"/>
          <p:cNvSpPr/>
          <p:nvPr/>
        </p:nvSpPr>
        <p:spPr>
          <a:xfrm>
            <a:off x="3349950" y="1547841"/>
            <a:ext cx="548700" cy="548700"/>
          </a:xfrm>
          <a:prstGeom prst="ellipse">
            <a:avLst/>
          </a:prstGeom>
          <a:solidFill>
            <a:srgbClr val="090C0F"/>
          </a:solidFill>
          <a:ln cap="flat" cmpd="sng" w="19050">
            <a:solidFill>
              <a:schemeClr val="accent6"/>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123" name="Google Shape;3123;p206"/>
          <p:cNvSpPr/>
          <p:nvPr/>
        </p:nvSpPr>
        <p:spPr>
          <a:xfrm>
            <a:off x="5353786" y="2618810"/>
            <a:ext cx="548700" cy="5487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124" name="Google Shape;3124;p206"/>
          <p:cNvSpPr/>
          <p:nvPr/>
        </p:nvSpPr>
        <p:spPr>
          <a:xfrm>
            <a:off x="3273750" y="2702410"/>
            <a:ext cx="548700" cy="548700"/>
          </a:xfrm>
          <a:prstGeom prst="ellipse">
            <a:avLst/>
          </a:prstGeom>
          <a:solidFill>
            <a:srgbClr val="090C0F"/>
          </a:solidFill>
          <a:ln cap="flat" cmpd="sng" w="19050">
            <a:solidFill>
              <a:schemeClr val="accent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125" name="Google Shape;3125;p206"/>
          <p:cNvSpPr/>
          <p:nvPr/>
        </p:nvSpPr>
        <p:spPr>
          <a:xfrm>
            <a:off x="4270238" y="987681"/>
            <a:ext cx="5487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126" name="Google Shape;3126;p206"/>
          <p:cNvSpPr/>
          <p:nvPr/>
        </p:nvSpPr>
        <p:spPr>
          <a:xfrm>
            <a:off x="4297638" y="3301869"/>
            <a:ext cx="548700" cy="548700"/>
          </a:xfrm>
          <a:prstGeom prst="ellipse">
            <a:avLst/>
          </a:prstGeom>
          <a:solidFill>
            <a:srgbClr val="090C0F"/>
          </a:soli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127" name="Google Shape;3127;p206"/>
          <p:cNvGrpSpPr/>
          <p:nvPr/>
        </p:nvGrpSpPr>
        <p:grpSpPr>
          <a:xfrm>
            <a:off x="9190199" y="0"/>
            <a:ext cx="2579242" cy="2568339"/>
            <a:chOff x="22170399" y="777240"/>
            <a:chExt cx="6877978" cy="6848903"/>
          </a:xfrm>
        </p:grpSpPr>
        <p:grpSp>
          <p:nvGrpSpPr>
            <p:cNvPr id="3128" name="Google Shape;3128;p206"/>
            <p:cNvGrpSpPr/>
            <p:nvPr/>
          </p:nvGrpSpPr>
          <p:grpSpPr>
            <a:xfrm>
              <a:off x="22170399" y="777240"/>
              <a:ext cx="6877978" cy="6848903"/>
              <a:chOff x="22155159" y="0"/>
              <a:chExt cx="6877978" cy="6848903"/>
            </a:xfrm>
          </p:grpSpPr>
          <p:sp>
            <p:nvSpPr>
              <p:cNvPr id="3129" name="Google Shape;3129;p206"/>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130" name="Google Shape;3130;p206"/>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131" name="Google Shape;3131;p206"/>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132" name="Google Shape;3132;p206"/>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133" name="Google Shape;3133;p206"/>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134" name="Google Shape;3134;p206"/>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135" name="Google Shape;3135;p206"/>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136" name="Google Shape;3136;p206"/>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137" name="Google Shape;3137;p206"/>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138" name="Google Shape;3138;p206"/>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139" name="Google Shape;3139;p206"/>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140" name="Google Shape;3140;p206"/>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141" name="Google Shape;3141;p206"/>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142" name="Google Shape;3142;p206"/>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143" name="Google Shape;3143;p206"/>
          <p:cNvSpPr txBox="1"/>
          <p:nvPr>
            <p:ph idx="1" type="subTitle"/>
          </p:nvPr>
        </p:nvSpPr>
        <p:spPr>
          <a:xfrm>
            <a:off x="963168" y="1767840"/>
            <a:ext cx="2057400" cy="2469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44" name="Google Shape;3144;p206"/>
          <p:cNvSpPr txBox="1"/>
          <p:nvPr>
            <p:ph idx="2" type="subTitle"/>
          </p:nvPr>
        </p:nvSpPr>
        <p:spPr>
          <a:xfrm>
            <a:off x="963168" y="1831848"/>
            <a:ext cx="20574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145" name="Google Shape;3145;p206"/>
          <p:cNvSpPr txBox="1"/>
          <p:nvPr>
            <p:ph idx="3" type="subTitle"/>
          </p:nvPr>
        </p:nvSpPr>
        <p:spPr>
          <a:xfrm>
            <a:off x="4203826" y="424375"/>
            <a:ext cx="30906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46" name="Google Shape;3146;p206"/>
          <p:cNvSpPr txBox="1"/>
          <p:nvPr>
            <p:ph idx="4" type="subTitle"/>
          </p:nvPr>
        </p:nvSpPr>
        <p:spPr>
          <a:xfrm>
            <a:off x="4206220" y="488400"/>
            <a:ext cx="30906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147" name="Google Shape;3147;p206"/>
          <p:cNvSpPr txBox="1"/>
          <p:nvPr>
            <p:ph idx="5" type="subTitle"/>
          </p:nvPr>
        </p:nvSpPr>
        <p:spPr>
          <a:xfrm>
            <a:off x="5971036" y="2868328"/>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48" name="Google Shape;3148;p206"/>
          <p:cNvSpPr txBox="1"/>
          <p:nvPr>
            <p:ph idx="6" type="subTitle"/>
          </p:nvPr>
        </p:nvSpPr>
        <p:spPr>
          <a:xfrm>
            <a:off x="5971036" y="2926961"/>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149" name="Google Shape;3149;p206"/>
          <p:cNvSpPr txBox="1"/>
          <p:nvPr>
            <p:ph idx="7" type="subTitle"/>
          </p:nvPr>
        </p:nvSpPr>
        <p:spPr>
          <a:xfrm>
            <a:off x="5972794" y="1718497"/>
            <a:ext cx="20574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50" name="Google Shape;3150;p206"/>
          <p:cNvSpPr txBox="1"/>
          <p:nvPr>
            <p:ph idx="8" type="subTitle"/>
          </p:nvPr>
        </p:nvSpPr>
        <p:spPr>
          <a:xfrm>
            <a:off x="5972794" y="1782504"/>
            <a:ext cx="20574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151" name="Google Shape;3151;p206"/>
          <p:cNvSpPr txBox="1"/>
          <p:nvPr>
            <p:ph idx="9" type="subTitle"/>
          </p:nvPr>
        </p:nvSpPr>
        <p:spPr>
          <a:xfrm>
            <a:off x="975636" y="2916215"/>
            <a:ext cx="2057400" cy="2469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52" name="Google Shape;3152;p206"/>
          <p:cNvSpPr txBox="1"/>
          <p:nvPr>
            <p:ph idx="13" type="subTitle"/>
          </p:nvPr>
        </p:nvSpPr>
        <p:spPr>
          <a:xfrm>
            <a:off x="975636" y="2974848"/>
            <a:ext cx="20574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153" name="Google Shape;3153;p206"/>
          <p:cNvSpPr txBox="1"/>
          <p:nvPr>
            <p:ph idx="14" type="subTitle"/>
          </p:nvPr>
        </p:nvSpPr>
        <p:spPr>
          <a:xfrm>
            <a:off x="4202619" y="4094350"/>
            <a:ext cx="3087000" cy="246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54" name="Google Shape;3154;p206"/>
          <p:cNvSpPr txBox="1"/>
          <p:nvPr>
            <p:ph idx="15" type="subTitle"/>
          </p:nvPr>
        </p:nvSpPr>
        <p:spPr>
          <a:xfrm>
            <a:off x="4206220" y="4158360"/>
            <a:ext cx="30870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0. Four dates horizontal timeline">
  <p:cSld name="80. Four dates horizontal timeline">
    <p:spTree>
      <p:nvGrpSpPr>
        <p:cNvPr id="3155" name="Shape 3155"/>
        <p:cNvGrpSpPr/>
        <p:nvPr/>
      </p:nvGrpSpPr>
      <p:grpSpPr>
        <a:xfrm>
          <a:off x="0" y="0"/>
          <a:ext cx="0" cy="0"/>
          <a:chOff x="0" y="0"/>
          <a:chExt cx="0" cy="0"/>
        </a:xfrm>
      </p:grpSpPr>
      <p:grpSp>
        <p:nvGrpSpPr>
          <p:cNvPr id="3156" name="Google Shape;3156;p207"/>
          <p:cNvGrpSpPr/>
          <p:nvPr/>
        </p:nvGrpSpPr>
        <p:grpSpPr>
          <a:xfrm>
            <a:off x="3221040" y="2557926"/>
            <a:ext cx="120037" cy="1042515"/>
            <a:chOff x="8582641" y="8238480"/>
            <a:chExt cx="320100" cy="2780040"/>
          </a:xfrm>
        </p:grpSpPr>
        <p:cxnSp>
          <p:nvCxnSpPr>
            <p:cNvPr id="3157" name="Google Shape;3157;p207"/>
            <p:cNvCxnSpPr/>
            <p:nvPr/>
          </p:nvCxnSpPr>
          <p:spPr>
            <a:xfrm rot="10800000">
              <a:off x="8742721" y="8238480"/>
              <a:ext cx="0" cy="2460000"/>
            </a:xfrm>
            <a:prstGeom prst="straightConnector1">
              <a:avLst/>
            </a:prstGeom>
            <a:noFill/>
            <a:ln cap="flat" cmpd="sng" w="19050">
              <a:solidFill>
                <a:schemeClr val="dk2"/>
              </a:solidFill>
              <a:prstDash val="solid"/>
              <a:miter lim="400000"/>
              <a:headEnd len="sm" w="sm" type="none"/>
              <a:tailEnd len="sm" w="sm" type="none"/>
            </a:ln>
          </p:spPr>
        </p:cxnSp>
        <p:sp>
          <p:nvSpPr>
            <p:cNvPr id="3158" name="Google Shape;3158;p207"/>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159" name="Google Shape;3159;p207"/>
          <p:cNvGrpSpPr/>
          <p:nvPr/>
        </p:nvGrpSpPr>
        <p:grpSpPr>
          <a:xfrm>
            <a:off x="714398" y="643304"/>
            <a:ext cx="257175" cy="1431608"/>
            <a:chOff x="1880997" y="2193885"/>
            <a:chExt cx="685800" cy="3817620"/>
          </a:xfrm>
        </p:grpSpPr>
        <p:cxnSp>
          <p:nvCxnSpPr>
            <p:cNvPr id="3160" name="Google Shape;3160;p207"/>
            <p:cNvCxnSpPr/>
            <p:nvPr/>
          </p:nvCxnSpPr>
          <p:spPr>
            <a:xfrm rot="5400000">
              <a:off x="76200" y="4182705"/>
              <a:ext cx="3657600" cy="0"/>
            </a:xfrm>
            <a:prstGeom prst="straightConnector1">
              <a:avLst/>
            </a:prstGeom>
            <a:noFill/>
            <a:ln cap="flat" cmpd="sng" w="19050">
              <a:solidFill>
                <a:schemeClr val="dk2"/>
              </a:solidFill>
              <a:prstDash val="solid"/>
              <a:miter lim="400000"/>
              <a:headEnd len="sm" w="sm" type="none"/>
              <a:tailEnd len="sm" w="sm" type="none"/>
            </a:ln>
          </p:spPr>
        </p:cxnSp>
        <p:sp>
          <p:nvSpPr>
            <p:cNvPr id="3161" name="Google Shape;3161;p207"/>
            <p:cNvSpPr/>
            <p:nvPr/>
          </p:nvSpPr>
          <p:spPr>
            <a:xfrm>
              <a:off x="2246697" y="2193885"/>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3162" name="Google Shape;3162;p207"/>
            <p:cNvCxnSpPr/>
            <p:nvPr/>
          </p:nvCxnSpPr>
          <p:spPr>
            <a:xfrm rot="10800000">
              <a:off x="1880997" y="2355483"/>
              <a:ext cx="365700" cy="0"/>
            </a:xfrm>
            <a:prstGeom prst="straightConnector1">
              <a:avLst/>
            </a:prstGeom>
            <a:noFill/>
            <a:ln cap="flat" cmpd="sng" w="19050">
              <a:solidFill>
                <a:schemeClr val="dk2"/>
              </a:solidFill>
              <a:prstDash val="solid"/>
              <a:miter lim="400000"/>
              <a:headEnd len="sm" w="sm" type="none"/>
              <a:tailEnd len="sm" w="sm" type="none"/>
            </a:ln>
          </p:spPr>
        </p:cxnSp>
      </p:grpSp>
      <p:cxnSp>
        <p:nvCxnSpPr>
          <p:cNvPr id="3163" name="Google Shape;3163;p207"/>
          <p:cNvCxnSpPr/>
          <p:nvPr/>
        </p:nvCxnSpPr>
        <p:spPr>
          <a:xfrm>
            <a:off x="714375" y="2379232"/>
            <a:ext cx="7715100" cy="0"/>
          </a:xfrm>
          <a:prstGeom prst="straightConnector1">
            <a:avLst/>
          </a:prstGeom>
          <a:noFill/>
          <a:ln cap="flat" cmpd="sng" w="19050">
            <a:solidFill>
              <a:schemeClr val="dk2"/>
            </a:solidFill>
            <a:prstDash val="solid"/>
            <a:miter lim="400000"/>
            <a:headEnd len="sm" w="sm" type="none"/>
            <a:tailEnd len="sm" w="sm" type="none"/>
          </a:ln>
        </p:spPr>
      </p:cxnSp>
      <p:sp>
        <p:nvSpPr>
          <p:cNvPr id="3164" name="Google Shape;3164;p207"/>
          <p:cNvSpPr/>
          <p:nvPr/>
        </p:nvSpPr>
        <p:spPr>
          <a:xfrm>
            <a:off x="427171" y="2067563"/>
            <a:ext cx="5451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165" name="Google Shape;3165;p207"/>
          <p:cNvSpPr/>
          <p:nvPr/>
        </p:nvSpPr>
        <p:spPr>
          <a:xfrm>
            <a:off x="3008505" y="2067563"/>
            <a:ext cx="545100" cy="5487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166" name="Google Shape;3166;p207"/>
          <p:cNvGrpSpPr/>
          <p:nvPr/>
        </p:nvGrpSpPr>
        <p:grpSpPr>
          <a:xfrm rot="10800000">
            <a:off x="8190475" y="2478897"/>
            <a:ext cx="257175" cy="1508220"/>
            <a:chOff x="1880997" y="2193885"/>
            <a:chExt cx="685800" cy="4021920"/>
          </a:xfrm>
        </p:grpSpPr>
        <p:cxnSp>
          <p:nvCxnSpPr>
            <p:cNvPr id="3167" name="Google Shape;3167;p207"/>
            <p:cNvCxnSpPr/>
            <p:nvPr/>
          </p:nvCxnSpPr>
          <p:spPr>
            <a:xfrm>
              <a:off x="1905000" y="2353905"/>
              <a:ext cx="0" cy="3861900"/>
            </a:xfrm>
            <a:prstGeom prst="straightConnector1">
              <a:avLst/>
            </a:prstGeom>
            <a:noFill/>
            <a:ln cap="flat" cmpd="sng" w="19050">
              <a:solidFill>
                <a:schemeClr val="dk2"/>
              </a:solidFill>
              <a:prstDash val="solid"/>
              <a:miter lim="400000"/>
              <a:headEnd len="sm" w="sm" type="none"/>
              <a:tailEnd len="sm" w="sm" type="none"/>
            </a:ln>
          </p:spPr>
        </p:cxnSp>
        <p:sp>
          <p:nvSpPr>
            <p:cNvPr id="3168" name="Google Shape;3168;p207"/>
            <p:cNvSpPr/>
            <p:nvPr/>
          </p:nvSpPr>
          <p:spPr>
            <a:xfrm>
              <a:off x="2246697" y="2193885"/>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3169" name="Google Shape;3169;p207"/>
            <p:cNvCxnSpPr/>
            <p:nvPr/>
          </p:nvCxnSpPr>
          <p:spPr>
            <a:xfrm rot="10800000">
              <a:off x="1880997" y="2355483"/>
              <a:ext cx="365700" cy="0"/>
            </a:xfrm>
            <a:prstGeom prst="straightConnector1">
              <a:avLst/>
            </a:prstGeom>
            <a:noFill/>
            <a:ln cap="flat" cmpd="sng" w="19050">
              <a:solidFill>
                <a:schemeClr val="dk2"/>
              </a:solidFill>
              <a:prstDash val="solid"/>
              <a:miter lim="400000"/>
              <a:headEnd len="sm" w="sm" type="none"/>
              <a:tailEnd len="sm" w="sm" type="none"/>
            </a:ln>
          </p:spPr>
        </p:cxnSp>
      </p:grpSp>
      <p:grpSp>
        <p:nvGrpSpPr>
          <p:cNvPr id="3170" name="Google Shape;3170;p207"/>
          <p:cNvGrpSpPr/>
          <p:nvPr/>
        </p:nvGrpSpPr>
        <p:grpSpPr>
          <a:xfrm flipH="1" rot="10800000">
            <a:off x="5797858" y="1190992"/>
            <a:ext cx="120037" cy="902002"/>
            <a:chOff x="8582641" y="8613180"/>
            <a:chExt cx="320100" cy="2405340"/>
          </a:xfrm>
        </p:grpSpPr>
        <p:cxnSp>
          <p:nvCxnSpPr>
            <p:cNvPr id="3171" name="Google Shape;3171;p207"/>
            <p:cNvCxnSpPr/>
            <p:nvPr/>
          </p:nvCxnSpPr>
          <p:spPr>
            <a:xfrm rot="10800000">
              <a:off x="8742721" y="8613180"/>
              <a:ext cx="0" cy="2085300"/>
            </a:xfrm>
            <a:prstGeom prst="straightConnector1">
              <a:avLst/>
            </a:prstGeom>
            <a:noFill/>
            <a:ln cap="flat" cmpd="sng" w="19050">
              <a:solidFill>
                <a:schemeClr val="dk2"/>
              </a:solidFill>
              <a:prstDash val="solid"/>
              <a:miter lim="400000"/>
              <a:headEnd len="sm" w="sm" type="none"/>
              <a:tailEnd len="sm" w="sm" type="none"/>
            </a:ln>
          </p:spPr>
        </p:cxnSp>
        <p:sp>
          <p:nvSpPr>
            <p:cNvPr id="3172" name="Google Shape;3172;p207"/>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3173" name="Google Shape;3173;p207"/>
          <p:cNvSpPr/>
          <p:nvPr/>
        </p:nvSpPr>
        <p:spPr>
          <a:xfrm>
            <a:off x="5589834" y="2067563"/>
            <a:ext cx="545100" cy="5487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174" name="Google Shape;3174;p207"/>
          <p:cNvSpPr/>
          <p:nvPr/>
        </p:nvSpPr>
        <p:spPr>
          <a:xfrm>
            <a:off x="8190506" y="2067563"/>
            <a:ext cx="545100" cy="548700"/>
          </a:xfrm>
          <a:prstGeom prst="ellipse">
            <a:avLst/>
          </a:prstGeom>
          <a:solidFill>
            <a:srgbClr val="090C0F"/>
          </a:soli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175" name="Google Shape;3175;p207"/>
          <p:cNvGrpSpPr/>
          <p:nvPr/>
        </p:nvGrpSpPr>
        <p:grpSpPr>
          <a:xfrm>
            <a:off x="9190199" y="0"/>
            <a:ext cx="2579242" cy="2568339"/>
            <a:chOff x="22170399" y="777240"/>
            <a:chExt cx="6877978" cy="6848903"/>
          </a:xfrm>
        </p:grpSpPr>
        <p:grpSp>
          <p:nvGrpSpPr>
            <p:cNvPr id="3176" name="Google Shape;3176;p207"/>
            <p:cNvGrpSpPr/>
            <p:nvPr/>
          </p:nvGrpSpPr>
          <p:grpSpPr>
            <a:xfrm>
              <a:off x="22170399" y="777240"/>
              <a:ext cx="6877978" cy="6848903"/>
              <a:chOff x="22155159" y="0"/>
              <a:chExt cx="6877978" cy="6848903"/>
            </a:xfrm>
          </p:grpSpPr>
          <p:sp>
            <p:nvSpPr>
              <p:cNvPr id="3177" name="Google Shape;3177;p207"/>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178" name="Google Shape;3178;p207"/>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179" name="Google Shape;3179;p207"/>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180" name="Google Shape;3180;p207"/>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181" name="Google Shape;3181;p207"/>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182" name="Google Shape;3182;p207"/>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183" name="Google Shape;3183;p207"/>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184" name="Google Shape;3184;p207"/>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185" name="Google Shape;3185;p207"/>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186" name="Google Shape;3186;p207"/>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187" name="Google Shape;3187;p207"/>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188" name="Google Shape;3188;p207"/>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189" name="Google Shape;3189;p207"/>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190" name="Google Shape;3190;p207"/>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191" name="Google Shape;3191;p207"/>
          <p:cNvSpPr txBox="1"/>
          <p:nvPr>
            <p:ph idx="1" type="subTitle"/>
          </p:nvPr>
        </p:nvSpPr>
        <p:spPr>
          <a:xfrm>
            <a:off x="1036750" y="660450"/>
            <a:ext cx="27567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92" name="Google Shape;3192;p207"/>
          <p:cNvSpPr txBox="1"/>
          <p:nvPr>
            <p:ph idx="2" type="subTitle"/>
          </p:nvPr>
        </p:nvSpPr>
        <p:spPr>
          <a:xfrm>
            <a:off x="1036754" y="312275"/>
            <a:ext cx="27567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193" name="Google Shape;3193;p207"/>
          <p:cNvSpPr txBox="1"/>
          <p:nvPr>
            <p:ph idx="3" type="subTitle"/>
          </p:nvPr>
        </p:nvSpPr>
        <p:spPr>
          <a:xfrm>
            <a:off x="4479525" y="660450"/>
            <a:ext cx="27567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94" name="Google Shape;3194;p207"/>
          <p:cNvSpPr txBox="1"/>
          <p:nvPr>
            <p:ph idx="4" type="subTitle"/>
          </p:nvPr>
        </p:nvSpPr>
        <p:spPr>
          <a:xfrm>
            <a:off x="4479529" y="312275"/>
            <a:ext cx="2756700" cy="4482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195" name="Google Shape;3195;p207"/>
          <p:cNvSpPr txBox="1"/>
          <p:nvPr>
            <p:ph idx="5" type="subTitle"/>
          </p:nvPr>
        </p:nvSpPr>
        <p:spPr>
          <a:xfrm>
            <a:off x="1902700" y="3819875"/>
            <a:ext cx="27567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96" name="Google Shape;3196;p207"/>
          <p:cNvSpPr txBox="1"/>
          <p:nvPr>
            <p:ph idx="6" type="subTitle"/>
          </p:nvPr>
        </p:nvSpPr>
        <p:spPr>
          <a:xfrm>
            <a:off x="1902704" y="3471700"/>
            <a:ext cx="2756700" cy="4482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197" name="Google Shape;3197;p207"/>
          <p:cNvSpPr txBox="1"/>
          <p:nvPr>
            <p:ph idx="7" type="subTitle"/>
          </p:nvPr>
        </p:nvSpPr>
        <p:spPr>
          <a:xfrm>
            <a:off x="5306575" y="3819875"/>
            <a:ext cx="27567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98" name="Google Shape;3198;p207"/>
          <p:cNvSpPr txBox="1"/>
          <p:nvPr>
            <p:ph idx="8" type="subTitle"/>
          </p:nvPr>
        </p:nvSpPr>
        <p:spPr>
          <a:xfrm>
            <a:off x="5306579" y="3471700"/>
            <a:ext cx="27567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1. Five dates horizontal timeline">
  <p:cSld name="81. Five dates horizontal timeline">
    <p:spTree>
      <p:nvGrpSpPr>
        <p:cNvPr id="3199" name="Shape 3199"/>
        <p:cNvGrpSpPr/>
        <p:nvPr/>
      </p:nvGrpSpPr>
      <p:grpSpPr>
        <a:xfrm>
          <a:off x="0" y="0"/>
          <a:ext cx="0" cy="0"/>
          <a:chOff x="0" y="0"/>
          <a:chExt cx="0" cy="0"/>
        </a:xfrm>
      </p:grpSpPr>
      <p:grpSp>
        <p:nvGrpSpPr>
          <p:cNvPr id="3200" name="Google Shape;3200;p208"/>
          <p:cNvGrpSpPr/>
          <p:nvPr/>
        </p:nvGrpSpPr>
        <p:grpSpPr>
          <a:xfrm flipH="1" rot="10800000">
            <a:off x="4507720" y="1972632"/>
            <a:ext cx="120038" cy="902002"/>
            <a:chOff x="8582641" y="8613180"/>
            <a:chExt cx="320100" cy="2405340"/>
          </a:xfrm>
        </p:grpSpPr>
        <p:cxnSp>
          <p:nvCxnSpPr>
            <p:cNvPr id="3201" name="Google Shape;3201;p208"/>
            <p:cNvCxnSpPr/>
            <p:nvPr/>
          </p:nvCxnSpPr>
          <p:spPr>
            <a:xfrm rot="10800000">
              <a:off x="8742721" y="8613180"/>
              <a:ext cx="0" cy="2085300"/>
            </a:xfrm>
            <a:prstGeom prst="straightConnector1">
              <a:avLst/>
            </a:prstGeom>
            <a:noFill/>
            <a:ln cap="flat" cmpd="sng" w="19050">
              <a:solidFill>
                <a:schemeClr val="dk2"/>
              </a:solidFill>
              <a:prstDash val="solid"/>
              <a:miter lim="400000"/>
              <a:headEnd len="sm" w="sm" type="none"/>
              <a:tailEnd len="sm" w="sm" type="none"/>
            </a:ln>
          </p:spPr>
        </p:cxnSp>
        <p:sp>
          <p:nvSpPr>
            <p:cNvPr id="3202" name="Google Shape;3202;p208"/>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203" name="Google Shape;3203;p208"/>
          <p:cNvGrpSpPr/>
          <p:nvPr/>
        </p:nvGrpSpPr>
        <p:grpSpPr>
          <a:xfrm>
            <a:off x="2567464" y="2844416"/>
            <a:ext cx="120037" cy="1004265"/>
            <a:chOff x="8582641" y="8340480"/>
            <a:chExt cx="320100" cy="2678040"/>
          </a:xfrm>
        </p:grpSpPr>
        <p:cxnSp>
          <p:nvCxnSpPr>
            <p:cNvPr id="3204" name="Google Shape;3204;p208"/>
            <p:cNvCxnSpPr/>
            <p:nvPr/>
          </p:nvCxnSpPr>
          <p:spPr>
            <a:xfrm rot="10800000">
              <a:off x="8742721" y="8340480"/>
              <a:ext cx="0" cy="2358000"/>
            </a:xfrm>
            <a:prstGeom prst="straightConnector1">
              <a:avLst/>
            </a:prstGeom>
            <a:noFill/>
            <a:ln cap="flat" cmpd="sng" w="19050">
              <a:solidFill>
                <a:schemeClr val="dk2"/>
              </a:solidFill>
              <a:prstDash val="solid"/>
              <a:miter lim="400000"/>
              <a:headEnd len="sm" w="sm" type="none"/>
              <a:tailEnd len="sm" w="sm" type="none"/>
            </a:ln>
          </p:spPr>
        </p:cxnSp>
        <p:sp>
          <p:nvSpPr>
            <p:cNvPr id="3205" name="Google Shape;3205;p208"/>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206" name="Google Shape;3206;p208"/>
          <p:cNvGrpSpPr/>
          <p:nvPr/>
        </p:nvGrpSpPr>
        <p:grpSpPr>
          <a:xfrm>
            <a:off x="704896" y="1348810"/>
            <a:ext cx="266776" cy="1485054"/>
            <a:chOff x="1880997" y="2193885"/>
            <a:chExt cx="685800" cy="3817620"/>
          </a:xfrm>
        </p:grpSpPr>
        <p:cxnSp>
          <p:nvCxnSpPr>
            <p:cNvPr id="3207" name="Google Shape;3207;p208"/>
            <p:cNvCxnSpPr/>
            <p:nvPr/>
          </p:nvCxnSpPr>
          <p:spPr>
            <a:xfrm rot="5400000">
              <a:off x="76200" y="4182705"/>
              <a:ext cx="3657600" cy="0"/>
            </a:xfrm>
            <a:prstGeom prst="straightConnector1">
              <a:avLst/>
            </a:prstGeom>
            <a:noFill/>
            <a:ln cap="flat" cmpd="sng" w="19050">
              <a:solidFill>
                <a:schemeClr val="dk2"/>
              </a:solidFill>
              <a:prstDash val="solid"/>
              <a:miter lim="400000"/>
              <a:headEnd len="sm" w="sm" type="none"/>
              <a:tailEnd len="sm" w="sm" type="none"/>
            </a:ln>
          </p:spPr>
        </p:cxnSp>
        <p:sp>
          <p:nvSpPr>
            <p:cNvPr id="3208" name="Google Shape;3208;p208"/>
            <p:cNvSpPr/>
            <p:nvPr/>
          </p:nvSpPr>
          <p:spPr>
            <a:xfrm>
              <a:off x="2246697" y="2193885"/>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3209" name="Google Shape;3209;p208"/>
            <p:cNvCxnSpPr/>
            <p:nvPr/>
          </p:nvCxnSpPr>
          <p:spPr>
            <a:xfrm rot="10800000">
              <a:off x="1880997" y="2355483"/>
              <a:ext cx="365700" cy="0"/>
            </a:xfrm>
            <a:prstGeom prst="straightConnector1">
              <a:avLst/>
            </a:prstGeom>
            <a:noFill/>
            <a:ln cap="flat" cmpd="sng" w="19050">
              <a:solidFill>
                <a:schemeClr val="dk2"/>
              </a:solidFill>
              <a:prstDash val="solid"/>
              <a:miter lim="400000"/>
              <a:headEnd len="sm" w="sm" type="none"/>
              <a:tailEnd len="sm" w="sm" type="none"/>
            </a:ln>
          </p:spPr>
        </p:cxnSp>
      </p:grpSp>
      <p:cxnSp>
        <p:nvCxnSpPr>
          <p:cNvPr id="3210" name="Google Shape;3210;p208"/>
          <p:cNvCxnSpPr/>
          <p:nvPr/>
        </p:nvCxnSpPr>
        <p:spPr>
          <a:xfrm>
            <a:off x="714375" y="2860046"/>
            <a:ext cx="7715100" cy="0"/>
          </a:xfrm>
          <a:prstGeom prst="straightConnector1">
            <a:avLst/>
          </a:prstGeom>
          <a:noFill/>
          <a:ln cap="flat" cmpd="sng" w="19050">
            <a:solidFill>
              <a:schemeClr val="dk2"/>
            </a:solidFill>
            <a:prstDash val="solid"/>
            <a:miter lim="400000"/>
            <a:headEnd len="sm" w="sm" type="none"/>
            <a:tailEnd len="sm" w="sm" type="none"/>
          </a:ln>
        </p:spPr>
      </p:cxnSp>
      <p:sp>
        <p:nvSpPr>
          <p:cNvPr id="3211" name="Google Shape;3211;p208"/>
          <p:cNvSpPr/>
          <p:nvPr/>
        </p:nvSpPr>
        <p:spPr>
          <a:xfrm>
            <a:off x="2363020" y="2585709"/>
            <a:ext cx="545100" cy="5487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212" name="Google Shape;3212;p208"/>
          <p:cNvSpPr/>
          <p:nvPr/>
        </p:nvSpPr>
        <p:spPr>
          <a:xfrm>
            <a:off x="4298828" y="2585709"/>
            <a:ext cx="545100" cy="5487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213" name="Google Shape;3213;p208"/>
          <p:cNvGrpSpPr/>
          <p:nvPr/>
        </p:nvGrpSpPr>
        <p:grpSpPr>
          <a:xfrm>
            <a:off x="6439817" y="2844362"/>
            <a:ext cx="120037" cy="1021590"/>
            <a:chOff x="8582641" y="8294280"/>
            <a:chExt cx="320100" cy="2724240"/>
          </a:xfrm>
        </p:grpSpPr>
        <p:cxnSp>
          <p:nvCxnSpPr>
            <p:cNvPr id="3214" name="Google Shape;3214;p208"/>
            <p:cNvCxnSpPr/>
            <p:nvPr/>
          </p:nvCxnSpPr>
          <p:spPr>
            <a:xfrm rot="10800000">
              <a:off x="8742721" y="8294280"/>
              <a:ext cx="0" cy="2404200"/>
            </a:xfrm>
            <a:prstGeom prst="straightConnector1">
              <a:avLst/>
            </a:prstGeom>
            <a:noFill/>
            <a:ln cap="flat" cmpd="sng" w="19050">
              <a:solidFill>
                <a:schemeClr val="dk2"/>
              </a:solidFill>
              <a:prstDash val="solid"/>
              <a:miter lim="400000"/>
              <a:headEnd len="sm" w="sm" type="none"/>
              <a:tailEnd len="sm" w="sm" type="none"/>
            </a:ln>
          </p:spPr>
        </p:cxnSp>
        <p:sp>
          <p:nvSpPr>
            <p:cNvPr id="3215" name="Google Shape;3215;p208"/>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3216" name="Google Shape;3216;p208"/>
          <p:cNvSpPr/>
          <p:nvPr/>
        </p:nvSpPr>
        <p:spPr>
          <a:xfrm>
            <a:off x="6227322" y="2585709"/>
            <a:ext cx="545100" cy="548700"/>
          </a:xfrm>
          <a:prstGeom prst="ellipse">
            <a:avLst/>
          </a:prstGeom>
          <a:solidFill>
            <a:srgbClr val="090C0F"/>
          </a:soli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217" name="Google Shape;3217;p208"/>
          <p:cNvGrpSpPr/>
          <p:nvPr/>
        </p:nvGrpSpPr>
        <p:grpSpPr>
          <a:xfrm flipH="1">
            <a:off x="8180999" y="1348743"/>
            <a:ext cx="257175" cy="1465566"/>
            <a:chOff x="1880997" y="2193885"/>
            <a:chExt cx="685800" cy="3908175"/>
          </a:xfrm>
        </p:grpSpPr>
        <p:cxnSp>
          <p:nvCxnSpPr>
            <p:cNvPr id="3218" name="Google Shape;3218;p208"/>
            <p:cNvCxnSpPr/>
            <p:nvPr/>
          </p:nvCxnSpPr>
          <p:spPr>
            <a:xfrm>
              <a:off x="1904713" y="2354160"/>
              <a:ext cx="2400" cy="3747900"/>
            </a:xfrm>
            <a:prstGeom prst="straightConnector1">
              <a:avLst/>
            </a:prstGeom>
            <a:noFill/>
            <a:ln cap="flat" cmpd="sng" w="19050">
              <a:solidFill>
                <a:schemeClr val="dk2"/>
              </a:solidFill>
              <a:prstDash val="solid"/>
              <a:miter lim="400000"/>
              <a:headEnd len="sm" w="sm" type="none"/>
              <a:tailEnd len="sm" w="sm" type="none"/>
            </a:ln>
          </p:spPr>
        </p:cxnSp>
        <p:sp>
          <p:nvSpPr>
            <p:cNvPr id="3219" name="Google Shape;3219;p208"/>
            <p:cNvSpPr/>
            <p:nvPr/>
          </p:nvSpPr>
          <p:spPr>
            <a:xfrm>
              <a:off x="2246697" y="2193885"/>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3220" name="Google Shape;3220;p208"/>
            <p:cNvCxnSpPr/>
            <p:nvPr/>
          </p:nvCxnSpPr>
          <p:spPr>
            <a:xfrm rot="10800000">
              <a:off x="1880997" y="2355483"/>
              <a:ext cx="365700" cy="0"/>
            </a:xfrm>
            <a:prstGeom prst="straightConnector1">
              <a:avLst/>
            </a:prstGeom>
            <a:noFill/>
            <a:ln cap="flat" cmpd="sng" w="19050">
              <a:solidFill>
                <a:schemeClr val="dk2"/>
              </a:solidFill>
              <a:prstDash val="solid"/>
              <a:miter lim="400000"/>
              <a:headEnd len="sm" w="sm" type="none"/>
              <a:tailEnd len="sm" w="sm" type="none"/>
            </a:ln>
          </p:spPr>
        </p:cxnSp>
      </p:grpSp>
      <p:sp>
        <p:nvSpPr>
          <p:cNvPr id="3221" name="Google Shape;3221;p208"/>
          <p:cNvSpPr/>
          <p:nvPr/>
        </p:nvSpPr>
        <p:spPr>
          <a:xfrm>
            <a:off x="441846" y="2585709"/>
            <a:ext cx="5451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222" name="Google Shape;3222;p208"/>
          <p:cNvSpPr/>
          <p:nvPr/>
        </p:nvSpPr>
        <p:spPr>
          <a:xfrm>
            <a:off x="8155831" y="2585709"/>
            <a:ext cx="545100" cy="548700"/>
          </a:xfrm>
          <a:prstGeom prst="ellipse">
            <a:avLst/>
          </a:prstGeom>
          <a:solidFill>
            <a:srgbClr val="090C0F"/>
          </a:solidFill>
          <a:ln cap="flat" cmpd="sng" w="19050">
            <a:solidFill>
              <a:schemeClr val="accent5"/>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223" name="Google Shape;3223;p208"/>
          <p:cNvGrpSpPr/>
          <p:nvPr/>
        </p:nvGrpSpPr>
        <p:grpSpPr>
          <a:xfrm>
            <a:off x="9190199" y="0"/>
            <a:ext cx="2579242" cy="2568339"/>
            <a:chOff x="22170399" y="777240"/>
            <a:chExt cx="6877978" cy="6848903"/>
          </a:xfrm>
        </p:grpSpPr>
        <p:grpSp>
          <p:nvGrpSpPr>
            <p:cNvPr id="3224" name="Google Shape;3224;p208"/>
            <p:cNvGrpSpPr/>
            <p:nvPr/>
          </p:nvGrpSpPr>
          <p:grpSpPr>
            <a:xfrm>
              <a:off x="22170399" y="777240"/>
              <a:ext cx="6877978" cy="6848903"/>
              <a:chOff x="22155159" y="0"/>
              <a:chExt cx="6877978" cy="6848903"/>
            </a:xfrm>
          </p:grpSpPr>
          <p:sp>
            <p:nvSpPr>
              <p:cNvPr id="3225" name="Google Shape;3225;p208"/>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226" name="Google Shape;3226;p208"/>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227" name="Google Shape;3227;p208"/>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228" name="Google Shape;3228;p208"/>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229" name="Google Shape;3229;p208"/>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230" name="Google Shape;3230;p208"/>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231" name="Google Shape;3231;p208"/>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232" name="Google Shape;3232;p208"/>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233" name="Google Shape;3233;p208"/>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234" name="Google Shape;3234;p208"/>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235" name="Google Shape;3235;p208"/>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236" name="Google Shape;3236;p208"/>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237" name="Google Shape;3237;p208"/>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238" name="Google Shape;3238;p208"/>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239" name="Google Shape;3239;p208"/>
          <p:cNvSpPr txBox="1"/>
          <p:nvPr>
            <p:ph idx="1" type="subTitle"/>
          </p:nvPr>
        </p:nvSpPr>
        <p:spPr>
          <a:xfrm>
            <a:off x="1036750" y="1422450"/>
            <a:ext cx="21507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240" name="Google Shape;3240;p208"/>
          <p:cNvSpPr txBox="1"/>
          <p:nvPr>
            <p:ph idx="2" type="subTitle"/>
          </p:nvPr>
        </p:nvSpPr>
        <p:spPr>
          <a:xfrm>
            <a:off x="1036753" y="1123219"/>
            <a:ext cx="21507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241" name="Google Shape;3241;p208"/>
          <p:cNvSpPr txBox="1"/>
          <p:nvPr>
            <p:ph idx="3" type="subTitle"/>
          </p:nvPr>
        </p:nvSpPr>
        <p:spPr>
          <a:xfrm>
            <a:off x="3496025" y="1422450"/>
            <a:ext cx="21507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242" name="Google Shape;3242;p208"/>
          <p:cNvSpPr txBox="1"/>
          <p:nvPr>
            <p:ph idx="4" type="subTitle"/>
          </p:nvPr>
        </p:nvSpPr>
        <p:spPr>
          <a:xfrm>
            <a:off x="3496028" y="1123219"/>
            <a:ext cx="2150700" cy="4482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243" name="Google Shape;3243;p208"/>
          <p:cNvSpPr txBox="1"/>
          <p:nvPr>
            <p:ph idx="5" type="subTitle"/>
          </p:nvPr>
        </p:nvSpPr>
        <p:spPr>
          <a:xfrm>
            <a:off x="5955300" y="1422450"/>
            <a:ext cx="21507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244" name="Google Shape;3244;p208"/>
          <p:cNvSpPr txBox="1"/>
          <p:nvPr>
            <p:ph idx="6" type="subTitle"/>
          </p:nvPr>
        </p:nvSpPr>
        <p:spPr>
          <a:xfrm>
            <a:off x="5955303" y="1123219"/>
            <a:ext cx="21507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245" name="Google Shape;3245;p208"/>
          <p:cNvSpPr txBox="1"/>
          <p:nvPr>
            <p:ph idx="7" type="subTitle"/>
          </p:nvPr>
        </p:nvSpPr>
        <p:spPr>
          <a:xfrm>
            <a:off x="1567538" y="4193075"/>
            <a:ext cx="21507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246" name="Google Shape;3246;p208"/>
          <p:cNvSpPr txBox="1"/>
          <p:nvPr>
            <p:ph idx="8" type="subTitle"/>
          </p:nvPr>
        </p:nvSpPr>
        <p:spPr>
          <a:xfrm>
            <a:off x="1567540" y="3893844"/>
            <a:ext cx="2150700" cy="4482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247" name="Google Shape;3247;p208"/>
          <p:cNvSpPr txBox="1"/>
          <p:nvPr>
            <p:ph idx="9" type="subTitle"/>
          </p:nvPr>
        </p:nvSpPr>
        <p:spPr>
          <a:xfrm>
            <a:off x="5424500" y="4193075"/>
            <a:ext cx="21507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248" name="Google Shape;3248;p208"/>
          <p:cNvSpPr txBox="1"/>
          <p:nvPr>
            <p:ph idx="13" type="subTitle"/>
          </p:nvPr>
        </p:nvSpPr>
        <p:spPr>
          <a:xfrm>
            <a:off x="5424503" y="3893844"/>
            <a:ext cx="2150700" cy="4482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 Six dates horizontal timeline">
  <p:cSld name="82. Six dates horizontal timeline">
    <p:spTree>
      <p:nvGrpSpPr>
        <p:cNvPr id="3249" name="Shape 3249"/>
        <p:cNvGrpSpPr/>
        <p:nvPr/>
      </p:nvGrpSpPr>
      <p:grpSpPr>
        <a:xfrm>
          <a:off x="0" y="0"/>
          <a:ext cx="0" cy="0"/>
          <a:chOff x="0" y="0"/>
          <a:chExt cx="0" cy="0"/>
        </a:xfrm>
      </p:grpSpPr>
      <p:grpSp>
        <p:nvGrpSpPr>
          <p:cNvPr id="3250" name="Google Shape;3250;p209"/>
          <p:cNvGrpSpPr/>
          <p:nvPr/>
        </p:nvGrpSpPr>
        <p:grpSpPr>
          <a:xfrm>
            <a:off x="2192314" y="2584730"/>
            <a:ext cx="120037" cy="902002"/>
            <a:chOff x="8582641" y="8613180"/>
            <a:chExt cx="320100" cy="2405340"/>
          </a:xfrm>
        </p:grpSpPr>
        <p:cxnSp>
          <p:nvCxnSpPr>
            <p:cNvPr id="3251" name="Google Shape;3251;p209"/>
            <p:cNvCxnSpPr/>
            <p:nvPr/>
          </p:nvCxnSpPr>
          <p:spPr>
            <a:xfrm rot="10800000">
              <a:off x="8742721" y="8613180"/>
              <a:ext cx="0" cy="2085300"/>
            </a:xfrm>
            <a:prstGeom prst="straightConnector1">
              <a:avLst/>
            </a:prstGeom>
            <a:noFill/>
            <a:ln cap="flat" cmpd="sng" w="19050">
              <a:solidFill>
                <a:schemeClr val="dk2"/>
              </a:solidFill>
              <a:prstDash val="solid"/>
              <a:miter lim="400000"/>
              <a:headEnd len="sm" w="sm" type="none"/>
              <a:tailEnd len="sm" w="sm" type="none"/>
            </a:ln>
          </p:spPr>
        </p:cxnSp>
        <p:sp>
          <p:nvSpPr>
            <p:cNvPr id="3252" name="Google Shape;3252;p209"/>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cxnSp>
        <p:nvCxnSpPr>
          <p:cNvPr id="3253" name="Google Shape;3253;p209"/>
          <p:cNvCxnSpPr/>
          <p:nvPr/>
        </p:nvCxnSpPr>
        <p:spPr>
          <a:xfrm>
            <a:off x="714375" y="2571890"/>
            <a:ext cx="7715100" cy="0"/>
          </a:xfrm>
          <a:prstGeom prst="straightConnector1">
            <a:avLst/>
          </a:prstGeom>
          <a:noFill/>
          <a:ln cap="flat" cmpd="sng" w="19050">
            <a:solidFill>
              <a:schemeClr val="dk2"/>
            </a:solidFill>
            <a:prstDash val="solid"/>
            <a:miter lim="400000"/>
            <a:headEnd len="sm" w="sm" type="none"/>
            <a:tailEnd len="sm" w="sm" type="none"/>
          </a:ln>
        </p:spPr>
      </p:cxnSp>
      <p:sp>
        <p:nvSpPr>
          <p:cNvPr id="3254" name="Google Shape;3254;p209"/>
          <p:cNvSpPr/>
          <p:nvPr/>
        </p:nvSpPr>
        <p:spPr>
          <a:xfrm>
            <a:off x="1957387" y="2271853"/>
            <a:ext cx="600000" cy="600000"/>
          </a:xfrm>
          <a:prstGeom prst="ellipse">
            <a:avLst/>
          </a:prstGeom>
          <a:solidFill>
            <a:srgbClr val="090C0F"/>
          </a:solid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255" name="Google Shape;3255;p209"/>
          <p:cNvGrpSpPr/>
          <p:nvPr/>
        </p:nvGrpSpPr>
        <p:grpSpPr>
          <a:xfrm flipH="1" rot="10800000">
            <a:off x="6826532" y="1686882"/>
            <a:ext cx="120037" cy="902002"/>
            <a:chOff x="8582641" y="8613180"/>
            <a:chExt cx="320100" cy="2405340"/>
          </a:xfrm>
        </p:grpSpPr>
        <p:cxnSp>
          <p:nvCxnSpPr>
            <p:cNvPr id="3256" name="Google Shape;3256;p209"/>
            <p:cNvCxnSpPr/>
            <p:nvPr/>
          </p:nvCxnSpPr>
          <p:spPr>
            <a:xfrm rot="10800000">
              <a:off x="8742721" y="8613180"/>
              <a:ext cx="0" cy="2085300"/>
            </a:xfrm>
            <a:prstGeom prst="straightConnector1">
              <a:avLst/>
            </a:prstGeom>
            <a:noFill/>
            <a:ln cap="flat" cmpd="sng" w="19050">
              <a:solidFill>
                <a:schemeClr val="dk2"/>
              </a:solidFill>
              <a:prstDash val="solid"/>
              <a:miter lim="400000"/>
              <a:headEnd len="sm" w="sm" type="none"/>
              <a:tailEnd len="sm" w="sm" type="none"/>
            </a:ln>
          </p:spPr>
        </p:cxnSp>
        <p:sp>
          <p:nvSpPr>
            <p:cNvPr id="3257" name="Google Shape;3257;p209"/>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3258" name="Google Shape;3258;p209"/>
          <p:cNvSpPr/>
          <p:nvPr/>
        </p:nvSpPr>
        <p:spPr>
          <a:xfrm>
            <a:off x="6586537" y="2271853"/>
            <a:ext cx="600000" cy="600000"/>
          </a:xfrm>
          <a:prstGeom prst="ellipse">
            <a:avLst/>
          </a:prstGeom>
          <a:solidFill>
            <a:srgbClr val="090C0F"/>
          </a:solidFill>
          <a:ln cap="flat" cmpd="sng" w="19050">
            <a:solidFill>
              <a:srgbClr val="1158C7"/>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259" name="Google Shape;3259;p209"/>
          <p:cNvGrpSpPr/>
          <p:nvPr/>
        </p:nvGrpSpPr>
        <p:grpSpPr>
          <a:xfrm>
            <a:off x="5284926" y="2565070"/>
            <a:ext cx="120037" cy="902002"/>
            <a:chOff x="8582641" y="8613180"/>
            <a:chExt cx="320100" cy="2405340"/>
          </a:xfrm>
        </p:grpSpPr>
        <p:cxnSp>
          <p:nvCxnSpPr>
            <p:cNvPr id="3260" name="Google Shape;3260;p209"/>
            <p:cNvCxnSpPr/>
            <p:nvPr/>
          </p:nvCxnSpPr>
          <p:spPr>
            <a:xfrm rot="10800000">
              <a:off x="8742721" y="8613180"/>
              <a:ext cx="0" cy="2085300"/>
            </a:xfrm>
            <a:prstGeom prst="straightConnector1">
              <a:avLst/>
            </a:prstGeom>
            <a:noFill/>
            <a:ln cap="flat" cmpd="sng" w="19050">
              <a:solidFill>
                <a:schemeClr val="dk2"/>
              </a:solidFill>
              <a:prstDash val="solid"/>
              <a:miter lim="400000"/>
              <a:headEnd len="sm" w="sm" type="none"/>
              <a:tailEnd len="sm" w="sm" type="none"/>
            </a:ln>
          </p:spPr>
        </p:cxnSp>
        <p:sp>
          <p:nvSpPr>
            <p:cNvPr id="3261" name="Google Shape;3261;p209"/>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3262" name="Google Shape;3262;p209"/>
          <p:cNvSpPr/>
          <p:nvPr/>
        </p:nvSpPr>
        <p:spPr>
          <a:xfrm>
            <a:off x="5043487" y="2271853"/>
            <a:ext cx="600000" cy="600000"/>
          </a:xfrm>
          <a:prstGeom prst="ellipse">
            <a:avLst/>
          </a:prstGeom>
          <a:solidFill>
            <a:srgbClr val="090C0F"/>
          </a:solidFill>
          <a:ln cap="flat" cmpd="sng" w="19050">
            <a:solidFill>
              <a:srgbClr val="2EA04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263" name="Google Shape;3263;p209"/>
          <p:cNvGrpSpPr/>
          <p:nvPr/>
        </p:nvGrpSpPr>
        <p:grpSpPr>
          <a:xfrm flipH="1" rot="10800000">
            <a:off x="3737139" y="1667221"/>
            <a:ext cx="120037" cy="902002"/>
            <a:chOff x="8582641" y="8613180"/>
            <a:chExt cx="320100" cy="2405340"/>
          </a:xfrm>
        </p:grpSpPr>
        <p:cxnSp>
          <p:nvCxnSpPr>
            <p:cNvPr id="3264" name="Google Shape;3264;p209"/>
            <p:cNvCxnSpPr/>
            <p:nvPr/>
          </p:nvCxnSpPr>
          <p:spPr>
            <a:xfrm rot="10800000">
              <a:off x="8742721" y="8613180"/>
              <a:ext cx="0" cy="2085300"/>
            </a:xfrm>
            <a:prstGeom prst="straightConnector1">
              <a:avLst/>
            </a:prstGeom>
            <a:noFill/>
            <a:ln cap="flat" cmpd="sng" w="19050">
              <a:solidFill>
                <a:schemeClr val="dk2"/>
              </a:solidFill>
              <a:prstDash val="solid"/>
              <a:miter lim="400000"/>
              <a:headEnd len="sm" w="sm" type="none"/>
              <a:tailEnd len="sm" w="sm" type="none"/>
            </a:ln>
          </p:spPr>
        </p:cxnSp>
        <p:sp>
          <p:nvSpPr>
            <p:cNvPr id="3265" name="Google Shape;3265;p209"/>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3266" name="Google Shape;3266;p209"/>
          <p:cNvSpPr/>
          <p:nvPr/>
        </p:nvSpPr>
        <p:spPr>
          <a:xfrm>
            <a:off x="3500437" y="2271853"/>
            <a:ext cx="600000" cy="600000"/>
          </a:xfrm>
          <a:prstGeom prst="ellipse">
            <a:avLst/>
          </a:prstGeom>
          <a:solidFill>
            <a:srgbClr val="090C0F"/>
          </a:solid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267" name="Google Shape;3267;p209"/>
          <p:cNvGrpSpPr/>
          <p:nvPr/>
        </p:nvGrpSpPr>
        <p:grpSpPr>
          <a:xfrm>
            <a:off x="714398" y="834393"/>
            <a:ext cx="257175" cy="1431608"/>
            <a:chOff x="1880997" y="2193885"/>
            <a:chExt cx="685800" cy="3817620"/>
          </a:xfrm>
        </p:grpSpPr>
        <p:cxnSp>
          <p:nvCxnSpPr>
            <p:cNvPr id="3268" name="Google Shape;3268;p209"/>
            <p:cNvCxnSpPr/>
            <p:nvPr/>
          </p:nvCxnSpPr>
          <p:spPr>
            <a:xfrm rot="5400000">
              <a:off x="76200" y="4182705"/>
              <a:ext cx="3657600" cy="0"/>
            </a:xfrm>
            <a:prstGeom prst="straightConnector1">
              <a:avLst/>
            </a:prstGeom>
            <a:noFill/>
            <a:ln cap="flat" cmpd="sng" w="19050">
              <a:solidFill>
                <a:schemeClr val="dk2"/>
              </a:solidFill>
              <a:prstDash val="solid"/>
              <a:miter lim="400000"/>
              <a:headEnd len="sm" w="sm" type="none"/>
              <a:tailEnd len="sm" w="sm" type="none"/>
            </a:ln>
          </p:spPr>
        </p:cxnSp>
        <p:sp>
          <p:nvSpPr>
            <p:cNvPr id="3269" name="Google Shape;3269;p209"/>
            <p:cNvSpPr/>
            <p:nvPr/>
          </p:nvSpPr>
          <p:spPr>
            <a:xfrm>
              <a:off x="2246697" y="2193885"/>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3270" name="Google Shape;3270;p209"/>
            <p:cNvCxnSpPr/>
            <p:nvPr/>
          </p:nvCxnSpPr>
          <p:spPr>
            <a:xfrm rot="10800000">
              <a:off x="1880997" y="2355483"/>
              <a:ext cx="365700" cy="0"/>
            </a:xfrm>
            <a:prstGeom prst="straightConnector1">
              <a:avLst/>
            </a:prstGeom>
            <a:noFill/>
            <a:ln cap="flat" cmpd="sng" w="19050">
              <a:solidFill>
                <a:schemeClr val="dk2"/>
              </a:solidFill>
              <a:prstDash val="solid"/>
              <a:miter lim="400000"/>
              <a:headEnd len="sm" w="sm" type="none"/>
              <a:tailEnd len="sm" w="sm" type="none"/>
            </a:ln>
          </p:spPr>
        </p:cxnSp>
      </p:grpSp>
      <p:sp>
        <p:nvSpPr>
          <p:cNvPr id="3271" name="Google Shape;3271;p209"/>
          <p:cNvSpPr/>
          <p:nvPr/>
        </p:nvSpPr>
        <p:spPr>
          <a:xfrm>
            <a:off x="427196" y="2271853"/>
            <a:ext cx="600000" cy="6000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272" name="Google Shape;3272;p209"/>
          <p:cNvGrpSpPr/>
          <p:nvPr/>
        </p:nvGrpSpPr>
        <p:grpSpPr>
          <a:xfrm rot="10800000">
            <a:off x="8190475" y="2812861"/>
            <a:ext cx="257175" cy="1508220"/>
            <a:chOff x="1880997" y="2193885"/>
            <a:chExt cx="685800" cy="4021920"/>
          </a:xfrm>
        </p:grpSpPr>
        <p:cxnSp>
          <p:nvCxnSpPr>
            <p:cNvPr id="3273" name="Google Shape;3273;p209"/>
            <p:cNvCxnSpPr/>
            <p:nvPr/>
          </p:nvCxnSpPr>
          <p:spPr>
            <a:xfrm>
              <a:off x="1905000" y="2353905"/>
              <a:ext cx="0" cy="3861900"/>
            </a:xfrm>
            <a:prstGeom prst="straightConnector1">
              <a:avLst/>
            </a:prstGeom>
            <a:noFill/>
            <a:ln cap="flat" cmpd="sng" w="19050">
              <a:solidFill>
                <a:schemeClr val="dk2"/>
              </a:solidFill>
              <a:prstDash val="solid"/>
              <a:miter lim="400000"/>
              <a:headEnd len="sm" w="sm" type="none"/>
              <a:tailEnd len="sm" w="sm" type="none"/>
            </a:ln>
          </p:spPr>
        </p:cxnSp>
        <p:sp>
          <p:nvSpPr>
            <p:cNvPr id="3274" name="Google Shape;3274;p209"/>
            <p:cNvSpPr/>
            <p:nvPr/>
          </p:nvSpPr>
          <p:spPr>
            <a:xfrm>
              <a:off x="2246697" y="2193885"/>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3275" name="Google Shape;3275;p209"/>
            <p:cNvCxnSpPr/>
            <p:nvPr/>
          </p:nvCxnSpPr>
          <p:spPr>
            <a:xfrm rot="10800000">
              <a:off x="1880997" y="2355483"/>
              <a:ext cx="365700" cy="0"/>
            </a:xfrm>
            <a:prstGeom prst="straightConnector1">
              <a:avLst/>
            </a:prstGeom>
            <a:noFill/>
            <a:ln cap="flat" cmpd="sng" w="19050">
              <a:solidFill>
                <a:schemeClr val="dk2"/>
              </a:solidFill>
              <a:prstDash val="solid"/>
              <a:miter lim="400000"/>
              <a:headEnd len="sm" w="sm" type="none"/>
              <a:tailEnd len="sm" w="sm" type="none"/>
            </a:ln>
          </p:spPr>
        </p:cxnSp>
      </p:grpSp>
      <p:sp>
        <p:nvSpPr>
          <p:cNvPr id="3276" name="Google Shape;3276;p209"/>
          <p:cNvSpPr/>
          <p:nvPr/>
        </p:nvSpPr>
        <p:spPr>
          <a:xfrm>
            <a:off x="8142446" y="2271853"/>
            <a:ext cx="600000" cy="600000"/>
          </a:xfrm>
          <a:prstGeom prst="ellipse">
            <a:avLst/>
          </a:prstGeom>
          <a:solidFill>
            <a:srgbClr val="090C0F"/>
          </a:solidFill>
          <a:ln cap="flat" cmpd="sng" w="50800">
            <a:solidFill>
              <a:srgbClr val="6E40C9"/>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277" name="Google Shape;3277;p209"/>
          <p:cNvGrpSpPr/>
          <p:nvPr/>
        </p:nvGrpSpPr>
        <p:grpSpPr>
          <a:xfrm>
            <a:off x="9190199" y="0"/>
            <a:ext cx="2579242" cy="2568339"/>
            <a:chOff x="22170399" y="777240"/>
            <a:chExt cx="6877978" cy="6848903"/>
          </a:xfrm>
        </p:grpSpPr>
        <p:grpSp>
          <p:nvGrpSpPr>
            <p:cNvPr id="3278" name="Google Shape;3278;p209"/>
            <p:cNvGrpSpPr/>
            <p:nvPr/>
          </p:nvGrpSpPr>
          <p:grpSpPr>
            <a:xfrm>
              <a:off x="22170399" y="777240"/>
              <a:ext cx="6877978" cy="6848903"/>
              <a:chOff x="22155159" y="0"/>
              <a:chExt cx="6877978" cy="6848903"/>
            </a:xfrm>
          </p:grpSpPr>
          <p:sp>
            <p:nvSpPr>
              <p:cNvPr id="3279" name="Google Shape;3279;p209"/>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280" name="Google Shape;3280;p209"/>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281" name="Google Shape;3281;p209"/>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282" name="Google Shape;3282;p209"/>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283" name="Google Shape;3283;p209"/>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284" name="Google Shape;3284;p209"/>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285" name="Google Shape;3285;p209"/>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286" name="Google Shape;3286;p209"/>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287" name="Google Shape;3287;p209"/>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288" name="Google Shape;3288;p209"/>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289" name="Google Shape;3289;p209"/>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290" name="Google Shape;3290;p209"/>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291" name="Google Shape;3291;p209"/>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292" name="Google Shape;3292;p209"/>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293" name="Google Shape;3293;p209"/>
          <p:cNvSpPr txBox="1"/>
          <p:nvPr>
            <p:ph idx="1" type="subTitle"/>
          </p:nvPr>
        </p:nvSpPr>
        <p:spPr>
          <a:xfrm>
            <a:off x="1036750" y="660451"/>
            <a:ext cx="18267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294" name="Google Shape;3294;p209"/>
          <p:cNvSpPr txBox="1"/>
          <p:nvPr>
            <p:ph idx="2" type="subTitle"/>
          </p:nvPr>
        </p:nvSpPr>
        <p:spPr>
          <a:xfrm>
            <a:off x="1036753" y="361225"/>
            <a:ext cx="18267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295" name="Google Shape;3295;p209"/>
          <p:cNvSpPr txBox="1"/>
          <p:nvPr>
            <p:ph idx="3" type="subTitle"/>
          </p:nvPr>
        </p:nvSpPr>
        <p:spPr>
          <a:xfrm>
            <a:off x="2883813" y="660451"/>
            <a:ext cx="18267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296" name="Google Shape;3296;p209"/>
          <p:cNvSpPr txBox="1"/>
          <p:nvPr>
            <p:ph idx="4" type="subTitle"/>
          </p:nvPr>
        </p:nvSpPr>
        <p:spPr>
          <a:xfrm>
            <a:off x="2883815" y="361225"/>
            <a:ext cx="1826700" cy="4482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297" name="Google Shape;3297;p209"/>
          <p:cNvSpPr txBox="1"/>
          <p:nvPr>
            <p:ph idx="5" type="subTitle"/>
          </p:nvPr>
        </p:nvSpPr>
        <p:spPr>
          <a:xfrm>
            <a:off x="5973163" y="660451"/>
            <a:ext cx="18267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298" name="Google Shape;3298;p209"/>
          <p:cNvSpPr txBox="1"/>
          <p:nvPr>
            <p:ph idx="6" type="subTitle"/>
          </p:nvPr>
        </p:nvSpPr>
        <p:spPr>
          <a:xfrm>
            <a:off x="5973165" y="361225"/>
            <a:ext cx="1826700" cy="4482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299" name="Google Shape;3299;p209"/>
          <p:cNvSpPr txBox="1"/>
          <p:nvPr>
            <p:ph idx="7" type="subTitle"/>
          </p:nvPr>
        </p:nvSpPr>
        <p:spPr>
          <a:xfrm>
            <a:off x="1339125" y="3858226"/>
            <a:ext cx="18267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300" name="Google Shape;3300;p209"/>
          <p:cNvSpPr txBox="1"/>
          <p:nvPr>
            <p:ph idx="8" type="subTitle"/>
          </p:nvPr>
        </p:nvSpPr>
        <p:spPr>
          <a:xfrm>
            <a:off x="1339128" y="3559000"/>
            <a:ext cx="1826700" cy="4482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301" name="Google Shape;3301;p209"/>
          <p:cNvSpPr txBox="1"/>
          <p:nvPr>
            <p:ph idx="9" type="subTitle"/>
          </p:nvPr>
        </p:nvSpPr>
        <p:spPr>
          <a:xfrm>
            <a:off x="4428475" y="3858226"/>
            <a:ext cx="1826700" cy="2469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302" name="Google Shape;3302;p209"/>
          <p:cNvSpPr txBox="1"/>
          <p:nvPr>
            <p:ph idx="13" type="subTitle"/>
          </p:nvPr>
        </p:nvSpPr>
        <p:spPr>
          <a:xfrm>
            <a:off x="4428478" y="3559000"/>
            <a:ext cx="1826700" cy="4482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ct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303" name="Google Shape;3303;p209"/>
          <p:cNvSpPr txBox="1"/>
          <p:nvPr>
            <p:ph idx="14" type="subTitle"/>
          </p:nvPr>
        </p:nvSpPr>
        <p:spPr>
          <a:xfrm>
            <a:off x="6309488" y="3862151"/>
            <a:ext cx="18267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304" name="Google Shape;3304;p209"/>
          <p:cNvSpPr txBox="1"/>
          <p:nvPr>
            <p:ph idx="15" type="subTitle"/>
          </p:nvPr>
        </p:nvSpPr>
        <p:spPr>
          <a:xfrm>
            <a:off x="6309490" y="3562925"/>
            <a:ext cx="18267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3. Three dates vertical timeline">
  <p:cSld name="83. Three dates vertical timeline">
    <p:spTree>
      <p:nvGrpSpPr>
        <p:cNvPr id="3305" name="Shape 3305"/>
        <p:cNvGrpSpPr/>
        <p:nvPr/>
      </p:nvGrpSpPr>
      <p:grpSpPr>
        <a:xfrm>
          <a:off x="0" y="0"/>
          <a:ext cx="0" cy="0"/>
          <a:chOff x="0" y="0"/>
          <a:chExt cx="0" cy="0"/>
        </a:xfrm>
      </p:grpSpPr>
      <p:grpSp>
        <p:nvGrpSpPr>
          <p:cNvPr id="3306" name="Google Shape;3306;p210"/>
          <p:cNvGrpSpPr/>
          <p:nvPr/>
        </p:nvGrpSpPr>
        <p:grpSpPr>
          <a:xfrm rot="-5400000">
            <a:off x="5266035" y="2923675"/>
            <a:ext cx="120038" cy="1494877"/>
            <a:chOff x="8582641" y="7032181"/>
            <a:chExt cx="320100" cy="3986339"/>
          </a:xfrm>
        </p:grpSpPr>
        <p:cxnSp>
          <p:nvCxnSpPr>
            <p:cNvPr id="3307" name="Google Shape;3307;p210"/>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308" name="Google Shape;3308;p210"/>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309" name="Google Shape;3309;p210"/>
          <p:cNvGrpSpPr/>
          <p:nvPr/>
        </p:nvGrpSpPr>
        <p:grpSpPr>
          <a:xfrm flipH="1" rot="5400000">
            <a:off x="3760785" y="1497602"/>
            <a:ext cx="120037" cy="1494877"/>
            <a:chOff x="8582641" y="7032181"/>
            <a:chExt cx="320100" cy="3986339"/>
          </a:xfrm>
        </p:grpSpPr>
        <p:cxnSp>
          <p:nvCxnSpPr>
            <p:cNvPr id="3310" name="Google Shape;3310;p210"/>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311" name="Google Shape;3311;p210"/>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cxnSp>
        <p:nvCxnSpPr>
          <p:cNvPr id="3312" name="Google Shape;3312;p210"/>
          <p:cNvCxnSpPr>
            <a:endCxn id="3313" idx="4"/>
          </p:cNvCxnSpPr>
          <p:nvPr/>
        </p:nvCxnSpPr>
        <p:spPr>
          <a:xfrm>
            <a:off x="4579156" y="22"/>
            <a:ext cx="0" cy="3918300"/>
          </a:xfrm>
          <a:prstGeom prst="straightConnector1">
            <a:avLst/>
          </a:prstGeom>
          <a:noFill/>
          <a:ln cap="flat" cmpd="sng" w="19050">
            <a:solidFill>
              <a:schemeClr val="dk2"/>
            </a:solidFill>
            <a:prstDash val="solid"/>
            <a:miter lim="400000"/>
            <a:headEnd len="sm" w="sm" type="none"/>
            <a:tailEnd len="sm" w="sm" type="none"/>
          </a:ln>
        </p:spPr>
      </p:cxnSp>
      <p:grpSp>
        <p:nvGrpSpPr>
          <p:cNvPr id="3314" name="Google Shape;3314;p210"/>
          <p:cNvGrpSpPr/>
          <p:nvPr/>
        </p:nvGrpSpPr>
        <p:grpSpPr>
          <a:xfrm rot="-5400000">
            <a:off x="5263177" y="71352"/>
            <a:ext cx="120037" cy="1494877"/>
            <a:chOff x="8582641" y="7032181"/>
            <a:chExt cx="320100" cy="3986339"/>
          </a:xfrm>
        </p:grpSpPr>
        <p:cxnSp>
          <p:nvCxnSpPr>
            <p:cNvPr id="3315" name="Google Shape;3315;p210"/>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316" name="Google Shape;3316;p210"/>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3317" name="Google Shape;3317;p210"/>
          <p:cNvSpPr/>
          <p:nvPr/>
        </p:nvSpPr>
        <p:spPr>
          <a:xfrm>
            <a:off x="4304806" y="1943577"/>
            <a:ext cx="548700" cy="5487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313" name="Google Shape;3313;p210"/>
          <p:cNvSpPr/>
          <p:nvPr/>
        </p:nvSpPr>
        <p:spPr>
          <a:xfrm>
            <a:off x="4304806" y="3369622"/>
            <a:ext cx="548700" cy="5487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318" name="Google Shape;3318;p210"/>
          <p:cNvSpPr/>
          <p:nvPr/>
        </p:nvSpPr>
        <p:spPr>
          <a:xfrm>
            <a:off x="4304806" y="517528"/>
            <a:ext cx="5487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319" name="Google Shape;3319;p210"/>
          <p:cNvGrpSpPr/>
          <p:nvPr/>
        </p:nvGrpSpPr>
        <p:grpSpPr>
          <a:xfrm>
            <a:off x="9190199" y="0"/>
            <a:ext cx="2579242" cy="2568339"/>
            <a:chOff x="22170399" y="777240"/>
            <a:chExt cx="6877978" cy="6848903"/>
          </a:xfrm>
        </p:grpSpPr>
        <p:grpSp>
          <p:nvGrpSpPr>
            <p:cNvPr id="3320" name="Google Shape;3320;p210"/>
            <p:cNvGrpSpPr/>
            <p:nvPr/>
          </p:nvGrpSpPr>
          <p:grpSpPr>
            <a:xfrm>
              <a:off x="22170399" y="777240"/>
              <a:ext cx="6877978" cy="6848903"/>
              <a:chOff x="22155159" y="0"/>
              <a:chExt cx="6877978" cy="6848903"/>
            </a:xfrm>
          </p:grpSpPr>
          <p:sp>
            <p:nvSpPr>
              <p:cNvPr id="3321" name="Google Shape;3321;p210"/>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322" name="Google Shape;3322;p210"/>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323" name="Google Shape;3323;p210"/>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324" name="Google Shape;3324;p210"/>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325" name="Google Shape;3325;p210"/>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326" name="Google Shape;3326;p210"/>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327" name="Google Shape;3327;p210"/>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328" name="Google Shape;3328;p210"/>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329" name="Google Shape;3329;p210"/>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330" name="Google Shape;3330;p210"/>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331" name="Google Shape;3331;p210"/>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332" name="Google Shape;3332;p210"/>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333" name="Google Shape;3333;p210"/>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334" name="Google Shape;3334;p210"/>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335" name="Google Shape;3335;p210"/>
          <p:cNvSpPr txBox="1"/>
          <p:nvPr>
            <p:ph idx="1" type="subTitle"/>
          </p:nvPr>
        </p:nvSpPr>
        <p:spPr>
          <a:xfrm>
            <a:off x="6139100" y="614892"/>
            <a:ext cx="25791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336" name="Google Shape;3336;p210"/>
          <p:cNvSpPr txBox="1"/>
          <p:nvPr>
            <p:ph idx="2" type="subTitle"/>
          </p:nvPr>
        </p:nvSpPr>
        <p:spPr>
          <a:xfrm>
            <a:off x="6139100" y="315650"/>
            <a:ext cx="25791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337" name="Google Shape;3337;p210"/>
          <p:cNvSpPr txBox="1"/>
          <p:nvPr>
            <p:ph idx="3" type="subTitle"/>
          </p:nvPr>
        </p:nvSpPr>
        <p:spPr>
          <a:xfrm>
            <a:off x="6139100" y="1162875"/>
            <a:ext cx="2579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338" name="Google Shape;3338;p210"/>
          <p:cNvSpPr txBox="1"/>
          <p:nvPr>
            <p:ph idx="4" type="subTitle"/>
          </p:nvPr>
        </p:nvSpPr>
        <p:spPr>
          <a:xfrm>
            <a:off x="6139100" y="3473554"/>
            <a:ext cx="25791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339" name="Google Shape;3339;p210"/>
          <p:cNvSpPr txBox="1"/>
          <p:nvPr>
            <p:ph idx="5" type="subTitle"/>
          </p:nvPr>
        </p:nvSpPr>
        <p:spPr>
          <a:xfrm>
            <a:off x="6139100" y="3174313"/>
            <a:ext cx="25791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340" name="Google Shape;3340;p210"/>
          <p:cNvSpPr txBox="1"/>
          <p:nvPr>
            <p:ph idx="6" type="subTitle"/>
          </p:nvPr>
        </p:nvSpPr>
        <p:spPr>
          <a:xfrm>
            <a:off x="6139100" y="4021538"/>
            <a:ext cx="2579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341" name="Google Shape;3341;p210"/>
          <p:cNvSpPr txBox="1"/>
          <p:nvPr>
            <p:ph idx="7" type="subTitle"/>
          </p:nvPr>
        </p:nvSpPr>
        <p:spPr>
          <a:xfrm>
            <a:off x="400575" y="1964354"/>
            <a:ext cx="25791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342" name="Google Shape;3342;p210"/>
          <p:cNvSpPr txBox="1"/>
          <p:nvPr>
            <p:ph idx="8" type="subTitle"/>
          </p:nvPr>
        </p:nvSpPr>
        <p:spPr>
          <a:xfrm>
            <a:off x="400575" y="1665113"/>
            <a:ext cx="25791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343" name="Google Shape;3343;p210"/>
          <p:cNvSpPr txBox="1"/>
          <p:nvPr>
            <p:ph idx="9" type="subTitle"/>
          </p:nvPr>
        </p:nvSpPr>
        <p:spPr>
          <a:xfrm>
            <a:off x="400575" y="2512338"/>
            <a:ext cx="25791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4. Four dates vertical timeline">
  <p:cSld name="84. Four dates vertical timeline">
    <p:spTree>
      <p:nvGrpSpPr>
        <p:cNvPr id="3344" name="Shape 3344"/>
        <p:cNvGrpSpPr/>
        <p:nvPr/>
      </p:nvGrpSpPr>
      <p:grpSpPr>
        <a:xfrm>
          <a:off x="0" y="0"/>
          <a:ext cx="0" cy="0"/>
          <a:chOff x="0" y="0"/>
          <a:chExt cx="0" cy="0"/>
        </a:xfrm>
      </p:grpSpPr>
      <p:grpSp>
        <p:nvGrpSpPr>
          <p:cNvPr id="3345" name="Google Shape;3345;p211"/>
          <p:cNvGrpSpPr/>
          <p:nvPr/>
        </p:nvGrpSpPr>
        <p:grpSpPr>
          <a:xfrm flipH="1" rot="5400000">
            <a:off x="3752594" y="3207897"/>
            <a:ext cx="120038" cy="1494877"/>
            <a:chOff x="8582641" y="7032181"/>
            <a:chExt cx="320100" cy="3986339"/>
          </a:xfrm>
        </p:grpSpPr>
        <p:cxnSp>
          <p:nvCxnSpPr>
            <p:cNvPr id="3346" name="Google Shape;3346;p211"/>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347" name="Google Shape;3347;p211"/>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348" name="Google Shape;3348;p211"/>
          <p:cNvGrpSpPr/>
          <p:nvPr/>
        </p:nvGrpSpPr>
        <p:grpSpPr>
          <a:xfrm flipH="1" rot="5400000">
            <a:off x="3760785" y="915473"/>
            <a:ext cx="120037" cy="1494877"/>
            <a:chOff x="8582641" y="7032181"/>
            <a:chExt cx="320100" cy="3986339"/>
          </a:xfrm>
        </p:grpSpPr>
        <p:cxnSp>
          <p:nvCxnSpPr>
            <p:cNvPr id="3349" name="Google Shape;3349;p211"/>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350" name="Google Shape;3350;p211"/>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351" name="Google Shape;3351;p211"/>
          <p:cNvGrpSpPr/>
          <p:nvPr/>
        </p:nvGrpSpPr>
        <p:grpSpPr>
          <a:xfrm rot="-5400000">
            <a:off x="5263177" y="-230725"/>
            <a:ext cx="120037" cy="1494877"/>
            <a:chOff x="8582641" y="7032181"/>
            <a:chExt cx="320100" cy="3986339"/>
          </a:xfrm>
        </p:grpSpPr>
        <p:cxnSp>
          <p:nvCxnSpPr>
            <p:cNvPr id="3352" name="Google Shape;3352;p211"/>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353" name="Google Shape;3353;p211"/>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354" name="Google Shape;3354;p211"/>
          <p:cNvGrpSpPr/>
          <p:nvPr/>
        </p:nvGrpSpPr>
        <p:grpSpPr>
          <a:xfrm rot="-5400000">
            <a:off x="5263177" y="2061671"/>
            <a:ext cx="120037" cy="1494877"/>
            <a:chOff x="8582641" y="7032181"/>
            <a:chExt cx="320100" cy="3986339"/>
          </a:xfrm>
        </p:grpSpPr>
        <p:cxnSp>
          <p:nvCxnSpPr>
            <p:cNvPr id="3355" name="Google Shape;3355;p211"/>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356" name="Google Shape;3356;p211"/>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cxnSp>
        <p:nvCxnSpPr>
          <p:cNvPr id="3357" name="Google Shape;3357;p211"/>
          <p:cNvCxnSpPr/>
          <p:nvPr/>
        </p:nvCxnSpPr>
        <p:spPr>
          <a:xfrm>
            <a:off x="4574143" y="0"/>
            <a:ext cx="0" cy="3955200"/>
          </a:xfrm>
          <a:prstGeom prst="straightConnector1">
            <a:avLst/>
          </a:prstGeom>
          <a:noFill/>
          <a:ln cap="flat" cmpd="sng" w="19050">
            <a:solidFill>
              <a:schemeClr val="dk2"/>
            </a:solidFill>
            <a:prstDash val="solid"/>
            <a:miter lim="400000"/>
            <a:headEnd len="sm" w="sm" type="none"/>
            <a:tailEnd len="sm" w="sm" type="none"/>
          </a:ln>
        </p:spPr>
      </p:cxnSp>
      <p:sp>
        <p:nvSpPr>
          <p:cNvPr id="3358" name="Google Shape;3358;p211"/>
          <p:cNvSpPr/>
          <p:nvPr/>
        </p:nvSpPr>
        <p:spPr>
          <a:xfrm>
            <a:off x="4274106" y="3653844"/>
            <a:ext cx="600000" cy="6000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359" name="Google Shape;3359;p211"/>
          <p:cNvSpPr/>
          <p:nvPr/>
        </p:nvSpPr>
        <p:spPr>
          <a:xfrm>
            <a:off x="4274106" y="215250"/>
            <a:ext cx="600000" cy="6000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360" name="Google Shape;3360;p211"/>
          <p:cNvSpPr/>
          <p:nvPr/>
        </p:nvSpPr>
        <p:spPr>
          <a:xfrm>
            <a:off x="4274106" y="1361448"/>
            <a:ext cx="600000" cy="600000"/>
          </a:xfrm>
          <a:prstGeom prst="ellipse">
            <a:avLst/>
          </a:prstGeom>
          <a:solidFill>
            <a:srgbClr val="090C0F"/>
          </a:solid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361" name="Google Shape;3361;p211"/>
          <p:cNvSpPr/>
          <p:nvPr/>
        </p:nvSpPr>
        <p:spPr>
          <a:xfrm>
            <a:off x="4274106" y="2507646"/>
            <a:ext cx="600000" cy="600000"/>
          </a:xfrm>
          <a:prstGeom prst="ellipse">
            <a:avLst/>
          </a:prstGeom>
          <a:solidFill>
            <a:srgbClr val="090C0F"/>
          </a:solid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362" name="Google Shape;3362;p211"/>
          <p:cNvGrpSpPr/>
          <p:nvPr/>
        </p:nvGrpSpPr>
        <p:grpSpPr>
          <a:xfrm>
            <a:off x="9190199" y="0"/>
            <a:ext cx="2579242" cy="2568339"/>
            <a:chOff x="22170399" y="777240"/>
            <a:chExt cx="6877978" cy="6848903"/>
          </a:xfrm>
        </p:grpSpPr>
        <p:grpSp>
          <p:nvGrpSpPr>
            <p:cNvPr id="3363" name="Google Shape;3363;p211"/>
            <p:cNvGrpSpPr/>
            <p:nvPr/>
          </p:nvGrpSpPr>
          <p:grpSpPr>
            <a:xfrm>
              <a:off x="22170399" y="777240"/>
              <a:ext cx="6877978" cy="6848903"/>
              <a:chOff x="22155159" y="0"/>
              <a:chExt cx="6877978" cy="6848903"/>
            </a:xfrm>
          </p:grpSpPr>
          <p:sp>
            <p:nvSpPr>
              <p:cNvPr id="3364" name="Google Shape;3364;p211"/>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365" name="Google Shape;3365;p211"/>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366" name="Google Shape;3366;p211"/>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367" name="Google Shape;3367;p211"/>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368" name="Google Shape;3368;p211"/>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369" name="Google Shape;3369;p211"/>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370" name="Google Shape;3370;p211"/>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371" name="Google Shape;3371;p211"/>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372" name="Google Shape;3372;p211"/>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373" name="Google Shape;3373;p211"/>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374" name="Google Shape;3374;p211"/>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375" name="Google Shape;3375;p211"/>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376" name="Google Shape;3376;p211"/>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377" name="Google Shape;3377;p211"/>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378" name="Google Shape;3378;p211"/>
          <p:cNvSpPr txBox="1"/>
          <p:nvPr>
            <p:ph idx="1" type="subTitle"/>
          </p:nvPr>
        </p:nvSpPr>
        <p:spPr>
          <a:xfrm>
            <a:off x="6139100" y="310092"/>
            <a:ext cx="25791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379" name="Google Shape;3379;p211"/>
          <p:cNvSpPr txBox="1"/>
          <p:nvPr>
            <p:ph idx="2" type="subTitle"/>
          </p:nvPr>
        </p:nvSpPr>
        <p:spPr>
          <a:xfrm>
            <a:off x="6139100" y="10850"/>
            <a:ext cx="25791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380" name="Google Shape;3380;p211"/>
          <p:cNvSpPr txBox="1"/>
          <p:nvPr>
            <p:ph idx="3" type="subTitle"/>
          </p:nvPr>
        </p:nvSpPr>
        <p:spPr>
          <a:xfrm>
            <a:off x="6139100" y="858075"/>
            <a:ext cx="2579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381" name="Google Shape;3381;p211"/>
          <p:cNvSpPr txBox="1"/>
          <p:nvPr>
            <p:ph idx="4" type="subTitle"/>
          </p:nvPr>
        </p:nvSpPr>
        <p:spPr>
          <a:xfrm>
            <a:off x="6139100" y="2597254"/>
            <a:ext cx="25791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382" name="Google Shape;3382;p211"/>
          <p:cNvSpPr txBox="1"/>
          <p:nvPr>
            <p:ph idx="5" type="subTitle"/>
          </p:nvPr>
        </p:nvSpPr>
        <p:spPr>
          <a:xfrm>
            <a:off x="6139100" y="2298013"/>
            <a:ext cx="25791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383" name="Google Shape;3383;p211"/>
          <p:cNvSpPr txBox="1"/>
          <p:nvPr>
            <p:ph idx="6" type="subTitle"/>
          </p:nvPr>
        </p:nvSpPr>
        <p:spPr>
          <a:xfrm>
            <a:off x="6139100" y="3145238"/>
            <a:ext cx="2579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384" name="Google Shape;3384;p211"/>
          <p:cNvSpPr txBox="1"/>
          <p:nvPr>
            <p:ph idx="7" type="subTitle"/>
          </p:nvPr>
        </p:nvSpPr>
        <p:spPr>
          <a:xfrm>
            <a:off x="405050" y="1390629"/>
            <a:ext cx="25791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385" name="Google Shape;3385;p211"/>
          <p:cNvSpPr txBox="1"/>
          <p:nvPr>
            <p:ph idx="8" type="subTitle"/>
          </p:nvPr>
        </p:nvSpPr>
        <p:spPr>
          <a:xfrm>
            <a:off x="405050" y="1091388"/>
            <a:ext cx="25791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386" name="Google Shape;3386;p211"/>
          <p:cNvSpPr txBox="1"/>
          <p:nvPr>
            <p:ph idx="9" type="subTitle"/>
          </p:nvPr>
        </p:nvSpPr>
        <p:spPr>
          <a:xfrm>
            <a:off x="405050" y="1938613"/>
            <a:ext cx="25791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387" name="Google Shape;3387;p211"/>
          <p:cNvSpPr txBox="1"/>
          <p:nvPr>
            <p:ph idx="13" type="subTitle"/>
          </p:nvPr>
        </p:nvSpPr>
        <p:spPr>
          <a:xfrm>
            <a:off x="405050" y="3681567"/>
            <a:ext cx="25791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388" name="Google Shape;3388;p211"/>
          <p:cNvSpPr txBox="1"/>
          <p:nvPr>
            <p:ph idx="14" type="subTitle"/>
          </p:nvPr>
        </p:nvSpPr>
        <p:spPr>
          <a:xfrm>
            <a:off x="405050" y="3382325"/>
            <a:ext cx="25791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389" name="Google Shape;3389;p211"/>
          <p:cNvSpPr txBox="1"/>
          <p:nvPr>
            <p:ph idx="15" type="subTitle"/>
          </p:nvPr>
        </p:nvSpPr>
        <p:spPr>
          <a:xfrm>
            <a:off x="405050" y="4229550"/>
            <a:ext cx="25791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Speaker card  (2 people)">
  <p:cSld name="2 Speakers_3">
    <p:bg>
      <p:bgPr>
        <a:gradFill>
          <a:gsLst>
            <a:gs pos="0">
              <a:schemeClr val="accent5"/>
            </a:gs>
            <a:gs pos="50000">
              <a:schemeClr val="accent1"/>
            </a:gs>
            <a:gs pos="100000">
              <a:schemeClr val="accent4"/>
            </a:gs>
          </a:gsLst>
          <a:lin ang="18900044" scaled="0"/>
        </a:gradFill>
      </p:bgPr>
    </p:bg>
    <p:spTree>
      <p:nvGrpSpPr>
        <p:cNvPr id="195" name="Shape 195"/>
        <p:cNvGrpSpPr/>
        <p:nvPr/>
      </p:nvGrpSpPr>
      <p:grpSpPr>
        <a:xfrm>
          <a:off x="0" y="0"/>
          <a:ext cx="0" cy="0"/>
          <a:chOff x="0" y="0"/>
          <a:chExt cx="0" cy="0"/>
        </a:xfrm>
      </p:grpSpPr>
      <p:sp>
        <p:nvSpPr>
          <p:cNvPr id="196" name="Google Shape;196;p22"/>
          <p:cNvSpPr/>
          <p:nvPr>
            <p:ph idx="2" type="pic"/>
          </p:nvPr>
        </p:nvSpPr>
        <p:spPr>
          <a:xfrm>
            <a:off x="374009" y="3146097"/>
            <a:ext cx="857400" cy="857400"/>
          </a:xfrm>
          <a:prstGeom prst="ellipse">
            <a:avLst/>
          </a:prstGeom>
          <a:noFill/>
          <a:ln cap="flat" cmpd="sng" w="19050">
            <a:solidFill>
              <a:schemeClr val="dk1"/>
            </a:solidFill>
            <a:prstDash val="solid"/>
            <a:round/>
            <a:headEnd len="sm" w="sm" type="none"/>
            <a:tailEnd len="sm" w="sm" type="none"/>
          </a:ln>
          <a:effectLst>
            <a:reflection blurRad="0" dir="5400000" dist="38100" endA="0" endPos="15000" fadeDir="5400012" kx="0" rotWithShape="0" algn="bl" stA="20000" stPos="0" sy="-100000" ky="0"/>
          </a:effectLst>
        </p:spPr>
      </p:sp>
      <p:sp>
        <p:nvSpPr>
          <p:cNvPr id="197" name="Google Shape;197;p22"/>
          <p:cNvSpPr/>
          <p:nvPr>
            <p:ph idx="3" type="pic"/>
          </p:nvPr>
        </p:nvSpPr>
        <p:spPr>
          <a:xfrm>
            <a:off x="4787524" y="3146097"/>
            <a:ext cx="857400" cy="857400"/>
          </a:xfrm>
          <a:prstGeom prst="ellipse">
            <a:avLst/>
          </a:prstGeom>
          <a:noFill/>
          <a:ln cap="flat" cmpd="sng" w="19050">
            <a:solidFill>
              <a:schemeClr val="dk1"/>
            </a:solidFill>
            <a:prstDash val="solid"/>
            <a:round/>
            <a:headEnd len="sm" w="sm" type="none"/>
            <a:tailEnd len="sm" w="sm" type="none"/>
          </a:ln>
          <a:effectLst>
            <a:reflection blurRad="0" dir="5400000" dist="38100" endA="0" endPos="15000" fadeDir="5400012" kx="0" rotWithShape="0" algn="bl" stA="20000" stPos="0" sy="-100000" ky="0"/>
          </a:effectLst>
        </p:spPr>
      </p:sp>
      <p:sp>
        <p:nvSpPr>
          <p:cNvPr id="198" name="Google Shape;198;p22"/>
          <p:cNvSpPr txBox="1"/>
          <p:nvPr>
            <p:ph type="title"/>
          </p:nvPr>
        </p:nvSpPr>
        <p:spPr>
          <a:xfrm>
            <a:off x="381000" y="1380744"/>
            <a:ext cx="6858000" cy="740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99" name="Google Shape;199;p22"/>
          <p:cNvSpPr txBox="1"/>
          <p:nvPr>
            <p:ph idx="4" type="title"/>
          </p:nvPr>
        </p:nvSpPr>
        <p:spPr>
          <a:xfrm>
            <a:off x="1331976" y="3248560"/>
            <a:ext cx="2862000" cy="438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00" name="Google Shape;200;p22"/>
          <p:cNvSpPr txBox="1"/>
          <p:nvPr>
            <p:ph idx="1" type="subTitle"/>
          </p:nvPr>
        </p:nvSpPr>
        <p:spPr>
          <a:xfrm>
            <a:off x="1331976" y="3562504"/>
            <a:ext cx="28620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9pPr>
          </a:lstStyle>
          <a:p/>
        </p:txBody>
      </p:sp>
      <p:sp>
        <p:nvSpPr>
          <p:cNvPr id="201" name="Google Shape;201;p22"/>
          <p:cNvSpPr txBox="1"/>
          <p:nvPr>
            <p:ph idx="5" type="title"/>
          </p:nvPr>
        </p:nvSpPr>
        <p:spPr>
          <a:xfrm>
            <a:off x="5748528" y="3248560"/>
            <a:ext cx="2862000" cy="438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02" name="Google Shape;202;p22"/>
          <p:cNvSpPr txBox="1"/>
          <p:nvPr>
            <p:ph idx="6" type="subTitle"/>
          </p:nvPr>
        </p:nvSpPr>
        <p:spPr>
          <a:xfrm>
            <a:off x="5748528" y="3562504"/>
            <a:ext cx="28620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9pPr>
          </a:lstStyle>
          <a:p/>
        </p:txBody>
      </p:sp>
      <p:cxnSp>
        <p:nvCxnSpPr>
          <p:cNvPr id="203" name="Google Shape;203;p22"/>
          <p:cNvCxnSpPr/>
          <p:nvPr/>
        </p:nvCxnSpPr>
        <p:spPr>
          <a:xfrm>
            <a:off x="452844" y="2571750"/>
            <a:ext cx="5492400" cy="0"/>
          </a:xfrm>
          <a:prstGeom prst="straightConnector1">
            <a:avLst/>
          </a:prstGeom>
          <a:noFill/>
          <a:ln cap="rnd" cmpd="sng" w="19050">
            <a:solidFill>
              <a:schemeClr val="dk1"/>
            </a:solidFill>
            <a:prstDash val="solid"/>
            <a:round/>
            <a:headEnd len="sm" w="sm" type="none"/>
            <a:tailEnd len="sm" w="sm" type="none"/>
          </a:ln>
        </p:spPr>
      </p:cxn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 Five dates vertical timeline">
  <p:cSld name="85. Five dates vertical timeline">
    <p:spTree>
      <p:nvGrpSpPr>
        <p:cNvPr id="3390" name="Shape 3390"/>
        <p:cNvGrpSpPr/>
        <p:nvPr/>
      </p:nvGrpSpPr>
      <p:grpSpPr>
        <a:xfrm>
          <a:off x="0" y="0"/>
          <a:ext cx="0" cy="0"/>
          <a:chOff x="0" y="0"/>
          <a:chExt cx="0" cy="0"/>
        </a:xfrm>
      </p:grpSpPr>
      <p:grpSp>
        <p:nvGrpSpPr>
          <p:cNvPr id="3391" name="Google Shape;3391;p212"/>
          <p:cNvGrpSpPr/>
          <p:nvPr/>
        </p:nvGrpSpPr>
        <p:grpSpPr>
          <a:xfrm rot="-5400000">
            <a:off x="5263177" y="726767"/>
            <a:ext cx="120037" cy="1494877"/>
            <a:chOff x="8582641" y="7032181"/>
            <a:chExt cx="320100" cy="3986339"/>
          </a:xfrm>
        </p:grpSpPr>
        <p:cxnSp>
          <p:nvCxnSpPr>
            <p:cNvPr id="3392" name="Google Shape;3392;p212"/>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393" name="Google Shape;3393;p212"/>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394" name="Google Shape;3394;p212"/>
          <p:cNvGrpSpPr/>
          <p:nvPr/>
        </p:nvGrpSpPr>
        <p:grpSpPr>
          <a:xfrm rot="-5400000">
            <a:off x="5263177" y="2454438"/>
            <a:ext cx="120037" cy="1494877"/>
            <a:chOff x="8582641" y="7032181"/>
            <a:chExt cx="320100" cy="3986339"/>
          </a:xfrm>
        </p:grpSpPr>
        <p:cxnSp>
          <p:nvCxnSpPr>
            <p:cNvPr id="3395" name="Google Shape;3395;p212"/>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396" name="Google Shape;3396;p212"/>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397" name="Google Shape;3397;p212"/>
          <p:cNvGrpSpPr/>
          <p:nvPr/>
        </p:nvGrpSpPr>
        <p:grpSpPr>
          <a:xfrm flipH="1" rot="5400000">
            <a:off x="3760785" y="1586615"/>
            <a:ext cx="120037" cy="1494877"/>
            <a:chOff x="8582641" y="7032181"/>
            <a:chExt cx="320100" cy="3986339"/>
          </a:xfrm>
        </p:grpSpPr>
        <p:cxnSp>
          <p:nvCxnSpPr>
            <p:cNvPr id="3398" name="Google Shape;3398;p212"/>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399" name="Google Shape;3399;p212"/>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400" name="Google Shape;3400;p212"/>
          <p:cNvGrpSpPr/>
          <p:nvPr/>
        </p:nvGrpSpPr>
        <p:grpSpPr>
          <a:xfrm flipH="1" rot="5400000">
            <a:off x="3752594" y="3314314"/>
            <a:ext cx="120038" cy="1494877"/>
            <a:chOff x="8582641" y="7032181"/>
            <a:chExt cx="320100" cy="3986339"/>
          </a:xfrm>
        </p:grpSpPr>
        <p:cxnSp>
          <p:nvCxnSpPr>
            <p:cNvPr id="3401" name="Google Shape;3401;p212"/>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402" name="Google Shape;3402;p212"/>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403" name="Google Shape;3403;p212"/>
          <p:cNvGrpSpPr/>
          <p:nvPr/>
        </p:nvGrpSpPr>
        <p:grpSpPr>
          <a:xfrm flipH="1" rot="5400000">
            <a:off x="3752593" y="-109159"/>
            <a:ext cx="120037" cy="1494877"/>
            <a:chOff x="8582641" y="7032181"/>
            <a:chExt cx="320100" cy="3986339"/>
          </a:xfrm>
        </p:grpSpPr>
        <p:cxnSp>
          <p:nvCxnSpPr>
            <p:cNvPr id="3404" name="Google Shape;3404;p212"/>
            <p:cNvCxnSpPr/>
            <p:nvPr/>
          </p:nvCxnSpPr>
          <p:spPr>
            <a:xfrm rot="-5400000">
              <a:off x="6909571" y="8865331"/>
              <a:ext cx="3666300" cy="0"/>
            </a:xfrm>
            <a:prstGeom prst="straightConnector1">
              <a:avLst/>
            </a:prstGeom>
            <a:noFill/>
            <a:ln cap="flat" cmpd="sng" w="19050">
              <a:solidFill>
                <a:schemeClr val="dk2"/>
              </a:solidFill>
              <a:prstDash val="solid"/>
              <a:miter lim="400000"/>
              <a:headEnd len="sm" w="sm" type="none"/>
              <a:tailEnd len="sm" w="sm" type="none"/>
            </a:ln>
          </p:spPr>
        </p:cxnSp>
        <p:sp>
          <p:nvSpPr>
            <p:cNvPr id="3405" name="Google Shape;3405;p212"/>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cxnSp>
        <p:nvCxnSpPr>
          <p:cNvPr id="3406" name="Google Shape;3406;p212"/>
          <p:cNvCxnSpPr/>
          <p:nvPr/>
        </p:nvCxnSpPr>
        <p:spPr>
          <a:xfrm>
            <a:off x="4559258" y="18350"/>
            <a:ext cx="0" cy="4043400"/>
          </a:xfrm>
          <a:prstGeom prst="straightConnector1">
            <a:avLst/>
          </a:prstGeom>
          <a:noFill/>
          <a:ln cap="flat" cmpd="sng" w="19050">
            <a:solidFill>
              <a:schemeClr val="dk2"/>
            </a:solidFill>
            <a:prstDash val="solid"/>
            <a:miter lim="400000"/>
            <a:headEnd len="sm" w="sm" type="none"/>
            <a:tailEnd len="sm" w="sm" type="none"/>
          </a:ln>
        </p:spPr>
      </p:cxnSp>
      <p:sp>
        <p:nvSpPr>
          <p:cNvPr id="3407" name="Google Shape;3407;p212"/>
          <p:cNvSpPr/>
          <p:nvPr/>
        </p:nvSpPr>
        <p:spPr>
          <a:xfrm>
            <a:off x="4284908" y="3756851"/>
            <a:ext cx="548700" cy="546000"/>
          </a:xfrm>
          <a:prstGeom prst="ellipse">
            <a:avLst/>
          </a:prstGeom>
          <a:solidFill>
            <a:srgbClr val="090C0F"/>
          </a:solidFill>
          <a:ln cap="flat" cmpd="sng" w="19050">
            <a:solidFill>
              <a:schemeClr val="accent5"/>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408" name="Google Shape;3408;p212"/>
          <p:cNvSpPr/>
          <p:nvPr/>
        </p:nvSpPr>
        <p:spPr>
          <a:xfrm>
            <a:off x="4284908" y="365280"/>
            <a:ext cx="548700" cy="5460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409" name="Google Shape;3409;p212"/>
          <p:cNvSpPr/>
          <p:nvPr/>
        </p:nvSpPr>
        <p:spPr>
          <a:xfrm>
            <a:off x="4284908" y="2037172"/>
            <a:ext cx="548700" cy="5460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410" name="Google Shape;3410;p212"/>
          <p:cNvSpPr/>
          <p:nvPr/>
        </p:nvSpPr>
        <p:spPr>
          <a:xfrm>
            <a:off x="4284908" y="2924911"/>
            <a:ext cx="548700" cy="546000"/>
          </a:xfrm>
          <a:prstGeom prst="ellipse">
            <a:avLst/>
          </a:prstGeom>
          <a:solidFill>
            <a:srgbClr val="090C0F"/>
          </a:soli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411" name="Google Shape;3411;p212"/>
          <p:cNvSpPr/>
          <p:nvPr/>
        </p:nvSpPr>
        <p:spPr>
          <a:xfrm>
            <a:off x="4284908" y="1201220"/>
            <a:ext cx="548700" cy="5460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3412" name="Google Shape;3412;p212"/>
          <p:cNvGrpSpPr/>
          <p:nvPr/>
        </p:nvGrpSpPr>
        <p:grpSpPr>
          <a:xfrm>
            <a:off x="9190199" y="0"/>
            <a:ext cx="2579242" cy="2568339"/>
            <a:chOff x="22170399" y="777240"/>
            <a:chExt cx="6877978" cy="6848903"/>
          </a:xfrm>
        </p:grpSpPr>
        <p:grpSp>
          <p:nvGrpSpPr>
            <p:cNvPr id="3413" name="Google Shape;3413;p212"/>
            <p:cNvGrpSpPr/>
            <p:nvPr/>
          </p:nvGrpSpPr>
          <p:grpSpPr>
            <a:xfrm>
              <a:off x="22170399" y="777240"/>
              <a:ext cx="6877978" cy="6848903"/>
              <a:chOff x="22155159" y="0"/>
              <a:chExt cx="6877978" cy="6848903"/>
            </a:xfrm>
          </p:grpSpPr>
          <p:sp>
            <p:nvSpPr>
              <p:cNvPr id="3414" name="Google Shape;3414;p212"/>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415" name="Google Shape;3415;p212"/>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416" name="Google Shape;3416;p212"/>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417" name="Google Shape;3417;p212"/>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418" name="Google Shape;3418;p212"/>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419" name="Google Shape;3419;p212"/>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420" name="Google Shape;3420;p212"/>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421" name="Google Shape;3421;p212"/>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422" name="Google Shape;3422;p212"/>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423" name="Google Shape;3423;p212"/>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424" name="Google Shape;3424;p212"/>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425" name="Google Shape;3425;p212"/>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426" name="Google Shape;3426;p212"/>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427" name="Google Shape;3427;p212"/>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428" name="Google Shape;3428;p212"/>
          <p:cNvSpPr txBox="1"/>
          <p:nvPr>
            <p:ph idx="1" type="subTitle"/>
          </p:nvPr>
        </p:nvSpPr>
        <p:spPr>
          <a:xfrm>
            <a:off x="471725" y="371454"/>
            <a:ext cx="25791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429" name="Google Shape;3429;p212"/>
          <p:cNvSpPr txBox="1"/>
          <p:nvPr>
            <p:ph idx="2" type="subTitle"/>
          </p:nvPr>
        </p:nvSpPr>
        <p:spPr>
          <a:xfrm>
            <a:off x="471725" y="72213"/>
            <a:ext cx="25791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430" name="Google Shape;3430;p212"/>
          <p:cNvSpPr txBox="1"/>
          <p:nvPr>
            <p:ph idx="3" type="subTitle"/>
          </p:nvPr>
        </p:nvSpPr>
        <p:spPr>
          <a:xfrm>
            <a:off x="471725" y="919438"/>
            <a:ext cx="25791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431" name="Google Shape;3431;p212"/>
          <p:cNvSpPr txBox="1"/>
          <p:nvPr>
            <p:ph idx="4" type="subTitle"/>
          </p:nvPr>
        </p:nvSpPr>
        <p:spPr>
          <a:xfrm>
            <a:off x="471725" y="2104004"/>
            <a:ext cx="25791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432" name="Google Shape;3432;p212"/>
          <p:cNvSpPr txBox="1"/>
          <p:nvPr>
            <p:ph idx="5" type="subTitle"/>
          </p:nvPr>
        </p:nvSpPr>
        <p:spPr>
          <a:xfrm>
            <a:off x="471725" y="1804763"/>
            <a:ext cx="25791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433" name="Google Shape;3433;p212"/>
          <p:cNvSpPr txBox="1"/>
          <p:nvPr>
            <p:ph idx="6" type="subTitle"/>
          </p:nvPr>
        </p:nvSpPr>
        <p:spPr>
          <a:xfrm>
            <a:off x="471725" y="2651988"/>
            <a:ext cx="25791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434" name="Google Shape;3434;p212"/>
          <p:cNvSpPr txBox="1"/>
          <p:nvPr>
            <p:ph idx="7" type="subTitle"/>
          </p:nvPr>
        </p:nvSpPr>
        <p:spPr>
          <a:xfrm>
            <a:off x="471725" y="3836554"/>
            <a:ext cx="25791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435" name="Google Shape;3435;p212"/>
          <p:cNvSpPr txBox="1"/>
          <p:nvPr>
            <p:ph idx="8" type="subTitle"/>
          </p:nvPr>
        </p:nvSpPr>
        <p:spPr>
          <a:xfrm>
            <a:off x="471725" y="3537313"/>
            <a:ext cx="25791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436" name="Google Shape;3436;p212"/>
          <p:cNvSpPr txBox="1"/>
          <p:nvPr>
            <p:ph idx="9" type="subTitle"/>
          </p:nvPr>
        </p:nvSpPr>
        <p:spPr>
          <a:xfrm>
            <a:off x="471725" y="4384538"/>
            <a:ext cx="25791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437" name="Google Shape;3437;p212"/>
          <p:cNvSpPr txBox="1"/>
          <p:nvPr>
            <p:ph idx="13" type="subTitle"/>
          </p:nvPr>
        </p:nvSpPr>
        <p:spPr>
          <a:xfrm>
            <a:off x="6148625" y="1278142"/>
            <a:ext cx="25791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438" name="Google Shape;3438;p212"/>
          <p:cNvSpPr txBox="1"/>
          <p:nvPr>
            <p:ph idx="14" type="subTitle"/>
          </p:nvPr>
        </p:nvSpPr>
        <p:spPr>
          <a:xfrm>
            <a:off x="6148625" y="978900"/>
            <a:ext cx="25791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439" name="Google Shape;3439;p212"/>
          <p:cNvSpPr txBox="1"/>
          <p:nvPr>
            <p:ph idx="15" type="subTitle"/>
          </p:nvPr>
        </p:nvSpPr>
        <p:spPr>
          <a:xfrm>
            <a:off x="6148625" y="1826125"/>
            <a:ext cx="2579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440" name="Google Shape;3440;p212"/>
          <p:cNvSpPr txBox="1"/>
          <p:nvPr>
            <p:ph idx="16" type="subTitle"/>
          </p:nvPr>
        </p:nvSpPr>
        <p:spPr>
          <a:xfrm>
            <a:off x="6148625" y="2972592"/>
            <a:ext cx="25791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441" name="Google Shape;3441;p212"/>
          <p:cNvSpPr txBox="1"/>
          <p:nvPr>
            <p:ph idx="17" type="subTitle"/>
          </p:nvPr>
        </p:nvSpPr>
        <p:spPr>
          <a:xfrm>
            <a:off x="6148625" y="2673350"/>
            <a:ext cx="25791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442" name="Google Shape;3442;p212"/>
          <p:cNvSpPr txBox="1"/>
          <p:nvPr>
            <p:ph idx="18" type="subTitle"/>
          </p:nvPr>
        </p:nvSpPr>
        <p:spPr>
          <a:xfrm>
            <a:off x="6148625" y="3520575"/>
            <a:ext cx="25791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6. Three point process">
  <p:cSld name="86. Three point process">
    <p:spTree>
      <p:nvGrpSpPr>
        <p:cNvPr id="3443" name="Shape 3443"/>
        <p:cNvGrpSpPr/>
        <p:nvPr/>
      </p:nvGrpSpPr>
      <p:grpSpPr>
        <a:xfrm>
          <a:off x="0" y="0"/>
          <a:ext cx="0" cy="0"/>
          <a:chOff x="0" y="0"/>
          <a:chExt cx="0" cy="0"/>
        </a:xfrm>
      </p:grpSpPr>
      <p:cxnSp>
        <p:nvCxnSpPr>
          <p:cNvPr id="3444" name="Google Shape;3444;p213"/>
          <p:cNvCxnSpPr/>
          <p:nvPr/>
        </p:nvCxnSpPr>
        <p:spPr>
          <a:xfrm>
            <a:off x="2494024" y="2763234"/>
            <a:ext cx="0" cy="545400"/>
          </a:xfrm>
          <a:prstGeom prst="straightConnector1">
            <a:avLst/>
          </a:prstGeom>
          <a:noFill/>
          <a:ln cap="rnd" cmpd="sng" w="19050">
            <a:solidFill>
              <a:schemeClr val="accent5"/>
            </a:solidFill>
            <a:prstDash val="solid"/>
            <a:round/>
            <a:headEnd len="sm" w="sm" type="none"/>
            <a:tailEnd len="sm" w="sm" type="none"/>
          </a:ln>
        </p:spPr>
      </p:cxnSp>
      <p:cxnSp>
        <p:nvCxnSpPr>
          <p:cNvPr id="3445" name="Google Shape;3445;p213"/>
          <p:cNvCxnSpPr/>
          <p:nvPr/>
        </p:nvCxnSpPr>
        <p:spPr>
          <a:xfrm rot="10800000">
            <a:off x="2493935" y="3310819"/>
            <a:ext cx="540000" cy="0"/>
          </a:xfrm>
          <a:prstGeom prst="straightConnector1">
            <a:avLst/>
          </a:prstGeom>
          <a:noFill/>
          <a:ln cap="rnd" cmpd="sng" w="19050">
            <a:solidFill>
              <a:schemeClr val="accent2"/>
            </a:solidFill>
            <a:prstDash val="solid"/>
            <a:round/>
            <a:headEnd len="sm" w="sm" type="none"/>
            <a:tailEnd len="sm" w="sm" type="none"/>
          </a:ln>
        </p:spPr>
      </p:cxnSp>
      <p:sp>
        <p:nvSpPr>
          <p:cNvPr id="3446" name="Google Shape;3446;p213"/>
          <p:cNvSpPr/>
          <p:nvPr/>
        </p:nvSpPr>
        <p:spPr>
          <a:xfrm>
            <a:off x="1301195" y="1209828"/>
            <a:ext cx="4800600" cy="666300"/>
          </a:xfrm>
          <a:prstGeom prst="roundRect">
            <a:avLst>
              <a:gd fmla="val 13808" name="adj"/>
            </a:avLst>
          </a:prstGeom>
          <a:noFill/>
          <a:ln cap="flat" cmpd="sng" w="19050">
            <a:solidFill>
              <a:schemeClr val="accent1"/>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sp>
        <p:nvSpPr>
          <p:cNvPr id="3447" name="Google Shape;3447;p213"/>
          <p:cNvSpPr/>
          <p:nvPr/>
        </p:nvSpPr>
        <p:spPr>
          <a:xfrm>
            <a:off x="2171700" y="2090545"/>
            <a:ext cx="4800600" cy="666300"/>
          </a:xfrm>
          <a:prstGeom prst="roundRect">
            <a:avLst>
              <a:gd fmla="val 15237" name="adj"/>
            </a:avLst>
          </a:prstGeom>
          <a:noFill/>
          <a:ln cap="flat" cmpd="sng" w="19050">
            <a:solidFill>
              <a:schemeClr val="accent5"/>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sp>
        <p:nvSpPr>
          <p:cNvPr id="3448" name="Google Shape;3448;p213"/>
          <p:cNvSpPr/>
          <p:nvPr/>
        </p:nvSpPr>
        <p:spPr>
          <a:xfrm>
            <a:off x="3033935" y="2991012"/>
            <a:ext cx="4800600" cy="666300"/>
          </a:xfrm>
          <a:prstGeom prst="roundRect">
            <a:avLst>
              <a:gd fmla="val 10949" name="adj"/>
            </a:avLst>
          </a:prstGeom>
          <a:noFill/>
          <a:ln cap="flat" cmpd="sng" w="19050">
            <a:solidFill>
              <a:schemeClr val="accent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cxnSp>
        <p:nvCxnSpPr>
          <p:cNvPr id="3449" name="Google Shape;3449;p213"/>
          <p:cNvCxnSpPr/>
          <p:nvPr/>
        </p:nvCxnSpPr>
        <p:spPr>
          <a:xfrm>
            <a:off x="1631789" y="1876091"/>
            <a:ext cx="0" cy="545400"/>
          </a:xfrm>
          <a:prstGeom prst="straightConnector1">
            <a:avLst/>
          </a:prstGeom>
          <a:noFill/>
          <a:ln cap="rnd" cmpd="sng" w="19050">
            <a:solidFill>
              <a:schemeClr val="accent1"/>
            </a:solidFill>
            <a:prstDash val="solid"/>
            <a:round/>
            <a:headEnd len="sm" w="sm" type="none"/>
            <a:tailEnd len="sm" w="sm" type="none"/>
          </a:ln>
        </p:spPr>
      </p:cxnSp>
      <p:cxnSp>
        <p:nvCxnSpPr>
          <p:cNvPr id="3450" name="Google Shape;3450;p213"/>
          <p:cNvCxnSpPr>
            <a:stCxn id="3447" idx="1"/>
          </p:cNvCxnSpPr>
          <p:nvPr/>
        </p:nvCxnSpPr>
        <p:spPr>
          <a:xfrm rot="10800000">
            <a:off x="1631700" y="2423695"/>
            <a:ext cx="540000" cy="0"/>
          </a:xfrm>
          <a:prstGeom prst="straightConnector1">
            <a:avLst/>
          </a:prstGeom>
          <a:noFill/>
          <a:ln cap="rnd" cmpd="sng" w="19050">
            <a:solidFill>
              <a:schemeClr val="accent5"/>
            </a:solidFill>
            <a:prstDash val="solid"/>
            <a:round/>
            <a:headEnd len="sm" w="sm" type="none"/>
            <a:tailEnd len="sm" w="sm" type="none"/>
          </a:ln>
        </p:spPr>
      </p:cxnSp>
      <p:grpSp>
        <p:nvGrpSpPr>
          <p:cNvPr id="3451" name="Google Shape;3451;p213"/>
          <p:cNvGrpSpPr/>
          <p:nvPr/>
        </p:nvGrpSpPr>
        <p:grpSpPr>
          <a:xfrm>
            <a:off x="9190199" y="0"/>
            <a:ext cx="2579242" cy="2568339"/>
            <a:chOff x="22170399" y="777240"/>
            <a:chExt cx="6877978" cy="6848903"/>
          </a:xfrm>
        </p:grpSpPr>
        <p:grpSp>
          <p:nvGrpSpPr>
            <p:cNvPr id="3452" name="Google Shape;3452;p213"/>
            <p:cNvGrpSpPr/>
            <p:nvPr/>
          </p:nvGrpSpPr>
          <p:grpSpPr>
            <a:xfrm>
              <a:off x="22170399" y="777240"/>
              <a:ext cx="6877978" cy="6848903"/>
              <a:chOff x="22155159" y="0"/>
              <a:chExt cx="6877978" cy="6848903"/>
            </a:xfrm>
          </p:grpSpPr>
          <p:sp>
            <p:nvSpPr>
              <p:cNvPr id="3453" name="Google Shape;3453;p213"/>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454" name="Google Shape;3454;p213"/>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455" name="Google Shape;3455;p213"/>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456" name="Google Shape;3456;p213"/>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457" name="Google Shape;3457;p213"/>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458" name="Google Shape;3458;p213"/>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459" name="Google Shape;3459;p213"/>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460" name="Google Shape;3460;p213"/>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461" name="Google Shape;3461;p213"/>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462" name="Google Shape;3462;p213"/>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463" name="Google Shape;3463;p213"/>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464" name="Google Shape;3464;p213"/>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465" name="Google Shape;3465;p213"/>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466" name="Google Shape;3466;p213"/>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467" name="Google Shape;3467;p213"/>
          <p:cNvSpPr txBox="1"/>
          <p:nvPr>
            <p:ph idx="1" type="subTitle"/>
          </p:nvPr>
        </p:nvSpPr>
        <p:spPr>
          <a:xfrm>
            <a:off x="1463040" y="1399032"/>
            <a:ext cx="45081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68" name="Google Shape;3468;p213"/>
          <p:cNvSpPr txBox="1"/>
          <p:nvPr>
            <p:ph idx="2" type="subTitle"/>
          </p:nvPr>
        </p:nvSpPr>
        <p:spPr>
          <a:xfrm>
            <a:off x="2313432" y="2276856"/>
            <a:ext cx="45081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69" name="Google Shape;3469;p213"/>
          <p:cNvSpPr txBox="1"/>
          <p:nvPr>
            <p:ph idx="3" type="subTitle"/>
          </p:nvPr>
        </p:nvSpPr>
        <p:spPr>
          <a:xfrm>
            <a:off x="3182112" y="3182112"/>
            <a:ext cx="39135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7. Four point process">
  <p:cSld name="87. Four point process">
    <p:spTree>
      <p:nvGrpSpPr>
        <p:cNvPr id="3470" name="Shape 3470"/>
        <p:cNvGrpSpPr/>
        <p:nvPr/>
      </p:nvGrpSpPr>
      <p:grpSpPr>
        <a:xfrm>
          <a:off x="0" y="0"/>
          <a:ext cx="0" cy="0"/>
          <a:chOff x="0" y="0"/>
          <a:chExt cx="0" cy="0"/>
        </a:xfrm>
      </p:grpSpPr>
      <p:cxnSp>
        <p:nvCxnSpPr>
          <p:cNvPr id="3471" name="Google Shape;3471;p214"/>
          <p:cNvCxnSpPr/>
          <p:nvPr/>
        </p:nvCxnSpPr>
        <p:spPr>
          <a:xfrm>
            <a:off x="1946447" y="2340107"/>
            <a:ext cx="0" cy="545400"/>
          </a:xfrm>
          <a:prstGeom prst="straightConnector1">
            <a:avLst/>
          </a:prstGeom>
          <a:noFill/>
          <a:ln cap="rnd" cmpd="sng" w="19050">
            <a:solidFill>
              <a:schemeClr val="accent5"/>
            </a:solidFill>
            <a:prstDash val="solid"/>
            <a:round/>
            <a:headEnd len="sm" w="sm" type="none"/>
            <a:tailEnd len="sm" w="sm" type="none"/>
          </a:ln>
        </p:spPr>
      </p:cxnSp>
      <p:cxnSp>
        <p:nvCxnSpPr>
          <p:cNvPr id="3472" name="Google Shape;3472;p214"/>
          <p:cNvCxnSpPr/>
          <p:nvPr/>
        </p:nvCxnSpPr>
        <p:spPr>
          <a:xfrm rot="10800000">
            <a:off x="1946358" y="2887692"/>
            <a:ext cx="540000" cy="0"/>
          </a:xfrm>
          <a:prstGeom prst="straightConnector1">
            <a:avLst/>
          </a:prstGeom>
          <a:noFill/>
          <a:ln cap="rnd" cmpd="sng" w="19050">
            <a:solidFill>
              <a:schemeClr val="accent2"/>
            </a:solidFill>
            <a:prstDash val="solid"/>
            <a:round/>
            <a:headEnd len="sm" w="sm" type="none"/>
            <a:tailEnd len="sm" w="sm" type="none"/>
          </a:ln>
        </p:spPr>
      </p:cxnSp>
      <p:sp>
        <p:nvSpPr>
          <p:cNvPr id="3473" name="Google Shape;3473;p214"/>
          <p:cNvSpPr/>
          <p:nvPr/>
        </p:nvSpPr>
        <p:spPr>
          <a:xfrm>
            <a:off x="753618" y="786701"/>
            <a:ext cx="4800600" cy="666300"/>
          </a:xfrm>
          <a:prstGeom prst="roundRect">
            <a:avLst>
              <a:gd fmla="val 13808" name="adj"/>
            </a:avLst>
          </a:prstGeom>
          <a:noFill/>
          <a:ln cap="flat" cmpd="sng" w="19050">
            <a:solidFill>
              <a:schemeClr val="accent1"/>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sp>
        <p:nvSpPr>
          <p:cNvPr id="3474" name="Google Shape;3474;p214"/>
          <p:cNvSpPr/>
          <p:nvPr/>
        </p:nvSpPr>
        <p:spPr>
          <a:xfrm>
            <a:off x="1624123" y="1667417"/>
            <a:ext cx="4800600" cy="666300"/>
          </a:xfrm>
          <a:prstGeom prst="roundRect">
            <a:avLst>
              <a:gd fmla="val 15237" name="adj"/>
            </a:avLst>
          </a:prstGeom>
          <a:noFill/>
          <a:ln cap="flat" cmpd="sng" w="19050">
            <a:solidFill>
              <a:schemeClr val="accent5"/>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sp>
        <p:nvSpPr>
          <p:cNvPr id="3475" name="Google Shape;3475;p214"/>
          <p:cNvSpPr/>
          <p:nvPr/>
        </p:nvSpPr>
        <p:spPr>
          <a:xfrm>
            <a:off x="2486358" y="2567885"/>
            <a:ext cx="4800600" cy="666300"/>
          </a:xfrm>
          <a:prstGeom prst="roundRect">
            <a:avLst>
              <a:gd fmla="val 10949" name="adj"/>
            </a:avLst>
          </a:prstGeom>
          <a:noFill/>
          <a:ln cap="flat" cmpd="sng" w="19050">
            <a:solidFill>
              <a:schemeClr val="accent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cxnSp>
        <p:nvCxnSpPr>
          <p:cNvPr id="3476" name="Google Shape;3476;p214"/>
          <p:cNvCxnSpPr/>
          <p:nvPr/>
        </p:nvCxnSpPr>
        <p:spPr>
          <a:xfrm>
            <a:off x="1084212" y="1452963"/>
            <a:ext cx="0" cy="545400"/>
          </a:xfrm>
          <a:prstGeom prst="straightConnector1">
            <a:avLst/>
          </a:prstGeom>
          <a:noFill/>
          <a:ln cap="rnd" cmpd="sng" w="19050">
            <a:solidFill>
              <a:schemeClr val="accent1"/>
            </a:solidFill>
            <a:prstDash val="solid"/>
            <a:round/>
            <a:headEnd len="sm" w="sm" type="none"/>
            <a:tailEnd len="sm" w="sm" type="none"/>
          </a:ln>
        </p:spPr>
      </p:cxnSp>
      <p:cxnSp>
        <p:nvCxnSpPr>
          <p:cNvPr id="3477" name="Google Shape;3477;p214"/>
          <p:cNvCxnSpPr>
            <a:stCxn id="3474" idx="1"/>
          </p:cNvCxnSpPr>
          <p:nvPr/>
        </p:nvCxnSpPr>
        <p:spPr>
          <a:xfrm rot="10800000">
            <a:off x="1084123" y="2000567"/>
            <a:ext cx="540000" cy="0"/>
          </a:xfrm>
          <a:prstGeom prst="straightConnector1">
            <a:avLst/>
          </a:prstGeom>
          <a:noFill/>
          <a:ln cap="rnd" cmpd="sng" w="19050">
            <a:solidFill>
              <a:schemeClr val="accent5"/>
            </a:solidFill>
            <a:prstDash val="solid"/>
            <a:round/>
            <a:headEnd len="sm" w="sm" type="none"/>
            <a:tailEnd len="sm" w="sm" type="none"/>
          </a:ln>
        </p:spPr>
      </p:cxnSp>
      <p:cxnSp>
        <p:nvCxnSpPr>
          <p:cNvPr id="3478" name="Google Shape;3478;p214"/>
          <p:cNvCxnSpPr/>
          <p:nvPr/>
        </p:nvCxnSpPr>
        <p:spPr>
          <a:xfrm>
            <a:off x="2821857" y="3233066"/>
            <a:ext cx="0" cy="545400"/>
          </a:xfrm>
          <a:prstGeom prst="straightConnector1">
            <a:avLst/>
          </a:prstGeom>
          <a:noFill/>
          <a:ln cap="rnd" cmpd="sng" w="19050">
            <a:solidFill>
              <a:schemeClr val="accent2"/>
            </a:solidFill>
            <a:prstDash val="solid"/>
            <a:round/>
            <a:headEnd len="sm" w="sm" type="none"/>
            <a:tailEnd len="sm" w="sm" type="none"/>
          </a:ln>
        </p:spPr>
      </p:cxnSp>
      <p:cxnSp>
        <p:nvCxnSpPr>
          <p:cNvPr id="3479" name="Google Shape;3479;p214"/>
          <p:cNvCxnSpPr/>
          <p:nvPr/>
        </p:nvCxnSpPr>
        <p:spPr>
          <a:xfrm rot="10800000">
            <a:off x="2821767" y="3780651"/>
            <a:ext cx="540000" cy="0"/>
          </a:xfrm>
          <a:prstGeom prst="straightConnector1">
            <a:avLst/>
          </a:prstGeom>
          <a:noFill/>
          <a:ln cap="rnd" cmpd="sng" w="19050">
            <a:solidFill>
              <a:schemeClr val="accent6"/>
            </a:solidFill>
            <a:prstDash val="solid"/>
            <a:round/>
            <a:headEnd len="sm" w="sm" type="none"/>
            <a:tailEnd len="sm" w="sm" type="none"/>
          </a:ln>
        </p:spPr>
      </p:cxnSp>
      <p:sp>
        <p:nvSpPr>
          <p:cNvPr id="3480" name="Google Shape;3480;p214"/>
          <p:cNvSpPr/>
          <p:nvPr/>
        </p:nvSpPr>
        <p:spPr>
          <a:xfrm>
            <a:off x="3361767" y="3460844"/>
            <a:ext cx="4800600" cy="666300"/>
          </a:xfrm>
          <a:prstGeom prst="roundRect">
            <a:avLst>
              <a:gd fmla="val 10949" name="adj"/>
            </a:avLst>
          </a:prstGeom>
          <a:noFill/>
          <a:ln cap="flat" cmpd="sng" w="19050">
            <a:solidFill>
              <a:schemeClr val="accent6"/>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grpSp>
        <p:nvGrpSpPr>
          <p:cNvPr id="3481" name="Google Shape;3481;p214"/>
          <p:cNvGrpSpPr/>
          <p:nvPr/>
        </p:nvGrpSpPr>
        <p:grpSpPr>
          <a:xfrm>
            <a:off x="9190199" y="0"/>
            <a:ext cx="2579242" cy="2568339"/>
            <a:chOff x="22170399" y="777240"/>
            <a:chExt cx="6877978" cy="6848903"/>
          </a:xfrm>
        </p:grpSpPr>
        <p:grpSp>
          <p:nvGrpSpPr>
            <p:cNvPr id="3482" name="Google Shape;3482;p214"/>
            <p:cNvGrpSpPr/>
            <p:nvPr/>
          </p:nvGrpSpPr>
          <p:grpSpPr>
            <a:xfrm>
              <a:off x="22170399" y="777240"/>
              <a:ext cx="6877978" cy="6848903"/>
              <a:chOff x="22155159" y="0"/>
              <a:chExt cx="6877978" cy="6848903"/>
            </a:xfrm>
          </p:grpSpPr>
          <p:sp>
            <p:nvSpPr>
              <p:cNvPr id="3483" name="Google Shape;3483;p214"/>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484" name="Google Shape;3484;p214"/>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485" name="Google Shape;3485;p214"/>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486" name="Google Shape;3486;p214"/>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487" name="Google Shape;3487;p214"/>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488" name="Google Shape;3488;p214"/>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489" name="Google Shape;3489;p214"/>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490" name="Google Shape;3490;p214"/>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491" name="Google Shape;3491;p214"/>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492" name="Google Shape;3492;p214"/>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493" name="Google Shape;3493;p214"/>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494" name="Google Shape;3494;p214"/>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495" name="Google Shape;3495;p214"/>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496" name="Google Shape;3496;p214"/>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497" name="Google Shape;3497;p214"/>
          <p:cNvSpPr txBox="1"/>
          <p:nvPr>
            <p:ph idx="1" type="subTitle"/>
          </p:nvPr>
        </p:nvSpPr>
        <p:spPr>
          <a:xfrm>
            <a:off x="914400" y="978408"/>
            <a:ext cx="45081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98" name="Google Shape;3498;p214"/>
          <p:cNvSpPr txBox="1"/>
          <p:nvPr>
            <p:ph idx="2" type="subTitle"/>
          </p:nvPr>
        </p:nvSpPr>
        <p:spPr>
          <a:xfrm>
            <a:off x="1773936" y="1856232"/>
            <a:ext cx="45081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99" name="Google Shape;3499;p214"/>
          <p:cNvSpPr txBox="1"/>
          <p:nvPr>
            <p:ph idx="3" type="subTitle"/>
          </p:nvPr>
        </p:nvSpPr>
        <p:spPr>
          <a:xfrm>
            <a:off x="2633472" y="2752344"/>
            <a:ext cx="45081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00" name="Google Shape;3500;p214"/>
          <p:cNvSpPr txBox="1"/>
          <p:nvPr>
            <p:ph idx="4" type="subTitle"/>
          </p:nvPr>
        </p:nvSpPr>
        <p:spPr>
          <a:xfrm>
            <a:off x="3511296" y="3648456"/>
            <a:ext cx="3913500" cy="292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8. Title/funnel four">
  <p:cSld name="88. Title/funnel four">
    <p:spTree>
      <p:nvGrpSpPr>
        <p:cNvPr id="3501" name="Shape 3501"/>
        <p:cNvGrpSpPr/>
        <p:nvPr/>
      </p:nvGrpSpPr>
      <p:grpSpPr>
        <a:xfrm>
          <a:off x="0" y="0"/>
          <a:ext cx="0" cy="0"/>
          <a:chOff x="0" y="0"/>
          <a:chExt cx="0" cy="0"/>
        </a:xfrm>
      </p:grpSpPr>
      <p:sp>
        <p:nvSpPr>
          <p:cNvPr id="3502" name="Google Shape;3502;p215"/>
          <p:cNvSpPr/>
          <p:nvPr/>
        </p:nvSpPr>
        <p:spPr>
          <a:xfrm>
            <a:off x="5511000" y="3186563"/>
            <a:ext cx="1970400" cy="452700"/>
          </a:xfrm>
          <a:prstGeom prst="roundRect">
            <a:avLst>
              <a:gd fmla="val 17744" name="adj"/>
            </a:avLst>
          </a:prstGeom>
          <a:noFill/>
          <a:ln cap="flat" cmpd="sng" w="19050">
            <a:solidFill>
              <a:srgbClr val="2A9D9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03" name="Google Shape;3503;p215"/>
          <p:cNvSpPr/>
          <p:nvPr/>
        </p:nvSpPr>
        <p:spPr>
          <a:xfrm>
            <a:off x="5291850" y="2625788"/>
            <a:ext cx="2408700" cy="452700"/>
          </a:xfrm>
          <a:prstGeom prst="roundRect">
            <a:avLst>
              <a:gd fmla="val 13535" name="adj"/>
            </a:avLst>
          </a:prstGeom>
          <a:no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04" name="Google Shape;3504;p215"/>
          <p:cNvSpPr/>
          <p:nvPr/>
        </p:nvSpPr>
        <p:spPr>
          <a:xfrm>
            <a:off x="5023950" y="2065013"/>
            <a:ext cx="2944500" cy="452700"/>
          </a:xfrm>
          <a:prstGeom prst="roundRect">
            <a:avLst>
              <a:gd fmla="val 13535" name="adj"/>
            </a:avLst>
          </a:prstGeom>
          <a:noFill/>
          <a:ln cap="flat" cmpd="sng" w="19050">
            <a:solidFill>
              <a:srgbClr val="797EF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05" name="Google Shape;3505;p215"/>
          <p:cNvSpPr/>
          <p:nvPr/>
        </p:nvSpPr>
        <p:spPr>
          <a:xfrm>
            <a:off x="4762500" y="1504263"/>
            <a:ext cx="3467400" cy="452700"/>
          </a:xfrm>
          <a:prstGeom prst="roundRect">
            <a:avLst>
              <a:gd fmla="val 15640"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06" name="Google Shape;3506;p215"/>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grpSp>
        <p:nvGrpSpPr>
          <p:cNvPr id="3507" name="Google Shape;3507;p215"/>
          <p:cNvGrpSpPr/>
          <p:nvPr/>
        </p:nvGrpSpPr>
        <p:grpSpPr>
          <a:xfrm>
            <a:off x="9190199" y="0"/>
            <a:ext cx="2579242" cy="2568339"/>
            <a:chOff x="22170399" y="777240"/>
            <a:chExt cx="6877978" cy="6848903"/>
          </a:xfrm>
        </p:grpSpPr>
        <p:grpSp>
          <p:nvGrpSpPr>
            <p:cNvPr id="3508" name="Google Shape;3508;p215"/>
            <p:cNvGrpSpPr/>
            <p:nvPr/>
          </p:nvGrpSpPr>
          <p:grpSpPr>
            <a:xfrm>
              <a:off x="22170399" y="777240"/>
              <a:ext cx="6877978" cy="6848903"/>
              <a:chOff x="22155159" y="0"/>
              <a:chExt cx="6877978" cy="6848903"/>
            </a:xfrm>
          </p:grpSpPr>
          <p:sp>
            <p:nvSpPr>
              <p:cNvPr id="3509" name="Google Shape;3509;p215"/>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510" name="Google Shape;3510;p215"/>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511" name="Google Shape;3511;p215"/>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512" name="Google Shape;3512;p215"/>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513" name="Google Shape;3513;p215"/>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514" name="Google Shape;3514;p215"/>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515" name="Google Shape;3515;p215"/>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516" name="Google Shape;3516;p215"/>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517" name="Google Shape;3517;p215"/>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518" name="Google Shape;3518;p215"/>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519" name="Google Shape;3519;p215"/>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520" name="Google Shape;3520;p215"/>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521" name="Google Shape;3521;p215"/>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522" name="Google Shape;3522;p215"/>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523" name="Google Shape;3523;p215"/>
          <p:cNvSpPr txBox="1"/>
          <p:nvPr>
            <p:ph idx="1" type="subTitle"/>
          </p:nvPr>
        </p:nvSpPr>
        <p:spPr>
          <a:xfrm>
            <a:off x="5023950" y="1571288"/>
            <a:ext cx="29445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24" name="Google Shape;3524;p215"/>
          <p:cNvSpPr txBox="1"/>
          <p:nvPr>
            <p:ph idx="2" type="subTitle"/>
          </p:nvPr>
        </p:nvSpPr>
        <p:spPr>
          <a:xfrm>
            <a:off x="5164350" y="2133488"/>
            <a:ext cx="26637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25" name="Google Shape;3525;p215"/>
          <p:cNvSpPr txBox="1"/>
          <p:nvPr>
            <p:ph idx="3" type="subTitle"/>
          </p:nvPr>
        </p:nvSpPr>
        <p:spPr>
          <a:xfrm>
            <a:off x="5487150" y="2691263"/>
            <a:ext cx="20181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26" name="Google Shape;3526;p215"/>
          <p:cNvSpPr txBox="1"/>
          <p:nvPr>
            <p:ph idx="4" type="subTitle"/>
          </p:nvPr>
        </p:nvSpPr>
        <p:spPr>
          <a:xfrm>
            <a:off x="5696100" y="3249063"/>
            <a:ext cx="16002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 Title/funnel five">
  <p:cSld name="89. Title/funnel five">
    <p:spTree>
      <p:nvGrpSpPr>
        <p:cNvPr id="3527" name="Shape 3527"/>
        <p:cNvGrpSpPr/>
        <p:nvPr/>
      </p:nvGrpSpPr>
      <p:grpSpPr>
        <a:xfrm>
          <a:off x="0" y="0"/>
          <a:ext cx="0" cy="0"/>
          <a:chOff x="0" y="0"/>
          <a:chExt cx="0" cy="0"/>
        </a:xfrm>
      </p:grpSpPr>
      <p:grpSp>
        <p:nvGrpSpPr>
          <p:cNvPr id="3528" name="Google Shape;3528;p216"/>
          <p:cNvGrpSpPr/>
          <p:nvPr/>
        </p:nvGrpSpPr>
        <p:grpSpPr>
          <a:xfrm>
            <a:off x="9190199" y="0"/>
            <a:ext cx="2579242" cy="2568339"/>
            <a:chOff x="22170399" y="777240"/>
            <a:chExt cx="6877978" cy="6848903"/>
          </a:xfrm>
        </p:grpSpPr>
        <p:grpSp>
          <p:nvGrpSpPr>
            <p:cNvPr id="3529" name="Google Shape;3529;p216"/>
            <p:cNvGrpSpPr/>
            <p:nvPr/>
          </p:nvGrpSpPr>
          <p:grpSpPr>
            <a:xfrm>
              <a:off x="22170399" y="777240"/>
              <a:ext cx="6877978" cy="6848903"/>
              <a:chOff x="22155159" y="0"/>
              <a:chExt cx="6877978" cy="6848903"/>
            </a:xfrm>
          </p:grpSpPr>
          <p:sp>
            <p:nvSpPr>
              <p:cNvPr id="3530" name="Google Shape;3530;p216"/>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531" name="Google Shape;3531;p216"/>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532" name="Google Shape;3532;p216"/>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533" name="Google Shape;3533;p216"/>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534" name="Google Shape;3534;p216"/>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535" name="Google Shape;3535;p216"/>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536" name="Google Shape;3536;p216"/>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537" name="Google Shape;3537;p216"/>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538" name="Google Shape;3538;p216"/>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539" name="Google Shape;3539;p216"/>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540" name="Google Shape;3540;p216"/>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541" name="Google Shape;3541;p216"/>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542" name="Google Shape;3542;p216"/>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543" name="Google Shape;3543;p216"/>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544" name="Google Shape;3544;p216"/>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3545" name="Google Shape;3545;p216"/>
          <p:cNvSpPr/>
          <p:nvPr/>
        </p:nvSpPr>
        <p:spPr>
          <a:xfrm>
            <a:off x="5511000" y="2906125"/>
            <a:ext cx="1970400" cy="452700"/>
          </a:xfrm>
          <a:prstGeom prst="roundRect">
            <a:avLst>
              <a:gd fmla="val 17744" name="adj"/>
            </a:avLst>
          </a:prstGeom>
          <a:noFill/>
          <a:ln cap="flat" cmpd="sng" w="19050">
            <a:solidFill>
              <a:srgbClr val="2A9D9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46" name="Google Shape;3546;p216"/>
          <p:cNvSpPr/>
          <p:nvPr/>
        </p:nvSpPr>
        <p:spPr>
          <a:xfrm>
            <a:off x="5291850" y="2345350"/>
            <a:ext cx="2408700" cy="452700"/>
          </a:xfrm>
          <a:prstGeom prst="roundRect">
            <a:avLst>
              <a:gd fmla="val 13535" name="adj"/>
            </a:avLst>
          </a:prstGeom>
          <a:no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47" name="Google Shape;3547;p216"/>
          <p:cNvSpPr/>
          <p:nvPr/>
        </p:nvSpPr>
        <p:spPr>
          <a:xfrm>
            <a:off x="5023950" y="1784575"/>
            <a:ext cx="2944500" cy="452700"/>
          </a:xfrm>
          <a:prstGeom prst="roundRect">
            <a:avLst>
              <a:gd fmla="val 13535" name="adj"/>
            </a:avLst>
          </a:prstGeom>
          <a:noFill/>
          <a:ln cap="flat" cmpd="sng" w="19050">
            <a:solidFill>
              <a:srgbClr val="797EF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48" name="Google Shape;3548;p216"/>
          <p:cNvSpPr/>
          <p:nvPr/>
        </p:nvSpPr>
        <p:spPr>
          <a:xfrm>
            <a:off x="4762500" y="1223825"/>
            <a:ext cx="3467400" cy="452700"/>
          </a:xfrm>
          <a:prstGeom prst="roundRect">
            <a:avLst>
              <a:gd fmla="val 15640"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49" name="Google Shape;3549;p216"/>
          <p:cNvSpPr txBox="1"/>
          <p:nvPr>
            <p:ph idx="1" type="subTitle"/>
          </p:nvPr>
        </p:nvSpPr>
        <p:spPr>
          <a:xfrm>
            <a:off x="5023950" y="1290850"/>
            <a:ext cx="29445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50" name="Google Shape;3550;p216"/>
          <p:cNvSpPr txBox="1"/>
          <p:nvPr>
            <p:ph idx="2" type="subTitle"/>
          </p:nvPr>
        </p:nvSpPr>
        <p:spPr>
          <a:xfrm>
            <a:off x="5164350" y="1853050"/>
            <a:ext cx="26637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51" name="Google Shape;3551;p216"/>
          <p:cNvSpPr txBox="1"/>
          <p:nvPr>
            <p:ph idx="3" type="subTitle"/>
          </p:nvPr>
        </p:nvSpPr>
        <p:spPr>
          <a:xfrm>
            <a:off x="5487150" y="2410825"/>
            <a:ext cx="20181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52" name="Google Shape;3552;p216"/>
          <p:cNvSpPr txBox="1"/>
          <p:nvPr>
            <p:ph idx="4" type="subTitle"/>
          </p:nvPr>
        </p:nvSpPr>
        <p:spPr>
          <a:xfrm>
            <a:off x="5696100" y="2968625"/>
            <a:ext cx="16002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53" name="Google Shape;3553;p216"/>
          <p:cNvSpPr/>
          <p:nvPr/>
        </p:nvSpPr>
        <p:spPr>
          <a:xfrm>
            <a:off x="5696100" y="3466913"/>
            <a:ext cx="1600200" cy="452700"/>
          </a:xfrm>
          <a:prstGeom prst="roundRect">
            <a:avLst>
              <a:gd fmla="val 17744" name="adj"/>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54" name="Google Shape;3554;p216"/>
          <p:cNvSpPr txBox="1"/>
          <p:nvPr>
            <p:ph idx="5" type="subTitle"/>
          </p:nvPr>
        </p:nvSpPr>
        <p:spPr>
          <a:xfrm>
            <a:off x="5846411" y="3529413"/>
            <a:ext cx="12993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0. Funnel four w supporting">
  <p:cSld name="90. Funnel four w supporting">
    <p:spTree>
      <p:nvGrpSpPr>
        <p:cNvPr id="3555" name="Shape 3555"/>
        <p:cNvGrpSpPr/>
        <p:nvPr/>
      </p:nvGrpSpPr>
      <p:grpSpPr>
        <a:xfrm>
          <a:off x="0" y="0"/>
          <a:ext cx="0" cy="0"/>
          <a:chOff x="0" y="0"/>
          <a:chExt cx="0" cy="0"/>
        </a:xfrm>
      </p:grpSpPr>
      <p:cxnSp>
        <p:nvCxnSpPr>
          <p:cNvPr id="3556" name="Google Shape;3556;p217"/>
          <p:cNvCxnSpPr/>
          <p:nvPr/>
        </p:nvCxnSpPr>
        <p:spPr>
          <a:xfrm flipH="1">
            <a:off x="1504878" y="1779350"/>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3557" name="Google Shape;3557;p217"/>
          <p:cNvCxnSpPr/>
          <p:nvPr/>
        </p:nvCxnSpPr>
        <p:spPr>
          <a:xfrm flipH="1">
            <a:off x="1497154" y="2340112"/>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3558" name="Google Shape;3558;p217"/>
          <p:cNvCxnSpPr/>
          <p:nvPr/>
        </p:nvCxnSpPr>
        <p:spPr>
          <a:xfrm flipH="1">
            <a:off x="1497154" y="2900874"/>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3559" name="Google Shape;3559;p217"/>
          <p:cNvCxnSpPr/>
          <p:nvPr/>
        </p:nvCxnSpPr>
        <p:spPr>
          <a:xfrm flipH="1">
            <a:off x="1504878" y="3461636"/>
            <a:ext cx="3972000" cy="4500"/>
          </a:xfrm>
          <a:prstGeom prst="straightConnector1">
            <a:avLst/>
          </a:prstGeom>
          <a:noFill/>
          <a:ln cap="flat" cmpd="sng" w="19050">
            <a:solidFill>
              <a:schemeClr val="dk2"/>
            </a:solidFill>
            <a:prstDash val="solid"/>
            <a:round/>
            <a:headEnd len="sm" w="sm" type="none"/>
            <a:tailEnd len="sm" w="sm" type="none"/>
          </a:ln>
        </p:spPr>
      </p:cxnSp>
      <p:sp>
        <p:nvSpPr>
          <p:cNvPr id="3560" name="Google Shape;3560;p217"/>
          <p:cNvSpPr/>
          <p:nvPr/>
        </p:nvSpPr>
        <p:spPr>
          <a:xfrm>
            <a:off x="1074562" y="1565041"/>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Roboto Mono"/>
                <a:ea typeface="Roboto Mono"/>
                <a:cs typeface="Roboto Mono"/>
                <a:sym typeface="Roboto Mono"/>
              </a:rPr>
              <a:t>1</a:t>
            </a:r>
            <a:endParaRPr b="0" i="0" sz="1400" u="none" cap="none" strike="noStrike">
              <a:solidFill>
                <a:schemeClr val="lt1"/>
              </a:solidFill>
              <a:latin typeface="Roboto Mono"/>
              <a:ea typeface="Roboto Mono"/>
              <a:cs typeface="Roboto Mono"/>
              <a:sym typeface="Roboto Mono"/>
            </a:endParaRPr>
          </a:p>
        </p:txBody>
      </p:sp>
      <p:sp>
        <p:nvSpPr>
          <p:cNvPr id="3561" name="Google Shape;3561;p217"/>
          <p:cNvSpPr/>
          <p:nvPr/>
        </p:nvSpPr>
        <p:spPr>
          <a:xfrm>
            <a:off x="1074562" y="2125799"/>
            <a:ext cx="428700" cy="428700"/>
          </a:xfrm>
          <a:prstGeom prst="ellipse">
            <a:avLst/>
          </a:prstGeom>
          <a:solidFill>
            <a:srgbClr val="090C0F"/>
          </a:solidFill>
          <a:ln cap="flat" cmpd="sng" w="19050">
            <a:solidFill>
              <a:srgbClr val="797EF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Roboto Mono"/>
                <a:ea typeface="Roboto Mono"/>
                <a:cs typeface="Roboto Mono"/>
                <a:sym typeface="Roboto Mono"/>
              </a:rPr>
              <a:t>2</a:t>
            </a:r>
            <a:endParaRPr b="0" i="0" sz="1400" u="none" cap="none" strike="noStrike">
              <a:solidFill>
                <a:schemeClr val="lt1"/>
              </a:solidFill>
              <a:latin typeface="Roboto Mono"/>
              <a:ea typeface="Roboto Mono"/>
              <a:cs typeface="Roboto Mono"/>
              <a:sym typeface="Roboto Mono"/>
            </a:endParaRPr>
          </a:p>
        </p:txBody>
      </p:sp>
      <p:sp>
        <p:nvSpPr>
          <p:cNvPr id="3562" name="Google Shape;3562;p217"/>
          <p:cNvSpPr/>
          <p:nvPr/>
        </p:nvSpPr>
        <p:spPr>
          <a:xfrm>
            <a:off x="1074562" y="2686557"/>
            <a:ext cx="428700" cy="428700"/>
          </a:xfrm>
          <a:prstGeom prst="ellipse">
            <a:avLst/>
          </a:prstGeom>
          <a:solidFill>
            <a:srgbClr val="090C0F"/>
          </a:solidFill>
          <a:ln cap="flat" cmpd="sng" w="19050">
            <a:solidFill>
              <a:srgbClr val="388BF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Roboto Mono"/>
                <a:ea typeface="Roboto Mono"/>
                <a:cs typeface="Roboto Mono"/>
                <a:sym typeface="Roboto Mono"/>
              </a:rPr>
              <a:t>3</a:t>
            </a:r>
            <a:endParaRPr b="0" i="0" sz="1400" u="none" cap="none" strike="noStrike">
              <a:solidFill>
                <a:schemeClr val="lt1"/>
              </a:solidFill>
              <a:latin typeface="Roboto Mono"/>
              <a:ea typeface="Roboto Mono"/>
              <a:cs typeface="Roboto Mono"/>
              <a:sym typeface="Roboto Mono"/>
            </a:endParaRPr>
          </a:p>
        </p:txBody>
      </p:sp>
      <p:sp>
        <p:nvSpPr>
          <p:cNvPr id="3563" name="Google Shape;3563;p217"/>
          <p:cNvSpPr/>
          <p:nvPr/>
        </p:nvSpPr>
        <p:spPr>
          <a:xfrm>
            <a:off x="1074562" y="3247316"/>
            <a:ext cx="428700" cy="428700"/>
          </a:xfrm>
          <a:prstGeom prst="ellipse">
            <a:avLst/>
          </a:prstGeom>
          <a:solidFill>
            <a:srgbClr val="090C0F"/>
          </a:solidFill>
          <a:ln cap="flat" cmpd="sng" w="19050">
            <a:solidFill>
              <a:srgbClr val="2A9D9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Roboto Mono"/>
                <a:ea typeface="Roboto Mono"/>
                <a:cs typeface="Roboto Mono"/>
                <a:sym typeface="Roboto Mono"/>
              </a:rPr>
              <a:t>4</a:t>
            </a:r>
            <a:endParaRPr b="0" i="0" sz="1400" u="none" cap="none" strike="noStrike">
              <a:solidFill>
                <a:schemeClr val="lt1"/>
              </a:solidFill>
              <a:latin typeface="Roboto Mono"/>
              <a:ea typeface="Roboto Mono"/>
              <a:cs typeface="Roboto Mono"/>
              <a:sym typeface="Roboto Mono"/>
            </a:endParaRPr>
          </a:p>
        </p:txBody>
      </p:sp>
      <p:grpSp>
        <p:nvGrpSpPr>
          <p:cNvPr id="3564" name="Google Shape;3564;p217"/>
          <p:cNvGrpSpPr/>
          <p:nvPr/>
        </p:nvGrpSpPr>
        <p:grpSpPr>
          <a:xfrm>
            <a:off x="9190199" y="0"/>
            <a:ext cx="2579242" cy="2568339"/>
            <a:chOff x="22170399" y="777240"/>
            <a:chExt cx="6877978" cy="6848903"/>
          </a:xfrm>
        </p:grpSpPr>
        <p:grpSp>
          <p:nvGrpSpPr>
            <p:cNvPr id="3565" name="Google Shape;3565;p217"/>
            <p:cNvGrpSpPr/>
            <p:nvPr/>
          </p:nvGrpSpPr>
          <p:grpSpPr>
            <a:xfrm>
              <a:off x="22170399" y="777240"/>
              <a:ext cx="6877978" cy="6848903"/>
              <a:chOff x="22155159" y="0"/>
              <a:chExt cx="6877978" cy="6848903"/>
            </a:xfrm>
          </p:grpSpPr>
          <p:sp>
            <p:nvSpPr>
              <p:cNvPr id="3566" name="Google Shape;3566;p217"/>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567" name="Google Shape;3567;p217"/>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568" name="Google Shape;3568;p217"/>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569" name="Google Shape;3569;p217"/>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570" name="Google Shape;3570;p217"/>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571" name="Google Shape;3571;p217"/>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572" name="Google Shape;3572;p217"/>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573" name="Google Shape;3573;p217"/>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574" name="Google Shape;3574;p217"/>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575" name="Google Shape;3575;p217"/>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576" name="Google Shape;3576;p217"/>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577" name="Google Shape;3577;p217"/>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578" name="Google Shape;3578;p217"/>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579" name="Google Shape;3579;p217"/>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580" name="Google Shape;3580;p217"/>
          <p:cNvSpPr txBox="1"/>
          <p:nvPr>
            <p:ph idx="1" type="subTitle"/>
          </p:nvPr>
        </p:nvSpPr>
        <p:spPr>
          <a:xfrm>
            <a:off x="5569452" y="1545325"/>
            <a:ext cx="2501100" cy="448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581" name="Google Shape;3581;p217"/>
          <p:cNvSpPr txBox="1"/>
          <p:nvPr>
            <p:ph idx="2" type="subTitle"/>
          </p:nvPr>
        </p:nvSpPr>
        <p:spPr>
          <a:xfrm>
            <a:off x="5569452" y="2103110"/>
            <a:ext cx="2501100" cy="448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582" name="Google Shape;3582;p217"/>
          <p:cNvSpPr txBox="1"/>
          <p:nvPr>
            <p:ph idx="3" type="subTitle"/>
          </p:nvPr>
        </p:nvSpPr>
        <p:spPr>
          <a:xfrm>
            <a:off x="5569452" y="2670039"/>
            <a:ext cx="2501100" cy="448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583" name="Google Shape;3583;p217"/>
          <p:cNvSpPr txBox="1"/>
          <p:nvPr>
            <p:ph idx="4" type="subTitle"/>
          </p:nvPr>
        </p:nvSpPr>
        <p:spPr>
          <a:xfrm>
            <a:off x="5569452" y="3227824"/>
            <a:ext cx="2501100" cy="448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584" name="Google Shape;3584;p217"/>
          <p:cNvSpPr/>
          <p:nvPr/>
        </p:nvSpPr>
        <p:spPr>
          <a:xfrm>
            <a:off x="2558250" y="3262763"/>
            <a:ext cx="1970400" cy="452700"/>
          </a:xfrm>
          <a:prstGeom prst="roundRect">
            <a:avLst>
              <a:gd fmla="val 17744" name="adj"/>
            </a:avLst>
          </a:prstGeom>
          <a:solidFill>
            <a:srgbClr val="090C0F"/>
          </a:solidFill>
          <a:ln cap="flat" cmpd="sng" w="19050">
            <a:solidFill>
              <a:srgbClr val="2A9D9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85" name="Google Shape;3585;p217"/>
          <p:cNvSpPr/>
          <p:nvPr/>
        </p:nvSpPr>
        <p:spPr>
          <a:xfrm>
            <a:off x="2339100" y="2701988"/>
            <a:ext cx="2408700" cy="452700"/>
          </a:xfrm>
          <a:prstGeom prst="roundRect">
            <a:avLst>
              <a:gd fmla="val 13535" name="adj"/>
            </a:avLst>
          </a:prstGeom>
          <a:solidFill>
            <a:srgbClr val="090C0F"/>
          </a:solid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86" name="Google Shape;3586;p217"/>
          <p:cNvSpPr/>
          <p:nvPr/>
        </p:nvSpPr>
        <p:spPr>
          <a:xfrm>
            <a:off x="2071200" y="2141213"/>
            <a:ext cx="2944500" cy="452700"/>
          </a:xfrm>
          <a:prstGeom prst="roundRect">
            <a:avLst>
              <a:gd fmla="val 13535" name="adj"/>
            </a:avLst>
          </a:prstGeom>
          <a:solidFill>
            <a:srgbClr val="090C0F"/>
          </a:solidFill>
          <a:ln cap="flat" cmpd="sng" w="19050">
            <a:solidFill>
              <a:srgbClr val="797EF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87" name="Google Shape;3587;p217"/>
          <p:cNvSpPr/>
          <p:nvPr/>
        </p:nvSpPr>
        <p:spPr>
          <a:xfrm>
            <a:off x="1809750" y="1580463"/>
            <a:ext cx="3467400" cy="452700"/>
          </a:xfrm>
          <a:prstGeom prst="roundRect">
            <a:avLst>
              <a:gd fmla="val 15640" name="adj"/>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588" name="Google Shape;3588;p217"/>
          <p:cNvSpPr txBox="1"/>
          <p:nvPr>
            <p:ph idx="5" type="subTitle"/>
          </p:nvPr>
        </p:nvSpPr>
        <p:spPr>
          <a:xfrm>
            <a:off x="2071200" y="1647488"/>
            <a:ext cx="29445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89" name="Google Shape;3589;p217"/>
          <p:cNvSpPr txBox="1"/>
          <p:nvPr>
            <p:ph idx="6" type="subTitle"/>
          </p:nvPr>
        </p:nvSpPr>
        <p:spPr>
          <a:xfrm>
            <a:off x="2211600" y="2209688"/>
            <a:ext cx="26637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90" name="Google Shape;3590;p217"/>
          <p:cNvSpPr txBox="1"/>
          <p:nvPr>
            <p:ph idx="7" type="subTitle"/>
          </p:nvPr>
        </p:nvSpPr>
        <p:spPr>
          <a:xfrm>
            <a:off x="2534400" y="2767463"/>
            <a:ext cx="20181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91" name="Google Shape;3591;p217"/>
          <p:cNvSpPr txBox="1"/>
          <p:nvPr>
            <p:ph idx="8" type="subTitle"/>
          </p:nvPr>
        </p:nvSpPr>
        <p:spPr>
          <a:xfrm>
            <a:off x="2743350" y="3325263"/>
            <a:ext cx="16002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1. Funnel five w supporting">
  <p:cSld name="91. Funnel five w supporting">
    <p:spTree>
      <p:nvGrpSpPr>
        <p:cNvPr id="3592" name="Shape 3592"/>
        <p:cNvGrpSpPr/>
        <p:nvPr/>
      </p:nvGrpSpPr>
      <p:grpSpPr>
        <a:xfrm>
          <a:off x="0" y="0"/>
          <a:ext cx="0" cy="0"/>
          <a:chOff x="0" y="0"/>
          <a:chExt cx="0" cy="0"/>
        </a:xfrm>
      </p:grpSpPr>
      <p:grpSp>
        <p:nvGrpSpPr>
          <p:cNvPr id="3593" name="Google Shape;3593;p218"/>
          <p:cNvGrpSpPr/>
          <p:nvPr/>
        </p:nvGrpSpPr>
        <p:grpSpPr>
          <a:xfrm>
            <a:off x="9190199" y="0"/>
            <a:ext cx="2579242" cy="2568339"/>
            <a:chOff x="22170399" y="777240"/>
            <a:chExt cx="6877978" cy="6848903"/>
          </a:xfrm>
        </p:grpSpPr>
        <p:grpSp>
          <p:nvGrpSpPr>
            <p:cNvPr id="3594" name="Google Shape;3594;p218"/>
            <p:cNvGrpSpPr/>
            <p:nvPr/>
          </p:nvGrpSpPr>
          <p:grpSpPr>
            <a:xfrm>
              <a:off x="22170399" y="777240"/>
              <a:ext cx="6877978" cy="6848903"/>
              <a:chOff x="22155159" y="0"/>
              <a:chExt cx="6877978" cy="6848903"/>
            </a:xfrm>
          </p:grpSpPr>
          <p:sp>
            <p:nvSpPr>
              <p:cNvPr id="3595" name="Google Shape;3595;p218"/>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596" name="Google Shape;3596;p218"/>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597" name="Google Shape;3597;p218"/>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598" name="Google Shape;3598;p218"/>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599" name="Google Shape;3599;p218"/>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600" name="Google Shape;3600;p218"/>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601" name="Google Shape;3601;p218"/>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602" name="Google Shape;3602;p218"/>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603" name="Google Shape;3603;p218"/>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604" name="Google Shape;3604;p218"/>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605" name="Google Shape;3605;p218"/>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606" name="Google Shape;3606;p218"/>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607" name="Google Shape;3607;p218"/>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608" name="Google Shape;3608;p218"/>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cxnSp>
        <p:nvCxnSpPr>
          <p:cNvPr id="3609" name="Google Shape;3609;p218"/>
          <p:cNvCxnSpPr/>
          <p:nvPr/>
        </p:nvCxnSpPr>
        <p:spPr>
          <a:xfrm flipH="1">
            <a:off x="1504878" y="1398350"/>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3610" name="Google Shape;3610;p218"/>
          <p:cNvCxnSpPr/>
          <p:nvPr/>
        </p:nvCxnSpPr>
        <p:spPr>
          <a:xfrm flipH="1">
            <a:off x="1497154" y="1959112"/>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3611" name="Google Shape;3611;p218"/>
          <p:cNvCxnSpPr/>
          <p:nvPr/>
        </p:nvCxnSpPr>
        <p:spPr>
          <a:xfrm flipH="1">
            <a:off x="1497154" y="2519874"/>
            <a:ext cx="3972000" cy="4500"/>
          </a:xfrm>
          <a:prstGeom prst="straightConnector1">
            <a:avLst/>
          </a:prstGeom>
          <a:noFill/>
          <a:ln cap="flat" cmpd="sng" w="19050">
            <a:solidFill>
              <a:schemeClr val="dk2"/>
            </a:solidFill>
            <a:prstDash val="solid"/>
            <a:round/>
            <a:headEnd len="sm" w="sm" type="none"/>
            <a:tailEnd len="sm" w="sm" type="none"/>
          </a:ln>
        </p:spPr>
      </p:cxnSp>
      <p:cxnSp>
        <p:nvCxnSpPr>
          <p:cNvPr id="3612" name="Google Shape;3612;p218"/>
          <p:cNvCxnSpPr/>
          <p:nvPr/>
        </p:nvCxnSpPr>
        <p:spPr>
          <a:xfrm flipH="1">
            <a:off x="1504878" y="3080636"/>
            <a:ext cx="3972000" cy="4500"/>
          </a:xfrm>
          <a:prstGeom prst="straightConnector1">
            <a:avLst/>
          </a:prstGeom>
          <a:noFill/>
          <a:ln cap="flat" cmpd="sng" w="19050">
            <a:solidFill>
              <a:schemeClr val="dk2"/>
            </a:solidFill>
            <a:prstDash val="solid"/>
            <a:round/>
            <a:headEnd len="sm" w="sm" type="none"/>
            <a:tailEnd len="sm" w="sm" type="none"/>
          </a:ln>
        </p:spPr>
      </p:cxnSp>
      <p:sp>
        <p:nvSpPr>
          <p:cNvPr id="3613" name="Google Shape;3613;p218"/>
          <p:cNvSpPr/>
          <p:nvPr/>
        </p:nvSpPr>
        <p:spPr>
          <a:xfrm>
            <a:off x="1074287" y="1184041"/>
            <a:ext cx="428700" cy="428700"/>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Roboto Mono"/>
                <a:ea typeface="Roboto Mono"/>
                <a:cs typeface="Roboto Mono"/>
                <a:sym typeface="Roboto Mono"/>
              </a:rPr>
              <a:t>1</a:t>
            </a:r>
            <a:endParaRPr b="0" i="0" sz="1400" u="none" cap="none" strike="noStrike">
              <a:solidFill>
                <a:schemeClr val="lt1"/>
              </a:solidFill>
              <a:latin typeface="Roboto Mono"/>
              <a:ea typeface="Roboto Mono"/>
              <a:cs typeface="Roboto Mono"/>
              <a:sym typeface="Roboto Mono"/>
            </a:endParaRPr>
          </a:p>
        </p:txBody>
      </p:sp>
      <p:sp>
        <p:nvSpPr>
          <p:cNvPr id="3614" name="Google Shape;3614;p218"/>
          <p:cNvSpPr/>
          <p:nvPr/>
        </p:nvSpPr>
        <p:spPr>
          <a:xfrm>
            <a:off x="1074287" y="1744799"/>
            <a:ext cx="428700" cy="428700"/>
          </a:xfrm>
          <a:prstGeom prst="ellipse">
            <a:avLst/>
          </a:prstGeom>
          <a:solidFill>
            <a:srgbClr val="090C0F"/>
          </a:solidFill>
          <a:ln cap="flat" cmpd="sng" w="19050">
            <a:solidFill>
              <a:srgbClr val="797EF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Roboto Mono"/>
                <a:ea typeface="Roboto Mono"/>
                <a:cs typeface="Roboto Mono"/>
                <a:sym typeface="Roboto Mono"/>
              </a:rPr>
              <a:t>2</a:t>
            </a:r>
            <a:endParaRPr b="0" i="0" sz="1400" u="none" cap="none" strike="noStrike">
              <a:solidFill>
                <a:schemeClr val="lt1"/>
              </a:solidFill>
              <a:latin typeface="Roboto Mono"/>
              <a:ea typeface="Roboto Mono"/>
              <a:cs typeface="Roboto Mono"/>
              <a:sym typeface="Roboto Mono"/>
            </a:endParaRPr>
          </a:p>
        </p:txBody>
      </p:sp>
      <p:sp>
        <p:nvSpPr>
          <p:cNvPr id="3615" name="Google Shape;3615;p218"/>
          <p:cNvSpPr/>
          <p:nvPr/>
        </p:nvSpPr>
        <p:spPr>
          <a:xfrm>
            <a:off x="1074287" y="2305557"/>
            <a:ext cx="428700" cy="428700"/>
          </a:xfrm>
          <a:prstGeom prst="ellipse">
            <a:avLst/>
          </a:prstGeom>
          <a:solidFill>
            <a:srgbClr val="090C0F"/>
          </a:solidFill>
          <a:ln cap="flat" cmpd="sng" w="19050">
            <a:solidFill>
              <a:srgbClr val="388BF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Roboto Mono"/>
                <a:ea typeface="Roboto Mono"/>
                <a:cs typeface="Roboto Mono"/>
                <a:sym typeface="Roboto Mono"/>
              </a:rPr>
              <a:t>3</a:t>
            </a:r>
            <a:endParaRPr b="0" i="0" sz="1400" u="none" cap="none" strike="noStrike">
              <a:solidFill>
                <a:schemeClr val="lt1"/>
              </a:solidFill>
              <a:latin typeface="Roboto Mono"/>
              <a:ea typeface="Roboto Mono"/>
              <a:cs typeface="Roboto Mono"/>
              <a:sym typeface="Roboto Mono"/>
            </a:endParaRPr>
          </a:p>
        </p:txBody>
      </p:sp>
      <p:sp>
        <p:nvSpPr>
          <p:cNvPr id="3616" name="Google Shape;3616;p218"/>
          <p:cNvSpPr/>
          <p:nvPr/>
        </p:nvSpPr>
        <p:spPr>
          <a:xfrm>
            <a:off x="1074287" y="2866316"/>
            <a:ext cx="428700" cy="428700"/>
          </a:xfrm>
          <a:prstGeom prst="ellipse">
            <a:avLst/>
          </a:prstGeom>
          <a:solidFill>
            <a:srgbClr val="090C0F"/>
          </a:solidFill>
          <a:ln cap="flat" cmpd="sng" w="19050">
            <a:solidFill>
              <a:srgbClr val="2A9D9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Roboto Mono"/>
                <a:ea typeface="Roboto Mono"/>
                <a:cs typeface="Roboto Mono"/>
                <a:sym typeface="Roboto Mono"/>
              </a:rPr>
              <a:t>4</a:t>
            </a:r>
            <a:endParaRPr b="0" i="0" sz="1400" u="none" cap="none" strike="noStrike">
              <a:solidFill>
                <a:schemeClr val="lt1"/>
              </a:solidFill>
              <a:latin typeface="Roboto Mono"/>
              <a:ea typeface="Roboto Mono"/>
              <a:cs typeface="Roboto Mono"/>
              <a:sym typeface="Roboto Mono"/>
            </a:endParaRPr>
          </a:p>
        </p:txBody>
      </p:sp>
      <p:sp>
        <p:nvSpPr>
          <p:cNvPr id="3617" name="Google Shape;3617;p218"/>
          <p:cNvSpPr txBox="1"/>
          <p:nvPr>
            <p:ph idx="1" type="subTitle"/>
          </p:nvPr>
        </p:nvSpPr>
        <p:spPr>
          <a:xfrm>
            <a:off x="5569452" y="1164325"/>
            <a:ext cx="2501100" cy="448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618" name="Google Shape;3618;p218"/>
          <p:cNvSpPr txBox="1"/>
          <p:nvPr>
            <p:ph idx="2" type="subTitle"/>
          </p:nvPr>
        </p:nvSpPr>
        <p:spPr>
          <a:xfrm>
            <a:off x="5569452" y="1722110"/>
            <a:ext cx="2501100" cy="448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619" name="Google Shape;3619;p218"/>
          <p:cNvSpPr txBox="1"/>
          <p:nvPr>
            <p:ph idx="3" type="subTitle"/>
          </p:nvPr>
        </p:nvSpPr>
        <p:spPr>
          <a:xfrm>
            <a:off x="5569452" y="2289039"/>
            <a:ext cx="2501100" cy="448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620" name="Google Shape;3620;p218"/>
          <p:cNvSpPr txBox="1"/>
          <p:nvPr>
            <p:ph idx="4" type="subTitle"/>
          </p:nvPr>
        </p:nvSpPr>
        <p:spPr>
          <a:xfrm>
            <a:off x="5569452" y="2846824"/>
            <a:ext cx="2501100" cy="448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621" name="Google Shape;3621;p218"/>
          <p:cNvSpPr/>
          <p:nvPr/>
        </p:nvSpPr>
        <p:spPr>
          <a:xfrm>
            <a:off x="2558250" y="2881763"/>
            <a:ext cx="1970400" cy="452700"/>
          </a:xfrm>
          <a:prstGeom prst="roundRect">
            <a:avLst>
              <a:gd fmla="val 17744" name="adj"/>
            </a:avLst>
          </a:prstGeom>
          <a:solidFill>
            <a:srgbClr val="090C0F"/>
          </a:solidFill>
          <a:ln cap="flat" cmpd="sng" w="19050">
            <a:solidFill>
              <a:srgbClr val="2A9D9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622" name="Google Shape;3622;p218"/>
          <p:cNvSpPr/>
          <p:nvPr/>
        </p:nvSpPr>
        <p:spPr>
          <a:xfrm>
            <a:off x="2339100" y="2320988"/>
            <a:ext cx="2408700" cy="452700"/>
          </a:xfrm>
          <a:prstGeom prst="roundRect">
            <a:avLst>
              <a:gd fmla="val 13535" name="adj"/>
            </a:avLst>
          </a:prstGeom>
          <a:solidFill>
            <a:srgbClr val="090C0F"/>
          </a:solid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623" name="Google Shape;3623;p218"/>
          <p:cNvSpPr/>
          <p:nvPr/>
        </p:nvSpPr>
        <p:spPr>
          <a:xfrm>
            <a:off x="2071200" y="1760213"/>
            <a:ext cx="2944500" cy="452700"/>
          </a:xfrm>
          <a:prstGeom prst="roundRect">
            <a:avLst>
              <a:gd fmla="val 13535" name="adj"/>
            </a:avLst>
          </a:prstGeom>
          <a:solidFill>
            <a:srgbClr val="090C0F"/>
          </a:solidFill>
          <a:ln cap="flat" cmpd="sng" w="19050">
            <a:solidFill>
              <a:srgbClr val="797EF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624" name="Google Shape;3624;p218"/>
          <p:cNvSpPr/>
          <p:nvPr/>
        </p:nvSpPr>
        <p:spPr>
          <a:xfrm>
            <a:off x="1809750" y="1199463"/>
            <a:ext cx="3467400" cy="452700"/>
          </a:xfrm>
          <a:prstGeom prst="roundRect">
            <a:avLst>
              <a:gd fmla="val 15640" name="adj"/>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625" name="Google Shape;3625;p218"/>
          <p:cNvSpPr txBox="1"/>
          <p:nvPr>
            <p:ph idx="5" type="subTitle"/>
          </p:nvPr>
        </p:nvSpPr>
        <p:spPr>
          <a:xfrm>
            <a:off x="2071200" y="1266488"/>
            <a:ext cx="29445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26" name="Google Shape;3626;p218"/>
          <p:cNvSpPr txBox="1"/>
          <p:nvPr>
            <p:ph idx="6" type="subTitle"/>
          </p:nvPr>
        </p:nvSpPr>
        <p:spPr>
          <a:xfrm>
            <a:off x="2211600" y="1828688"/>
            <a:ext cx="26637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27" name="Google Shape;3627;p218"/>
          <p:cNvSpPr txBox="1"/>
          <p:nvPr>
            <p:ph idx="7" type="subTitle"/>
          </p:nvPr>
        </p:nvSpPr>
        <p:spPr>
          <a:xfrm>
            <a:off x="2534400" y="2386463"/>
            <a:ext cx="20181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28" name="Google Shape;3628;p218"/>
          <p:cNvSpPr txBox="1"/>
          <p:nvPr>
            <p:ph idx="8" type="subTitle"/>
          </p:nvPr>
        </p:nvSpPr>
        <p:spPr>
          <a:xfrm>
            <a:off x="2743350" y="2944263"/>
            <a:ext cx="16002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3629" name="Google Shape;3629;p218"/>
          <p:cNvCxnSpPr/>
          <p:nvPr/>
        </p:nvCxnSpPr>
        <p:spPr>
          <a:xfrm flipH="1">
            <a:off x="1504328" y="3676361"/>
            <a:ext cx="3972000" cy="4500"/>
          </a:xfrm>
          <a:prstGeom prst="straightConnector1">
            <a:avLst/>
          </a:prstGeom>
          <a:noFill/>
          <a:ln cap="flat" cmpd="sng" w="19050">
            <a:solidFill>
              <a:schemeClr val="dk2"/>
            </a:solidFill>
            <a:prstDash val="solid"/>
            <a:round/>
            <a:headEnd len="sm" w="sm" type="none"/>
            <a:tailEnd len="sm" w="sm" type="none"/>
          </a:ln>
        </p:spPr>
      </p:cxnSp>
      <p:sp>
        <p:nvSpPr>
          <p:cNvPr id="3630" name="Google Shape;3630;p218"/>
          <p:cNvSpPr/>
          <p:nvPr/>
        </p:nvSpPr>
        <p:spPr>
          <a:xfrm>
            <a:off x="1074287" y="3462041"/>
            <a:ext cx="428700" cy="428700"/>
          </a:xfrm>
          <a:prstGeom prst="ellipse">
            <a:avLst/>
          </a:prstGeom>
          <a:solidFill>
            <a:srgbClr val="090C0F"/>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Roboto Mono"/>
                <a:ea typeface="Roboto Mono"/>
                <a:cs typeface="Roboto Mono"/>
                <a:sym typeface="Roboto Mono"/>
              </a:rPr>
              <a:t>5</a:t>
            </a:r>
            <a:endParaRPr b="0" i="0" sz="1400" u="none" cap="none" strike="noStrike">
              <a:solidFill>
                <a:schemeClr val="lt1"/>
              </a:solidFill>
              <a:latin typeface="Roboto Mono"/>
              <a:ea typeface="Roboto Mono"/>
              <a:cs typeface="Roboto Mono"/>
              <a:sym typeface="Roboto Mono"/>
            </a:endParaRPr>
          </a:p>
        </p:txBody>
      </p:sp>
      <p:sp>
        <p:nvSpPr>
          <p:cNvPr id="3631" name="Google Shape;3631;p218"/>
          <p:cNvSpPr txBox="1"/>
          <p:nvPr>
            <p:ph idx="9" type="subTitle"/>
          </p:nvPr>
        </p:nvSpPr>
        <p:spPr>
          <a:xfrm>
            <a:off x="5568902" y="3442549"/>
            <a:ext cx="2501100" cy="448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632" name="Google Shape;3632;p218"/>
          <p:cNvSpPr/>
          <p:nvPr/>
        </p:nvSpPr>
        <p:spPr>
          <a:xfrm>
            <a:off x="2742800" y="3454363"/>
            <a:ext cx="1600200" cy="452700"/>
          </a:xfrm>
          <a:prstGeom prst="roundRect">
            <a:avLst>
              <a:gd fmla="val 17744" name="adj"/>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633" name="Google Shape;3633;p218"/>
          <p:cNvSpPr txBox="1"/>
          <p:nvPr>
            <p:ph idx="13" type="subTitle"/>
          </p:nvPr>
        </p:nvSpPr>
        <p:spPr>
          <a:xfrm>
            <a:off x="2893111" y="3516863"/>
            <a:ext cx="1299300" cy="320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2. Venn three">
  <p:cSld name="92. Venn three">
    <p:spTree>
      <p:nvGrpSpPr>
        <p:cNvPr id="3634" name="Shape 3634"/>
        <p:cNvGrpSpPr/>
        <p:nvPr/>
      </p:nvGrpSpPr>
      <p:grpSpPr>
        <a:xfrm>
          <a:off x="0" y="0"/>
          <a:ext cx="0" cy="0"/>
          <a:chOff x="0" y="0"/>
          <a:chExt cx="0" cy="0"/>
        </a:xfrm>
      </p:grpSpPr>
      <p:sp>
        <p:nvSpPr>
          <p:cNvPr id="3635" name="Google Shape;3635;p219"/>
          <p:cNvSpPr/>
          <p:nvPr/>
        </p:nvSpPr>
        <p:spPr>
          <a:xfrm>
            <a:off x="3676872" y="1465298"/>
            <a:ext cx="1714500" cy="17145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636" name="Google Shape;3636;p219"/>
          <p:cNvSpPr/>
          <p:nvPr/>
        </p:nvSpPr>
        <p:spPr>
          <a:xfrm>
            <a:off x="4257675" y="2442164"/>
            <a:ext cx="1714500" cy="17145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637" name="Google Shape;3637;p219"/>
          <p:cNvSpPr/>
          <p:nvPr/>
        </p:nvSpPr>
        <p:spPr>
          <a:xfrm>
            <a:off x="3123979" y="2442164"/>
            <a:ext cx="1714500" cy="1714500"/>
          </a:xfrm>
          <a:prstGeom prst="ellipse">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3638" name="Google Shape;3638;p219"/>
          <p:cNvGrpSpPr/>
          <p:nvPr/>
        </p:nvGrpSpPr>
        <p:grpSpPr>
          <a:xfrm flipH="1" rot="5400000">
            <a:off x="2878532" y="3159248"/>
            <a:ext cx="120038" cy="370102"/>
            <a:chOff x="8582641" y="10031581"/>
            <a:chExt cx="320100" cy="986939"/>
          </a:xfrm>
        </p:grpSpPr>
        <p:cxnSp>
          <p:nvCxnSpPr>
            <p:cNvPr id="3639" name="Google Shape;3639;p219"/>
            <p:cNvCxnSpPr/>
            <p:nvPr/>
          </p:nvCxnSpPr>
          <p:spPr>
            <a:xfrm rot="-5400000">
              <a:off x="8409272" y="10365031"/>
              <a:ext cx="666900" cy="0"/>
            </a:xfrm>
            <a:prstGeom prst="straightConnector1">
              <a:avLst/>
            </a:prstGeom>
            <a:noFill/>
            <a:ln cap="flat" cmpd="sng" w="19050">
              <a:solidFill>
                <a:schemeClr val="dk2"/>
              </a:solidFill>
              <a:prstDash val="solid"/>
              <a:miter lim="400000"/>
              <a:headEnd len="sm" w="sm" type="none"/>
              <a:tailEnd len="sm" w="sm" type="none"/>
            </a:ln>
          </p:spPr>
        </p:cxnSp>
        <p:sp>
          <p:nvSpPr>
            <p:cNvPr id="3640" name="Google Shape;3640;p219"/>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641" name="Google Shape;3641;p219"/>
          <p:cNvGrpSpPr/>
          <p:nvPr/>
        </p:nvGrpSpPr>
        <p:grpSpPr>
          <a:xfrm flipH="1" rot="-5400000">
            <a:off x="6097252" y="3117747"/>
            <a:ext cx="120037" cy="370102"/>
            <a:chOff x="8582641" y="10031581"/>
            <a:chExt cx="320100" cy="986939"/>
          </a:xfrm>
        </p:grpSpPr>
        <p:cxnSp>
          <p:nvCxnSpPr>
            <p:cNvPr id="3642" name="Google Shape;3642;p219"/>
            <p:cNvCxnSpPr/>
            <p:nvPr/>
          </p:nvCxnSpPr>
          <p:spPr>
            <a:xfrm rot="-5400000">
              <a:off x="8409272" y="10365031"/>
              <a:ext cx="666900" cy="0"/>
            </a:xfrm>
            <a:prstGeom prst="straightConnector1">
              <a:avLst/>
            </a:prstGeom>
            <a:noFill/>
            <a:ln cap="flat" cmpd="sng" w="19050">
              <a:solidFill>
                <a:schemeClr val="dk2"/>
              </a:solidFill>
              <a:prstDash val="solid"/>
              <a:miter lim="400000"/>
              <a:headEnd len="sm" w="sm" type="none"/>
              <a:tailEnd len="sm" w="sm" type="none"/>
            </a:ln>
          </p:spPr>
        </p:cxnSp>
        <p:sp>
          <p:nvSpPr>
            <p:cNvPr id="3643" name="Google Shape;3643;p219"/>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644" name="Google Shape;3644;p219"/>
          <p:cNvGrpSpPr/>
          <p:nvPr/>
        </p:nvGrpSpPr>
        <p:grpSpPr>
          <a:xfrm flipH="1" rot="-5400000">
            <a:off x="5602138" y="920970"/>
            <a:ext cx="120037" cy="1360327"/>
            <a:chOff x="8582641" y="7390982"/>
            <a:chExt cx="320100" cy="3627538"/>
          </a:xfrm>
        </p:grpSpPr>
        <p:cxnSp>
          <p:nvCxnSpPr>
            <p:cNvPr id="3645" name="Google Shape;3645;p219"/>
            <p:cNvCxnSpPr/>
            <p:nvPr/>
          </p:nvCxnSpPr>
          <p:spPr>
            <a:xfrm rot="-5400000">
              <a:off x="7088973" y="9044732"/>
              <a:ext cx="3307500" cy="0"/>
            </a:xfrm>
            <a:prstGeom prst="straightConnector1">
              <a:avLst/>
            </a:prstGeom>
            <a:noFill/>
            <a:ln cap="flat" cmpd="sng" w="19050">
              <a:solidFill>
                <a:schemeClr val="dk2"/>
              </a:solidFill>
              <a:prstDash val="solid"/>
              <a:miter lim="400000"/>
              <a:headEnd len="sm" w="sm" type="none"/>
              <a:tailEnd len="sm" w="sm" type="none"/>
            </a:ln>
          </p:spPr>
        </p:cxnSp>
        <p:sp>
          <p:nvSpPr>
            <p:cNvPr id="3646" name="Google Shape;3646;p219"/>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647" name="Google Shape;3647;p219"/>
          <p:cNvGrpSpPr/>
          <p:nvPr/>
        </p:nvGrpSpPr>
        <p:grpSpPr>
          <a:xfrm>
            <a:off x="9190199" y="0"/>
            <a:ext cx="2579242" cy="2568339"/>
            <a:chOff x="22170399" y="777240"/>
            <a:chExt cx="6877978" cy="6848903"/>
          </a:xfrm>
        </p:grpSpPr>
        <p:grpSp>
          <p:nvGrpSpPr>
            <p:cNvPr id="3648" name="Google Shape;3648;p219"/>
            <p:cNvGrpSpPr/>
            <p:nvPr/>
          </p:nvGrpSpPr>
          <p:grpSpPr>
            <a:xfrm>
              <a:off x="22170399" y="777240"/>
              <a:ext cx="6877978" cy="6848903"/>
              <a:chOff x="22155159" y="0"/>
              <a:chExt cx="6877978" cy="6848903"/>
            </a:xfrm>
          </p:grpSpPr>
          <p:sp>
            <p:nvSpPr>
              <p:cNvPr id="3649" name="Google Shape;3649;p219"/>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650" name="Google Shape;3650;p219"/>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651" name="Google Shape;3651;p219"/>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652" name="Google Shape;3652;p219"/>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653" name="Google Shape;3653;p219"/>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654" name="Google Shape;3654;p219"/>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655" name="Google Shape;3655;p219"/>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656" name="Google Shape;3656;p219"/>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657" name="Google Shape;3657;p219"/>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658" name="Google Shape;3658;p219"/>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659" name="Google Shape;3659;p219"/>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660" name="Google Shape;3660;p219"/>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661" name="Google Shape;3661;p219"/>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662" name="Google Shape;3662;p219"/>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663" name="Google Shape;3663;p219"/>
          <p:cNvSpPr txBox="1"/>
          <p:nvPr>
            <p:ph type="title"/>
          </p:nvPr>
        </p:nvSpPr>
        <p:spPr>
          <a:xfrm>
            <a:off x="338328" y="384048"/>
            <a:ext cx="8568000" cy="667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3664" name="Google Shape;3664;p219"/>
          <p:cNvSpPr txBox="1"/>
          <p:nvPr>
            <p:ph idx="1" type="subTitle"/>
          </p:nvPr>
        </p:nvSpPr>
        <p:spPr>
          <a:xfrm>
            <a:off x="6377225" y="1354342"/>
            <a:ext cx="22365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665" name="Google Shape;3665;p219"/>
          <p:cNvSpPr txBox="1"/>
          <p:nvPr>
            <p:ph idx="2" type="subTitle"/>
          </p:nvPr>
        </p:nvSpPr>
        <p:spPr>
          <a:xfrm>
            <a:off x="6377225" y="1055100"/>
            <a:ext cx="22365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666" name="Google Shape;3666;p219"/>
          <p:cNvSpPr txBox="1"/>
          <p:nvPr>
            <p:ph idx="3" type="subTitle"/>
          </p:nvPr>
        </p:nvSpPr>
        <p:spPr>
          <a:xfrm>
            <a:off x="6377225" y="1902325"/>
            <a:ext cx="22365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667" name="Google Shape;3667;p219"/>
          <p:cNvSpPr txBox="1"/>
          <p:nvPr>
            <p:ph idx="4" type="subTitle"/>
          </p:nvPr>
        </p:nvSpPr>
        <p:spPr>
          <a:xfrm>
            <a:off x="6377225" y="3106942"/>
            <a:ext cx="22365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668" name="Google Shape;3668;p219"/>
          <p:cNvSpPr txBox="1"/>
          <p:nvPr>
            <p:ph idx="5" type="subTitle"/>
          </p:nvPr>
        </p:nvSpPr>
        <p:spPr>
          <a:xfrm>
            <a:off x="6377225" y="2807700"/>
            <a:ext cx="22365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669" name="Google Shape;3669;p219"/>
          <p:cNvSpPr txBox="1"/>
          <p:nvPr>
            <p:ph idx="6" type="subTitle"/>
          </p:nvPr>
        </p:nvSpPr>
        <p:spPr>
          <a:xfrm>
            <a:off x="6377225" y="3654925"/>
            <a:ext cx="22365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670" name="Google Shape;3670;p219"/>
          <p:cNvSpPr txBox="1"/>
          <p:nvPr>
            <p:ph idx="7" type="subTitle"/>
          </p:nvPr>
        </p:nvSpPr>
        <p:spPr>
          <a:xfrm>
            <a:off x="433625" y="3106942"/>
            <a:ext cx="22365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671" name="Google Shape;3671;p219"/>
          <p:cNvSpPr txBox="1"/>
          <p:nvPr>
            <p:ph idx="8" type="subTitle"/>
          </p:nvPr>
        </p:nvSpPr>
        <p:spPr>
          <a:xfrm>
            <a:off x="433625" y="2807700"/>
            <a:ext cx="22365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672" name="Google Shape;3672;p219"/>
          <p:cNvSpPr txBox="1"/>
          <p:nvPr>
            <p:ph idx="9" type="subTitle"/>
          </p:nvPr>
        </p:nvSpPr>
        <p:spPr>
          <a:xfrm>
            <a:off x="433625" y="3654925"/>
            <a:ext cx="22365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3. Venn four">
  <p:cSld name="93. Venn four">
    <p:spTree>
      <p:nvGrpSpPr>
        <p:cNvPr id="3673" name="Shape 3673"/>
        <p:cNvGrpSpPr/>
        <p:nvPr/>
      </p:nvGrpSpPr>
      <p:grpSpPr>
        <a:xfrm>
          <a:off x="0" y="0"/>
          <a:ext cx="0" cy="0"/>
          <a:chOff x="0" y="0"/>
          <a:chExt cx="0" cy="0"/>
        </a:xfrm>
      </p:grpSpPr>
      <p:grpSp>
        <p:nvGrpSpPr>
          <p:cNvPr id="3674" name="Google Shape;3674;p220"/>
          <p:cNvGrpSpPr/>
          <p:nvPr/>
        </p:nvGrpSpPr>
        <p:grpSpPr>
          <a:xfrm flipH="1" rot="5400000">
            <a:off x="3386604" y="3312331"/>
            <a:ext cx="120038" cy="1360327"/>
            <a:chOff x="8582641" y="7390982"/>
            <a:chExt cx="320100" cy="3627538"/>
          </a:xfrm>
        </p:grpSpPr>
        <p:cxnSp>
          <p:nvCxnSpPr>
            <p:cNvPr id="3675" name="Google Shape;3675;p220"/>
            <p:cNvCxnSpPr/>
            <p:nvPr/>
          </p:nvCxnSpPr>
          <p:spPr>
            <a:xfrm rot="-5400000">
              <a:off x="7088973" y="9044732"/>
              <a:ext cx="3307500" cy="0"/>
            </a:xfrm>
            <a:prstGeom prst="straightConnector1">
              <a:avLst/>
            </a:prstGeom>
            <a:noFill/>
            <a:ln cap="flat" cmpd="sng" w="19050">
              <a:solidFill>
                <a:schemeClr val="dk2"/>
              </a:solidFill>
              <a:prstDash val="solid"/>
              <a:miter lim="400000"/>
              <a:headEnd len="sm" w="sm" type="none"/>
              <a:tailEnd len="sm" w="sm" type="none"/>
            </a:ln>
          </p:spPr>
        </p:cxnSp>
        <p:sp>
          <p:nvSpPr>
            <p:cNvPr id="3676" name="Google Shape;3676;p220"/>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677" name="Google Shape;3677;p220"/>
          <p:cNvGrpSpPr/>
          <p:nvPr/>
        </p:nvGrpSpPr>
        <p:grpSpPr>
          <a:xfrm flipH="1" rot="-5400000">
            <a:off x="6113201" y="2529582"/>
            <a:ext cx="120037" cy="370102"/>
            <a:chOff x="8582641" y="10031581"/>
            <a:chExt cx="320100" cy="986939"/>
          </a:xfrm>
        </p:grpSpPr>
        <p:cxnSp>
          <p:nvCxnSpPr>
            <p:cNvPr id="3678" name="Google Shape;3678;p220"/>
            <p:cNvCxnSpPr/>
            <p:nvPr/>
          </p:nvCxnSpPr>
          <p:spPr>
            <a:xfrm rot="-5400000">
              <a:off x="8409272" y="10365031"/>
              <a:ext cx="666900" cy="0"/>
            </a:xfrm>
            <a:prstGeom prst="straightConnector1">
              <a:avLst/>
            </a:prstGeom>
            <a:noFill/>
            <a:ln cap="flat" cmpd="sng" w="19050">
              <a:solidFill>
                <a:schemeClr val="dk2"/>
              </a:solidFill>
              <a:prstDash val="solid"/>
              <a:miter lim="400000"/>
              <a:headEnd len="sm" w="sm" type="none"/>
              <a:tailEnd len="sm" w="sm" type="none"/>
            </a:ln>
          </p:spPr>
        </p:cxnSp>
        <p:sp>
          <p:nvSpPr>
            <p:cNvPr id="3679" name="Google Shape;3679;p220"/>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3680" name="Google Shape;3680;p220"/>
          <p:cNvSpPr/>
          <p:nvPr/>
        </p:nvSpPr>
        <p:spPr>
          <a:xfrm>
            <a:off x="3700795" y="1271260"/>
            <a:ext cx="1714500" cy="17145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681" name="Google Shape;3681;p220"/>
          <p:cNvSpPr/>
          <p:nvPr/>
        </p:nvSpPr>
        <p:spPr>
          <a:xfrm>
            <a:off x="4273624" y="1857380"/>
            <a:ext cx="1714500" cy="17145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682" name="Google Shape;3682;p220"/>
          <p:cNvSpPr/>
          <p:nvPr/>
        </p:nvSpPr>
        <p:spPr>
          <a:xfrm>
            <a:off x="3139928" y="1857380"/>
            <a:ext cx="1714500" cy="1714500"/>
          </a:xfrm>
          <a:prstGeom prst="ellipse">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683" name="Google Shape;3683;p220"/>
          <p:cNvSpPr/>
          <p:nvPr/>
        </p:nvSpPr>
        <p:spPr>
          <a:xfrm>
            <a:off x="3714750" y="2406112"/>
            <a:ext cx="1714500" cy="1714500"/>
          </a:xfrm>
          <a:prstGeom prst="ellipse">
            <a:avLst/>
          </a:prstGeom>
          <a:noFill/>
          <a:ln cap="flat" cmpd="sng" w="19050">
            <a:solidFill>
              <a:schemeClr val="accent6"/>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3684" name="Google Shape;3684;p220"/>
          <p:cNvGrpSpPr/>
          <p:nvPr/>
        </p:nvGrpSpPr>
        <p:grpSpPr>
          <a:xfrm flipH="1" rot="-5400000">
            <a:off x="5604133" y="712521"/>
            <a:ext cx="120037" cy="1360327"/>
            <a:chOff x="8582641" y="7390982"/>
            <a:chExt cx="320100" cy="3627538"/>
          </a:xfrm>
        </p:grpSpPr>
        <p:cxnSp>
          <p:nvCxnSpPr>
            <p:cNvPr id="3685" name="Google Shape;3685;p220"/>
            <p:cNvCxnSpPr/>
            <p:nvPr/>
          </p:nvCxnSpPr>
          <p:spPr>
            <a:xfrm rot="-5400000">
              <a:off x="7088973" y="9044732"/>
              <a:ext cx="3307500" cy="0"/>
            </a:xfrm>
            <a:prstGeom prst="straightConnector1">
              <a:avLst/>
            </a:prstGeom>
            <a:noFill/>
            <a:ln cap="flat" cmpd="sng" w="19050">
              <a:solidFill>
                <a:schemeClr val="dk2"/>
              </a:solidFill>
              <a:prstDash val="solid"/>
              <a:miter lim="400000"/>
              <a:headEnd len="sm" w="sm" type="none"/>
              <a:tailEnd len="sm" w="sm" type="none"/>
            </a:ln>
          </p:spPr>
        </p:cxnSp>
        <p:sp>
          <p:nvSpPr>
            <p:cNvPr id="3686" name="Google Shape;3686;p220"/>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3687" name="Google Shape;3687;p220"/>
          <p:cNvGrpSpPr/>
          <p:nvPr/>
        </p:nvGrpSpPr>
        <p:grpSpPr>
          <a:xfrm flipH="1" rot="5400000">
            <a:off x="2891489" y="2529576"/>
            <a:ext cx="120037" cy="370102"/>
            <a:chOff x="8582641" y="10031581"/>
            <a:chExt cx="320100" cy="986939"/>
          </a:xfrm>
        </p:grpSpPr>
        <p:cxnSp>
          <p:nvCxnSpPr>
            <p:cNvPr id="3688" name="Google Shape;3688;p220"/>
            <p:cNvCxnSpPr/>
            <p:nvPr/>
          </p:nvCxnSpPr>
          <p:spPr>
            <a:xfrm rot="-5400000">
              <a:off x="8409272" y="10365031"/>
              <a:ext cx="666900" cy="0"/>
            </a:xfrm>
            <a:prstGeom prst="straightConnector1">
              <a:avLst/>
            </a:prstGeom>
            <a:noFill/>
            <a:ln cap="flat" cmpd="sng" w="19050">
              <a:solidFill>
                <a:schemeClr val="dk2"/>
              </a:solidFill>
              <a:prstDash val="solid"/>
              <a:miter lim="400000"/>
              <a:headEnd len="sm" w="sm" type="none"/>
              <a:tailEnd len="sm" w="sm" type="none"/>
            </a:ln>
          </p:spPr>
        </p:cxnSp>
        <p:sp>
          <p:nvSpPr>
            <p:cNvPr id="3689" name="Google Shape;3689;p220"/>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3690" name="Google Shape;3690;p220"/>
          <p:cNvSpPr txBox="1"/>
          <p:nvPr>
            <p:ph type="title"/>
          </p:nvPr>
        </p:nvSpPr>
        <p:spPr>
          <a:xfrm>
            <a:off x="338328" y="384048"/>
            <a:ext cx="8568000" cy="667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grpSp>
        <p:nvGrpSpPr>
          <p:cNvPr id="3691" name="Google Shape;3691;p220"/>
          <p:cNvGrpSpPr/>
          <p:nvPr/>
        </p:nvGrpSpPr>
        <p:grpSpPr>
          <a:xfrm>
            <a:off x="9190199" y="0"/>
            <a:ext cx="2579242" cy="2568339"/>
            <a:chOff x="22170399" y="777240"/>
            <a:chExt cx="6877978" cy="6848903"/>
          </a:xfrm>
        </p:grpSpPr>
        <p:grpSp>
          <p:nvGrpSpPr>
            <p:cNvPr id="3692" name="Google Shape;3692;p220"/>
            <p:cNvGrpSpPr/>
            <p:nvPr/>
          </p:nvGrpSpPr>
          <p:grpSpPr>
            <a:xfrm>
              <a:off x="22170399" y="777240"/>
              <a:ext cx="6877978" cy="6848903"/>
              <a:chOff x="22155159" y="0"/>
              <a:chExt cx="6877978" cy="6848903"/>
            </a:xfrm>
          </p:grpSpPr>
          <p:sp>
            <p:nvSpPr>
              <p:cNvPr id="3693" name="Google Shape;3693;p220"/>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694" name="Google Shape;3694;p220"/>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695" name="Google Shape;3695;p220"/>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696" name="Google Shape;3696;p220"/>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697" name="Google Shape;3697;p220"/>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698" name="Google Shape;3698;p220"/>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699" name="Google Shape;3699;p220"/>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700" name="Google Shape;3700;p220"/>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701" name="Google Shape;3701;p220"/>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702" name="Google Shape;3702;p220"/>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703" name="Google Shape;3703;p220"/>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704" name="Google Shape;3704;p220"/>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705" name="Google Shape;3705;p220"/>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706" name="Google Shape;3706;p220"/>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sp>
        <p:nvSpPr>
          <p:cNvPr id="3707" name="Google Shape;3707;p220"/>
          <p:cNvSpPr txBox="1"/>
          <p:nvPr>
            <p:ph idx="1" type="subTitle"/>
          </p:nvPr>
        </p:nvSpPr>
        <p:spPr>
          <a:xfrm>
            <a:off x="6453425" y="1201942"/>
            <a:ext cx="22365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708" name="Google Shape;3708;p220"/>
          <p:cNvSpPr txBox="1"/>
          <p:nvPr>
            <p:ph idx="2" type="subTitle"/>
          </p:nvPr>
        </p:nvSpPr>
        <p:spPr>
          <a:xfrm>
            <a:off x="6453425" y="902700"/>
            <a:ext cx="22365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709" name="Google Shape;3709;p220"/>
          <p:cNvSpPr txBox="1"/>
          <p:nvPr>
            <p:ph idx="3" type="subTitle"/>
          </p:nvPr>
        </p:nvSpPr>
        <p:spPr>
          <a:xfrm>
            <a:off x="6453425" y="1749925"/>
            <a:ext cx="22365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710" name="Google Shape;3710;p220"/>
          <p:cNvSpPr txBox="1"/>
          <p:nvPr>
            <p:ph idx="4" type="subTitle"/>
          </p:nvPr>
        </p:nvSpPr>
        <p:spPr>
          <a:xfrm>
            <a:off x="6453425" y="2497342"/>
            <a:ext cx="2236500" cy="24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711" name="Google Shape;3711;p220"/>
          <p:cNvSpPr txBox="1"/>
          <p:nvPr>
            <p:ph idx="5" type="subTitle"/>
          </p:nvPr>
        </p:nvSpPr>
        <p:spPr>
          <a:xfrm>
            <a:off x="6453425" y="2198100"/>
            <a:ext cx="2236500" cy="44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l">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712" name="Google Shape;3712;p220"/>
          <p:cNvSpPr txBox="1"/>
          <p:nvPr>
            <p:ph idx="6" type="subTitle"/>
          </p:nvPr>
        </p:nvSpPr>
        <p:spPr>
          <a:xfrm>
            <a:off x="6453425" y="3045325"/>
            <a:ext cx="2236500" cy="448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713" name="Google Shape;3713;p220"/>
          <p:cNvSpPr txBox="1"/>
          <p:nvPr>
            <p:ph idx="7" type="subTitle"/>
          </p:nvPr>
        </p:nvSpPr>
        <p:spPr>
          <a:xfrm>
            <a:off x="509825" y="2344942"/>
            <a:ext cx="22365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714" name="Google Shape;3714;p220"/>
          <p:cNvSpPr txBox="1"/>
          <p:nvPr>
            <p:ph idx="8" type="subTitle"/>
          </p:nvPr>
        </p:nvSpPr>
        <p:spPr>
          <a:xfrm>
            <a:off x="509825" y="2045700"/>
            <a:ext cx="22365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715" name="Google Shape;3715;p220"/>
          <p:cNvSpPr txBox="1"/>
          <p:nvPr>
            <p:ph idx="9" type="subTitle"/>
          </p:nvPr>
        </p:nvSpPr>
        <p:spPr>
          <a:xfrm>
            <a:off x="509825" y="2892925"/>
            <a:ext cx="22365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
        <p:nvSpPr>
          <p:cNvPr id="3716" name="Google Shape;3716;p220"/>
          <p:cNvSpPr txBox="1"/>
          <p:nvPr>
            <p:ph idx="13" type="subTitle"/>
          </p:nvPr>
        </p:nvSpPr>
        <p:spPr>
          <a:xfrm>
            <a:off x="509825" y="3640342"/>
            <a:ext cx="2236500" cy="2469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717" name="Google Shape;3717;p220"/>
          <p:cNvSpPr txBox="1"/>
          <p:nvPr>
            <p:ph idx="14" type="subTitle"/>
          </p:nvPr>
        </p:nvSpPr>
        <p:spPr>
          <a:xfrm>
            <a:off x="509825" y="3341100"/>
            <a:ext cx="2236500" cy="448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1pPr>
            <a:lvl2pPr lvl="1"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2pPr>
            <a:lvl3pPr lvl="2"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3pPr>
            <a:lvl4pPr lvl="3"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4pPr>
            <a:lvl5pPr lvl="4"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5pPr>
            <a:lvl6pPr lvl="5"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6pPr>
            <a:lvl7pPr lvl="6"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7pPr>
            <a:lvl8pPr lvl="7"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8pPr>
            <a:lvl9pPr lvl="8" marR="0" rtl="0" algn="r">
              <a:lnSpc>
                <a:spcPct val="100000"/>
              </a:lnSpc>
              <a:spcBef>
                <a:spcPts val="0"/>
              </a:spcBef>
              <a:spcAft>
                <a:spcPts val="0"/>
              </a:spcAft>
              <a:buClr>
                <a:schemeClr val="dk2"/>
              </a:buClr>
              <a:buSzPts val="1000"/>
              <a:buFont typeface="Roboto Mono"/>
              <a:buNone/>
              <a:defRPr b="0" i="0" sz="1000" u="none" cap="none" strike="noStrike">
                <a:solidFill>
                  <a:schemeClr val="dk2"/>
                </a:solidFill>
                <a:latin typeface="Roboto Mono"/>
                <a:ea typeface="Roboto Mono"/>
                <a:cs typeface="Roboto Mono"/>
                <a:sym typeface="Roboto Mono"/>
              </a:defRPr>
            </a:lvl9pPr>
          </a:lstStyle>
          <a:p/>
        </p:txBody>
      </p:sp>
      <p:sp>
        <p:nvSpPr>
          <p:cNvPr id="3718" name="Google Shape;3718;p220"/>
          <p:cNvSpPr txBox="1"/>
          <p:nvPr>
            <p:ph idx="15" type="subTitle"/>
          </p:nvPr>
        </p:nvSpPr>
        <p:spPr>
          <a:xfrm>
            <a:off x="509825" y="4188325"/>
            <a:ext cx="2236500" cy="448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2pPr>
            <a:lvl3pPr lvl="2"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3pPr>
            <a:lvl4pPr lvl="3"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4pPr>
            <a:lvl5pPr lvl="4"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5pPr>
            <a:lvl6pPr lvl="5"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6pPr>
            <a:lvl7pPr lvl="6"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7pPr>
            <a:lvl8pPr lvl="7"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8pPr>
            <a:lvl9pPr lvl="8" marR="0" rtl="0" algn="r">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4. Four computer feature functions">
  <p:cSld name="94. Four computer feature functions">
    <p:spTree>
      <p:nvGrpSpPr>
        <p:cNvPr id="3719" name="Shape 3719"/>
        <p:cNvGrpSpPr/>
        <p:nvPr/>
      </p:nvGrpSpPr>
      <p:grpSpPr>
        <a:xfrm>
          <a:off x="0" y="0"/>
          <a:ext cx="0" cy="0"/>
          <a:chOff x="0" y="0"/>
          <a:chExt cx="0" cy="0"/>
        </a:xfrm>
      </p:grpSpPr>
      <p:sp>
        <p:nvSpPr>
          <p:cNvPr id="3720" name="Google Shape;3720;p221"/>
          <p:cNvSpPr/>
          <p:nvPr/>
        </p:nvSpPr>
        <p:spPr>
          <a:xfrm>
            <a:off x="3204825" y="1483497"/>
            <a:ext cx="2716200" cy="1743000"/>
          </a:xfrm>
          <a:prstGeom prst="roundRect">
            <a:avLst>
              <a:gd fmla="val 4665" name="adj"/>
            </a:avLst>
          </a:prstGeom>
          <a:noFill/>
          <a:ln cap="flat" cmpd="sng" w="50800">
            <a:solidFill>
              <a:srgbClr val="484F58"/>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721" name="Google Shape;3721;p221"/>
          <p:cNvSpPr/>
          <p:nvPr/>
        </p:nvSpPr>
        <p:spPr>
          <a:xfrm>
            <a:off x="4134533" y="3226377"/>
            <a:ext cx="857100" cy="471600"/>
          </a:xfrm>
          <a:prstGeom prst="trapezoid">
            <a:avLst>
              <a:gd fmla="val 52196" name="adj"/>
            </a:avLst>
          </a:prstGeom>
          <a:noFill/>
          <a:ln cap="rnd" cmpd="sng" w="50800">
            <a:solidFill>
              <a:srgbClr val="484F5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3722" name="Google Shape;3722;p221"/>
          <p:cNvGrpSpPr/>
          <p:nvPr/>
        </p:nvGrpSpPr>
        <p:grpSpPr>
          <a:xfrm>
            <a:off x="9190199" y="0"/>
            <a:ext cx="2579242" cy="2568339"/>
            <a:chOff x="22170399" y="777240"/>
            <a:chExt cx="6877978" cy="6848903"/>
          </a:xfrm>
        </p:grpSpPr>
        <p:grpSp>
          <p:nvGrpSpPr>
            <p:cNvPr id="3723" name="Google Shape;3723;p221"/>
            <p:cNvGrpSpPr/>
            <p:nvPr/>
          </p:nvGrpSpPr>
          <p:grpSpPr>
            <a:xfrm>
              <a:off x="22170399" y="777240"/>
              <a:ext cx="6877978" cy="6848903"/>
              <a:chOff x="22155159" y="0"/>
              <a:chExt cx="6877978" cy="6848903"/>
            </a:xfrm>
          </p:grpSpPr>
          <p:sp>
            <p:nvSpPr>
              <p:cNvPr id="3724" name="Google Shape;3724;p221"/>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725" name="Google Shape;3725;p221"/>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726" name="Google Shape;3726;p221"/>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727" name="Google Shape;3727;p221"/>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728" name="Google Shape;3728;p221"/>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729" name="Google Shape;3729;p221"/>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730" name="Google Shape;3730;p221"/>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731" name="Google Shape;3731;p221"/>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732" name="Google Shape;3732;p221"/>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733" name="Google Shape;3733;p221"/>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734" name="Google Shape;3734;p221"/>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735" name="Google Shape;3735;p221"/>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736" name="Google Shape;3736;p221"/>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737" name="Google Shape;3737;p221"/>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grpSp>
        <p:nvGrpSpPr>
          <p:cNvPr id="3738" name="Google Shape;3738;p221"/>
          <p:cNvGrpSpPr/>
          <p:nvPr/>
        </p:nvGrpSpPr>
        <p:grpSpPr>
          <a:xfrm rot="1499954">
            <a:off x="1515094" y="598380"/>
            <a:ext cx="2551762" cy="1371580"/>
            <a:chOff x="1191527" y="2380720"/>
            <a:chExt cx="2551800" cy="1371600"/>
          </a:xfrm>
        </p:grpSpPr>
        <p:cxnSp>
          <p:nvCxnSpPr>
            <p:cNvPr id="3739" name="Google Shape;3739;p221"/>
            <p:cNvCxnSpPr>
              <a:stCxn id="3740"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sm" w="sm" type="none"/>
              <a:tailEnd len="med" w="med" type="triangle"/>
            </a:ln>
          </p:spPr>
        </p:cxnSp>
        <p:sp>
          <p:nvSpPr>
            <p:cNvPr id="3740" name="Google Shape;3740;p221"/>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3741" name="Google Shape;3741;p221"/>
          <p:cNvGrpSpPr/>
          <p:nvPr/>
        </p:nvGrpSpPr>
        <p:grpSpPr>
          <a:xfrm flipH="1" rot="-1499954">
            <a:off x="5162069" y="598380"/>
            <a:ext cx="2551762" cy="1371580"/>
            <a:chOff x="1191527" y="2380720"/>
            <a:chExt cx="2551800" cy="1371600"/>
          </a:xfrm>
        </p:grpSpPr>
        <p:cxnSp>
          <p:nvCxnSpPr>
            <p:cNvPr id="3742" name="Google Shape;3742;p221"/>
            <p:cNvCxnSpPr>
              <a:stCxn id="3743"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sm" w="sm" type="none"/>
              <a:tailEnd len="med" w="med" type="triangle"/>
            </a:ln>
          </p:spPr>
        </p:cxnSp>
        <p:sp>
          <p:nvSpPr>
            <p:cNvPr id="3743" name="Google Shape;3743;p221"/>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3744" name="Google Shape;3744;p221"/>
          <p:cNvGrpSpPr/>
          <p:nvPr/>
        </p:nvGrpSpPr>
        <p:grpSpPr>
          <a:xfrm rot="-9300046">
            <a:off x="5162069" y="2636730"/>
            <a:ext cx="2551762" cy="1371580"/>
            <a:chOff x="1191527" y="2380720"/>
            <a:chExt cx="2551800" cy="1371600"/>
          </a:xfrm>
        </p:grpSpPr>
        <p:cxnSp>
          <p:nvCxnSpPr>
            <p:cNvPr id="3745" name="Google Shape;3745;p221"/>
            <p:cNvCxnSpPr>
              <a:stCxn id="3746"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sm" w="sm" type="none"/>
              <a:tailEnd len="med" w="med" type="triangle"/>
            </a:ln>
          </p:spPr>
        </p:cxnSp>
        <p:sp>
          <p:nvSpPr>
            <p:cNvPr id="3746" name="Google Shape;3746;p221"/>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3747" name="Google Shape;3747;p221"/>
          <p:cNvGrpSpPr/>
          <p:nvPr/>
        </p:nvGrpSpPr>
        <p:grpSpPr>
          <a:xfrm flipH="1" rot="9300046">
            <a:off x="1515094" y="2636730"/>
            <a:ext cx="2551762" cy="1371580"/>
            <a:chOff x="1191527" y="2380720"/>
            <a:chExt cx="2551800" cy="1371600"/>
          </a:xfrm>
        </p:grpSpPr>
        <p:cxnSp>
          <p:nvCxnSpPr>
            <p:cNvPr id="3748" name="Google Shape;3748;p221"/>
            <p:cNvCxnSpPr>
              <a:stCxn id="3749"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sm" w="sm" type="none"/>
              <a:tailEnd len="med" w="med" type="triangle"/>
            </a:ln>
          </p:spPr>
        </p:cxnSp>
        <p:sp>
          <p:nvSpPr>
            <p:cNvPr id="3749" name="Google Shape;3749;p221"/>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Speaker card  (2 people)">
  <p:cSld name="2 Speakers_4">
    <p:bg>
      <p:bgPr>
        <a:gradFill>
          <a:gsLst>
            <a:gs pos="0">
              <a:srgbClr val="388BFD"/>
            </a:gs>
            <a:gs pos="51000">
              <a:srgbClr val="6C7EFA"/>
            </a:gs>
            <a:gs pos="100000">
              <a:srgbClr val="A371F7"/>
            </a:gs>
          </a:gsLst>
          <a:lin ang="18900000" scaled="0"/>
        </a:gradFill>
      </p:bgPr>
    </p:bg>
    <p:spTree>
      <p:nvGrpSpPr>
        <p:cNvPr id="204" name="Shape 204"/>
        <p:cNvGrpSpPr/>
        <p:nvPr/>
      </p:nvGrpSpPr>
      <p:grpSpPr>
        <a:xfrm>
          <a:off x="0" y="0"/>
          <a:ext cx="0" cy="0"/>
          <a:chOff x="0" y="0"/>
          <a:chExt cx="0" cy="0"/>
        </a:xfrm>
      </p:grpSpPr>
      <p:sp>
        <p:nvSpPr>
          <p:cNvPr id="205" name="Google Shape;205;p23"/>
          <p:cNvSpPr/>
          <p:nvPr>
            <p:ph idx="2" type="pic"/>
          </p:nvPr>
        </p:nvSpPr>
        <p:spPr>
          <a:xfrm>
            <a:off x="374009" y="3146097"/>
            <a:ext cx="857400" cy="857400"/>
          </a:xfrm>
          <a:prstGeom prst="ellipse">
            <a:avLst/>
          </a:prstGeom>
          <a:noFill/>
          <a:ln cap="flat" cmpd="sng" w="19050">
            <a:solidFill>
              <a:schemeClr val="dk1"/>
            </a:solidFill>
            <a:prstDash val="solid"/>
            <a:round/>
            <a:headEnd len="sm" w="sm" type="none"/>
            <a:tailEnd len="sm" w="sm" type="none"/>
          </a:ln>
          <a:effectLst>
            <a:reflection blurRad="0" dir="5400000" dist="38100" endA="0" endPos="15000" fadeDir="5400012" kx="0" rotWithShape="0" algn="bl" stA="20000" stPos="0" sy="-100000" ky="0"/>
          </a:effectLst>
        </p:spPr>
      </p:sp>
      <p:sp>
        <p:nvSpPr>
          <p:cNvPr id="206" name="Google Shape;206;p23"/>
          <p:cNvSpPr/>
          <p:nvPr>
            <p:ph idx="3" type="pic"/>
          </p:nvPr>
        </p:nvSpPr>
        <p:spPr>
          <a:xfrm>
            <a:off x="4787524" y="3146097"/>
            <a:ext cx="857400" cy="857400"/>
          </a:xfrm>
          <a:prstGeom prst="ellipse">
            <a:avLst/>
          </a:prstGeom>
          <a:noFill/>
          <a:ln cap="flat" cmpd="sng" w="19050">
            <a:solidFill>
              <a:schemeClr val="dk1"/>
            </a:solidFill>
            <a:prstDash val="solid"/>
            <a:round/>
            <a:headEnd len="sm" w="sm" type="none"/>
            <a:tailEnd len="sm" w="sm" type="none"/>
          </a:ln>
          <a:effectLst>
            <a:reflection blurRad="0" dir="5400000" dist="38100" endA="0" endPos="15000" fadeDir="5400012" kx="0" rotWithShape="0" algn="bl" stA="20000" stPos="0" sy="-100000" ky="0"/>
          </a:effectLst>
        </p:spPr>
      </p:sp>
      <p:sp>
        <p:nvSpPr>
          <p:cNvPr id="207" name="Google Shape;207;p23"/>
          <p:cNvSpPr txBox="1"/>
          <p:nvPr>
            <p:ph type="title"/>
          </p:nvPr>
        </p:nvSpPr>
        <p:spPr>
          <a:xfrm>
            <a:off x="381000" y="1380744"/>
            <a:ext cx="6858000" cy="740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08" name="Google Shape;208;p23"/>
          <p:cNvSpPr txBox="1"/>
          <p:nvPr>
            <p:ph idx="4" type="title"/>
          </p:nvPr>
        </p:nvSpPr>
        <p:spPr>
          <a:xfrm>
            <a:off x="1331976" y="3248560"/>
            <a:ext cx="2862000" cy="438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09" name="Google Shape;209;p23"/>
          <p:cNvSpPr txBox="1"/>
          <p:nvPr>
            <p:ph idx="1" type="subTitle"/>
          </p:nvPr>
        </p:nvSpPr>
        <p:spPr>
          <a:xfrm>
            <a:off x="1331976" y="3562504"/>
            <a:ext cx="28620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9pPr>
          </a:lstStyle>
          <a:p/>
        </p:txBody>
      </p:sp>
      <p:sp>
        <p:nvSpPr>
          <p:cNvPr id="210" name="Google Shape;210;p23"/>
          <p:cNvSpPr txBox="1"/>
          <p:nvPr>
            <p:ph idx="5" type="title"/>
          </p:nvPr>
        </p:nvSpPr>
        <p:spPr>
          <a:xfrm>
            <a:off x="5748528" y="3248560"/>
            <a:ext cx="2862000" cy="438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11" name="Google Shape;211;p23"/>
          <p:cNvSpPr txBox="1"/>
          <p:nvPr>
            <p:ph idx="6" type="subTitle"/>
          </p:nvPr>
        </p:nvSpPr>
        <p:spPr>
          <a:xfrm>
            <a:off x="5748528" y="3562504"/>
            <a:ext cx="28620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9pPr>
          </a:lstStyle>
          <a:p/>
        </p:txBody>
      </p:sp>
      <p:cxnSp>
        <p:nvCxnSpPr>
          <p:cNvPr id="212" name="Google Shape;212;p23"/>
          <p:cNvCxnSpPr/>
          <p:nvPr/>
        </p:nvCxnSpPr>
        <p:spPr>
          <a:xfrm>
            <a:off x="452844" y="2571750"/>
            <a:ext cx="5492400" cy="0"/>
          </a:xfrm>
          <a:prstGeom prst="straightConnector1">
            <a:avLst/>
          </a:prstGeom>
          <a:noFill/>
          <a:ln cap="rnd" cmpd="sng" w="19050">
            <a:solidFill>
              <a:schemeClr val="dk1"/>
            </a:solidFill>
            <a:prstDash val="solid"/>
            <a:round/>
            <a:headEnd len="sm" w="sm" type="none"/>
            <a:tailEnd len="sm" w="sm" type="none"/>
          </a:ln>
        </p:spPr>
      </p:cxn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5. Six computer feature functions">
  <p:cSld name="95. Six computer feature functions">
    <p:spTree>
      <p:nvGrpSpPr>
        <p:cNvPr id="3750" name="Shape 3750"/>
        <p:cNvGrpSpPr/>
        <p:nvPr/>
      </p:nvGrpSpPr>
      <p:grpSpPr>
        <a:xfrm>
          <a:off x="0" y="0"/>
          <a:ext cx="0" cy="0"/>
          <a:chOff x="0" y="0"/>
          <a:chExt cx="0" cy="0"/>
        </a:xfrm>
      </p:grpSpPr>
      <p:sp>
        <p:nvSpPr>
          <p:cNvPr id="3751" name="Google Shape;3751;p222"/>
          <p:cNvSpPr/>
          <p:nvPr/>
        </p:nvSpPr>
        <p:spPr>
          <a:xfrm>
            <a:off x="3204825" y="1483497"/>
            <a:ext cx="2716200" cy="1743000"/>
          </a:xfrm>
          <a:prstGeom prst="roundRect">
            <a:avLst>
              <a:gd fmla="val 4665" name="adj"/>
            </a:avLst>
          </a:prstGeom>
          <a:noFill/>
          <a:ln cap="flat" cmpd="sng" w="50800">
            <a:solidFill>
              <a:srgbClr val="484F58"/>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3752" name="Google Shape;3752;p222"/>
          <p:cNvSpPr/>
          <p:nvPr/>
        </p:nvSpPr>
        <p:spPr>
          <a:xfrm>
            <a:off x="4134533" y="3226377"/>
            <a:ext cx="857100" cy="471600"/>
          </a:xfrm>
          <a:prstGeom prst="trapezoid">
            <a:avLst>
              <a:gd fmla="val 52196" name="adj"/>
            </a:avLst>
          </a:prstGeom>
          <a:noFill/>
          <a:ln cap="rnd" cmpd="sng" w="50800">
            <a:solidFill>
              <a:srgbClr val="484F5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grpSp>
        <p:nvGrpSpPr>
          <p:cNvPr id="3753" name="Google Shape;3753;p222"/>
          <p:cNvGrpSpPr/>
          <p:nvPr/>
        </p:nvGrpSpPr>
        <p:grpSpPr>
          <a:xfrm>
            <a:off x="9190199" y="0"/>
            <a:ext cx="2579242" cy="2568339"/>
            <a:chOff x="22170399" y="777240"/>
            <a:chExt cx="6877978" cy="6848903"/>
          </a:xfrm>
        </p:grpSpPr>
        <p:grpSp>
          <p:nvGrpSpPr>
            <p:cNvPr id="3754" name="Google Shape;3754;p222"/>
            <p:cNvGrpSpPr/>
            <p:nvPr/>
          </p:nvGrpSpPr>
          <p:grpSpPr>
            <a:xfrm>
              <a:off x="22170399" y="777240"/>
              <a:ext cx="6877978" cy="6848903"/>
              <a:chOff x="22155159" y="0"/>
              <a:chExt cx="6877978" cy="6848903"/>
            </a:xfrm>
          </p:grpSpPr>
          <p:sp>
            <p:nvSpPr>
              <p:cNvPr id="3755" name="Google Shape;3755;p222"/>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Purple-04 #A371F7</a:t>
                </a:r>
                <a:endParaRPr b="0" i="0" sz="500" u="none" cap="none" strike="noStrike">
                  <a:solidFill>
                    <a:srgbClr val="000000"/>
                  </a:solidFill>
                  <a:latin typeface="Arial"/>
                  <a:ea typeface="Arial"/>
                  <a:cs typeface="Arial"/>
                  <a:sym typeface="Arial"/>
                </a:endParaRPr>
              </a:p>
            </p:txBody>
          </p:sp>
          <p:sp>
            <p:nvSpPr>
              <p:cNvPr id="3756" name="Google Shape;3756;p222"/>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Purple-06 #6E40C9</a:t>
                </a:r>
                <a:endParaRPr b="0" i="0" sz="500" u="none" cap="none" strike="noStrike">
                  <a:solidFill>
                    <a:srgbClr val="000000"/>
                  </a:solidFill>
                  <a:latin typeface="Arial"/>
                  <a:ea typeface="Arial"/>
                  <a:cs typeface="Arial"/>
                  <a:sym typeface="Arial"/>
                </a:endParaRPr>
              </a:p>
            </p:txBody>
          </p:sp>
          <p:sp>
            <p:nvSpPr>
              <p:cNvPr id="3757" name="Google Shape;3757;p222"/>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Blue-04 #388BFD</a:t>
                </a:r>
                <a:endParaRPr b="0" i="0" sz="500" u="none" cap="none" strike="noStrike">
                  <a:solidFill>
                    <a:srgbClr val="000000"/>
                  </a:solidFill>
                  <a:latin typeface="Arial"/>
                  <a:ea typeface="Arial"/>
                  <a:cs typeface="Arial"/>
                  <a:sym typeface="Arial"/>
                </a:endParaRPr>
              </a:p>
            </p:txBody>
          </p:sp>
          <p:sp>
            <p:nvSpPr>
              <p:cNvPr id="3758" name="Google Shape;3758;p222"/>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Blue-06 #1158C7</a:t>
                </a:r>
                <a:endParaRPr b="0" i="0" sz="500" u="none" cap="none" strike="noStrike">
                  <a:solidFill>
                    <a:srgbClr val="000000"/>
                  </a:solidFill>
                  <a:latin typeface="Arial"/>
                  <a:ea typeface="Arial"/>
                  <a:cs typeface="Arial"/>
                  <a:sym typeface="Arial"/>
                </a:endParaRPr>
              </a:p>
            </p:txBody>
          </p:sp>
          <p:sp>
            <p:nvSpPr>
              <p:cNvPr id="3759" name="Google Shape;3759;p222"/>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Large title 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Green-02 #56D364</a:t>
                </a:r>
                <a:endParaRPr b="0" i="0" sz="500" u="none" cap="none" strike="noStrike">
                  <a:solidFill>
                    <a:srgbClr val="000000"/>
                  </a:solidFill>
                  <a:latin typeface="Arial"/>
                  <a:ea typeface="Arial"/>
                  <a:cs typeface="Arial"/>
                  <a:sym typeface="Arial"/>
                </a:endParaRPr>
              </a:p>
            </p:txBody>
          </p:sp>
          <p:sp>
            <p:nvSpPr>
              <p:cNvPr id="3760" name="Google Shape;3760;p222"/>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Green-04 #2EA043</a:t>
                </a:r>
                <a:endParaRPr b="0" i="0" sz="500" u="none" cap="none" strike="noStrike">
                  <a:solidFill>
                    <a:srgbClr val="000000"/>
                  </a:solidFill>
                  <a:latin typeface="Arial"/>
                  <a:ea typeface="Arial"/>
                  <a:cs typeface="Arial"/>
                  <a:sym typeface="Arial"/>
                </a:endParaRPr>
              </a:p>
            </p:txBody>
          </p:sp>
          <p:sp>
            <p:nvSpPr>
              <p:cNvPr id="3761" name="Google Shape;3761;p222"/>
              <p:cNvSpPr/>
              <p:nvPr/>
            </p:nvSpPr>
            <p:spPr>
              <a:xfrm>
                <a:off x="22155159" y="0"/>
                <a:ext cx="6877800" cy="9144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b="0" i="0" sz="500" u="none" cap="none" strike="noStrike">
                  <a:solidFill>
                    <a:srgbClr val="000000"/>
                  </a:solidFill>
                  <a:latin typeface="Arial"/>
                  <a:ea typeface="Arial"/>
                  <a:cs typeface="Arial"/>
                  <a:sym typeface="Arial"/>
                </a:endParaRPr>
              </a:p>
            </p:txBody>
          </p:sp>
          <p:sp>
            <p:nvSpPr>
              <p:cNvPr id="3762" name="Google Shape;3762;p222"/>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lt1"/>
                    </a:solidFill>
                    <a:latin typeface="Arial"/>
                    <a:ea typeface="Arial"/>
                    <a:cs typeface="Arial"/>
                    <a:sym typeface="Arial"/>
                  </a:rPr>
                  <a:t>Text, 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Gray-03 #8B949E</a:t>
                </a:r>
                <a:endParaRPr b="0" i="0" sz="500" u="none" cap="none" strike="noStrike">
                  <a:solidFill>
                    <a:srgbClr val="000000"/>
                  </a:solidFill>
                  <a:latin typeface="Arial"/>
                  <a:ea typeface="Arial"/>
                  <a:cs typeface="Arial"/>
                  <a:sym typeface="Arial"/>
                </a:endParaRPr>
              </a:p>
            </p:txBody>
          </p:sp>
          <p:sp>
            <p:nvSpPr>
              <p:cNvPr id="3763" name="Google Shape;3763;p222"/>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#797EF9</a:t>
                </a:r>
                <a:endParaRPr b="0" i="0" sz="500" u="none" cap="none" strike="noStrike">
                  <a:solidFill>
                    <a:srgbClr val="000000"/>
                  </a:solidFill>
                  <a:latin typeface="Arial"/>
                  <a:ea typeface="Arial"/>
                  <a:cs typeface="Arial"/>
                  <a:sym typeface="Arial"/>
                </a:endParaRPr>
              </a:p>
            </p:txBody>
          </p:sp>
          <p:sp>
            <p:nvSpPr>
              <p:cNvPr id="3764" name="Google Shape;3764;p222"/>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Indigo-06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#464ED1</a:t>
                </a:r>
                <a:endParaRPr b="0" i="0" sz="500" u="none" cap="none" strike="noStrike">
                  <a:solidFill>
                    <a:srgbClr val="000000"/>
                  </a:solidFill>
                  <a:latin typeface="Arial"/>
                  <a:ea typeface="Arial"/>
                  <a:cs typeface="Arial"/>
                  <a:sym typeface="Arial"/>
                </a:endParaRPr>
              </a:p>
            </p:txBody>
          </p:sp>
          <p:sp>
            <p:nvSpPr>
              <p:cNvPr id="3765" name="Google Shape;3765;p222"/>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#57CCC5</a:t>
                </a:r>
                <a:endParaRPr b="0" i="0" sz="500" u="none" cap="none" strike="noStrike">
                  <a:solidFill>
                    <a:srgbClr val="000000"/>
                  </a:solidFill>
                  <a:latin typeface="Arial"/>
                  <a:ea typeface="Arial"/>
                  <a:cs typeface="Arial"/>
                  <a:sym typeface="Arial"/>
                </a:endParaRPr>
              </a:p>
            </p:txBody>
          </p:sp>
          <p:sp>
            <p:nvSpPr>
              <p:cNvPr id="3766" name="Google Shape;3766;p222"/>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Teal-02</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#2A9D9A</a:t>
                </a:r>
                <a:endParaRPr b="0" i="0" sz="500" u="none" cap="none" strike="noStrike">
                  <a:solidFill>
                    <a:srgbClr val="000000"/>
                  </a:solidFill>
                  <a:latin typeface="Arial"/>
                  <a:ea typeface="Arial"/>
                  <a:cs typeface="Arial"/>
                  <a:sym typeface="Arial"/>
                </a:endParaRPr>
              </a:p>
            </p:txBody>
          </p:sp>
        </p:grpSp>
        <p:sp>
          <p:nvSpPr>
            <p:cNvPr id="3767" name="Google Shape;3767;p222"/>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Pink-04</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#DB61A2</a:t>
              </a:r>
              <a:endParaRPr b="0" i="0" sz="500" u="none" cap="none" strike="noStrike">
                <a:solidFill>
                  <a:srgbClr val="000000"/>
                </a:solidFill>
                <a:latin typeface="Arial"/>
                <a:ea typeface="Arial"/>
                <a:cs typeface="Arial"/>
                <a:sym typeface="Arial"/>
              </a:endParaRPr>
            </a:p>
          </p:txBody>
        </p:sp>
        <p:sp>
          <p:nvSpPr>
            <p:cNvPr id="3768" name="Google Shape;3768;p222"/>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Shapes</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lt1"/>
                  </a:solidFill>
                  <a:latin typeface="Arial"/>
                  <a:ea typeface="Arial"/>
                  <a:cs typeface="Arial"/>
                  <a:sym typeface="Arial"/>
                </a:rPr>
                <a:t>Pink-06</a:t>
              </a:r>
              <a:br>
                <a:rPr b="0" i="0" lang="en" sz="500" u="none" cap="none" strike="noStrike">
                  <a:solidFill>
                    <a:schemeClr val="lt1"/>
                  </a:solidFill>
                  <a:latin typeface="Arial"/>
                  <a:ea typeface="Arial"/>
                  <a:cs typeface="Arial"/>
                  <a:sym typeface="Arial"/>
                </a:rPr>
              </a:br>
              <a:r>
                <a:rPr b="0" i="0" lang="en" sz="500" u="none" cap="none" strike="noStrike">
                  <a:solidFill>
                    <a:schemeClr val="lt1"/>
                  </a:solidFill>
                  <a:latin typeface="Arial"/>
                  <a:ea typeface="Arial"/>
                  <a:cs typeface="Arial"/>
                  <a:sym typeface="Arial"/>
                </a:rPr>
                <a:t>#9E3670</a:t>
              </a:r>
              <a:endParaRPr b="0" i="0" sz="500" u="none" cap="none" strike="noStrike">
                <a:solidFill>
                  <a:srgbClr val="000000"/>
                </a:solidFill>
                <a:latin typeface="Arial"/>
                <a:ea typeface="Arial"/>
                <a:cs typeface="Arial"/>
                <a:sym typeface="Arial"/>
              </a:endParaRPr>
            </a:p>
          </p:txBody>
        </p:sp>
      </p:grpSp>
      <p:grpSp>
        <p:nvGrpSpPr>
          <p:cNvPr id="3769" name="Google Shape;3769;p222"/>
          <p:cNvGrpSpPr/>
          <p:nvPr/>
        </p:nvGrpSpPr>
        <p:grpSpPr>
          <a:xfrm rot="1499954">
            <a:off x="1667494" y="522180"/>
            <a:ext cx="2551762" cy="1371580"/>
            <a:chOff x="1191527" y="2380720"/>
            <a:chExt cx="2551800" cy="1371600"/>
          </a:xfrm>
        </p:grpSpPr>
        <p:cxnSp>
          <p:nvCxnSpPr>
            <p:cNvPr id="3770" name="Google Shape;3770;p222"/>
            <p:cNvCxnSpPr>
              <a:stCxn id="3771"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sm" w="sm" type="none"/>
              <a:tailEnd len="med" w="med" type="triangle"/>
            </a:ln>
          </p:spPr>
        </p:cxnSp>
        <p:sp>
          <p:nvSpPr>
            <p:cNvPr id="3771" name="Google Shape;3771;p222"/>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3772" name="Google Shape;3772;p222"/>
          <p:cNvGrpSpPr/>
          <p:nvPr/>
        </p:nvGrpSpPr>
        <p:grpSpPr>
          <a:xfrm flipH="1" rot="-1499954">
            <a:off x="4781069" y="522180"/>
            <a:ext cx="2551762" cy="1371580"/>
            <a:chOff x="1191527" y="2380720"/>
            <a:chExt cx="2551800" cy="1371600"/>
          </a:xfrm>
        </p:grpSpPr>
        <p:cxnSp>
          <p:nvCxnSpPr>
            <p:cNvPr id="3773" name="Google Shape;3773;p222"/>
            <p:cNvCxnSpPr>
              <a:stCxn id="3774"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sm" w="sm" type="none"/>
              <a:tailEnd len="med" w="med" type="triangle"/>
            </a:ln>
          </p:spPr>
        </p:cxnSp>
        <p:sp>
          <p:nvSpPr>
            <p:cNvPr id="3774" name="Google Shape;3774;p222"/>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3775" name="Google Shape;3775;p222"/>
          <p:cNvGrpSpPr/>
          <p:nvPr/>
        </p:nvGrpSpPr>
        <p:grpSpPr>
          <a:xfrm rot="-9300046">
            <a:off x="4781069" y="2789130"/>
            <a:ext cx="2551762" cy="1371580"/>
            <a:chOff x="1191527" y="2380720"/>
            <a:chExt cx="2551800" cy="1371600"/>
          </a:xfrm>
        </p:grpSpPr>
        <p:cxnSp>
          <p:nvCxnSpPr>
            <p:cNvPr id="3776" name="Google Shape;3776;p222"/>
            <p:cNvCxnSpPr>
              <a:stCxn id="3777"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sm" w="sm" type="none"/>
              <a:tailEnd len="med" w="med" type="triangle"/>
            </a:ln>
          </p:spPr>
        </p:cxnSp>
        <p:sp>
          <p:nvSpPr>
            <p:cNvPr id="3777" name="Google Shape;3777;p222"/>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3778" name="Google Shape;3778;p222"/>
          <p:cNvGrpSpPr/>
          <p:nvPr/>
        </p:nvGrpSpPr>
        <p:grpSpPr>
          <a:xfrm flipH="1" rot="9300046">
            <a:off x="1591294" y="2789130"/>
            <a:ext cx="2551762" cy="1371580"/>
            <a:chOff x="1191527" y="2380720"/>
            <a:chExt cx="2551800" cy="1371600"/>
          </a:xfrm>
        </p:grpSpPr>
        <p:cxnSp>
          <p:nvCxnSpPr>
            <p:cNvPr id="3779" name="Google Shape;3779;p222"/>
            <p:cNvCxnSpPr>
              <a:stCxn id="3780" idx="6"/>
            </p:cNvCxnSpPr>
            <p:nvPr/>
          </p:nvCxnSpPr>
          <p:spPr>
            <a:xfrm rot="-1500315">
              <a:off x="2618452" y="2817084"/>
              <a:ext cx="1069550" cy="498872"/>
            </a:xfrm>
            <a:prstGeom prst="straightConnector1">
              <a:avLst/>
            </a:prstGeom>
            <a:noFill/>
            <a:ln cap="rnd" cmpd="sng" w="19050">
              <a:solidFill>
                <a:srgbClr val="A371F7"/>
              </a:solidFill>
              <a:prstDash val="solid"/>
              <a:miter lim="400000"/>
              <a:headEnd len="sm" w="sm" type="none"/>
              <a:tailEnd len="med" w="med" type="triangle"/>
            </a:ln>
          </p:spPr>
        </p:cxnSp>
        <p:sp>
          <p:nvSpPr>
            <p:cNvPr id="3780" name="Google Shape;3780;p222"/>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3781" name="Google Shape;3781;p222"/>
          <p:cNvGrpSpPr/>
          <p:nvPr/>
        </p:nvGrpSpPr>
        <p:grpSpPr>
          <a:xfrm>
            <a:off x="924561" y="1646165"/>
            <a:ext cx="2551800" cy="1371600"/>
            <a:chOff x="1191527" y="2380720"/>
            <a:chExt cx="2551800" cy="1371600"/>
          </a:xfrm>
        </p:grpSpPr>
        <p:cxnSp>
          <p:nvCxnSpPr>
            <p:cNvPr id="3782" name="Google Shape;3782;p222"/>
            <p:cNvCxnSpPr>
              <a:stCxn id="3783" idx="6"/>
            </p:cNvCxnSpPr>
            <p:nvPr/>
          </p:nvCxnSpPr>
          <p:spPr>
            <a:xfrm>
              <a:off x="2563127" y="3066520"/>
              <a:ext cx="1180200" cy="0"/>
            </a:xfrm>
            <a:prstGeom prst="straightConnector1">
              <a:avLst/>
            </a:prstGeom>
            <a:noFill/>
            <a:ln cap="rnd" cmpd="sng" w="19050">
              <a:solidFill>
                <a:srgbClr val="A371F7"/>
              </a:solidFill>
              <a:prstDash val="solid"/>
              <a:miter lim="400000"/>
              <a:headEnd len="sm" w="sm" type="none"/>
              <a:tailEnd len="med" w="med" type="triangle"/>
            </a:ln>
          </p:spPr>
        </p:cxnSp>
        <p:sp>
          <p:nvSpPr>
            <p:cNvPr id="3783" name="Google Shape;3783;p222"/>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grpSp>
        <p:nvGrpSpPr>
          <p:cNvPr id="3784" name="Google Shape;3784;p222"/>
          <p:cNvGrpSpPr/>
          <p:nvPr/>
        </p:nvGrpSpPr>
        <p:grpSpPr>
          <a:xfrm flipH="1">
            <a:off x="5344161" y="1646165"/>
            <a:ext cx="2551800" cy="1371600"/>
            <a:chOff x="1191527" y="2380720"/>
            <a:chExt cx="2551800" cy="1371600"/>
          </a:xfrm>
        </p:grpSpPr>
        <p:cxnSp>
          <p:nvCxnSpPr>
            <p:cNvPr id="3785" name="Google Shape;3785;p222"/>
            <p:cNvCxnSpPr>
              <a:stCxn id="3786" idx="6"/>
            </p:cNvCxnSpPr>
            <p:nvPr/>
          </p:nvCxnSpPr>
          <p:spPr>
            <a:xfrm>
              <a:off x="2563127" y="3066520"/>
              <a:ext cx="1180200" cy="0"/>
            </a:xfrm>
            <a:prstGeom prst="straightConnector1">
              <a:avLst/>
            </a:prstGeom>
            <a:noFill/>
            <a:ln cap="rnd" cmpd="sng" w="19050">
              <a:solidFill>
                <a:srgbClr val="A371F7"/>
              </a:solidFill>
              <a:prstDash val="solid"/>
              <a:miter lim="400000"/>
              <a:headEnd len="sm" w="sm" type="none"/>
              <a:tailEnd len="med" w="med" type="triangle"/>
            </a:ln>
          </p:spPr>
        </p:cxnSp>
        <p:sp>
          <p:nvSpPr>
            <p:cNvPr id="3786" name="Google Shape;3786;p222"/>
            <p:cNvSpPr/>
            <p:nvPr/>
          </p:nvSpPr>
          <p:spPr>
            <a:xfrm>
              <a:off x="1191527" y="2380720"/>
              <a:ext cx="1371600" cy="1371600"/>
            </a:xfrm>
            <a:prstGeom prst="ellipse">
              <a:avLst/>
            </a:prstGeom>
            <a:solidFill>
              <a:srgbClr val="0A0C1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0F6FC"/>
                </a:buClr>
                <a:buSzPts val="22000"/>
                <a:buFont typeface="Arial"/>
                <a:buNone/>
              </a:pPr>
              <a:r>
                <a:t/>
              </a:r>
              <a:endParaRPr b="1" i="0" sz="22000" u="none" cap="none" strike="noStrike">
                <a:solidFill>
                  <a:srgbClr val="F0F6FC"/>
                </a:solidFill>
                <a:latin typeface="Arial"/>
                <a:ea typeface="Arial"/>
                <a:cs typeface="Arial"/>
                <a:sym typeface="Arial"/>
              </a:endParaRPr>
            </a:p>
          </p:txBody>
        </p:sp>
      </p:gr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6. Q&amp;A_1">
  <p:cSld name="96. Q&amp;A_1">
    <p:bg>
      <p:bgPr>
        <a:gradFill>
          <a:gsLst>
            <a:gs pos="0">
              <a:schemeClr val="accent4"/>
            </a:gs>
            <a:gs pos="100000">
              <a:schemeClr val="accent1"/>
            </a:gs>
          </a:gsLst>
          <a:lin ang="8100019" scaled="0"/>
        </a:gradFill>
      </p:bgPr>
    </p:bg>
    <p:spTree>
      <p:nvGrpSpPr>
        <p:cNvPr id="3787" name="Shape 3787"/>
        <p:cNvGrpSpPr/>
        <p:nvPr/>
      </p:nvGrpSpPr>
      <p:grpSpPr>
        <a:xfrm>
          <a:off x="0" y="0"/>
          <a:ext cx="0" cy="0"/>
          <a:chOff x="0" y="0"/>
          <a:chExt cx="0" cy="0"/>
        </a:xfrm>
      </p:grpSpPr>
      <p:sp>
        <p:nvSpPr>
          <p:cNvPr id="3788" name="Google Shape;3788;p223"/>
          <p:cNvSpPr/>
          <p:nvPr/>
        </p:nvSpPr>
        <p:spPr>
          <a:xfrm>
            <a:off x="3665742" y="2092773"/>
            <a:ext cx="18126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lt1"/>
                </a:solidFill>
                <a:latin typeface="Arial"/>
                <a:ea typeface="Arial"/>
                <a:cs typeface="Arial"/>
                <a:sym typeface="Arial"/>
              </a:rPr>
              <a:t>Q&amp;A</a:t>
            </a:r>
            <a:endParaRPr b="1" i="0" sz="60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7. Q&amp;A_2">
  <p:cSld name="97. Q&amp;A_2">
    <p:bg>
      <p:bgPr>
        <a:gradFill>
          <a:gsLst>
            <a:gs pos="0">
              <a:srgbClr val="A371F7"/>
            </a:gs>
            <a:gs pos="100000">
              <a:srgbClr val="388BFD"/>
            </a:gs>
          </a:gsLst>
          <a:lin ang="18900044" scaled="0"/>
        </a:gradFill>
      </p:bgPr>
    </p:bg>
    <p:spTree>
      <p:nvGrpSpPr>
        <p:cNvPr id="3789" name="Shape 3789"/>
        <p:cNvGrpSpPr/>
        <p:nvPr/>
      </p:nvGrpSpPr>
      <p:grpSpPr>
        <a:xfrm>
          <a:off x="0" y="0"/>
          <a:ext cx="0" cy="0"/>
          <a:chOff x="0" y="0"/>
          <a:chExt cx="0" cy="0"/>
        </a:xfrm>
      </p:grpSpPr>
      <p:sp>
        <p:nvSpPr>
          <p:cNvPr id="3790" name="Google Shape;3790;p224"/>
          <p:cNvSpPr/>
          <p:nvPr/>
        </p:nvSpPr>
        <p:spPr>
          <a:xfrm>
            <a:off x="3665742" y="2092773"/>
            <a:ext cx="18126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lt1"/>
                </a:solidFill>
                <a:latin typeface="Arial"/>
                <a:ea typeface="Arial"/>
                <a:cs typeface="Arial"/>
                <a:sym typeface="Arial"/>
              </a:rPr>
              <a:t>Q&amp;A</a:t>
            </a:r>
            <a:endParaRPr b="1" i="0" sz="60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8. Q&amp;A_3">
  <p:cSld name="98. Q&amp;A_3">
    <p:bg>
      <p:bgPr>
        <a:gradFill>
          <a:gsLst>
            <a:gs pos="0">
              <a:schemeClr val="accent2"/>
            </a:gs>
            <a:gs pos="51000">
              <a:schemeClr val="accent6"/>
            </a:gs>
            <a:gs pos="100000">
              <a:schemeClr val="accent3"/>
            </a:gs>
          </a:gsLst>
          <a:lin ang="18900044" scaled="0"/>
        </a:gradFill>
      </p:bgPr>
    </p:bg>
    <p:spTree>
      <p:nvGrpSpPr>
        <p:cNvPr id="3791" name="Shape 3791"/>
        <p:cNvGrpSpPr/>
        <p:nvPr/>
      </p:nvGrpSpPr>
      <p:grpSpPr>
        <a:xfrm>
          <a:off x="0" y="0"/>
          <a:ext cx="0" cy="0"/>
          <a:chOff x="0" y="0"/>
          <a:chExt cx="0" cy="0"/>
        </a:xfrm>
      </p:grpSpPr>
      <p:sp>
        <p:nvSpPr>
          <p:cNvPr id="3792" name="Google Shape;3792;p225"/>
          <p:cNvSpPr/>
          <p:nvPr/>
        </p:nvSpPr>
        <p:spPr>
          <a:xfrm>
            <a:off x="3665742" y="2092773"/>
            <a:ext cx="18126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lt1"/>
                </a:solidFill>
                <a:latin typeface="Arial"/>
                <a:ea typeface="Arial"/>
                <a:cs typeface="Arial"/>
                <a:sym typeface="Arial"/>
              </a:rPr>
              <a:t>Q&amp;A</a:t>
            </a:r>
            <a:endParaRPr b="1" i="0" sz="60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9. Q&amp;A_4">
  <p:cSld name="99. Q&amp;A_4">
    <p:spTree>
      <p:nvGrpSpPr>
        <p:cNvPr id="3793" name="Shape 3793"/>
        <p:cNvGrpSpPr/>
        <p:nvPr/>
      </p:nvGrpSpPr>
      <p:grpSpPr>
        <a:xfrm>
          <a:off x="0" y="0"/>
          <a:ext cx="0" cy="0"/>
          <a:chOff x="0" y="0"/>
          <a:chExt cx="0" cy="0"/>
        </a:xfrm>
      </p:grpSpPr>
      <p:pic>
        <p:nvPicPr>
          <p:cNvPr id="3794" name="Google Shape;3794;p226"/>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3795" name="Google Shape;3795;p226"/>
          <p:cNvSpPr/>
          <p:nvPr/>
        </p:nvSpPr>
        <p:spPr>
          <a:xfrm>
            <a:off x="3665742" y="2092773"/>
            <a:ext cx="18126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lt1"/>
                </a:solidFill>
                <a:latin typeface="Arial"/>
                <a:ea typeface="Arial"/>
                <a:cs typeface="Arial"/>
                <a:sym typeface="Arial"/>
              </a:rPr>
              <a:t>Q&amp;A</a:t>
            </a:r>
            <a:endParaRPr b="1" i="0" sz="60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Q&amp;A _5">
  <p:cSld name="100. Q&amp;A _5">
    <p:spTree>
      <p:nvGrpSpPr>
        <p:cNvPr id="3796" name="Shape 3796"/>
        <p:cNvGrpSpPr/>
        <p:nvPr/>
      </p:nvGrpSpPr>
      <p:grpSpPr>
        <a:xfrm>
          <a:off x="0" y="0"/>
          <a:ext cx="0" cy="0"/>
          <a:chOff x="0" y="0"/>
          <a:chExt cx="0" cy="0"/>
        </a:xfrm>
      </p:grpSpPr>
      <p:pic>
        <p:nvPicPr>
          <p:cNvPr id="3797" name="Google Shape;3797;p227"/>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3798" name="Google Shape;3798;p227"/>
          <p:cNvSpPr/>
          <p:nvPr/>
        </p:nvSpPr>
        <p:spPr>
          <a:xfrm>
            <a:off x="3665742" y="2092773"/>
            <a:ext cx="18126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lt1"/>
                </a:solidFill>
                <a:latin typeface="Arial"/>
                <a:ea typeface="Arial"/>
                <a:cs typeface="Arial"/>
                <a:sym typeface="Arial"/>
              </a:rPr>
              <a:t>Q&amp;A</a:t>
            </a:r>
            <a:endParaRPr b="1" i="0" sz="60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1. Thank you_1">
  <p:cSld name="101. Thank you_1">
    <p:bg>
      <p:bgPr>
        <a:gradFill>
          <a:gsLst>
            <a:gs pos="0">
              <a:schemeClr val="accent5"/>
            </a:gs>
            <a:gs pos="50000">
              <a:schemeClr val="accent1"/>
            </a:gs>
            <a:gs pos="100000">
              <a:schemeClr val="accent4"/>
            </a:gs>
          </a:gsLst>
          <a:lin ang="18900044" scaled="0"/>
        </a:gradFill>
      </p:bgPr>
    </p:bg>
    <p:spTree>
      <p:nvGrpSpPr>
        <p:cNvPr id="3799" name="Shape 3799"/>
        <p:cNvGrpSpPr/>
        <p:nvPr/>
      </p:nvGrpSpPr>
      <p:grpSpPr>
        <a:xfrm>
          <a:off x="0" y="0"/>
          <a:ext cx="0" cy="0"/>
          <a:chOff x="0" y="0"/>
          <a:chExt cx="0" cy="0"/>
        </a:xfrm>
      </p:grpSpPr>
      <p:sp>
        <p:nvSpPr>
          <p:cNvPr id="3800" name="Google Shape;3800;p228"/>
          <p:cNvSpPr/>
          <p:nvPr/>
        </p:nvSpPr>
        <p:spPr>
          <a:xfrm>
            <a:off x="2613171" y="2092773"/>
            <a:ext cx="39177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lt1"/>
                </a:solidFill>
                <a:latin typeface="Arial"/>
                <a:ea typeface="Arial"/>
                <a:cs typeface="Arial"/>
                <a:sym typeface="Arial"/>
              </a:rPr>
              <a:t>Thank you</a:t>
            </a:r>
            <a:endParaRPr b="1" i="0" sz="60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2. Thank you_2">
  <p:cSld name="102. Thank you_2">
    <p:bg>
      <p:bgPr>
        <a:gradFill>
          <a:gsLst>
            <a:gs pos="0">
              <a:srgbClr val="A371F7"/>
            </a:gs>
            <a:gs pos="100000">
              <a:srgbClr val="388BFD"/>
            </a:gs>
          </a:gsLst>
          <a:lin ang="18900044" scaled="0"/>
        </a:gradFill>
      </p:bgPr>
    </p:bg>
    <p:spTree>
      <p:nvGrpSpPr>
        <p:cNvPr id="3801" name="Shape 3801"/>
        <p:cNvGrpSpPr/>
        <p:nvPr/>
      </p:nvGrpSpPr>
      <p:grpSpPr>
        <a:xfrm>
          <a:off x="0" y="0"/>
          <a:ext cx="0" cy="0"/>
          <a:chOff x="0" y="0"/>
          <a:chExt cx="0" cy="0"/>
        </a:xfrm>
      </p:grpSpPr>
      <p:sp>
        <p:nvSpPr>
          <p:cNvPr id="3802" name="Google Shape;3802;p229"/>
          <p:cNvSpPr/>
          <p:nvPr/>
        </p:nvSpPr>
        <p:spPr>
          <a:xfrm>
            <a:off x="2613171" y="2092773"/>
            <a:ext cx="39177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lt1"/>
                </a:solidFill>
                <a:latin typeface="Arial"/>
                <a:ea typeface="Arial"/>
                <a:cs typeface="Arial"/>
                <a:sym typeface="Arial"/>
              </a:rPr>
              <a:t>Thank you</a:t>
            </a:r>
            <a:endParaRPr b="1" i="0" sz="60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3. Thank you_3">
  <p:cSld name="103. Thank you_3">
    <p:bg>
      <p:bgPr>
        <a:gradFill>
          <a:gsLst>
            <a:gs pos="0">
              <a:srgbClr val="56D364"/>
            </a:gs>
            <a:gs pos="100000">
              <a:srgbClr val="388BFD"/>
            </a:gs>
          </a:gsLst>
          <a:lin ang="18900044" scaled="0"/>
        </a:gradFill>
      </p:bgPr>
    </p:bg>
    <p:spTree>
      <p:nvGrpSpPr>
        <p:cNvPr id="3803" name="Shape 3803"/>
        <p:cNvGrpSpPr/>
        <p:nvPr/>
      </p:nvGrpSpPr>
      <p:grpSpPr>
        <a:xfrm>
          <a:off x="0" y="0"/>
          <a:ext cx="0" cy="0"/>
          <a:chOff x="0" y="0"/>
          <a:chExt cx="0" cy="0"/>
        </a:xfrm>
      </p:grpSpPr>
      <p:sp>
        <p:nvSpPr>
          <p:cNvPr id="3804" name="Google Shape;3804;p230"/>
          <p:cNvSpPr/>
          <p:nvPr/>
        </p:nvSpPr>
        <p:spPr>
          <a:xfrm>
            <a:off x="2613171" y="2092773"/>
            <a:ext cx="39177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lt1"/>
                </a:solidFill>
                <a:latin typeface="Arial"/>
                <a:ea typeface="Arial"/>
                <a:cs typeface="Arial"/>
                <a:sym typeface="Arial"/>
              </a:rPr>
              <a:t>Thank you</a:t>
            </a:r>
            <a:endParaRPr b="1" i="0" sz="60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4. Thank you_4">
  <p:cSld name="104. Thank you_4">
    <p:spTree>
      <p:nvGrpSpPr>
        <p:cNvPr id="3805" name="Shape 3805"/>
        <p:cNvGrpSpPr/>
        <p:nvPr/>
      </p:nvGrpSpPr>
      <p:grpSpPr>
        <a:xfrm>
          <a:off x="0" y="0"/>
          <a:ext cx="0" cy="0"/>
          <a:chOff x="0" y="0"/>
          <a:chExt cx="0" cy="0"/>
        </a:xfrm>
      </p:grpSpPr>
      <p:pic>
        <p:nvPicPr>
          <p:cNvPr id="3806" name="Google Shape;3806;p231"/>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3807" name="Google Shape;3807;p231"/>
          <p:cNvSpPr/>
          <p:nvPr/>
        </p:nvSpPr>
        <p:spPr>
          <a:xfrm>
            <a:off x="2613171" y="2092773"/>
            <a:ext cx="3917700" cy="9579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6000"/>
              <a:buFont typeface="Arial"/>
              <a:buNone/>
            </a:pPr>
            <a:r>
              <a:rPr b="1" i="0" lang="en" sz="6000" u="none" cap="none" strike="noStrike">
                <a:solidFill>
                  <a:schemeClr val="lt1"/>
                </a:solidFill>
                <a:latin typeface="Arial"/>
                <a:ea typeface="Arial"/>
                <a:cs typeface="Arial"/>
                <a:sym typeface="Arial"/>
              </a:rPr>
              <a:t>Thank you</a:t>
            </a:r>
            <a:endParaRPr b="1" i="0" sz="60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Speaker card  (2 people)">
  <p:cSld name="2 Speakers_4_1">
    <p:bg>
      <p:bgPr>
        <a:gradFill>
          <a:gsLst>
            <a:gs pos="0">
              <a:srgbClr val="56D364"/>
            </a:gs>
            <a:gs pos="100000">
              <a:srgbClr val="388BFD"/>
            </a:gs>
          </a:gsLst>
          <a:lin ang="8100019" scaled="0"/>
        </a:gradFill>
      </p:bgPr>
    </p:bg>
    <p:spTree>
      <p:nvGrpSpPr>
        <p:cNvPr id="213" name="Shape 213"/>
        <p:cNvGrpSpPr/>
        <p:nvPr/>
      </p:nvGrpSpPr>
      <p:grpSpPr>
        <a:xfrm>
          <a:off x="0" y="0"/>
          <a:ext cx="0" cy="0"/>
          <a:chOff x="0" y="0"/>
          <a:chExt cx="0" cy="0"/>
        </a:xfrm>
      </p:grpSpPr>
      <p:sp>
        <p:nvSpPr>
          <p:cNvPr id="214" name="Google Shape;214;p24"/>
          <p:cNvSpPr/>
          <p:nvPr>
            <p:ph idx="2" type="pic"/>
          </p:nvPr>
        </p:nvSpPr>
        <p:spPr>
          <a:xfrm>
            <a:off x="374009" y="3146097"/>
            <a:ext cx="857400" cy="857400"/>
          </a:xfrm>
          <a:prstGeom prst="ellipse">
            <a:avLst/>
          </a:prstGeom>
          <a:noFill/>
          <a:ln cap="flat" cmpd="sng" w="19050">
            <a:solidFill>
              <a:schemeClr val="dk1"/>
            </a:solidFill>
            <a:prstDash val="solid"/>
            <a:round/>
            <a:headEnd len="sm" w="sm" type="none"/>
            <a:tailEnd len="sm" w="sm" type="none"/>
          </a:ln>
          <a:effectLst>
            <a:reflection blurRad="0" dir="5400000" dist="38100" endA="0" endPos="15000" fadeDir="5400012" kx="0" rotWithShape="0" algn="bl" stA="20000" stPos="0" sy="-100000" ky="0"/>
          </a:effectLst>
        </p:spPr>
      </p:sp>
      <p:sp>
        <p:nvSpPr>
          <p:cNvPr id="215" name="Google Shape;215;p24"/>
          <p:cNvSpPr/>
          <p:nvPr>
            <p:ph idx="3" type="pic"/>
          </p:nvPr>
        </p:nvSpPr>
        <p:spPr>
          <a:xfrm>
            <a:off x="4787524" y="3146097"/>
            <a:ext cx="857400" cy="857400"/>
          </a:xfrm>
          <a:prstGeom prst="ellipse">
            <a:avLst/>
          </a:prstGeom>
          <a:noFill/>
          <a:ln cap="flat" cmpd="sng" w="19050">
            <a:solidFill>
              <a:schemeClr val="dk1"/>
            </a:solidFill>
            <a:prstDash val="solid"/>
            <a:round/>
            <a:headEnd len="sm" w="sm" type="none"/>
            <a:tailEnd len="sm" w="sm" type="none"/>
          </a:ln>
          <a:effectLst>
            <a:reflection blurRad="0" dir="5400000" dist="38100" endA="0" endPos="15000" fadeDir="5400012" kx="0" rotWithShape="0" algn="bl" stA="20000" stPos="0" sy="-100000" ky="0"/>
          </a:effectLst>
        </p:spPr>
      </p:sp>
      <p:sp>
        <p:nvSpPr>
          <p:cNvPr id="216" name="Google Shape;216;p24"/>
          <p:cNvSpPr txBox="1"/>
          <p:nvPr>
            <p:ph type="title"/>
          </p:nvPr>
        </p:nvSpPr>
        <p:spPr>
          <a:xfrm>
            <a:off x="381000" y="1380744"/>
            <a:ext cx="6858000" cy="740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17" name="Google Shape;217;p24"/>
          <p:cNvSpPr txBox="1"/>
          <p:nvPr>
            <p:ph idx="4" type="title"/>
          </p:nvPr>
        </p:nvSpPr>
        <p:spPr>
          <a:xfrm>
            <a:off x="1331976" y="3248560"/>
            <a:ext cx="2862000" cy="438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18" name="Google Shape;218;p24"/>
          <p:cNvSpPr txBox="1"/>
          <p:nvPr>
            <p:ph idx="1" type="subTitle"/>
          </p:nvPr>
        </p:nvSpPr>
        <p:spPr>
          <a:xfrm>
            <a:off x="1331976" y="3562504"/>
            <a:ext cx="28620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9pPr>
          </a:lstStyle>
          <a:p/>
        </p:txBody>
      </p:sp>
      <p:sp>
        <p:nvSpPr>
          <p:cNvPr id="219" name="Google Shape;219;p24"/>
          <p:cNvSpPr txBox="1"/>
          <p:nvPr>
            <p:ph idx="5" type="title"/>
          </p:nvPr>
        </p:nvSpPr>
        <p:spPr>
          <a:xfrm>
            <a:off x="5748528" y="3248560"/>
            <a:ext cx="2862000" cy="438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20" name="Google Shape;220;p24"/>
          <p:cNvSpPr txBox="1"/>
          <p:nvPr>
            <p:ph idx="6" type="subTitle"/>
          </p:nvPr>
        </p:nvSpPr>
        <p:spPr>
          <a:xfrm>
            <a:off x="5748528" y="3562504"/>
            <a:ext cx="28620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200"/>
              <a:buFont typeface="Roboto Mono"/>
              <a:buNone/>
              <a:defRPr sz="1200">
                <a:solidFill>
                  <a:schemeClr val="dk1"/>
                </a:solidFill>
                <a:latin typeface="Roboto Mono"/>
                <a:ea typeface="Roboto Mono"/>
                <a:cs typeface="Roboto Mono"/>
                <a:sym typeface="Roboto Mono"/>
              </a:defRPr>
            </a:lvl9pPr>
          </a:lstStyle>
          <a:p/>
        </p:txBody>
      </p:sp>
      <p:cxnSp>
        <p:nvCxnSpPr>
          <p:cNvPr id="221" name="Google Shape;221;p24"/>
          <p:cNvCxnSpPr/>
          <p:nvPr/>
        </p:nvCxnSpPr>
        <p:spPr>
          <a:xfrm>
            <a:off x="452844" y="2571750"/>
            <a:ext cx="5492400" cy="0"/>
          </a:xfrm>
          <a:prstGeom prst="straightConnector1">
            <a:avLst/>
          </a:prstGeom>
          <a:noFill/>
          <a:ln cap="rnd" cmpd="sng" w="19050">
            <a:solidFill>
              <a:schemeClr val="dk1"/>
            </a:solidFill>
            <a:prstDash val="solid"/>
            <a:round/>
            <a:headEnd len="sm" w="sm" type="none"/>
            <a:tailEnd len="sm" w="sm" type="none"/>
          </a:ln>
        </p:spPr>
      </p:cxn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5. Thank you_5">
  <p:cSld name="105. Thank you_5">
    <p:spTree>
      <p:nvGrpSpPr>
        <p:cNvPr id="3808" name="Shape 3808"/>
        <p:cNvGrpSpPr/>
        <p:nvPr/>
      </p:nvGrpSpPr>
      <p:grpSpPr>
        <a:xfrm>
          <a:off x="0" y="0"/>
          <a:ext cx="0" cy="0"/>
          <a:chOff x="0" y="0"/>
          <a:chExt cx="0" cy="0"/>
        </a:xfrm>
      </p:grpSpPr>
      <p:sp>
        <p:nvSpPr>
          <p:cNvPr id="3809" name="Google Shape;3809;p232"/>
          <p:cNvSpPr/>
          <p:nvPr/>
        </p:nvSpPr>
        <p:spPr>
          <a:xfrm>
            <a:off x="593846" y="2092798"/>
            <a:ext cx="3917700" cy="957900"/>
          </a:xfrm>
          <a:prstGeom prst="rect">
            <a:avLst/>
          </a:prstGeom>
          <a:noFill/>
          <a:ln>
            <a:noFill/>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chemeClr val="lt1"/>
              </a:buClr>
              <a:buSzPts val="6000"/>
              <a:buFont typeface="Arial"/>
              <a:buNone/>
            </a:pPr>
            <a:r>
              <a:rPr b="1" i="0" lang="en" sz="6000" u="none" cap="none" strike="noStrike">
                <a:solidFill>
                  <a:schemeClr val="lt1"/>
                </a:solidFill>
                <a:latin typeface="Arial"/>
                <a:ea typeface="Arial"/>
                <a:cs typeface="Arial"/>
                <a:sym typeface="Arial"/>
              </a:rPr>
              <a:t>Thank you</a:t>
            </a:r>
            <a:endParaRPr b="1" i="0" sz="6000" u="none" cap="none" strike="noStrike">
              <a:solidFill>
                <a:srgbClr val="000000"/>
              </a:solidFill>
              <a:latin typeface="Arial"/>
              <a:ea typeface="Arial"/>
              <a:cs typeface="Arial"/>
              <a:sym typeface="Arial"/>
            </a:endParaRPr>
          </a:p>
        </p:txBody>
      </p:sp>
      <p:pic>
        <p:nvPicPr>
          <p:cNvPr descr="A picture containing indoor, flower, plant, dark&#10;&#10;Description automatically generated" id="3810" name="Google Shape;3810;p232"/>
          <p:cNvPicPr preferRelativeResize="0"/>
          <p:nvPr/>
        </p:nvPicPr>
        <p:blipFill rotWithShape="1">
          <a:blip r:embed="rId2">
            <a:alphaModFix/>
          </a:blip>
          <a:srcRect b="0" l="0" r="0" t="0"/>
          <a:stretch/>
        </p:blipFill>
        <p:spPr>
          <a:xfrm>
            <a:off x="4819257" y="318044"/>
            <a:ext cx="3837606" cy="4507412"/>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11" name="Shape 3811"/>
        <p:cNvGrpSpPr/>
        <p:nvPr/>
      </p:nvGrpSpPr>
      <p:grpSpPr>
        <a:xfrm>
          <a:off x="0" y="0"/>
          <a:ext cx="0" cy="0"/>
          <a:chOff x="0" y="0"/>
          <a:chExt cx="0" cy="0"/>
        </a:xfrm>
      </p:grpSpPr>
      <p:sp>
        <p:nvSpPr>
          <p:cNvPr id="3812" name="Google Shape;3812;p2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4" showMasterSp="0">
  <p:cSld name="Icons - 4">
    <p:bg>
      <p:bgPr>
        <a:solidFill>
          <a:srgbClr val="000000"/>
        </a:solidFill>
      </p:bgPr>
    </p:bg>
    <p:spTree>
      <p:nvGrpSpPr>
        <p:cNvPr id="3813" name="Shape 3813"/>
        <p:cNvGrpSpPr/>
        <p:nvPr/>
      </p:nvGrpSpPr>
      <p:grpSpPr>
        <a:xfrm>
          <a:off x="0" y="0"/>
          <a:ext cx="0" cy="0"/>
          <a:chOff x="0" y="0"/>
          <a:chExt cx="0" cy="0"/>
        </a:xfrm>
      </p:grpSpPr>
      <p:sp>
        <p:nvSpPr>
          <p:cNvPr id="3814" name="Google Shape;3814;p234"/>
          <p:cNvSpPr txBox="1"/>
          <p:nvPr>
            <p:ph idx="1" type="body"/>
          </p:nvPr>
        </p:nvSpPr>
        <p:spPr>
          <a:xfrm>
            <a:off x="4899039" y="3166915"/>
            <a:ext cx="1428900" cy="335100"/>
          </a:xfrm>
          <a:prstGeom prst="rect">
            <a:avLst/>
          </a:prstGeom>
          <a:noFill/>
          <a:ln>
            <a:noFill/>
          </a:ln>
        </p:spPr>
        <p:txBody>
          <a:bodyPr anchorCtr="0" anchor="t" bIns="7150" lIns="7150" spcFirstLastPara="1" rIns="7150" wrap="square" tIns="7150">
            <a:noAutofit/>
          </a:bodyPr>
          <a:lstStyle>
            <a:lvl1pPr indent="-228600" lvl="0" marL="457200" marR="0" rtl="0" algn="ctr">
              <a:lnSpc>
                <a:spcPct val="100000"/>
              </a:lnSpc>
              <a:spcBef>
                <a:spcPts val="0"/>
              </a:spcBef>
              <a:spcAft>
                <a:spcPts val="0"/>
              </a:spcAft>
              <a:buClr>
                <a:srgbClr val="FFFFFF"/>
              </a:buClr>
              <a:buSzPts val="2100"/>
              <a:buFont typeface="Helvetica Neue"/>
              <a:buNone/>
              <a:defRPr b="1" i="0" sz="2100" u="none" cap="none" strike="noStrike">
                <a:solidFill>
                  <a:srgbClr val="FFFFFF"/>
                </a:solidFill>
                <a:latin typeface="Arial"/>
                <a:ea typeface="Arial"/>
                <a:cs typeface="Arial"/>
                <a:sym typeface="Arial"/>
              </a:defRPr>
            </a:lvl1pPr>
            <a:lvl2pPr indent="-381000" lvl="1" marL="9144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2pPr>
            <a:lvl3pPr indent="-381000" lvl="2" marL="13716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3pPr>
            <a:lvl4pPr indent="-381000" lvl="3" marL="18288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4pPr>
            <a:lvl5pPr indent="-381000" lvl="4" marL="22860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5pPr>
            <a:lvl6pPr indent="-381000" lvl="5" marL="27432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6pPr>
            <a:lvl7pPr indent="-381000" lvl="6" marL="32004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7pPr>
            <a:lvl8pPr indent="-381000" lvl="7" marL="36576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8pPr>
            <a:lvl9pPr indent="-381000" lvl="8" marL="41148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9pPr>
          </a:lstStyle>
          <a:p/>
        </p:txBody>
      </p:sp>
      <p:sp>
        <p:nvSpPr>
          <p:cNvPr id="3815" name="Google Shape;3815;p234"/>
          <p:cNvSpPr/>
          <p:nvPr>
            <p:ph idx="2" type="pic"/>
          </p:nvPr>
        </p:nvSpPr>
        <p:spPr>
          <a:xfrm>
            <a:off x="4899039" y="1590675"/>
            <a:ext cx="1428900" cy="1428900"/>
          </a:xfrm>
          <a:prstGeom prst="rect">
            <a:avLst/>
          </a:prstGeom>
          <a:noFill/>
          <a:ln>
            <a:noFill/>
          </a:ln>
        </p:spPr>
      </p:sp>
      <p:sp>
        <p:nvSpPr>
          <p:cNvPr id="3816" name="Google Shape;3816;p234"/>
          <p:cNvSpPr txBox="1"/>
          <p:nvPr>
            <p:ph idx="3" type="body"/>
          </p:nvPr>
        </p:nvSpPr>
        <p:spPr>
          <a:xfrm>
            <a:off x="663282" y="3166915"/>
            <a:ext cx="1428900" cy="335100"/>
          </a:xfrm>
          <a:prstGeom prst="rect">
            <a:avLst/>
          </a:prstGeom>
          <a:noFill/>
          <a:ln>
            <a:noFill/>
          </a:ln>
        </p:spPr>
        <p:txBody>
          <a:bodyPr anchorCtr="0" anchor="t" bIns="7150" lIns="7150" spcFirstLastPara="1" rIns="7150" wrap="square" tIns="7150">
            <a:noAutofit/>
          </a:bodyPr>
          <a:lstStyle>
            <a:lvl1pPr indent="-228600" lvl="0" marL="457200" marR="0" rtl="0" algn="ctr">
              <a:lnSpc>
                <a:spcPct val="100000"/>
              </a:lnSpc>
              <a:spcBef>
                <a:spcPts val="0"/>
              </a:spcBef>
              <a:spcAft>
                <a:spcPts val="0"/>
              </a:spcAft>
              <a:buClr>
                <a:srgbClr val="FFFFFF"/>
              </a:buClr>
              <a:buSzPts val="2100"/>
              <a:buFont typeface="Helvetica Neue"/>
              <a:buNone/>
              <a:defRPr b="1" i="0" sz="2100" u="none" cap="none" strike="noStrike">
                <a:solidFill>
                  <a:srgbClr val="FFFFFF"/>
                </a:solidFill>
                <a:latin typeface="Arial"/>
                <a:ea typeface="Arial"/>
                <a:cs typeface="Arial"/>
                <a:sym typeface="Arial"/>
              </a:defRPr>
            </a:lvl1pPr>
            <a:lvl2pPr indent="-381000" lvl="1" marL="9144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2pPr>
            <a:lvl3pPr indent="-381000" lvl="2" marL="13716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3pPr>
            <a:lvl4pPr indent="-381000" lvl="3" marL="18288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4pPr>
            <a:lvl5pPr indent="-381000" lvl="4" marL="22860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5pPr>
            <a:lvl6pPr indent="-381000" lvl="5" marL="27432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6pPr>
            <a:lvl7pPr indent="-381000" lvl="6" marL="32004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7pPr>
            <a:lvl8pPr indent="-381000" lvl="7" marL="36576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8pPr>
            <a:lvl9pPr indent="-381000" lvl="8" marL="41148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9pPr>
          </a:lstStyle>
          <a:p/>
        </p:txBody>
      </p:sp>
      <p:sp>
        <p:nvSpPr>
          <p:cNvPr id="3817" name="Google Shape;3817;p234"/>
          <p:cNvSpPr/>
          <p:nvPr>
            <p:ph idx="4" type="pic"/>
          </p:nvPr>
        </p:nvSpPr>
        <p:spPr>
          <a:xfrm>
            <a:off x="663282" y="1590675"/>
            <a:ext cx="1428900" cy="1428900"/>
          </a:xfrm>
          <a:prstGeom prst="rect">
            <a:avLst/>
          </a:prstGeom>
          <a:noFill/>
          <a:ln>
            <a:noFill/>
          </a:ln>
        </p:spPr>
      </p:sp>
      <p:sp>
        <p:nvSpPr>
          <p:cNvPr id="3818" name="Google Shape;3818;p234"/>
          <p:cNvSpPr txBox="1"/>
          <p:nvPr>
            <p:ph idx="5" type="body"/>
          </p:nvPr>
        </p:nvSpPr>
        <p:spPr>
          <a:xfrm>
            <a:off x="2780004" y="3166915"/>
            <a:ext cx="1428900" cy="335100"/>
          </a:xfrm>
          <a:prstGeom prst="rect">
            <a:avLst/>
          </a:prstGeom>
          <a:noFill/>
          <a:ln>
            <a:noFill/>
          </a:ln>
        </p:spPr>
        <p:txBody>
          <a:bodyPr anchorCtr="0" anchor="t" bIns="7150" lIns="7150" spcFirstLastPara="1" rIns="7150" wrap="square" tIns="7150">
            <a:noAutofit/>
          </a:bodyPr>
          <a:lstStyle>
            <a:lvl1pPr indent="-228600" lvl="0" marL="457200" marR="0" rtl="0" algn="ctr">
              <a:lnSpc>
                <a:spcPct val="100000"/>
              </a:lnSpc>
              <a:spcBef>
                <a:spcPts val="0"/>
              </a:spcBef>
              <a:spcAft>
                <a:spcPts val="0"/>
              </a:spcAft>
              <a:buClr>
                <a:srgbClr val="FFFFFF"/>
              </a:buClr>
              <a:buSzPts val="2100"/>
              <a:buFont typeface="Helvetica Neue"/>
              <a:buNone/>
              <a:defRPr b="1" i="0" sz="2100" u="none" cap="none" strike="noStrike">
                <a:solidFill>
                  <a:srgbClr val="FFFFFF"/>
                </a:solidFill>
                <a:latin typeface="Arial"/>
                <a:ea typeface="Arial"/>
                <a:cs typeface="Arial"/>
                <a:sym typeface="Arial"/>
              </a:defRPr>
            </a:lvl1pPr>
            <a:lvl2pPr indent="-381000" lvl="1" marL="9144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2pPr>
            <a:lvl3pPr indent="-381000" lvl="2" marL="13716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3pPr>
            <a:lvl4pPr indent="-381000" lvl="3" marL="18288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4pPr>
            <a:lvl5pPr indent="-381000" lvl="4" marL="22860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5pPr>
            <a:lvl6pPr indent="-381000" lvl="5" marL="27432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6pPr>
            <a:lvl7pPr indent="-381000" lvl="6" marL="32004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7pPr>
            <a:lvl8pPr indent="-381000" lvl="7" marL="36576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8pPr>
            <a:lvl9pPr indent="-381000" lvl="8" marL="41148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9pPr>
          </a:lstStyle>
          <a:p/>
        </p:txBody>
      </p:sp>
      <p:sp>
        <p:nvSpPr>
          <p:cNvPr id="3819" name="Google Shape;3819;p234"/>
          <p:cNvSpPr/>
          <p:nvPr>
            <p:ph idx="6" type="pic"/>
          </p:nvPr>
        </p:nvSpPr>
        <p:spPr>
          <a:xfrm>
            <a:off x="2780004" y="1590675"/>
            <a:ext cx="1428900" cy="1428900"/>
          </a:xfrm>
          <a:prstGeom prst="rect">
            <a:avLst/>
          </a:prstGeom>
          <a:noFill/>
          <a:ln>
            <a:noFill/>
          </a:ln>
        </p:spPr>
      </p:sp>
      <p:sp>
        <p:nvSpPr>
          <p:cNvPr id="3820" name="Google Shape;3820;p234"/>
          <p:cNvSpPr txBox="1"/>
          <p:nvPr>
            <p:ph idx="7" type="body"/>
          </p:nvPr>
        </p:nvSpPr>
        <p:spPr>
          <a:xfrm>
            <a:off x="7033864" y="3166915"/>
            <a:ext cx="1428900" cy="335100"/>
          </a:xfrm>
          <a:prstGeom prst="rect">
            <a:avLst/>
          </a:prstGeom>
          <a:noFill/>
          <a:ln>
            <a:noFill/>
          </a:ln>
        </p:spPr>
        <p:txBody>
          <a:bodyPr anchorCtr="0" anchor="t" bIns="7150" lIns="7150" spcFirstLastPara="1" rIns="7150" wrap="square" tIns="7150">
            <a:noAutofit/>
          </a:bodyPr>
          <a:lstStyle>
            <a:lvl1pPr indent="-228600" lvl="0" marL="457200" marR="0" rtl="0" algn="ctr">
              <a:lnSpc>
                <a:spcPct val="100000"/>
              </a:lnSpc>
              <a:spcBef>
                <a:spcPts val="0"/>
              </a:spcBef>
              <a:spcAft>
                <a:spcPts val="0"/>
              </a:spcAft>
              <a:buClr>
                <a:srgbClr val="FFFFFF"/>
              </a:buClr>
              <a:buSzPts val="2100"/>
              <a:buFont typeface="Helvetica Neue"/>
              <a:buNone/>
              <a:defRPr b="1" i="0" sz="2100" u="none" cap="none" strike="noStrike">
                <a:solidFill>
                  <a:srgbClr val="FFFFFF"/>
                </a:solidFill>
                <a:latin typeface="Arial"/>
                <a:ea typeface="Arial"/>
                <a:cs typeface="Arial"/>
                <a:sym typeface="Arial"/>
              </a:defRPr>
            </a:lvl1pPr>
            <a:lvl2pPr indent="-381000" lvl="1" marL="9144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2pPr>
            <a:lvl3pPr indent="-381000" lvl="2" marL="13716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3pPr>
            <a:lvl4pPr indent="-381000" lvl="3" marL="18288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4pPr>
            <a:lvl5pPr indent="-381000" lvl="4" marL="22860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5pPr>
            <a:lvl6pPr indent="-381000" lvl="5" marL="27432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6pPr>
            <a:lvl7pPr indent="-381000" lvl="6" marL="32004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7pPr>
            <a:lvl8pPr indent="-381000" lvl="7" marL="36576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8pPr>
            <a:lvl9pPr indent="-381000" lvl="8" marL="4114800" marR="0" rtl="0" algn="l">
              <a:lnSpc>
                <a:spcPct val="100000"/>
              </a:lnSpc>
              <a:spcBef>
                <a:spcPts val="1500"/>
              </a:spcBef>
              <a:spcAft>
                <a:spcPts val="0"/>
              </a:spcAft>
              <a:buClr>
                <a:srgbClr val="000000"/>
              </a:buClr>
              <a:buSzPts val="2400"/>
              <a:buFont typeface="Arial"/>
              <a:buChar char="-"/>
              <a:defRPr b="0" i="0" sz="1100" u="none" cap="none" strike="noStrike">
                <a:solidFill>
                  <a:srgbClr val="000000"/>
                </a:solidFill>
                <a:latin typeface="Arial"/>
                <a:ea typeface="Arial"/>
                <a:cs typeface="Arial"/>
                <a:sym typeface="Arial"/>
              </a:defRPr>
            </a:lvl9pPr>
          </a:lstStyle>
          <a:p/>
        </p:txBody>
      </p:sp>
      <p:sp>
        <p:nvSpPr>
          <p:cNvPr id="3821" name="Google Shape;3821;p234"/>
          <p:cNvSpPr/>
          <p:nvPr>
            <p:ph idx="8" type="pic"/>
          </p:nvPr>
        </p:nvSpPr>
        <p:spPr>
          <a:xfrm>
            <a:off x="7033864" y="1590675"/>
            <a:ext cx="1428900" cy="1428900"/>
          </a:xfrm>
          <a:prstGeom prst="rect">
            <a:avLst/>
          </a:prstGeom>
          <a:noFill/>
          <a:ln>
            <a:noFill/>
          </a:ln>
        </p:spPr>
      </p:sp>
      <p:pic>
        <p:nvPicPr>
          <p:cNvPr descr="footer-mark-github.pdf" id="3822" name="Google Shape;3822;p234"/>
          <p:cNvPicPr preferRelativeResize="0"/>
          <p:nvPr/>
        </p:nvPicPr>
        <p:blipFill rotWithShape="1">
          <a:blip r:embed="rId2">
            <a:alphaModFix/>
          </a:blip>
          <a:srcRect b="0" l="0" r="0" t="0"/>
          <a:stretch/>
        </p:blipFill>
        <p:spPr>
          <a:xfrm>
            <a:off x="8667750" y="4809529"/>
            <a:ext cx="190500" cy="190500"/>
          </a:xfrm>
          <a:prstGeom prst="rect">
            <a:avLst/>
          </a:prstGeom>
          <a:noFill/>
          <a:ln>
            <a:noFill/>
          </a:ln>
        </p:spPr>
      </p:pic>
      <p:sp>
        <p:nvSpPr>
          <p:cNvPr id="3823" name="Google Shape;3823;p234"/>
          <p:cNvSpPr txBox="1"/>
          <p:nvPr>
            <p:ph type="title"/>
          </p:nvPr>
        </p:nvSpPr>
        <p:spPr>
          <a:xfrm>
            <a:off x="666750" y="381000"/>
            <a:ext cx="7810500" cy="619200"/>
          </a:xfrm>
          <a:prstGeom prst="rect">
            <a:avLst/>
          </a:prstGeom>
          <a:noFill/>
          <a:ln>
            <a:noFill/>
          </a:ln>
        </p:spPr>
        <p:txBody>
          <a:bodyPr anchorCtr="0" anchor="ctr" bIns="19050" lIns="19050" spcFirstLastPara="1" rIns="19050" wrap="square" tIns="19050">
            <a:noAutofit/>
          </a:bodyPr>
          <a:lstStyle>
            <a:lvl1pPr lvl="0" marR="0" rtl="0" algn="ctr">
              <a:lnSpc>
                <a:spcPct val="100000"/>
              </a:lnSpc>
              <a:spcBef>
                <a:spcPts val="0"/>
              </a:spcBef>
              <a:spcAft>
                <a:spcPts val="0"/>
              </a:spcAft>
              <a:buClr>
                <a:srgbClr val="FFFFFF"/>
              </a:buClr>
              <a:buSzPts val="3800"/>
              <a:buFont typeface="Helvetica Neue"/>
              <a:buNone/>
              <a:defRPr b="1" i="0" sz="38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5CC5"/>
              </a:buClr>
              <a:buSzPts val="7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5CC5"/>
              </a:buClr>
              <a:buSzPts val="7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5CC5"/>
              </a:buClr>
              <a:buSzPts val="7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5CC5"/>
              </a:buClr>
              <a:buSzPts val="7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5CC5"/>
              </a:buClr>
              <a:buSzPts val="7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5CC5"/>
              </a:buClr>
              <a:buSzPts val="7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5CC5"/>
              </a:buClr>
              <a:buSzPts val="7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5CC5"/>
              </a:buClr>
              <a:buSzPts val="700"/>
              <a:buFont typeface="Arial"/>
              <a:buNone/>
              <a:defRPr b="0" i="0" sz="1100" u="none" cap="none" strike="noStrike">
                <a:solidFill>
                  <a:srgbClr val="000000"/>
                </a:solidFill>
                <a:latin typeface="Arial"/>
                <a:ea typeface="Arial"/>
                <a:cs typeface="Arial"/>
                <a:sym typeface="Arial"/>
              </a:defRPr>
            </a:lvl9pPr>
          </a:lstStyle>
          <a:p/>
        </p:txBody>
      </p:sp>
      <p:sp>
        <p:nvSpPr>
          <p:cNvPr id="3824" name="Google Shape;3824;p234"/>
          <p:cNvSpPr txBox="1"/>
          <p:nvPr>
            <p:ph idx="12" type="sldNum"/>
          </p:nvPr>
        </p:nvSpPr>
        <p:spPr>
          <a:xfrm>
            <a:off x="4484637" y="4905375"/>
            <a:ext cx="170100" cy="1731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24292F"/>
              </a:buClr>
              <a:buSzPts val="900"/>
              <a:buFont typeface="Helvetica Neue"/>
              <a:buNone/>
              <a:defRPr b="0" i="0" sz="900" u="none" cap="none" strike="noStrike">
                <a:solidFill>
                  <a:srgbClr val="24292F"/>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24292F"/>
              </a:buClr>
              <a:buSzPts val="900"/>
              <a:buFont typeface="Helvetica Neue"/>
              <a:buNone/>
              <a:defRPr b="0" i="0" sz="900" u="none" cap="none" strike="noStrike">
                <a:solidFill>
                  <a:srgbClr val="24292F"/>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24292F"/>
              </a:buClr>
              <a:buSzPts val="900"/>
              <a:buFont typeface="Helvetica Neue"/>
              <a:buNone/>
              <a:defRPr b="0" i="0" sz="900" u="none" cap="none" strike="noStrike">
                <a:solidFill>
                  <a:srgbClr val="24292F"/>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24292F"/>
              </a:buClr>
              <a:buSzPts val="900"/>
              <a:buFont typeface="Helvetica Neue"/>
              <a:buNone/>
              <a:defRPr b="0" i="0" sz="900" u="none" cap="none" strike="noStrike">
                <a:solidFill>
                  <a:srgbClr val="24292F"/>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24292F"/>
              </a:buClr>
              <a:buSzPts val="900"/>
              <a:buFont typeface="Helvetica Neue"/>
              <a:buNone/>
              <a:defRPr b="0" i="0" sz="900" u="none" cap="none" strike="noStrike">
                <a:solidFill>
                  <a:srgbClr val="24292F"/>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24292F"/>
              </a:buClr>
              <a:buSzPts val="900"/>
              <a:buFont typeface="Helvetica Neue"/>
              <a:buNone/>
              <a:defRPr b="0" i="0" sz="900" u="none" cap="none" strike="noStrike">
                <a:solidFill>
                  <a:srgbClr val="24292F"/>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24292F"/>
              </a:buClr>
              <a:buSzPts val="900"/>
              <a:buFont typeface="Helvetica Neue"/>
              <a:buNone/>
              <a:defRPr b="0" i="0" sz="900" u="none" cap="none" strike="noStrike">
                <a:solidFill>
                  <a:srgbClr val="24292F"/>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24292F"/>
              </a:buClr>
              <a:buSzPts val="900"/>
              <a:buFont typeface="Helvetica Neue"/>
              <a:buNone/>
              <a:defRPr b="0" i="0" sz="900" u="none" cap="none" strike="noStrike">
                <a:solidFill>
                  <a:srgbClr val="24292F"/>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24292F"/>
              </a:buClr>
              <a:buSzPts val="900"/>
              <a:buFont typeface="Helvetica Neue"/>
              <a:buNone/>
              <a:defRPr b="0" i="0" sz="900" u="none" cap="none" strike="noStrike">
                <a:solidFill>
                  <a:srgbClr val="24292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sz="1200">
              <a:solidFill>
                <a:srgbClr val="000000"/>
              </a:solidFill>
              <a:latin typeface="Arial"/>
              <a:ea typeface="Arial"/>
              <a:cs typeface="Arial"/>
              <a:sym typeface="Aria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 All white" showMasterSp="0">
  <p:cSld name="Split - All white">
    <p:bg>
      <p:bgPr>
        <a:solidFill>
          <a:srgbClr val="FFFFFF"/>
        </a:solidFill>
      </p:bgPr>
    </p:bg>
    <p:spTree>
      <p:nvGrpSpPr>
        <p:cNvPr id="3825" name="Shape 3825"/>
        <p:cNvGrpSpPr/>
        <p:nvPr/>
      </p:nvGrpSpPr>
      <p:grpSpPr>
        <a:xfrm>
          <a:off x="0" y="0"/>
          <a:ext cx="0" cy="0"/>
          <a:chOff x="0" y="0"/>
          <a:chExt cx="0" cy="0"/>
        </a:xfrm>
      </p:grpSpPr>
      <p:sp>
        <p:nvSpPr>
          <p:cNvPr id="3826" name="Google Shape;3826;p235"/>
          <p:cNvSpPr txBox="1"/>
          <p:nvPr>
            <p:ph type="title"/>
          </p:nvPr>
        </p:nvSpPr>
        <p:spPr>
          <a:xfrm>
            <a:off x="457200" y="228600"/>
            <a:ext cx="3831300" cy="1346400"/>
          </a:xfrm>
          <a:prstGeom prst="rect">
            <a:avLst/>
          </a:prstGeom>
          <a:noFill/>
          <a:ln>
            <a:noFill/>
          </a:ln>
        </p:spPr>
        <p:txBody>
          <a:bodyPr anchorCtr="0" anchor="ctr" bIns="19050" lIns="19050" spcFirstLastPara="1" rIns="19050" wrap="square" tIns="19050">
            <a:noAutofit/>
          </a:bodyPr>
          <a:lstStyle>
            <a:lvl1pPr lvl="0" marR="0" rtl="0" algn="l">
              <a:lnSpc>
                <a:spcPct val="100000"/>
              </a:lnSpc>
              <a:spcBef>
                <a:spcPts val="0"/>
              </a:spcBef>
              <a:spcAft>
                <a:spcPts val="0"/>
              </a:spcAft>
              <a:buClr>
                <a:srgbClr val="24292E"/>
              </a:buClr>
              <a:buSzPts val="3000"/>
              <a:buFont typeface="Helvetica Neue"/>
              <a:buChar char="●"/>
              <a:defRPr b="0" i="0" sz="3000" u="none" cap="none" strike="noStrike">
                <a:solidFill>
                  <a:srgbClr val="24292E"/>
                </a:solidFill>
                <a:latin typeface="Arial"/>
                <a:ea typeface="Arial"/>
                <a:cs typeface="Arial"/>
                <a:sym typeface="Arial"/>
              </a:defRPr>
            </a:lvl1pPr>
            <a:lvl2pPr lvl="1" marR="0" rtl="0" algn="l">
              <a:lnSpc>
                <a:spcPct val="100000"/>
              </a:lnSpc>
              <a:spcBef>
                <a:spcPts val="0"/>
              </a:spcBef>
              <a:spcAft>
                <a:spcPts val="0"/>
              </a:spcAft>
              <a:buClr>
                <a:srgbClr val="24292E"/>
              </a:buClr>
              <a:buSzPts val="3000"/>
              <a:buFont typeface="Arial"/>
              <a:buChar char="○"/>
              <a:defRPr b="0" i="0" sz="3000" u="none" cap="none" strike="noStrike">
                <a:solidFill>
                  <a:srgbClr val="24292E"/>
                </a:solidFill>
                <a:latin typeface="Arial"/>
                <a:ea typeface="Arial"/>
                <a:cs typeface="Arial"/>
                <a:sym typeface="Arial"/>
              </a:defRPr>
            </a:lvl2pPr>
            <a:lvl3pPr lvl="2" marR="0" rtl="0" algn="l">
              <a:lnSpc>
                <a:spcPct val="100000"/>
              </a:lnSpc>
              <a:spcBef>
                <a:spcPts val="0"/>
              </a:spcBef>
              <a:spcAft>
                <a:spcPts val="0"/>
              </a:spcAft>
              <a:buClr>
                <a:srgbClr val="24292E"/>
              </a:buClr>
              <a:buSzPts val="3000"/>
              <a:buFont typeface="Arial"/>
              <a:buChar char="■"/>
              <a:defRPr b="0" i="0" sz="3000" u="none" cap="none" strike="noStrike">
                <a:solidFill>
                  <a:srgbClr val="24292E"/>
                </a:solidFill>
                <a:latin typeface="Arial"/>
                <a:ea typeface="Arial"/>
                <a:cs typeface="Arial"/>
                <a:sym typeface="Arial"/>
              </a:defRPr>
            </a:lvl3pPr>
            <a:lvl4pPr lvl="3" marR="0" rtl="0" algn="l">
              <a:lnSpc>
                <a:spcPct val="100000"/>
              </a:lnSpc>
              <a:spcBef>
                <a:spcPts val="0"/>
              </a:spcBef>
              <a:spcAft>
                <a:spcPts val="0"/>
              </a:spcAft>
              <a:buClr>
                <a:srgbClr val="24292E"/>
              </a:buClr>
              <a:buSzPts val="3000"/>
              <a:buFont typeface="Arial"/>
              <a:buChar char="●"/>
              <a:defRPr b="0" i="0" sz="3000" u="none" cap="none" strike="noStrike">
                <a:solidFill>
                  <a:srgbClr val="24292E"/>
                </a:solidFill>
                <a:latin typeface="Arial"/>
                <a:ea typeface="Arial"/>
                <a:cs typeface="Arial"/>
                <a:sym typeface="Arial"/>
              </a:defRPr>
            </a:lvl4pPr>
            <a:lvl5pPr lvl="4" marR="0" rtl="0" algn="l">
              <a:lnSpc>
                <a:spcPct val="100000"/>
              </a:lnSpc>
              <a:spcBef>
                <a:spcPts val="0"/>
              </a:spcBef>
              <a:spcAft>
                <a:spcPts val="0"/>
              </a:spcAft>
              <a:buClr>
                <a:srgbClr val="24292E"/>
              </a:buClr>
              <a:buSzPts val="3000"/>
              <a:buFont typeface="Arial"/>
              <a:buChar char="○"/>
              <a:defRPr b="0" i="0" sz="3000" u="none" cap="none" strike="noStrike">
                <a:solidFill>
                  <a:srgbClr val="24292E"/>
                </a:solidFill>
                <a:latin typeface="Arial"/>
                <a:ea typeface="Arial"/>
                <a:cs typeface="Arial"/>
                <a:sym typeface="Arial"/>
              </a:defRPr>
            </a:lvl5pPr>
            <a:lvl6pPr lvl="5" marR="0" rtl="0" algn="l">
              <a:lnSpc>
                <a:spcPct val="100000"/>
              </a:lnSpc>
              <a:spcBef>
                <a:spcPts val="0"/>
              </a:spcBef>
              <a:spcAft>
                <a:spcPts val="0"/>
              </a:spcAft>
              <a:buClr>
                <a:srgbClr val="24292E"/>
              </a:buClr>
              <a:buSzPts val="3000"/>
              <a:buFont typeface="Arial"/>
              <a:buChar char="■"/>
              <a:defRPr b="0" i="0" sz="3000" u="none" cap="none" strike="noStrike">
                <a:solidFill>
                  <a:srgbClr val="24292E"/>
                </a:solidFill>
                <a:latin typeface="Arial"/>
                <a:ea typeface="Arial"/>
                <a:cs typeface="Arial"/>
                <a:sym typeface="Arial"/>
              </a:defRPr>
            </a:lvl6pPr>
            <a:lvl7pPr lvl="6" marR="0" rtl="0" algn="l">
              <a:lnSpc>
                <a:spcPct val="100000"/>
              </a:lnSpc>
              <a:spcBef>
                <a:spcPts val="0"/>
              </a:spcBef>
              <a:spcAft>
                <a:spcPts val="0"/>
              </a:spcAft>
              <a:buClr>
                <a:srgbClr val="24292E"/>
              </a:buClr>
              <a:buSzPts val="3000"/>
              <a:buFont typeface="Arial"/>
              <a:buChar char="●"/>
              <a:defRPr b="0" i="0" sz="3000" u="none" cap="none" strike="noStrike">
                <a:solidFill>
                  <a:srgbClr val="24292E"/>
                </a:solidFill>
                <a:latin typeface="Arial"/>
                <a:ea typeface="Arial"/>
                <a:cs typeface="Arial"/>
                <a:sym typeface="Arial"/>
              </a:defRPr>
            </a:lvl7pPr>
            <a:lvl8pPr lvl="7" marR="0" rtl="0" algn="l">
              <a:lnSpc>
                <a:spcPct val="100000"/>
              </a:lnSpc>
              <a:spcBef>
                <a:spcPts val="0"/>
              </a:spcBef>
              <a:spcAft>
                <a:spcPts val="0"/>
              </a:spcAft>
              <a:buClr>
                <a:srgbClr val="24292E"/>
              </a:buClr>
              <a:buSzPts val="3000"/>
              <a:buFont typeface="Arial"/>
              <a:buChar char="○"/>
              <a:defRPr b="0" i="0" sz="3000" u="none" cap="none" strike="noStrike">
                <a:solidFill>
                  <a:srgbClr val="24292E"/>
                </a:solidFill>
                <a:latin typeface="Arial"/>
                <a:ea typeface="Arial"/>
                <a:cs typeface="Arial"/>
                <a:sym typeface="Arial"/>
              </a:defRPr>
            </a:lvl8pPr>
            <a:lvl9pPr lvl="8" marR="0" rtl="0" algn="l">
              <a:lnSpc>
                <a:spcPct val="100000"/>
              </a:lnSpc>
              <a:spcBef>
                <a:spcPts val="0"/>
              </a:spcBef>
              <a:spcAft>
                <a:spcPts val="0"/>
              </a:spcAft>
              <a:buClr>
                <a:srgbClr val="24292E"/>
              </a:buClr>
              <a:buSzPts val="3000"/>
              <a:buFont typeface="Arial"/>
              <a:buChar char="■"/>
              <a:defRPr b="0" i="0" sz="3000" u="none" cap="none" strike="noStrike">
                <a:solidFill>
                  <a:srgbClr val="24292E"/>
                </a:solidFill>
                <a:latin typeface="Arial"/>
                <a:ea typeface="Arial"/>
                <a:cs typeface="Arial"/>
                <a:sym typeface="Arial"/>
              </a:defRPr>
            </a:lvl9pPr>
          </a:lstStyle>
          <a:p/>
        </p:txBody>
      </p:sp>
      <p:sp>
        <p:nvSpPr>
          <p:cNvPr id="3827" name="Google Shape;3827;p235"/>
          <p:cNvSpPr txBox="1"/>
          <p:nvPr>
            <p:ph idx="1" type="body"/>
          </p:nvPr>
        </p:nvSpPr>
        <p:spPr>
          <a:xfrm>
            <a:off x="457200" y="1828800"/>
            <a:ext cx="3831300" cy="27888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4292E"/>
              </a:buClr>
              <a:buSzPts val="1800"/>
              <a:buFont typeface="Arial"/>
              <a:buChar char="●"/>
              <a:defRPr b="0" i="0" sz="1800" u="none" cap="none" strike="noStrike">
                <a:solidFill>
                  <a:srgbClr val="24292E"/>
                </a:solidFill>
                <a:latin typeface="Arial"/>
                <a:ea typeface="Arial"/>
                <a:cs typeface="Arial"/>
                <a:sym typeface="Arial"/>
              </a:defRPr>
            </a:lvl1pPr>
            <a:lvl2pPr indent="-317500" lvl="1" marL="914400" marR="0" rtl="0" algn="l">
              <a:lnSpc>
                <a:spcPct val="100000"/>
              </a:lnSpc>
              <a:spcBef>
                <a:spcPts val="400"/>
              </a:spcBef>
              <a:spcAft>
                <a:spcPts val="0"/>
              </a:spcAft>
              <a:buClr>
                <a:srgbClr val="24292E"/>
              </a:buClr>
              <a:buSzPts val="1400"/>
              <a:buFont typeface="Arial"/>
              <a:buChar char="○"/>
              <a:defRPr b="0" i="0" sz="1800" u="none" cap="none" strike="noStrike">
                <a:solidFill>
                  <a:srgbClr val="24292E"/>
                </a:solidFill>
                <a:latin typeface="Arial"/>
                <a:ea typeface="Arial"/>
                <a:cs typeface="Arial"/>
                <a:sym typeface="Arial"/>
              </a:defRPr>
            </a:lvl2pPr>
            <a:lvl3pPr indent="-317500" lvl="2" marL="1371600" marR="0" rtl="0" algn="l">
              <a:lnSpc>
                <a:spcPct val="100000"/>
              </a:lnSpc>
              <a:spcBef>
                <a:spcPts val="400"/>
              </a:spcBef>
              <a:spcAft>
                <a:spcPts val="0"/>
              </a:spcAft>
              <a:buClr>
                <a:srgbClr val="24292E"/>
              </a:buClr>
              <a:buSzPts val="1400"/>
              <a:buFont typeface="Arial"/>
              <a:buChar char="■"/>
              <a:defRPr b="0" i="0" sz="1800" u="none" cap="none" strike="noStrike">
                <a:solidFill>
                  <a:srgbClr val="24292E"/>
                </a:solidFill>
                <a:latin typeface="Arial"/>
                <a:ea typeface="Arial"/>
                <a:cs typeface="Arial"/>
                <a:sym typeface="Arial"/>
              </a:defRPr>
            </a:lvl3pPr>
            <a:lvl4pPr indent="-317500" lvl="3" marL="1828800" marR="0" rtl="0" algn="l">
              <a:lnSpc>
                <a:spcPct val="100000"/>
              </a:lnSpc>
              <a:spcBef>
                <a:spcPts val="400"/>
              </a:spcBef>
              <a:spcAft>
                <a:spcPts val="0"/>
              </a:spcAft>
              <a:buClr>
                <a:srgbClr val="24292E"/>
              </a:buClr>
              <a:buSzPts val="1400"/>
              <a:buFont typeface="Arial"/>
              <a:buChar char="●"/>
              <a:defRPr b="0" i="0" sz="1800" u="none" cap="none" strike="noStrike">
                <a:solidFill>
                  <a:srgbClr val="24292E"/>
                </a:solidFill>
                <a:latin typeface="Arial"/>
                <a:ea typeface="Arial"/>
                <a:cs typeface="Arial"/>
                <a:sym typeface="Arial"/>
              </a:defRPr>
            </a:lvl4pPr>
            <a:lvl5pPr indent="-317500" lvl="4" marL="2286000" marR="0" rtl="0" algn="l">
              <a:lnSpc>
                <a:spcPct val="100000"/>
              </a:lnSpc>
              <a:spcBef>
                <a:spcPts val="400"/>
              </a:spcBef>
              <a:spcAft>
                <a:spcPts val="0"/>
              </a:spcAft>
              <a:buClr>
                <a:srgbClr val="24292E"/>
              </a:buClr>
              <a:buSzPts val="1400"/>
              <a:buFont typeface="Arial"/>
              <a:buChar char="○"/>
              <a:defRPr b="0" i="0" sz="1800" u="none" cap="none" strike="noStrike">
                <a:solidFill>
                  <a:srgbClr val="24292E"/>
                </a:solidFill>
                <a:latin typeface="Arial"/>
                <a:ea typeface="Arial"/>
                <a:cs typeface="Arial"/>
                <a:sym typeface="Arial"/>
              </a:defRPr>
            </a:lvl5pPr>
            <a:lvl6pPr indent="-317500" lvl="5" marL="2743200" marR="0" rtl="0" algn="l">
              <a:lnSpc>
                <a:spcPct val="100000"/>
              </a:lnSpc>
              <a:spcBef>
                <a:spcPts val="400"/>
              </a:spcBef>
              <a:spcAft>
                <a:spcPts val="0"/>
              </a:spcAft>
              <a:buClr>
                <a:srgbClr val="24292E"/>
              </a:buClr>
              <a:buSzPts val="1400"/>
              <a:buFont typeface="Arial"/>
              <a:buChar char="■"/>
              <a:defRPr b="0" i="0" sz="1800" u="none" cap="none" strike="noStrike">
                <a:solidFill>
                  <a:srgbClr val="24292E"/>
                </a:solidFill>
                <a:latin typeface="Arial"/>
                <a:ea typeface="Arial"/>
                <a:cs typeface="Arial"/>
                <a:sym typeface="Arial"/>
              </a:defRPr>
            </a:lvl6pPr>
            <a:lvl7pPr indent="-317500" lvl="6" marL="3200400" marR="0" rtl="0" algn="l">
              <a:lnSpc>
                <a:spcPct val="100000"/>
              </a:lnSpc>
              <a:spcBef>
                <a:spcPts val="400"/>
              </a:spcBef>
              <a:spcAft>
                <a:spcPts val="0"/>
              </a:spcAft>
              <a:buClr>
                <a:srgbClr val="24292E"/>
              </a:buClr>
              <a:buSzPts val="1400"/>
              <a:buFont typeface="Arial"/>
              <a:buChar char="●"/>
              <a:defRPr b="0" i="0" sz="1800" u="none" cap="none" strike="noStrike">
                <a:solidFill>
                  <a:srgbClr val="24292E"/>
                </a:solidFill>
                <a:latin typeface="Arial"/>
                <a:ea typeface="Arial"/>
                <a:cs typeface="Arial"/>
                <a:sym typeface="Arial"/>
              </a:defRPr>
            </a:lvl7pPr>
            <a:lvl8pPr indent="-317500" lvl="7" marL="3657600" marR="0" rtl="0" algn="l">
              <a:lnSpc>
                <a:spcPct val="100000"/>
              </a:lnSpc>
              <a:spcBef>
                <a:spcPts val="400"/>
              </a:spcBef>
              <a:spcAft>
                <a:spcPts val="0"/>
              </a:spcAft>
              <a:buClr>
                <a:srgbClr val="24292E"/>
              </a:buClr>
              <a:buSzPts val="1400"/>
              <a:buFont typeface="Arial"/>
              <a:buChar char="○"/>
              <a:defRPr b="0" i="0" sz="1800" u="none" cap="none" strike="noStrike">
                <a:solidFill>
                  <a:srgbClr val="24292E"/>
                </a:solidFill>
                <a:latin typeface="Arial"/>
                <a:ea typeface="Arial"/>
                <a:cs typeface="Arial"/>
                <a:sym typeface="Arial"/>
              </a:defRPr>
            </a:lvl8pPr>
            <a:lvl9pPr indent="-317500" lvl="8" marL="4114800" marR="0" rtl="0" algn="l">
              <a:lnSpc>
                <a:spcPct val="100000"/>
              </a:lnSpc>
              <a:spcBef>
                <a:spcPts val="400"/>
              </a:spcBef>
              <a:spcAft>
                <a:spcPts val="400"/>
              </a:spcAft>
              <a:buClr>
                <a:srgbClr val="24292E"/>
              </a:buClr>
              <a:buSzPts val="1400"/>
              <a:buFont typeface="Arial"/>
              <a:buChar char="■"/>
              <a:defRPr b="0" i="0" sz="1800" u="none" cap="none" strike="noStrike">
                <a:solidFill>
                  <a:srgbClr val="24292E"/>
                </a:solidFill>
                <a:latin typeface="Arial"/>
                <a:ea typeface="Arial"/>
                <a:cs typeface="Arial"/>
                <a:sym typeface="Arial"/>
              </a:defRPr>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showMasterSp="0">
  <p:cSld name="TITLE_AND_BODY 2">
    <p:bg>
      <p:bgPr>
        <a:solidFill>
          <a:srgbClr val="FFFFFF"/>
        </a:solidFill>
      </p:bgPr>
    </p:bg>
    <p:spTree>
      <p:nvGrpSpPr>
        <p:cNvPr id="3828" name="Shape 3828"/>
        <p:cNvGrpSpPr/>
        <p:nvPr/>
      </p:nvGrpSpPr>
      <p:grpSpPr>
        <a:xfrm>
          <a:off x="0" y="0"/>
          <a:ext cx="0" cy="0"/>
          <a:chOff x="0" y="0"/>
          <a:chExt cx="0" cy="0"/>
        </a:xfrm>
      </p:grpSpPr>
      <p:sp>
        <p:nvSpPr>
          <p:cNvPr id="3829" name="Google Shape;3829;p236"/>
          <p:cNvSpPr txBox="1"/>
          <p:nvPr>
            <p:ph type="title"/>
          </p:nvPr>
        </p:nvSpPr>
        <p:spPr>
          <a:xfrm>
            <a:off x="311700" y="445025"/>
            <a:ext cx="8520600" cy="572700"/>
          </a:xfrm>
          <a:prstGeom prst="rect">
            <a:avLst/>
          </a:prstGeom>
          <a:noFill/>
          <a:ln>
            <a:noFill/>
          </a:ln>
        </p:spPr>
        <p:txBody>
          <a:bodyPr anchorCtr="0" anchor="ctr" bIns="19050" lIns="19050" spcFirstLastPara="1" rIns="19050" wrap="square" tIns="19050">
            <a:noAutofit/>
          </a:bodyPr>
          <a:lstStyle>
            <a:lvl1pPr lvl="0"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9pPr>
          </a:lstStyle>
          <a:p/>
        </p:txBody>
      </p:sp>
      <p:sp>
        <p:nvSpPr>
          <p:cNvPr id="3830" name="Google Shape;3830;p236"/>
          <p:cNvSpPr txBox="1"/>
          <p:nvPr>
            <p:ph idx="1" type="body"/>
          </p:nvPr>
        </p:nvSpPr>
        <p:spPr>
          <a:xfrm>
            <a:off x="311700" y="1152475"/>
            <a:ext cx="8520600" cy="3416400"/>
          </a:xfrm>
          <a:prstGeom prst="rect">
            <a:avLst/>
          </a:prstGeom>
          <a:noFill/>
          <a:ln>
            <a:noFill/>
          </a:ln>
        </p:spPr>
        <p:txBody>
          <a:bodyPr anchorCtr="0" anchor="ctr" bIns="19050" lIns="19050" spcFirstLastPara="1" rIns="19050" wrap="square" tIns="19050">
            <a:noAutofit/>
          </a:bodyPr>
          <a:lstStyle>
            <a:lvl1pPr indent="-381000" lvl="0" marL="457200" marR="0" rtl="0" algn="l">
              <a:lnSpc>
                <a:spcPct val="100000"/>
              </a:lnSpc>
              <a:spcBef>
                <a:spcPts val="1500"/>
              </a:spcBef>
              <a:spcAft>
                <a:spcPts val="0"/>
              </a:spcAft>
              <a:buClr>
                <a:srgbClr val="000000"/>
              </a:buClr>
              <a:buSzPts val="2400"/>
              <a:buFont typeface="Arial"/>
              <a:buChar char="•"/>
              <a:defRPr b="0" i="0" sz="1400" u="none" cap="none" strike="noStrike">
                <a:solidFill>
                  <a:srgbClr val="000000"/>
                </a:solidFill>
                <a:latin typeface="Arial"/>
                <a:ea typeface="Arial"/>
                <a:cs typeface="Arial"/>
                <a:sym typeface="Arial"/>
              </a:defRPr>
            </a:lvl1pPr>
            <a:lvl2pPr indent="-381000" lvl="1" marL="914400" marR="0" rtl="0" algn="l">
              <a:lnSpc>
                <a:spcPct val="100000"/>
              </a:lnSpc>
              <a:spcBef>
                <a:spcPts val="1500"/>
              </a:spcBef>
              <a:spcAft>
                <a:spcPts val="0"/>
              </a:spcAft>
              <a:buClr>
                <a:srgbClr val="000000"/>
              </a:buClr>
              <a:buSzPts val="2400"/>
              <a:buFont typeface="Arial"/>
              <a:buChar char="-"/>
              <a:defRPr b="0" i="0" sz="1400" u="none" cap="none" strike="noStrike">
                <a:solidFill>
                  <a:srgbClr val="000000"/>
                </a:solidFill>
                <a:latin typeface="Arial"/>
                <a:ea typeface="Arial"/>
                <a:cs typeface="Arial"/>
                <a:sym typeface="Arial"/>
              </a:defRPr>
            </a:lvl2pPr>
            <a:lvl3pPr indent="-381000" lvl="2" marL="1371600" marR="0" rtl="0" algn="l">
              <a:lnSpc>
                <a:spcPct val="100000"/>
              </a:lnSpc>
              <a:spcBef>
                <a:spcPts val="1500"/>
              </a:spcBef>
              <a:spcAft>
                <a:spcPts val="0"/>
              </a:spcAft>
              <a:buClr>
                <a:srgbClr val="000000"/>
              </a:buClr>
              <a:buSzPts val="2400"/>
              <a:buFont typeface="Arial"/>
              <a:buChar char="-"/>
              <a:defRPr b="0" i="0" sz="1400" u="none" cap="none" strike="noStrike">
                <a:solidFill>
                  <a:srgbClr val="000000"/>
                </a:solidFill>
                <a:latin typeface="Arial"/>
                <a:ea typeface="Arial"/>
                <a:cs typeface="Arial"/>
                <a:sym typeface="Arial"/>
              </a:defRPr>
            </a:lvl3pPr>
            <a:lvl4pPr indent="-381000" lvl="3" marL="1828800" marR="0" rtl="0" algn="l">
              <a:lnSpc>
                <a:spcPct val="100000"/>
              </a:lnSpc>
              <a:spcBef>
                <a:spcPts val="1500"/>
              </a:spcBef>
              <a:spcAft>
                <a:spcPts val="0"/>
              </a:spcAft>
              <a:buClr>
                <a:srgbClr val="000000"/>
              </a:buClr>
              <a:buSzPts val="2400"/>
              <a:buFont typeface="Arial"/>
              <a:buChar char="-"/>
              <a:defRPr b="0" i="0" sz="1400" u="none" cap="none" strike="noStrike">
                <a:solidFill>
                  <a:srgbClr val="000000"/>
                </a:solidFill>
                <a:latin typeface="Arial"/>
                <a:ea typeface="Arial"/>
                <a:cs typeface="Arial"/>
                <a:sym typeface="Arial"/>
              </a:defRPr>
            </a:lvl4pPr>
            <a:lvl5pPr indent="-381000" lvl="4" marL="2286000" marR="0" rtl="0" algn="l">
              <a:lnSpc>
                <a:spcPct val="100000"/>
              </a:lnSpc>
              <a:spcBef>
                <a:spcPts val="1500"/>
              </a:spcBef>
              <a:spcAft>
                <a:spcPts val="0"/>
              </a:spcAft>
              <a:buClr>
                <a:srgbClr val="000000"/>
              </a:buClr>
              <a:buSzPts val="2400"/>
              <a:buFont typeface="Arial"/>
              <a:buChar char="-"/>
              <a:defRPr b="0" i="0" sz="1400" u="none" cap="none" strike="noStrike">
                <a:solidFill>
                  <a:srgbClr val="000000"/>
                </a:solidFill>
                <a:latin typeface="Arial"/>
                <a:ea typeface="Arial"/>
                <a:cs typeface="Arial"/>
                <a:sym typeface="Arial"/>
              </a:defRPr>
            </a:lvl5pPr>
            <a:lvl6pPr indent="-381000" lvl="5" marL="2743200" marR="0" rtl="0" algn="l">
              <a:lnSpc>
                <a:spcPct val="100000"/>
              </a:lnSpc>
              <a:spcBef>
                <a:spcPts val="1500"/>
              </a:spcBef>
              <a:spcAft>
                <a:spcPts val="0"/>
              </a:spcAft>
              <a:buClr>
                <a:srgbClr val="000000"/>
              </a:buClr>
              <a:buSzPts val="2400"/>
              <a:buFont typeface="Arial"/>
              <a:buChar char="-"/>
              <a:defRPr b="0" i="0" sz="1400" u="none" cap="none" strike="noStrike">
                <a:solidFill>
                  <a:srgbClr val="000000"/>
                </a:solidFill>
                <a:latin typeface="Arial"/>
                <a:ea typeface="Arial"/>
                <a:cs typeface="Arial"/>
                <a:sym typeface="Arial"/>
              </a:defRPr>
            </a:lvl6pPr>
            <a:lvl7pPr indent="-381000" lvl="6" marL="3200400" marR="0" rtl="0" algn="l">
              <a:lnSpc>
                <a:spcPct val="100000"/>
              </a:lnSpc>
              <a:spcBef>
                <a:spcPts val="1500"/>
              </a:spcBef>
              <a:spcAft>
                <a:spcPts val="0"/>
              </a:spcAft>
              <a:buClr>
                <a:srgbClr val="000000"/>
              </a:buClr>
              <a:buSzPts val="2400"/>
              <a:buFont typeface="Arial"/>
              <a:buChar char="-"/>
              <a:defRPr b="0" i="0" sz="1400" u="none" cap="none" strike="noStrike">
                <a:solidFill>
                  <a:srgbClr val="000000"/>
                </a:solidFill>
                <a:latin typeface="Arial"/>
                <a:ea typeface="Arial"/>
                <a:cs typeface="Arial"/>
                <a:sym typeface="Arial"/>
              </a:defRPr>
            </a:lvl7pPr>
            <a:lvl8pPr indent="-381000" lvl="7" marL="3657600" marR="0" rtl="0" algn="l">
              <a:lnSpc>
                <a:spcPct val="100000"/>
              </a:lnSpc>
              <a:spcBef>
                <a:spcPts val="1500"/>
              </a:spcBef>
              <a:spcAft>
                <a:spcPts val="0"/>
              </a:spcAft>
              <a:buClr>
                <a:srgbClr val="000000"/>
              </a:buClr>
              <a:buSzPts val="2400"/>
              <a:buFont typeface="Arial"/>
              <a:buChar char="-"/>
              <a:defRPr b="0" i="0" sz="1400" u="none" cap="none" strike="noStrike">
                <a:solidFill>
                  <a:srgbClr val="000000"/>
                </a:solidFill>
                <a:latin typeface="Arial"/>
                <a:ea typeface="Arial"/>
                <a:cs typeface="Arial"/>
                <a:sym typeface="Arial"/>
              </a:defRPr>
            </a:lvl8pPr>
            <a:lvl9pPr indent="-381000" lvl="8" marL="4114800" marR="0" rtl="0" algn="l">
              <a:lnSpc>
                <a:spcPct val="100000"/>
              </a:lnSpc>
              <a:spcBef>
                <a:spcPts val="1500"/>
              </a:spcBef>
              <a:spcAft>
                <a:spcPts val="0"/>
              </a:spcAft>
              <a:buClr>
                <a:srgbClr val="000000"/>
              </a:buClr>
              <a:buSzPts val="2400"/>
              <a:buFont typeface="Arial"/>
              <a:buChar char="-"/>
              <a:defRPr b="0" i="0" sz="1400" u="none" cap="none" strike="noStrike">
                <a:solidFill>
                  <a:srgbClr val="000000"/>
                </a:solidFill>
                <a:latin typeface="Arial"/>
                <a:ea typeface="Arial"/>
                <a:cs typeface="Arial"/>
                <a:sym typeface="Arial"/>
              </a:defRPr>
            </a:lvl9pPr>
          </a:lstStyle>
          <a:p/>
        </p:txBody>
      </p:sp>
      <p:pic>
        <p:nvPicPr>
          <p:cNvPr descr="Google Shape;137;p40" id="3831" name="Google Shape;3831;p236"/>
          <p:cNvPicPr preferRelativeResize="0"/>
          <p:nvPr/>
        </p:nvPicPr>
        <p:blipFill rotWithShape="1">
          <a:blip r:embed="rId2">
            <a:alphaModFix amt="14000"/>
          </a:blip>
          <a:srcRect b="0" l="0" r="0" t="0"/>
          <a:stretch/>
        </p:blipFill>
        <p:spPr>
          <a:xfrm>
            <a:off x="152400" y="4663225"/>
            <a:ext cx="336144" cy="327875"/>
          </a:xfrm>
          <a:prstGeom prst="rect">
            <a:avLst/>
          </a:prstGeom>
          <a:noFill/>
          <a:ln>
            <a:noFill/>
          </a:ln>
        </p:spPr>
      </p:pic>
      <p:sp>
        <p:nvSpPr>
          <p:cNvPr id="3832" name="Google Shape;3832;p236"/>
          <p:cNvSpPr txBox="1"/>
          <p:nvPr>
            <p:ph idx="12" type="sldNum"/>
          </p:nvPr>
        </p:nvSpPr>
        <p:spPr>
          <a:xfrm>
            <a:off x="8472458" y="4671383"/>
            <a:ext cx="378300" cy="377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2">
    <p:bg>
      <p:bgPr>
        <a:solidFill>
          <a:srgbClr val="000000"/>
        </a:solidFill>
      </p:bgPr>
    </p:bg>
    <p:spTree>
      <p:nvGrpSpPr>
        <p:cNvPr id="3833" name="Shape 3833"/>
        <p:cNvGrpSpPr/>
        <p:nvPr/>
      </p:nvGrpSpPr>
      <p:grpSpPr>
        <a:xfrm>
          <a:off x="0" y="0"/>
          <a:ext cx="0" cy="0"/>
          <a:chOff x="0" y="0"/>
          <a:chExt cx="0" cy="0"/>
        </a:xfrm>
      </p:grpSpPr>
      <p:sp>
        <p:nvSpPr>
          <p:cNvPr id="3834" name="Google Shape;3834;p237"/>
          <p:cNvSpPr txBox="1"/>
          <p:nvPr>
            <p:ph idx="12" type="sldNum"/>
          </p:nvPr>
        </p:nvSpPr>
        <p:spPr>
          <a:xfrm>
            <a:off x="4419600" y="4604044"/>
            <a:ext cx="2133600" cy="3264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1pPr>
            <a:lvl2pPr indent="0" lvl="1"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2pPr>
            <a:lvl3pPr indent="0" lvl="2"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3pPr>
            <a:lvl4pPr indent="0" lvl="3"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4pPr>
            <a:lvl5pPr indent="0" lvl="4"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5pPr>
            <a:lvl6pPr indent="0" lvl="5"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6pPr>
            <a:lvl7pPr indent="0" lvl="6"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7pPr>
            <a:lvl8pPr indent="0" lvl="7"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8pPr>
            <a:lvl9pPr indent="0" lvl="8"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 Dark" showMasterSp="0">
  <p:cSld name="Big Title - Dark">
    <p:bg>
      <p:bgPr>
        <a:solidFill>
          <a:srgbClr val="000000"/>
        </a:solidFill>
      </p:bgPr>
    </p:bg>
    <p:spTree>
      <p:nvGrpSpPr>
        <p:cNvPr id="3835" name="Shape 3835"/>
        <p:cNvGrpSpPr/>
        <p:nvPr/>
      </p:nvGrpSpPr>
      <p:grpSpPr>
        <a:xfrm>
          <a:off x="0" y="0"/>
          <a:ext cx="0" cy="0"/>
          <a:chOff x="0" y="0"/>
          <a:chExt cx="0" cy="0"/>
        </a:xfrm>
      </p:grpSpPr>
      <p:sp>
        <p:nvSpPr>
          <p:cNvPr id="3836" name="Google Shape;3836;p238"/>
          <p:cNvSpPr txBox="1"/>
          <p:nvPr>
            <p:ph type="title"/>
          </p:nvPr>
        </p:nvSpPr>
        <p:spPr>
          <a:xfrm>
            <a:off x="457200" y="514350"/>
            <a:ext cx="8229600" cy="4114800"/>
          </a:xfrm>
          <a:prstGeom prst="rect">
            <a:avLst/>
          </a:prstGeom>
          <a:noFill/>
          <a:ln>
            <a:noFill/>
          </a:ln>
        </p:spPr>
        <p:txBody>
          <a:bodyPr anchorCtr="0" anchor="ctr" bIns="19050" lIns="19050" spcFirstLastPara="1" rIns="19050" wrap="square" tIns="19050">
            <a:noAutofit/>
          </a:bodyPr>
          <a:lstStyle>
            <a:lvl1pPr lvl="0" marR="0" rtl="0" algn="l">
              <a:lnSpc>
                <a:spcPct val="100000"/>
              </a:lnSpc>
              <a:spcBef>
                <a:spcPts val="0"/>
              </a:spcBef>
              <a:spcAft>
                <a:spcPts val="0"/>
              </a:spcAft>
              <a:buClr>
                <a:srgbClr val="FFFFFF"/>
              </a:buClr>
              <a:buSzPts val="4800"/>
              <a:buFont typeface="Helvetica Neue"/>
              <a:buNone/>
              <a:defRPr b="1" i="0" sz="48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5CC5"/>
              </a:buClr>
              <a:buSzPts val="700"/>
              <a:buFont typeface="Arial"/>
              <a:buNone/>
              <a:defRPr b="0" i="0" sz="1400" u="none" cap="none" strike="noStrike">
                <a:solidFill>
                  <a:srgbClr val="000000"/>
                </a:solidFill>
                <a:latin typeface="Arial"/>
                <a:ea typeface="Arial"/>
                <a:cs typeface="Arial"/>
                <a:sym typeface="Arial"/>
              </a:defRPr>
            </a:lvl9pPr>
          </a:lstStyle>
          <a:p/>
        </p:txBody>
      </p:sp>
      <p:sp>
        <p:nvSpPr>
          <p:cNvPr id="3837" name="Google Shape;3837;p238"/>
          <p:cNvSpPr txBox="1"/>
          <p:nvPr>
            <p:ph idx="12" type="sldNum"/>
          </p:nvPr>
        </p:nvSpPr>
        <p:spPr>
          <a:xfrm>
            <a:off x="4419600" y="4629150"/>
            <a:ext cx="2133600" cy="276300"/>
          </a:xfrm>
          <a:prstGeom prst="rect">
            <a:avLst/>
          </a:prstGeom>
          <a:noFill/>
          <a:ln>
            <a:noFill/>
          </a:ln>
        </p:spPr>
        <p:txBody>
          <a:bodyPr anchorCtr="0" anchor="ctr" bIns="45725" lIns="45725" spcFirstLastPara="1" rIns="45725" wrap="square" tIns="457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 Two photos, two statements 1">
  <p:cSld name="47. Two photos, two statements 1">
    <p:spTree>
      <p:nvGrpSpPr>
        <p:cNvPr id="3838" name="Shape 3838"/>
        <p:cNvGrpSpPr/>
        <p:nvPr/>
      </p:nvGrpSpPr>
      <p:grpSpPr>
        <a:xfrm>
          <a:off x="0" y="0"/>
          <a:ext cx="0" cy="0"/>
          <a:chOff x="0" y="0"/>
          <a:chExt cx="0" cy="0"/>
        </a:xfrm>
      </p:grpSpPr>
      <p:sp>
        <p:nvSpPr>
          <p:cNvPr id="3839" name="Google Shape;3839;p239"/>
          <p:cNvSpPr txBox="1"/>
          <p:nvPr>
            <p:ph type="title"/>
          </p:nvPr>
        </p:nvSpPr>
        <p:spPr>
          <a:xfrm>
            <a:off x="497829" y="2136005"/>
            <a:ext cx="2948100" cy="871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3840" name="Google Shape;3840;p239"/>
          <p:cNvSpPr/>
          <p:nvPr/>
        </p:nvSpPr>
        <p:spPr>
          <a:xfrm>
            <a:off x="6455709" y="482205"/>
            <a:ext cx="2229000" cy="18858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latin typeface="Calibri"/>
              <a:ea typeface="Calibri"/>
              <a:cs typeface="Calibri"/>
              <a:sym typeface="Calibri"/>
            </a:endParaRPr>
          </a:p>
        </p:txBody>
      </p:sp>
      <p:sp>
        <p:nvSpPr>
          <p:cNvPr id="3841" name="Google Shape;3841;p239"/>
          <p:cNvSpPr/>
          <p:nvPr/>
        </p:nvSpPr>
        <p:spPr>
          <a:xfrm>
            <a:off x="6455709" y="2596349"/>
            <a:ext cx="2229000" cy="18858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latin typeface="Calibri"/>
              <a:ea typeface="Calibri"/>
              <a:cs typeface="Calibri"/>
              <a:sym typeface="Calibri"/>
            </a:endParaRPr>
          </a:p>
        </p:txBody>
      </p:sp>
      <p:sp>
        <p:nvSpPr>
          <p:cNvPr id="3842" name="Google Shape;3842;p239"/>
          <p:cNvSpPr txBox="1"/>
          <p:nvPr>
            <p:ph idx="1" type="subTitle"/>
          </p:nvPr>
        </p:nvSpPr>
        <p:spPr>
          <a:xfrm>
            <a:off x="6616125" y="584002"/>
            <a:ext cx="1755600" cy="793500"/>
          </a:xfrm>
          <a:prstGeom prst="rect">
            <a:avLst/>
          </a:prstGeom>
          <a:noFill/>
          <a:ln>
            <a:noFill/>
          </a:ln>
        </p:spPr>
        <p:txBody>
          <a:bodyPr anchorCtr="0" anchor="ctr" bIns="91425" lIns="91425" spcFirstLastPara="1" rIns="91425" wrap="square" tIns="91425">
            <a:noAutofit/>
          </a:bodyPr>
          <a:lstStyle>
            <a:lvl1pPr lvl="0" rtl="0" algn="l">
              <a:lnSpc>
                <a:spcPct val="90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lvl="1" rtl="0" algn="l">
              <a:lnSpc>
                <a:spcPct val="90000"/>
              </a:lnSpc>
              <a:spcBef>
                <a:spcPts val="0"/>
              </a:spcBef>
              <a:spcAft>
                <a:spcPts val="0"/>
              </a:spcAft>
              <a:buClr>
                <a:schemeClr val="dk1"/>
              </a:buClr>
              <a:buSzPts val="1600"/>
              <a:buFont typeface="Arial"/>
              <a:buNone/>
              <a:defRPr sz="1600">
                <a:solidFill>
                  <a:schemeClr val="dk1"/>
                </a:solidFill>
              </a:defRPr>
            </a:lvl2pPr>
            <a:lvl3pPr lvl="2" rtl="0" algn="l">
              <a:lnSpc>
                <a:spcPct val="90000"/>
              </a:lnSpc>
              <a:spcBef>
                <a:spcPts val="0"/>
              </a:spcBef>
              <a:spcAft>
                <a:spcPts val="0"/>
              </a:spcAft>
              <a:buClr>
                <a:schemeClr val="dk1"/>
              </a:buClr>
              <a:buSzPts val="1600"/>
              <a:buFont typeface="Arial"/>
              <a:buNone/>
              <a:defRPr sz="1600">
                <a:solidFill>
                  <a:schemeClr val="dk1"/>
                </a:solidFill>
              </a:defRPr>
            </a:lvl3pPr>
            <a:lvl4pPr lvl="3" rtl="0" algn="l">
              <a:lnSpc>
                <a:spcPct val="90000"/>
              </a:lnSpc>
              <a:spcBef>
                <a:spcPts val="0"/>
              </a:spcBef>
              <a:spcAft>
                <a:spcPts val="0"/>
              </a:spcAft>
              <a:buClr>
                <a:schemeClr val="dk1"/>
              </a:buClr>
              <a:buSzPts val="1600"/>
              <a:buFont typeface="Arial"/>
              <a:buNone/>
              <a:defRPr sz="1600">
                <a:solidFill>
                  <a:schemeClr val="dk1"/>
                </a:solidFill>
              </a:defRPr>
            </a:lvl4pPr>
            <a:lvl5pPr lvl="4" rtl="0" algn="l">
              <a:lnSpc>
                <a:spcPct val="90000"/>
              </a:lnSpc>
              <a:spcBef>
                <a:spcPts val="0"/>
              </a:spcBef>
              <a:spcAft>
                <a:spcPts val="0"/>
              </a:spcAft>
              <a:buClr>
                <a:schemeClr val="dk1"/>
              </a:buClr>
              <a:buSzPts val="1600"/>
              <a:buFont typeface="Arial"/>
              <a:buNone/>
              <a:defRPr sz="1600">
                <a:solidFill>
                  <a:schemeClr val="dk1"/>
                </a:solidFill>
              </a:defRPr>
            </a:lvl5pPr>
            <a:lvl6pPr lvl="5" rtl="0" algn="l">
              <a:lnSpc>
                <a:spcPct val="90000"/>
              </a:lnSpc>
              <a:spcBef>
                <a:spcPts val="0"/>
              </a:spcBef>
              <a:spcAft>
                <a:spcPts val="0"/>
              </a:spcAft>
              <a:buClr>
                <a:schemeClr val="dk1"/>
              </a:buClr>
              <a:buSzPts val="1600"/>
              <a:buNone/>
              <a:defRPr sz="1600">
                <a:solidFill>
                  <a:schemeClr val="dk1"/>
                </a:solidFill>
              </a:defRPr>
            </a:lvl6pPr>
            <a:lvl7pPr lvl="6" rtl="0" algn="l">
              <a:lnSpc>
                <a:spcPct val="90000"/>
              </a:lnSpc>
              <a:spcBef>
                <a:spcPts val="0"/>
              </a:spcBef>
              <a:spcAft>
                <a:spcPts val="0"/>
              </a:spcAft>
              <a:buClr>
                <a:schemeClr val="dk1"/>
              </a:buClr>
              <a:buSzPts val="1600"/>
              <a:buNone/>
              <a:defRPr sz="1600">
                <a:solidFill>
                  <a:schemeClr val="dk1"/>
                </a:solidFill>
              </a:defRPr>
            </a:lvl7pPr>
            <a:lvl8pPr lvl="7" rtl="0" algn="l">
              <a:lnSpc>
                <a:spcPct val="90000"/>
              </a:lnSpc>
              <a:spcBef>
                <a:spcPts val="0"/>
              </a:spcBef>
              <a:spcAft>
                <a:spcPts val="0"/>
              </a:spcAft>
              <a:buClr>
                <a:schemeClr val="dk1"/>
              </a:buClr>
              <a:buSzPts val="1600"/>
              <a:buNone/>
              <a:defRPr sz="1600">
                <a:solidFill>
                  <a:schemeClr val="dk1"/>
                </a:solidFill>
              </a:defRPr>
            </a:lvl8pPr>
            <a:lvl9pPr lvl="8" rtl="0" algn="l">
              <a:lnSpc>
                <a:spcPct val="90000"/>
              </a:lnSpc>
              <a:spcBef>
                <a:spcPts val="0"/>
              </a:spcBef>
              <a:spcAft>
                <a:spcPts val="0"/>
              </a:spcAft>
              <a:buClr>
                <a:schemeClr val="dk1"/>
              </a:buClr>
              <a:buSzPts val="1600"/>
              <a:buNone/>
              <a:defRPr sz="1600">
                <a:solidFill>
                  <a:schemeClr val="dk1"/>
                </a:solidFill>
              </a:defRPr>
            </a:lvl9pPr>
          </a:lstStyle>
          <a:p/>
        </p:txBody>
      </p:sp>
      <p:sp>
        <p:nvSpPr>
          <p:cNvPr id="3843" name="Google Shape;3843;p239"/>
          <p:cNvSpPr txBox="1"/>
          <p:nvPr>
            <p:ph idx="2" type="subTitle"/>
          </p:nvPr>
        </p:nvSpPr>
        <p:spPr>
          <a:xfrm>
            <a:off x="6616122" y="1377198"/>
            <a:ext cx="1755600" cy="5304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chemeClr val="dk2"/>
              </a:buClr>
              <a:buSzPts val="1200"/>
              <a:buFont typeface="Arial"/>
              <a:buNone/>
              <a:defRPr b="0" i="0" sz="1200">
                <a:solidFill>
                  <a:schemeClr val="dk2"/>
                </a:solidFill>
                <a:latin typeface="Arial"/>
                <a:ea typeface="Arial"/>
                <a:cs typeface="Arial"/>
                <a:sym typeface="Arial"/>
              </a:defRPr>
            </a:lvl1pPr>
            <a:lvl2pPr lvl="1" rtl="0" algn="l">
              <a:lnSpc>
                <a:spcPct val="90000"/>
              </a:lnSpc>
              <a:spcBef>
                <a:spcPts val="0"/>
              </a:spcBef>
              <a:spcAft>
                <a:spcPts val="0"/>
              </a:spcAft>
              <a:buClr>
                <a:schemeClr val="dk2"/>
              </a:buClr>
              <a:buSzPts val="1200"/>
              <a:buFont typeface="Arial"/>
              <a:buNone/>
              <a:defRPr sz="1200">
                <a:solidFill>
                  <a:schemeClr val="dk2"/>
                </a:solidFill>
              </a:defRPr>
            </a:lvl2pPr>
            <a:lvl3pPr lvl="2" rtl="0" algn="l">
              <a:lnSpc>
                <a:spcPct val="90000"/>
              </a:lnSpc>
              <a:spcBef>
                <a:spcPts val="0"/>
              </a:spcBef>
              <a:spcAft>
                <a:spcPts val="0"/>
              </a:spcAft>
              <a:buClr>
                <a:schemeClr val="dk2"/>
              </a:buClr>
              <a:buSzPts val="1200"/>
              <a:buFont typeface="Arial"/>
              <a:buNone/>
              <a:defRPr sz="1200">
                <a:solidFill>
                  <a:schemeClr val="dk2"/>
                </a:solidFill>
              </a:defRPr>
            </a:lvl3pPr>
            <a:lvl4pPr lvl="3" rtl="0" algn="l">
              <a:lnSpc>
                <a:spcPct val="90000"/>
              </a:lnSpc>
              <a:spcBef>
                <a:spcPts val="0"/>
              </a:spcBef>
              <a:spcAft>
                <a:spcPts val="0"/>
              </a:spcAft>
              <a:buClr>
                <a:schemeClr val="dk2"/>
              </a:buClr>
              <a:buSzPts val="1200"/>
              <a:buFont typeface="Arial"/>
              <a:buNone/>
              <a:defRPr sz="1200">
                <a:solidFill>
                  <a:schemeClr val="dk2"/>
                </a:solidFill>
              </a:defRPr>
            </a:lvl4pPr>
            <a:lvl5pPr lvl="4" rtl="0" algn="l">
              <a:lnSpc>
                <a:spcPct val="90000"/>
              </a:lnSpc>
              <a:spcBef>
                <a:spcPts val="0"/>
              </a:spcBef>
              <a:spcAft>
                <a:spcPts val="0"/>
              </a:spcAft>
              <a:buClr>
                <a:schemeClr val="dk2"/>
              </a:buClr>
              <a:buSzPts val="1200"/>
              <a:buFont typeface="Arial"/>
              <a:buNone/>
              <a:defRPr sz="1200">
                <a:solidFill>
                  <a:schemeClr val="dk2"/>
                </a:solidFill>
              </a:defRPr>
            </a:lvl5pPr>
            <a:lvl6pPr lvl="5" rtl="0" algn="l">
              <a:lnSpc>
                <a:spcPct val="90000"/>
              </a:lnSpc>
              <a:spcBef>
                <a:spcPts val="0"/>
              </a:spcBef>
              <a:spcAft>
                <a:spcPts val="0"/>
              </a:spcAft>
              <a:buClr>
                <a:schemeClr val="dk2"/>
              </a:buClr>
              <a:buSzPts val="1200"/>
              <a:buNone/>
              <a:defRPr sz="1200">
                <a:solidFill>
                  <a:schemeClr val="dk2"/>
                </a:solidFill>
              </a:defRPr>
            </a:lvl6pPr>
            <a:lvl7pPr lvl="6" rtl="0" algn="l">
              <a:lnSpc>
                <a:spcPct val="90000"/>
              </a:lnSpc>
              <a:spcBef>
                <a:spcPts val="0"/>
              </a:spcBef>
              <a:spcAft>
                <a:spcPts val="0"/>
              </a:spcAft>
              <a:buClr>
                <a:schemeClr val="dk2"/>
              </a:buClr>
              <a:buSzPts val="1200"/>
              <a:buNone/>
              <a:defRPr sz="1200">
                <a:solidFill>
                  <a:schemeClr val="dk2"/>
                </a:solidFill>
              </a:defRPr>
            </a:lvl7pPr>
            <a:lvl8pPr lvl="7" rtl="0" algn="l">
              <a:lnSpc>
                <a:spcPct val="90000"/>
              </a:lnSpc>
              <a:spcBef>
                <a:spcPts val="0"/>
              </a:spcBef>
              <a:spcAft>
                <a:spcPts val="0"/>
              </a:spcAft>
              <a:buClr>
                <a:schemeClr val="dk2"/>
              </a:buClr>
              <a:buSzPts val="1200"/>
              <a:buNone/>
              <a:defRPr sz="1200">
                <a:solidFill>
                  <a:schemeClr val="dk2"/>
                </a:solidFill>
              </a:defRPr>
            </a:lvl8pPr>
            <a:lvl9pPr lvl="8" rtl="0" algn="l">
              <a:lnSpc>
                <a:spcPct val="90000"/>
              </a:lnSpc>
              <a:spcBef>
                <a:spcPts val="0"/>
              </a:spcBef>
              <a:spcAft>
                <a:spcPts val="0"/>
              </a:spcAft>
              <a:buClr>
                <a:schemeClr val="dk2"/>
              </a:buClr>
              <a:buSzPts val="1200"/>
              <a:buNone/>
              <a:defRPr sz="1200">
                <a:solidFill>
                  <a:schemeClr val="dk2"/>
                </a:solidFill>
              </a:defRPr>
            </a:lvl9pPr>
          </a:lstStyle>
          <a:p/>
        </p:txBody>
      </p:sp>
      <p:sp>
        <p:nvSpPr>
          <p:cNvPr id="3844" name="Google Shape;3844;p239"/>
          <p:cNvSpPr txBox="1"/>
          <p:nvPr>
            <p:ph idx="3" type="subTitle"/>
          </p:nvPr>
        </p:nvSpPr>
        <p:spPr>
          <a:xfrm>
            <a:off x="6616125" y="2790249"/>
            <a:ext cx="1755600" cy="747900"/>
          </a:xfrm>
          <a:prstGeom prst="rect">
            <a:avLst/>
          </a:prstGeom>
          <a:noFill/>
          <a:ln>
            <a:noFill/>
          </a:ln>
        </p:spPr>
        <p:txBody>
          <a:bodyPr anchorCtr="0" anchor="ctr" bIns="91425" lIns="91425" spcFirstLastPara="1" rIns="91425" wrap="square" tIns="91425">
            <a:noAutofit/>
          </a:bodyPr>
          <a:lstStyle>
            <a:lvl1pPr lvl="0" rtl="0" algn="l">
              <a:lnSpc>
                <a:spcPct val="90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lvl="1" rtl="0" algn="l">
              <a:lnSpc>
                <a:spcPct val="90000"/>
              </a:lnSpc>
              <a:spcBef>
                <a:spcPts val="0"/>
              </a:spcBef>
              <a:spcAft>
                <a:spcPts val="0"/>
              </a:spcAft>
              <a:buClr>
                <a:schemeClr val="dk1"/>
              </a:buClr>
              <a:buSzPts val="1600"/>
              <a:buFont typeface="Arial"/>
              <a:buNone/>
              <a:defRPr sz="1600">
                <a:solidFill>
                  <a:schemeClr val="dk1"/>
                </a:solidFill>
              </a:defRPr>
            </a:lvl2pPr>
            <a:lvl3pPr lvl="2" rtl="0" algn="l">
              <a:lnSpc>
                <a:spcPct val="90000"/>
              </a:lnSpc>
              <a:spcBef>
                <a:spcPts val="0"/>
              </a:spcBef>
              <a:spcAft>
                <a:spcPts val="0"/>
              </a:spcAft>
              <a:buClr>
                <a:schemeClr val="dk1"/>
              </a:buClr>
              <a:buSzPts val="1600"/>
              <a:buFont typeface="Arial"/>
              <a:buNone/>
              <a:defRPr sz="1600">
                <a:solidFill>
                  <a:schemeClr val="dk1"/>
                </a:solidFill>
              </a:defRPr>
            </a:lvl3pPr>
            <a:lvl4pPr lvl="3" rtl="0" algn="l">
              <a:lnSpc>
                <a:spcPct val="90000"/>
              </a:lnSpc>
              <a:spcBef>
                <a:spcPts val="0"/>
              </a:spcBef>
              <a:spcAft>
                <a:spcPts val="0"/>
              </a:spcAft>
              <a:buClr>
                <a:schemeClr val="dk1"/>
              </a:buClr>
              <a:buSzPts val="1600"/>
              <a:buFont typeface="Arial"/>
              <a:buNone/>
              <a:defRPr sz="1600">
                <a:solidFill>
                  <a:schemeClr val="dk1"/>
                </a:solidFill>
              </a:defRPr>
            </a:lvl4pPr>
            <a:lvl5pPr lvl="4" rtl="0" algn="l">
              <a:lnSpc>
                <a:spcPct val="90000"/>
              </a:lnSpc>
              <a:spcBef>
                <a:spcPts val="0"/>
              </a:spcBef>
              <a:spcAft>
                <a:spcPts val="0"/>
              </a:spcAft>
              <a:buClr>
                <a:schemeClr val="dk1"/>
              </a:buClr>
              <a:buSzPts val="1600"/>
              <a:buFont typeface="Arial"/>
              <a:buNone/>
              <a:defRPr sz="1600">
                <a:solidFill>
                  <a:schemeClr val="dk1"/>
                </a:solidFill>
              </a:defRPr>
            </a:lvl5pPr>
            <a:lvl6pPr lvl="5" rtl="0" algn="l">
              <a:lnSpc>
                <a:spcPct val="90000"/>
              </a:lnSpc>
              <a:spcBef>
                <a:spcPts val="0"/>
              </a:spcBef>
              <a:spcAft>
                <a:spcPts val="0"/>
              </a:spcAft>
              <a:buClr>
                <a:schemeClr val="dk1"/>
              </a:buClr>
              <a:buSzPts val="1600"/>
              <a:buNone/>
              <a:defRPr sz="1600">
                <a:solidFill>
                  <a:schemeClr val="dk1"/>
                </a:solidFill>
              </a:defRPr>
            </a:lvl6pPr>
            <a:lvl7pPr lvl="6" rtl="0" algn="l">
              <a:lnSpc>
                <a:spcPct val="90000"/>
              </a:lnSpc>
              <a:spcBef>
                <a:spcPts val="0"/>
              </a:spcBef>
              <a:spcAft>
                <a:spcPts val="0"/>
              </a:spcAft>
              <a:buClr>
                <a:schemeClr val="dk1"/>
              </a:buClr>
              <a:buSzPts val="1600"/>
              <a:buNone/>
              <a:defRPr sz="1600">
                <a:solidFill>
                  <a:schemeClr val="dk1"/>
                </a:solidFill>
              </a:defRPr>
            </a:lvl7pPr>
            <a:lvl8pPr lvl="7" rtl="0" algn="l">
              <a:lnSpc>
                <a:spcPct val="90000"/>
              </a:lnSpc>
              <a:spcBef>
                <a:spcPts val="0"/>
              </a:spcBef>
              <a:spcAft>
                <a:spcPts val="0"/>
              </a:spcAft>
              <a:buClr>
                <a:schemeClr val="dk1"/>
              </a:buClr>
              <a:buSzPts val="1600"/>
              <a:buNone/>
              <a:defRPr sz="1600">
                <a:solidFill>
                  <a:schemeClr val="dk1"/>
                </a:solidFill>
              </a:defRPr>
            </a:lvl8pPr>
            <a:lvl9pPr lvl="8" rtl="0" algn="l">
              <a:lnSpc>
                <a:spcPct val="90000"/>
              </a:lnSpc>
              <a:spcBef>
                <a:spcPts val="0"/>
              </a:spcBef>
              <a:spcAft>
                <a:spcPts val="0"/>
              </a:spcAft>
              <a:buClr>
                <a:schemeClr val="dk1"/>
              </a:buClr>
              <a:buSzPts val="1600"/>
              <a:buNone/>
              <a:defRPr sz="1600">
                <a:solidFill>
                  <a:schemeClr val="dk1"/>
                </a:solidFill>
              </a:defRPr>
            </a:lvl9pPr>
          </a:lstStyle>
          <a:p/>
        </p:txBody>
      </p:sp>
      <p:sp>
        <p:nvSpPr>
          <p:cNvPr id="3845" name="Google Shape;3845;p239"/>
          <p:cNvSpPr txBox="1"/>
          <p:nvPr>
            <p:ph idx="4" type="subTitle"/>
          </p:nvPr>
        </p:nvSpPr>
        <p:spPr>
          <a:xfrm>
            <a:off x="6616122" y="3538180"/>
            <a:ext cx="1755600" cy="5304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chemeClr val="dk2"/>
              </a:buClr>
              <a:buSzPts val="1200"/>
              <a:buFont typeface="Arial"/>
              <a:buNone/>
              <a:defRPr b="0" i="0" sz="1200">
                <a:solidFill>
                  <a:schemeClr val="dk2"/>
                </a:solidFill>
                <a:latin typeface="Arial"/>
                <a:ea typeface="Arial"/>
                <a:cs typeface="Arial"/>
                <a:sym typeface="Arial"/>
              </a:defRPr>
            </a:lvl1pPr>
            <a:lvl2pPr lvl="1" rtl="0" algn="l">
              <a:lnSpc>
                <a:spcPct val="90000"/>
              </a:lnSpc>
              <a:spcBef>
                <a:spcPts val="0"/>
              </a:spcBef>
              <a:spcAft>
                <a:spcPts val="0"/>
              </a:spcAft>
              <a:buClr>
                <a:schemeClr val="dk2"/>
              </a:buClr>
              <a:buSzPts val="1200"/>
              <a:buFont typeface="Arial"/>
              <a:buNone/>
              <a:defRPr sz="1200">
                <a:solidFill>
                  <a:schemeClr val="dk2"/>
                </a:solidFill>
              </a:defRPr>
            </a:lvl2pPr>
            <a:lvl3pPr lvl="2" rtl="0" algn="l">
              <a:lnSpc>
                <a:spcPct val="90000"/>
              </a:lnSpc>
              <a:spcBef>
                <a:spcPts val="0"/>
              </a:spcBef>
              <a:spcAft>
                <a:spcPts val="0"/>
              </a:spcAft>
              <a:buClr>
                <a:schemeClr val="dk2"/>
              </a:buClr>
              <a:buSzPts val="1200"/>
              <a:buFont typeface="Arial"/>
              <a:buNone/>
              <a:defRPr sz="1200">
                <a:solidFill>
                  <a:schemeClr val="dk2"/>
                </a:solidFill>
              </a:defRPr>
            </a:lvl3pPr>
            <a:lvl4pPr lvl="3" rtl="0" algn="l">
              <a:lnSpc>
                <a:spcPct val="90000"/>
              </a:lnSpc>
              <a:spcBef>
                <a:spcPts val="0"/>
              </a:spcBef>
              <a:spcAft>
                <a:spcPts val="0"/>
              </a:spcAft>
              <a:buClr>
                <a:schemeClr val="dk2"/>
              </a:buClr>
              <a:buSzPts val="1200"/>
              <a:buFont typeface="Arial"/>
              <a:buNone/>
              <a:defRPr sz="1200">
                <a:solidFill>
                  <a:schemeClr val="dk2"/>
                </a:solidFill>
              </a:defRPr>
            </a:lvl4pPr>
            <a:lvl5pPr lvl="4" rtl="0" algn="l">
              <a:lnSpc>
                <a:spcPct val="90000"/>
              </a:lnSpc>
              <a:spcBef>
                <a:spcPts val="0"/>
              </a:spcBef>
              <a:spcAft>
                <a:spcPts val="0"/>
              </a:spcAft>
              <a:buClr>
                <a:schemeClr val="dk2"/>
              </a:buClr>
              <a:buSzPts val="1200"/>
              <a:buFont typeface="Arial"/>
              <a:buNone/>
              <a:defRPr sz="1200">
                <a:solidFill>
                  <a:schemeClr val="dk2"/>
                </a:solidFill>
              </a:defRPr>
            </a:lvl5pPr>
            <a:lvl6pPr lvl="5" rtl="0" algn="l">
              <a:lnSpc>
                <a:spcPct val="90000"/>
              </a:lnSpc>
              <a:spcBef>
                <a:spcPts val="0"/>
              </a:spcBef>
              <a:spcAft>
                <a:spcPts val="0"/>
              </a:spcAft>
              <a:buClr>
                <a:schemeClr val="dk2"/>
              </a:buClr>
              <a:buSzPts val="1200"/>
              <a:buNone/>
              <a:defRPr sz="1200">
                <a:solidFill>
                  <a:schemeClr val="dk2"/>
                </a:solidFill>
              </a:defRPr>
            </a:lvl6pPr>
            <a:lvl7pPr lvl="6" rtl="0" algn="l">
              <a:lnSpc>
                <a:spcPct val="90000"/>
              </a:lnSpc>
              <a:spcBef>
                <a:spcPts val="0"/>
              </a:spcBef>
              <a:spcAft>
                <a:spcPts val="0"/>
              </a:spcAft>
              <a:buClr>
                <a:schemeClr val="dk2"/>
              </a:buClr>
              <a:buSzPts val="1200"/>
              <a:buNone/>
              <a:defRPr sz="1200">
                <a:solidFill>
                  <a:schemeClr val="dk2"/>
                </a:solidFill>
              </a:defRPr>
            </a:lvl7pPr>
            <a:lvl8pPr lvl="7" rtl="0" algn="l">
              <a:lnSpc>
                <a:spcPct val="90000"/>
              </a:lnSpc>
              <a:spcBef>
                <a:spcPts val="0"/>
              </a:spcBef>
              <a:spcAft>
                <a:spcPts val="0"/>
              </a:spcAft>
              <a:buClr>
                <a:schemeClr val="dk2"/>
              </a:buClr>
              <a:buSzPts val="1200"/>
              <a:buNone/>
              <a:defRPr sz="1200">
                <a:solidFill>
                  <a:schemeClr val="dk2"/>
                </a:solidFill>
              </a:defRPr>
            </a:lvl8pPr>
            <a:lvl9pPr lvl="8" rtl="0" algn="l">
              <a:lnSpc>
                <a:spcPct val="90000"/>
              </a:lnSpc>
              <a:spcBef>
                <a:spcPts val="0"/>
              </a:spcBef>
              <a:spcAft>
                <a:spcPts val="0"/>
              </a:spcAft>
              <a:buClr>
                <a:schemeClr val="dk2"/>
              </a:buClr>
              <a:buSzPts val="1200"/>
              <a:buNone/>
              <a:defRPr sz="1200">
                <a:solidFill>
                  <a:schemeClr val="dk2"/>
                </a:solidFill>
              </a:defRPr>
            </a:lvl9pPr>
          </a:lstStyle>
          <a:p/>
        </p:txBody>
      </p:sp>
      <p:sp>
        <p:nvSpPr>
          <p:cNvPr id="3846" name="Google Shape;3846;p239"/>
          <p:cNvSpPr/>
          <p:nvPr/>
        </p:nvSpPr>
        <p:spPr>
          <a:xfrm>
            <a:off x="4003484" y="482205"/>
            <a:ext cx="2229000" cy="18858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latin typeface="Calibri"/>
              <a:ea typeface="Calibri"/>
              <a:cs typeface="Calibri"/>
              <a:sym typeface="Calibri"/>
            </a:endParaRPr>
          </a:p>
        </p:txBody>
      </p:sp>
      <p:sp>
        <p:nvSpPr>
          <p:cNvPr id="3847" name="Google Shape;3847;p239"/>
          <p:cNvSpPr/>
          <p:nvPr/>
        </p:nvSpPr>
        <p:spPr>
          <a:xfrm>
            <a:off x="4003484" y="2596349"/>
            <a:ext cx="2229000" cy="18858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latin typeface="Calibri"/>
              <a:ea typeface="Calibri"/>
              <a:cs typeface="Calibri"/>
              <a:sym typeface="Calibri"/>
            </a:endParaRPr>
          </a:p>
        </p:txBody>
      </p:sp>
      <p:sp>
        <p:nvSpPr>
          <p:cNvPr id="3848" name="Google Shape;3848;p239"/>
          <p:cNvSpPr txBox="1"/>
          <p:nvPr>
            <p:ph idx="5" type="subTitle"/>
          </p:nvPr>
        </p:nvSpPr>
        <p:spPr>
          <a:xfrm>
            <a:off x="4163900" y="584002"/>
            <a:ext cx="1755600" cy="793500"/>
          </a:xfrm>
          <a:prstGeom prst="rect">
            <a:avLst/>
          </a:prstGeom>
          <a:noFill/>
          <a:ln>
            <a:noFill/>
          </a:ln>
        </p:spPr>
        <p:txBody>
          <a:bodyPr anchorCtr="0" anchor="ctr" bIns="91425" lIns="91425" spcFirstLastPara="1" rIns="91425" wrap="square" tIns="91425">
            <a:noAutofit/>
          </a:bodyPr>
          <a:lstStyle>
            <a:lvl1pPr lvl="0" rtl="0" algn="l">
              <a:lnSpc>
                <a:spcPct val="90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lvl="1" rtl="0" algn="l">
              <a:lnSpc>
                <a:spcPct val="90000"/>
              </a:lnSpc>
              <a:spcBef>
                <a:spcPts val="0"/>
              </a:spcBef>
              <a:spcAft>
                <a:spcPts val="0"/>
              </a:spcAft>
              <a:buClr>
                <a:schemeClr val="dk1"/>
              </a:buClr>
              <a:buSzPts val="1600"/>
              <a:buFont typeface="Arial"/>
              <a:buNone/>
              <a:defRPr sz="1600">
                <a:solidFill>
                  <a:schemeClr val="dk1"/>
                </a:solidFill>
              </a:defRPr>
            </a:lvl2pPr>
            <a:lvl3pPr lvl="2" rtl="0" algn="l">
              <a:lnSpc>
                <a:spcPct val="90000"/>
              </a:lnSpc>
              <a:spcBef>
                <a:spcPts val="0"/>
              </a:spcBef>
              <a:spcAft>
                <a:spcPts val="0"/>
              </a:spcAft>
              <a:buClr>
                <a:schemeClr val="dk1"/>
              </a:buClr>
              <a:buSzPts val="1600"/>
              <a:buFont typeface="Arial"/>
              <a:buNone/>
              <a:defRPr sz="1600">
                <a:solidFill>
                  <a:schemeClr val="dk1"/>
                </a:solidFill>
              </a:defRPr>
            </a:lvl3pPr>
            <a:lvl4pPr lvl="3" rtl="0" algn="l">
              <a:lnSpc>
                <a:spcPct val="90000"/>
              </a:lnSpc>
              <a:spcBef>
                <a:spcPts val="0"/>
              </a:spcBef>
              <a:spcAft>
                <a:spcPts val="0"/>
              </a:spcAft>
              <a:buClr>
                <a:schemeClr val="dk1"/>
              </a:buClr>
              <a:buSzPts val="1600"/>
              <a:buFont typeface="Arial"/>
              <a:buNone/>
              <a:defRPr sz="1600">
                <a:solidFill>
                  <a:schemeClr val="dk1"/>
                </a:solidFill>
              </a:defRPr>
            </a:lvl4pPr>
            <a:lvl5pPr lvl="4" rtl="0" algn="l">
              <a:lnSpc>
                <a:spcPct val="90000"/>
              </a:lnSpc>
              <a:spcBef>
                <a:spcPts val="0"/>
              </a:spcBef>
              <a:spcAft>
                <a:spcPts val="0"/>
              </a:spcAft>
              <a:buClr>
                <a:schemeClr val="dk1"/>
              </a:buClr>
              <a:buSzPts val="1600"/>
              <a:buFont typeface="Arial"/>
              <a:buNone/>
              <a:defRPr sz="1600">
                <a:solidFill>
                  <a:schemeClr val="dk1"/>
                </a:solidFill>
              </a:defRPr>
            </a:lvl5pPr>
            <a:lvl6pPr lvl="5" rtl="0" algn="l">
              <a:lnSpc>
                <a:spcPct val="90000"/>
              </a:lnSpc>
              <a:spcBef>
                <a:spcPts val="0"/>
              </a:spcBef>
              <a:spcAft>
                <a:spcPts val="0"/>
              </a:spcAft>
              <a:buClr>
                <a:schemeClr val="dk1"/>
              </a:buClr>
              <a:buSzPts val="1600"/>
              <a:buNone/>
              <a:defRPr sz="1600">
                <a:solidFill>
                  <a:schemeClr val="dk1"/>
                </a:solidFill>
              </a:defRPr>
            </a:lvl6pPr>
            <a:lvl7pPr lvl="6" rtl="0" algn="l">
              <a:lnSpc>
                <a:spcPct val="90000"/>
              </a:lnSpc>
              <a:spcBef>
                <a:spcPts val="0"/>
              </a:spcBef>
              <a:spcAft>
                <a:spcPts val="0"/>
              </a:spcAft>
              <a:buClr>
                <a:schemeClr val="dk1"/>
              </a:buClr>
              <a:buSzPts val="1600"/>
              <a:buNone/>
              <a:defRPr sz="1600">
                <a:solidFill>
                  <a:schemeClr val="dk1"/>
                </a:solidFill>
              </a:defRPr>
            </a:lvl7pPr>
            <a:lvl8pPr lvl="7" rtl="0" algn="l">
              <a:lnSpc>
                <a:spcPct val="90000"/>
              </a:lnSpc>
              <a:spcBef>
                <a:spcPts val="0"/>
              </a:spcBef>
              <a:spcAft>
                <a:spcPts val="0"/>
              </a:spcAft>
              <a:buClr>
                <a:schemeClr val="dk1"/>
              </a:buClr>
              <a:buSzPts val="1600"/>
              <a:buNone/>
              <a:defRPr sz="1600">
                <a:solidFill>
                  <a:schemeClr val="dk1"/>
                </a:solidFill>
              </a:defRPr>
            </a:lvl8pPr>
            <a:lvl9pPr lvl="8" rtl="0" algn="l">
              <a:lnSpc>
                <a:spcPct val="90000"/>
              </a:lnSpc>
              <a:spcBef>
                <a:spcPts val="0"/>
              </a:spcBef>
              <a:spcAft>
                <a:spcPts val="0"/>
              </a:spcAft>
              <a:buClr>
                <a:schemeClr val="dk1"/>
              </a:buClr>
              <a:buSzPts val="1600"/>
              <a:buNone/>
              <a:defRPr sz="1600">
                <a:solidFill>
                  <a:schemeClr val="dk1"/>
                </a:solidFill>
              </a:defRPr>
            </a:lvl9pPr>
          </a:lstStyle>
          <a:p/>
        </p:txBody>
      </p:sp>
      <p:sp>
        <p:nvSpPr>
          <p:cNvPr id="3849" name="Google Shape;3849;p239"/>
          <p:cNvSpPr txBox="1"/>
          <p:nvPr>
            <p:ph idx="6" type="subTitle"/>
          </p:nvPr>
        </p:nvSpPr>
        <p:spPr>
          <a:xfrm>
            <a:off x="4163897" y="1377198"/>
            <a:ext cx="1755600" cy="5304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chemeClr val="dk2"/>
              </a:buClr>
              <a:buSzPts val="1200"/>
              <a:buFont typeface="Arial"/>
              <a:buNone/>
              <a:defRPr b="0" i="0" sz="1200">
                <a:solidFill>
                  <a:schemeClr val="dk2"/>
                </a:solidFill>
                <a:latin typeface="Arial"/>
                <a:ea typeface="Arial"/>
                <a:cs typeface="Arial"/>
                <a:sym typeface="Arial"/>
              </a:defRPr>
            </a:lvl1pPr>
            <a:lvl2pPr lvl="1" rtl="0" algn="l">
              <a:lnSpc>
                <a:spcPct val="90000"/>
              </a:lnSpc>
              <a:spcBef>
                <a:spcPts val="0"/>
              </a:spcBef>
              <a:spcAft>
                <a:spcPts val="0"/>
              </a:spcAft>
              <a:buClr>
                <a:schemeClr val="dk2"/>
              </a:buClr>
              <a:buSzPts val="1200"/>
              <a:buFont typeface="Arial"/>
              <a:buNone/>
              <a:defRPr sz="1200">
                <a:solidFill>
                  <a:schemeClr val="dk2"/>
                </a:solidFill>
              </a:defRPr>
            </a:lvl2pPr>
            <a:lvl3pPr lvl="2" rtl="0" algn="l">
              <a:lnSpc>
                <a:spcPct val="90000"/>
              </a:lnSpc>
              <a:spcBef>
                <a:spcPts val="0"/>
              </a:spcBef>
              <a:spcAft>
                <a:spcPts val="0"/>
              </a:spcAft>
              <a:buClr>
                <a:schemeClr val="dk2"/>
              </a:buClr>
              <a:buSzPts val="1200"/>
              <a:buFont typeface="Arial"/>
              <a:buNone/>
              <a:defRPr sz="1200">
                <a:solidFill>
                  <a:schemeClr val="dk2"/>
                </a:solidFill>
              </a:defRPr>
            </a:lvl3pPr>
            <a:lvl4pPr lvl="3" rtl="0" algn="l">
              <a:lnSpc>
                <a:spcPct val="90000"/>
              </a:lnSpc>
              <a:spcBef>
                <a:spcPts val="0"/>
              </a:spcBef>
              <a:spcAft>
                <a:spcPts val="0"/>
              </a:spcAft>
              <a:buClr>
                <a:schemeClr val="dk2"/>
              </a:buClr>
              <a:buSzPts val="1200"/>
              <a:buFont typeface="Arial"/>
              <a:buNone/>
              <a:defRPr sz="1200">
                <a:solidFill>
                  <a:schemeClr val="dk2"/>
                </a:solidFill>
              </a:defRPr>
            </a:lvl4pPr>
            <a:lvl5pPr lvl="4" rtl="0" algn="l">
              <a:lnSpc>
                <a:spcPct val="90000"/>
              </a:lnSpc>
              <a:spcBef>
                <a:spcPts val="0"/>
              </a:spcBef>
              <a:spcAft>
                <a:spcPts val="0"/>
              </a:spcAft>
              <a:buClr>
                <a:schemeClr val="dk2"/>
              </a:buClr>
              <a:buSzPts val="1200"/>
              <a:buFont typeface="Arial"/>
              <a:buNone/>
              <a:defRPr sz="1200">
                <a:solidFill>
                  <a:schemeClr val="dk2"/>
                </a:solidFill>
              </a:defRPr>
            </a:lvl5pPr>
            <a:lvl6pPr lvl="5" rtl="0" algn="l">
              <a:lnSpc>
                <a:spcPct val="90000"/>
              </a:lnSpc>
              <a:spcBef>
                <a:spcPts val="0"/>
              </a:spcBef>
              <a:spcAft>
                <a:spcPts val="0"/>
              </a:spcAft>
              <a:buClr>
                <a:schemeClr val="dk2"/>
              </a:buClr>
              <a:buSzPts val="1200"/>
              <a:buNone/>
              <a:defRPr sz="1200">
                <a:solidFill>
                  <a:schemeClr val="dk2"/>
                </a:solidFill>
              </a:defRPr>
            </a:lvl6pPr>
            <a:lvl7pPr lvl="6" rtl="0" algn="l">
              <a:lnSpc>
                <a:spcPct val="90000"/>
              </a:lnSpc>
              <a:spcBef>
                <a:spcPts val="0"/>
              </a:spcBef>
              <a:spcAft>
                <a:spcPts val="0"/>
              </a:spcAft>
              <a:buClr>
                <a:schemeClr val="dk2"/>
              </a:buClr>
              <a:buSzPts val="1200"/>
              <a:buNone/>
              <a:defRPr sz="1200">
                <a:solidFill>
                  <a:schemeClr val="dk2"/>
                </a:solidFill>
              </a:defRPr>
            </a:lvl7pPr>
            <a:lvl8pPr lvl="7" rtl="0" algn="l">
              <a:lnSpc>
                <a:spcPct val="90000"/>
              </a:lnSpc>
              <a:spcBef>
                <a:spcPts val="0"/>
              </a:spcBef>
              <a:spcAft>
                <a:spcPts val="0"/>
              </a:spcAft>
              <a:buClr>
                <a:schemeClr val="dk2"/>
              </a:buClr>
              <a:buSzPts val="1200"/>
              <a:buNone/>
              <a:defRPr sz="1200">
                <a:solidFill>
                  <a:schemeClr val="dk2"/>
                </a:solidFill>
              </a:defRPr>
            </a:lvl8pPr>
            <a:lvl9pPr lvl="8" rtl="0" algn="l">
              <a:lnSpc>
                <a:spcPct val="90000"/>
              </a:lnSpc>
              <a:spcBef>
                <a:spcPts val="0"/>
              </a:spcBef>
              <a:spcAft>
                <a:spcPts val="0"/>
              </a:spcAft>
              <a:buClr>
                <a:schemeClr val="dk2"/>
              </a:buClr>
              <a:buSzPts val="1200"/>
              <a:buNone/>
              <a:defRPr sz="1200">
                <a:solidFill>
                  <a:schemeClr val="dk2"/>
                </a:solidFill>
              </a:defRPr>
            </a:lvl9pPr>
          </a:lstStyle>
          <a:p/>
        </p:txBody>
      </p:sp>
      <p:sp>
        <p:nvSpPr>
          <p:cNvPr id="3850" name="Google Shape;3850;p239"/>
          <p:cNvSpPr txBox="1"/>
          <p:nvPr>
            <p:ph idx="7" type="subTitle"/>
          </p:nvPr>
        </p:nvSpPr>
        <p:spPr>
          <a:xfrm>
            <a:off x="4163900" y="2790249"/>
            <a:ext cx="1755600" cy="747900"/>
          </a:xfrm>
          <a:prstGeom prst="rect">
            <a:avLst/>
          </a:prstGeom>
          <a:noFill/>
          <a:ln>
            <a:noFill/>
          </a:ln>
        </p:spPr>
        <p:txBody>
          <a:bodyPr anchorCtr="0" anchor="ctr" bIns="91425" lIns="91425" spcFirstLastPara="1" rIns="91425" wrap="square" tIns="91425">
            <a:noAutofit/>
          </a:bodyPr>
          <a:lstStyle>
            <a:lvl1pPr lvl="0" rtl="0" algn="l">
              <a:lnSpc>
                <a:spcPct val="90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lvl="1" rtl="0" algn="l">
              <a:lnSpc>
                <a:spcPct val="90000"/>
              </a:lnSpc>
              <a:spcBef>
                <a:spcPts val="0"/>
              </a:spcBef>
              <a:spcAft>
                <a:spcPts val="0"/>
              </a:spcAft>
              <a:buClr>
                <a:schemeClr val="dk1"/>
              </a:buClr>
              <a:buSzPts val="1600"/>
              <a:buFont typeface="Arial"/>
              <a:buNone/>
              <a:defRPr sz="1600">
                <a:solidFill>
                  <a:schemeClr val="dk1"/>
                </a:solidFill>
              </a:defRPr>
            </a:lvl2pPr>
            <a:lvl3pPr lvl="2" rtl="0" algn="l">
              <a:lnSpc>
                <a:spcPct val="90000"/>
              </a:lnSpc>
              <a:spcBef>
                <a:spcPts val="0"/>
              </a:spcBef>
              <a:spcAft>
                <a:spcPts val="0"/>
              </a:spcAft>
              <a:buClr>
                <a:schemeClr val="dk1"/>
              </a:buClr>
              <a:buSzPts val="1600"/>
              <a:buFont typeface="Arial"/>
              <a:buNone/>
              <a:defRPr sz="1600">
                <a:solidFill>
                  <a:schemeClr val="dk1"/>
                </a:solidFill>
              </a:defRPr>
            </a:lvl3pPr>
            <a:lvl4pPr lvl="3" rtl="0" algn="l">
              <a:lnSpc>
                <a:spcPct val="90000"/>
              </a:lnSpc>
              <a:spcBef>
                <a:spcPts val="0"/>
              </a:spcBef>
              <a:spcAft>
                <a:spcPts val="0"/>
              </a:spcAft>
              <a:buClr>
                <a:schemeClr val="dk1"/>
              </a:buClr>
              <a:buSzPts val="1600"/>
              <a:buFont typeface="Arial"/>
              <a:buNone/>
              <a:defRPr sz="1600">
                <a:solidFill>
                  <a:schemeClr val="dk1"/>
                </a:solidFill>
              </a:defRPr>
            </a:lvl4pPr>
            <a:lvl5pPr lvl="4" rtl="0" algn="l">
              <a:lnSpc>
                <a:spcPct val="90000"/>
              </a:lnSpc>
              <a:spcBef>
                <a:spcPts val="0"/>
              </a:spcBef>
              <a:spcAft>
                <a:spcPts val="0"/>
              </a:spcAft>
              <a:buClr>
                <a:schemeClr val="dk1"/>
              </a:buClr>
              <a:buSzPts val="1600"/>
              <a:buFont typeface="Arial"/>
              <a:buNone/>
              <a:defRPr sz="1600">
                <a:solidFill>
                  <a:schemeClr val="dk1"/>
                </a:solidFill>
              </a:defRPr>
            </a:lvl5pPr>
            <a:lvl6pPr lvl="5" rtl="0" algn="l">
              <a:lnSpc>
                <a:spcPct val="90000"/>
              </a:lnSpc>
              <a:spcBef>
                <a:spcPts val="0"/>
              </a:spcBef>
              <a:spcAft>
                <a:spcPts val="0"/>
              </a:spcAft>
              <a:buClr>
                <a:schemeClr val="dk1"/>
              </a:buClr>
              <a:buSzPts val="1600"/>
              <a:buNone/>
              <a:defRPr sz="1600">
                <a:solidFill>
                  <a:schemeClr val="dk1"/>
                </a:solidFill>
              </a:defRPr>
            </a:lvl6pPr>
            <a:lvl7pPr lvl="6" rtl="0" algn="l">
              <a:lnSpc>
                <a:spcPct val="90000"/>
              </a:lnSpc>
              <a:spcBef>
                <a:spcPts val="0"/>
              </a:spcBef>
              <a:spcAft>
                <a:spcPts val="0"/>
              </a:spcAft>
              <a:buClr>
                <a:schemeClr val="dk1"/>
              </a:buClr>
              <a:buSzPts val="1600"/>
              <a:buNone/>
              <a:defRPr sz="1600">
                <a:solidFill>
                  <a:schemeClr val="dk1"/>
                </a:solidFill>
              </a:defRPr>
            </a:lvl7pPr>
            <a:lvl8pPr lvl="7" rtl="0" algn="l">
              <a:lnSpc>
                <a:spcPct val="90000"/>
              </a:lnSpc>
              <a:spcBef>
                <a:spcPts val="0"/>
              </a:spcBef>
              <a:spcAft>
                <a:spcPts val="0"/>
              </a:spcAft>
              <a:buClr>
                <a:schemeClr val="dk1"/>
              </a:buClr>
              <a:buSzPts val="1600"/>
              <a:buNone/>
              <a:defRPr sz="1600">
                <a:solidFill>
                  <a:schemeClr val="dk1"/>
                </a:solidFill>
              </a:defRPr>
            </a:lvl8pPr>
            <a:lvl9pPr lvl="8" rtl="0" algn="l">
              <a:lnSpc>
                <a:spcPct val="90000"/>
              </a:lnSpc>
              <a:spcBef>
                <a:spcPts val="0"/>
              </a:spcBef>
              <a:spcAft>
                <a:spcPts val="0"/>
              </a:spcAft>
              <a:buClr>
                <a:schemeClr val="dk1"/>
              </a:buClr>
              <a:buSzPts val="1600"/>
              <a:buNone/>
              <a:defRPr sz="1600">
                <a:solidFill>
                  <a:schemeClr val="dk1"/>
                </a:solidFill>
              </a:defRPr>
            </a:lvl9pPr>
          </a:lstStyle>
          <a:p/>
        </p:txBody>
      </p:sp>
      <p:sp>
        <p:nvSpPr>
          <p:cNvPr id="3851" name="Google Shape;3851;p239"/>
          <p:cNvSpPr txBox="1"/>
          <p:nvPr>
            <p:ph idx="8" type="subTitle"/>
          </p:nvPr>
        </p:nvSpPr>
        <p:spPr>
          <a:xfrm>
            <a:off x="4163897" y="3538180"/>
            <a:ext cx="1755600" cy="5304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chemeClr val="dk2"/>
              </a:buClr>
              <a:buSzPts val="1200"/>
              <a:buFont typeface="Arial"/>
              <a:buNone/>
              <a:defRPr b="0" i="0" sz="1200">
                <a:solidFill>
                  <a:schemeClr val="dk2"/>
                </a:solidFill>
                <a:latin typeface="Arial"/>
                <a:ea typeface="Arial"/>
                <a:cs typeface="Arial"/>
                <a:sym typeface="Arial"/>
              </a:defRPr>
            </a:lvl1pPr>
            <a:lvl2pPr lvl="1" rtl="0" algn="l">
              <a:lnSpc>
                <a:spcPct val="90000"/>
              </a:lnSpc>
              <a:spcBef>
                <a:spcPts val="0"/>
              </a:spcBef>
              <a:spcAft>
                <a:spcPts val="0"/>
              </a:spcAft>
              <a:buClr>
                <a:schemeClr val="dk2"/>
              </a:buClr>
              <a:buSzPts val="1200"/>
              <a:buFont typeface="Arial"/>
              <a:buNone/>
              <a:defRPr sz="1200">
                <a:solidFill>
                  <a:schemeClr val="dk2"/>
                </a:solidFill>
              </a:defRPr>
            </a:lvl2pPr>
            <a:lvl3pPr lvl="2" rtl="0" algn="l">
              <a:lnSpc>
                <a:spcPct val="90000"/>
              </a:lnSpc>
              <a:spcBef>
                <a:spcPts val="0"/>
              </a:spcBef>
              <a:spcAft>
                <a:spcPts val="0"/>
              </a:spcAft>
              <a:buClr>
                <a:schemeClr val="dk2"/>
              </a:buClr>
              <a:buSzPts val="1200"/>
              <a:buFont typeface="Arial"/>
              <a:buNone/>
              <a:defRPr sz="1200">
                <a:solidFill>
                  <a:schemeClr val="dk2"/>
                </a:solidFill>
              </a:defRPr>
            </a:lvl3pPr>
            <a:lvl4pPr lvl="3" rtl="0" algn="l">
              <a:lnSpc>
                <a:spcPct val="90000"/>
              </a:lnSpc>
              <a:spcBef>
                <a:spcPts val="0"/>
              </a:spcBef>
              <a:spcAft>
                <a:spcPts val="0"/>
              </a:spcAft>
              <a:buClr>
                <a:schemeClr val="dk2"/>
              </a:buClr>
              <a:buSzPts val="1200"/>
              <a:buFont typeface="Arial"/>
              <a:buNone/>
              <a:defRPr sz="1200">
                <a:solidFill>
                  <a:schemeClr val="dk2"/>
                </a:solidFill>
              </a:defRPr>
            </a:lvl4pPr>
            <a:lvl5pPr lvl="4" rtl="0" algn="l">
              <a:lnSpc>
                <a:spcPct val="90000"/>
              </a:lnSpc>
              <a:spcBef>
                <a:spcPts val="0"/>
              </a:spcBef>
              <a:spcAft>
                <a:spcPts val="0"/>
              </a:spcAft>
              <a:buClr>
                <a:schemeClr val="dk2"/>
              </a:buClr>
              <a:buSzPts val="1200"/>
              <a:buFont typeface="Arial"/>
              <a:buNone/>
              <a:defRPr sz="1200">
                <a:solidFill>
                  <a:schemeClr val="dk2"/>
                </a:solidFill>
              </a:defRPr>
            </a:lvl5pPr>
            <a:lvl6pPr lvl="5" rtl="0" algn="l">
              <a:lnSpc>
                <a:spcPct val="90000"/>
              </a:lnSpc>
              <a:spcBef>
                <a:spcPts val="0"/>
              </a:spcBef>
              <a:spcAft>
                <a:spcPts val="0"/>
              </a:spcAft>
              <a:buClr>
                <a:schemeClr val="dk2"/>
              </a:buClr>
              <a:buSzPts val="1200"/>
              <a:buNone/>
              <a:defRPr sz="1200">
                <a:solidFill>
                  <a:schemeClr val="dk2"/>
                </a:solidFill>
              </a:defRPr>
            </a:lvl6pPr>
            <a:lvl7pPr lvl="6" rtl="0" algn="l">
              <a:lnSpc>
                <a:spcPct val="90000"/>
              </a:lnSpc>
              <a:spcBef>
                <a:spcPts val="0"/>
              </a:spcBef>
              <a:spcAft>
                <a:spcPts val="0"/>
              </a:spcAft>
              <a:buClr>
                <a:schemeClr val="dk2"/>
              </a:buClr>
              <a:buSzPts val="1200"/>
              <a:buNone/>
              <a:defRPr sz="1200">
                <a:solidFill>
                  <a:schemeClr val="dk2"/>
                </a:solidFill>
              </a:defRPr>
            </a:lvl7pPr>
            <a:lvl8pPr lvl="7" rtl="0" algn="l">
              <a:lnSpc>
                <a:spcPct val="90000"/>
              </a:lnSpc>
              <a:spcBef>
                <a:spcPts val="0"/>
              </a:spcBef>
              <a:spcAft>
                <a:spcPts val="0"/>
              </a:spcAft>
              <a:buClr>
                <a:schemeClr val="dk2"/>
              </a:buClr>
              <a:buSzPts val="1200"/>
              <a:buNone/>
              <a:defRPr sz="1200">
                <a:solidFill>
                  <a:schemeClr val="dk2"/>
                </a:solidFill>
              </a:defRPr>
            </a:lvl8pPr>
            <a:lvl9pPr lvl="8" rtl="0" algn="l">
              <a:lnSpc>
                <a:spcPct val="90000"/>
              </a:lnSpc>
              <a:spcBef>
                <a:spcPts val="0"/>
              </a:spcBef>
              <a:spcAft>
                <a:spcPts val="0"/>
              </a:spcAft>
              <a:buClr>
                <a:schemeClr val="dk2"/>
              </a:buClr>
              <a:buSzPts val="1200"/>
              <a:buNone/>
              <a:defRPr sz="1200">
                <a:solidFill>
                  <a:schemeClr val="dk2"/>
                </a:solidFill>
              </a:defRPr>
            </a:lvl9pPr>
          </a:lstStyle>
          <a:p/>
        </p:txBody>
      </p:sp>
      <p:sp>
        <p:nvSpPr>
          <p:cNvPr id="3852" name="Google Shape;3852;p239"/>
          <p:cNvSpPr/>
          <p:nvPr/>
        </p:nvSpPr>
        <p:spPr>
          <a:xfrm flipH="1" rot="-5400000">
            <a:off x="3660800" y="1018584"/>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853" name="Google Shape;3853;p239"/>
          <p:cNvSpPr/>
          <p:nvPr/>
        </p:nvSpPr>
        <p:spPr>
          <a:xfrm rot="5400000">
            <a:off x="3660802" y="3124000"/>
            <a:ext cx="685800" cy="18300"/>
          </a:xfrm>
          <a:prstGeom prst="roundRect">
            <a:avLst>
              <a:gd fmla="val 50000" name="adj"/>
            </a:avLst>
          </a:prstGeom>
          <a:gradFill>
            <a:gsLst>
              <a:gs pos="0">
                <a:srgbClr val="57CCC5"/>
              </a:gs>
              <a:gs pos="100000">
                <a:srgbClr val="388BFD"/>
              </a:gs>
            </a:gsLst>
            <a:lin ang="8099331"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854" name="Google Shape;3854;p239"/>
          <p:cNvSpPr/>
          <p:nvPr/>
        </p:nvSpPr>
        <p:spPr>
          <a:xfrm rot="-5400000">
            <a:off x="6111896" y="3124001"/>
            <a:ext cx="685800" cy="18300"/>
          </a:xfrm>
          <a:prstGeom prst="roundRect">
            <a:avLst>
              <a:gd fmla="val 50000" name="adj"/>
            </a:avLst>
          </a:prstGeom>
          <a:gradFill>
            <a:gsLst>
              <a:gs pos="0">
                <a:srgbClr val="57CCC5"/>
              </a:gs>
              <a:gs pos="100000">
                <a:srgbClr val="56D364"/>
              </a:gs>
            </a:gsLst>
            <a:lin ang="8099331"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855" name="Google Shape;3855;p239"/>
          <p:cNvSpPr/>
          <p:nvPr/>
        </p:nvSpPr>
        <p:spPr>
          <a:xfrm flipH="1" rot="5400000">
            <a:off x="6111896" y="1018586"/>
            <a:ext cx="685800" cy="18300"/>
          </a:xfrm>
          <a:prstGeom prst="roundRect">
            <a:avLst>
              <a:gd fmla="val 50000" name="adj"/>
            </a:avLst>
          </a:prstGeom>
          <a:gradFill>
            <a:gsLst>
              <a:gs pos="0">
                <a:srgbClr val="797EF9"/>
              </a:gs>
              <a:gs pos="100000">
                <a:srgbClr val="A371F7"/>
              </a:gs>
            </a:gsLst>
            <a:lin ang="8099331"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resentation title">
  <p:cSld name="3. Presentation title_2">
    <p:bg>
      <p:bgPr>
        <a:gradFill>
          <a:gsLst>
            <a:gs pos="0">
              <a:schemeClr val="accent4"/>
            </a:gs>
            <a:gs pos="45000">
              <a:schemeClr val="accent1"/>
            </a:gs>
            <a:gs pos="100000">
              <a:schemeClr val="accent6"/>
            </a:gs>
          </a:gsLst>
          <a:lin ang="18900044" scaled="0"/>
        </a:gradFill>
      </p:bgPr>
    </p:bg>
    <p:spTree>
      <p:nvGrpSpPr>
        <p:cNvPr id="3856" name="Shape 3856"/>
        <p:cNvGrpSpPr/>
        <p:nvPr/>
      </p:nvGrpSpPr>
      <p:grpSpPr>
        <a:xfrm>
          <a:off x="0" y="0"/>
          <a:ext cx="0" cy="0"/>
          <a:chOff x="0" y="0"/>
          <a:chExt cx="0" cy="0"/>
        </a:xfrm>
      </p:grpSpPr>
      <p:sp>
        <p:nvSpPr>
          <p:cNvPr id="3857" name="Google Shape;3857;p240"/>
          <p:cNvSpPr txBox="1"/>
          <p:nvPr>
            <p:ph type="title"/>
          </p:nvPr>
        </p:nvSpPr>
        <p:spPr>
          <a:xfrm>
            <a:off x="487136" y="1700217"/>
            <a:ext cx="6858000" cy="1743000"/>
          </a:xfrm>
          <a:prstGeom prst="rect">
            <a:avLst/>
          </a:prstGeom>
          <a:noFill/>
          <a:ln>
            <a:noFill/>
          </a:ln>
        </p:spPr>
        <p:txBody>
          <a:bodyPr anchorCtr="0" anchor="ctr" bIns="17150" lIns="34275" spcFirstLastPara="1" rIns="34275" wrap="square" tIns="17150">
            <a:noAutofit/>
          </a:bodyPr>
          <a:lstStyle>
            <a:lvl1pPr lvl="0" marR="0" rtl="0" algn="l">
              <a:lnSpc>
                <a:spcPct val="8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9pPr>
          </a:lstStyle>
          <a:p/>
        </p:txBody>
      </p:sp>
      <p:pic>
        <p:nvPicPr>
          <p:cNvPr descr="Image" id="3858" name="Google Shape;3858;p240"/>
          <p:cNvPicPr preferRelativeResize="0"/>
          <p:nvPr/>
        </p:nvPicPr>
        <p:blipFill rotWithShape="1">
          <a:blip r:embed="rId2">
            <a:alphaModFix/>
          </a:blip>
          <a:srcRect b="0" l="0" r="0" t="0"/>
          <a:stretch/>
        </p:blipFill>
        <p:spPr>
          <a:xfrm>
            <a:off x="487137" y="494779"/>
            <a:ext cx="526885" cy="514351"/>
          </a:xfrm>
          <a:prstGeom prst="rect">
            <a:avLst/>
          </a:prstGeom>
          <a:noFill/>
          <a:ln>
            <a:noFill/>
          </a:ln>
        </p:spPr>
      </p:pic>
      <p:sp>
        <p:nvSpPr>
          <p:cNvPr id="3859" name="Google Shape;3859;p240"/>
          <p:cNvSpPr txBox="1"/>
          <p:nvPr>
            <p:ph idx="1" type="subTitle"/>
          </p:nvPr>
        </p:nvSpPr>
        <p:spPr>
          <a:xfrm>
            <a:off x="484632" y="4187962"/>
            <a:ext cx="5120700" cy="594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lvl="1" rtl="0" algn="l">
              <a:lnSpc>
                <a:spcPct val="90000"/>
              </a:lnSpc>
              <a:spcBef>
                <a:spcPts val="0"/>
              </a:spcBef>
              <a:spcAft>
                <a:spcPts val="0"/>
              </a:spcAft>
              <a:buClr>
                <a:schemeClr val="dk1"/>
              </a:buClr>
              <a:buSzPts val="1400"/>
              <a:buFont typeface="Arial"/>
              <a:buNone/>
              <a:defRPr>
                <a:solidFill>
                  <a:schemeClr val="dk1"/>
                </a:solidFill>
              </a:defRPr>
            </a:lvl2pPr>
            <a:lvl3pPr lvl="2" rtl="0" algn="l">
              <a:lnSpc>
                <a:spcPct val="90000"/>
              </a:lnSpc>
              <a:spcBef>
                <a:spcPts val="0"/>
              </a:spcBef>
              <a:spcAft>
                <a:spcPts val="0"/>
              </a:spcAft>
              <a:buClr>
                <a:schemeClr val="dk1"/>
              </a:buClr>
              <a:buSzPts val="1400"/>
              <a:buFont typeface="Arial"/>
              <a:buNone/>
              <a:defRPr>
                <a:solidFill>
                  <a:schemeClr val="dk1"/>
                </a:solidFill>
              </a:defRPr>
            </a:lvl3pPr>
            <a:lvl4pPr lvl="3" rtl="0" algn="l">
              <a:lnSpc>
                <a:spcPct val="90000"/>
              </a:lnSpc>
              <a:spcBef>
                <a:spcPts val="0"/>
              </a:spcBef>
              <a:spcAft>
                <a:spcPts val="0"/>
              </a:spcAft>
              <a:buClr>
                <a:schemeClr val="dk1"/>
              </a:buClr>
              <a:buSzPts val="1400"/>
              <a:buFont typeface="Arial"/>
              <a:buNone/>
              <a:defRPr>
                <a:solidFill>
                  <a:schemeClr val="dk1"/>
                </a:solidFill>
              </a:defRPr>
            </a:lvl4pPr>
            <a:lvl5pPr lvl="4" rtl="0" algn="l">
              <a:lnSpc>
                <a:spcPct val="90000"/>
              </a:lnSpc>
              <a:spcBef>
                <a:spcPts val="0"/>
              </a:spcBef>
              <a:spcAft>
                <a:spcPts val="0"/>
              </a:spcAft>
              <a:buClr>
                <a:schemeClr val="dk1"/>
              </a:buClr>
              <a:buSzPts val="1400"/>
              <a:buFont typeface="Arial"/>
              <a:buNone/>
              <a:defRPr>
                <a:solidFill>
                  <a:schemeClr val="dk1"/>
                </a:solidFill>
              </a:defRPr>
            </a:lvl5pPr>
            <a:lvl6pPr lvl="5" rtl="0" algn="l">
              <a:lnSpc>
                <a:spcPct val="90000"/>
              </a:lnSpc>
              <a:spcBef>
                <a:spcPts val="0"/>
              </a:spcBef>
              <a:spcAft>
                <a:spcPts val="0"/>
              </a:spcAft>
              <a:buClr>
                <a:schemeClr val="dk1"/>
              </a:buClr>
              <a:buSzPts val="1400"/>
              <a:buNone/>
              <a:defRPr>
                <a:solidFill>
                  <a:schemeClr val="dk1"/>
                </a:solidFill>
              </a:defRPr>
            </a:lvl6pPr>
            <a:lvl7pPr lvl="6" rtl="0" algn="l">
              <a:lnSpc>
                <a:spcPct val="90000"/>
              </a:lnSpc>
              <a:spcBef>
                <a:spcPts val="0"/>
              </a:spcBef>
              <a:spcAft>
                <a:spcPts val="0"/>
              </a:spcAft>
              <a:buClr>
                <a:schemeClr val="dk1"/>
              </a:buClr>
              <a:buSzPts val="1400"/>
              <a:buNone/>
              <a:defRPr>
                <a:solidFill>
                  <a:schemeClr val="dk1"/>
                </a:solidFill>
              </a:defRPr>
            </a:lvl7pPr>
            <a:lvl8pPr lvl="7" rtl="0" algn="l">
              <a:lnSpc>
                <a:spcPct val="90000"/>
              </a:lnSpc>
              <a:spcBef>
                <a:spcPts val="0"/>
              </a:spcBef>
              <a:spcAft>
                <a:spcPts val="0"/>
              </a:spcAft>
              <a:buClr>
                <a:schemeClr val="dk1"/>
              </a:buClr>
              <a:buSzPts val="1400"/>
              <a:buNone/>
              <a:defRPr>
                <a:solidFill>
                  <a:schemeClr val="dk1"/>
                </a:solidFill>
              </a:defRPr>
            </a:lvl8pPr>
            <a:lvl9pPr lvl="8" rtl="0" algn="l">
              <a:lnSpc>
                <a:spcPct val="9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tx">
  <p:cSld name="TITLE_AND_BODY">
    <p:bg>
      <p:bgPr>
        <a:solidFill>
          <a:srgbClr val="0A0C10"/>
        </a:solidFill>
      </p:bgPr>
    </p:bg>
    <p:spTree>
      <p:nvGrpSpPr>
        <p:cNvPr id="3874" name="Shape 3874"/>
        <p:cNvGrpSpPr/>
        <p:nvPr/>
      </p:nvGrpSpPr>
      <p:grpSpPr>
        <a:xfrm>
          <a:off x="0" y="0"/>
          <a:ext cx="0" cy="0"/>
          <a:chOff x="0" y="0"/>
          <a:chExt cx="0" cy="0"/>
        </a:xfrm>
      </p:grpSpPr>
      <p:sp>
        <p:nvSpPr>
          <p:cNvPr id="3875" name="Google Shape;3875;p242"/>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Agenda/sections">
  <p:cSld name="Two points/sections">
    <p:spTree>
      <p:nvGrpSpPr>
        <p:cNvPr id="222" name="Shape 222"/>
        <p:cNvGrpSpPr/>
        <p:nvPr/>
      </p:nvGrpSpPr>
      <p:grpSpPr>
        <a:xfrm>
          <a:off x="0" y="0"/>
          <a:ext cx="0" cy="0"/>
          <a:chOff x="0" y="0"/>
          <a:chExt cx="0" cy="0"/>
        </a:xfrm>
      </p:grpSpPr>
      <p:sp>
        <p:nvSpPr>
          <p:cNvPr id="223" name="Google Shape;223;p25"/>
          <p:cNvSpPr/>
          <p:nvPr/>
        </p:nvSpPr>
        <p:spPr>
          <a:xfrm>
            <a:off x="5125658" y="1668204"/>
            <a:ext cx="1371600" cy="1371600"/>
          </a:xfrm>
          <a:prstGeom prst="ellipse">
            <a:avLst/>
          </a:prstGeom>
          <a:no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24" name="Google Shape;224;p25"/>
          <p:cNvSpPr/>
          <p:nvPr/>
        </p:nvSpPr>
        <p:spPr>
          <a:xfrm>
            <a:off x="2642658" y="1668204"/>
            <a:ext cx="1371600" cy="13716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25" name="Google Shape;225;p25"/>
          <p:cNvSpPr txBox="1"/>
          <p:nvPr>
            <p:ph idx="1" type="subTitle"/>
          </p:nvPr>
        </p:nvSpPr>
        <p:spPr>
          <a:xfrm>
            <a:off x="2350008" y="3221736"/>
            <a:ext cx="1956900" cy="2925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sz="1600">
                <a:solidFill>
                  <a:schemeClr val="dk1"/>
                </a:solidFill>
              </a:defRPr>
            </a:lvl2pPr>
            <a:lvl3pPr lvl="2">
              <a:spcBef>
                <a:spcPts val="0"/>
              </a:spcBef>
              <a:spcAft>
                <a:spcPts val="0"/>
              </a:spcAft>
              <a:buClr>
                <a:schemeClr val="dk1"/>
              </a:buClr>
              <a:buSzPts val="1600"/>
              <a:buNone/>
              <a:defRPr sz="1600">
                <a:solidFill>
                  <a:schemeClr val="dk1"/>
                </a:solidFill>
              </a:defRPr>
            </a:lvl3pPr>
            <a:lvl4pPr lvl="3">
              <a:spcBef>
                <a:spcPts val="0"/>
              </a:spcBef>
              <a:spcAft>
                <a:spcPts val="0"/>
              </a:spcAft>
              <a:buClr>
                <a:schemeClr val="dk1"/>
              </a:buClr>
              <a:buSzPts val="1600"/>
              <a:buNone/>
              <a:defRPr sz="1600">
                <a:solidFill>
                  <a:schemeClr val="dk1"/>
                </a:solidFill>
              </a:defRPr>
            </a:lvl4pPr>
            <a:lvl5pPr lvl="4">
              <a:spcBef>
                <a:spcPts val="0"/>
              </a:spcBef>
              <a:spcAft>
                <a:spcPts val="0"/>
              </a:spcAft>
              <a:buClr>
                <a:schemeClr val="dk1"/>
              </a:buClr>
              <a:buSzPts val="1600"/>
              <a:buNone/>
              <a:defRPr sz="1600">
                <a:solidFill>
                  <a:schemeClr val="dk1"/>
                </a:solidFill>
              </a:defRPr>
            </a:lvl5pPr>
            <a:lvl6pPr lvl="5">
              <a:spcBef>
                <a:spcPts val="0"/>
              </a:spcBef>
              <a:spcAft>
                <a:spcPts val="0"/>
              </a:spcAft>
              <a:buClr>
                <a:schemeClr val="dk1"/>
              </a:buClr>
              <a:buSzPts val="1600"/>
              <a:buNone/>
              <a:defRPr sz="1600">
                <a:solidFill>
                  <a:schemeClr val="dk1"/>
                </a:solidFill>
              </a:defRPr>
            </a:lvl6pPr>
            <a:lvl7pPr lvl="6">
              <a:spcBef>
                <a:spcPts val="0"/>
              </a:spcBef>
              <a:spcAft>
                <a:spcPts val="0"/>
              </a:spcAft>
              <a:buClr>
                <a:schemeClr val="dk1"/>
              </a:buClr>
              <a:buSzPts val="1600"/>
              <a:buNone/>
              <a:defRPr sz="1600">
                <a:solidFill>
                  <a:schemeClr val="dk1"/>
                </a:solidFill>
              </a:defRPr>
            </a:lvl7pPr>
            <a:lvl8pPr lvl="7">
              <a:spcBef>
                <a:spcPts val="0"/>
              </a:spcBef>
              <a:spcAft>
                <a:spcPts val="0"/>
              </a:spcAft>
              <a:buClr>
                <a:schemeClr val="dk1"/>
              </a:buClr>
              <a:buSzPts val="1600"/>
              <a:buNone/>
              <a:defRPr sz="1600">
                <a:solidFill>
                  <a:schemeClr val="dk1"/>
                </a:solidFill>
              </a:defRPr>
            </a:lvl8pPr>
            <a:lvl9pPr lvl="8">
              <a:spcBef>
                <a:spcPts val="0"/>
              </a:spcBef>
              <a:spcAft>
                <a:spcPts val="0"/>
              </a:spcAft>
              <a:buClr>
                <a:schemeClr val="dk1"/>
              </a:buClr>
              <a:buSzPts val="1600"/>
              <a:buNone/>
              <a:defRPr sz="1600">
                <a:solidFill>
                  <a:schemeClr val="dk1"/>
                </a:solidFill>
              </a:defRPr>
            </a:lvl9pPr>
          </a:lstStyle>
          <a:p/>
        </p:txBody>
      </p:sp>
      <p:sp>
        <p:nvSpPr>
          <p:cNvPr id="226" name="Google Shape;226;p25"/>
          <p:cNvSpPr txBox="1"/>
          <p:nvPr>
            <p:ph idx="2" type="subTitle"/>
          </p:nvPr>
        </p:nvSpPr>
        <p:spPr>
          <a:xfrm>
            <a:off x="4833008" y="3221736"/>
            <a:ext cx="1956900" cy="292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27" name="Google Shape;227;p25"/>
          <p:cNvSpPr txBox="1"/>
          <p:nvPr>
            <p:ph idx="3" type="subTitle"/>
          </p:nvPr>
        </p:nvSpPr>
        <p:spPr>
          <a:xfrm>
            <a:off x="2350008" y="3532632"/>
            <a:ext cx="1956900" cy="502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228" name="Google Shape;228;p25"/>
          <p:cNvSpPr txBox="1"/>
          <p:nvPr>
            <p:ph idx="4" type="subTitle"/>
          </p:nvPr>
        </p:nvSpPr>
        <p:spPr>
          <a:xfrm>
            <a:off x="4833008" y="3532632"/>
            <a:ext cx="1956900" cy="502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229" name="Google Shape;229;p25"/>
          <p:cNvSpPr txBox="1"/>
          <p:nvPr>
            <p:ph type="title"/>
          </p:nvPr>
        </p:nvSpPr>
        <p:spPr>
          <a:xfrm>
            <a:off x="439700" y="0"/>
            <a:ext cx="8354400" cy="16683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oter instructions" type="title">
  <p:cSld name="TITLE">
    <p:spTree>
      <p:nvGrpSpPr>
        <p:cNvPr id="3876" name="Shape 3876"/>
        <p:cNvGrpSpPr/>
        <p:nvPr/>
      </p:nvGrpSpPr>
      <p:grpSpPr>
        <a:xfrm>
          <a:off x="0" y="0"/>
          <a:ext cx="0" cy="0"/>
          <a:chOff x="0" y="0"/>
          <a:chExt cx="0" cy="0"/>
        </a:xfrm>
      </p:grpSpPr>
      <p:sp>
        <p:nvSpPr>
          <p:cNvPr id="3877" name="Google Shape;3877;p243"/>
          <p:cNvSpPr/>
          <p:nvPr>
            <p:ph idx="2" type="pic"/>
          </p:nvPr>
        </p:nvSpPr>
        <p:spPr>
          <a:xfrm flipH="1" rot="10800000">
            <a:off x="206506" y="4403709"/>
            <a:ext cx="134700" cy="170400"/>
          </a:xfrm>
          <a:prstGeom prst="rect">
            <a:avLst/>
          </a:prstGeom>
          <a:noFill/>
          <a:ln>
            <a:noFill/>
          </a:ln>
        </p:spPr>
      </p:sp>
      <p:sp>
        <p:nvSpPr>
          <p:cNvPr id="3878" name="Google Shape;3878;p243"/>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diting instructions" showMasterSp="0">
  <p:cSld name="Editing instructions">
    <p:bg>
      <p:bgPr>
        <a:solidFill>
          <a:srgbClr val="0A0C10"/>
        </a:solidFill>
      </p:bgPr>
    </p:bg>
    <p:spTree>
      <p:nvGrpSpPr>
        <p:cNvPr id="3879" name="Shape 3879"/>
        <p:cNvGrpSpPr/>
        <p:nvPr/>
      </p:nvGrpSpPr>
      <p:grpSpPr>
        <a:xfrm>
          <a:off x="0" y="0"/>
          <a:ext cx="0" cy="0"/>
          <a:chOff x="0" y="0"/>
          <a:chExt cx="0" cy="0"/>
        </a:xfrm>
      </p:grpSpPr>
      <p:pic>
        <p:nvPicPr>
          <p:cNvPr descr="Screen Shot 2021-12-13 at 5.51.10 PM.png" id="3880" name="Google Shape;3880;p244"/>
          <p:cNvPicPr preferRelativeResize="0"/>
          <p:nvPr/>
        </p:nvPicPr>
        <p:blipFill rotWithShape="1">
          <a:blip r:embed="rId2">
            <a:alphaModFix/>
          </a:blip>
          <a:srcRect b="0" l="1578" r="1588" t="0"/>
          <a:stretch/>
        </p:blipFill>
        <p:spPr>
          <a:xfrm>
            <a:off x="840914" y="660296"/>
            <a:ext cx="2101734" cy="1847578"/>
          </a:xfrm>
          <a:custGeom>
            <a:rect b="b" l="l" r="r" t="t"/>
            <a:pathLst>
              <a:path extrusionOk="0" h="21599" w="21600">
                <a:moveTo>
                  <a:pt x="3784" y="0"/>
                </a:moveTo>
                <a:cubicBezTo>
                  <a:pt x="2674" y="0"/>
                  <a:pt x="2008" y="0"/>
                  <a:pt x="1564" y="211"/>
                </a:cubicBezTo>
                <a:cubicBezTo>
                  <a:pt x="923" y="476"/>
                  <a:pt x="418" y="1050"/>
                  <a:pt x="185" y="1779"/>
                </a:cubicBezTo>
                <a:cubicBezTo>
                  <a:pt x="0" y="2284"/>
                  <a:pt x="0" y="3042"/>
                  <a:pt x="0" y="4305"/>
                </a:cubicBezTo>
                <a:lnTo>
                  <a:pt x="0" y="17295"/>
                </a:lnTo>
                <a:cubicBezTo>
                  <a:pt x="0" y="18558"/>
                  <a:pt x="0" y="19316"/>
                  <a:pt x="185" y="19821"/>
                </a:cubicBezTo>
                <a:cubicBezTo>
                  <a:pt x="418" y="20550"/>
                  <a:pt x="923" y="21124"/>
                  <a:pt x="1564" y="21389"/>
                </a:cubicBezTo>
                <a:cubicBezTo>
                  <a:pt x="2008" y="21600"/>
                  <a:pt x="2674" y="21600"/>
                  <a:pt x="3784" y="21600"/>
                </a:cubicBezTo>
                <a:lnTo>
                  <a:pt x="17816" y="21600"/>
                </a:lnTo>
                <a:cubicBezTo>
                  <a:pt x="18926" y="21600"/>
                  <a:pt x="19593" y="21600"/>
                  <a:pt x="20037" y="21389"/>
                </a:cubicBezTo>
                <a:cubicBezTo>
                  <a:pt x="20677" y="21124"/>
                  <a:pt x="21180" y="20550"/>
                  <a:pt x="21413" y="19821"/>
                </a:cubicBezTo>
                <a:cubicBezTo>
                  <a:pt x="21599" y="19316"/>
                  <a:pt x="21600" y="18558"/>
                  <a:pt x="21600" y="17295"/>
                </a:cubicBezTo>
                <a:lnTo>
                  <a:pt x="21600" y="4305"/>
                </a:lnTo>
                <a:cubicBezTo>
                  <a:pt x="21600" y="3042"/>
                  <a:pt x="21599" y="2284"/>
                  <a:pt x="21413" y="1779"/>
                </a:cubicBezTo>
                <a:cubicBezTo>
                  <a:pt x="21180" y="1050"/>
                  <a:pt x="20677" y="476"/>
                  <a:pt x="20037" y="211"/>
                </a:cubicBezTo>
                <a:cubicBezTo>
                  <a:pt x="19593" y="0"/>
                  <a:pt x="18926" y="0"/>
                  <a:pt x="17816" y="0"/>
                </a:cubicBezTo>
                <a:lnTo>
                  <a:pt x="3784" y="0"/>
                </a:lnTo>
                <a:close/>
              </a:path>
            </a:pathLst>
          </a:custGeom>
          <a:noFill/>
          <a:ln>
            <a:noFill/>
          </a:ln>
        </p:spPr>
      </p:pic>
      <p:pic>
        <p:nvPicPr>
          <p:cNvPr descr="Screen Shot 2021-12-13 at 6.23.19 PM.png" id="3881" name="Google Shape;3881;p244"/>
          <p:cNvPicPr preferRelativeResize="0"/>
          <p:nvPr/>
        </p:nvPicPr>
        <p:blipFill rotWithShape="1">
          <a:blip r:embed="rId3">
            <a:alphaModFix/>
          </a:blip>
          <a:srcRect b="0" l="616" r="0" t="0"/>
          <a:stretch/>
        </p:blipFill>
        <p:spPr>
          <a:xfrm>
            <a:off x="3522130" y="663199"/>
            <a:ext cx="2095632" cy="1847556"/>
          </a:xfrm>
          <a:custGeom>
            <a:rect b="b" l="l" r="r" t="t"/>
            <a:pathLst>
              <a:path extrusionOk="0" h="21600" w="21600">
                <a:moveTo>
                  <a:pt x="3789" y="0"/>
                </a:moveTo>
                <a:cubicBezTo>
                  <a:pt x="2677" y="0"/>
                  <a:pt x="2009" y="0"/>
                  <a:pt x="1565" y="211"/>
                </a:cubicBezTo>
                <a:cubicBezTo>
                  <a:pt x="924" y="475"/>
                  <a:pt x="419" y="1048"/>
                  <a:pt x="186" y="1775"/>
                </a:cubicBezTo>
                <a:cubicBezTo>
                  <a:pt x="0" y="2279"/>
                  <a:pt x="0" y="3037"/>
                  <a:pt x="0" y="4298"/>
                </a:cubicBezTo>
                <a:lnTo>
                  <a:pt x="0" y="17302"/>
                </a:lnTo>
                <a:cubicBezTo>
                  <a:pt x="0" y="18563"/>
                  <a:pt x="0" y="19321"/>
                  <a:pt x="186" y="19825"/>
                </a:cubicBezTo>
                <a:cubicBezTo>
                  <a:pt x="419" y="20552"/>
                  <a:pt x="924" y="21125"/>
                  <a:pt x="1565" y="21389"/>
                </a:cubicBezTo>
                <a:cubicBezTo>
                  <a:pt x="2009" y="21600"/>
                  <a:pt x="2677" y="21600"/>
                  <a:pt x="3789" y="21600"/>
                </a:cubicBezTo>
                <a:lnTo>
                  <a:pt x="17872" y="21600"/>
                </a:lnTo>
                <a:cubicBezTo>
                  <a:pt x="18984" y="21600"/>
                  <a:pt x="19652" y="21600"/>
                  <a:pt x="20097" y="21389"/>
                </a:cubicBezTo>
                <a:cubicBezTo>
                  <a:pt x="20738" y="21125"/>
                  <a:pt x="21244" y="20552"/>
                  <a:pt x="21477" y="19825"/>
                </a:cubicBezTo>
                <a:cubicBezTo>
                  <a:pt x="21537" y="19664"/>
                  <a:pt x="21573" y="19465"/>
                  <a:pt x="21600" y="19244"/>
                </a:cubicBezTo>
                <a:lnTo>
                  <a:pt x="21600" y="2358"/>
                </a:lnTo>
                <a:cubicBezTo>
                  <a:pt x="21573" y="2137"/>
                  <a:pt x="21537" y="1936"/>
                  <a:pt x="21477" y="1775"/>
                </a:cubicBezTo>
                <a:cubicBezTo>
                  <a:pt x="21244" y="1048"/>
                  <a:pt x="20738" y="475"/>
                  <a:pt x="20097" y="211"/>
                </a:cubicBezTo>
                <a:cubicBezTo>
                  <a:pt x="19652" y="0"/>
                  <a:pt x="18984" y="0"/>
                  <a:pt x="17872" y="0"/>
                </a:cubicBezTo>
                <a:lnTo>
                  <a:pt x="3789" y="0"/>
                </a:lnTo>
                <a:close/>
              </a:path>
            </a:pathLst>
          </a:custGeom>
          <a:noFill/>
          <a:ln>
            <a:noFill/>
          </a:ln>
        </p:spPr>
      </p:pic>
      <p:pic>
        <p:nvPicPr>
          <p:cNvPr descr="Screen Shot 2021-12-13 at 5.53.38 PM.png" id="3882" name="Google Shape;3882;p244"/>
          <p:cNvPicPr preferRelativeResize="0"/>
          <p:nvPr/>
        </p:nvPicPr>
        <p:blipFill rotWithShape="1">
          <a:blip r:embed="rId4">
            <a:alphaModFix/>
          </a:blip>
          <a:srcRect b="0" l="999" r="989" t="0"/>
          <a:stretch/>
        </p:blipFill>
        <p:spPr>
          <a:xfrm>
            <a:off x="6208111" y="658436"/>
            <a:ext cx="2101734" cy="1847556"/>
          </a:xfrm>
          <a:custGeom>
            <a:rect b="b" l="l" r="r" t="t"/>
            <a:pathLst>
              <a:path extrusionOk="0" h="21600" w="21600">
                <a:moveTo>
                  <a:pt x="3804" y="0"/>
                </a:moveTo>
                <a:cubicBezTo>
                  <a:pt x="2687" y="0"/>
                  <a:pt x="2019" y="0"/>
                  <a:pt x="1572" y="212"/>
                </a:cubicBezTo>
                <a:cubicBezTo>
                  <a:pt x="929" y="479"/>
                  <a:pt x="421" y="1056"/>
                  <a:pt x="187" y="1789"/>
                </a:cubicBezTo>
                <a:cubicBezTo>
                  <a:pt x="0" y="2297"/>
                  <a:pt x="0" y="3057"/>
                  <a:pt x="0" y="4327"/>
                </a:cubicBezTo>
                <a:lnTo>
                  <a:pt x="0" y="17273"/>
                </a:lnTo>
                <a:cubicBezTo>
                  <a:pt x="0" y="18543"/>
                  <a:pt x="0" y="19303"/>
                  <a:pt x="187" y="19811"/>
                </a:cubicBezTo>
                <a:cubicBezTo>
                  <a:pt x="421" y="20544"/>
                  <a:pt x="929" y="21121"/>
                  <a:pt x="1572" y="21388"/>
                </a:cubicBezTo>
                <a:cubicBezTo>
                  <a:pt x="2019" y="21600"/>
                  <a:pt x="2687" y="21600"/>
                  <a:pt x="3804" y="21600"/>
                </a:cubicBezTo>
                <a:lnTo>
                  <a:pt x="17795" y="21600"/>
                </a:lnTo>
                <a:cubicBezTo>
                  <a:pt x="18911" y="21600"/>
                  <a:pt x="19581" y="21600"/>
                  <a:pt x="20028" y="21388"/>
                </a:cubicBezTo>
                <a:cubicBezTo>
                  <a:pt x="20671" y="21121"/>
                  <a:pt x="21179" y="20544"/>
                  <a:pt x="21413" y="19811"/>
                </a:cubicBezTo>
                <a:cubicBezTo>
                  <a:pt x="21600" y="19303"/>
                  <a:pt x="21600" y="18543"/>
                  <a:pt x="21600" y="17273"/>
                </a:cubicBezTo>
                <a:lnTo>
                  <a:pt x="21600" y="4327"/>
                </a:lnTo>
                <a:cubicBezTo>
                  <a:pt x="21600" y="3057"/>
                  <a:pt x="21600" y="2297"/>
                  <a:pt x="21413" y="1789"/>
                </a:cubicBezTo>
                <a:cubicBezTo>
                  <a:pt x="21179" y="1056"/>
                  <a:pt x="20671" y="479"/>
                  <a:pt x="20028" y="212"/>
                </a:cubicBezTo>
                <a:cubicBezTo>
                  <a:pt x="19581" y="0"/>
                  <a:pt x="18911" y="0"/>
                  <a:pt x="17795" y="0"/>
                </a:cubicBezTo>
                <a:lnTo>
                  <a:pt x="3804" y="0"/>
                </a:lnTo>
                <a:close/>
              </a:path>
            </a:pathLst>
          </a:custGeom>
          <a:noFill/>
          <a:ln>
            <a:noFill/>
          </a:ln>
        </p:spPr>
      </p:pic>
      <p:sp>
        <p:nvSpPr>
          <p:cNvPr id="3883" name="Google Shape;3883;p244"/>
          <p:cNvSpPr txBox="1"/>
          <p:nvPr/>
        </p:nvSpPr>
        <p:spPr>
          <a:xfrm>
            <a:off x="852110" y="3581394"/>
            <a:ext cx="2101800" cy="5619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Change font </a:t>
            </a:r>
            <a:endParaRPr sz="1100"/>
          </a:p>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&amp; font colors</a:t>
            </a:r>
            <a:endParaRPr sz="1100"/>
          </a:p>
        </p:txBody>
      </p:sp>
      <p:sp>
        <p:nvSpPr>
          <p:cNvPr id="3884" name="Google Shape;3884;p244"/>
          <p:cNvSpPr txBox="1"/>
          <p:nvPr/>
        </p:nvSpPr>
        <p:spPr>
          <a:xfrm>
            <a:off x="852110" y="4123603"/>
            <a:ext cx="21018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any and only the font choices you find in the text dropdown on the right hand tools panel.</a:t>
            </a:r>
            <a:endParaRPr sz="1100"/>
          </a:p>
        </p:txBody>
      </p:sp>
      <p:sp>
        <p:nvSpPr>
          <p:cNvPr id="3885" name="Google Shape;3885;p244"/>
          <p:cNvSpPr txBox="1"/>
          <p:nvPr/>
        </p:nvSpPr>
        <p:spPr>
          <a:xfrm>
            <a:off x="3510935" y="3581394"/>
            <a:ext cx="2101800" cy="5619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Change </a:t>
            </a:r>
            <a:endParaRPr sz="1100"/>
          </a:p>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object colors</a:t>
            </a:r>
            <a:endParaRPr sz="1100"/>
          </a:p>
        </p:txBody>
      </p:sp>
      <p:sp>
        <p:nvSpPr>
          <p:cNvPr id="3886" name="Google Shape;3886;p244"/>
          <p:cNvSpPr txBox="1"/>
          <p:nvPr/>
        </p:nvSpPr>
        <p:spPr>
          <a:xfrm>
            <a:off x="3522131" y="4123604"/>
            <a:ext cx="2101800" cy="10083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Click on the intended object you want to change. On the right hand tools panel, find the style tab. Choose from the shape styles shown.</a:t>
            </a:r>
            <a:endParaRPr sz="1100"/>
          </a:p>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Refer to the </a:t>
            </a:r>
            <a:endParaRPr sz="1100"/>
          </a:p>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for color usage suggestions.</a:t>
            </a:r>
            <a:endParaRPr sz="1100"/>
          </a:p>
        </p:txBody>
      </p:sp>
      <p:sp>
        <p:nvSpPr>
          <p:cNvPr id="3887" name="Google Shape;3887;p244"/>
          <p:cNvSpPr txBox="1"/>
          <p:nvPr/>
        </p:nvSpPr>
        <p:spPr>
          <a:xfrm>
            <a:off x="6192152" y="3581394"/>
            <a:ext cx="2101800" cy="5619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Change </a:t>
            </a:r>
            <a:endParaRPr sz="1100"/>
          </a:p>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icons</a:t>
            </a:r>
            <a:endParaRPr sz="1100"/>
          </a:p>
        </p:txBody>
      </p:sp>
      <p:sp>
        <p:nvSpPr>
          <p:cNvPr id="3888" name="Google Shape;3888;p244"/>
          <p:cNvSpPr txBox="1"/>
          <p:nvPr/>
        </p:nvSpPr>
        <p:spPr>
          <a:xfrm>
            <a:off x="6203347" y="4123604"/>
            <a:ext cx="2382900" cy="7311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For small icons (50pt): copy &amp; paste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from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For large icons (150pt &amp; 200pt): copy &amp; paste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from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and resize when needed</a:t>
            </a:r>
            <a:endParaRPr sz="1100"/>
          </a:p>
        </p:txBody>
      </p:sp>
      <p:pic>
        <p:nvPicPr>
          <p:cNvPr descr="Image" id="3889" name="Google Shape;3889;p244"/>
          <p:cNvPicPr preferRelativeResize="0"/>
          <p:nvPr/>
        </p:nvPicPr>
        <p:blipFill rotWithShape="1">
          <a:blip r:embed="rId5">
            <a:alphaModFix/>
          </a:blip>
          <a:srcRect b="0" l="0" r="0" t="0"/>
          <a:stretch/>
        </p:blipFill>
        <p:spPr>
          <a:xfrm>
            <a:off x="956557" y="3062440"/>
            <a:ext cx="236641" cy="237906"/>
          </a:xfrm>
          <a:prstGeom prst="rect">
            <a:avLst/>
          </a:prstGeom>
          <a:noFill/>
          <a:ln>
            <a:noFill/>
          </a:ln>
        </p:spPr>
      </p:pic>
      <p:sp>
        <p:nvSpPr>
          <p:cNvPr id="3890" name="Google Shape;3890;p244"/>
          <p:cNvSpPr/>
          <p:nvPr/>
        </p:nvSpPr>
        <p:spPr>
          <a:xfrm>
            <a:off x="3518077" y="2943377"/>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891" name="Google Shape;3891;p244"/>
          <p:cNvSpPr/>
          <p:nvPr/>
        </p:nvSpPr>
        <p:spPr>
          <a:xfrm>
            <a:off x="6199295" y="2943377"/>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892" name="Google Shape;3892;p244"/>
          <p:cNvSpPr/>
          <p:nvPr/>
        </p:nvSpPr>
        <p:spPr>
          <a:xfrm>
            <a:off x="846046" y="2943377"/>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3893" name="Google Shape;3893;p244"/>
          <p:cNvPicPr preferRelativeResize="0"/>
          <p:nvPr/>
        </p:nvPicPr>
        <p:blipFill rotWithShape="1">
          <a:blip r:embed="rId6">
            <a:alphaModFix/>
          </a:blip>
          <a:srcRect b="0" l="0" r="0" t="0"/>
          <a:stretch/>
        </p:blipFill>
        <p:spPr>
          <a:xfrm>
            <a:off x="6318991" y="3062440"/>
            <a:ext cx="236641" cy="237906"/>
          </a:xfrm>
          <a:prstGeom prst="rect">
            <a:avLst/>
          </a:prstGeom>
          <a:noFill/>
          <a:ln>
            <a:noFill/>
          </a:ln>
        </p:spPr>
      </p:pic>
      <p:pic>
        <p:nvPicPr>
          <p:cNvPr descr="Image" id="3894" name="Google Shape;3894;p244"/>
          <p:cNvPicPr preferRelativeResize="0"/>
          <p:nvPr/>
        </p:nvPicPr>
        <p:blipFill rotWithShape="1">
          <a:blip r:embed="rId7">
            <a:alphaModFix/>
          </a:blip>
          <a:srcRect b="0" l="0" r="0" t="0"/>
          <a:stretch/>
        </p:blipFill>
        <p:spPr>
          <a:xfrm>
            <a:off x="3659188" y="3083896"/>
            <a:ext cx="193851" cy="195033"/>
          </a:xfrm>
          <a:prstGeom prst="rect">
            <a:avLst/>
          </a:prstGeom>
          <a:noFill/>
          <a:ln>
            <a:noFill/>
          </a:ln>
        </p:spPr>
      </p:pic>
      <p:sp>
        <p:nvSpPr>
          <p:cNvPr id="3895" name="Google Shape;3895;p244"/>
          <p:cNvSpPr txBox="1"/>
          <p:nvPr>
            <p:ph idx="1" type="body"/>
          </p:nvPr>
        </p:nvSpPr>
        <p:spPr>
          <a:xfrm>
            <a:off x="4145512" y="4560425"/>
            <a:ext cx="2851800" cy="354000"/>
          </a:xfrm>
          <a:prstGeom prst="rect">
            <a:avLst/>
          </a:prstGeom>
          <a:noFill/>
          <a:ln>
            <a:noFill/>
          </a:ln>
        </p:spPr>
        <p:txBody>
          <a:bodyPr anchorCtr="0" anchor="ctr"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3896" name="Google Shape;3896;p244"/>
          <p:cNvSpPr txBox="1"/>
          <p:nvPr>
            <p:ph idx="2" type="body"/>
          </p:nvPr>
        </p:nvSpPr>
        <p:spPr>
          <a:xfrm>
            <a:off x="6472530" y="4233089"/>
            <a:ext cx="1286400" cy="215700"/>
          </a:xfrm>
          <a:prstGeom prst="rect">
            <a:avLst/>
          </a:prstGeom>
          <a:noFill/>
          <a:ln>
            <a:noFill/>
          </a:ln>
        </p:spPr>
        <p:txBody>
          <a:bodyPr anchorCtr="0" anchor="ctr" bIns="38075" lIns="38075" spcFirstLastPara="1" rIns="38075" wrap="square" tIns="38075">
            <a:spAutoFit/>
          </a:bodyPr>
          <a:lstStyle>
            <a:lvl1pPr indent="-228600" lvl="0" marL="457200" rtl="0" algn="l">
              <a:lnSpc>
                <a:spcPct val="100000"/>
              </a:lnSpc>
              <a:spcBef>
                <a:spcPts val="0"/>
              </a:spcBef>
              <a:spcAft>
                <a:spcPts val="0"/>
              </a:spcAft>
              <a:buClr>
                <a:srgbClr val="6E7681"/>
              </a:buClr>
              <a:buSzPts val="900"/>
              <a:buFont typeface="Arial"/>
              <a:buNone/>
              <a:defRPr b="0" sz="900" u="sng">
                <a:solidFill>
                  <a:srgbClr val="6E7681"/>
                </a:solidFill>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3897" name="Google Shape;3897;p244"/>
          <p:cNvSpPr txBox="1"/>
          <p:nvPr>
            <p:ph idx="3" type="body"/>
          </p:nvPr>
        </p:nvSpPr>
        <p:spPr>
          <a:xfrm>
            <a:off x="6472531" y="4496924"/>
            <a:ext cx="1663800" cy="215700"/>
          </a:xfrm>
          <a:prstGeom prst="rect">
            <a:avLst/>
          </a:prstGeom>
          <a:noFill/>
          <a:ln>
            <a:noFill/>
          </a:ln>
        </p:spPr>
        <p:txBody>
          <a:bodyPr anchorCtr="0" anchor="ctr" bIns="38075" lIns="38075" spcFirstLastPara="1" rIns="38075" wrap="square" tIns="38075">
            <a:spAutoFit/>
          </a:bodyPr>
          <a:lstStyle>
            <a:lvl1pPr indent="-228600" lvl="0" marL="457200" rtl="0" algn="l">
              <a:lnSpc>
                <a:spcPct val="100000"/>
              </a:lnSpc>
              <a:spcBef>
                <a:spcPts val="0"/>
              </a:spcBef>
              <a:spcAft>
                <a:spcPts val="0"/>
              </a:spcAft>
              <a:buClr>
                <a:srgbClr val="6E7681"/>
              </a:buClr>
              <a:buSzPts val="900"/>
              <a:buFont typeface="Arial"/>
              <a:buNone/>
              <a:defRPr b="0" sz="900" u="sng">
                <a:solidFill>
                  <a:srgbClr val="6E7681"/>
                </a:solidFill>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3898" name="Google Shape;3898;p244"/>
          <p:cNvSpPr/>
          <p:nvPr/>
        </p:nvSpPr>
        <p:spPr>
          <a:xfrm>
            <a:off x="6059834" y="787600"/>
            <a:ext cx="1202688" cy="1814208"/>
          </a:xfrm>
          <a:custGeom>
            <a:rect b="b" l="l" r="r" t="t"/>
            <a:pathLst>
              <a:path extrusionOk="0" h="21599" w="21600">
                <a:moveTo>
                  <a:pt x="730" y="0"/>
                </a:moveTo>
                <a:cubicBezTo>
                  <a:pt x="516" y="0"/>
                  <a:pt x="387" y="-1"/>
                  <a:pt x="302" y="23"/>
                </a:cubicBezTo>
                <a:cubicBezTo>
                  <a:pt x="179" y="52"/>
                  <a:pt x="82" y="116"/>
                  <a:pt x="37" y="198"/>
                </a:cubicBezTo>
                <a:cubicBezTo>
                  <a:pt x="2" y="255"/>
                  <a:pt x="0" y="340"/>
                  <a:pt x="0" y="482"/>
                </a:cubicBezTo>
                <a:lnTo>
                  <a:pt x="0" y="21117"/>
                </a:lnTo>
                <a:cubicBezTo>
                  <a:pt x="0" y="21259"/>
                  <a:pt x="2" y="21342"/>
                  <a:pt x="37" y="21399"/>
                </a:cubicBezTo>
                <a:cubicBezTo>
                  <a:pt x="82" y="21480"/>
                  <a:pt x="179" y="21544"/>
                  <a:pt x="302" y="21574"/>
                </a:cubicBezTo>
                <a:cubicBezTo>
                  <a:pt x="387" y="21598"/>
                  <a:pt x="516" y="21599"/>
                  <a:pt x="730" y="21599"/>
                </a:cubicBezTo>
                <a:lnTo>
                  <a:pt x="20873" y="21599"/>
                </a:lnTo>
                <a:cubicBezTo>
                  <a:pt x="21086" y="21599"/>
                  <a:pt x="21213" y="21598"/>
                  <a:pt x="21298" y="21574"/>
                </a:cubicBezTo>
                <a:cubicBezTo>
                  <a:pt x="21421" y="21544"/>
                  <a:pt x="21518" y="21480"/>
                  <a:pt x="21563" y="21399"/>
                </a:cubicBezTo>
                <a:cubicBezTo>
                  <a:pt x="21598" y="21342"/>
                  <a:pt x="21600" y="21259"/>
                  <a:pt x="21600" y="21117"/>
                </a:cubicBezTo>
                <a:lnTo>
                  <a:pt x="21600" y="482"/>
                </a:lnTo>
                <a:cubicBezTo>
                  <a:pt x="21600" y="340"/>
                  <a:pt x="21598" y="255"/>
                  <a:pt x="21563" y="198"/>
                </a:cubicBezTo>
                <a:cubicBezTo>
                  <a:pt x="21518" y="116"/>
                  <a:pt x="21421" y="52"/>
                  <a:pt x="21298" y="23"/>
                </a:cubicBezTo>
                <a:cubicBezTo>
                  <a:pt x="21213" y="-1"/>
                  <a:pt x="21086" y="0"/>
                  <a:pt x="20873" y="0"/>
                </a:cubicBezTo>
                <a:lnTo>
                  <a:pt x="730" y="0"/>
                </a:lnTo>
                <a:close/>
                <a:moveTo>
                  <a:pt x="3820" y="4048"/>
                </a:moveTo>
                <a:lnTo>
                  <a:pt x="7768" y="4048"/>
                </a:lnTo>
                <a:cubicBezTo>
                  <a:pt x="8082" y="4048"/>
                  <a:pt x="8270" y="4049"/>
                  <a:pt x="8396" y="4084"/>
                </a:cubicBezTo>
                <a:cubicBezTo>
                  <a:pt x="8577" y="4128"/>
                  <a:pt x="8720" y="4222"/>
                  <a:pt x="8786" y="4343"/>
                </a:cubicBezTo>
                <a:cubicBezTo>
                  <a:pt x="8838" y="4426"/>
                  <a:pt x="8839" y="4550"/>
                  <a:pt x="8839" y="4759"/>
                </a:cubicBezTo>
                <a:lnTo>
                  <a:pt x="8839" y="6896"/>
                </a:lnTo>
                <a:cubicBezTo>
                  <a:pt x="8839" y="7104"/>
                  <a:pt x="8838" y="7229"/>
                  <a:pt x="8786" y="7312"/>
                </a:cubicBezTo>
                <a:cubicBezTo>
                  <a:pt x="8720" y="7432"/>
                  <a:pt x="8577" y="7527"/>
                  <a:pt x="8396" y="7571"/>
                </a:cubicBezTo>
                <a:cubicBezTo>
                  <a:pt x="8270" y="7606"/>
                  <a:pt x="8082" y="7606"/>
                  <a:pt x="7768" y="7606"/>
                </a:cubicBezTo>
                <a:lnTo>
                  <a:pt x="3820" y="7606"/>
                </a:lnTo>
                <a:cubicBezTo>
                  <a:pt x="3505" y="7606"/>
                  <a:pt x="3317" y="7606"/>
                  <a:pt x="3191" y="7571"/>
                </a:cubicBezTo>
                <a:cubicBezTo>
                  <a:pt x="3010" y="7527"/>
                  <a:pt x="2867" y="7432"/>
                  <a:pt x="2801" y="7312"/>
                </a:cubicBezTo>
                <a:cubicBezTo>
                  <a:pt x="2749" y="7229"/>
                  <a:pt x="2748" y="7104"/>
                  <a:pt x="2748" y="6896"/>
                </a:cubicBezTo>
                <a:lnTo>
                  <a:pt x="2748" y="4759"/>
                </a:lnTo>
                <a:cubicBezTo>
                  <a:pt x="2748" y="4550"/>
                  <a:pt x="2749" y="4426"/>
                  <a:pt x="2801" y="4343"/>
                </a:cubicBezTo>
                <a:cubicBezTo>
                  <a:pt x="2867" y="4222"/>
                  <a:pt x="3010" y="4128"/>
                  <a:pt x="3191" y="4084"/>
                </a:cubicBezTo>
                <a:cubicBezTo>
                  <a:pt x="3317" y="4049"/>
                  <a:pt x="3505" y="4048"/>
                  <a:pt x="3820" y="4048"/>
                </a:cubicBezTo>
                <a:close/>
                <a:moveTo>
                  <a:pt x="9951" y="4048"/>
                </a:moveTo>
                <a:lnTo>
                  <a:pt x="13897" y="4048"/>
                </a:lnTo>
                <a:cubicBezTo>
                  <a:pt x="14211" y="4048"/>
                  <a:pt x="14402" y="4049"/>
                  <a:pt x="14527" y="4084"/>
                </a:cubicBezTo>
                <a:cubicBezTo>
                  <a:pt x="14709" y="4128"/>
                  <a:pt x="14852" y="4222"/>
                  <a:pt x="14918" y="4343"/>
                </a:cubicBezTo>
                <a:cubicBezTo>
                  <a:pt x="14970" y="4426"/>
                  <a:pt x="14968" y="4550"/>
                  <a:pt x="14968" y="4759"/>
                </a:cubicBezTo>
                <a:lnTo>
                  <a:pt x="14968" y="6896"/>
                </a:lnTo>
                <a:cubicBezTo>
                  <a:pt x="14968" y="7104"/>
                  <a:pt x="14970" y="7229"/>
                  <a:pt x="14918" y="7312"/>
                </a:cubicBezTo>
                <a:cubicBezTo>
                  <a:pt x="14852" y="7432"/>
                  <a:pt x="14709" y="7527"/>
                  <a:pt x="14527" y="7571"/>
                </a:cubicBezTo>
                <a:cubicBezTo>
                  <a:pt x="14402" y="7606"/>
                  <a:pt x="14211" y="7606"/>
                  <a:pt x="13897" y="7606"/>
                </a:cubicBezTo>
                <a:lnTo>
                  <a:pt x="9951" y="7606"/>
                </a:lnTo>
                <a:cubicBezTo>
                  <a:pt x="9637" y="7606"/>
                  <a:pt x="9446" y="7606"/>
                  <a:pt x="9321" y="7571"/>
                </a:cubicBezTo>
                <a:cubicBezTo>
                  <a:pt x="9139" y="7527"/>
                  <a:pt x="8996" y="7432"/>
                  <a:pt x="8930" y="7312"/>
                </a:cubicBezTo>
                <a:cubicBezTo>
                  <a:pt x="8878" y="7229"/>
                  <a:pt x="8879" y="7104"/>
                  <a:pt x="8879" y="6896"/>
                </a:cubicBezTo>
                <a:lnTo>
                  <a:pt x="8879" y="4759"/>
                </a:lnTo>
                <a:cubicBezTo>
                  <a:pt x="8879" y="4550"/>
                  <a:pt x="8878" y="4426"/>
                  <a:pt x="8930" y="4343"/>
                </a:cubicBezTo>
                <a:cubicBezTo>
                  <a:pt x="8996" y="4222"/>
                  <a:pt x="9139" y="4128"/>
                  <a:pt x="9321" y="4084"/>
                </a:cubicBezTo>
                <a:cubicBezTo>
                  <a:pt x="9446" y="4049"/>
                  <a:pt x="9637" y="4048"/>
                  <a:pt x="9951" y="4048"/>
                </a:cubicBezTo>
                <a:close/>
                <a:moveTo>
                  <a:pt x="16080" y="4048"/>
                </a:moveTo>
                <a:lnTo>
                  <a:pt x="20028" y="4048"/>
                </a:lnTo>
                <a:cubicBezTo>
                  <a:pt x="20343" y="4048"/>
                  <a:pt x="20531" y="4049"/>
                  <a:pt x="20656" y="4084"/>
                </a:cubicBezTo>
                <a:cubicBezTo>
                  <a:pt x="20838" y="4128"/>
                  <a:pt x="20981" y="4222"/>
                  <a:pt x="21047" y="4343"/>
                </a:cubicBezTo>
                <a:cubicBezTo>
                  <a:pt x="21099" y="4426"/>
                  <a:pt x="21100" y="4550"/>
                  <a:pt x="21100" y="4759"/>
                </a:cubicBezTo>
                <a:lnTo>
                  <a:pt x="21100" y="6896"/>
                </a:lnTo>
                <a:cubicBezTo>
                  <a:pt x="21100" y="7104"/>
                  <a:pt x="21099" y="7229"/>
                  <a:pt x="21047" y="7312"/>
                </a:cubicBezTo>
                <a:cubicBezTo>
                  <a:pt x="20981" y="7432"/>
                  <a:pt x="20838" y="7527"/>
                  <a:pt x="20656" y="7571"/>
                </a:cubicBezTo>
                <a:cubicBezTo>
                  <a:pt x="20531" y="7606"/>
                  <a:pt x="20343" y="7606"/>
                  <a:pt x="20028" y="7606"/>
                </a:cubicBezTo>
                <a:lnTo>
                  <a:pt x="16080" y="7606"/>
                </a:lnTo>
                <a:cubicBezTo>
                  <a:pt x="15766" y="7606"/>
                  <a:pt x="15578" y="7606"/>
                  <a:pt x="15452" y="7571"/>
                </a:cubicBezTo>
                <a:cubicBezTo>
                  <a:pt x="15271" y="7527"/>
                  <a:pt x="15128" y="7432"/>
                  <a:pt x="15062" y="7312"/>
                </a:cubicBezTo>
                <a:cubicBezTo>
                  <a:pt x="15009" y="7229"/>
                  <a:pt x="15009" y="7104"/>
                  <a:pt x="15009" y="6896"/>
                </a:cubicBezTo>
                <a:lnTo>
                  <a:pt x="15009" y="4759"/>
                </a:lnTo>
                <a:cubicBezTo>
                  <a:pt x="15009" y="4550"/>
                  <a:pt x="15009" y="4426"/>
                  <a:pt x="15062" y="4343"/>
                </a:cubicBezTo>
                <a:cubicBezTo>
                  <a:pt x="15128" y="4222"/>
                  <a:pt x="15271" y="4128"/>
                  <a:pt x="15452" y="4084"/>
                </a:cubicBezTo>
                <a:cubicBezTo>
                  <a:pt x="15578" y="4049"/>
                  <a:pt x="15766" y="4048"/>
                  <a:pt x="16080" y="4048"/>
                </a:cubicBezTo>
                <a:close/>
                <a:moveTo>
                  <a:pt x="3820" y="7624"/>
                </a:moveTo>
                <a:lnTo>
                  <a:pt x="7768" y="7624"/>
                </a:lnTo>
                <a:cubicBezTo>
                  <a:pt x="8082" y="7624"/>
                  <a:pt x="8270" y="7625"/>
                  <a:pt x="8396" y="7660"/>
                </a:cubicBezTo>
                <a:cubicBezTo>
                  <a:pt x="8577" y="7703"/>
                  <a:pt x="8720" y="7798"/>
                  <a:pt x="8786" y="7918"/>
                </a:cubicBezTo>
                <a:cubicBezTo>
                  <a:pt x="8838" y="8002"/>
                  <a:pt x="8839" y="8126"/>
                  <a:pt x="8839" y="8335"/>
                </a:cubicBezTo>
                <a:lnTo>
                  <a:pt x="8839" y="10471"/>
                </a:lnTo>
                <a:cubicBezTo>
                  <a:pt x="8839" y="10680"/>
                  <a:pt x="8838" y="10804"/>
                  <a:pt x="8786" y="10888"/>
                </a:cubicBezTo>
                <a:cubicBezTo>
                  <a:pt x="8720" y="11008"/>
                  <a:pt x="8577" y="11103"/>
                  <a:pt x="8396" y="11147"/>
                </a:cubicBezTo>
                <a:cubicBezTo>
                  <a:pt x="8270" y="11181"/>
                  <a:pt x="8082" y="11182"/>
                  <a:pt x="7768" y="11182"/>
                </a:cubicBezTo>
                <a:lnTo>
                  <a:pt x="3820" y="11182"/>
                </a:lnTo>
                <a:cubicBezTo>
                  <a:pt x="3505" y="11182"/>
                  <a:pt x="3317" y="11181"/>
                  <a:pt x="3191" y="11147"/>
                </a:cubicBezTo>
                <a:cubicBezTo>
                  <a:pt x="3010" y="11103"/>
                  <a:pt x="2867" y="11008"/>
                  <a:pt x="2801" y="10888"/>
                </a:cubicBezTo>
                <a:cubicBezTo>
                  <a:pt x="2749" y="10804"/>
                  <a:pt x="2748" y="10680"/>
                  <a:pt x="2748" y="10471"/>
                </a:cubicBezTo>
                <a:lnTo>
                  <a:pt x="2748" y="8335"/>
                </a:lnTo>
                <a:cubicBezTo>
                  <a:pt x="2748" y="8126"/>
                  <a:pt x="2749" y="8002"/>
                  <a:pt x="2801" y="7918"/>
                </a:cubicBezTo>
                <a:cubicBezTo>
                  <a:pt x="2867" y="7798"/>
                  <a:pt x="3010" y="7703"/>
                  <a:pt x="3191" y="7660"/>
                </a:cubicBezTo>
                <a:cubicBezTo>
                  <a:pt x="3317" y="7625"/>
                  <a:pt x="3505" y="7624"/>
                  <a:pt x="3820" y="7624"/>
                </a:cubicBezTo>
                <a:close/>
              </a:path>
            </a:pathLst>
          </a:custGeom>
          <a:solidFill>
            <a:srgbClr val="0A0C10">
              <a:alpha val="69800"/>
            </a:srgbClr>
          </a:solidFill>
          <a:ln>
            <a:noFill/>
          </a:ln>
          <a:effectLst>
            <a:outerShdw blurRad="762000" rotWithShape="0" dir="5400000" dist="86517">
              <a:srgbClr val="000000">
                <a:alpha val="498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899" name="Google Shape;3899;p244"/>
          <p:cNvSpPr/>
          <p:nvPr/>
        </p:nvSpPr>
        <p:spPr>
          <a:xfrm>
            <a:off x="6212873" y="1121960"/>
            <a:ext cx="3393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00" name="Google Shape;3900;p244"/>
          <p:cNvSpPr/>
          <p:nvPr/>
        </p:nvSpPr>
        <p:spPr>
          <a:xfrm>
            <a:off x="6553133" y="1121960"/>
            <a:ext cx="3393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01" name="Google Shape;3901;p244"/>
          <p:cNvSpPr/>
          <p:nvPr/>
        </p:nvSpPr>
        <p:spPr>
          <a:xfrm>
            <a:off x="6893548" y="1121960"/>
            <a:ext cx="3393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02" name="Google Shape;3902;p244"/>
          <p:cNvSpPr/>
          <p:nvPr/>
        </p:nvSpPr>
        <p:spPr>
          <a:xfrm>
            <a:off x="6212873" y="1420699"/>
            <a:ext cx="3393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03" name="Google Shape;3903;p244"/>
          <p:cNvSpPr/>
          <p:nvPr/>
        </p:nvSpPr>
        <p:spPr>
          <a:xfrm>
            <a:off x="6679202" y="751285"/>
            <a:ext cx="86994" cy="46926"/>
          </a:xfrm>
          <a:custGeom>
            <a:rect b="b" l="l" r="r" t="t"/>
            <a:pathLst>
              <a:path extrusionOk="0" h="21600" w="21600">
                <a:moveTo>
                  <a:pt x="10800" y="0"/>
                </a:moveTo>
                <a:lnTo>
                  <a:pt x="21600" y="21600"/>
                </a:lnTo>
                <a:lnTo>
                  <a:pt x="0" y="21600"/>
                </a:lnTo>
                <a:close/>
              </a:path>
            </a:pathLst>
          </a:custGeom>
          <a:solidFill>
            <a:srgbClr val="0A0C10">
              <a:alpha val="69800"/>
            </a:srgbClr>
          </a:solidFill>
          <a:ln>
            <a:noFill/>
          </a:ln>
          <a:effectLst>
            <a:outerShdw blurRad="762000" rotWithShape="0" dir="5400000" dist="86517">
              <a:srgbClr val="000000">
                <a:alpha val="498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04" name="Google Shape;3904;p244"/>
          <p:cNvSpPr/>
          <p:nvPr/>
        </p:nvSpPr>
        <p:spPr>
          <a:xfrm>
            <a:off x="5041639" y="764872"/>
            <a:ext cx="566400" cy="446100"/>
          </a:xfrm>
          <a:prstGeom prst="roundRect">
            <a:avLst>
              <a:gd fmla="val 13950"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05" name="Google Shape;3905;p244"/>
          <p:cNvSpPr/>
          <p:nvPr/>
        </p:nvSpPr>
        <p:spPr>
          <a:xfrm>
            <a:off x="2263513" y="777562"/>
            <a:ext cx="669600" cy="251400"/>
          </a:xfrm>
          <a:prstGeom prst="roundRect">
            <a:avLst>
              <a:gd fmla="val 24755"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06" name="Google Shape;3906;p244"/>
          <p:cNvSpPr/>
          <p:nvPr/>
        </p:nvSpPr>
        <p:spPr>
          <a:xfrm>
            <a:off x="6649537" y="671380"/>
            <a:ext cx="146400" cy="1290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07" name="Google Shape;3907;p244"/>
          <p:cNvSpPr/>
          <p:nvPr/>
        </p:nvSpPr>
        <p:spPr>
          <a:xfrm>
            <a:off x="5201829" y="671380"/>
            <a:ext cx="146400" cy="93300"/>
          </a:xfrm>
          <a:prstGeom prst="roundRect">
            <a:avLst>
              <a:gd fmla="val 18059"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08" name="Google Shape;3908;p244"/>
          <p:cNvSpPr/>
          <p:nvPr/>
        </p:nvSpPr>
        <p:spPr>
          <a:xfrm>
            <a:off x="2510865" y="671513"/>
            <a:ext cx="146400" cy="105000"/>
          </a:xfrm>
          <a:prstGeom prst="roundRect">
            <a:avLst>
              <a:gd fmla="val 16078"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09" name="Google Shape;3909;p244"/>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guide" showMasterSp="0">
  <p:cSld name="Color guide">
    <p:bg>
      <p:bgPr>
        <a:solidFill>
          <a:srgbClr val="0A0C10"/>
        </a:solidFill>
      </p:bgPr>
    </p:bg>
    <p:spTree>
      <p:nvGrpSpPr>
        <p:cNvPr id="3910" name="Shape 3910"/>
        <p:cNvGrpSpPr/>
        <p:nvPr/>
      </p:nvGrpSpPr>
      <p:grpSpPr>
        <a:xfrm>
          <a:off x="0" y="0"/>
          <a:ext cx="0" cy="0"/>
          <a:chOff x="0" y="0"/>
          <a:chExt cx="0" cy="0"/>
        </a:xfrm>
      </p:grpSpPr>
      <p:pic>
        <p:nvPicPr>
          <p:cNvPr descr="Image" id="3911" name="Google Shape;3911;p245"/>
          <p:cNvPicPr preferRelativeResize="0"/>
          <p:nvPr/>
        </p:nvPicPr>
        <p:blipFill rotWithShape="1">
          <a:blip r:embed="rId2">
            <a:alphaModFix/>
          </a:blip>
          <a:srcRect b="0" l="0" r="0" t="0"/>
          <a:stretch/>
        </p:blipFill>
        <p:spPr>
          <a:xfrm>
            <a:off x="7111235" y="3160498"/>
            <a:ext cx="237905" cy="237905"/>
          </a:xfrm>
          <a:prstGeom prst="rect">
            <a:avLst/>
          </a:prstGeom>
          <a:noFill/>
          <a:ln>
            <a:noFill/>
          </a:ln>
        </p:spPr>
      </p:pic>
      <p:sp>
        <p:nvSpPr>
          <p:cNvPr id="3912" name="Google Shape;3912;p245"/>
          <p:cNvSpPr txBox="1"/>
          <p:nvPr/>
        </p:nvSpPr>
        <p:spPr>
          <a:xfrm>
            <a:off x="7102595" y="3627500"/>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Done</a:t>
            </a:r>
            <a:endParaRPr sz="1100"/>
          </a:p>
        </p:txBody>
      </p:sp>
      <p:sp>
        <p:nvSpPr>
          <p:cNvPr id="3913" name="Google Shape;3913;p245"/>
          <p:cNvSpPr txBox="1"/>
          <p:nvPr/>
        </p:nvSpPr>
        <p:spPr>
          <a:xfrm>
            <a:off x="7102595" y="3993840"/>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Completion color for productivity and code review workflows</a:t>
            </a:r>
            <a:endParaRPr sz="1100"/>
          </a:p>
        </p:txBody>
      </p:sp>
      <p:sp>
        <p:nvSpPr>
          <p:cNvPr id="3914" name="Google Shape;3914;p245"/>
          <p:cNvSpPr/>
          <p:nvPr/>
        </p:nvSpPr>
        <p:spPr>
          <a:xfrm>
            <a:off x="6908489" y="2792693"/>
            <a:ext cx="2144700" cy="1905000"/>
          </a:xfrm>
          <a:prstGeom prst="roundRect">
            <a:avLst>
              <a:gd fmla="val 12513" name="adj"/>
            </a:avLst>
          </a:prstGeom>
          <a:noFill/>
          <a:ln cap="flat" cmpd="sng" w="50800">
            <a:solidFill>
              <a:srgbClr val="8957E5"/>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3915" name="Google Shape;3915;p245"/>
          <p:cNvPicPr preferRelativeResize="0"/>
          <p:nvPr/>
        </p:nvPicPr>
        <p:blipFill rotWithShape="1">
          <a:blip r:embed="rId3">
            <a:alphaModFix/>
          </a:blip>
          <a:srcRect b="0" l="0" r="0" t="0"/>
          <a:stretch/>
        </p:blipFill>
        <p:spPr>
          <a:xfrm>
            <a:off x="4847482" y="3160498"/>
            <a:ext cx="237906" cy="237906"/>
          </a:xfrm>
          <a:prstGeom prst="rect">
            <a:avLst/>
          </a:prstGeom>
          <a:noFill/>
          <a:ln>
            <a:noFill/>
          </a:ln>
        </p:spPr>
      </p:pic>
      <p:sp>
        <p:nvSpPr>
          <p:cNvPr id="3916" name="Google Shape;3916;p245"/>
          <p:cNvSpPr txBox="1"/>
          <p:nvPr/>
        </p:nvSpPr>
        <p:spPr>
          <a:xfrm>
            <a:off x="4838843" y="3627500"/>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Sponsors</a:t>
            </a:r>
            <a:endParaRPr sz="1100"/>
          </a:p>
        </p:txBody>
      </p:sp>
      <p:sp>
        <p:nvSpPr>
          <p:cNvPr id="3917" name="Google Shape;3917;p245"/>
          <p:cNvSpPr txBox="1"/>
          <p:nvPr/>
        </p:nvSpPr>
        <p:spPr>
          <a:xfrm>
            <a:off x="4838843" y="3993840"/>
            <a:ext cx="1756500" cy="3156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for sponsors-related interfaces</a:t>
            </a:r>
            <a:endParaRPr sz="1100"/>
          </a:p>
        </p:txBody>
      </p:sp>
      <p:sp>
        <p:nvSpPr>
          <p:cNvPr id="3918" name="Google Shape;3918;p245"/>
          <p:cNvSpPr/>
          <p:nvPr/>
        </p:nvSpPr>
        <p:spPr>
          <a:xfrm>
            <a:off x="4644736" y="2792693"/>
            <a:ext cx="2144700" cy="1905000"/>
          </a:xfrm>
          <a:prstGeom prst="roundRect">
            <a:avLst>
              <a:gd fmla="val 12513" name="adj"/>
            </a:avLst>
          </a:prstGeom>
          <a:noFill/>
          <a:ln cap="flat" cmpd="sng" w="50800">
            <a:solidFill>
              <a:srgbClr val="DB61A2"/>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3919" name="Google Shape;3919;p245"/>
          <p:cNvPicPr preferRelativeResize="0"/>
          <p:nvPr/>
        </p:nvPicPr>
        <p:blipFill rotWithShape="1">
          <a:blip r:embed="rId4">
            <a:alphaModFix/>
          </a:blip>
          <a:srcRect b="2290" l="0" r="0" t="2280"/>
          <a:stretch/>
        </p:blipFill>
        <p:spPr>
          <a:xfrm>
            <a:off x="2565566" y="3215255"/>
            <a:ext cx="238125" cy="227240"/>
          </a:xfrm>
          <a:prstGeom prst="rect">
            <a:avLst/>
          </a:prstGeom>
          <a:noFill/>
          <a:ln>
            <a:noFill/>
          </a:ln>
        </p:spPr>
      </p:pic>
      <p:pic>
        <p:nvPicPr>
          <p:cNvPr descr="Image" id="3920" name="Google Shape;3920;p245"/>
          <p:cNvPicPr preferRelativeResize="0"/>
          <p:nvPr/>
        </p:nvPicPr>
        <p:blipFill rotWithShape="1">
          <a:blip r:embed="rId5">
            <a:alphaModFix/>
          </a:blip>
          <a:srcRect b="0" l="268" r="258" t="0"/>
          <a:stretch/>
        </p:blipFill>
        <p:spPr>
          <a:xfrm>
            <a:off x="289678" y="3209824"/>
            <a:ext cx="236640" cy="237906"/>
          </a:xfrm>
          <a:prstGeom prst="rect">
            <a:avLst/>
          </a:prstGeom>
          <a:noFill/>
          <a:ln>
            <a:noFill/>
          </a:ln>
        </p:spPr>
      </p:pic>
      <p:sp>
        <p:nvSpPr>
          <p:cNvPr id="3921" name="Google Shape;3921;p245"/>
          <p:cNvSpPr txBox="1"/>
          <p:nvPr/>
        </p:nvSpPr>
        <p:spPr>
          <a:xfrm>
            <a:off x="2565566" y="3651986"/>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Danger</a:t>
            </a:r>
            <a:endParaRPr sz="1100"/>
          </a:p>
        </p:txBody>
      </p:sp>
      <p:sp>
        <p:nvSpPr>
          <p:cNvPr id="3922" name="Google Shape;3922;p245"/>
          <p:cNvSpPr txBox="1"/>
          <p:nvPr/>
        </p:nvSpPr>
        <p:spPr>
          <a:xfrm>
            <a:off x="2565566" y="4018327"/>
            <a:ext cx="1756500" cy="3156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inform of error or another negative message</a:t>
            </a:r>
            <a:endParaRPr sz="1100"/>
          </a:p>
        </p:txBody>
      </p:sp>
      <p:sp>
        <p:nvSpPr>
          <p:cNvPr id="3923" name="Google Shape;3923;p245"/>
          <p:cNvSpPr/>
          <p:nvPr/>
        </p:nvSpPr>
        <p:spPr>
          <a:xfrm>
            <a:off x="2371458" y="2817180"/>
            <a:ext cx="2144700" cy="1905000"/>
          </a:xfrm>
          <a:prstGeom prst="roundRect">
            <a:avLst>
              <a:gd fmla="val 12671" name="adj"/>
            </a:avLst>
          </a:prstGeom>
          <a:noFill/>
          <a:ln cap="flat" cmpd="sng" w="50800">
            <a:solidFill>
              <a:srgbClr val="F85149"/>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24" name="Google Shape;3924;p245"/>
          <p:cNvSpPr txBox="1"/>
          <p:nvPr/>
        </p:nvSpPr>
        <p:spPr>
          <a:xfrm>
            <a:off x="2553566"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Accent</a:t>
            </a:r>
            <a:endParaRPr sz="1100"/>
          </a:p>
        </p:txBody>
      </p:sp>
      <p:sp>
        <p:nvSpPr>
          <p:cNvPr id="3925" name="Google Shape;3925;p245"/>
          <p:cNvSpPr txBox="1"/>
          <p:nvPr/>
        </p:nvSpPr>
        <p:spPr>
          <a:xfrm>
            <a:off x="2553566" y="1956911"/>
            <a:ext cx="1756500" cy="3156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draw attention to interactive elements</a:t>
            </a:r>
            <a:endParaRPr sz="1100"/>
          </a:p>
        </p:txBody>
      </p:sp>
      <p:sp>
        <p:nvSpPr>
          <p:cNvPr id="3926" name="Google Shape;3926;p245"/>
          <p:cNvSpPr/>
          <p:nvPr/>
        </p:nvSpPr>
        <p:spPr>
          <a:xfrm>
            <a:off x="2359458" y="790747"/>
            <a:ext cx="2144700" cy="1905000"/>
          </a:xfrm>
          <a:prstGeom prst="roundRect">
            <a:avLst>
              <a:gd fmla="val 12539" name="adj"/>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3927" name="Google Shape;3927;p245"/>
          <p:cNvPicPr preferRelativeResize="0"/>
          <p:nvPr/>
        </p:nvPicPr>
        <p:blipFill rotWithShape="1">
          <a:blip r:embed="rId6">
            <a:alphaModFix/>
          </a:blip>
          <a:srcRect b="0" l="278" r="278" t="0"/>
          <a:stretch/>
        </p:blipFill>
        <p:spPr>
          <a:xfrm>
            <a:off x="2553566" y="1182725"/>
            <a:ext cx="237906" cy="239235"/>
          </a:xfrm>
          <a:prstGeom prst="rect">
            <a:avLst/>
          </a:prstGeom>
          <a:noFill/>
          <a:ln>
            <a:noFill/>
          </a:ln>
        </p:spPr>
      </p:pic>
      <p:sp>
        <p:nvSpPr>
          <p:cNvPr id="3928" name="Google Shape;3928;p245"/>
          <p:cNvSpPr txBox="1"/>
          <p:nvPr/>
        </p:nvSpPr>
        <p:spPr>
          <a:xfrm>
            <a:off x="4822081"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Success</a:t>
            </a:r>
            <a:endParaRPr sz="1100"/>
          </a:p>
        </p:txBody>
      </p:sp>
      <p:sp>
        <p:nvSpPr>
          <p:cNvPr id="3929" name="Google Shape;3929;p245"/>
          <p:cNvSpPr txBox="1"/>
          <p:nvPr/>
        </p:nvSpPr>
        <p:spPr>
          <a:xfrm>
            <a:off x="4822081" y="1956911"/>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express the complete or positive outcome of a task</a:t>
            </a:r>
            <a:endParaRPr sz="1100"/>
          </a:p>
        </p:txBody>
      </p:sp>
      <p:sp>
        <p:nvSpPr>
          <p:cNvPr id="3930" name="Google Shape;3930;p245"/>
          <p:cNvSpPr/>
          <p:nvPr/>
        </p:nvSpPr>
        <p:spPr>
          <a:xfrm>
            <a:off x="4627974" y="790747"/>
            <a:ext cx="2144700" cy="1905000"/>
          </a:xfrm>
          <a:prstGeom prst="roundRect">
            <a:avLst>
              <a:gd fmla="val 12692" name="adj"/>
            </a:avLst>
          </a:prstGeom>
          <a:noFill/>
          <a:ln cap="flat" cmpd="sng" w="5080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3931" name="Google Shape;3931;p245"/>
          <p:cNvPicPr preferRelativeResize="0"/>
          <p:nvPr/>
        </p:nvPicPr>
        <p:blipFill rotWithShape="1">
          <a:blip r:embed="rId7">
            <a:alphaModFix/>
          </a:blip>
          <a:srcRect b="0" l="268" r="258" t="0"/>
          <a:stretch/>
        </p:blipFill>
        <p:spPr>
          <a:xfrm>
            <a:off x="4814708" y="1183391"/>
            <a:ext cx="236640" cy="237906"/>
          </a:xfrm>
          <a:prstGeom prst="rect">
            <a:avLst/>
          </a:prstGeom>
          <a:noFill/>
          <a:ln>
            <a:noFill/>
          </a:ln>
        </p:spPr>
      </p:pic>
      <p:sp>
        <p:nvSpPr>
          <p:cNvPr id="3932" name="Google Shape;3932;p245"/>
          <p:cNvSpPr txBox="1"/>
          <p:nvPr/>
        </p:nvSpPr>
        <p:spPr>
          <a:xfrm>
            <a:off x="297049" y="3637367"/>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Severe</a:t>
            </a:r>
            <a:endParaRPr sz="1100"/>
          </a:p>
        </p:txBody>
      </p:sp>
      <p:sp>
        <p:nvSpPr>
          <p:cNvPr id="3933" name="Google Shape;3933;p245"/>
          <p:cNvSpPr txBox="1"/>
          <p:nvPr/>
        </p:nvSpPr>
        <p:spPr>
          <a:xfrm>
            <a:off x="297049" y="4018327"/>
            <a:ext cx="1756500" cy="5925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when there are ore than 3 levels of states, for example, </a:t>
            </a:r>
            <a:endParaRPr sz="1100"/>
          </a:p>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heat maps </a:t>
            </a:r>
            <a:endParaRPr sz="1100"/>
          </a:p>
        </p:txBody>
      </p:sp>
      <p:sp>
        <p:nvSpPr>
          <p:cNvPr id="3934" name="Google Shape;3934;p245"/>
          <p:cNvSpPr/>
          <p:nvPr/>
        </p:nvSpPr>
        <p:spPr>
          <a:xfrm>
            <a:off x="102943" y="2817180"/>
            <a:ext cx="2144700" cy="1905000"/>
          </a:xfrm>
          <a:prstGeom prst="roundRect">
            <a:avLst>
              <a:gd fmla="val 12513" name="adj"/>
            </a:avLst>
          </a:prstGeom>
          <a:noFill/>
          <a:ln cap="flat" cmpd="sng" w="50800">
            <a:solidFill>
              <a:srgbClr val="FFA657"/>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935" name="Google Shape;3935;p245"/>
          <p:cNvSpPr txBox="1"/>
          <p:nvPr/>
        </p:nvSpPr>
        <p:spPr>
          <a:xfrm>
            <a:off x="285049"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Neutral</a:t>
            </a:r>
            <a:endParaRPr sz="1100"/>
          </a:p>
        </p:txBody>
      </p:sp>
      <p:sp>
        <p:nvSpPr>
          <p:cNvPr id="3936" name="Google Shape;3936;p245"/>
          <p:cNvSpPr txBox="1"/>
          <p:nvPr/>
        </p:nvSpPr>
        <p:spPr>
          <a:xfrm>
            <a:off x="285049" y="1956911"/>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highlight content without any added meaning</a:t>
            </a:r>
            <a:endParaRPr sz="1100"/>
          </a:p>
        </p:txBody>
      </p:sp>
      <p:sp>
        <p:nvSpPr>
          <p:cNvPr id="3937" name="Google Shape;3937;p245"/>
          <p:cNvSpPr/>
          <p:nvPr/>
        </p:nvSpPr>
        <p:spPr>
          <a:xfrm>
            <a:off x="90943" y="790747"/>
            <a:ext cx="2144700" cy="1905000"/>
          </a:xfrm>
          <a:prstGeom prst="roundRect">
            <a:avLst>
              <a:gd fmla="val 12692" name="adj"/>
            </a:avLst>
          </a:prstGeom>
          <a:noFill/>
          <a:ln cap="flat" cmpd="sng" w="50800">
            <a:solidFill>
              <a:srgbClr val="7A828E"/>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3938" name="Google Shape;3938;p245"/>
          <p:cNvPicPr preferRelativeResize="0"/>
          <p:nvPr/>
        </p:nvPicPr>
        <p:blipFill rotWithShape="1">
          <a:blip r:embed="rId8">
            <a:alphaModFix/>
          </a:blip>
          <a:srcRect b="0" l="553" r="553" t="0"/>
          <a:stretch/>
        </p:blipFill>
        <p:spPr>
          <a:xfrm>
            <a:off x="277678" y="1183391"/>
            <a:ext cx="236641" cy="237905"/>
          </a:xfrm>
          <a:prstGeom prst="rect">
            <a:avLst/>
          </a:prstGeom>
          <a:noFill/>
          <a:ln>
            <a:noFill/>
          </a:ln>
        </p:spPr>
      </p:pic>
      <p:sp>
        <p:nvSpPr>
          <p:cNvPr id="3939" name="Google Shape;3939;p245"/>
          <p:cNvSpPr txBox="1"/>
          <p:nvPr/>
        </p:nvSpPr>
        <p:spPr>
          <a:xfrm>
            <a:off x="7090597"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Attention</a:t>
            </a:r>
            <a:endParaRPr sz="1100"/>
          </a:p>
        </p:txBody>
      </p:sp>
      <p:sp>
        <p:nvSpPr>
          <p:cNvPr id="3940" name="Google Shape;3940;p245"/>
          <p:cNvSpPr txBox="1"/>
          <p:nvPr/>
        </p:nvSpPr>
        <p:spPr>
          <a:xfrm>
            <a:off x="7090597" y="1956911"/>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warn of pending tasks or highlight active content</a:t>
            </a:r>
            <a:endParaRPr sz="1100"/>
          </a:p>
        </p:txBody>
      </p:sp>
      <p:sp>
        <p:nvSpPr>
          <p:cNvPr id="3941" name="Google Shape;3941;p245"/>
          <p:cNvSpPr/>
          <p:nvPr/>
        </p:nvSpPr>
        <p:spPr>
          <a:xfrm>
            <a:off x="6896489" y="790747"/>
            <a:ext cx="2144700" cy="1905000"/>
          </a:xfrm>
          <a:prstGeom prst="roundRect">
            <a:avLst>
              <a:gd fmla="val 12692"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3942" name="Google Shape;3942;p245"/>
          <p:cNvPicPr preferRelativeResize="0"/>
          <p:nvPr/>
        </p:nvPicPr>
        <p:blipFill rotWithShape="1">
          <a:blip r:embed="rId9">
            <a:alphaModFix/>
          </a:blip>
          <a:srcRect b="0" l="268" r="258" t="0"/>
          <a:stretch/>
        </p:blipFill>
        <p:spPr>
          <a:xfrm>
            <a:off x="7083224" y="1183391"/>
            <a:ext cx="236640" cy="237906"/>
          </a:xfrm>
          <a:prstGeom prst="rect">
            <a:avLst/>
          </a:prstGeom>
          <a:noFill/>
          <a:ln>
            <a:noFill/>
          </a:ln>
        </p:spPr>
      </p:pic>
      <p:sp>
        <p:nvSpPr>
          <p:cNvPr id="3943" name="Google Shape;3943;p245"/>
          <p:cNvSpPr txBox="1"/>
          <p:nvPr/>
        </p:nvSpPr>
        <p:spPr>
          <a:xfrm>
            <a:off x="261098" y="262999"/>
            <a:ext cx="1167300" cy="3003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Color guide</a:t>
            </a:r>
            <a:endParaRPr sz="1100"/>
          </a:p>
        </p:txBody>
      </p:sp>
      <p:sp>
        <p:nvSpPr>
          <p:cNvPr id="3944" name="Google Shape;3944;p245"/>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cticons" showMasterSp="0">
  <p:cSld name="Octicons">
    <p:bg>
      <p:bgPr>
        <a:solidFill>
          <a:srgbClr val="0A0C10"/>
        </a:solidFill>
      </p:bgPr>
    </p:bg>
    <p:spTree>
      <p:nvGrpSpPr>
        <p:cNvPr id="3945" name="Shape 3945"/>
        <p:cNvGrpSpPr/>
        <p:nvPr/>
      </p:nvGrpSpPr>
      <p:grpSpPr>
        <a:xfrm>
          <a:off x="0" y="0"/>
          <a:ext cx="0" cy="0"/>
          <a:chOff x="0" y="0"/>
          <a:chExt cx="0" cy="0"/>
        </a:xfrm>
      </p:grpSpPr>
      <p:sp>
        <p:nvSpPr>
          <p:cNvPr id="3946" name="Google Shape;3946;p246"/>
          <p:cNvSpPr/>
          <p:nvPr>
            <p:ph idx="2" type="pic"/>
          </p:nvPr>
        </p:nvSpPr>
        <p:spPr>
          <a:xfrm>
            <a:off x="231823" y="1182068"/>
            <a:ext cx="238200" cy="238200"/>
          </a:xfrm>
          <a:prstGeom prst="rect">
            <a:avLst/>
          </a:prstGeom>
          <a:noFill/>
          <a:ln>
            <a:noFill/>
          </a:ln>
        </p:spPr>
      </p:sp>
      <p:sp>
        <p:nvSpPr>
          <p:cNvPr id="3947" name="Google Shape;3947;p246"/>
          <p:cNvSpPr/>
          <p:nvPr>
            <p:ph idx="3" type="pic"/>
          </p:nvPr>
        </p:nvSpPr>
        <p:spPr>
          <a:xfrm>
            <a:off x="580670" y="1182068"/>
            <a:ext cx="238200" cy="238200"/>
          </a:xfrm>
          <a:prstGeom prst="rect">
            <a:avLst/>
          </a:prstGeom>
          <a:noFill/>
          <a:ln>
            <a:noFill/>
          </a:ln>
        </p:spPr>
      </p:sp>
      <p:sp>
        <p:nvSpPr>
          <p:cNvPr id="3948" name="Google Shape;3948;p246"/>
          <p:cNvSpPr/>
          <p:nvPr>
            <p:ph idx="4" type="pic"/>
          </p:nvPr>
        </p:nvSpPr>
        <p:spPr>
          <a:xfrm>
            <a:off x="929516" y="1182068"/>
            <a:ext cx="238200" cy="238200"/>
          </a:xfrm>
          <a:prstGeom prst="rect">
            <a:avLst/>
          </a:prstGeom>
          <a:noFill/>
          <a:ln>
            <a:noFill/>
          </a:ln>
        </p:spPr>
      </p:sp>
      <p:sp>
        <p:nvSpPr>
          <p:cNvPr id="3949" name="Google Shape;3949;p246"/>
          <p:cNvSpPr/>
          <p:nvPr>
            <p:ph idx="5" type="pic"/>
          </p:nvPr>
        </p:nvSpPr>
        <p:spPr>
          <a:xfrm>
            <a:off x="1278364" y="1182068"/>
            <a:ext cx="238200" cy="238200"/>
          </a:xfrm>
          <a:prstGeom prst="rect">
            <a:avLst/>
          </a:prstGeom>
          <a:noFill/>
          <a:ln>
            <a:noFill/>
          </a:ln>
        </p:spPr>
      </p:sp>
      <p:sp>
        <p:nvSpPr>
          <p:cNvPr id="3950" name="Google Shape;3950;p246"/>
          <p:cNvSpPr/>
          <p:nvPr>
            <p:ph idx="6" type="pic"/>
          </p:nvPr>
        </p:nvSpPr>
        <p:spPr>
          <a:xfrm>
            <a:off x="1976057" y="1182068"/>
            <a:ext cx="238200" cy="238200"/>
          </a:xfrm>
          <a:prstGeom prst="rect">
            <a:avLst/>
          </a:prstGeom>
          <a:noFill/>
          <a:ln>
            <a:noFill/>
          </a:ln>
        </p:spPr>
      </p:sp>
      <p:sp>
        <p:nvSpPr>
          <p:cNvPr id="3951" name="Google Shape;3951;p246"/>
          <p:cNvSpPr/>
          <p:nvPr>
            <p:ph idx="7" type="pic"/>
          </p:nvPr>
        </p:nvSpPr>
        <p:spPr>
          <a:xfrm>
            <a:off x="1627211" y="1182068"/>
            <a:ext cx="238200" cy="238200"/>
          </a:xfrm>
          <a:prstGeom prst="rect">
            <a:avLst/>
          </a:prstGeom>
          <a:noFill/>
          <a:ln>
            <a:noFill/>
          </a:ln>
        </p:spPr>
      </p:sp>
      <p:sp>
        <p:nvSpPr>
          <p:cNvPr id="3952" name="Google Shape;3952;p246"/>
          <p:cNvSpPr/>
          <p:nvPr>
            <p:ph idx="8" type="pic"/>
          </p:nvPr>
        </p:nvSpPr>
        <p:spPr>
          <a:xfrm>
            <a:off x="2324905" y="1182757"/>
            <a:ext cx="238200" cy="236400"/>
          </a:xfrm>
          <a:prstGeom prst="rect">
            <a:avLst/>
          </a:prstGeom>
          <a:noFill/>
          <a:ln>
            <a:noFill/>
          </a:ln>
        </p:spPr>
      </p:sp>
      <p:sp>
        <p:nvSpPr>
          <p:cNvPr id="3953" name="Google Shape;3953;p246"/>
          <p:cNvSpPr/>
          <p:nvPr>
            <p:ph idx="9" type="pic"/>
          </p:nvPr>
        </p:nvSpPr>
        <p:spPr>
          <a:xfrm>
            <a:off x="2672513" y="1182068"/>
            <a:ext cx="238200" cy="238200"/>
          </a:xfrm>
          <a:prstGeom prst="rect">
            <a:avLst/>
          </a:prstGeom>
          <a:noFill/>
          <a:ln>
            <a:noFill/>
          </a:ln>
        </p:spPr>
      </p:sp>
      <p:sp>
        <p:nvSpPr>
          <p:cNvPr id="3954" name="Google Shape;3954;p246"/>
          <p:cNvSpPr/>
          <p:nvPr>
            <p:ph idx="13" type="pic"/>
          </p:nvPr>
        </p:nvSpPr>
        <p:spPr>
          <a:xfrm>
            <a:off x="3021359" y="1182068"/>
            <a:ext cx="238200" cy="238200"/>
          </a:xfrm>
          <a:prstGeom prst="rect">
            <a:avLst/>
          </a:prstGeom>
          <a:noFill/>
          <a:ln>
            <a:noFill/>
          </a:ln>
        </p:spPr>
      </p:sp>
      <p:sp>
        <p:nvSpPr>
          <p:cNvPr id="3955" name="Google Shape;3955;p246"/>
          <p:cNvSpPr txBox="1"/>
          <p:nvPr/>
        </p:nvSpPr>
        <p:spPr>
          <a:xfrm>
            <a:off x="255638" y="269494"/>
            <a:ext cx="9642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Octicons </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(50pt icons)</a:t>
            </a:r>
            <a:endParaRPr sz="1100"/>
          </a:p>
        </p:txBody>
      </p:sp>
      <p:sp>
        <p:nvSpPr>
          <p:cNvPr id="3956" name="Google Shape;3956;p246"/>
          <p:cNvSpPr txBox="1"/>
          <p:nvPr/>
        </p:nvSpPr>
        <p:spPr>
          <a:xfrm>
            <a:off x="243622" y="944286"/>
            <a:ext cx="3630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People</a:t>
            </a:r>
            <a:endParaRPr sz="1100"/>
          </a:p>
        </p:txBody>
      </p:sp>
      <p:sp>
        <p:nvSpPr>
          <p:cNvPr id="3957" name="Google Shape;3957;p246"/>
          <p:cNvSpPr txBox="1"/>
          <p:nvPr/>
        </p:nvSpPr>
        <p:spPr>
          <a:xfrm>
            <a:off x="234992" y="1608843"/>
            <a:ext cx="5097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Developer</a:t>
            </a:r>
            <a:endParaRPr sz="1100"/>
          </a:p>
        </p:txBody>
      </p:sp>
      <p:sp>
        <p:nvSpPr>
          <p:cNvPr id="3958" name="Google Shape;3958;p246"/>
          <p:cNvSpPr/>
          <p:nvPr>
            <p:ph idx="14" type="pic"/>
          </p:nvPr>
        </p:nvSpPr>
        <p:spPr>
          <a:xfrm>
            <a:off x="235429" y="1900241"/>
            <a:ext cx="238200" cy="238200"/>
          </a:xfrm>
          <a:prstGeom prst="rect">
            <a:avLst/>
          </a:prstGeom>
          <a:noFill/>
          <a:ln>
            <a:noFill/>
          </a:ln>
        </p:spPr>
      </p:sp>
      <p:sp>
        <p:nvSpPr>
          <p:cNvPr id="3959" name="Google Shape;3959;p246"/>
          <p:cNvSpPr/>
          <p:nvPr>
            <p:ph idx="15" type="pic"/>
          </p:nvPr>
        </p:nvSpPr>
        <p:spPr>
          <a:xfrm>
            <a:off x="556603" y="1900241"/>
            <a:ext cx="238200" cy="238200"/>
          </a:xfrm>
          <a:prstGeom prst="rect">
            <a:avLst/>
          </a:prstGeom>
          <a:noFill/>
          <a:ln>
            <a:noFill/>
          </a:ln>
        </p:spPr>
      </p:sp>
      <p:sp>
        <p:nvSpPr>
          <p:cNvPr id="3960" name="Google Shape;3960;p246"/>
          <p:cNvSpPr/>
          <p:nvPr>
            <p:ph idx="16" type="pic"/>
          </p:nvPr>
        </p:nvSpPr>
        <p:spPr>
          <a:xfrm>
            <a:off x="877777" y="1906735"/>
            <a:ext cx="238200" cy="225000"/>
          </a:xfrm>
          <a:prstGeom prst="rect">
            <a:avLst/>
          </a:prstGeom>
          <a:noFill/>
          <a:ln>
            <a:noFill/>
          </a:ln>
        </p:spPr>
      </p:sp>
      <p:sp>
        <p:nvSpPr>
          <p:cNvPr id="3961" name="Google Shape;3961;p246"/>
          <p:cNvSpPr/>
          <p:nvPr>
            <p:ph idx="17" type="pic"/>
          </p:nvPr>
        </p:nvSpPr>
        <p:spPr>
          <a:xfrm>
            <a:off x="1198951" y="1900241"/>
            <a:ext cx="238200" cy="238200"/>
          </a:xfrm>
          <a:prstGeom prst="rect">
            <a:avLst/>
          </a:prstGeom>
          <a:noFill/>
          <a:ln>
            <a:noFill/>
          </a:ln>
        </p:spPr>
      </p:sp>
      <p:sp>
        <p:nvSpPr>
          <p:cNvPr id="3962" name="Google Shape;3962;p246"/>
          <p:cNvSpPr/>
          <p:nvPr>
            <p:ph idx="18" type="pic"/>
          </p:nvPr>
        </p:nvSpPr>
        <p:spPr>
          <a:xfrm>
            <a:off x="1841300" y="1885057"/>
            <a:ext cx="238200" cy="268800"/>
          </a:xfrm>
          <a:prstGeom prst="rect">
            <a:avLst/>
          </a:prstGeom>
          <a:noFill/>
          <a:ln>
            <a:noFill/>
          </a:ln>
        </p:spPr>
      </p:sp>
      <p:sp>
        <p:nvSpPr>
          <p:cNvPr id="3963" name="Google Shape;3963;p246"/>
          <p:cNvSpPr/>
          <p:nvPr>
            <p:ph idx="19" type="pic"/>
          </p:nvPr>
        </p:nvSpPr>
        <p:spPr>
          <a:xfrm>
            <a:off x="1520125" y="1899602"/>
            <a:ext cx="238200" cy="239100"/>
          </a:xfrm>
          <a:prstGeom prst="rect">
            <a:avLst/>
          </a:prstGeom>
          <a:noFill/>
          <a:ln>
            <a:noFill/>
          </a:ln>
        </p:spPr>
      </p:sp>
      <p:sp>
        <p:nvSpPr>
          <p:cNvPr id="3964" name="Google Shape;3964;p246"/>
          <p:cNvSpPr/>
          <p:nvPr>
            <p:ph idx="20" type="pic"/>
          </p:nvPr>
        </p:nvSpPr>
        <p:spPr>
          <a:xfrm>
            <a:off x="2162474" y="1900241"/>
            <a:ext cx="238200" cy="238200"/>
          </a:xfrm>
          <a:prstGeom prst="rect">
            <a:avLst/>
          </a:prstGeom>
          <a:noFill/>
          <a:ln>
            <a:noFill/>
          </a:ln>
        </p:spPr>
      </p:sp>
      <p:sp>
        <p:nvSpPr>
          <p:cNvPr id="3965" name="Google Shape;3965;p246"/>
          <p:cNvSpPr/>
          <p:nvPr>
            <p:ph idx="21" type="pic"/>
          </p:nvPr>
        </p:nvSpPr>
        <p:spPr>
          <a:xfrm>
            <a:off x="2483648" y="1900241"/>
            <a:ext cx="238200" cy="238200"/>
          </a:xfrm>
          <a:prstGeom prst="rect">
            <a:avLst/>
          </a:prstGeom>
          <a:noFill/>
          <a:ln>
            <a:noFill/>
          </a:ln>
        </p:spPr>
      </p:sp>
      <p:sp>
        <p:nvSpPr>
          <p:cNvPr id="3966" name="Google Shape;3966;p246"/>
          <p:cNvSpPr/>
          <p:nvPr>
            <p:ph idx="22" type="pic"/>
          </p:nvPr>
        </p:nvSpPr>
        <p:spPr>
          <a:xfrm>
            <a:off x="3468631" y="1900241"/>
            <a:ext cx="195300" cy="238200"/>
          </a:xfrm>
          <a:prstGeom prst="rect">
            <a:avLst/>
          </a:prstGeom>
          <a:noFill/>
          <a:ln>
            <a:noFill/>
          </a:ln>
        </p:spPr>
      </p:sp>
      <p:sp>
        <p:nvSpPr>
          <p:cNvPr id="3967" name="Google Shape;3967;p246"/>
          <p:cNvSpPr/>
          <p:nvPr>
            <p:ph idx="23" type="pic"/>
          </p:nvPr>
        </p:nvSpPr>
        <p:spPr>
          <a:xfrm>
            <a:off x="2804822" y="1900241"/>
            <a:ext cx="238200" cy="238200"/>
          </a:xfrm>
          <a:prstGeom prst="rect">
            <a:avLst/>
          </a:prstGeom>
          <a:noFill/>
          <a:ln>
            <a:noFill/>
          </a:ln>
        </p:spPr>
      </p:sp>
      <p:sp>
        <p:nvSpPr>
          <p:cNvPr id="3968" name="Google Shape;3968;p246"/>
          <p:cNvSpPr/>
          <p:nvPr>
            <p:ph idx="24" type="pic"/>
          </p:nvPr>
        </p:nvSpPr>
        <p:spPr>
          <a:xfrm>
            <a:off x="3125360" y="1900241"/>
            <a:ext cx="239100" cy="238200"/>
          </a:xfrm>
          <a:prstGeom prst="rect">
            <a:avLst/>
          </a:prstGeom>
          <a:noFill/>
          <a:ln>
            <a:noFill/>
          </a:ln>
        </p:spPr>
      </p:sp>
      <p:sp>
        <p:nvSpPr>
          <p:cNvPr id="3969" name="Google Shape;3969;p246"/>
          <p:cNvSpPr/>
          <p:nvPr>
            <p:ph idx="25" type="pic"/>
          </p:nvPr>
        </p:nvSpPr>
        <p:spPr>
          <a:xfrm>
            <a:off x="4095025" y="1900241"/>
            <a:ext cx="227100" cy="238200"/>
          </a:xfrm>
          <a:prstGeom prst="rect">
            <a:avLst/>
          </a:prstGeom>
          <a:noFill/>
          <a:ln>
            <a:noFill/>
          </a:ln>
        </p:spPr>
      </p:sp>
      <p:sp>
        <p:nvSpPr>
          <p:cNvPr id="3970" name="Google Shape;3970;p246"/>
          <p:cNvSpPr/>
          <p:nvPr>
            <p:ph idx="26" type="pic"/>
          </p:nvPr>
        </p:nvSpPr>
        <p:spPr>
          <a:xfrm>
            <a:off x="3768346" y="1900241"/>
            <a:ext cx="238200" cy="238200"/>
          </a:xfrm>
          <a:prstGeom prst="rect">
            <a:avLst/>
          </a:prstGeom>
          <a:noFill/>
          <a:ln>
            <a:noFill/>
          </a:ln>
        </p:spPr>
      </p:sp>
      <p:sp>
        <p:nvSpPr>
          <p:cNvPr id="3971" name="Google Shape;3971;p246"/>
          <p:cNvSpPr/>
          <p:nvPr>
            <p:ph idx="27" type="pic"/>
          </p:nvPr>
        </p:nvSpPr>
        <p:spPr>
          <a:xfrm>
            <a:off x="5078840" y="1900241"/>
            <a:ext cx="186600" cy="238200"/>
          </a:xfrm>
          <a:prstGeom prst="rect">
            <a:avLst/>
          </a:prstGeom>
          <a:noFill/>
          <a:ln>
            <a:noFill/>
          </a:ln>
        </p:spPr>
      </p:sp>
      <p:sp>
        <p:nvSpPr>
          <p:cNvPr id="3972" name="Google Shape;3972;p246"/>
          <p:cNvSpPr/>
          <p:nvPr>
            <p:ph idx="28" type="pic"/>
          </p:nvPr>
        </p:nvSpPr>
        <p:spPr>
          <a:xfrm>
            <a:off x="4410056" y="1900241"/>
            <a:ext cx="239100" cy="238200"/>
          </a:xfrm>
          <a:prstGeom prst="rect">
            <a:avLst/>
          </a:prstGeom>
          <a:noFill/>
          <a:ln>
            <a:noFill/>
          </a:ln>
        </p:spPr>
      </p:sp>
      <p:sp>
        <p:nvSpPr>
          <p:cNvPr id="3973" name="Google Shape;3973;p246"/>
          <p:cNvSpPr/>
          <p:nvPr>
            <p:ph idx="29" type="pic"/>
          </p:nvPr>
        </p:nvSpPr>
        <p:spPr>
          <a:xfrm>
            <a:off x="4731869" y="1900241"/>
            <a:ext cx="238200" cy="238200"/>
          </a:xfrm>
          <a:prstGeom prst="rect">
            <a:avLst/>
          </a:prstGeom>
          <a:noFill/>
          <a:ln>
            <a:noFill/>
          </a:ln>
        </p:spPr>
      </p:sp>
      <p:sp>
        <p:nvSpPr>
          <p:cNvPr id="3974" name="Google Shape;3974;p246"/>
          <p:cNvSpPr/>
          <p:nvPr>
            <p:ph idx="30" type="pic"/>
          </p:nvPr>
        </p:nvSpPr>
        <p:spPr>
          <a:xfrm>
            <a:off x="5373581" y="1900241"/>
            <a:ext cx="239100" cy="238200"/>
          </a:xfrm>
          <a:prstGeom prst="rect">
            <a:avLst/>
          </a:prstGeom>
          <a:noFill/>
          <a:ln>
            <a:noFill/>
          </a:ln>
        </p:spPr>
      </p:sp>
      <p:sp>
        <p:nvSpPr>
          <p:cNvPr id="3975" name="Google Shape;3975;p246"/>
          <p:cNvSpPr/>
          <p:nvPr>
            <p:ph idx="31" type="pic"/>
          </p:nvPr>
        </p:nvSpPr>
        <p:spPr>
          <a:xfrm>
            <a:off x="5694755" y="1900241"/>
            <a:ext cx="239100" cy="238200"/>
          </a:xfrm>
          <a:prstGeom prst="rect">
            <a:avLst/>
          </a:prstGeom>
          <a:noFill/>
          <a:ln>
            <a:noFill/>
          </a:ln>
        </p:spPr>
      </p:sp>
      <p:sp>
        <p:nvSpPr>
          <p:cNvPr id="3976" name="Google Shape;3976;p246"/>
          <p:cNvSpPr/>
          <p:nvPr>
            <p:ph idx="32" type="pic"/>
          </p:nvPr>
        </p:nvSpPr>
        <p:spPr>
          <a:xfrm>
            <a:off x="6016565" y="1900241"/>
            <a:ext cx="238200" cy="238200"/>
          </a:xfrm>
          <a:prstGeom prst="rect">
            <a:avLst/>
          </a:prstGeom>
          <a:noFill/>
          <a:ln>
            <a:noFill/>
          </a:ln>
        </p:spPr>
      </p:sp>
      <p:sp>
        <p:nvSpPr>
          <p:cNvPr id="3977" name="Google Shape;3977;p246"/>
          <p:cNvSpPr/>
          <p:nvPr>
            <p:ph idx="33" type="pic"/>
          </p:nvPr>
        </p:nvSpPr>
        <p:spPr>
          <a:xfrm>
            <a:off x="6337103" y="1900241"/>
            <a:ext cx="239100" cy="238200"/>
          </a:xfrm>
          <a:prstGeom prst="rect">
            <a:avLst/>
          </a:prstGeom>
          <a:noFill/>
          <a:ln>
            <a:noFill/>
          </a:ln>
        </p:spPr>
      </p:sp>
      <p:sp>
        <p:nvSpPr>
          <p:cNvPr id="3978" name="Google Shape;3978;p246"/>
          <p:cNvSpPr/>
          <p:nvPr>
            <p:ph idx="34" type="pic"/>
          </p:nvPr>
        </p:nvSpPr>
        <p:spPr>
          <a:xfrm>
            <a:off x="6658915" y="1900241"/>
            <a:ext cx="238200" cy="238200"/>
          </a:xfrm>
          <a:prstGeom prst="rect">
            <a:avLst/>
          </a:prstGeom>
          <a:noFill/>
          <a:ln>
            <a:noFill/>
          </a:ln>
        </p:spPr>
      </p:sp>
      <p:sp>
        <p:nvSpPr>
          <p:cNvPr id="3979" name="Google Shape;3979;p246"/>
          <p:cNvSpPr/>
          <p:nvPr>
            <p:ph idx="35" type="pic"/>
          </p:nvPr>
        </p:nvSpPr>
        <p:spPr>
          <a:xfrm>
            <a:off x="6980089" y="1900241"/>
            <a:ext cx="238200" cy="238200"/>
          </a:xfrm>
          <a:prstGeom prst="rect">
            <a:avLst/>
          </a:prstGeom>
          <a:noFill/>
          <a:ln>
            <a:noFill/>
          </a:ln>
        </p:spPr>
      </p:sp>
      <p:sp>
        <p:nvSpPr>
          <p:cNvPr id="3980" name="Google Shape;3980;p246"/>
          <p:cNvSpPr/>
          <p:nvPr>
            <p:ph idx="36" type="pic"/>
          </p:nvPr>
        </p:nvSpPr>
        <p:spPr>
          <a:xfrm>
            <a:off x="7301263" y="1899602"/>
            <a:ext cx="238200" cy="239100"/>
          </a:xfrm>
          <a:prstGeom prst="rect">
            <a:avLst/>
          </a:prstGeom>
          <a:noFill/>
          <a:ln>
            <a:noFill/>
          </a:ln>
        </p:spPr>
      </p:sp>
      <p:sp>
        <p:nvSpPr>
          <p:cNvPr id="3981" name="Google Shape;3981;p246"/>
          <p:cNvSpPr/>
          <p:nvPr>
            <p:ph idx="37" type="pic"/>
          </p:nvPr>
        </p:nvSpPr>
        <p:spPr>
          <a:xfrm>
            <a:off x="257393" y="2266085"/>
            <a:ext cx="238200" cy="238200"/>
          </a:xfrm>
          <a:prstGeom prst="rect">
            <a:avLst/>
          </a:prstGeom>
          <a:noFill/>
          <a:ln>
            <a:noFill/>
          </a:ln>
        </p:spPr>
      </p:sp>
      <p:sp>
        <p:nvSpPr>
          <p:cNvPr id="3982" name="Google Shape;3982;p246"/>
          <p:cNvSpPr/>
          <p:nvPr>
            <p:ph idx="38" type="pic"/>
          </p:nvPr>
        </p:nvSpPr>
        <p:spPr>
          <a:xfrm>
            <a:off x="7622438" y="1921772"/>
            <a:ext cx="238200" cy="195000"/>
          </a:xfrm>
          <a:prstGeom prst="rect">
            <a:avLst/>
          </a:prstGeom>
          <a:noFill/>
          <a:ln>
            <a:noFill/>
          </a:ln>
        </p:spPr>
      </p:sp>
      <p:sp>
        <p:nvSpPr>
          <p:cNvPr id="3983" name="Google Shape;3983;p246"/>
          <p:cNvSpPr/>
          <p:nvPr>
            <p:ph idx="39" type="pic"/>
          </p:nvPr>
        </p:nvSpPr>
        <p:spPr>
          <a:xfrm>
            <a:off x="625022" y="2266774"/>
            <a:ext cx="238200" cy="236400"/>
          </a:xfrm>
          <a:prstGeom prst="rect">
            <a:avLst/>
          </a:prstGeom>
          <a:noFill/>
          <a:ln>
            <a:noFill/>
          </a:ln>
        </p:spPr>
      </p:sp>
      <p:sp>
        <p:nvSpPr>
          <p:cNvPr id="3984" name="Google Shape;3984;p246"/>
          <p:cNvSpPr/>
          <p:nvPr>
            <p:ph idx="40" type="pic"/>
          </p:nvPr>
        </p:nvSpPr>
        <p:spPr>
          <a:xfrm>
            <a:off x="900143" y="2266085"/>
            <a:ext cx="238200" cy="238200"/>
          </a:xfrm>
          <a:prstGeom prst="rect">
            <a:avLst/>
          </a:prstGeom>
          <a:noFill/>
          <a:ln>
            <a:noFill/>
          </a:ln>
        </p:spPr>
      </p:sp>
      <p:sp>
        <p:nvSpPr>
          <p:cNvPr id="3985" name="Google Shape;3985;p246"/>
          <p:cNvSpPr/>
          <p:nvPr>
            <p:ph idx="41" type="pic"/>
          </p:nvPr>
        </p:nvSpPr>
        <p:spPr>
          <a:xfrm>
            <a:off x="1199312" y="2266085"/>
            <a:ext cx="238200" cy="238200"/>
          </a:xfrm>
          <a:prstGeom prst="rect">
            <a:avLst/>
          </a:prstGeom>
          <a:noFill/>
          <a:ln>
            <a:noFill/>
          </a:ln>
        </p:spPr>
      </p:sp>
      <p:sp>
        <p:nvSpPr>
          <p:cNvPr id="3986" name="Google Shape;3986;p246"/>
          <p:cNvSpPr/>
          <p:nvPr>
            <p:ph idx="42" type="pic"/>
          </p:nvPr>
        </p:nvSpPr>
        <p:spPr>
          <a:xfrm>
            <a:off x="1533526" y="2266085"/>
            <a:ext cx="212700" cy="238200"/>
          </a:xfrm>
          <a:prstGeom prst="rect">
            <a:avLst/>
          </a:prstGeom>
          <a:noFill/>
          <a:ln>
            <a:noFill/>
          </a:ln>
        </p:spPr>
      </p:sp>
      <p:sp>
        <p:nvSpPr>
          <p:cNvPr id="3987" name="Google Shape;3987;p246"/>
          <p:cNvSpPr/>
          <p:nvPr>
            <p:ph idx="43" type="pic"/>
          </p:nvPr>
        </p:nvSpPr>
        <p:spPr>
          <a:xfrm>
            <a:off x="1859092" y="2266085"/>
            <a:ext cx="238200" cy="238200"/>
          </a:xfrm>
          <a:prstGeom prst="rect">
            <a:avLst/>
          </a:prstGeom>
          <a:noFill/>
          <a:ln>
            <a:noFill/>
          </a:ln>
        </p:spPr>
      </p:sp>
      <p:sp>
        <p:nvSpPr>
          <p:cNvPr id="3988" name="Google Shape;3988;p246"/>
          <p:cNvSpPr/>
          <p:nvPr>
            <p:ph idx="44" type="pic"/>
          </p:nvPr>
        </p:nvSpPr>
        <p:spPr>
          <a:xfrm>
            <a:off x="2518871" y="2266085"/>
            <a:ext cx="213600" cy="238200"/>
          </a:xfrm>
          <a:prstGeom prst="rect">
            <a:avLst/>
          </a:prstGeom>
          <a:noFill/>
          <a:ln>
            <a:noFill/>
          </a:ln>
        </p:spPr>
      </p:sp>
      <p:sp>
        <p:nvSpPr>
          <p:cNvPr id="3989" name="Google Shape;3989;p246"/>
          <p:cNvSpPr/>
          <p:nvPr>
            <p:ph idx="45" type="pic"/>
          </p:nvPr>
        </p:nvSpPr>
        <p:spPr>
          <a:xfrm>
            <a:off x="2170718" y="2266085"/>
            <a:ext cx="238200" cy="238200"/>
          </a:xfrm>
          <a:prstGeom prst="rect">
            <a:avLst/>
          </a:prstGeom>
          <a:noFill/>
          <a:ln>
            <a:noFill/>
          </a:ln>
        </p:spPr>
      </p:sp>
      <p:sp>
        <p:nvSpPr>
          <p:cNvPr id="3990" name="Google Shape;3990;p246"/>
          <p:cNvSpPr/>
          <p:nvPr>
            <p:ph idx="46" type="pic"/>
          </p:nvPr>
        </p:nvSpPr>
        <p:spPr>
          <a:xfrm>
            <a:off x="2806004" y="2266085"/>
            <a:ext cx="213600" cy="238200"/>
          </a:xfrm>
          <a:prstGeom prst="rect">
            <a:avLst/>
          </a:prstGeom>
          <a:noFill/>
          <a:ln>
            <a:noFill/>
          </a:ln>
        </p:spPr>
      </p:sp>
      <p:sp>
        <p:nvSpPr>
          <p:cNvPr id="3991" name="Google Shape;3991;p246"/>
          <p:cNvSpPr/>
          <p:nvPr>
            <p:ph idx="47" type="pic"/>
          </p:nvPr>
        </p:nvSpPr>
        <p:spPr>
          <a:xfrm>
            <a:off x="3092108" y="2266085"/>
            <a:ext cx="213600" cy="238200"/>
          </a:xfrm>
          <a:prstGeom prst="rect">
            <a:avLst/>
          </a:prstGeom>
          <a:noFill/>
          <a:ln>
            <a:noFill/>
          </a:ln>
        </p:spPr>
      </p:sp>
      <p:sp>
        <p:nvSpPr>
          <p:cNvPr id="3992" name="Google Shape;3992;p246"/>
          <p:cNvSpPr/>
          <p:nvPr>
            <p:ph idx="48" type="pic"/>
          </p:nvPr>
        </p:nvSpPr>
        <p:spPr>
          <a:xfrm>
            <a:off x="3441292" y="2281298"/>
            <a:ext cx="238200" cy="207600"/>
          </a:xfrm>
          <a:prstGeom prst="rect">
            <a:avLst/>
          </a:prstGeom>
          <a:noFill/>
          <a:ln>
            <a:noFill/>
          </a:ln>
        </p:spPr>
      </p:sp>
      <p:sp>
        <p:nvSpPr>
          <p:cNvPr id="3993" name="Google Shape;3993;p246"/>
          <p:cNvSpPr/>
          <p:nvPr>
            <p:ph idx="49" type="pic"/>
          </p:nvPr>
        </p:nvSpPr>
        <p:spPr>
          <a:xfrm>
            <a:off x="4014175" y="2278183"/>
            <a:ext cx="238200" cy="213900"/>
          </a:xfrm>
          <a:prstGeom prst="rect">
            <a:avLst/>
          </a:prstGeom>
          <a:noFill/>
          <a:ln>
            <a:noFill/>
          </a:ln>
        </p:spPr>
      </p:sp>
      <p:sp>
        <p:nvSpPr>
          <p:cNvPr id="3994" name="Google Shape;3994;p246"/>
          <p:cNvSpPr/>
          <p:nvPr>
            <p:ph idx="50" type="pic"/>
          </p:nvPr>
        </p:nvSpPr>
        <p:spPr>
          <a:xfrm>
            <a:off x="3728425" y="2266085"/>
            <a:ext cx="238200" cy="238200"/>
          </a:xfrm>
          <a:prstGeom prst="rect">
            <a:avLst/>
          </a:prstGeom>
          <a:noFill/>
          <a:ln>
            <a:noFill/>
          </a:ln>
        </p:spPr>
      </p:sp>
      <p:sp>
        <p:nvSpPr>
          <p:cNvPr id="3995" name="Google Shape;3995;p246"/>
          <p:cNvSpPr/>
          <p:nvPr>
            <p:ph idx="51" type="pic"/>
          </p:nvPr>
        </p:nvSpPr>
        <p:spPr>
          <a:xfrm>
            <a:off x="4299925" y="2266085"/>
            <a:ext cx="238200" cy="238200"/>
          </a:xfrm>
          <a:prstGeom prst="rect">
            <a:avLst/>
          </a:prstGeom>
          <a:noFill/>
          <a:ln>
            <a:noFill/>
          </a:ln>
        </p:spPr>
      </p:sp>
      <p:sp>
        <p:nvSpPr>
          <p:cNvPr id="3996" name="Google Shape;3996;p246"/>
          <p:cNvSpPr/>
          <p:nvPr>
            <p:ph idx="52" type="pic"/>
          </p:nvPr>
        </p:nvSpPr>
        <p:spPr>
          <a:xfrm>
            <a:off x="4538050" y="2266085"/>
            <a:ext cx="238200" cy="238200"/>
          </a:xfrm>
          <a:prstGeom prst="rect">
            <a:avLst/>
          </a:prstGeom>
          <a:noFill/>
          <a:ln>
            <a:noFill/>
          </a:ln>
        </p:spPr>
      </p:sp>
      <p:sp>
        <p:nvSpPr>
          <p:cNvPr id="3997" name="Google Shape;3997;p246"/>
          <p:cNvSpPr/>
          <p:nvPr>
            <p:ph idx="53" type="pic"/>
          </p:nvPr>
        </p:nvSpPr>
        <p:spPr>
          <a:xfrm>
            <a:off x="4776175" y="2266718"/>
            <a:ext cx="238200" cy="236700"/>
          </a:xfrm>
          <a:prstGeom prst="rect">
            <a:avLst/>
          </a:prstGeom>
          <a:noFill/>
          <a:ln>
            <a:noFill/>
          </a:ln>
        </p:spPr>
      </p:sp>
      <p:sp>
        <p:nvSpPr>
          <p:cNvPr id="3998" name="Google Shape;3998;p246"/>
          <p:cNvSpPr/>
          <p:nvPr>
            <p:ph idx="54" type="pic"/>
          </p:nvPr>
        </p:nvSpPr>
        <p:spPr>
          <a:xfrm>
            <a:off x="5671478" y="2324984"/>
            <a:ext cx="238200" cy="120300"/>
          </a:xfrm>
          <a:prstGeom prst="rect">
            <a:avLst/>
          </a:prstGeom>
          <a:noFill/>
          <a:ln>
            <a:noFill/>
          </a:ln>
        </p:spPr>
      </p:sp>
      <p:sp>
        <p:nvSpPr>
          <p:cNvPr id="3999" name="Google Shape;3999;p246"/>
          <p:cNvSpPr/>
          <p:nvPr>
            <p:ph idx="55" type="pic"/>
          </p:nvPr>
        </p:nvSpPr>
        <p:spPr>
          <a:xfrm>
            <a:off x="5061925" y="2266085"/>
            <a:ext cx="238200" cy="238200"/>
          </a:xfrm>
          <a:prstGeom prst="rect">
            <a:avLst/>
          </a:prstGeom>
          <a:noFill/>
          <a:ln>
            <a:noFill/>
          </a:ln>
        </p:spPr>
      </p:sp>
      <p:sp>
        <p:nvSpPr>
          <p:cNvPr id="4000" name="Google Shape;4000;p246"/>
          <p:cNvSpPr/>
          <p:nvPr>
            <p:ph idx="56" type="pic"/>
          </p:nvPr>
        </p:nvSpPr>
        <p:spPr>
          <a:xfrm>
            <a:off x="5349058" y="2266718"/>
            <a:ext cx="238200" cy="236700"/>
          </a:xfrm>
          <a:prstGeom prst="rect">
            <a:avLst/>
          </a:prstGeom>
          <a:noFill/>
          <a:ln>
            <a:noFill/>
          </a:ln>
        </p:spPr>
      </p:sp>
      <p:sp>
        <p:nvSpPr>
          <p:cNvPr id="4001" name="Google Shape;4001;p246"/>
          <p:cNvSpPr/>
          <p:nvPr>
            <p:ph idx="57" type="pic"/>
          </p:nvPr>
        </p:nvSpPr>
        <p:spPr>
          <a:xfrm>
            <a:off x="5993900" y="2266085"/>
            <a:ext cx="238200" cy="238200"/>
          </a:xfrm>
          <a:prstGeom prst="rect">
            <a:avLst/>
          </a:prstGeom>
          <a:noFill/>
          <a:ln>
            <a:noFill/>
          </a:ln>
        </p:spPr>
      </p:sp>
      <p:sp>
        <p:nvSpPr>
          <p:cNvPr id="4002" name="Google Shape;4002;p246"/>
          <p:cNvSpPr/>
          <p:nvPr>
            <p:ph idx="58" type="pic"/>
          </p:nvPr>
        </p:nvSpPr>
        <p:spPr>
          <a:xfrm>
            <a:off x="6316321" y="2266085"/>
            <a:ext cx="238200" cy="238200"/>
          </a:xfrm>
          <a:prstGeom prst="rect">
            <a:avLst/>
          </a:prstGeom>
          <a:noFill/>
          <a:ln>
            <a:noFill/>
          </a:ln>
        </p:spPr>
      </p:sp>
      <p:sp>
        <p:nvSpPr>
          <p:cNvPr id="4003" name="Google Shape;4003;p246"/>
          <p:cNvSpPr/>
          <p:nvPr>
            <p:ph idx="59" type="pic"/>
          </p:nvPr>
        </p:nvSpPr>
        <p:spPr>
          <a:xfrm>
            <a:off x="6638105" y="2266718"/>
            <a:ext cx="238200" cy="236700"/>
          </a:xfrm>
          <a:prstGeom prst="rect">
            <a:avLst/>
          </a:prstGeom>
          <a:noFill/>
          <a:ln>
            <a:noFill/>
          </a:ln>
        </p:spPr>
      </p:sp>
      <p:sp>
        <p:nvSpPr>
          <p:cNvPr id="4004" name="Google Shape;4004;p246"/>
          <p:cNvSpPr/>
          <p:nvPr>
            <p:ph idx="60" type="pic"/>
          </p:nvPr>
        </p:nvSpPr>
        <p:spPr>
          <a:xfrm>
            <a:off x="7274246" y="2274745"/>
            <a:ext cx="238200" cy="220800"/>
          </a:xfrm>
          <a:prstGeom prst="rect">
            <a:avLst/>
          </a:prstGeom>
          <a:noFill/>
          <a:ln>
            <a:noFill/>
          </a:ln>
        </p:spPr>
      </p:sp>
      <p:sp>
        <p:nvSpPr>
          <p:cNvPr id="4005" name="Google Shape;4005;p246"/>
          <p:cNvSpPr/>
          <p:nvPr>
            <p:ph idx="61" type="pic"/>
          </p:nvPr>
        </p:nvSpPr>
        <p:spPr>
          <a:xfrm>
            <a:off x="6961163" y="2266085"/>
            <a:ext cx="238200" cy="238200"/>
          </a:xfrm>
          <a:prstGeom prst="rect">
            <a:avLst/>
          </a:prstGeom>
          <a:noFill/>
          <a:ln>
            <a:noFill/>
          </a:ln>
        </p:spPr>
      </p:sp>
      <p:sp>
        <p:nvSpPr>
          <p:cNvPr id="4006" name="Google Shape;4006;p246"/>
          <p:cNvSpPr/>
          <p:nvPr>
            <p:ph idx="62" type="pic"/>
          </p:nvPr>
        </p:nvSpPr>
        <p:spPr>
          <a:xfrm>
            <a:off x="7605314" y="2266774"/>
            <a:ext cx="238200" cy="236400"/>
          </a:xfrm>
          <a:prstGeom prst="rect">
            <a:avLst/>
          </a:prstGeom>
          <a:noFill/>
          <a:ln>
            <a:noFill/>
          </a:ln>
        </p:spPr>
      </p:sp>
      <p:sp>
        <p:nvSpPr>
          <p:cNvPr id="4007" name="Google Shape;4007;p246"/>
          <p:cNvSpPr txBox="1"/>
          <p:nvPr/>
        </p:nvSpPr>
        <p:spPr>
          <a:xfrm>
            <a:off x="235381" y="2737233"/>
            <a:ext cx="3966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Objects</a:t>
            </a:r>
            <a:endParaRPr sz="1100"/>
          </a:p>
        </p:txBody>
      </p:sp>
      <p:sp>
        <p:nvSpPr>
          <p:cNvPr id="4008" name="Google Shape;4008;p246"/>
          <p:cNvSpPr/>
          <p:nvPr>
            <p:ph idx="63" type="pic"/>
          </p:nvPr>
        </p:nvSpPr>
        <p:spPr>
          <a:xfrm>
            <a:off x="236158" y="3024941"/>
            <a:ext cx="238200" cy="238200"/>
          </a:xfrm>
          <a:prstGeom prst="rect">
            <a:avLst/>
          </a:prstGeom>
          <a:noFill/>
          <a:ln>
            <a:noFill/>
          </a:ln>
        </p:spPr>
      </p:sp>
      <p:sp>
        <p:nvSpPr>
          <p:cNvPr id="4009" name="Google Shape;4009;p246"/>
          <p:cNvSpPr/>
          <p:nvPr>
            <p:ph idx="64" type="pic"/>
          </p:nvPr>
        </p:nvSpPr>
        <p:spPr>
          <a:xfrm>
            <a:off x="512266" y="3024941"/>
            <a:ext cx="238200" cy="238200"/>
          </a:xfrm>
          <a:prstGeom prst="rect">
            <a:avLst/>
          </a:prstGeom>
          <a:noFill/>
          <a:ln>
            <a:noFill/>
          </a:ln>
        </p:spPr>
      </p:sp>
      <p:sp>
        <p:nvSpPr>
          <p:cNvPr id="4010" name="Google Shape;4010;p246"/>
          <p:cNvSpPr/>
          <p:nvPr>
            <p:ph idx="65" type="pic"/>
          </p:nvPr>
        </p:nvSpPr>
        <p:spPr>
          <a:xfrm>
            <a:off x="788374" y="3024941"/>
            <a:ext cx="238200" cy="238200"/>
          </a:xfrm>
          <a:prstGeom prst="rect">
            <a:avLst/>
          </a:prstGeom>
          <a:noFill/>
          <a:ln>
            <a:noFill/>
          </a:ln>
        </p:spPr>
      </p:sp>
      <p:sp>
        <p:nvSpPr>
          <p:cNvPr id="4011" name="Google Shape;4011;p246"/>
          <p:cNvSpPr/>
          <p:nvPr>
            <p:ph idx="66" type="pic"/>
          </p:nvPr>
        </p:nvSpPr>
        <p:spPr>
          <a:xfrm>
            <a:off x="1064482" y="3024941"/>
            <a:ext cx="238200" cy="238200"/>
          </a:xfrm>
          <a:prstGeom prst="rect">
            <a:avLst/>
          </a:prstGeom>
          <a:noFill/>
          <a:ln>
            <a:noFill/>
          </a:ln>
        </p:spPr>
      </p:sp>
      <p:sp>
        <p:nvSpPr>
          <p:cNvPr id="4012" name="Google Shape;4012;p246"/>
          <p:cNvSpPr/>
          <p:nvPr>
            <p:ph idx="67" type="pic"/>
          </p:nvPr>
        </p:nvSpPr>
        <p:spPr>
          <a:xfrm>
            <a:off x="1340590" y="3024941"/>
            <a:ext cx="238200" cy="238200"/>
          </a:xfrm>
          <a:prstGeom prst="rect">
            <a:avLst/>
          </a:prstGeom>
          <a:noFill/>
          <a:ln>
            <a:noFill/>
          </a:ln>
        </p:spPr>
      </p:sp>
      <p:sp>
        <p:nvSpPr>
          <p:cNvPr id="4013" name="Google Shape;4013;p246"/>
          <p:cNvSpPr/>
          <p:nvPr>
            <p:ph idx="68" type="pic"/>
          </p:nvPr>
        </p:nvSpPr>
        <p:spPr>
          <a:xfrm>
            <a:off x="1616698" y="3024941"/>
            <a:ext cx="238200" cy="238200"/>
          </a:xfrm>
          <a:prstGeom prst="rect">
            <a:avLst/>
          </a:prstGeom>
          <a:noFill/>
          <a:ln>
            <a:noFill/>
          </a:ln>
        </p:spPr>
      </p:sp>
      <p:sp>
        <p:nvSpPr>
          <p:cNvPr id="4014" name="Google Shape;4014;p246"/>
          <p:cNvSpPr/>
          <p:nvPr>
            <p:ph idx="69" type="pic"/>
          </p:nvPr>
        </p:nvSpPr>
        <p:spPr>
          <a:xfrm>
            <a:off x="1892806" y="3024941"/>
            <a:ext cx="238200" cy="238200"/>
          </a:xfrm>
          <a:prstGeom prst="rect">
            <a:avLst/>
          </a:prstGeom>
          <a:noFill/>
          <a:ln>
            <a:noFill/>
          </a:ln>
        </p:spPr>
      </p:sp>
      <p:sp>
        <p:nvSpPr>
          <p:cNvPr id="4015" name="Google Shape;4015;p246"/>
          <p:cNvSpPr/>
          <p:nvPr>
            <p:ph idx="70" type="pic"/>
          </p:nvPr>
        </p:nvSpPr>
        <p:spPr>
          <a:xfrm>
            <a:off x="2168914" y="3024941"/>
            <a:ext cx="238200" cy="238200"/>
          </a:xfrm>
          <a:prstGeom prst="rect">
            <a:avLst/>
          </a:prstGeom>
          <a:noFill/>
          <a:ln>
            <a:noFill/>
          </a:ln>
        </p:spPr>
      </p:sp>
      <p:sp>
        <p:nvSpPr>
          <p:cNvPr id="4016" name="Google Shape;4016;p246"/>
          <p:cNvSpPr/>
          <p:nvPr>
            <p:ph idx="71" type="pic"/>
          </p:nvPr>
        </p:nvSpPr>
        <p:spPr>
          <a:xfrm>
            <a:off x="2447147" y="3024941"/>
            <a:ext cx="233700" cy="238200"/>
          </a:xfrm>
          <a:prstGeom prst="rect">
            <a:avLst/>
          </a:prstGeom>
          <a:noFill/>
          <a:ln>
            <a:noFill/>
          </a:ln>
        </p:spPr>
      </p:sp>
      <p:sp>
        <p:nvSpPr>
          <p:cNvPr id="4017" name="Google Shape;4017;p246"/>
          <p:cNvSpPr/>
          <p:nvPr>
            <p:ph idx="72" type="pic"/>
          </p:nvPr>
        </p:nvSpPr>
        <p:spPr>
          <a:xfrm>
            <a:off x="2721130" y="3024941"/>
            <a:ext cx="238200" cy="238200"/>
          </a:xfrm>
          <a:prstGeom prst="rect">
            <a:avLst/>
          </a:prstGeom>
          <a:noFill/>
          <a:ln>
            <a:noFill/>
          </a:ln>
        </p:spPr>
      </p:sp>
      <p:sp>
        <p:nvSpPr>
          <p:cNvPr id="4018" name="Google Shape;4018;p246"/>
          <p:cNvSpPr/>
          <p:nvPr>
            <p:ph idx="73" type="pic"/>
          </p:nvPr>
        </p:nvSpPr>
        <p:spPr>
          <a:xfrm>
            <a:off x="3299143" y="3024941"/>
            <a:ext cx="186600" cy="238200"/>
          </a:xfrm>
          <a:prstGeom prst="rect">
            <a:avLst/>
          </a:prstGeom>
          <a:noFill/>
          <a:ln>
            <a:noFill/>
          </a:ln>
        </p:spPr>
      </p:sp>
      <p:sp>
        <p:nvSpPr>
          <p:cNvPr id="4019" name="Google Shape;4019;p246"/>
          <p:cNvSpPr/>
          <p:nvPr>
            <p:ph idx="74" type="pic"/>
          </p:nvPr>
        </p:nvSpPr>
        <p:spPr>
          <a:xfrm>
            <a:off x="2997238" y="3024941"/>
            <a:ext cx="238200" cy="238200"/>
          </a:xfrm>
          <a:prstGeom prst="rect">
            <a:avLst/>
          </a:prstGeom>
          <a:noFill/>
          <a:ln>
            <a:noFill/>
          </a:ln>
        </p:spPr>
      </p:sp>
      <p:sp>
        <p:nvSpPr>
          <p:cNvPr id="4020" name="Google Shape;4020;p246"/>
          <p:cNvSpPr/>
          <p:nvPr>
            <p:ph idx="75" type="pic"/>
          </p:nvPr>
        </p:nvSpPr>
        <p:spPr>
          <a:xfrm>
            <a:off x="3549454" y="3040641"/>
            <a:ext cx="238200" cy="206700"/>
          </a:xfrm>
          <a:prstGeom prst="rect">
            <a:avLst/>
          </a:prstGeom>
          <a:noFill/>
          <a:ln>
            <a:noFill/>
          </a:ln>
        </p:spPr>
      </p:sp>
      <p:sp>
        <p:nvSpPr>
          <p:cNvPr id="4021" name="Google Shape;4021;p246"/>
          <p:cNvSpPr/>
          <p:nvPr>
            <p:ph idx="76" type="pic"/>
          </p:nvPr>
        </p:nvSpPr>
        <p:spPr>
          <a:xfrm>
            <a:off x="3825562" y="3024941"/>
            <a:ext cx="238200" cy="238200"/>
          </a:xfrm>
          <a:prstGeom prst="rect">
            <a:avLst/>
          </a:prstGeom>
          <a:noFill/>
          <a:ln>
            <a:noFill/>
          </a:ln>
        </p:spPr>
      </p:sp>
      <p:sp>
        <p:nvSpPr>
          <p:cNvPr id="4022" name="Google Shape;4022;p246"/>
          <p:cNvSpPr/>
          <p:nvPr>
            <p:ph idx="77" type="pic"/>
          </p:nvPr>
        </p:nvSpPr>
        <p:spPr>
          <a:xfrm>
            <a:off x="4101670" y="3024941"/>
            <a:ext cx="238200" cy="238200"/>
          </a:xfrm>
          <a:prstGeom prst="rect">
            <a:avLst/>
          </a:prstGeom>
          <a:noFill/>
          <a:ln>
            <a:noFill/>
          </a:ln>
        </p:spPr>
      </p:sp>
      <p:sp>
        <p:nvSpPr>
          <p:cNvPr id="4023" name="Google Shape;4023;p246"/>
          <p:cNvSpPr/>
          <p:nvPr>
            <p:ph idx="78" type="pic"/>
          </p:nvPr>
        </p:nvSpPr>
        <p:spPr>
          <a:xfrm>
            <a:off x="4377778" y="3024941"/>
            <a:ext cx="238200" cy="238200"/>
          </a:xfrm>
          <a:prstGeom prst="rect">
            <a:avLst/>
          </a:prstGeom>
          <a:noFill/>
          <a:ln>
            <a:noFill/>
          </a:ln>
        </p:spPr>
      </p:sp>
      <p:sp>
        <p:nvSpPr>
          <p:cNvPr id="4024" name="Google Shape;4024;p246"/>
          <p:cNvSpPr/>
          <p:nvPr>
            <p:ph idx="79" type="pic"/>
          </p:nvPr>
        </p:nvSpPr>
        <p:spPr>
          <a:xfrm>
            <a:off x="4653886" y="3024941"/>
            <a:ext cx="238200" cy="238200"/>
          </a:xfrm>
          <a:prstGeom prst="rect">
            <a:avLst/>
          </a:prstGeom>
          <a:noFill/>
          <a:ln>
            <a:noFill/>
          </a:ln>
        </p:spPr>
      </p:sp>
      <p:sp>
        <p:nvSpPr>
          <p:cNvPr id="4025" name="Google Shape;4025;p246"/>
          <p:cNvSpPr/>
          <p:nvPr>
            <p:ph idx="80" type="pic"/>
          </p:nvPr>
        </p:nvSpPr>
        <p:spPr>
          <a:xfrm>
            <a:off x="4929994" y="3024275"/>
            <a:ext cx="238200" cy="239100"/>
          </a:xfrm>
          <a:prstGeom prst="rect">
            <a:avLst/>
          </a:prstGeom>
          <a:noFill/>
          <a:ln>
            <a:noFill/>
          </a:ln>
        </p:spPr>
      </p:sp>
      <p:sp>
        <p:nvSpPr>
          <p:cNvPr id="4026" name="Google Shape;4026;p246"/>
          <p:cNvSpPr/>
          <p:nvPr>
            <p:ph idx="81" type="pic"/>
          </p:nvPr>
        </p:nvSpPr>
        <p:spPr>
          <a:xfrm>
            <a:off x="5206100" y="3024941"/>
            <a:ext cx="238200" cy="238200"/>
          </a:xfrm>
          <a:prstGeom prst="rect">
            <a:avLst/>
          </a:prstGeom>
          <a:noFill/>
          <a:ln>
            <a:noFill/>
          </a:ln>
        </p:spPr>
      </p:sp>
      <p:sp>
        <p:nvSpPr>
          <p:cNvPr id="4027" name="Google Shape;4027;p246"/>
          <p:cNvSpPr/>
          <p:nvPr>
            <p:ph idx="82" type="pic"/>
          </p:nvPr>
        </p:nvSpPr>
        <p:spPr>
          <a:xfrm>
            <a:off x="5482210" y="3054707"/>
            <a:ext cx="238200" cy="178800"/>
          </a:xfrm>
          <a:prstGeom prst="rect">
            <a:avLst/>
          </a:prstGeom>
          <a:noFill/>
          <a:ln>
            <a:noFill/>
          </a:ln>
        </p:spPr>
      </p:sp>
      <p:sp>
        <p:nvSpPr>
          <p:cNvPr id="4028" name="Google Shape;4028;p246"/>
          <p:cNvSpPr/>
          <p:nvPr>
            <p:ph idx="83" type="pic"/>
          </p:nvPr>
        </p:nvSpPr>
        <p:spPr>
          <a:xfrm>
            <a:off x="5763822" y="3030445"/>
            <a:ext cx="226800" cy="226800"/>
          </a:xfrm>
          <a:prstGeom prst="rect">
            <a:avLst/>
          </a:prstGeom>
          <a:noFill/>
          <a:ln>
            <a:noFill/>
          </a:ln>
        </p:spPr>
      </p:sp>
      <p:sp>
        <p:nvSpPr>
          <p:cNvPr id="4029" name="Google Shape;4029;p246"/>
          <p:cNvSpPr/>
          <p:nvPr>
            <p:ph idx="84" type="pic"/>
          </p:nvPr>
        </p:nvSpPr>
        <p:spPr>
          <a:xfrm>
            <a:off x="6034426" y="3024941"/>
            <a:ext cx="238200" cy="238200"/>
          </a:xfrm>
          <a:prstGeom prst="rect">
            <a:avLst/>
          </a:prstGeom>
          <a:noFill/>
          <a:ln>
            <a:noFill/>
          </a:ln>
        </p:spPr>
      </p:sp>
      <p:sp>
        <p:nvSpPr>
          <p:cNvPr id="4030" name="Google Shape;4030;p246"/>
          <p:cNvSpPr/>
          <p:nvPr>
            <p:ph idx="85" type="pic"/>
          </p:nvPr>
        </p:nvSpPr>
        <p:spPr>
          <a:xfrm>
            <a:off x="6310534" y="3024941"/>
            <a:ext cx="238200" cy="238200"/>
          </a:xfrm>
          <a:prstGeom prst="rect">
            <a:avLst/>
          </a:prstGeom>
          <a:noFill/>
          <a:ln>
            <a:noFill/>
          </a:ln>
        </p:spPr>
      </p:sp>
      <p:sp>
        <p:nvSpPr>
          <p:cNvPr id="4031" name="Google Shape;4031;p246"/>
          <p:cNvSpPr/>
          <p:nvPr>
            <p:ph idx="86" type="pic"/>
          </p:nvPr>
        </p:nvSpPr>
        <p:spPr>
          <a:xfrm>
            <a:off x="6586642" y="3024941"/>
            <a:ext cx="238200" cy="238200"/>
          </a:xfrm>
          <a:prstGeom prst="rect">
            <a:avLst/>
          </a:prstGeom>
          <a:noFill/>
          <a:ln>
            <a:noFill/>
          </a:ln>
        </p:spPr>
      </p:sp>
      <p:sp>
        <p:nvSpPr>
          <p:cNvPr id="4032" name="Google Shape;4032;p246"/>
          <p:cNvSpPr/>
          <p:nvPr>
            <p:ph idx="87" type="pic"/>
          </p:nvPr>
        </p:nvSpPr>
        <p:spPr>
          <a:xfrm>
            <a:off x="6862750" y="3024941"/>
            <a:ext cx="238200" cy="238200"/>
          </a:xfrm>
          <a:prstGeom prst="rect">
            <a:avLst/>
          </a:prstGeom>
          <a:noFill/>
          <a:ln>
            <a:noFill/>
          </a:ln>
        </p:spPr>
      </p:sp>
      <p:sp>
        <p:nvSpPr>
          <p:cNvPr id="4033" name="Google Shape;4033;p246"/>
          <p:cNvSpPr/>
          <p:nvPr>
            <p:ph idx="88" type="pic"/>
          </p:nvPr>
        </p:nvSpPr>
        <p:spPr>
          <a:xfrm>
            <a:off x="7138858" y="3024941"/>
            <a:ext cx="238200" cy="238200"/>
          </a:xfrm>
          <a:prstGeom prst="rect">
            <a:avLst/>
          </a:prstGeom>
          <a:noFill/>
          <a:ln>
            <a:noFill/>
          </a:ln>
        </p:spPr>
      </p:sp>
      <p:sp>
        <p:nvSpPr>
          <p:cNvPr id="4034" name="Google Shape;4034;p246"/>
          <p:cNvSpPr/>
          <p:nvPr>
            <p:ph idx="89" type="pic"/>
          </p:nvPr>
        </p:nvSpPr>
        <p:spPr>
          <a:xfrm>
            <a:off x="264242" y="3369172"/>
            <a:ext cx="238200" cy="238200"/>
          </a:xfrm>
          <a:prstGeom prst="rect">
            <a:avLst/>
          </a:prstGeom>
          <a:noFill/>
          <a:ln>
            <a:noFill/>
          </a:ln>
        </p:spPr>
      </p:sp>
      <p:sp>
        <p:nvSpPr>
          <p:cNvPr id="4035" name="Google Shape;4035;p246"/>
          <p:cNvSpPr/>
          <p:nvPr>
            <p:ph idx="90" type="pic"/>
          </p:nvPr>
        </p:nvSpPr>
        <p:spPr>
          <a:xfrm>
            <a:off x="531827" y="3369172"/>
            <a:ext cx="238200" cy="238200"/>
          </a:xfrm>
          <a:prstGeom prst="rect">
            <a:avLst/>
          </a:prstGeom>
          <a:noFill/>
          <a:ln>
            <a:noFill/>
          </a:ln>
        </p:spPr>
      </p:sp>
      <p:sp>
        <p:nvSpPr>
          <p:cNvPr id="4036" name="Google Shape;4036;p246"/>
          <p:cNvSpPr/>
          <p:nvPr>
            <p:ph idx="91" type="pic"/>
          </p:nvPr>
        </p:nvSpPr>
        <p:spPr>
          <a:xfrm>
            <a:off x="799414" y="3369172"/>
            <a:ext cx="238200" cy="238200"/>
          </a:xfrm>
          <a:prstGeom prst="rect">
            <a:avLst/>
          </a:prstGeom>
          <a:noFill/>
          <a:ln>
            <a:noFill/>
          </a:ln>
        </p:spPr>
      </p:sp>
      <p:sp>
        <p:nvSpPr>
          <p:cNvPr id="4037" name="Google Shape;4037;p246"/>
          <p:cNvSpPr/>
          <p:nvPr>
            <p:ph idx="92" type="pic"/>
          </p:nvPr>
        </p:nvSpPr>
        <p:spPr>
          <a:xfrm>
            <a:off x="1067000" y="3369172"/>
            <a:ext cx="238200" cy="238200"/>
          </a:xfrm>
          <a:prstGeom prst="rect">
            <a:avLst/>
          </a:prstGeom>
          <a:noFill/>
          <a:ln>
            <a:noFill/>
          </a:ln>
        </p:spPr>
      </p:sp>
      <p:sp>
        <p:nvSpPr>
          <p:cNvPr id="4038" name="Google Shape;4038;p246"/>
          <p:cNvSpPr/>
          <p:nvPr>
            <p:ph idx="93" type="pic"/>
          </p:nvPr>
        </p:nvSpPr>
        <p:spPr>
          <a:xfrm>
            <a:off x="1334585" y="3369172"/>
            <a:ext cx="238200" cy="238200"/>
          </a:xfrm>
          <a:prstGeom prst="rect">
            <a:avLst/>
          </a:prstGeom>
          <a:noFill/>
          <a:ln>
            <a:noFill/>
          </a:ln>
        </p:spPr>
      </p:sp>
      <p:sp>
        <p:nvSpPr>
          <p:cNvPr id="4039" name="Google Shape;4039;p246"/>
          <p:cNvSpPr/>
          <p:nvPr>
            <p:ph idx="94" type="pic"/>
          </p:nvPr>
        </p:nvSpPr>
        <p:spPr>
          <a:xfrm>
            <a:off x="1602170" y="3369172"/>
            <a:ext cx="238200" cy="238200"/>
          </a:xfrm>
          <a:prstGeom prst="rect">
            <a:avLst/>
          </a:prstGeom>
          <a:noFill/>
          <a:ln>
            <a:noFill/>
          </a:ln>
        </p:spPr>
      </p:sp>
      <p:sp>
        <p:nvSpPr>
          <p:cNvPr id="4040" name="Google Shape;4040;p246"/>
          <p:cNvSpPr/>
          <p:nvPr>
            <p:ph idx="95" type="pic"/>
          </p:nvPr>
        </p:nvSpPr>
        <p:spPr>
          <a:xfrm>
            <a:off x="1869757" y="3369172"/>
            <a:ext cx="238200" cy="238200"/>
          </a:xfrm>
          <a:prstGeom prst="rect">
            <a:avLst/>
          </a:prstGeom>
          <a:noFill/>
          <a:ln>
            <a:noFill/>
          </a:ln>
        </p:spPr>
      </p:sp>
      <p:sp>
        <p:nvSpPr>
          <p:cNvPr id="4041" name="Google Shape;4041;p246"/>
          <p:cNvSpPr/>
          <p:nvPr>
            <p:ph idx="96" type="pic"/>
          </p:nvPr>
        </p:nvSpPr>
        <p:spPr>
          <a:xfrm>
            <a:off x="2137342" y="3369172"/>
            <a:ext cx="238200" cy="238200"/>
          </a:xfrm>
          <a:prstGeom prst="rect">
            <a:avLst/>
          </a:prstGeom>
          <a:noFill/>
          <a:ln>
            <a:noFill/>
          </a:ln>
        </p:spPr>
      </p:sp>
      <p:sp>
        <p:nvSpPr>
          <p:cNvPr id="4042" name="Google Shape;4042;p246"/>
          <p:cNvSpPr/>
          <p:nvPr>
            <p:ph idx="97" type="pic"/>
          </p:nvPr>
        </p:nvSpPr>
        <p:spPr>
          <a:xfrm>
            <a:off x="2404928" y="3369172"/>
            <a:ext cx="238200" cy="238200"/>
          </a:xfrm>
          <a:prstGeom prst="rect">
            <a:avLst/>
          </a:prstGeom>
          <a:noFill/>
          <a:ln>
            <a:noFill/>
          </a:ln>
        </p:spPr>
      </p:sp>
      <p:sp>
        <p:nvSpPr>
          <p:cNvPr id="4043" name="Google Shape;4043;p246"/>
          <p:cNvSpPr/>
          <p:nvPr>
            <p:ph idx="98" type="pic"/>
          </p:nvPr>
        </p:nvSpPr>
        <p:spPr>
          <a:xfrm>
            <a:off x="2672513" y="3369172"/>
            <a:ext cx="238200" cy="238200"/>
          </a:xfrm>
          <a:prstGeom prst="rect">
            <a:avLst/>
          </a:prstGeom>
          <a:noFill/>
          <a:ln>
            <a:noFill/>
          </a:ln>
        </p:spPr>
      </p:sp>
      <p:sp>
        <p:nvSpPr>
          <p:cNvPr id="4044" name="Google Shape;4044;p246"/>
          <p:cNvSpPr/>
          <p:nvPr>
            <p:ph idx="99" type="pic"/>
          </p:nvPr>
        </p:nvSpPr>
        <p:spPr>
          <a:xfrm>
            <a:off x="2940098" y="3369172"/>
            <a:ext cx="238200" cy="238200"/>
          </a:xfrm>
          <a:prstGeom prst="rect">
            <a:avLst/>
          </a:prstGeom>
          <a:noFill/>
          <a:ln>
            <a:noFill/>
          </a:ln>
        </p:spPr>
      </p:sp>
      <p:sp>
        <p:nvSpPr>
          <p:cNvPr id="4045" name="Google Shape;4045;p246"/>
          <p:cNvSpPr/>
          <p:nvPr>
            <p:ph idx="100" type="pic"/>
          </p:nvPr>
        </p:nvSpPr>
        <p:spPr>
          <a:xfrm>
            <a:off x="3207685" y="3369172"/>
            <a:ext cx="238200" cy="238200"/>
          </a:xfrm>
          <a:prstGeom prst="rect">
            <a:avLst/>
          </a:prstGeom>
          <a:noFill/>
          <a:ln>
            <a:noFill/>
          </a:ln>
        </p:spPr>
      </p:sp>
      <p:sp>
        <p:nvSpPr>
          <p:cNvPr id="4046" name="Google Shape;4046;p246"/>
          <p:cNvSpPr/>
          <p:nvPr>
            <p:ph idx="101" type="pic"/>
          </p:nvPr>
        </p:nvSpPr>
        <p:spPr>
          <a:xfrm>
            <a:off x="3742856" y="3369172"/>
            <a:ext cx="238200" cy="238200"/>
          </a:xfrm>
          <a:prstGeom prst="rect">
            <a:avLst/>
          </a:prstGeom>
          <a:noFill/>
          <a:ln>
            <a:noFill/>
          </a:ln>
        </p:spPr>
      </p:sp>
      <p:sp>
        <p:nvSpPr>
          <p:cNvPr id="4047" name="Google Shape;4047;p246"/>
          <p:cNvSpPr/>
          <p:nvPr>
            <p:ph idx="102" type="pic"/>
          </p:nvPr>
        </p:nvSpPr>
        <p:spPr>
          <a:xfrm>
            <a:off x="3475270" y="3369172"/>
            <a:ext cx="238200" cy="238200"/>
          </a:xfrm>
          <a:prstGeom prst="rect">
            <a:avLst/>
          </a:prstGeom>
          <a:noFill/>
          <a:ln>
            <a:noFill/>
          </a:ln>
        </p:spPr>
      </p:sp>
      <p:sp>
        <p:nvSpPr>
          <p:cNvPr id="4048" name="Google Shape;4048;p246"/>
          <p:cNvSpPr/>
          <p:nvPr>
            <p:ph idx="103" type="pic"/>
          </p:nvPr>
        </p:nvSpPr>
        <p:spPr>
          <a:xfrm>
            <a:off x="4010441" y="3375401"/>
            <a:ext cx="238200" cy="225600"/>
          </a:xfrm>
          <a:prstGeom prst="rect">
            <a:avLst/>
          </a:prstGeom>
          <a:noFill/>
          <a:ln>
            <a:noFill/>
          </a:ln>
        </p:spPr>
      </p:sp>
      <p:sp>
        <p:nvSpPr>
          <p:cNvPr id="4049" name="Google Shape;4049;p246"/>
          <p:cNvSpPr/>
          <p:nvPr>
            <p:ph idx="104" type="pic"/>
          </p:nvPr>
        </p:nvSpPr>
        <p:spPr>
          <a:xfrm>
            <a:off x="4278026" y="3369172"/>
            <a:ext cx="238200" cy="238200"/>
          </a:xfrm>
          <a:prstGeom prst="rect">
            <a:avLst/>
          </a:prstGeom>
          <a:noFill/>
          <a:ln>
            <a:noFill/>
          </a:ln>
        </p:spPr>
      </p:sp>
      <p:sp>
        <p:nvSpPr>
          <p:cNvPr id="4050" name="Google Shape;4050;p246"/>
          <p:cNvSpPr/>
          <p:nvPr>
            <p:ph idx="105" type="pic"/>
          </p:nvPr>
        </p:nvSpPr>
        <p:spPr>
          <a:xfrm>
            <a:off x="4545613" y="3369172"/>
            <a:ext cx="238200" cy="238200"/>
          </a:xfrm>
          <a:prstGeom prst="rect">
            <a:avLst/>
          </a:prstGeom>
          <a:noFill/>
          <a:ln>
            <a:noFill/>
          </a:ln>
        </p:spPr>
      </p:sp>
      <p:sp>
        <p:nvSpPr>
          <p:cNvPr id="4051" name="Google Shape;4051;p246"/>
          <p:cNvSpPr/>
          <p:nvPr>
            <p:ph idx="106" type="pic"/>
          </p:nvPr>
        </p:nvSpPr>
        <p:spPr>
          <a:xfrm>
            <a:off x="5104293" y="3369172"/>
            <a:ext cx="191100" cy="238200"/>
          </a:xfrm>
          <a:prstGeom prst="rect">
            <a:avLst/>
          </a:prstGeom>
          <a:noFill/>
          <a:ln>
            <a:noFill/>
          </a:ln>
        </p:spPr>
      </p:sp>
      <p:sp>
        <p:nvSpPr>
          <p:cNvPr id="4052" name="Google Shape;4052;p246"/>
          <p:cNvSpPr/>
          <p:nvPr>
            <p:ph idx="107" type="pic"/>
          </p:nvPr>
        </p:nvSpPr>
        <p:spPr>
          <a:xfrm>
            <a:off x="4813198" y="3369172"/>
            <a:ext cx="238200" cy="238200"/>
          </a:xfrm>
          <a:prstGeom prst="rect">
            <a:avLst/>
          </a:prstGeom>
          <a:noFill/>
          <a:ln>
            <a:noFill/>
          </a:ln>
        </p:spPr>
      </p:sp>
      <p:sp>
        <p:nvSpPr>
          <p:cNvPr id="4053" name="Google Shape;4053;p246"/>
          <p:cNvSpPr/>
          <p:nvPr>
            <p:ph idx="108" type="pic"/>
          </p:nvPr>
        </p:nvSpPr>
        <p:spPr>
          <a:xfrm>
            <a:off x="5637289" y="3369172"/>
            <a:ext cx="195600" cy="238200"/>
          </a:xfrm>
          <a:prstGeom prst="rect">
            <a:avLst/>
          </a:prstGeom>
          <a:noFill/>
          <a:ln>
            <a:noFill/>
          </a:ln>
        </p:spPr>
      </p:sp>
      <p:sp>
        <p:nvSpPr>
          <p:cNvPr id="4054" name="Google Shape;4054;p246"/>
          <p:cNvSpPr/>
          <p:nvPr>
            <p:ph idx="109" type="pic"/>
          </p:nvPr>
        </p:nvSpPr>
        <p:spPr>
          <a:xfrm>
            <a:off x="5348369" y="3389677"/>
            <a:ext cx="238200" cy="197400"/>
          </a:xfrm>
          <a:prstGeom prst="rect">
            <a:avLst/>
          </a:prstGeom>
          <a:noFill/>
          <a:ln>
            <a:noFill/>
          </a:ln>
        </p:spPr>
      </p:sp>
      <p:sp>
        <p:nvSpPr>
          <p:cNvPr id="4055" name="Google Shape;4055;p246"/>
          <p:cNvSpPr/>
          <p:nvPr>
            <p:ph idx="110" type="pic"/>
          </p:nvPr>
        </p:nvSpPr>
        <p:spPr>
          <a:xfrm>
            <a:off x="5883541" y="3369172"/>
            <a:ext cx="238200" cy="238200"/>
          </a:xfrm>
          <a:prstGeom prst="rect">
            <a:avLst/>
          </a:prstGeom>
          <a:noFill/>
          <a:ln>
            <a:noFill/>
          </a:ln>
        </p:spPr>
      </p:sp>
      <p:sp>
        <p:nvSpPr>
          <p:cNvPr id="4056" name="Google Shape;4056;p246"/>
          <p:cNvSpPr/>
          <p:nvPr>
            <p:ph idx="111" type="pic"/>
          </p:nvPr>
        </p:nvSpPr>
        <p:spPr>
          <a:xfrm>
            <a:off x="6151126" y="3368446"/>
            <a:ext cx="238200" cy="239400"/>
          </a:xfrm>
          <a:prstGeom prst="rect">
            <a:avLst/>
          </a:prstGeom>
          <a:noFill/>
          <a:ln>
            <a:noFill/>
          </a:ln>
        </p:spPr>
      </p:sp>
      <p:sp>
        <p:nvSpPr>
          <p:cNvPr id="4057" name="Google Shape;4057;p246"/>
          <p:cNvSpPr/>
          <p:nvPr>
            <p:ph idx="112" type="pic"/>
          </p:nvPr>
        </p:nvSpPr>
        <p:spPr>
          <a:xfrm>
            <a:off x="6418712" y="3398937"/>
            <a:ext cx="238200" cy="178800"/>
          </a:xfrm>
          <a:prstGeom prst="rect">
            <a:avLst/>
          </a:prstGeom>
          <a:noFill/>
          <a:ln>
            <a:noFill/>
          </a:ln>
        </p:spPr>
      </p:sp>
      <p:sp>
        <p:nvSpPr>
          <p:cNvPr id="4058" name="Google Shape;4058;p246"/>
          <p:cNvSpPr/>
          <p:nvPr>
            <p:ph idx="113" type="pic"/>
          </p:nvPr>
        </p:nvSpPr>
        <p:spPr>
          <a:xfrm>
            <a:off x="6686297" y="3369172"/>
            <a:ext cx="238200" cy="238200"/>
          </a:xfrm>
          <a:prstGeom prst="rect">
            <a:avLst/>
          </a:prstGeom>
          <a:noFill/>
          <a:ln>
            <a:noFill/>
          </a:ln>
        </p:spPr>
      </p:sp>
      <p:sp>
        <p:nvSpPr>
          <p:cNvPr id="4059" name="Google Shape;4059;p246"/>
          <p:cNvSpPr/>
          <p:nvPr>
            <p:ph idx="114" type="pic"/>
          </p:nvPr>
        </p:nvSpPr>
        <p:spPr>
          <a:xfrm>
            <a:off x="6953882" y="3369172"/>
            <a:ext cx="238200" cy="238200"/>
          </a:xfrm>
          <a:prstGeom prst="rect">
            <a:avLst/>
          </a:prstGeom>
          <a:noFill/>
          <a:ln>
            <a:noFill/>
          </a:ln>
        </p:spPr>
      </p:sp>
      <p:sp>
        <p:nvSpPr>
          <p:cNvPr id="4060" name="Google Shape;4060;p246"/>
          <p:cNvSpPr/>
          <p:nvPr>
            <p:ph idx="115" type="pic"/>
          </p:nvPr>
        </p:nvSpPr>
        <p:spPr>
          <a:xfrm>
            <a:off x="7221469" y="3369172"/>
            <a:ext cx="238200" cy="238200"/>
          </a:xfrm>
          <a:prstGeom prst="rect">
            <a:avLst/>
          </a:prstGeom>
          <a:noFill/>
          <a:ln>
            <a:noFill/>
          </a:ln>
        </p:spPr>
      </p:sp>
      <p:sp>
        <p:nvSpPr>
          <p:cNvPr id="4061" name="Google Shape;4061;p246"/>
          <p:cNvSpPr txBox="1"/>
          <p:nvPr/>
        </p:nvSpPr>
        <p:spPr>
          <a:xfrm>
            <a:off x="235381" y="3845928"/>
            <a:ext cx="4425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Symbols</a:t>
            </a:r>
            <a:endParaRPr sz="1100"/>
          </a:p>
        </p:txBody>
      </p:sp>
      <p:sp>
        <p:nvSpPr>
          <p:cNvPr id="4062" name="Google Shape;4062;p246"/>
          <p:cNvSpPr/>
          <p:nvPr>
            <p:ph idx="116" type="pic"/>
          </p:nvPr>
        </p:nvSpPr>
        <p:spPr>
          <a:xfrm>
            <a:off x="1023428" y="4052458"/>
            <a:ext cx="238200" cy="238200"/>
          </a:xfrm>
          <a:prstGeom prst="rect">
            <a:avLst/>
          </a:prstGeom>
          <a:noFill/>
          <a:ln>
            <a:noFill/>
          </a:ln>
        </p:spPr>
      </p:sp>
      <p:sp>
        <p:nvSpPr>
          <p:cNvPr id="4063" name="Google Shape;4063;p246"/>
          <p:cNvSpPr/>
          <p:nvPr>
            <p:ph idx="117" type="pic"/>
          </p:nvPr>
        </p:nvSpPr>
        <p:spPr>
          <a:xfrm>
            <a:off x="223310" y="4052458"/>
            <a:ext cx="236700" cy="238200"/>
          </a:xfrm>
          <a:prstGeom prst="rect">
            <a:avLst/>
          </a:prstGeom>
          <a:noFill/>
          <a:ln>
            <a:noFill/>
          </a:ln>
        </p:spPr>
      </p:sp>
      <p:sp>
        <p:nvSpPr>
          <p:cNvPr id="4064" name="Google Shape;4064;p246"/>
          <p:cNvSpPr/>
          <p:nvPr>
            <p:ph idx="118" type="pic"/>
          </p:nvPr>
        </p:nvSpPr>
        <p:spPr>
          <a:xfrm>
            <a:off x="489593" y="4052458"/>
            <a:ext cx="238200" cy="238200"/>
          </a:xfrm>
          <a:prstGeom prst="rect">
            <a:avLst/>
          </a:prstGeom>
          <a:noFill/>
          <a:ln>
            <a:noFill/>
          </a:ln>
        </p:spPr>
      </p:sp>
      <p:sp>
        <p:nvSpPr>
          <p:cNvPr id="4065" name="Google Shape;4065;p246"/>
          <p:cNvSpPr/>
          <p:nvPr>
            <p:ph idx="119" type="pic"/>
          </p:nvPr>
        </p:nvSpPr>
        <p:spPr>
          <a:xfrm>
            <a:off x="786276" y="4082223"/>
            <a:ext cx="178500" cy="178500"/>
          </a:xfrm>
          <a:prstGeom prst="rect">
            <a:avLst/>
          </a:prstGeom>
          <a:noFill/>
          <a:ln>
            <a:noFill/>
          </a:ln>
        </p:spPr>
      </p:sp>
      <p:sp>
        <p:nvSpPr>
          <p:cNvPr id="4066" name="Google Shape;4066;p246"/>
          <p:cNvSpPr/>
          <p:nvPr>
            <p:ph idx="120" type="pic"/>
          </p:nvPr>
        </p:nvSpPr>
        <p:spPr>
          <a:xfrm>
            <a:off x="1290977" y="4052458"/>
            <a:ext cx="236700" cy="238200"/>
          </a:xfrm>
          <a:prstGeom prst="rect">
            <a:avLst/>
          </a:prstGeom>
          <a:noFill/>
          <a:ln>
            <a:noFill/>
          </a:ln>
        </p:spPr>
      </p:sp>
      <p:sp>
        <p:nvSpPr>
          <p:cNvPr id="4067" name="Google Shape;4067;p246"/>
          <p:cNvSpPr/>
          <p:nvPr>
            <p:ph idx="121" type="pic"/>
          </p:nvPr>
        </p:nvSpPr>
        <p:spPr>
          <a:xfrm>
            <a:off x="222677" y="4399178"/>
            <a:ext cx="238200" cy="209400"/>
          </a:xfrm>
          <a:prstGeom prst="rect">
            <a:avLst/>
          </a:prstGeom>
          <a:noFill/>
          <a:ln>
            <a:noFill/>
          </a:ln>
        </p:spPr>
      </p:sp>
      <p:sp>
        <p:nvSpPr>
          <p:cNvPr id="4068" name="Google Shape;4068;p246"/>
          <p:cNvSpPr/>
          <p:nvPr>
            <p:ph idx="122" type="pic"/>
          </p:nvPr>
        </p:nvSpPr>
        <p:spPr>
          <a:xfrm>
            <a:off x="513872" y="4384678"/>
            <a:ext cx="238200" cy="238200"/>
          </a:xfrm>
          <a:prstGeom prst="rect">
            <a:avLst/>
          </a:prstGeom>
          <a:noFill/>
          <a:ln>
            <a:noFill/>
          </a:ln>
        </p:spPr>
      </p:sp>
      <p:sp>
        <p:nvSpPr>
          <p:cNvPr id="4069" name="Google Shape;4069;p246"/>
          <p:cNvSpPr/>
          <p:nvPr>
            <p:ph idx="123" type="pic"/>
          </p:nvPr>
        </p:nvSpPr>
        <p:spPr>
          <a:xfrm>
            <a:off x="805700" y="4384678"/>
            <a:ext cx="236700" cy="238200"/>
          </a:xfrm>
          <a:prstGeom prst="rect">
            <a:avLst/>
          </a:prstGeom>
          <a:noFill/>
          <a:ln>
            <a:noFill/>
          </a:ln>
        </p:spPr>
      </p:sp>
      <p:sp>
        <p:nvSpPr>
          <p:cNvPr id="4070" name="Google Shape;4070;p246"/>
          <p:cNvSpPr/>
          <p:nvPr>
            <p:ph idx="124" type="pic"/>
          </p:nvPr>
        </p:nvSpPr>
        <p:spPr>
          <a:xfrm>
            <a:off x="3931685" y="4077833"/>
            <a:ext cx="238200" cy="187500"/>
          </a:xfrm>
          <a:prstGeom prst="rect">
            <a:avLst/>
          </a:prstGeom>
          <a:noFill/>
          <a:ln>
            <a:noFill/>
          </a:ln>
        </p:spPr>
      </p:sp>
      <p:sp>
        <p:nvSpPr>
          <p:cNvPr id="4071" name="Google Shape;4071;p246"/>
          <p:cNvSpPr/>
          <p:nvPr>
            <p:ph idx="125" type="pic"/>
          </p:nvPr>
        </p:nvSpPr>
        <p:spPr>
          <a:xfrm>
            <a:off x="4226431" y="4052458"/>
            <a:ext cx="238200" cy="238200"/>
          </a:xfrm>
          <a:prstGeom prst="rect">
            <a:avLst/>
          </a:prstGeom>
          <a:noFill/>
          <a:ln>
            <a:noFill/>
          </a:ln>
        </p:spPr>
      </p:sp>
      <p:sp>
        <p:nvSpPr>
          <p:cNvPr id="4072" name="Google Shape;4072;p246"/>
          <p:cNvSpPr/>
          <p:nvPr>
            <p:ph idx="126" type="pic"/>
          </p:nvPr>
        </p:nvSpPr>
        <p:spPr>
          <a:xfrm>
            <a:off x="5852771" y="4052458"/>
            <a:ext cx="188400" cy="238200"/>
          </a:xfrm>
          <a:prstGeom prst="rect">
            <a:avLst/>
          </a:prstGeom>
          <a:noFill/>
          <a:ln>
            <a:noFill/>
          </a:ln>
        </p:spPr>
      </p:sp>
      <p:sp>
        <p:nvSpPr>
          <p:cNvPr id="4073" name="Google Shape;4073;p246"/>
          <p:cNvSpPr/>
          <p:nvPr>
            <p:ph idx="127" type="pic"/>
          </p:nvPr>
        </p:nvSpPr>
        <p:spPr>
          <a:xfrm>
            <a:off x="1557262" y="4052458"/>
            <a:ext cx="238200" cy="238200"/>
          </a:xfrm>
          <a:prstGeom prst="rect">
            <a:avLst/>
          </a:prstGeom>
          <a:noFill/>
          <a:ln>
            <a:noFill/>
          </a:ln>
        </p:spPr>
      </p:sp>
      <p:sp>
        <p:nvSpPr>
          <p:cNvPr id="4074" name="Google Shape;4074;p246"/>
          <p:cNvSpPr/>
          <p:nvPr>
            <p:ph idx="128" type="pic"/>
          </p:nvPr>
        </p:nvSpPr>
        <p:spPr>
          <a:xfrm>
            <a:off x="1823542" y="4052458"/>
            <a:ext cx="239100" cy="238200"/>
          </a:xfrm>
          <a:prstGeom prst="rect">
            <a:avLst/>
          </a:prstGeom>
          <a:noFill/>
          <a:ln>
            <a:noFill/>
          </a:ln>
        </p:spPr>
      </p:sp>
      <p:sp>
        <p:nvSpPr>
          <p:cNvPr id="4075" name="Google Shape;4075;p246"/>
          <p:cNvSpPr/>
          <p:nvPr>
            <p:ph idx="129" type="pic"/>
          </p:nvPr>
        </p:nvSpPr>
        <p:spPr>
          <a:xfrm>
            <a:off x="2943572" y="4086431"/>
            <a:ext cx="134700" cy="170400"/>
          </a:xfrm>
          <a:prstGeom prst="rect">
            <a:avLst/>
          </a:prstGeom>
          <a:noFill/>
          <a:ln>
            <a:noFill/>
          </a:ln>
        </p:spPr>
      </p:sp>
      <p:sp>
        <p:nvSpPr>
          <p:cNvPr id="4076" name="Google Shape;4076;p246"/>
          <p:cNvSpPr/>
          <p:nvPr>
            <p:ph idx="130" type="pic"/>
          </p:nvPr>
        </p:nvSpPr>
        <p:spPr>
          <a:xfrm>
            <a:off x="2091095" y="4052458"/>
            <a:ext cx="238200" cy="238200"/>
          </a:xfrm>
          <a:prstGeom prst="rect">
            <a:avLst/>
          </a:prstGeom>
          <a:noFill/>
          <a:ln>
            <a:noFill/>
          </a:ln>
        </p:spPr>
      </p:sp>
      <p:sp>
        <p:nvSpPr>
          <p:cNvPr id="4077" name="Google Shape;4077;p246"/>
          <p:cNvSpPr/>
          <p:nvPr>
            <p:ph idx="131" type="pic"/>
          </p:nvPr>
        </p:nvSpPr>
        <p:spPr>
          <a:xfrm>
            <a:off x="2357375" y="4052458"/>
            <a:ext cx="239100" cy="238200"/>
          </a:xfrm>
          <a:prstGeom prst="rect">
            <a:avLst/>
          </a:prstGeom>
          <a:noFill/>
          <a:ln>
            <a:noFill/>
          </a:ln>
        </p:spPr>
      </p:sp>
      <p:sp>
        <p:nvSpPr>
          <p:cNvPr id="4078" name="Google Shape;4078;p246"/>
          <p:cNvSpPr/>
          <p:nvPr>
            <p:ph idx="132" type="pic"/>
          </p:nvPr>
        </p:nvSpPr>
        <p:spPr>
          <a:xfrm>
            <a:off x="3158126" y="4052458"/>
            <a:ext cx="239100" cy="238200"/>
          </a:xfrm>
          <a:prstGeom prst="rect">
            <a:avLst/>
          </a:prstGeom>
          <a:noFill/>
          <a:ln>
            <a:noFill/>
          </a:ln>
        </p:spPr>
      </p:sp>
      <p:sp>
        <p:nvSpPr>
          <p:cNvPr id="4079" name="Google Shape;4079;p246"/>
          <p:cNvSpPr/>
          <p:nvPr>
            <p:ph idx="133" type="pic"/>
          </p:nvPr>
        </p:nvSpPr>
        <p:spPr>
          <a:xfrm>
            <a:off x="3425680" y="4052458"/>
            <a:ext cx="238200" cy="238200"/>
          </a:xfrm>
          <a:prstGeom prst="rect">
            <a:avLst/>
          </a:prstGeom>
          <a:noFill/>
          <a:ln>
            <a:noFill/>
          </a:ln>
        </p:spPr>
      </p:sp>
      <p:sp>
        <p:nvSpPr>
          <p:cNvPr id="4080" name="Google Shape;4080;p246"/>
          <p:cNvSpPr/>
          <p:nvPr>
            <p:ph idx="134" type="pic"/>
          </p:nvPr>
        </p:nvSpPr>
        <p:spPr>
          <a:xfrm>
            <a:off x="3665779" y="4052458"/>
            <a:ext cx="239100" cy="238200"/>
          </a:xfrm>
          <a:prstGeom prst="rect">
            <a:avLst/>
          </a:prstGeom>
          <a:noFill/>
          <a:ln>
            <a:noFill/>
          </a:ln>
        </p:spPr>
      </p:sp>
      <p:sp>
        <p:nvSpPr>
          <p:cNvPr id="4081" name="Google Shape;4081;p246"/>
          <p:cNvSpPr/>
          <p:nvPr>
            <p:ph idx="135" type="pic"/>
          </p:nvPr>
        </p:nvSpPr>
        <p:spPr>
          <a:xfrm>
            <a:off x="4492711" y="4052458"/>
            <a:ext cx="239100" cy="238200"/>
          </a:xfrm>
          <a:prstGeom prst="rect">
            <a:avLst/>
          </a:prstGeom>
          <a:noFill/>
          <a:ln>
            <a:noFill/>
          </a:ln>
        </p:spPr>
      </p:sp>
      <p:sp>
        <p:nvSpPr>
          <p:cNvPr id="4082" name="Google Shape;4082;p246"/>
          <p:cNvSpPr/>
          <p:nvPr>
            <p:ph idx="136" type="pic"/>
          </p:nvPr>
        </p:nvSpPr>
        <p:spPr>
          <a:xfrm>
            <a:off x="5584525" y="4052458"/>
            <a:ext cx="191100" cy="238200"/>
          </a:xfrm>
          <a:prstGeom prst="rect">
            <a:avLst/>
          </a:prstGeom>
          <a:noFill/>
          <a:ln>
            <a:noFill/>
          </a:ln>
        </p:spPr>
      </p:sp>
      <p:sp>
        <p:nvSpPr>
          <p:cNvPr id="4083" name="Google Shape;4083;p246"/>
          <p:cNvSpPr/>
          <p:nvPr>
            <p:ph idx="137" type="pic"/>
          </p:nvPr>
        </p:nvSpPr>
        <p:spPr>
          <a:xfrm>
            <a:off x="5294732" y="4052458"/>
            <a:ext cx="236700" cy="238200"/>
          </a:xfrm>
          <a:prstGeom prst="rect">
            <a:avLst/>
          </a:prstGeom>
          <a:noFill/>
          <a:ln>
            <a:noFill/>
          </a:ln>
        </p:spPr>
      </p:sp>
      <p:sp>
        <p:nvSpPr>
          <p:cNvPr id="4084" name="Google Shape;4084;p246"/>
          <p:cNvSpPr/>
          <p:nvPr>
            <p:ph idx="138" type="pic"/>
          </p:nvPr>
        </p:nvSpPr>
        <p:spPr>
          <a:xfrm>
            <a:off x="4760264" y="4052458"/>
            <a:ext cx="238200" cy="238200"/>
          </a:xfrm>
          <a:prstGeom prst="rect">
            <a:avLst/>
          </a:prstGeom>
          <a:noFill/>
          <a:ln>
            <a:noFill/>
          </a:ln>
        </p:spPr>
      </p:sp>
      <p:sp>
        <p:nvSpPr>
          <p:cNvPr id="4085" name="Google Shape;4085;p246"/>
          <p:cNvSpPr/>
          <p:nvPr>
            <p:ph idx="139" type="pic"/>
          </p:nvPr>
        </p:nvSpPr>
        <p:spPr>
          <a:xfrm>
            <a:off x="6094849" y="4058546"/>
            <a:ext cx="238200" cy="225900"/>
          </a:xfrm>
          <a:prstGeom prst="rect">
            <a:avLst/>
          </a:prstGeom>
          <a:noFill/>
          <a:ln>
            <a:noFill/>
          </a:ln>
        </p:spPr>
      </p:sp>
      <p:sp>
        <p:nvSpPr>
          <p:cNvPr id="4086" name="Google Shape;4086;p246"/>
          <p:cNvSpPr/>
          <p:nvPr>
            <p:ph idx="140" type="pic"/>
          </p:nvPr>
        </p:nvSpPr>
        <p:spPr>
          <a:xfrm>
            <a:off x="6361766" y="4057900"/>
            <a:ext cx="238200" cy="227400"/>
          </a:xfrm>
          <a:prstGeom prst="rect">
            <a:avLst/>
          </a:prstGeom>
          <a:noFill/>
          <a:ln>
            <a:noFill/>
          </a:ln>
        </p:spPr>
      </p:sp>
      <p:sp>
        <p:nvSpPr>
          <p:cNvPr id="4087" name="Google Shape;4087;p246"/>
          <p:cNvSpPr/>
          <p:nvPr>
            <p:ph idx="141" type="pic"/>
          </p:nvPr>
        </p:nvSpPr>
        <p:spPr>
          <a:xfrm>
            <a:off x="5027182" y="4052458"/>
            <a:ext cx="238200" cy="238200"/>
          </a:xfrm>
          <a:prstGeom prst="rect">
            <a:avLst/>
          </a:prstGeom>
          <a:noFill/>
          <a:ln>
            <a:noFill/>
          </a:ln>
        </p:spPr>
      </p:sp>
      <p:sp>
        <p:nvSpPr>
          <p:cNvPr id="4088" name="Google Shape;4088;p246"/>
          <p:cNvSpPr/>
          <p:nvPr>
            <p:ph idx="142" type="pic"/>
          </p:nvPr>
        </p:nvSpPr>
        <p:spPr>
          <a:xfrm>
            <a:off x="6628682" y="4052458"/>
            <a:ext cx="238200" cy="238200"/>
          </a:xfrm>
          <a:prstGeom prst="rect">
            <a:avLst/>
          </a:prstGeom>
          <a:noFill/>
          <a:ln>
            <a:noFill/>
          </a:ln>
        </p:spPr>
      </p:sp>
      <p:sp>
        <p:nvSpPr>
          <p:cNvPr id="4089" name="Google Shape;4089;p246"/>
          <p:cNvSpPr/>
          <p:nvPr>
            <p:ph idx="143" type="pic"/>
          </p:nvPr>
        </p:nvSpPr>
        <p:spPr>
          <a:xfrm>
            <a:off x="2996516" y="4479472"/>
            <a:ext cx="238200" cy="48600"/>
          </a:xfrm>
          <a:prstGeom prst="rect">
            <a:avLst/>
          </a:prstGeom>
          <a:noFill/>
          <a:ln>
            <a:noFill/>
          </a:ln>
        </p:spPr>
      </p:sp>
      <p:sp>
        <p:nvSpPr>
          <p:cNvPr id="4090" name="Google Shape;4090;p246"/>
          <p:cNvSpPr/>
          <p:nvPr>
            <p:ph idx="144" type="pic"/>
          </p:nvPr>
        </p:nvSpPr>
        <p:spPr>
          <a:xfrm>
            <a:off x="6895600" y="4052458"/>
            <a:ext cx="238200" cy="238200"/>
          </a:xfrm>
          <a:prstGeom prst="rect">
            <a:avLst/>
          </a:prstGeom>
          <a:noFill/>
          <a:ln>
            <a:noFill/>
          </a:ln>
        </p:spPr>
      </p:sp>
      <p:sp>
        <p:nvSpPr>
          <p:cNvPr id="4091" name="Google Shape;4091;p246"/>
          <p:cNvSpPr/>
          <p:nvPr>
            <p:ph idx="145" type="pic"/>
          </p:nvPr>
        </p:nvSpPr>
        <p:spPr>
          <a:xfrm>
            <a:off x="7162516" y="4052458"/>
            <a:ext cx="238200" cy="238200"/>
          </a:xfrm>
          <a:prstGeom prst="rect">
            <a:avLst/>
          </a:prstGeom>
          <a:noFill/>
          <a:ln>
            <a:noFill/>
          </a:ln>
        </p:spPr>
      </p:sp>
      <p:sp>
        <p:nvSpPr>
          <p:cNvPr id="4092" name="Google Shape;4092;p246"/>
          <p:cNvSpPr/>
          <p:nvPr>
            <p:ph idx="146" type="pic"/>
          </p:nvPr>
        </p:nvSpPr>
        <p:spPr>
          <a:xfrm>
            <a:off x="7429433" y="4052458"/>
            <a:ext cx="238200" cy="238200"/>
          </a:xfrm>
          <a:prstGeom prst="rect">
            <a:avLst/>
          </a:prstGeom>
          <a:noFill/>
          <a:ln>
            <a:noFill/>
          </a:ln>
        </p:spPr>
      </p:sp>
      <p:sp>
        <p:nvSpPr>
          <p:cNvPr id="4093" name="Google Shape;4093;p246"/>
          <p:cNvSpPr/>
          <p:nvPr>
            <p:ph idx="147" type="pic"/>
          </p:nvPr>
        </p:nvSpPr>
        <p:spPr>
          <a:xfrm>
            <a:off x="7696982" y="4052458"/>
            <a:ext cx="236700" cy="238200"/>
          </a:xfrm>
          <a:prstGeom prst="rect">
            <a:avLst/>
          </a:prstGeom>
          <a:noFill/>
          <a:ln>
            <a:noFill/>
          </a:ln>
        </p:spPr>
      </p:sp>
      <p:sp>
        <p:nvSpPr>
          <p:cNvPr id="4094" name="Google Shape;4094;p246"/>
          <p:cNvSpPr/>
          <p:nvPr>
            <p:ph idx="148" type="pic"/>
          </p:nvPr>
        </p:nvSpPr>
        <p:spPr>
          <a:xfrm>
            <a:off x="7963267" y="4052458"/>
            <a:ext cx="238200" cy="238200"/>
          </a:xfrm>
          <a:prstGeom prst="rect">
            <a:avLst/>
          </a:prstGeom>
          <a:noFill/>
          <a:ln>
            <a:noFill/>
          </a:ln>
        </p:spPr>
      </p:sp>
      <p:sp>
        <p:nvSpPr>
          <p:cNvPr id="4095" name="Google Shape;4095;p246"/>
          <p:cNvSpPr/>
          <p:nvPr>
            <p:ph idx="149" type="pic"/>
          </p:nvPr>
        </p:nvSpPr>
        <p:spPr>
          <a:xfrm>
            <a:off x="2414125" y="4437714"/>
            <a:ext cx="238200" cy="132000"/>
          </a:xfrm>
          <a:prstGeom prst="rect">
            <a:avLst/>
          </a:prstGeom>
          <a:noFill/>
          <a:ln>
            <a:noFill/>
          </a:ln>
        </p:spPr>
      </p:sp>
      <p:sp>
        <p:nvSpPr>
          <p:cNvPr id="4096" name="Google Shape;4096;p246"/>
          <p:cNvSpPr/>
          <p:nvPr>
            <p:ph idx="150" type="pic"/>
          </p:nvPr>
        </p:nvSpPr>
        <p:spPr>
          <a:xfrm>
            <a:off x="8230817" y="4052458"/>
            <a:ext cx="236700" cy="238200"/>
          </a:xfrm>
          <a:prstGeom prst="rect">
            <a:avLst/>
          </a:prstGeom>
          <a:noFill/>
          <a:ln>
            <a:noFill/>
          </a:ln>
        </p:spPr>
      </p:sp>
      <p:sp>
        <p:nvSpPr>
          <p:cNvPr id="4097" name="Google Shape;4097;p246"/>
          <p:cNvSpPr/>
          <p:nvPr>
            <p:ph idx="151" type="pic"/>
          </p:nvPr>
        </p:nvSpPr>
        <p:spPr>
          <a:xfrm>
            <a:off x="8497100" y="4052458"/>
            <a:ext cx="238200" cy="238200"/>
          </a:xfrm>
          <a:prstGeom prst="rect">
            <a:avLst/>
          </a:prstGeom>
          <a:noFill/>
          <a:ln>
            <a:noFill/>
          </a:ln>
        </p:spPr>
      </p:sp>
      <p:sp>
        <p:nvSpPr>
          <p:cNvPr id="4098" name="Google Shape;4098;p246"/>
          <p:cNvSpPr/>
          <p:nvPr>
            <p:ph idx="152" type="pic"/>
          </p:nvPr>
        </p:nvSpPr>
        <p:spPr>
          <a:xfrm>
            <a:off x="1096262" y="4411910"/>
            <a:ext cx="238200" cy="183900"/>
          </a:xfrm>
          <a:prstGeom prst="rect">
            <a:avLst/>
          </a:prstGeom>
          <a:noFill/>
          <a:ln>
            <a:noFill/>
          </a:ln>
        </p:spPr>
      </p:sp>
      <p:sp>
        <p:nvSpPr>
          <p:cNvPr id="4099" name="Google Shape;4099;p246"/>
          <p:cNvSpPr/>
          <p:nvPr>
            <p:ph idx="153" type="pic"/>
          </p:nvPr>
        </p:nvSpPr>
        <p:spPr>
          <a:xfrm>
            <a:off x="8764651" y="4052458"/>
            <a:ext cx="236700" cy="238200"/>
          </a:xfrm>
          <a:prstGeom prst="rect">
            <a:avLst/>
          </a:prstGeom>
          <a:noFill/>
          <a:ln>
            <a:noFill/>
          </a:ln>
        </p:spPr>
      </p:sp>
      <p:sp>
        <p:nvSpPr>
          <p:cNvPr id="4100" name="Google Shape;4100;p246"/>
          <p:cNvSpPr/>
          <p:nvPr>
            <p:ph idx="154" type="pic"/>
          </p:nvPr>
        </p:nvSpPr>
        <p:spPr>
          <a:xfrm>
            <a:off x="1678652" y="4384678"/>
            <a:ext cx="238200" cy="238200"/>
          </a:xfrm>
          <a:prstGeom prst="rect">
            <a:avLst/>
          </a:prstGeom>
          <a:noFill/>
          <a:ln>
            <a:noFill/>
          </a:ln>
        </p:spPr>
      </p:sp>
      <p:sp>
        <p:nvSpPr>
          <p:cNvPr id="4101" name="Google Shape;4101;p246"/>
          <p:cNvSpPr/>
          <p:nvPr>
            <p:ph idx="155" type="pic"/>
          </p:nvPr>
        </p:nvSpPr>
        <p:spPr>
          <a:xfrm>
            <a:off x="1387457" y="4384678"/>
            <a:ext cx="238200" cy="238200"/>
          </a:xfrm>
          <a:prstGeom prst="rect">
            <a:avLst/>
          </a:prstGeom>
          <a:noFill/>
          <a:ln>
            <a:noFill/>
          </a:ln>
        </p:spPr>
      </p:sp>
      <p:sp>
        <p:nvSpPr>
          <p:cNvPr id="4102" name="Google Shape;4102;p246"/>
          <p:cNvSpPr/>
          <p:nvPr>
            <p:ph idx="156" type="pic"/>
          </p:nvPr>
        </p:nvSpPr>
        <p:spPr>
          <a:xfrm>
            <a:off x="1926347" y="4384678"/>
            <a:ext cx="239100" cy="238200"/>
          </a:xfrm>
          <a:prstGeom prst="rect">
            <a:avLst/>
          </a:prstGeom>
          <a:noFill/>
          <a:ln>
            <a:noFill/>
          </a:ln>
        </p:spPr>
      </p:sp>
      <p:sp>
        <p:nvSpPr>
          <p:cNvPr id="4103" name="Google Shape;4103;p246"/>
          <p:cNvSpPr/>
          <p:nvPr>
            <p:ph idx="157" type="pic"/>
          </p:nvPr>
        </p:nvSpPr>
        <p:spPr>
          <a:xfrm>
            <a:off x="2122930" y="4384678"/>
            <a:ext cx="238200" cy="238200"/>
          </a:xfrm>
          <a:prstGeom prst="rect">
            <a:avLst/>
          </a:prstGeom>
          <a:noFill/>
          <a:ln>
            <a:noFill/>
          </a:ln>
        </p:spPr>
      </p:sp>
      <p:sp>
        <p:nvSpPr>
          <p:cNvPr id="4104" name="Google Shape;4104;p246"/>
          <p:cNvSpPr/>
          <p:nvPr>
            <p:ph idx="158" type="pic"/>
          </p:nvPr>
        </p:nvSpPr>
        <p:spPr>
          <a:xfrm>
            <a:off x="2759438" y="4384678"/>
            <a:ext cx="129900" cy="238200"/>
          </a:xfrm>
          <a:prstGeom prst="rect">
            <a:avLst/>
          </a:prstGeom>
          <a:noFill/>
          <a:ln>
            <a:noFill/>
          </a:ln>
        </p:spPr>
      </p:sp>
      <p:sp>
        <p:nvSpPr>
          <p:cNvPr id="4105" name="Google Shape;4105;p246"/>
          <p:cNvSpPr/>
          <p:nvPr>
            <p:ph idx="159" type="pic"/>
          </p:nvPr>
        </p:nvSpPr>
        <p:spPr>
          <a:xfrm>
            <a:off x="3287711" y="4384678"/>
            <a:ext cx="238200" cy="238200"/>
          </a:xfrm>
          <a:prstGeom prst="rect">
            <a:avLst/>
          </a:prstGeom>
          <a:noFill/>
          <a:ln>
            <a:noFill/>
          </a:ln>
        </p:spPr>
      </p:sp>
      <p:sp>
        <p:nvSpPr>
          <p:cNvPr id="4106" name="Google Shape;4106;p246"/>
          <p:cNvSpPr/>
          <p:nvPr>
            <p:ph idx="160" type="pic"/>
          </p:nvPr>
        </p:nvSpPr>
        <p:spPr>
          <a:xfrm>
            <a:off x="3625373" y="4430435"/>
            <a:ext cx="145200" cy="146400"/>
          </a:xfrm>
          <a:prstGeom prst="rect">
            <a:avLst/>
          </a:prstGeom>
          <a:noFill/>
          <a:ln>
            <a:noFill/>
          </a:ln>
        </p:spPr>
      </p:sp>
      <p:sp>
        <p:nvSpPr>
          <p:cNvPr id="4107" name="Google Shape;4107;p246"/>
          <p:cNvSpPr/>
          <p:nvPr>
            <p:ph idx="161" type="pic"/>
          </p:nvPr>
        </p:nvSpPr>
        <p:spPr>
          <a:xfrm flipH="1" rot="10800000">
            <a:off x="2676654" y="4086209"/>
            <a:ext cx="134700" cy="170400"/>
          </a:xfrm>
          <a:prstGeom prst="rect">
            <a:avLst/>
          </a:prstGeom>
          <a:noFill/>
          <a:ln>
            <a:noFill/>
          </a:ln>
        </p:spPr>
      </p:sp>
      <p:pic>
        <p:nvPicPr>
          <p:cNvPr descr="Image" id="4108" name="Google Shape;4108;p246"/>
          <p:cNvPicPr preferRelativeResize="0"/>
          <p:nvPr/>
        </p:nvPicPr>
        <p:blipFill rotWithShape="1">
          <a:blip r:embed="rId2">
            <a:alphaModFix/>
          </a:blip>
          <a:srcRect b="0" l="0" r="0" t="0"/>
          <a:stretch/>
        </p:blipFill>
        <p:spPr>
          <a:xfrm>
            <a:off x="8137733" y="4694156"/>
            <a:ext cx="239178" cy="237905"/>
          </a:xfrm>
          <a:prstGeom prst="rect">
            <a:avLst/>
          </a:prstGeom>
          <a:noFill/>
          <a:ln>
            <a:noFill/>
          </a:ln>
        </p:spPr>
      </p:pic>
      <p:sp>
        <p:nvSpPr>
          <p:cNvPr id="4109" name="Google Shape;4109;p246"/>
          <p:cNvSpPr/>
          <p:nvPr>
            <p:ph idx="162" type="pic"/>
          </p:nvPr>
        </p:nvSpPr>
        <p:spPr>
          <a:xfrm>
            <a:off x="7845196" y="4694156"/>
            <a:ext cx="238200" cy="238200"/>
          </a:xfrm>
          <a:prstGeom prst="rect">
            <a:avLst/>
          </a:prstGeom>
          <a:noFill/>
          <a:ln>
            <a:noFill/>
          </a:ln>
        </p:spPr>
      </p:sp>
      <p:sp>
        <p:nvSpPr>
          <p:cNvPr id="4110" name="Google Shape;4110;p246"/>
          <p:cNvSpPr/>
          <p:nvPr>
            <p:ph idx="163" type="pic"/>
          </p:nvPr>
        </p:nvSpPr>
        <p:spPr>
          <a:xfrm>
            <a:off x="7551385" y="4694156"/>
            <a:ext cx="239100" cy="238200"/>
          </a:xfrm>
          <a:prstGeom prst="rect">
            <a:avLst/>
          </a:prstGeom>
          <a:noFill/>
          <a:ln>
            <a:noFill/>
          </a:ln>
        </p:spPr>
      </p:sp>
      <p:sp>
        <p:nvSpPr>
          <p:cNvPr id="4111" name="Google Shape;4111;p246"/>
          <p:cNvSpPr/>
          <p:nvPr>
            <p:ph idx="164" type="pic"/>
          </p:nvPr>
        </p:nvSpPr>
        <p:spPr>
          <a:xfrm>
            <a:off x="7258211" y="4694156"/>
            <a:ext cx="239100" cy="238200"/>
          </a:xfrm>
          <a:prstGeom prst="rect">
            <a:avLst/>
          </a:prstGeom>
          <a:noFill/>
          <a:ln>
            <a:noFill/>
          </a:ln>
        </p:spPr>
      </p:sp>
      <p:sp>
        <p:nvSpPr>
          <p:cNvPr id="4112" name="Google Shape;4112;p246"/>
          <p:cNvSpPr/>
          <p:nvPr>
            <p:ph idx="165" type="pic"/>
          </p:nvPr>
        </p:nvSpPr>
        <p:spPr>
          <a:xfrm>
            <a:off x="6965674" y="4694156"/>
            <a:ext cx="238200" cy="238200"/>
          </a:xfrm>
          <a:prstGeom prst="rect">
            <a:avLst/>
          </a:prstGeom>
          <a:noFill/>
          <a:ln>
            <a:noFill/>
          </a:ln>
        </p:spPr>
      </p:sp>
      <p:sp>
        <p:nvSpPr>
          <p:cNvPr id="4113" name="Google Shape;4113;p246"/>
          <p:cNvSpPr/>
          <p:nvPr>
            <p:ph idx="166" type="pic"/>
          </p:nvPr>
        </p:nvSpPr>
        <p:spPr>
          <a:xfrm>
            <a:off x="6673133" y="4694156"/>
            <a:ext cx="236700" cy="238200"/>
          </a:xfrm>
          <a:prstGeom prst="rect">
            <a:avLst/>
          </a:prstGeom>
          <a:noFill/>
          <a:ln>
            <a:noFill/>
          </a:ln>
        </p:spPr>
      </p:sp>
      <p:sp>
        <p:nvSpPr>
          <p:cNvPr id="4114" name="Google Shape;4114;p246"/>
          <p:cNvSpPr/>
          <p:nvPr>
            <p:ph idx="167" type="pic"/>
          </p:nvPr>
        </p:nvSpPr>
        <p:spPr>
          <a:xfrm>
            <a:off x="6379327" y="4694156"/>
            <a:ext cx="238200" cy="238200"/>
          </a:xfrm>
          <a:prstGeom prst="rect">
            <a:avLst/>
          </a:prstGeom>
          <a:noFill/>
          <a:ln>
            <a:noFill/>
          </a:ln>
        </p:spPr>
      </p:sp>
      <p:sp>
        <p:nvSpPr>
          <p:cNvPr id="4115" name="Google Shape;4115;p246"/>
          <p:cNvSpPr/>
          <p:nvPr>
            <p:ph idx="168" type="pic"/>
          </p:nvPr>
        </p:nvSpPr>
        <p:spPr>
          <a:xfrm>
            <a:off x="6086153" y="4694156"/>
            <a:ext cx="238200" cy="238200"/>
          </a:xfrm>
          <a:prstGeom prst="rect">
            <a:avLst/>
          </a:prstGeom>
          <a:noFill/>
          <a:ln>
            <a:noFill/>
          </a:ln>
        </p:spPr>
      </p:sp>
      <p:sp>
        <p:nvSpPr>
          <p:cNvPr id="4116" name="Google Shape;4116;p246"/>
          <p:cNvSpPr/>
          <p:nvPr>
            <p:ph idx="169" type="pic"/>
          </p:nvPr>
        </p:nvSpPr>
        <p:spPr>
          <a:xfrm>
            <a:off x="5793611" y="4694156"/>
            <a:ext cx="236700" cy="238200"/>
          </a:xfrm>
          <a:prstGeom prst="rect">
            <a:avLst/>
          </a:prstGeom>
          <a:noFill/>
          <a:ln>
            <a:noFill/>
          </a:ln>
        </p:spPr>
      </p:sp>
      <p:sp>
        <p:nvSpPr>
          <p:cNvPr id="4117" name="Google Shape;4117;p246"/>
          <p:cNvSpPr/>
          <p:nvPr>
            <p:ph idx="170" type="pic"/>
          </p:nvPr>
        </p:nvSpPr>
        <p:spPr>
          <a:xfrm>
            <a:off x="5499806" y="4694156"/>
            <a:ext cx="238200" cy="238200"/>
          </a:xfrm>
          <a:prstGeom prst="rect">
            <a:avLst/>
          </a:prstGeom>
          <a:noFill/>
          <a:ln>
            <a:noFill/>
          </a:ln>
        </p:spPr>
      </p:sp>
      <p:sp>
        <p:nvSpPr>
          <p:cNvPr id="4118" name="Google Shape;4118;p246"/>
          <p:cNvSpPr/>
          <p:nvPr>
            <p:ph idx="171" type="pic"/>
          </p:nvPr>
        </p:nvSpPr>
        <p:spPr>
          <a:xfrm>
            <a:off x="5206631" y="4694156"/>
            <a:ext cx="238200" cy="238200"/>
          </a:xfrm>
          <a:prstGeom prst="rect">
            <a:avLst/>
          </a:prstGeom>
          <a:noFill/>
          <a:ln>
            <a:noFill/>
          </a:ln>
        </p:spPr>
      </p:sp>
      <p:sp>
        <p:nvSpPr>
          <p:cNvPr id="4119" name="Google Shape;4119;p246"/>
          <p:cNvSpPr/>
          <p:nvPr>
            <p:ph idx="172" type="pic"/>
          </p:nvPr>
        </p:nvSpPr>
        <p:spPr>
          <a:xfrm>
            <a:off x="4914091" y="4694156"/>
            <a:ext cx="236700" cy="238200"/>
          </a:xfrm>
          <a:prstGeom prst="rect">
            <a:avLst/>
          </a:prstGeom>
          <a:noFill/>
          <a:ln>
            <a:noFill/>
          </a:ln>
        </p:spPr>
      </p:sp>
      <p:sp>
        <p:nvSpPr>
          <p:cNvPr id="4120" name="Google Shape;4120;p246"/>
          <p:cNvSpPr/>
          <p:nvPr>
            <p:ph idx="173" type="pic"/>
          </p:nvPr>
        </p:nvSpPr>
        <p:spPr>
          <a:xfrm>
            <a:off x="4620284" y="4694156"/>
            <a:ext cx="238200" cy="238200"/>
          </a:xfrm>
          <a:prstGeom prst="rect">
            <a:avLst/>
          </a:prstGeom>
          <a:noFill/>
          <a:ln>
            <a:noFill/>
          </a:ln>
        </p:spPr>
      </p:sp>
      <p:sp>
        <p:nvSpPr>
          <p:cNvPr id="4121" name="Google Shape;4121;p246"/>
          <p:cNvSpPr/>
          <p:nvPr>
            <p:ph idx="174" type="pic"/>
          </p:nvPr>
        </p:nvSpPr>
        <p:spPr>
          <a:xfrm>
            <a:off x="4327111" y="4694156"/>
            <a:ext cx="238200" cy="238200"/>
          </a:xfrm>
          <a:prstGeom prst="rect">
            <a:avLst/>
          </a:prstGeom>
          <a:noFill/>
          <a:ln>
            <a:noFill/>
          </a:ln>
        </p:spPr>
      </p:sp>
      <p:sp>
        <p:nvSpPr>
          <p:cNvPr id="4122" name="Google Shape;4122;p246"/>
          <p:cNvSpPr/>
          <p:nvPr>
            <p:ph idx="175" type="pic"/>
          </p:nvPr>
        </p:nvSpPr>
        <p:spPr>
          <a:xfrm>
            <a:off x="4033937" y="4694156"/>
            <a:ext cx="238200" cy="238200"/>
          </a:xfrm>
          <a:prstGeom prst="rect">
            <a:avLst/>
          </a:prstGeom>
          <a:noFill/>
          <a:ln>
            <a:noFill/>
          </a:ln>
        </p:spPr>
      </p:sp>
      <p:sp>
        <p:nvSpPr>
          <p:cNvPr id="4123" name="Google Shape;4123;p246"/>
          <p:cNvSpPr/>
          <p:nvPr>
            <p:ph idx="176" type="pic"/>
          </p:nvPr>
        </p:nvSpPr>
        <p:spPr>
          <a:xfrm>
            <a:off x="3741395" y="4694156"/>
            <a:ext cx="236700" cy="238200"/>
          </a:xfrm>
          <a:prstGeom prst="rect">
            <a:avLst/>
          </a:prstGeom>
          <a:noFill/>
          <a:ln>
            <a:noFill/>
          </a:ln>
        </p:spPr>
      </p:sp>
      <p:sp>
        <p:nvSpPr>
          <p:cNvPr id="4124" name="Google Shape;4124;p246"/>
          <p:cNvSpPr/>
          <p:nvPr>
            <p:ph idx="177" type="pic"/>
          </p:nvPr>
        </p:nvSpPr>
        <p:spPr>
          <a:xfrm>
            <a:off x="3447589" y="4694156"/>
            <a:ext cx="238200" cy="238200"/>
          </a:xfrm>
          <a:prstGeom prst="rect">
            <a:avLst/>
          </a:prstGeom>
          <a:noFill/>
          <a:ln>
            <a:noFill/>
          </a:ln>
        </p:spPr>
      </p:sp>
      <p:sp>
        <p:nvSpPr>
          <p:cNvPr id="4125" name="Google Shape;4125;p246"/>
          <p:cNvSpPr/>
          <p:nvPr>
            <p:ph idx="178" type="pic"/>
          </p:nvPr>
        </p:nvSpPr>
        <p:spPr>
          <a:xfrm>
            <a:off x="3154415" y="4694156"/>
            <a:ext cx="238200" cy="238200"/>
          </a:xfrm>
          <a:prstGeom prst="rect">
            <a:avLst/>
          </a:prstGeom>
          <a:noFill/>
          <a:ln>
            <a:noFill/>
          </a:ln>
        </p:spPr>
      </p:sp>
      <p:sp>
        <p:nvSpPr>
          <p:cNvPr id="4126" name="Google Shape;4126;p246"/>
          <p:cNvSpPr/>
          <p:nvPr>
            <p:ph idx="179" type="pic"/>
          </p:nvPr>
        </p:nvSpPr>
        <p:spPr>
          <a:xfrm>
            <a:off x="2861875" y="4694156"/>
            <a:ext cx="236700" cy="238200"/>
          </a:xfrm>
          <a:prstGeom prst="rect">
            <a:avLst/>
          </a:prstGeom>
          <a:noFill/>
          <a:ln>
            <a:noFill/>
          </a:ln>
        </p:spPr>
      </p:sp>
      <p:sp>
        <p:nvSpPr>
          <p:cNvPr id="4127" name="Google Shape;4127;p246"/>
          <p:cNvSpPr/>
          <p:nvPr>
            <p:ph idx="180" type="pic"/>
          </p:nvPr>
        </p:nvSpPr>
        <p:spPr>
          <a:xfrm>
            <a:off x="2568068" y="4694156"/>
            <a:ext cx="238200" cy="238200"/>
          </a:xfrm>
          <a:prstGeom prst="rect">
            <a:avLst/>
          </a:prstGeom>
          <a:noFill/>
          <a:ln>
            <a:noFill/>
          </a:ln>
        </p:spPr>
      </p:sp>
      <p:sp>
        <p:nvSpPr>
          <p:cNvPr id="4128" name="Google Shape;4128;p246"/>
          <p:cNvSpPr/>
          <p:nvPr>
            <p:ph idx="181" type="pic"/>
          </p:nvPr>
        </p:nvSpPr>
        <p:spPr>
          <a:xfrm>
            <a:off x="2274893" y="4694156"/>
            <a:ext cx="238200" cy="238200"/>
          </a:xfrm>
          <a:prstGeom prst="rect">
            <a:avLst/>
          </a:prstGeom>
          <a:noFill/>
          <a:ln>
            <a:noFill/>
          </a:ln>
        </p:spPr>
      </p:sp>
      <p:sp>
        <p:nvSpPr>
          <p:cNvPr id="4129" name="Google Shape;4129;p246"/>
          <p:cNvSpPr/>
          <p:nvPr>
            <p:ph idx="182" type="pic"/>
          </p:nvPr>
        </p:nvSpPr>
        <p:spPr>
          <a:xfrm>
            <a:off x="1982353" y="4694156"/>
            <a:ext cx="236700" cy="238200"/>
          </a:xfrm>
          <a:prstGeom prst="rect">
            <a:avLst/>
          </a:prstGeom>
          <a:noFill/>
          <a:ln>
            <a:noFill/>
          </a:ln>
        </p:spPr>
      </p:sp>
      <p:sp>
        <p:nvSpPr>
          <p:cNvPr id="4130" name="Google Shape;4130;p246"/>
          <p:cNvSpPr/>
          <p:nvPr>
            <p:ph idx="183" type="pic"/>
          </p:nvPr>
        </p:nvSpPr>
        <p:spPr>
          <a:xfrm>
            <a:off x="1688546" y="4694156"/>
            <a:ext cx="238200" cy="238200"/>
          </a:xfrm>
          <a:prstGeom prst="rect">
            <a:avLst/>
          </a:prstGeom>
          <a:noFill/>
          <a:ln>
            <a:noFill/>
          </a:ln>
        </p:spPr>
      </p:sp>
      <p:sp>
        <p:nvSpPr>
          <p:cNvPr id="4131" name="Google Shape;4131;p246"/>
          <p:cNvSpPr/>
          <p:nvPr>
            <p:ph idx="184" type="pic"/>
          </p:nvPr>
        </p:nvSpPr>
        <p:spPr>
          <a:xfrm>
            <a:off x="1395373" y="4694156"/>
            <a:ext cx="238200" cy="238200"/>
          </a:xfrm>
          <a:prstGeom prst="rect">
            <a:avLst/>
          </a:prstGeom>
          <a:noFill/>
          <a:ln>
            <a:noFill/>
          </a:ln>
        </p:spPr>
      </p:sp>
      <p:sp>
        <p:nvSpPr>
          <p:cNvPr id="4132" name="Google Shape;4132;p246"/>
          <p:cNvSpPr/>
          <p:nvPr>
            <p:ph idx="185" type="pic"/>
          </p:nvPr>
        </p:nvSpPr>
        <p:spPr>
          <a:xfrm>
            <a:off x="1101561" y="4694156"/>
            <a:ext cx="239100" cy="238200"/>
          </a:xfrm>
          <a:prstGeom prst="rect">
            <a:avLst/>
          </a:prstGeom>
          <a:noFill/>
          <a:ln>
            <a:noFill/>
          </a:ln>
        </p:spPr>
      </p:sp>
      <p:sp>
        <p:nvSpPr>
          <p:cNvPr id="4133" name="Google Shape;4133;p246"/>
          <p:cNvSpPr/>
          <p:nvPr>
            <p:ph idx="186" type="pic"/>
          </p:nvPr>
        </p:nvSpPr>
        <p:spPr>
          <a:xfrm>
            <a:off x="809024" y="4694156"/>
            <a:ext cx="238200" cy="238200"/>
          </a:xfrm>
          <a:prstGeom prst="rect">
            <a:avLst/>
          </a:prstGeom>
          <a:noFill/>
          <a:ln>
            <a:noFill/>
          </a:ln>
        </p:spPr>
      </p:sp>
      <p:sp>
        <p:nvSpPr>
          <p:cNvPr id="4134" name="Google Shape;4134;p246"/>
          <p:cNvSpPr/>
          <p:nvPr>
            <p:ph idx="187" type="pic"/>
          </p:nvPr>
        </p:nvSpPr>
        <p:spPr>
          <a:xfrm>
            <a:off x="515213" y="4694156"/>
            <a:ext cx="239100" cy="238200"/>
          </a:xfrm>
          <a:prstGeom prst="rect">
            <a:avLst/>
          </a:prstGeom>
          <a:noFill/>
          <a:ln>
            <a:noFill/>
          </a:ln>
        </p:spPr>
      </p:sp>
      <p:sp>
        <p:nvSpPr>
          <p:cNvPr id="4135" name="Google Shape;4135;p246"/>
          <p:cNvSpPr/>
          <p:nvPr>
            <p:ph idx="188" type="pic"/>
          </p:nvPr>
        </p:nvSpPr>
        <p:spPr>
          <a:xfrm>
            <a:off x="8447621" y="4384678"/>
            <a:ext cx="239100" cy="238200"/>
          </a:xfrm>
          <a:prstGeom prst="rect">
            <a:avLst/>
          </a:prstGeom>
          <a:noFill/>
          <a:ln>
            <a:noFill/>
          </a:ln>
        </p:spPr>
      </p:sp>
      <p:sp>
        <p:nvSpPr>
          <p:cNvPr id="4136" name="Google Shape;4136;p246"/>
          <p:cNvSpPr/>
          <p:nvPr>
            <p:ph idx="189" type="pic"/>
          </p:nvPr>
        </p:nvSpPr>
        <p:spPr>
          <a:xfrm>
            <a:off x="222677" y="4694156"/>
            <a:ext cx="238200" cy="238200"/>
          </a:xfrm>
          <a:prstGeom prst="rect">
            <a:avLst/>
          </a:prstGeom>
          <a:noFill/>
          <a:ln>
            <a:noFill/>
          </a:ln>
        </p:spPr>
      </p:sp>
      <p:sp>
        <p:nvSpPr>
          <p:cNvPr id="4137" name="Google Shape;4137;p246"/>
          <p:cNvSpPr/>
          <p:nvPr>
            <p:ph idx="190" type="pic"/>
          </p:nvPr>
        </p:nvSpPr>
        <p:spPr>
          <a:xfrm>
            <a:off x="8738816" y="4384678"/>
            <a:ext cx="239100" cy="238200"/>
          </a:xfrm>
          <a:prstGeom prst="rect">
            <a:avLst/>
          </a:prstGeom>
          <a:noFill/>
          <a:ln>
            <a:noFill/>
          </a:ln>
        </p:spPr>
      </p:sp>
      <p:sp>
        <p:nvSpPr>
          <p:cNvPr id="4138" name="Google Shape;4138;p246"/>
          <p:cNvSpPr/>
          <p:nvPr>
            <p:ph idx="191" type="pic"/>
          </p:nvPr>
        </p:nvSpPr>
        <p:spPr>
          <a:xfrm>
            <a:off x="8156426" y="4384678"/>
            <a:ext cx="239100" cy="238200"/>
          </a:xfrm>
          <a:prstGeom prst="rect">
            <a:avLst/>
          </a:prstGeom>
          <a:noFill/>
          <a:ln>
            <a:noFill/>
          </a:ln>
        </p:spPr>
      </p:sp>
      <p:sp>
        <p:nvSpPr>
          <p:cNvPr id="4139" name="Google Shape;4139;p246"/>
          <p:cNvSpPr/>
          <p:nvPr>
            <p:ph idx="192" type="pic"/>
          </p:nvPr>
        </p:nvSpPr>
        <p:spPr>
          <a:xfrm>
            <a:off x="7865869" y="4384678"/>
            <a:ext cx="238200" cy="238200"/>
          </a:xfrm>
          <a:prstGeom prst="rect">
            <a:avLst/>
          </a:prstGeom>
          <a:noFill/>
          <a:ln>
            <a:noFill/>
          </a:ln>
        </p:spPr>
      </p:sp>
      <p:sp>
        <p:nvSpPr>
          <p:cNvPr id="4140" name="Google Shape;4140;p246"/>
          <p:cNvSpPr/>
          <p:nvPr>
            <p:ph idx="193" type="pic"/>
          </p:nvPr>
        </p:nvSpPr>
        <p:spPr>
          <a:xfrm>
            <a:off x="7574036" y="4384678"/>
            <a:ext cx="239100" cy="238200"/>
          </a:xfrm>
          <a:prstGeom prst="rect">
            <a:avLst/>
          </a:prstGeom>
          <a:noFill/>
          <a:ln>
            <a:noFill/>
          </a:ln>
        </p:spPr>
      </p:sp>
      <p:sp>
        <p:nvSpPr>
          <p:cNvPr id="4141" name="Google Shape;4141;p246"/>
          <p:cNvSpPr/>
          <p:nvPr>
            <p:ph idx="194" type="pic"/>
          </p:nvPr>
        </p:nvSpPr>
        <p:spPr>
          <a:xfrm>
            <a:off x="7282841" y="4384678"/>
            <a:ext cx="239100" cy="238200"/>
          </a:xfrm>
          <a:prstGeom prst="rect">
            <a:avLst/>
          </a:prstGeom>
          <a:noFill/>
          <a:ln>
            <a:noFill/>
          </a:ln>
        </p:spPr>
      </p:sp>
      <p:sp>
        <p:nvSpPr>
          <p:cNvPr id="4142" name="Google Shape;4142;p246"/>
          <p:cNvSpPr/>
          <p:nvPr>
            <p:ph idx="195" type="pic"/>
          </p:nvPr>
        </p:nvSpPr>
        <p:spPr>
          <a:xfrm>
            <a:off x="6992284" y="4384678"/>
            <a:ext cx="238200" cy="238200"/>
          </a:xfrm>
          <a:prstGeom prst="rect">
            <a:avLst/>
          </a:prstGeom>
          <a:noFill/>
          <a:ln>
            <a:noFill/>
          </a:ln>
        </p:spPr>
      </p:sp>
      <p:sp>
        <p:nvSpPr>
          <p:cNvPr id="4143" name="Google Shape;4143;p246"/>
          <p:cNvSpPr/>
          <p:nvPr>
            <p:ph idx="196" type="pic"/>
          </p:nvPr>
        </p:nvSpPr>
        <p:spPr>
          <a:xfrm>
            <a:off x="6701722" y="4384678"/>
            <a:ext cx="236700" cy="238200"/>
          </a:xfrm>
          <a:prstGeom prst="rect">
            <a:avLst/>
          </a:prstGeom>
          <a:noFill/>
          <a:ln>
            <a:noFill/>
          </a:ln>
        </p:spPr>
      </p:sp>
      <p:sp>
        <p:nvSpPr>
          <p:cNvPr id="4144" name="Google Shape;4144;p246"/>
          <p:cNvSpPr/>
          <p:nvPr>
            <p:ph idx="197" type="pic"/>
          </p:nvPr>
        </p:nvSpPr>
        <p:spPr>
          <a:xfrm>
            <a:off x="6405130" y="4415104"/>
            <a:ext cx="207600" cy="207600"/>
          </a:xfrm>
          <a:prstGeom prst="rect">
            <a:avLst/>
          </a:prstGeom>
          <a:noFill/>
          <a:ln>
            <a:noFill/>
          </a:ln>
        </p:spPr>
      </p:sp>
      <p:sp>
        <p:nvSpPr>
          <p:cNvPr id="4145" name="Google Shape;4145;p246"/>
          <p:cNvSpPr/>
          <p:nvPr>
            <p:ph idx="198" type="pic"/>
          </p:nvPr>
        </p:nvSpPr>
        <p:spPr>
          <a:xfrm>
            <a:off x="6132986" y="4384678"/>
            <a:ext cx="238200" cy="238200"/>
          </a:xfrm>
          <a:prstGeom prst="rect">
            <a:avLst/>
          </a:prstGeom>
          <a:noFill/>
          <a:ln>
            <a:noFill/>
          </a:ln>
        </p:spPr>
      </p:sp>
      <p:sp>
        <p:nvSpPr>
          <p:cNvPr id="4146" name="Google Shape;4146;p246"/>
          <p:cNvSpPr/>
          <p:nvPr>
            <p:ph idx="199" type="pic"/>
          </p:nvPr>
        </p:nvSpPr>
        <p:spPr>
          <a:xfrm>
            <a:off x="5890049" y="4384678"/>
            <a:ext cx="236700" cy="238200"/>
          </a:xfrm>
          <a:prstGeom prst="rect">
            <a:avLst/>
          </a:prstGeom>
          <a:noFill/>
          <a:ln>
            <a:noFill/>
          </a:ln>
        </p:spPr>
      </p:sp>
      <p:sp>
        <p:nvSpPr>
          <p:cNvPr id="4147" name="Google Shape;4147;p246"/>
          <p:cNvSpPr/>
          <p:nvPr>
            <p:ph idx="200" type="pic"/>
          </p:nvPr>
        </p:nvSpPr>
        <p:spPr>
          <a:xfrm>
            <a:off x="5617271" y="4384678"/>
            <a:ext cx="238200" cy="238200"/>
          </a:xfrm>
          <a:prstGeom prst="rect">
            <a:avLst/>
          </a:prstGeom>
          <a:noFill/>
          <a:ln>
            <a:noFill/>
          </a:ln>
        </p:spPr>
      </p:sp>
      <p:sp>
        <p:nvSpPr>
          <p:cNvPr id="4148" name="Google Shape;4148;p246"/>
          <p:cNvSpPr/>
          <p:nvPr>
            <p:ph idx="201" type="pic"/>
          </p:nvPr>
        </p:nvSpPr>
        <p:spPr>
          <a:xfrm>
            <a:off x="5326076" y="4384678"/>
            <a:ext cx="238200" cy="238200"/>
          </a:xfrm>
          <a:prstGeom prst="rect">
            <a:avLst/>
          </a:prstGeom>
          <a:noFill/>
          <a:ln>
            <a:noFill/>
          </a:ln>
        </p:spPr>
      </p:sp>
      <p:sp>
        <p:nvSpPr>
          <p:cNvPr id="4149" name="Google Shape;4149;p246"/>
          <p:cNvSpPr/>
          <p:nvPr>
            <p:ph idx="202" type="pic"/>
          </p:nvPr>
        </p:nvSpPr>
        <p:spPr>
          <a:xfrm>
            <a:off x="5035514" y="4384678"/>
            <a:ext cx="236700" cy="238200"/>
          </a:xfrm>
          <a:prstGeom prst="rect">
            <a:avLst/>
          </a:prstGeom>
          <a:noFill/>
          <a:ln>
            <a:noFill/>
          </a:ln>
        </p:spPr>
      </p:sp>
      <p:sp>
        <p:nvSpPr>
          <p:cNvPr id="4150" name="Google Shape;4150;p246"/>
          <p:cNvSpPr/>
          <p:nvPr>
            <p:ph idx="203" type="pic"/>
          </p:nvPr>
        </p:nvSpPr>
        <p:spPr>
          <a:xfrm>
            <a:off x="4743686" y="4384678"/>
            <a:ext cx="238200" cy="238200"/>
          </a:xfrm>
          <a:prstGeom prst="rect">
            <a:avLst/>
          </a:prstGeom>
          <a:noFill/>
          <a:ln>
            <a:noFill/>
          </a:ln>
        </p:spPr>
      </p:sp>
      <p:sp>
        <p:nvSpPr>
          <p:cNvPr id="4151" name="Google Shape;4151;p246"/>
          <p:cNvSpPr/>
          <p:nvPr>
            <p:ph idx="204" type="pic"/>
          </p:nvPr>
        </p:nvSpPr>
        <p:spPr>
          <a:xfrm>
            <a:off x="4452491" y="4384678"/>
            <a:ext cx="238200" cy="238200"/>
          </a:xfrm>
          <a:prstGeom prst="rect">
            <a:avLst/>
          </a:prstGeom>
          <a:noFill/>
          <a:ln>
            <a:noFill/>
          </a:ln>
        </p:spPr>
      </p:sp>
      <p:sp>
        <p:nvSpPr>
          <p:cNvPr id="4152" name="Google Shape;4152;p246"/>
          <p:cNvSpPr/>
          <p:nvPr>
            <p:ph idx="205" type="pic"/>
          </p:nvPr>
        </p:nvSpPr>
        <p:spPr>
          <a:xfrm>
            <a:off x="4161296" y="4384678"/>
            <a:ext cx="238200" cy="238200"/>
          </a:xfrm>
          <a:prstGeom prst="rect">
            <a:avLst/>
          </a:prstGeom>
          <a:noFill/>
          <a:ln>
            <a:noFill/>
          </a:ln>
        </p:spPr>
      </p:sp>
      <p:sp>
        <p:nvSpPr>
          <p:cNvPr id="4153" name="Google Shape;4153;p246"/>
          <p:cNvSpPr/>
          <p:nvPr>
            <p:ph idx="206" type="pic"/>
          </p:nvPr>
        </p:nvSpPr>
        <p:spPr>
          <a:xfrm>
            <a:off x="3870734" y="4384678"/>
            <a:ext cx="236700" cy="238200"/>
          </a:xfrm>
          <a:prstGeom prst="rect">
            <a:avLst/>
          </a:prstGeom>
          <a:noFill/>
          <a:ln>
            <a:noFill/>
          </a:ln>
        </p:spPr>
      </p:sp>
      <p:sp>
        <p:nvSpPr>
          <p:cNvPr id="4154" name="Google Shape;4154;p246"/>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tHub icons 1 of 3" showMasterSp="0">
  <p:cSld name="GitHub icons 1 of 3">
    <p:bg>
      <p:bgPr>
        <a:solidFill>
          <a:srgbClr val="000000"/>
        </a:solidFill>
      </p:bgPr>
    </p:bg>
    <p:spTree>
      <p:nvGrpSpPr>
        <p:cNvPr id="4155" name="Shape 4155"/>
        <p:cNvGrpSpPr/>
        <p:nvPr/>
      </p:nvGrpSpPr>
      <p:grpSpPr>
        <a:xfrm>
          <a:off x="0" y="0"/>
          <a:ext cx="0" cy="0"/>
          <a:chOff x="0" y="0"/>
          <a:chExt cx="0" cy="0"/>
        </a:xfrm>
      </p:grpSpPr>
      <p:sp>
        <p:nvSpPr>
          <p:cNvPr id="4156" name="Google Shape;4156;p247"/>
          <p:cNvSpPr txBox="1"/>
          <p:nvPr/>
        </p:nvSpPr>
        <p:spPr>
          <a:xfrm>
            <a:off x="308723" y="279019"/>
            <a:ext cx="37281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Github icons (pg.1 of 3)</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(150pt icons - resize up to 200pt in some cases)</a:t>
            </a:r>
            <a:endParaRPr sz="1100"/>
          </a:p>
        </p:txBody>
      </p:sp>
      <p:sp>
        <p:nvSpPr>
          <p:cNvPr id="4157" name="Google Shape;4157;p247"/>
          <p:cNvSpPr/>
          <p:nvPr>
            <p:ph idx="2" type="pic"/>
          </p:nvPr>
        </p:nvSpPr>
        <p:spPr>
          <a:xfrm>
            <a:off x="262075" y="917821"/>
            <a:ext cx="713700" cy="713700"/>
          </a:xfrm>
          <a:prstGeom prst="rect">
            <a:avLst/>
          </a:prstGeom>
          <a:noFill/>
          <a:ln>
            <a:noFill/>
          </a:ln>
        </p:spPr>
      </p:sp>
      <p:sp>
        <p:nvSpPr>
          <p:cNvPr id="4158" name="Google Shape;4158;p247"/>
          <p:cNvSpPr/>
          <p:nvPr>
            <p:ph idx="3" type="pic"/>
          </p:nvPr>
        </p:nvSpPr>
        <p:spPr>
          <a:xfrm>
            <a:off x="1147829" y="920546"/>
            <a:ext cx="713700" cy="713700"/>
          </a:xfrm>
          <a:prstGeom prst="rect">
            <a:avLst/>
          </a:prstGeom>
          <a:noFill/>
          <a:ln>
            <a:noFill/>
          </a:ln>
        </p:spPr>
      </p:sp>
      <p:sp>
        <p:nvSpPr>
          <p:cNvPr id="4159" name="Google Shape;4159;p247"/>
          <p:cNvSpPr/>
          <p:nvPr>
            <p:ph idx="4" type="pic"/>
          </p:nvPr>
        </p:nvSpPr>
        <p:spPr>
          <a:xfrm>
            <a:off x="2033582" y="944189"/>
            <a:ext cx="713700" cy="713700"/>
          </a:xfrm>
          <a:prstGeom prst="rect">
            <a:avLst/>
          </a:prstGeom>
          <a:noFill/>
          <a:ln>
            <a:noFill/>
          </a:ln>
        </p:spPr>
      </p:sp>
      <p:sp>
        <p:nvSpPr>
          <p:cNvPr id="4160" name="Google Shape;4160;p247"/>
          <p:cNvSpPr/>
          <p:nvPr>
            <p:ph idx="5" type="pic"/>
          </p:nvPr>
        </p:nvSpPr>
        <p:spPr>
          <a:xfrm>
            <a:off x="2919335" y="944189"/>
            <a:ext cx="713700" cy="713700"/>
          </a:xfrm>
          <a:prstGeom prst="rect">
            <a:avLst/>
          </a:prstGeom>
          <a:noFill/>
          <a:ln>
            <a:noFill/>
          </a:ln>
        </p:spPr>
      </p:sp>
      <p:sp>
        <p:nvSpPr>
          <p:cNvPr id="4161" name="Google Shape;4161;p247"/>
          <p:cNvSpPr/>
          <p:nvPr>
            <p:ph idx="6" type="pic"/>
          </p:nvPr>
        </p:nvSpPr>
        <p:spPr>
          <a:xfrm>
            <a:off x="3805088" y="944189"/>
            <a:ext cx="713700" cy="713700"/>
          </a:xfrm>
          <a:prstGeom prst="rect">
            <a:avLst/>
          </a:prstGeom>
          <a:noFill/>
          <a:ln>
            <a:noFill/>
          </a:ln>
        </p:spPr>
      </p:sp>
      <p:sp>
        <p:nvSpPr>
          <p:cNvPr id="4162" name="Google Shape;4162;p247"/>
          <p:cNvSpPr/>
          <p:nvPr>
            <p:ph idx="7" type="pic"/>
          </p:nvPr>
        </p:nvSpPr>
        <p:spPr>
          <a:xfrm>
            <a:off x="4690843" y="944189"/>
            <a:ext cx="713700" cy="713700"/>
          </a:xfrm>
          <a:prstGeom prst="rect">
            <a:avLst/>
          </a:prstGeom>
          <a:noFill/>
          <a:ln>
            <a:noFill/>
          </a:ln>
        </p:spPr>
      </p:sp>
      <p:sp>
        <p:nvSpPr>
          <p:cNvPr id="4163" name="Google Shape;4163;p247"/>
          <p:cNvSpPr/>
          <p:nvPr>
            <p:ph idx="8" type="pic"/>
          </p:nvPr>
        </p:nvSpPr>
        <p:spPr>
          <a:xfrm>
            <a:off x="8233856" y="942825"/>
            <a:ext cx="713700" cy="716400"/>
          </a:xfrm>
          <a:prstGeom prst="rect">
            <a:avLst/>
          </a:prstGeom>
          <a:noFill/>
          <a:ln>
            <a:noFill/>
          </a:ln>
        </p:spPr>
      </p:sp>
      <p:sp>
        <p:nvSpPr>
          <p:cNvPr id="4164" name="Google Shape;4164;p247"/>
          <p:cNvSpPr/>
          <p:nvPr>
            <p:ph idx="9" type="pic"/>
          </p:nvPr>
        </p:nvSpPr>
        <p:spPr>
          <a:xfrm>
            <a:off x="262075" y="1765125"/>
            <a:ext cx="713700" cy="716400"/>
          </a:xfrm>
          <a:prstGeom prst="rect">
            <a:avLst/>
          </a:prstGeom>
          <a:noFill/>
          <a:ln>
            <a:noFill/>
          </a:ln>
        </p:spPr>
      </p:sp>
      <p:sp>
        <p:nvSpPr>
          <p:cNvPr id="4165" name="Google Shape;4165;p247"/>
          <p:cNvSpPr/>
          <p:nvPr>
            <p:ph idx="13" type="pic"/>
          </p:nvPr>
        </p:nvSpPr>
        <p:spPr>
          <a:xfrm>
            <a:off x="1147829" y="1767852"/>
            <a:ext cx="713700" cy="716400"/>
          </a:xfrm>
          <a:prstGeom prst="rect">
            <a:avLst/>
          </a:prstGeom>
          <a:noFill/>
          <a:ln>
            <a:noFill/>
          </a:ln>
        </p:spPr>
      </p:sp>
      <p:sp>
        <p:nvSpPr>
          <p:cNvPr id="4166" name="Google Shape;4166;p247"/>
          <p:cNvSpPr/>
          <p:nvPr>
            <p:ph idx="14" type="pic"/>
          </p:nvPr>
        </p:nvSpPr>
        <p:spPr>
          <a:xfrm>
            <a:off x="6462349" y="942825"/>
            <a:ext cx="713700" cy="716400"/>
          </a:xfrm>
          <a:prstGeom prst="rect">
            <a:avLst/>
          </a:prstGeom>
          <a:noFill/>
          <a:ln>
            <a:noFill/>
          </a:ln>
        </p:spPr>
      </p:sp>
      <p:sp>
        <p:nvSpPr>
          <p:cNvPr id="4167" name="Google Shape;4167;p247"/>
          <p:cNvSpPr/>
          <p:nvPr>
            <p:ph idx="15" type="pic"/>
          </p:nvPr>
        </p:nvSpPr>
        <p:spPr>
          <a:xfrm>
            <a:off x="7348102" y="943508"/>
            <a:ext cx="713700" cy="713700"/>
          </a:xfrm>
          <a:prstGeom prst="rect">
            <a:avLst/>
          </a:prstGeom>
          <a:noFill/>
          <a:ln>
            <a:noFill/>
          </a:ln>
        </p:spPr>
      </p:sp>
      <p:sp>
        <p:nvSpPr>
          <p:cNvPr id="4168" name="Google Shape;4168;p247"/>
          <p:cNvSpPr/>
          <p:nvPr>
            <p:ph idx="16" type="pic"/>
          </p:nvPr>
        </p:nvSpPr>
        <p:spPr>
          <a:xfrm>
            <a:off x="2033582" y="1792858"/>
            <a:ext cx="713700" cy="713700"/>
          </a:xfrm>
          <a:prstGeom prst="rect">
            <a:avLst/>
          </a:prstGeom>
          <a:noFill/>
          <a:ln>
            <a:noFill/>
          </a:ln>
        </p:spPr>
      </p:sp>
      <p:sp>
        <p:nvSpPr>
          <p:cNvPr id="4169" name="Google Shape;4169;p247"/>
          <p:cNvSpPr/>
          <p:nvPr>
            <p:ph idx="17" type="pic"/>
          </p:nvPr>
        </p:nvSpPr>
        <p:spPr>
          <a:xfrm>
            <a:off x="5576596" y="943508"/>
            <a:ext cx="713700" cy="713700"/>
          </a:xfrm>
          <a:prstGeom prst="rect">
            <a:avLst/>
          </a:prstGeom>
          <a:noFill/>
          <a:ln>
            <a:noFill/>
          </a:ln>
        </p:spPr>
      </p:sp>
      <p:sp>
        <p:nvSpPr>
          <p:cNvPr id="4170" name="Google Shape;4170;p247"/>
          <p:cNvSpPr/>
          <p:nvPr>
            <p:ph idx="18" type="pic"/>
          </p:nvPr>
        </p:nvSpPr>
        <p:spPr>
          <a:xfrm>
            <a:off x="2919335" y="1792858"/>
            <a:ext cx="713700" cy="713700"/>
          </a:xfrm>
          <a:prstGeom prst="rect">
            <a:avLst/>
          </a:prstGeom>
          <a:noFill/>
          <a:ln>
            <a:noFill/>
          </a:ln>
        </p:spPr>
      </p:sp>
      <p:sp>
        <p:nvSpPr>
          <p:cNvPr id="4171" name="Google Shape;4171;p247"/>
          <p:cNvSpPr/>
          <p:nvPr>
            <p:ph idx="19" type="pic"/>
          </p:nvPr>
        </p:nvSpPr>
        <p:spPr>
          <a:xfrm>
            <a:off x="3805088" y="1792858"/>
            <a:ext cx="713700" cy="713700"/>
          </a:xfrm>
          <a:prstGeom prst="rect">
            <a:avLst/>
          </a:prstGeom>
          <a:noFill/>
          <a:ln>
            <a:noFill/>
          </a:ln>
        </p:spPr>
      </p:sp>
      <p:sp>
        <p:nvSpPr>
          <p:cNvPr id="4172" name="Google Shape;4172;p247"/>
          <p:cNvSpPr/>
          <p:nvPr>
            <p:ph idx="20" type="pic"/>
          </p:nvPr>
        </p:nvSpPr>
        <p:spPr>
          <a:xfrm>
            <a:off x="4690843" y="1792858"/>
            <a:ext cx="713700" cy="713700"/>
          </a:xfrm>
          <a:prstGeom prst="rect">
            <a:avLst/>
          </a:prstGeom>
          <a:noFill/>
          <a:ln>
            <a:noFill/>
          </a:ln>
        </p:spPr>
      </p:sp>
      <p:sp>
        <p:nvSpPr>
          <p:cNvPr id="4173" name="Google Shape;4173;p247"/>
          <p:cNvSpPr/>
          <p:nvPr>
            <p:ph idx="21" type="pic"/>
          </p:nvPr>
        </p:nvSpPr>
        <p:spPr>
          <a:xfrm>
            <a:off x="5576596" y="1790812"/>
            <a:ext cx="713700" cy="716400"/>
          </a:xfrm>
          <a:prstGeom prst="rect">
            <a:avLst/>
          </a:prstGeom>
          <a:noFill/>
          <a:ln>
            <a:noFill/>
          </a:ln>
        </p:spPr>
      </p:sp>
      <p:sp>
        <p:nvSpPr>
          <p:cNvPr id="4174" name="Google Shape;4174;p247"/>
          <p:cNvSpPr/>
          <p:nvPr>
            <p:ph idx="22" type="pic"/>
          </p:nvPr>
        </p:nvSpPr>
        <p:spPr>
          <a:xfrm>
            <a:off x="6462349" y="1791494"/>
            <a:ext cx="713700" cy="716400"/>
          </a:xfrm>
          <a:prstGeom prst="rect">
            <a:avLst/>
          </a:prstGeom>
          <a:noFill/>
          <a:ln>
            <a:noFill/>
          </a:ln>
        </p:spPr>
      </p:sp>
      <p:sp>
        <p:nvSpPr>
          <p:cNvPr id="4175" name="Google Shape;4175;p247"/>
          <p:cNvSpPr/>
          <p:nvPr>
            <p:ph idx="23" type="pic"/>
          </p:nvPr>
        </p:nvSpPr>
        <p:spPr>
          <a:xfrm>
            <a:off x="7348102" y="1790812"/>
            <a:ext cx="713700" cy="716400"/>
          </a:xfrm>
          <a:prstGeom prst="rect">
            <a:avLst/>
          </a:prstGeom>
          <a:noFill/>
          <a:ln>
            <a:noFill/>
          </a:ln>
        </p:spPr>
      </p:sp>
      <p:sp>
        <p:nvSpPr>
          <p:cNvPr id="4176" name="Google Shape;4176;p247"/>
          <p:cNvSpPr/>
          <p:nvPr>
            <p:ph idx="24" type="pic"/>
          </p:nvPr>
        </p:nvSpPr>
        <p:spPr>
          <a:xfrm>
            <a:off x="8233856" y="1791494"/>
            <a:ext cx="713700" cy="716400"/>
          </a:xfrm>
          <a:prstGeom prst="rect">
            <a:avLst/>
          </a:prstGeom>
          <a:noFill/>
          <a:ln>
            <a:noFill/>
          </a:ln>
        </p:spPr>
      </p:sp>
      <p:sp>
        <p:nvSpPr>
          <p:cNvPr id="4177" name="Google Shape;4177;p247"/>
          <p:cNvSpPr/>
          <p:nvPr>
            <p:ph idx="25" type="pic"/>
          </p:nvPr>
        </p:nvSpPr>
        <p:spPr>
          <a:xfrm>
            <a:off x="270962" y="2616521"/>
            <a:ext cx="713700" cy="713700"/>
          </a:xfrm>
          <a:prstGeom prst="rect">
            <a:avLst/>
          </a:prstGeom>
          <a:noFill/>
          <a:ln>
            <a:noFill/>
          </a:ln>
        </p:spPr>
      </p:sp>
      <p:sp>
        <p:nvSpPr>
          <p:cNvPr id="4178" name="Google Shape;4178;p247"/>
          <p:cNvSpPr/>
          <p:nvPr>
            <p:ph idx="26" type="pic"/>
          </p:nvPr>
        </p:nvSpPr>
        <p:spPr>
          <a:xfrm>
            <a:off x="1156717" y="2619247"/>
            <a:ext cx="713700" cy="713700"/>
          </a:xfrm>
          <a:prstGeom prst="rect">
            <a:avLst/>
          </a:prstGeom>
          <a:noFill/>
          <a:ln>
            <a:noFill/>
          </a:ln>
        </p:spPr>
      </p:sp>
      <p:sp>
        <p:nvSpPr>
          <p:cNvPr id="4179" name="Google Shape;4179;p247"/>
          <p:cNvSpPr/>
          <p:nvPr>
            <p:ph idx="27" type="pic"/>
          </p:nvPr>
        </p:nvSpPr>
        <p:spPr>
          <a:xfrm>
            <a:off x="2042470" y="2642891"/>
            <a:ext cx="713700" cy="713700"/>
          </a:xfrm>
          <a:prstGeom prst="rect">
            <a:avLst/>
          </a:prstGeom>
          <a:noFill/>
          <a:ln>
            <a:noFill/>
          </a:ln>
        </p:spPr>
      </p:sp>
      <p:sp>
        <p:nvSpPr>
          <p:cNvPr id="4180" name="Google Shape;4180;p247"/>
          <p:cNvSpPr/>
          <p:nvPr>
            <p:ph idx="28" type="pic"/>
          </p:nvPr>
        </p:nvSpPr>
        <p:spPr>
          <a:xfrm>
            <a:off x="2928224" y="2642891"/>
            <a:ext cx="713700" cy="713700"/>
          </a:xfrm>
          <a:prstGeom prst="rect">
            <a:avLst/>
          </a:prstGeom>
          <a:noFill/>
          <a:ln>
            <a:noFill/>
          </a:ln>
        </p:spPr>
      </p:sp>
      <p:sp>
        <p:nvSpPr>
          <p:cNvPr id="4181" name="Google Shape;4181;p247"/>
          <p:cNvSpPr/>
          <p:nvPr>
            <p:ph idx="29" type="pic"/>
          </p:nvPr>
        </p:nvSpPr>
        <p:spPr>
          <a:xfrm>
            <a:off x="3813977" y="2642891"/>
            <a:ext cx="713700" cy="713700"/>
          </a:xfrm>
          <a:prstGeom prst="rect">
            <a:avLst/>
          </a:prstGeom>
          <a:noFill/>
          <a:ln>
            <a:noFill/>
          </a:ln>
        </p:spPr>
      </p:sp>
      <p:sp>
        <p:nvSpPr>
          <p:cNvPr id="4182" name="Google Shape;4182;p247"/>
          <p:cNvSpPr/>
          <p:nvPr>
            <p:ph idx="30" type="pic"/>
          </p:nvPr>
        </p:nvSpPr>
        <p:spPr>
          <a:xfrm>
            <a:off x="4699730" y="2642891"/>
            <a:ext cx="713700" cy="713700"/>
          </a:xfrm>
          <a:prstGeom prst="rect">
            <a:avLst/>
          </a:prstGeom>
          <a:noFill/>
          <a:ln>
            <a:noFill/>
          </a:ln>
        </p:spPr>
      </p:sp>
      <p:sp>
        <p:nvSpPr>
          <p:cNvPr id="4183" name="Google Shape;4183;p247"/>
          <p:cNvSpPr/>
          <p:nvPr>
            <p:ph idx="31" type="pic"/>
          </p:nvPr>
        </p:nvSpPr>
        <p:spPr>
          <a:xfrm>
            <a:off x="5585483" y="2640844"/>
            <a:ext cx="713700" cy="716400"/>
          </a:xfrm>
          <a:prstGeom prst="rect">
            <a:avLst/>
          </a:prstGeom>
          <a:noFill/>
          <a:ln>
            <a:noFill/>
          </a:ln>
        </p:spPr>
      </p:sp>
      <p:sp>
        <p:nvSpPr>
          <p:cNvPr id="4184" name="Google Shape;4184;p247"/>
          <p:cNvSpPr/>
          <p:nvPr>
            <p:ph idx="32" type="pic"/>
          </p:nvPr>
        </p:nvSpPr>
        <p:spPr>
          <a:xfrm>
            <a:off x="6471238" y="2641526"/>
            <a:ext cx="713700" cy="716400"/>
          </a:xfrm>
          <a:prstGeom prst="rect">
            <a:avLst/>
          </a:prstGeom>
          <a:noFill/>
          <a:ln>
            <a:noFill/>
          </a:ln>
        </p:spPr>
      </p:sp>
      <p:sp>
        <p:nvSpPr>
          <p:cNvPr id="4185" name="Google Shape;4185;p247"/>
          <p:cNvSpPr/>
          <p:nvPr>
            <p:ph idx="33" type="pic"/>
          </p:nvPr>
        </p:nvSpPr>
        <p:spPr>
          <a:xfrm>
            <a:off x="7356991" y="2640844"/>
            <a:ext cx="713700" cy="716400"/>
          </a:xfrm>
          <a:prstGeom prst="rect">
            <a:avLst/>
          </a:prstGeom>
          <a:noFill/>
          <a:ln>
            <a:noFill/>
          </a:ln>
        </p:spPr>
      </p:sp>
      <p:sp>
        <p:nvSpPr>
          <p:cNvPr id="4186" name="Google Shape;4186;p247"/>
          <p:cNvSpPr/>
          <p:nvPr>
            <p:ph idx="34" type="pic"/>
          </p:nvPr>
        </p:nvSpPr>
        <p:spPr>
          <a:xfrm>
            <a:off x="8242745" y="2641526"/>
            <a:ext cx="713700" cy="716400"/>
          </a:xfrm>
          <a:prstGeom prst="rect">
            <a:avLst/>
          </a:prstGeom>
          <a:noFill/>
          <a:ln>
            <a:noFill/>
          </a:ln>
        </p:spPr>
      </p:sp>
      <p:sp>
        <p:nvSpPr>
          <p:cNvPr id="4187" name="Google Shape;4187;p247"/>
          <p:cNvSpPr/>
          <p:nvPr>
            <p:ph idx="35" type="pic"/>
          </p:nvPr>
        </p:nvSpPr>
        <p:spPr>
          <a:xfrm>
            <a:off x="279850" y="3451618"/>
            <a:ext cx="713700" cy="713700"/>
          </a:xfrm>
          <a:prstGeom prst="rect">
            <a:avLst/>
          </a:prstGeom>
          <a:noFill/>
          <a:ln>
            <a:noFill/>
          </a:ln>
        </p:spPr>
      </p:sp>
      <p:sp>
        <p:nvSpPr>
          <p:cNvPr id="4188" name="Google Shape;4188;p247"/>
          <p:cNvSpPr/>
          <p:nvPr>
            <p:ph idx="36" type="pic"/>
          </p:nvPr>
        </p:nvSpPr>
        <p:spPr>
          <a:xfrm>
            <a:off x="1164617" y="3454345"/>
            <a:ext cx="713700" cy="713700"/>
          </a:xfrm>
          <a:prstGeom prst="rect">
            <a:avLst/>
          </a:prstGeom>
          <a:noFill/>
          <a:ln>
            <a:noFill/>
          </a:ln>
        </p:spPr>
      </p:sp>
      <p:sp>
        <p:nvSpPr>
          <p:cNvPr id="4189" name="Google Shape;4189;p247"/>
          <p:cNvSpPr/>
          <p:nvPr>
            <p:ph idx="37" type="pic"/>
          </p:nvPr>
        </p:nvSpPr>
        <p:spPr>
          <a:xfrm>
            <a:off x="2049383" y="3477988"/>
            <a:ext cx="713700" cy="713700"/>
          </a:xfrm>
          <a:prstGeom prst="rect">
            <a:avLst/>
          </a:prstGeom>
          <a:noFill/>
          <a:ln>
            <a:noFill/>
          </a:ln>
        </p:spPr>
      </p:sp>
      <p:sp>
        <p:nvSpPr>
          <p:cNvPr id="4190" name="Google Shape;4190;p247"/>
          <p:cNvSpPr/>
          <p:nvPr>
            <p:ph idx="38" type="pic"/>
          </p:nvPr>
        </p:nvSpPr>
        <p:spPr>
          <a:xfrm>
            <a:off x="2934149" y="3477988"/>
            <a:ext cx="713700" cy="713700"/>
          </a:xfrm>
          <a:prstGeom prst="rect">
            <a:avLst/>
          </a:prstGeom>
          <a:noFill/>
          <a:ln>
            <a:noFill/>
          </a:ln>
        </p:spPr>
      </p:sp>
      <p:sp>
        <p:nvSpPr>
          <p:cNvPr id="4191" name="Google Shape;4191;p247"/>
          <p:cNvSpPr/>
          <p:nvPr>
            <p:ph idx="39" type="pic"/>
          </p:nvPr>
        </p:nvSpPr>
        <p:spPr>
          <a:xfrm>
            <a:off x="3818915" y="3477988"/>
            <a:ext cx="713700" cy="713700"/>
          </a:xfrm>
          <a:prstGeom prst="rect">
            <a:avLst/>
          </a:prstGeom>
          <a:noFill/>
          <a:ln>
            <a:noFill/>
          </a:ln>
        </p:spPr>
      </p:sp>
      <p:sp>
        <p:nvSpPr>
          <p:cNvPr id="4192" name="Google Shape;4192;p247"/>
          <p:cNvSpPr/>
          <p:nvPr>
            <p:ph idx="40" type="pic"/>
          </p:nvPr>
        </p:nvSpPr>
        <p:spPr>
          <a:xfrm>
            <a:off x="4703681" y="3477988"/>
            <a:ext cx="713700" cy="713700"/>
          </a:xfrm>
          <a:prstGeom prst="rect">
            <a:avLst/>
          </a:prstGeom>
          <a:noFill/>
          <a:ln>
            <a:noFill/>
          </a:ln>
        </p:spPr>
      </p:sp>
      <p:sp>
        <p:nvSpPr>
          <p:cNvPr id="4193" name="Google Shape;4193;p247"/>
          <p:cNvSpPr/>
          <p:nvPr>
            <p:ph idx="41" type="pic"/>
          </p:nvPr>
        </p:nvSpPr>
        <p:spPr>
          <a:xfrm>
            <a:off x="5588447" y="3475941"/>
            <a:ext cx="713700" cy="716400"/>
          </a:xfrm>
          <a:prstGeom prst="rect">
            <a:avLst/>
          </a:prstGeom>
          <a:noFill/>
          <a:ln>
            <a:noFill/>
          </a:ln>
        </p:spPr>
      </p:sp>
      <p:sp>
        <p:nvSpPr>
          <p:cNvPr id="4194" name="Google Shape;4194;p247"/>
          <p:cNvSpPr/>
          <p:nvPr>
            <p:ph idx="42" type="pic"/>
          </p:nvPr>
        </p:nvSpPr>
        <p:spPr>
          <a:xfrm>
            <a:off x="6473212" y="3476622"/>
            <a:ext cx="713700" cy="716400"/>
          </a:xfrm>
          <a:prstGeom prst="rect">
            <a:avLst/>
          </a:prstGeom>
          <a:noFill/>
          <a:ln>
            <a:noFill/>
          </a:ln>
        </p:spPr>
      </p:sp>
      <p:sp>
        <p:nvSpPr>
          <p:cNvPr id="4195" name="Google Shape;4195;p247"/>
          <p:cNvSpPr/>
          <p:nvPr>
            <p:ph idx="43" type="pic"/>
          </p:nvPr>
        </p:nvSpPr>
        <p:spPr>
          <a:xfrm>
            <a:off x="7357978" y="3475941"/>
            <a:ext cx="713700" cy="716400"/>
          </a:xfrm>
          <a:prstGeom prst="rect">
            <a:avLst/>
          </a:prstGeom>
          <a:noFill/>
          <a:ln>
            <a:noFill/>
          </a:ln>
        </p:spPr>
      </p:sp>
      <p:sp>
        <p:nvSpPr>
          <p:cNvPr id="4196" name="Google Shape;4196;p247"/>
          <p:cNvSpPr/>
          <p:nvPr>
            <p:ph idx="44" type="pic"/>
          </p:nvPr>
        </p:nvSpPr>
        <p:spPr>
          <a:xfrm>
            <a:off x="8242745" y="3476622"/>
            <a:ext cx="713700" cy="716400"/>
          </a:xfrm>
          <a:prstGeom prst="rect">
            <a:avLst/>
          </a:prstGeom>
          <a:noFill/>
          <a:ln>
            <a:noFill/>
          </a:ln>
        </p:spPr>
      </p:sp>
      <p:sp>
        <p:nvSpPr>
          <p:cNvPr id="4197" name="Google Shape;4197;p247"/>
          <p:cNvSpPr/>
          <p:nvPr>
            <p:ph idx="45" type="pic"/>
          </p:nvPr>
        </p:nvSpPr>
        <p:spPr>
          <a:xfrm>
            <a:off x="309476" y="4262485"/>
            <a:ext cx="713700" cy="713700"/>
          </a:xfrm>
          <a:prstGeom prst="rect">
            <a:avLst/>
          </a:prstGeom>
          <a:noFill/>
          <a:ln>
            <a:noFill/>
          </a:ln>
        </p:spPr>
      </p:sp>
      <p:sp>
        <p:nvSpPr>
          <p:cNvPr id="4198" name="Google Shape;4198;p247"/>
          <p:cNvSpPr/>
          <p:nvPr>
            <p:ph idx="46" type="pic"/>
          </p:nvPr>
        </p:nvSpPr>
        <p:spPr>
          <a:xfrm>
            <a:off x="1189963" y="4265212"/>
            <a:ext cx="713700" cy="713700"/>
          </a:xfrm>
          <a:prstGeom prst="rect">
            <a:avLst/>
          </a:prstGeom>
          <a:noFill/>
          <a:ln>
            <a:noFill/>
          </a:ln>
        </p:spPr>
      </p:sp>
      <p:sp>
        <p:nvSpPr>
          <p:cNvPr id="4199" name="Google Shape;4199;p247"/>
          <p:cNvSpPr/>
          <p:nvPr>
            <p:ph idx="47" type="pic"/>
          </p:nvPr>
        </p:nvSpPr>
        <p:spPr>
          <a:xfrm>
            <a:off x="2070449" y="4288853"/>
            <a:ext cx="713700" cy="713700"/>
          </a:xfrm>
          <a:prstGeom prst="rect">
            <a:avLst/>
          </a:prstGeom>
          <a:noFill/>
          <a:ln>
            <a:noFill/>
          </a:ln>
        </p:spPr>
      </p:sp>
      <p:sp>
        <p:nvSpPr>
          <p:cNvPr id="4200" name="Google Shape;4200;p247"/>
          <p:cNvSpPr/>
          <p:nvPr>
            <p:ph idx="48" type="pic"/>
          </p:nvPr>
        </p:nvSpPr>
        <p:spPr>
          <a:xfrm>
            <a:off x="2950937" y="4288853"/>
            <a:ext cx="713700" cy="713700"/>
          </a:xfrm>
          <a:prstGeom prst="rect">
            <a:avLst/>
          </a:prstGeom>
          <a:noFill/>
          <a:ln>
            <a:noFill/>
          </a:ln>
        </p:spPr>
      </p:sp>
      <p:sp>
        <p:nvSpPr>
          <p:cNvPr id="4201" name="Google Shape;4201;p247"/>
          <p:cNvSpPr/>
          <p:nvPr>
            <p:ph idx="49" type="pic"/>
          </p:nvPr>
        </p:nvSpPr>
        <p:spPr>
          <a:xfrm>
            <a:off x="3831422" y="4288853"/>
            <a:ext cx="713700" cy="713700"/>
          </a:xfrm>
          <a:prstGeom prst="rect">
            <a:avLst/>
          </a:prstGeom>
          <a:noFill/>
          <a:ln>
            <a:noFill/>
          </a:ln>
        </p:spPr>
      </p:sp>
      <p:sp>
        <p:nvSpPr>
          <p:cNvPr id="4202" name="Google Shape;4202;p247"/>
          <p:cNvSpPr/>
          <p:nvPr>
            <p:ph idx="50" type="pic"/>
          </p:nvPr>
        </p:nvSpPr>
        <p:spPr>
          <a:xfrm>
            <a:off x="4711910" y="4288853"/>
            <a:ext cx="713700" cy="713700"/>
          </a:xfrm>
          <a:prstGeom prst="rect">
            <a:avLst/>
          </a:prstGeom>
          <a:noFill/>
          <a:ln>
            <a:noFill/>
          </a:ln>
        </p:spPr>
      </p:sp>
      <p:sp>
        <p:nvSpPr>
          <p:cNvPr id="4203" name="Google Shape;4203;p247"/>
          <p:cNvSpPr/>
          <p:nvPr>
            <p:ph idx="51" type="pic"/>
          </p:nvPr>
        </p:nvSpPr>
        <p:spPr>
          <a:xfrm>
            <a:off x="5592397" y="4286808"/>
            <a:ext cx="713700" cy="716400"/>
          </a:xfrm>
          <a:prstGeom prst="rect">
            <a:avLst/>
          </a:prstGeom>
          <a:noFill/>
          <a:ln>
            <a:noFill/>
          </a:ln>
        </p:spPr>
      </p:sp>
      <p:sp>
        <p:nvSpPr>
          <p:cNvPr id="4204" name="Google Shape;4204;p247"/>
          <p:cNvSpPr/>
          <p:nvPr>
            <p:ph idx="52" type="pic"/>
          </p:nvPr>
        </p:nvSpPr>
        <p:spPr>
          <a:xfrm>
            <a:off x="6472883" y="4287489"/>
            <a:ext cx="713700" cy="716400"/>
          </a:xfrm>
          <a:prstGeom prst="rect">
            <a:avLst/>
          </a:prstGeom>
          <a:noFill/>
          <a:ln>
            <a:noFill/>
          </a:ln>
        </p:spPr>
      </p:sp>
      <p:sp>
        <p:nvSpPr>
          <p:cNvPr id="4205" name="Google Shape;4205;p247"/>
          <p:cNvSpPr/>
          <p:nvPr>
            <p:ph idx="53" type="pic"/>
          </p:nvPr>
        </p:nvSpPr>
        <p:spPr>
          <a:xfrm>
            <a:off x="7353370" y="4286808"/>
            <a:ext cx="713700" cy="716400"/>
          </a:xfrm>
          <a:prstGeom prst="rect">
            <a:avLst/>
          </a:prstGeom>
          <a:noFill/>
          <a:ln>
            <a:noFill/>
          </a:ln>
        </p:spPr>
      </p:sp>
      <p:sp>
        <p:nvSpPr>
          <p:cNvPr id="4206" name="Google Shape;4206;p247"/>
          <p:cNvSpPr/>
          <p:nvPr>
            <p:ph idx="54" type="pic"/>
          </p:nvPr>
        </p:nvSpPr>
        <p:spPr>
          <a:xfrm>
            <a:off x="8233856" y="4287489"/>
            <a:ext cx="713700" cy="716400"/>
          </a:xfrm>
          <a:prstGeom prst="rect">
            <a:avLst/>
          </a:prstGeom>
          <a:noFill/>
          <a:ln>
            <a:noFill/>
          </a:ln>
        </p:spPr>
      </p:sp>
      <p:sp>
        <p:nvSpPr>
          <p:cNvPr id="4207" name="Google Shape;4207;p247"/>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tHub icons 2 of 3" showMasterSp="0">
  <p:cSld name="GitHub icons 2 of 3">
    <p:bg>
      <p:bgPr>
        <a:solidFill>
          <a:srgbClr val="0A0C10"/>
        </a:solidFill>
      </p:bgPr>
    </p:bg>
    <p:spTree>
      <p:nvGrpSpPr>
        <p:cNvPr id="4208" name="Shape 4208"/>
        <p:cNvGrpSpPr/>
        <p:nvPr/>
      </p:nvGrpSpPr>
      <p:grpSpPr>
        <a:xfrm>
          <a:off x="0" y="0"/>
          <a:ext cx="0" cy="0"/>
          <a:chOff x="0" y="0"/>
          <a:chExt cx="0" cy="0"/>
        </a:xfrm>
      </p:grpSpPr>
      <p:sp>
        <p:nvSpPr>
          <p:cNvPr id="4209" name="Google Shape;4209;p248"/>
          <p:cNvSpPr txBox="1"/>
          <p:nvPr/>
        </p:nvSpPr>
        <p:spPr>
          <a:xfrm>
            <a:off x="308723" y="279019"/>
            <a:ext cx="37281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Github icons (pg.2 of 3)</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(150pt icons - resize up to 200pt in some cases)</a:t>
            </a:r>
            <a:endParaRPr sz="1100"/>
          </a:p>
        </p:txBody>
      </p:sp>
      <p:sp>
        <p:nvSpPr>
          <p:cNvPr id="4210" name="Google Shape;4210;p248"/>
          <p:cNvSpPr/>
          <p:nvPr>
            <p:ph idx="2" type="pic"/>
          </p:nvPr>
        </p:nvSpPr>
        <p:spPr>
          <a:xfrm>
            <a:off x="273950" y="981668"/>
            <a:ext cx="713700" cy="713700"/>
          </a:xfrm>
          <a:prstGeom prst="rect">
            <a:avLst/>
          </a:prstGeom>
          <a:noFill/>
          <a:ln>
            <a:noFill/>
          </a:ln>
        </p:spPr>
      </p:sp>
      <p:sp>
        <p:nvSpPr>
          <p:cNvPr id="4211" name="Google Shape;4211;p248"/>
          <p:cNvSpPr/>
          <p:nvPr>
            <p:ph idx="3" type="pic"/>
          </p:nvPr>
        </p:nvSpPr>
        <p:spPr>
          <a:xfrm>
            <a:off x="1149697" y="981668"/>
            <a:ext cx="713700" cy="713700"/>
          </a:xfrm>
          <a:prstGeom prst="rect">
            <a:avLst/>
          </a:prstGeom>
          <a:noFill/>
          <a:ln>
            <a:noFill/>
          </a:ln>
        </p:spPr>
      </p:sp>
      <p:sp>
        <p:nvSpPr>
          <p:cNvPr id="4212" name="Google Shape;4212;p248"/>
          <p:cNvSpPr/>
          <p:nvPr>
            <p:ph idx="4" type="pic"/>
          </p:nvPr>
        </p:nvSpPr>
        <p:spPr>
          <a:xfrm>
            <a:off x="2025445" y="981668"/>
            <a:ext cx="713700" cy="713700"/>
          </a:xfrm>
          <a:prstGeom prst="rect">
            <a:avLst/>
          </a:prstGeom>
          <a:noFill/>
          <a:ln>
            <a:noFill/>
          </a:ln>
        </p:spPr>
      </p:sp>
      <p:sp>
        <p:nvSpPr>
          <p:cNvPr id="4213" name="Google Shape;4213;p248"/>
          <p:cNvSpPr/>
          <p:nvPr>
            <p:ph idx="5" type="pic"/>
          </p:nvPr>
        </p:nvSpPr>
        <p:spPr>
          <a:xfrm>
            <a:off x="2901191" y="981668"/>
            <a:ext cx="713700" cy="713700"/>
          </a:xfrm>
          <a:prstGeom prst="rect">
            <a:avLst/>
          </a:prstGeom>
          <a:noFill/>
          <a:ln>
            <a:noFill/>
          </a:ln>
        </p:spPr>
      </p:sp>
      <p:sp>
        <p:nvSpPr>
          <p:cNvPr id="4214" name="Google Shape;4214;p248"/>
          <p:cNvSpPr/>
          <p:nvPr>
            <p:ph idx="6" type="pic"/>
          </p:nvPr>
        </p:nvSpPr>
        <p:spPr>
          <a:xfrm>
            <a:off x="4652687" y="981668"/>
            <a:ext cx="713700" cy="713700"/>
          </a:xfrm>
          <a:prstGeom prst="rect">
            <a:avLst/>
          </a:prstGeom>
          <a:noFill/>
          <a:ln>
            <a:noFill/>
          </a:ln>
        </p:spPr>
      </p:sp>
      <p:sp>
        <p:nvSpPr>
          <p:cNvPr id="4215" name="Google Shape;4215;p248"/>
          <p:cNvSpPr/>
          <p:nvPr>
            <p:ph idx="7" type="pic"/>
          </p:nvPr>
        </p:nvSpPr>
        <p:spPr>
          <a:xfrm>
            <a:off x="5528435" y="980304"/>
            <a:ext cx="713700" cy="716400"/>
          </a:xfrm>
          <a:prstGeom prst="rect">
            <a:avLst/>
          </a:prstGeom>
          <a:noFill/>
          <a:ln>
            <a:noFill/>
          </a:ln>
        </p:spPr>
      </p:sp>
      <p:sp>
        <p:nvSpPr>
          <p:cNvPr id="4216" name="Google Shape;4216;p248"/>
          <p:cNvSpPr/>
          <p:nvPr>
            <p:ph idx="8" type="pic"/>
          </p:nvPr>
        </p:nvSpPr>
        <p:spPr>
          <a:xfrm>
            <a:off x="6404182" y="980304"/>
            <a:ext cx="713700" cy="716400"/>
          </a:xfrm>
          <a:prstGeom prst="rect">
            <a:avLst/>
          </a:prstGeom>
          <a:noFill/>
          <a:ln>
            <a:noFill/>
          </a:ln>
        </p:spPr>
      </p:sp>
      <p:sp>
        <p:nvSpPr>
          <p:cNvPr id="4217" name="Google Shape;4217;p248"/>
          <p:cNvSpPr/>
          <p:nvPr>
            <p:ph idx="9" type="pic"/>
          </p:nvPr>
        </p:nvSpPr>
        <p:spPr>
          <a:xfrm>
            <a:off x="8155678" y="980304"/>
            <a:ext cx="713700" cy="716400"/>
          </a:xfrm>
          <a:prstGeom prst="rect">
            <a:avLst/>
          </a:prstGeom>
          <a:noFill/>
          <a:ln>
            <a:noFill/>
          </a:ln>
        </p:spPr>
      </p:sp>
      <p:sp>
        <p:nvSpPr>
          <p:cNvPr id="4218" name="Google Shape;4218;p248"/>
          <p:cNvSpPr/>
          <p:nvPr>
            <p:ph idx="13" type="pic"/>
          </p:nvPr>
        </p:nvSpPr>
        <p:spPr>
          <a:xfrm>
            <a:off x="7279930" y="980304"/>
            <a:ext cx="713700" cy="716400"/>
          </a:xfrm>
          <a:prstGeom prst="rect">
            <a:avLst/>
          </a:prstGeom>
          <a:noFill/>
          <a:ln>
            <a:noFill/>
          </a:ln>
        </p:spPr>
      </p:sp>
      <p:sp>
        <p:nvSpPr>
          <p:cNvPr id="4219" name="Google Shape;4219;p248"/>
          <p:cNvSpPr/>
          <p:nvPr>
            <p:ph idx="14" type="pic"/>
          </p:nvPr>
        </p:nvSpPr>
        <p:spPr>
          <a:xfrm>
            <a:off x="3776939" y="981668"/>
            <a:ext cx="713700" cy="713700"/>
          </a:xfrm>
          <a:prstGeom prst="rect">
            <a:avLst/>
          </a:prstGeom>
          <a:noFill/>
          <a:ln>
            <a:noFill/>
          </a:ln>
        </p:spPr>
      </p:sp>
      <p:sp>
        <p:nvSpPr>
          <p:cNvPr id="4220" name="Google Shape;4220;p248"/>
          <p:cNvSpPr/>
          <p:nvPr>
            <p:ph idx="15" type="pic"/>
          </p:nvPr>
        </p:nvSpPr>
        <p:spPr>
          <a:xfrm>
            <a:off x="273950" y="1784669"/>
            <a:ext cx="713700" cy="711000"/>
          </a:xfrm>
          <a:prstGeom prst="rect">
            <a:avLst/>
          </a:prstGeom>
          <a:noFill/>
          <a:ln>
            <a:noFill/>
          </a:ln>
        </p:spPr>
      </p:sp>
      <p:sp>
        <p:nvSpPr>
          <p:cNvPr id="4221" name="Google Shape;4221;p248"/>
          <p:cNvSpPr/>
          <p:nvPr>
            <p:ph idx="16" type="pic"/>
          </p:nvPr>
        </p:nvSpPr>
        <p:spPr>
          <a:xfrm>
            <a:off x="1149697" y="1784669"/>
            <a:ext cx="713700" cy="711000"/>
          </a:xfrm>
          <a:prstGeom prst="rect">
            <a:avLst/>
          </a:prstGeom>
          <a:noFill/>
          <a:ln>
            <a:noFill/>
          </a:ln>
        </p:spPr>
      </p:sp>
      <p:sp>
        <p:nvSpPr>
          <p:cNvPr id="4222" name="Google Shape;4222;p248"/>
          <p:cNvSpPr/>
          <p:nvPr>
            <p:ph idx="17" type="pic"/>
          </p:nvPr>
        </p:nvSpPr>
        <p:spPr>
          <a:xfrm>
            <a:off x="2025445" y="1784669"/>
            <a:ext cx="713700" cy="711000"/>
          </a:xfrm>
          <a:prstGeom prst="rect">
            <a:avLst/>
          </a:prstGeom>
          <a:noFill/>
          <a:ln>
            <a:noFill/>
          </a:ln>
        </p:spPr>
      </p:sp>
      <p:sp>
        <p:nvSpPr>
          <p:cNvPr id="4223" name="Google Shape;4223;p248"/>
          <p:cNvSpPr/>
          <p:nvPr>
            <p:ph idx="18" type="pic"/>
          </p:nvPr>
        </p:nvSpPr>
        <p:spPr>
          <a:xfrm>
            <a:off x="2901191" y="1784669"/>
            <a:ext cx="713700" cy="711000"/>
          </a:xfrm>
          <a:prstGeom prst="rect">
            <a:avLst/>
          </a:prstGeom>
          <a:noFill/>
          <a:ln>
            <a:noFill/>
          </a:ln>
        </p:spPr>
      </p:sp>
      <p:sp>
        <p:nvSpPr>
          <p:cNvPr id="4224" name="Google Shape;4224;p248"/>
          <p:cNvSpPr/>
          <p:nvPr>
            <p:ph idx="19" type="pic"/>
          </p:nvPr>
        </p:nvSpPr>
        <p:spPr>
          <a:xfrm>
            <a:off x="4652687" y="1784669"/>
            <a:ext cx="713700" cy="711000"/>
          </a:xfrm>
          <a:prstGeom prst="rect">
            <a:avLst/>
          </a:prstGeom>
          <a:noFill/>
          <a:ln>
            <a:noFill/>
          </a:ln>
        </p:spPr>
      </p:sp>
      <p:sp>
        <p:nvSpPr>
          <p:cNvPr id="4225" name="Google Shape;4225;p248"/>
          <p:cNvSpPr/>
          <p:nvPr>
            <p:ph idx="20" type="pic"/>
          </p:nvPr>
        </p:nvSpPr>
        <p:spPr>
          <a:xfrm>
            <a:off x="3776939" y="1783312"/>
            <a:ext cx="713700" cy="713700"/>
          </a:xfrm>
          <a:prstGeom prst="rect">
            <a:avLst/>
          </a:prstGeom>
          <a:noFill/>
          <a:ln>
            <a:noFill/>
          </a:ln>
        </p:spPr>
      </p:sp>
      <p:sp>
        <p:nvSpPr>
          <p:cNvPr id="4226" name="Google Shape;4226;p248"/>
          <p:cNvSpPr/>
          <p:nvPr>
            <p:ph idx="21" type="pic"/>
          </p:nvPr>
        </p:nvSpPr>
        <p:spPr>
          <a:xfrm>
            <a:off x="6404182" y="1783312"/>
            <a:ext cx="713700" cy="713700"/>
          </a:xfrm>
          <a:prstGeom prst="rect">
            <a:avLst/>
          </a:prstGeom>
          <a:noFill/>
          <a:ln>
            <a:noFill/>
          </a:ln>
        </p:spPr>
      </p:sp>
      <p:sp>
        <p:nvSpPr>
          <p:cNvPr id="4227" name="Google Shape;4227;p248"/>
          <p:cNvSpPr/>
          <p:nvPr>
            <p:ph idx="22" type="pic"/>
          </p:nvPr>
        </p:nvSpPr>
        <p:spPr>
          <a:xfrm>
            <a:off x="7279930" y="1783312"/>
            <a:ext cx="713700" cy="713700"/>
          </a:xfrm>
          <a:prstGeom prst="rect">
            <a:avLst/>
          </a:prstGeom>
          <a:noFill/>
          <a:ln>
            <a:noFill/>
          </a:ln>
        </p:spPr>
      </p:sp>
      <p:sp>
        <p:nvSpPr>
          <p:cNvPr id="4228" name="Google Shape;4228;p248"/>
          <p:cNvSpPr/>
          <p:nvPr>
            <p:ph idx="23" type="pic"/>
          </p:nvPr>
        </p:nvSpPr>
        <p:spPr>
          <a:xfrm>
            <a:off x="8155678" y="1783312"/>
            <a:ext cx="713700" cy="713700"/>
          </a:xfrm>
          <a:prstGeom prst="rect">
            <a:avLst/>
          </a:prstGeom>
          <a:noFill/>
          <a:ln>
            <a:noFill/>
          </a:ln>
        </p:spPr>
      </p:sp>
      <p:sp>
        <p:nvSpPr>
          <p:cNvPr id="4229" name="Google Shape;4229;p248"/>
          <p:cNvSpPr/>
          <p:nvPr>
            <p:ph idx="24" type="pic"/>
          </p:nvPr>
        </p:nvSpPr>
        <p:spPr>
          <a:xfrm>
            <a:off x="5528435" y="1783312"/>
            <a:ext cx="713700" cy="713700"/>
          </a:xfrm>
          <a:prstGeom prst="rect">
            <a:avLst/>
          </a:prstGeom>
          <a:noFill/>
          <a:ln>
            <a:noFill/>
          </a:ln>
        </p:spPr>
      </p:sp>
      <p:sp>
        <p:nvSpPr>
          <p:cNvPr id="4230" name="Google Shape;4230;p248"/>
          <p:cNvSpPr/>
          <p:nvPr>
            <p:ph idx="25" type="pic"/>
          </p:nvPr>
        </p:nvSpPr>
        <p:spPr>
          <a:xfrm>
            <a:off x="278851" y="2586311"/>
            <a:ext cx="713700" cy="711000"/>
          </a:xfrm>
          <a:prstGeom prst="rect">
            <a:avLst/>
          </a:prstGeom>
          <a:noFill/>
          <a:ln>
            <a:noFill/>
          </a:ln>
        </p:spPr>
      </p:sp>
      <p:sp>
        <p:nvSpPr>
          <p:cNvPr id="4231" name="Google Shape;4231;p248"/>
          <p:cNvSpPr/>
          <p:nvPr>
            <p:ph idx="26" type="pic"/>
          </p:nvPr>
        </p:nvSpPr>
        <p:spPr>
          <a:xfrm>
            <a:off x="1144796" y="2586311"/>
            <a:ext cx="713700" cy="711000"/>
          </a:xfrm>
          <a:prstGeom prst="rect">
            <a:avLst/>
          </a:prstGeom>
          <a:noFill/>
          <a:ln>
            <a:noFill/>
          </a:ln>
        </p:spPr>
      </p:sp>
      <p:sp>
        <p:nvSpPr>
          <p:cNvPr id="4232" name="Google Shape;4232;p248"/>
          <p:cNvSpPr/>
          <p:nvPr>
            <p:ph idx="27" type="pic"/>
          </p:nvPr>
        </p:nvSpPr>
        <p:spPr>
          <a:xfrm>
            <a:off x="2020544" y="2586311"/>
            <a:ext cx="713700" cy="711000"/>
          </a:xfrm>
          <a:prstGeom prst="rect">
            <a:avLst/>
          </a:prstGeom>
          <a:noFill/>
          <a:ln>
            <a:noFill/>
          </a:ln>
        </p:spPr>
      </p:sp>
      <p:sp>
        <p:nvSpPr>
          <p:cNvPr id="4233" name="Google Shape;4233;p248"/>
          <p:cNvSpPr/>
          <p:nvPr>
            <p:ph idx="28" type="pic"/>
          </p:nvPr>
        </p:nvSpPr>
        <p:spPr>
          <a:xfrm>
            <a:off x="2896292" y="2586311"/>
            <a:ext cx="713700" cy="711000"/>
          </a:xfrm>
          <a:prstGeom prst="rect">
            <a:avLst/>
          </a:prstGeom>
          <a:noFill/>
          <a:ln>
            <a:noFill/>
          </a:ln>
        </p:spPr>
      </p:sp>
      <p:sp>
        <p:nvSpPr>
          <p:cNvPr id="4234" name="Google Shape;4234;p248"/>
          <p:cNvSpPr/>
          <p:nvPr>
            <p:ph idx="29" type="pic"/>
          </p:nvPr>
        </p:nvSpPr>
        <p:spPr>
          <a:xfrm>
            <a:off x="3772039" y="2586311"/>
            <a:ext cx="713700" cy="711000"/>
          </a:xfrm>
          <a:prstGeom prst="rect">
            <a:avLst/>
          </a:prstGeom>
          <a:noFill/>
          <a:ln>
            <a:noFill/>
          </a:ln>
        </p:spPr>
      </p:sp>
      <p:sp>
        <p:nvSpPr>
          <p:cNvPr id="4235" name="Google Shape;4235;p248"/>
          <p:cNvSpPr/>
          <p:nvPr>
            <p:ph idx="30" type="pic"/>
          </p:nvPr>
        </p:nvSpPr>
        <p:spPr>
          <a:xfrm>
            <a:off x="4647787" y="2586311"/>
            <a:ext cx="713700" cy="711000"/>
          </a:xfrm>
          <a:prstGeom prst="rect">
            <a:avLst/>
          </a:prstGeom>
          <a:noFill/>
          <a:ln>
            <a:noFill/>
          </a:ln>
        </p:spPr>
      </p:sp>
      <p:sp>
        <p:nvSpPr>
          <p:cNvPr id="4236" name="Google Shape;4236;p248"/>
          <p:cNvSpPr/>
          <p:nvPr>
            <p:ph idx="31" type="pic"/>
          </p:nvPr>
        </p:nvSpPr>
        <p:spPr>
          <a:xfrm>
            <a:off x="6399281" y="2584955"/>
            <a:ext cx="713700" cy="713700"/>
          </a:xfrm>
          <a:prstGeom prst="rect">
            <a:avLst/>
          </a:prstGeom>
          <a:noFill/>
          <a:ln>
            <a:noFill/>
          </a:ln>
        </p:spPr>
      </p:sp>
      <p:sp>
        <p:nvSpPr>
          <p:cNvPr id="4237" name="Google Shape;4237;p248"/>
          <p:cNvSpPr/>
          <p:nvPr>
            <p:ph idx="32" type="pic"/>
          </p:nvPr>
        </p:nvSpPr>
        <p:spPr>
          <a:xfrm>
            <a:off x="7275029" y="2584955"/>
            <a:ext cx="713700" cy="713700"/>
          </a:xfrm>
          <a:prstGeom prst="rect">
            <a:avLst/>
          </a:prstGeom>
          <a:noFill/>
          <a:ln>
            <a:noFill/>
          </a:ln>
        </p:spPr>
      </p:sp>
      <p:sp>
        <p:nvSpPr>
          <p:cNvPr id="4238" name="Google Shape;4238;p248"/>
          <p:cNvSpPr/>
          <p:nvPr>
            <p:ph idx="33" type="pic"/>
          </p:nvPr>
        </p:nvSpPr>
        <p:spPr>
          <a:xfrm>
            <a:off x="5513732" y="2584955"/>
            <a:ext cx="713700" cy="713700"/>
          </a:xfrm>
          <a:prstGeom prst="rect">
            <a:avLst/>
          </a:prstGeom>
          <a:noFill/>
          <a:ln>
            <a:noFill/>
          </a:ln>
        </p:spPr>
      </p:sp>
      <p:sp>
        <p:nvSpPr>
          <p:cNvPr id="4239" name="Google Shape;4239;p248"/>
          <p:cNvSpPr/>
          <p:nvPr>
            <p:ph idx="34" type="pic"/>
          </p:nvPr>
        </p:nvSpPr>
        <p:spPr>
          <a:xfrm>
            <a:off x="8150777" y="2584955"/>
            <a:ext cx="713700" cy="713700"/>
          </a:xfrm>
          <a:prstGeom prst="rect">
            <a:avLst/>
          </a:prstGeom>
          <a:noFill/>
          <a:ln>
            <a:noFill/>
          </a:ln>
        </p:spPr>
      </p:sp>
      <p:sp>
        <p:nvSpPr>
          <p:cNvPr id="4240" name="Google Shape;4240;p248"/>
          <p:cNvSpPr/>
          <p:nvPr>
            <p:ph idx="35" type="pic"/>
          </p:nvPr>
        </p:nvSpPr>
        <p:spPr>
          <a:xfrm>
            <a:off x="288652" y="3387955"/>
            <a:ext cx="713700" cy="711000"/>
          </a:xfrm>
          <a:prstGeom prst="rect">
            <a:avLst/>
          </a:prstGeom>
          <a:noFill/>
          <a:ln>
            <a:noFill/>
          </a:ln>
        </p:spPr>
      </p:sp>
      <p:sp>
        <p:nvSpPr>
          <p:cNvPr id="4241" name="Google Shape;4241;p248"/>
          <p:cNvSpPr/>
          <p:nvPr>
            <p:ph idx="36" type="pic"/>
          </p:nvPr>
        </p:nvSpPr>
        <p:spPr>
          <a:xfrm>
            <a:off x="1161131" y="3387955"/>
            <a:ext cx="713700" cy="711000"/>
          </a:xfrm>
          <a:prstGeom prst="rect">
            <a:avLst/>
          </a:prstGeom>
          <a:noFill/>
          <a:ln>
            <a:noFill/>
          </a:ln>
        </p:spPr>
      </p:sp>
      <p:sp>
        <p:nvSpPr>
          <p:cNvPr id="4242" name="Google Shape;4242;p248"/>
          <p:cNvSpPr/>
          <p:nvPr>
            <p:ph idx="37" type="pic"/>
          </p:nvPr>
        </p:nvSpPr>
        <p:spPr>
          <a:xfrm>
            <a:off x="2033612" y="3387955"/>
            <a:ext cx="713700" cy="711000"/>
          </a:xfrm>
          <a:prstGeom prst="rect">
            <a:avLst/>
          </a:prstGeom>
          <a:noFill/>
          <a:ln>
            <a:noFill/>
          </a:ln>
        </p:spPr>
      </p:sp>
      <p:sp>
        <p:nvSpPr>
          <p:cNvPr id="4243" name="Google Shape;4243;p248"/>
          <p:cNvSpPr/>
          <p:nvPr>
            <p:ph idx="38" type="pic"/>
          </p:nvPr>
        </p:nvSpPr>
        <p:spPr>
          <a:xfrm>
            <a:off x="2906092" y="3387955"/>
            <a:ext cx="713700" cy="711000"/>
          </a:xfrm>
          <a:prstGeom prst="rect">
            <a:avLst/>
          </a:prstGeom>
          <a:noFill/>
          <a:ln>
            <a:noFill/>
          </a:ln>
        </p:spPr>
      </p:sp>
      <p:sp>
        <p:nvSpPr>
          <p:cNvPr id="4244" name="Google Shape;4244;p248"/>
          <p:cNvSpPr/>
          <p:nvPr>
            <p:ph idx="39" type="pic"/>
          </p:nvPr>
        </p:nvSpPr>
        <p:spPr>
          <a:xfrm>
            <a:off x="3778573" y="3387955"/>
            <a:ext cx="713700" cy="711000"/>
          </a:xfrm>
          <a:prstGeom prst="rect">
            <a:avLst/>
          </a:prstGeom>
          <a:noFill/>
          <a:ln>
            <a:noFill/>
          </a:ln>
        </p:spPr>
      </p:sp>
      <p:sp>
        <p:nvSpPr>
          <p:cNvPr id="4245" name="Google Shape;4245;p248"/>
          <p:cNvSpPr/>
          <p:nvPr>
            <p:ph idx="40" type="pic"/>
          </p:nvPr>
        </p:nvSpPr>
        <p:spPr>
          <a:xfrm>
            <a:off x="4651054" y="3387955"/>
            <a:ext cx="713700" cy="711000"/>
          </a:xfrm>
          <a:prstGeom prst="rect">
            <a:avLst/>
          </a:prstGeom>
          <a:noFill/>
          <a:ln>
            <a:noFill/>
          </a:ln>
        </p:spPr>
      </p:sp>
      <p:sp>
        <p:nvSpPr>
          <p:cNvPr id="4246" name="Google Shape;4246;p248"/>
          <p:cNvSpPr/>
          <p:nvPr>
            <p:ph idx="41" type="pic"/>
          </p:nvPr>
        </p:nvSpPr>
        <p:spPr>
          <a:xfrm>
            <a:off x="5523533" y="3386596"/>
            <a:ext cx="713700" cy="713700"/>
          </a:xfrm>
          <a:prstGeom prst="rect">
            <a:avLst/>
          </a:prstGeom>
          <a:noFill/>
          <a:ln>
            <a:noFill/>
          </a:ln>
        </p:spPr>
      </p:sp>
      <p:sp>
        <p:nvSpPr>
          <p:cNvPr id="4247" name="Google Shape;4247;p248"/>
          <p:cNvSpPr/>
          <p:nvPr>
            <p:ph idx="42" type="pic"/>
          </p:nvPr>
        </p:nvSpPr>
        <p:spPr>
          <a:xfrm>
            <a:off x="6396014" y="3401176"/>
            <a:ext cx="714300" cy="685200"/>
          </a:xfrm>
          <a:prstGeom prst="rect">
            <a:avLst/>
          </a:prstGeom>
          <a:noFill/>
          <a:ln>
            <a:noFill/>
          </a:ln>
        </p:spPr>
      </p:sp>
      <p:sp>
        <p:nvSpPr>
          <p:cNvPr id="4248" name="Google Shape;4248;p248"/>
          <p:cNvSpPr/>
          <p:nvPr>
            <p:ph idx="43" type="pic"/>
          </p:nvPr>
        </p:nvSpPr>
        <p:spPr>
          <a:xfrm>
            <a:off x="7268495" y="3386596"/>
            <a:ext cx="713700" cy="713700"/>
          </a:xfrm>
          <a:prstGeom prst="rect">
            <a:avLst/>
          </a:prstGeom>
          <a:noFill/>
          <a:ln>
            <a:noFill/>
          </a:ln>
        </p:spPr>
      </p:sp>
      <p:sp>
        <p:nvSpPr>
          <p:cNvPr id="4249" name="Google Shape;4249;p248"/>
          <p:cNvSpPr/>
          <p:nvPr>
            <p:ph idx="44" type="pic"/>
          </p:nvPr>
        </p:nvSpPr>
        <p:spPr>
          <a:xfrm>
            <a:off x="8140976" y="3386596"/>
            <a:ext cx="713700" cy="713700"/>
          </a:xfrm>
          <a:prstGeom prst="rect">
            <a:avLst/>
          </a:prstGeom>
          <a:noFill/>
          <a:ln>
            <a:noFill/>
          </a:ln>
        </p:spPr>
      </p:sp>
      <p:sp>
        <p:nvSpPr>
          <p:cNvPr id="4250" name="Google Shape;4250;p248"/>
          <p:cNvSpPr/>
          <p:nvPr>
            <p:ph idx="45" type="pic"/>
          </p:nvPr>
        </p:nvSpPr>
        <p:spPr>
          <a:xfrm>
            <a:off x="1151602" y="4192319"/>
            <a:ext cx="713700" cy="711000"/>
          </a:xfrm>
          <a:prstGeom prst="rect">
            <a:avLst/>
          </a:prstGeom>
          <a:noFill/>
          <a:ln>
            <a:noFill/>
          </a:ln>
        </p:spPr>
      </p:sp>
      <p:sp>
        <p:nvSpPr>
          <p:cNvPr id="4251" name="Google Shape;4251;p248"/>
          <p:cNvSpPr/>
          <p:nvPr>
            <p:ph idx="46" type="pic"/>
          </p:nvPr>
        </p:nvSpPr>
        <p:spPr>
          <a:xfrm>
            <a:off x="276400" y="4192319"/>
            <a:ext cx="713700" cy="711000"/>
          </a:xfrm>
          <a:prstGeom prst="rect">
            <a:avLst/>
          </a:prstGeom>
          <a:noFill/>
          <a:ln>
            <a:noFill/>
          </a:ln>
        </p:spPr>
      </p:sp>
      <p:sp>
        <p:nvSpPr>
          <p:cNvPr id="4252" name="Google Shape;4252;p248"/>
          <p:cNvSpPr/>
          <p:nvPr>
            <p:ph idx="47" type="pic"/>
          </p:nvPr>
        </p:nvSpPr>
        <p:spPr>
          <a:xfrm>
            <a:off x="2026805" y="4192319"/>
            <a:ext cx="713700" cy="711000"/>
          </a:xfrm>
          <a:prstGeom prst="rect">
            <a:avLst/>
          </a:prstGeom>
          <a:noFill/>
          <a:ln>
            <a:noFill/>
          </a:ln>
        </p:spPr>
      </p:sp>
      <p:sp>
        <p:nvSpPr>
          <p:cNvPr id="4253" name="Google Shape;4253;p248"/>
          <p:cNvSpPr/>
          <p:nvPr>
            <p:ph idx="48" type="pic"/>
          </p:nvPr>
        </p:nvSpPr>
        <p:spPr>
          <a:xfrm>
            <a:off x="2902009" y="4192319"/>
            <a:ext cx="713700" cy="711000"/>
          </a:xfrm>
          <a:prstGeom prst="rect">
            <a:avLst/>
          </a:prstGeom>
          <a:noFill/>
          <a:ln>
            <a:noFill/>
          </a:ln>
        </p:spPr>
      </p:sp>
      <p:sp>
        <p:nvSpPr>
          <p:cNvPr id="4254" name="Google Shape;4254;p248"/>
          <p:cNvSpPr/>
          <p:nvPr>
            <p:ph idx="49" type="pic"/>
          </p:nvPr>
        </p:nvSpPr>
        <p:spPr>
          <a:xfrm>
            <a:off x="3777212" y="4192319"/>
            <a:ext cx="713700" cy="711000"/>
          </a:xfrm>
          <a:prstGeom prst="rect">
            <a:avLst/>
          </a:prstGeom>
          <a:noFill/>
          <a:ln>
            <a:noFill/>
          </a:ln>
        </p:spPr>
      </p:sp>
      <p:sp>
        <p:nvSpPr>
          <p:cNvPr id="4255" name="Google Shape;4255;p248"/>
          <p:cNvSpPr/>
          <p:nvPr>
            <p:ph idx="50" type="pic"/>
          </p:nvPr>
        </p:nvSpPr>
        <p:spPr>
          <a:xfrm>
            <a:off x="4652414" y="4190962"/>
            <a:ext cx="713700" cy="713700"/>
          </a:xfrm>
          <a:prstGeom prst="rect">
            <a:avLst/>
          </a:prstGeom>
          <a:noFill/>
          <a:ln>
            <a:noFill/>
          </a:ln>
        </p:spPr>
      </p:sp>
      <p:sp>
        <p:nvSpPr>
          <p:cNvPr id="4256" name="Google Shape;4256;p248"/>
          <p:cNvSpPr/>
          <p:nvPr>
            <p:ph idx="51" type="pic"/>
          </p:nvPr>
        </p:nvSpPr>
        <p:spPr>
          <a:xfrm>
            <a:off x="5527618" y="4190962"/>
            <a:ext cx="713700" cy="713700"/>
          </a:xfrm>
          <a:prstGeom prst="rect">
            <a:avLst/>
          </a:prstGeom>
          <a:noFill/>
          <a:ln>
            <a:noFill/>
          </a:ln>
        </p:spPr>
      </p:sp>
      <p:sp>
        <p:nvSpPr>
          <p:cNvPr id="4257" name="Google Shape;4257;p248"/>
          <p:cNvSpPr/>
          <p:nvPr>
            <p:ph idx="52" type="pic"/>
          </p:nvPr>
        </p:nvSpPr>
        <p:spPr>
          <a:xfrm>
            <a:off x="6402821" y="4190962"/>
            <a:ext cx="713700" cy="713700"/>
          </a:xfrm>
          <a:prstGeom prst="rect">
            <a:avLst/>
          </a:prstGeom>
          <a:noFill/>
          <a:ln>
            <a:noFill/>
          </a:ln>
        </p:spPr>
      </p:sp>
      <p:sp>
        <p:nvSpPr>
          <p:cNvPr id="4258" name="Google Shape;4258;p248"/>
          <p:cNvSpPr/>
          <p:nvPr>
            <p:ph idx="53" type="pic"/>
          </p:nvPr>
        </p:nvSpPr>
        <p:spPr>
          <a:xfrm>
            <a:off x="7278023" y="4189597"/>
            <a:ext cx="713700" cy="716400"/>
          </a:xfrm>
          <a:prstGeom prst="rect">
            <a:avLst/>
          </a:prstGeom>
          <a:noFill/>
          <a:ln>
            <a:noFill/>
          </a:ln>
        </p:spPr>
      </p:sp>
      <p:sp>
        <p:nvSpPr>
          <p:cNvPr id="4259" name="Google Shape;4259;p248"/>
          <p:cNvSpPr/>
          <p:nvPr>
            <p:ph idx="54" type="pic"/>
          </p:nvPr>
        </p:nvSpPr>
        <p:spPr>
          <a:xfrm>
            <a:off x="8153227" y="4190962"/>
            <a:ext cx="713700" cy="713700"/>
          </a:xfrm>
          <a:prstGeom prst="rect">
            <a:avLst/>
          </a:prstGeom>
          <a:noFill/>
          <a:ln>
            <a:noFill/>
          </a:ln>
        </p:spPr>
      </p:sp>
      <p:sp>
        <p:nvSpPr>
          <p:cNvPr id="4260" name="Google Shape;4260;p248"/>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tHub icons 3 of 3" showMasterSp="0">
  <p:cSld name="GitHub icons 3 of 3">
    <p:bg>
      <p:bgPr>
        <a:solidFill>
          <a:srgbClr val="0A0C10"/>
        </a:solidFill>
      </p:bgPr>
    </p:bg>
    <p:spTree>
      <p:nvGrpSpPr>
        <p:cNvPr id="4261" name="Shape 4261"/>
        <p:cNvGrpSpPr/>
        <p:nvPr/>
      </p:nvGrpSpPr>
      <p:grpSpPr>
        <a:xfrm>
          <a:off x="0" y="0"/>
          <a:ext cx="0" cy="0"/>
          <a:chOff x="0" y="0"/>
          <a:chExt cx="0" cy="0"/>
        </a:xfrm>
      </p:grpSpPr>
      <p:sp>
        <p:nvSpPr>
          <p:cNvPr id="4262" name="Google Shape;4262;p249"/>
          <p:cNvSpPr txBox="1"/>
          <p:nvPr/>
        </p:nvSpPr>
        <p:spPr>
          <a:xfrm>
            <a:off x="308723" y="279019"/>
            <a:ext cx="37281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Github icons (pg.3 of 3)</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(150pt icons - resize up to 200pt in some cases)</a:t>
            </a:r>
            <a:endParaRPr sz="1100"/>
          </a:p>
        </p:txBody>
      </p:sp>
      <p:sp>
        <p:nvSpPr>
          <p:cNvPr id="4263" name="Google Shape;4263;p249"/>
          <p:cNvSpPr/>
          <p:nvPr>
            <p:ph idx="2" type="pic"/>
          </p:nvPr>
        </p:nvSpPr>
        <p:spPr>
          <a:xfrm>
            <a:off x="270962" y="930264"/>
            <a:ext cx="713700" cy="711000"/>
          </a:xfrm>
          <a:prstGeom prst="rect">
            <a:avLst/>
          </a:prstGeom>
          <a:noFill/>
          <a:ln>
            <a:noFill/>
          </a:ln>
        </p:spPr>
      </p:sp>
      <p:sp>
        <p:nvSpPr>
          <p:cNvPr id="4264" name="Google Shape;4264;p249"/>
          <p:cNvSpPr/>
          <p:nvPr>
            <p:ph idx="3" type="pic"/>
          </p:nvPr>
        </p:nvSpPr>
        <p:spPr>
          <a:xfrm>
            <a:off x="1067306" y="930264"/>
            <a:ext cx="713700" cy="711000"/>
          </a:xfrm>
          <a:prstGeom prst="rect">
            <a:avLst/>
          </a:prstGeom>
          <a:noFill/>
          <a:ln>
            <a:noFill/>
          </a:ln>
        </p:spPr>
      </p:sp>
      <p:sp>
        <p:nvSpPr>
          <p:cNvPr id="4265" name="Google Shape;4265;p249"/>
          <p:cNvSpPr/>
          <p:nvPr>
            <p:ph idx="4" type="pic"/>
          </p:nvPr>
        </p:nvSpPr>
        <p:spPr>
          <a:xfrm>
            <a:off x="1863649" y="930264"/>
            <a:ext cx="713700" cy="711000"/>
          </a:xfrm>
          <a:prstGeom prst="rect">
            <a:avLst/>
          </a:prstGeom>
          <a:noFill/>
          <a:ln>
            <a:noFill/>
          </a:ln>
        </p:spPr>
      </p:sp>
      <p:sp>
        <p:nvSpPr>
          <p:cNvPr id="4266" name="Google Shape;4266;p249"/>
          <p:cNvSpPr/>
          <p:nvPr>
            <p:ph idx="5" type="pic"/>
          </p:nvPr>
        </p:nvSpPr>
        <p:spPr>
          <a:xfrm>
            <a:off x="2659991" y="930264"/>
            <a:ext cx="713700" cy="711000"/>
          </a:xfrm>
          <a:prstGeom prst="rect">
            <a:avLst/>
          </a:prstGeom>
          <a:noFill/>
          <a:ln>
            <a:noFill/>
          </a:ln>
        </p:spPr>
      </p:sp>
      <p:sp>
        <p:nvSpPr>
          <p:cNvPr id="4267" name="Google Shape;4267;p249"/>
          <p:cNvSpPr/>
          <p:nvPr>
            <p:ph idx="6" type="pic"/>
          </p:nvPr>
        </p:nvSpPr>
        <p:spPr>
          <a:xfrm>
            <a:off x="3456335" y="930264"/>
            <a:ext cx="713700" cy="711000"/>
          </a:xfrm>
          <a:prstGeom prst="rect">
            <a:avLst/>
          </a:prstGeom>
          <a:noFill/>
          <a:ln>
            <a:noFill/>
          </a:ln>
        </p:spPr>
      </p:sp>
      <p:sp>
        <p:nvSpPr>
          <p:cNvPr id="4268" name="Google Shape;4268;p249"/>
          <p:cNvSpPr/>
          <p:nvPr>
            <p:ph idx="7" type="pic"/>
          </p:nvPr>
        </p:nvSpPr>
        <p:spPr>
          <a:xfrm>
            <a:off x="4252678" y="930264"/>
            <a:ext cx="713700" cy="711000"/>
          </a:xfrm>
          <a:prstGeom prst="rect">
            <a:avLst/>
          </a:prstGeom>
          <a:noFill/>
          <a:ln>
            <a:noFill/>
          </a:ln>
        </p:spPr>
      </p:sp>
      <p:sp>
        <p:nvSpPr>
          <p:cNvPr id="4269" name="Google Shape;4269;p249"/>
          <p:cNvSpPr/>
          <p:nvPr>
            <p:ph idx="8" type="pic"/>
          </p:nvPr>
        </p:nvSpPr>
        <p:spPr>
          <a:xfrm>
            <a:off x="5049020" y="928907"/>
            <a:ext cx="713700" cy="713700"/>
          </a:xfrm>
          <a:prstGeom prst="rect">
            <a:avLst/>
          </a:prstGeom>
          <a:noFill/>
          <a:ln>
            <a:noFill/>
          </a:ln>
        </p:spPr>
      </p:sp>
      <p:sp>
        <p:nvSpPr>
          <p:cNvPr id="4270" name="Google Shape;4270;p249"/>
          <p:cNvSpPr/>
          <p:nvPr>
            <p:ph idx="9" type="pic"/>
          </p:nvPr>
        </p:nvSpPr>
        <p:spPr>
          <a:xfrm>
            <a:off x="5845363" y="928907"/>
            <a:ext cx="713700" cy="713700"/>
          </a:xfrm>
          <a:prstGeom prst="rect">
            <a:avLst/>
          </a:prstGeom>
          <a:noFill/>
          <a:ln>
            <a:noFill/>
          </a:ln>
        </p:spPr>
      </p:sp>
      <p:sp>
        <p:nvSpPr>
          <p:cNvPr id="4271" name="Google Shape;4271;p249"/>
          <p:cNvSpPr/>
          <p:nvPr>
            <p:ph idx="13" type="pic"/>
          </p:nvPr>
        </p:nvSpPr>
        <p:spPr>
          <a:xfrm>
            <a:off x="6641707" y="928907"/>
            <a:ext cx="713700" cy="713700"/>
          </a:xfrm>
          <a:prstGeom prst="rect">
            <a:avLst/>
          </a:prstGeom>
          <a:noFill/>
          <a:ln>
            <a:noFill/>
          </a:ln>
        </p:spPr>
      </p:sp>
      <p:sp>
        <p:nvSpPr>
          <p:cNvPr id="4272" name="Google Shape;4272;p249"/>
          <p:cNvSpPr/>
          <p:nvPr>
            <p:ph idx="14" type="pic"/>
          </p:nvPr>
        </p:nvSpPr>
        <p:spPr>
          <a:xfrm>
            <a:off x="7438049" y="928907"/>
            <a:ext cx="713700" cy="713700"/>
          </a:xfrm>
          <a:prstGeom prst="rect">
            <a:avLst/>
          </a:prstGeom>
          <a:noFill/>
          <a:ln>
            <a:noFill/>
          </a:ln>
        </p:spPr>
      </p:sp>
      <p:sp>
        <p:nvSpPr>
          <p:cNvPr id="4273" name="Google Shape;4273;p249"/>
          <p:cNvSpPr/>
          <p:nvPr>
            <p:ph idx="15" type="pic"/>
          </p:nvPr>
        </p:nvSpPr>
        <p:spPr>
          <a:xfrm>
            <a:off x="8234393" y="928907"/>
            <a:ext cx="713700" cy="713700"/>
          </a:xfrm>
          <a:prstGeom prst="rect">
            <a:avLst/>
          </a:prstGeom>
          <a:noFill/>
          <a:ln>
            <a:noFill/>
          </a:ln>
        </p:spPr>
      </p:sp>
      <p:sp>
        <p:nvSpPr>
          <p:cNvPr id="4274" name="Google Shape;4274;p249"/>
          <p:cNvSpPr/>
          <p:nvPr>
            <p:ph idx="16" type="pic"/>
          </p:nvPr>
        </p:nvSpPr>
        <p:spPr>
          <a:xfrm>
            <a:off x="270962" y="1751449"/>
            <a:ext cx="713700" cy="713700"/>
          </a:xfrm>
          <a:prstGeom prst="rect">
            <a:avLst/>
          </a:prstGeom>
          <a:noFill/>
          <a:ln>
            <a:noFill/>
          </a:ln>
        </p:spPr>
      </p:sp>
      <p:sp>
        <p:nvSpPr>
          <p:cNvPr id="4275" name="Google Shape;4275;p249"/>
          <p:cNvSpPr/>
          <p:nvPr>
            <p:ph idx="17" type="pic"/>
          </p:nvPr>
        </p:nvSpPr>
        <p:spPr>
          <a:xfrm>
            <a:off x="1067306" y="1751449"/>
            <a:ext cx="713700" cy="713700"/>
          </a:xfrm>
          <a:prstGeom prst="rect">
            <a:avLst/>
          </a:prstGeom>
          <a:noFill/>
          <a:ln>
            <a:noFill/>
          </a:ln>
        </p:spPr>
      </p:sp>
      <p:sp>
        <p:nvSpPr>
          <p:cNvPr id="4276" name="Google Shape;4276;p249"/>
          <p:cNvSpPr/>
          <p:nvPr>
            <p:ph idx="18" type="pic"/>
          </p:nvPr>
        </p:nvSpPr>
        <p:spPr>
          <a:xfrm>
            <a:off x="1863649" y="1751449"/>
            <a:ext cx="713700" cy="713700"/>
          </a:xfrm>
          <a:prstGeom prst="rect">
            <a:avLst/>
          </a:prstGeom>
          <a:noFill/>
          <a:ln>
            <a:noFill/>
          </a:ln>
        </p:spPr>
      </p:sp>
      <p:sp>
        <p:nvSpPr>
          <p:cNvPr id="4277" name="Google Shape;4277;p249"/>
          <p:cNvSpPr/>
          <p:nvPr>
            <p:ph idx="19" type="pic"/>
          </p:nvPr>
        </p:nvSpPr>
        <p:spPr>
          <a:xfrm>
            <a:off x="2659991" y="1751449"/>
            <a:ext cx="713700" cy="713700"/>
          </a:xfrm>
          <a:prstGeom prst="rect">
            <a:avLst/>
          </a:prstGeom>
          <a:noFill/>
          <a:ln>
            <a:noFill/>
          </a:ln>
        </p:spPr>
      </p:sp>
      <p:sp>
        <p:nvSpPr>
          <p:cNvPr id="4278" name="Google Shape;4278;p249"/>
          <p:cNvSpPr/>
          <p:nvPr>
            <p:ph idx="20" type="pic"/>
          </p:nvPr>
        </p:nvSpPr>
        <p:spPr>
          <a:xfrm>
            <a:off x="3456335" y="1751449"/>
            <a:ext cx="713700" cy="713700"/>
          </a:xfrm>
          <a:prstGeom prst="rect">
            <a:avLst/>
          </a:prstGeom>
          <a:noFill/>
          <a:ln>
            <a:noFill/>
          </a:ln>
        </p:spPr>
      </p:sp>
      <p:sp>
        <p:nvSpPr>
          <p:cNvPr id="4279" name="Google Shape;4279;p249"/>
          <p:cNvSpPr/>
          <p:nvPr>
            <p:ph idx="21" type="pic"/>
          </p:nvPr>
        </p:nvSpPr>
        <p:spPr>
          <a:xfrm>
            <a:off x="4252678" y="1750085"/>
            <a:ext cx="713700" cy="716400"/>
          </a:xfrm>
          <a:prstGeom prst="rect">
            <a:avLst/>
          </a:prstGeom>
          <a:noFill/>
          <a:ln>
            <a:noFill/>
          </a:ln>
        </p:spPr>
      </p:sp>
      <p:sp>
        <p:nvSpPr>
          <p:cNvPr id="4280" name="Google Shape;4280;p249"/>
          <p:cNvSpPr/>
          <p:nvPr>
            <p:ph idx="22" type="pic"/>
          </p:nvPr>
        </p:nvSpPr>
        <p:spPr>
          <a:xfrm>
            <a:off x="5049020" y="1751449"/>
            <a:ext cx="713700" cy="713700"/>
          </a:xfrm>
          <a:prstGeom prst="rect">
            <a:avLst/>
          </a:prstGeom>
          <a:noFill/>
          <a:ln>
            <a:noFill/>
          </a:ln>
        </p:spPr>
      </p:sp>
      <p:sp>
        <p:nvSpPr>
          <p:cNvPr id="4281" name="Google Shape;4281;p249"/>
          <p:cNvSpPr/>
          <p:nvPr>
            <p:ph idx="23" type="pic"/>
          </p:nvPr>
        </p:nvSpPr>
        <p:spPr>
          <a:xfrm>
            <a:off x="5845363" y="1751449"/>
            <a:ext cx="713700" cy="713700"/>
          </a:xfrm>
          <a:prstGeom prst="rect">
            <a:avLst/>
          </a:prstGeom>
          <a:noFill/>
          <a:ln>
            <a:noFill/>
          </a:ln>
        </p:spPr>
      </p:sp>
      <p:sp>
        <p:nvSpPr>
          <p:cNvPr id="4282" name="Google Shape;4282;p249"/>
          <p:cNvSpPr/>
          <p:nvPr>
            <p:ph idx="24" type="pic"/>
          </p:nvPr>
        </p:nvSpPr>
        <p:spPr>
          <a:xfrm>
            <a:off x="6641707" y="1750085"/>
            <a:ext cx="713700" cy="716400"/>
          </a:xfrm>
          <a:prstGeom prst="rect">
            <a:avLst/>
          </a:prstGeom>
          <a:noFill/>
          <a:ln>
            <a:noFill/>
          </a:ln>
        </p:spPr>
      </p:sp>
      <p:sp>
        <p:nvSpPr>
          <p:cNvPr id="4283" name="Google Shape;4283;p249"/>
          <p:cNvSpPr/>
          <p:nvPr>
            <p:ph idx="25" type="pic"/>
          </p:nvPr>
        </p:nvSpPr>
        <p:spPr>
          <a:xfrm>
            <a:off x="7438049" y="1751449"/>
            <a:ext cx="713700" cy="713700"/>
          </a:xfrm>
          <a:prstGeom prst="rect">
            <a:avLst/>
          </a:prstGeom>
          <a:noFill/>
          <a:ln>
            <a:noFill/>
          </a:ln>
        </p:spPr>
      </p:sp>
      <p:sp>
        <p:nvSpPr>
          <p:cNvPr id="4284" name="Google Shape;4284;p249"/>
          <p:cNvSpPr/>
          <p:nvPr>
            <p:ph idx="26" type="pic"/>
          </p:nvPr>
        </p:nvSpPr>
        <p:spPr>
          <a:xfrm>
            <a:off x="8234393" y="1751449"/>
            <a:ext cx="713700" cy="713700"/>
          </a:xfrm>
          <a:prstGeom prst="rect">
            <a:avLst/>
          </a:prstGeom>
          <a:noFill/>
          <a:ln>
            <a:noFill/>
          </a:ln>
        </p:spPr>
      </p:sp>
      <p:sp>
        <p:nvSpPr>
          <p:cNvPr id="4285" name="Google Shape;4285;p249"/>
          <p:cNvSpPr/>
          <p:nvPr>
            <p:ph idx="27" type="pic"/>
          </p:nvPr>
        </p:nvSpPr>
        <p:spPr>
          <a:xfrm>
            <a:off x="270962" y="2514443"/>
            <a:ext cx="713700" cy="713700"/>
          </a:xfrm>
          <a:prstGeom prst="rect">
            <a:avLst/>
          </a:prstGeom>
          <a:noFill/>
          <a:ln>
            <a:noFill/>
          </a:ln>
        </p:spPr>
      </p:sp>
      <p:sp>
        <p:nvSpPr>
          <p:cNvPr id="4286" name="Google Shape;4286;p249"/>
          <p:cNvSpPr/>
          <p:nvPr>
            <p:ph idx="28" type="pic"/>
          </p:nvPr>
        </p:nvSpPr>
        <p:spPr>
          <a:xfrm>
            <a:off x="1067306" y="2514443"/>
            <a:ext cx="713700" cy="713700"/>
          </a:xfrm>
          <a:prstGeom prst="rect">
            <a:avLst/>
          </a:prstGeom>
          <a:noFill/>
          <a:ln>
            <a:noFill/>
          </a:ln>
        </p:spPr>
      </p:sp>
      <p:sp>
        <p:nvSpPr>
          <p:cNvPr id="4287" name="Google Shape;4287;p249"/>
          <p:cNvSpPr/>
          <p:nvPr>
            <p:ph idx="29" type="pic"/>
          </p:nvPr>
        </p:nvSpPr>
        <p:spPr>
          <a:xfrm>
            <a:off x="1863649" y="2544896"/>
            <a:ext cx="713700" cy="713700"/>
          </a:xfrm>
          <a:prstGeom prst="rect">
            <a:avLst/>
          </a:prstGeom>
          <a:noFill/>
          <a:ln>
            <a:noFill/>
          </a:ln>
        </p:spPr>
      </p:sp>
      <p:sp>
        <p:nvSpPr>
          <p:cNvPr id="4288" name="Google Shape;4288;p249"/>
          <p:cNvSpPr/>
          <p:nvPr>
            <p:ph idx="30" type="pic"/>
          </p:nvPr>
        </p:nvSpPr>
        <p:spPr>
          <a:xfrm>
            <a:off x="2659991" y="2481263"/>
            <a:ext cx="713700" cy="716400"/>
          </a:xfrm>
          <a:prstGeom prst="rect">
            <a:avLst/>
          </a:prstGeom>
          <a:noFill/>
          <a:ln>
            <a:noFill/>
          </a:ln>
        </p:spPr>
      </p:sp>
      <p:sp>
        <p:nvSpPr>
          <p:cNvPr id="4289" name="Google Shape;4289;p249"/>
          <p:cNvSpPr/>
          <p:nvPr>
            <p:ph idx="31" type="pic"/>
          </p:nvPr>
        </p:nvSpPr>
        <p:spPr>
          <a:xfrm>
            <a:off x="3456335" y="2544896"/>
            <a:ext cx="713700" cy="713700"/>
          </a:xfrm>
          <a:prstGeom prst="rect">
            <a:avLst/>
          </a:prstGeom>
          <a:noFill/>
          <a:ln>
            <a:noFill/>
          </a:ln>
        </p:spPr>
      </p:sp>
      <p:sp>
        <p:nvSpPr>
          <p:cNvPr id="4290" name="Google Shape;4290;p249"/>
          <p:cNvSpPr/>
          <p:nvPr>
            <p:ph idx="32" type="pic"/>
          </p:nvPr>
        </p:nvSpPr>
        <p:spPr>
          <a:xfrm>
            <a:off x="6641707" y="2543533"/>
            <a:ext cx="713700" cy="713700"/>
          </a:xfrm>
          <a:prstGeom prst="rect">
            <a:avLst/>
          </a:prstGeom>
          <a:noFill/>
          <a:ln>
            <a:noFill/>
          </a:ln>
        </p:spPr>
      </p:sp>
      <p:sp>
        <p:nvSpPr>
          <p:cNvPr id="4291" name="Google Shape;4291;p249"/>
          <p:cNvSpPr/>
          <p:nvPr>
            <p:ph idx="33" type="pic"/>
          </p:nvPr>
        </p:nvSpPr>
        <p:spPr>
          <a:xfrm>
            <a:off x="4252678" y="2544895"/>
            <a:ext cx="713700" cy="716400"/>
          </a:xfrm>
          <a:prstGeom prst="rect">
            <a:avLst/>
          </a:prstGeom>
          <a:noFill/>
          <a:ln>
            <a:noFill/>
          </a:ln>
        </p:spPr>
      </p:sp>
      <p:sp>
        <p:nvSpPr>
          <p:cNvPr id="4292" name="Google Shape;4292;p249"/>
          <p:cNvSpPr/>
          <p:nvPr>
            <p:ph idx="34" type="pic"/>
          </p:nvPr>
        </p:nvSpPr>
        <p:spPr>
          <a:xfrm>
            <a:off x="5049020" y="2544896"/>
            <a:ext cx="713700" cy="711000"/>
          </a:xfrm>
          <a:prstGeom prst="rect">
            <a:avLst/>
          </a:prstGeom>
          <a:noFill/>
          <a:ln>
            <a:noFill/>
          </a:ln>
        </p:spPr>
      </p:sp>
      <p:sp>
        <p:nvSpPr>
          <p:cNvPr id="4293" name="Google Shape;4293;p249"/>
          <p:cNvSpPr/>
          <p:nvPr>
            <p:ph idx="35" type="pic"/>
          </p:nvPr>
        </p:nvSpPr>
        <p:spPr>
          <a:xfrm>
            <a:off x="5845363" y="2542175"/>
            <a:ext cx="713700" cy="711000"/>
          </a:xfrm>
          <a:prstGeom prst="rect">
            <a:avLst/>
          </a:prstGeom>
          <a:noFill/>
          <a:ln>
            <a:noFill/>
          </a:ln>
        </p:spPr>
      </p:sp>
      <p:sp>
        <p:nvSpPr>
          <p:cNvPr id="4294" name="Google Shape;4294;p249"/>
          <p:cNvSpPr/>
          <p:nvPr>
            <p:ph idx="36" type="pic"/>
          </p:nvPr>
        </p:nvSpPr>
        <p:spPr>
          <a:xfrm>
            <a:off x="7438049" y="2543532"/>
            <a:ext cx="713700" cy="711000"/>
          </a:xfrm>
          <a:prstGeom prst="rect">
            <a:avLst/>
          </a:prstGeom>
          <a:noFill/>
          <a:ln>
            <a:noFill/>
          </a:ln>
        </p:spPr>
      </p:sp>
      <p:sp>
        <p:nvSpPr>
          <p:cNvPr id="4295" name="Google Shape;4295;p249"/>
          <p:cNvSpPr/>
          <p:nvPr>
            <p:ph idx="37" type="pic"/>
          </p:nvPr>
        </p:nvSpPr>
        <p:spPr>
          <a:xfrm>
            <a:off x="8234393" y="2575349"/>
            <a:ext cx="713700" cy="711000"/>
          </a:xfrm>
          <a:prstGeom prst="rect">
            <a:avLst/>
          </a:prstGeom>
          <a:noFill/>
          <a:ln>
            <a:noFill/>
          </a:ln>
        </p:spPr>
      </p:sp>
      <p:sp>
        <p:nvSpPr>
          <p:cNvPr id="4296" name="Google Shape;4296;p249"/>
          <p:cNvSpPr/>
          <p:nvPr>
            <p:ph idx="38" type="pic"/>
          </p:nvPr>
        </p:nvSpPr>
        <p:spPr>
          <a:xfrm>
            <a:off x="270962" y="3397891"/>
            <a:ext cx="713700" cy="711000"/>
          </a:xfrm>
          <a:prstGeom prst="rect">
            <a:avLst/>
          </a:prstGeom>
          <a:noFill/>
          <a:ln>
            <a:noFill/>
          </a:ln>
        </p:spPr>
      </p:sp>
      <p:sp>
        <p:nvSpPr>
          <p:cNvPr id="4297" name="Google Shape;4297;p249"/>
          <p:cNvSpPr/>
          <p:nvPr>
            <p:ph idx="39" type="pic"/>
          </p:nvPr>
        </p:nvSpPr>
        <p:spPr>
          <a:xfrm>
            <a:off x="1067306" y="3397891"/>
            <a:ext cx="713700" cy="711000"/>
          </a:xfrm>
          <a:prstGeom prst="rect">
            <a:avLst/>
          </a:prstGeom>
          <a:noFill/>
          <a:ln>
            <a:noFill/>
          </a:ln>
        </p:spPr>
      </p:sp>
      <p:sp>
        <p:nvSpPr>
          <p:cNvPr id="4298" name="Google Shape;4298;p249"/>
          <p:cNvSpPr/>
          <p:nvPr>
            <p:ph idx="40" type="pic"/>
          </p:nvPr>
        </p:nvSpPr>
        <p:spPr>
          <a:xfrm>
            <a:off x="1863649" y="3396532"/>
            <a:ext cx="713700" cy="713700"/>
          </a:xfrm>
          <a:prstGeom prst="rect">
            <a:avLst/>
          </a:prstGeom>
          <a:noFill/>
          <a:ln>
            <a:noFill/>
          </a:ln>
        </p:spPr>
      </p:sp>
      <p:sp>
        <p:nvSpPr>
          <p:cNvPr id="4299" name="Google Shape;4299;p249"/>
          <p:cNvSpPr/>
          <p:nvPr>
            <p:ph idx="41" type="pic"/>
          </p:nvPr>
        </p:nvSpPr>
        <p:spPr>
          <a:xfrm>
            <a:off x="2659991" y="3397891"/>
            <a:ext cx="713700" cy="711000"/>
          </a:xfrm>
          <a:prstGeom prst="rect">
            <a:avLst/>
          </a:prstGeom>
          <a:noFill/>
          <a:ln>
            <a:noFill/>
          </a:ln>
        </p:spPr>
      </p:sp>
      <p:sp>
        <p:nvSpPr>
          <p:cNvPr id="4300" name="Google Shape;4300;p249"/>
          <p:cNvSpPr/>
          <p:nvPr>
            <p:ph idx="42" type="pic"/>
          </p:nvPr>
        </p:nvSpPr>
        <p:spPr>
          <a:xfrm>
            <a:off x="3456335" y="3397891"/>
            <a:ext cx="713700" cy="711000"/>
          </a:xfrm>
          <a:prstGeom prst="rect">
            <a:avLst/>
          </a:prstGeom>
          <a:noFill/>
          <a:ln>
            <a:noFill/>
          </a:ln>
        </p:spPr>
      </p:sp>
      <p:sp>
        <p:nvSpPr>
          <p:cNvPr id="4301" name="Google Shape;4301;p249"/>
          <p:cNvSpPr/>
          <p:nvPr>
            <p:ph idx="43" type="pic"/>
          </p:nvPr>
        </p:nvSpPr>
        <p:spPr>
          <a:xfrm>
            <a:off x="4252678" y="3396532"/>
            <a:ext cx="713700" cy="713700"/>
          </a:xfrm>
          <a:prstGeom prst="rect">
            <a:avLst/>
          </a:prstGeom>
          <a:noFill/>
          <a:ln>
            <a:noFill/>
          </a:ln>
        </p:spPr>
      </p:sp>
      <p:sp>
        <p:nvSpPr>
          <p:cNvPr id="4302" name="Google Shape;4302;p249"/>
          <p:cNvSpPr/>
          <p:nvPr>
            <p:ph idx="44" type="pic"/>
          </p:nvPr>
        </p:nvSpPr>
        <p:spPr>
          <a:xfrm>
            <a:off x="5049020" y="3396532"/>
            <a:ext cx="713700" cy="713700"/>
          </a:xfrm>
          <a:prstGeom prst="rect">
            <a:avLst/>
          </a:prstGeom>
          <a:noFill/>
          <a:ln>
            <a:noFill/>
          </a:ln>
        </p:spPr>
      </p:sp>
      <p:sp>
        <p:nvSpPr>
          <p:cNvPr id="4303" name="Google Shape;4303;p249"/>
          <p:cNvSpPr/>
          <p:nvPr>
            <p:ph idx="45" type="pic"/>
          </p:nvPr>
        </p:nvSpPr>
        <p:spPr>
          <a:xfrm>
            <a:off x="5845363" y="3396532"/>
            <a:ext cx="713700" cy="713700"/>
          </a:xfrm>
          <a:prstGeom prst="rect">
            <a:avLst/>
          </a:prstGeom>
          <a:noFill/>
          <a:ln>
            <a:noFill/>
          </a:ln>
        </p:spPr>
      </p:sp>
      <p:sp>
        <p:nvSpPr>
          <p:cNvPr id="4304" name="Google Shape;4304;p249"/>
          <p:cNvSpPr/>
          <p:nvPr>
            <p:ph idx="46" type="pic"/>
          </p:nvPr>
        </p:nvSpPr>
        <p:spPr>
          <a:xfrm>
            <a:off x="6641707" y="3396532"/>
            <a:ext cx="713700" cy="713700"/>
          </a:xfrm>
          <a:prstGeom prst="rect">
            <a:avLst/>
          </a:prstGeom>
          <a:noFill/>
          <a:ln>
            <a:noFill/>
          </a:ln>
        </p:spPr>
      </p:sp>
      <p:sp>
        <p:nvSpPr>
          <p:cNvPr id="4305" name="Google Shape;4305;p249"/>
          <p:cNvSpPr/>
          <p:nvPr>
            <p:ph idx="47" type="pic"/>
          </p:nvPr>
        </p:nvSpPr>
        <p:spPr>
          <a:xfrm>
            <a:off x="7438049" y="3396532"/>
            <a:ext cx="713700" cy="713700"/>
          </a:xfrm>
          <a:prstGeom prst="rect">
            <a:avLst/>
          </a:prstGeom>
          <a:noFill/>
          <a:ln>
            <a:noFill/>
          </a:ln>
        </p:spPr>
      </p:sp>
      <p:sp>
        <p:nvSpPr>
          <p:cNvPr id="4306" name="Google Shape;4306;p249"/>
          <p:cNvSpPr/>
          <p:nvPr>
            <p:ph idx="48" type="pic"/>
          </p:nvPr>
        </p:nvSpPr>
        <p:spPr>
          <a:xfrm>
            <a:off x="8234393" y="3396532"/>
            <a:ext cx="713700" cy="713700"/>
          </a:xfrm>
          <a:prstGeom prst="rect">
            <a:avLst/>
          </a:prstGeom>
          <a:noFill/>
          <a:ln>
            <a:noFill/>
          </a:ln>
        </p:spPr>
      </p:sp>
      <p:sp>
        <p:nvSpPr>
          <p:cNvPr id="4307" name="Google Shape;4307;p249"/>
          <p:cNvSpPr/>
          <p:nvPr>
            <p:ph idx="49" type="pic"/>
          </p:nvPr>
        </p:nvSpPr>
        <p:spPr>
          <a:xfrm>
            <a:off x="270962" y="4246805"/>
            <a:ext cx="713700" cy="713700"/>
          </a:xfrm>
          <a:prstGeom prst="rect">
            <a:avLst/>
          </a:prstGeom>
          <a:noFill/>
          <a:ln>
            <a:noFill/>
          </a:ln>
        </p:spPr>
      </p:sp>
      <p:sp>
        <p:nvSpPr>
          <p:cNvPr id="4308" name="Google Shape;4308;p249"/>
          <p:cNvSpPr/>
          <p:nvPr>
            <p:ph idx="50" type="pic"/>
          </p:nvPr>
        </p:nvSpPr>
        <p:spPr>
          <a:xfrm>
            <a:off x="1067306" y="4245441"/>
            <a:ext cx="713700" cy="716400"/>
          </a:xfrm>
          <a:prstGeom prst="rect">
            <a:avLst/>
          </a:prstGeom>
          <a:noFill/>
          <a:ln>
            <a:noFill/>
          </a:ln>
        </p:spPr>
      </p:sp>
      <p:sp>
        <p:nvSpPr>
          <p:cNvPr id="4309" name="Google Shape;4309;p249"/>
          <p:cNvSpPr/>
          <p:nvPr>
            <p:ph idx="51" type="pic"/>
          </p:nvPr>
        </p:nvSpPr>
        <p:spPr>
          <a:xfrm>
            <a:off x="1863649" y="4246805"/>
            <a:ext cx="713700" cy="713700"/>
          </a:xfrm>
          <a:prstGeom prst="rect">
            <a:avLst/>
          </a:prstGeom>
          <a:noFill/>
          <a:ln>
            <a:noFill/>
          </a:ln>
        </p:spPr>
      </p:sp>
      <p:sp>
        <p:nvSpPr>
          <p:cNvPr id="4310" name="Google Shape;4310;p249"/>
          <p:cNvSpPr/>
          <p:nvPr>
            <p:ph idx="52" type="pic"/>
          </p:nvPr>
        </p:nvSpPr>
        <p:spPr>
          <a:xfrm>
            <a:off x="2659991" y="4246805"/>
            <a:ext cx="713700" cy="713700"/>
          </a:xfrm>
          <a:prstGeom prst="rect">
            <a:avLst/>
          </a:prstGeom>
          <a:noFill/>
          <a:ln>
            <a:noFill/>
          </a:ln>
        </p:spPr>
      </p:sp>
      <p:sp>
        <p:nvSpPr>
          <p:cNvPr id="4311" name="Google Shape;4311;p249"/>
          <p:cNvSpPr/>
          <p:nvPr>
            <p:ph idx="53" type="pic"/>
          </p:nvPr>
        </p:nvSpPr>
        <p:spPr>
          <a:xfrm>
            <a:off x="3456335" y="4245441"/>
            <a:ext cx="713700" cy="716400"/>
          </a:xfrm>
          <a:prstGeom prst="rect">
            <a:avLst/>
          </a:prstGeom>
          <a:noFill/>
          <a:ln>
            <a:noFill/>
          </a:ln>
        </p:spPr>
      </p:sp>
      <p:sp>
        <p:nvSpPr>
          <p:cNvPr id="4312" name="Google Shape;4312;p249"/>
          <p:cNvSpPr/>
          <p:nvPr>
            <p:ph idx="54" type="pic"/>
          </p:nvPr>
        </p:nvSpPr>
        <p:spPr>
          <a:xfrm>
            <a:off x="4252678" y="4246805"/>
            <a:ext cx="713700" cy="713700"/>
          </a:xfrm>
          <a:prstGeom prst="rect">
            <a:avLst/>
          </a:prstGeom>
          <a:noFill/>
          <a:ln>
            <a:noFill/>
          </a:ln>
        </p:spPr>
      </p:sp>
      <p:sp>
        <p:nvSpPr>
          <p:cNvPr id="4313" name="Google Shape;4313;p249"/>
          <p:cNvSpPr/>
          <p:nvPr>
            <p:ph idx="55" type="pic"/>
          </p:nvPr>
        </p:nvSpPr>
        <p:spPr>
          <a:xfrm>
            <a:off x="5049020" y="4246805"/>
            <a:ext cx="713700" cy="713700"/>
          </a:xfrm>
          <a:prstGeom prst="rect">
            <a:avLst/>
          </a:prstGeom>
          <a:noFill/>
          <a:ln>
            <a:noFill/>
          </a:ln>
        </p:spPr>
      </p:sp>
      <p:sp>
        <p:nvSpPr>
          <p:cNvPr id="4314" name="Google Shape;4314;p249"/>
          <p:cNvSpPr/>
          <p:nvPr>
            <p:ph idx="56" type="pic"/>
          </p:nvPr>
        </p:nvSpPr>
        <p:spPr>
          <a:xfrm>
            <a:off x="5845363" y="4253595"/>
            <a:ext cx="713700" cy="700200"/>
          </a:xfrm>
          <a:prstGeom prst="rect">
            <a:avLst/>
          </a:prstGeom>
          <a:noFill/>
          <a:ln>
            <a:noFill/>
          </a:ln>
        </p:spPr>
      </p:sp>
      <p:sp>
        <p:nvSpPr>
          <p:cNvPr id="4315" name="Google Shape;4315;p249"/>
          <p:cNvSpPr/>
          <p:nvPr>
            <p:ph idx="57" type="pic"/>
          </p:nvPr>
        </p:nvSpPr>
        <p:spPr>
          <a:xfrm>
            <a:off x="6641707" y="4246805"/>
            <a:ext cx="713700" cy="713700"/>
          </a:xfrm>
          <a:prstGeom prst="rect">
            <a:avLst/>
          </a:prstGeom>
          <a:noFill/>
          <a:ln>
            <a:noFill/>
          </a:ln>
        </p:spPr>
      </p:sp>
      <p:sp>
        <p:nvSpPr>
          <p:cNvPr id="4316" name="Google Shape;4316;p249"/>
          <p:cNvSpPr/>
          <p:nvPr>
            <p:ph idx="58" type="pic"/>
          </p:nvPr>
        </p:nvSpPr>
        <p:spPr>
          <a:xfrm>
            <a:off x="7438049" y="4246805"/>
            <a:ext cx="713700" cy="713700"/>
          </a:xfrm>
          <a:prstGeom prst="rect">
            <a:avLst/>
          </a:prstGeom>
          <a:noFill/>
          <a:ln>
            <a:noFill/>
          </a:ln>
        </p:spPr>
      </p:sp>
      <p:sp>
        <p:nvSpPr>
          <p:cNvPr id="4317" name="Google Shape;4317;p249"/>
          <p:cNvSpPr/>
          <p:nvPr>
            <p:ph idx="59" type="pic"/>
          </p:nvPr>
        </p:nvSpPr>
        <p:spPr>
          <a:xfrm>
            <a:off x="8234393" y="4246805"/>
            <a:ext cx="713700" cy="713700"/>
          </a:xfrm>
          <a:prstGeom prst="rect">
            <a:avLst/>
          </a:prstGeom>
          <a:noFill/>
          <a:ln>
            <a:noFill/>
          </a:ln>
        </p:spPr>
      </p:sp>
      <p:sp>
        <p:nvSpPr>
          <p:cNvPr id="4318" name="Google Shape;4318;p249"/>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 left" showMasterSp="0">
  <p:cSld name="Person left">
    <p:bg>
      <p:bgPr>
        <a:solidFill>
          <a:srgbClr val="0A0C10"/>
        </a:solidFill>
      </p:bgPr>
    </p:bg>
    <p:spTree>
      <p:nvGrpSpPr>
        <p:cNvPr id="4319" name="Shape 4319"/>
        <p:cNvGrpSpPr/>
        <p:nvPr/>
      </p:nvGrpSpPr>
      <p:grpSpPr>
        <a:xfrm>
          <a:off x="0" y="0"/>
          <a:ext cx="0" cy="0"/>
          <a:chOff x="0" y="0"/>
          <a:chExt cx="0" cy="0"/>
        </a:xfrm>
      </p:grpSpPr>
      <p:pic>
        <p:nvPicPr>
          <p:cNvPr descr="Asset on right.png" id="4320" name="Google Shape;4320;p250"/>
          <p:cNvPicPr preferRelativeResize="0"/>
          <p:nvPr/>
        </p:nvPicPr>
        <p:blipFill rotWithShape="1">
          <a:blip r:embed="rId2">
            <a:alphaModFix/>
          </a:blip>
          <a:srcRect b="0" l="0" r="0" t="0"/>
          <a:stretch/>
        </p:blipFill>
        <p:spPr>
          <a:xfrm>
            <a:off x="-12195" y="-14346"/>
            <a:ext cx="9159933" cy="5167421"/>
          </a:xfrm>
          <a:prstGeom prst="rect">
            <a:avLst/>
          </a:prstGeom>
          <a:noFill/>
          <a:ln cap="flat" cmpd="sng" w="50800">
            <a:solidFill>
              <a:srgbClr val="6E7681"/>
            </a:solidFill>
            <a:prstDash val="solid"/>
            <a:miter lim="400000"/>
            <a:headEnd len="sm" w="sm" type="none"/>
            <a:tailEnd len="sm" w="sm" type="none"/>
          </a:ln>
          <a:effectLst>
            <a:reflection blurRad="0" dir="0" dist="0" endA="0" endPos="40000" fadeDir="5400012" kx="0" rotWithShape="0" algn="bl" stA="15000" stPos="0" sy="-100000" ky="0"/>
          </a:effectLst>
        </p:spPr>
      </p:pic>
      <p:sp>
        <p:nvSpPr>
          <p:cNvPr id="4321" name="Google Shape;4321;p250"/>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 right" showMasterSp="0">
  <p:cSld name="Person right">
    <p:bg>
      <p:bgPr>
        <a:solidFill>
          <a:srgbClr val="0A0C10"/>
        </a:solidFill>
      </p:bgPr>
    </p:bg>
    <p:spTree>
      <p:nvGrpSpPr>
        <p:cNvPr id="4322" name="Shape 4322"/>
        <p:cNvGrpSpPr/>
        <p:nvPr/>
      </p:nvGrpSpPr>
      <p:grpSpPr>
        <a:xfrm>
          <a:off x="0" y="0"/>
          <a:ext cx="0" cy="0"/>
          <a:chOff x="0" y="0"/>
          <a:chExt cx="0" cy="0"/>
        </a:xfrm>
      </p:grpSpPr>
      <p:pic>
        <p:nvPicPr>
          <p:cNvPr descr="Asset on right.png" id="4323" name="Google Shape;4323;p251"/>
          <p:cNvPicPr preferRelativeResize="0"/>
          <p:nvPr/>
        </p:nvPicPr>
        <p:blipFill rotWithShape="1">
          <a:blip r:embed="rId2">
            <a:alphaModFix/>
          </a:blip>
          <a:srcRect b="0" l="0" r="0" t="0"/>
          <a:stretch/>
        </p:blipFill>
        <p:spPr>
          <a:xfrm flipH="1">
            <a:off x="-3738" y="-14346"/>
            <a:ext cx="9159933" cy="5167421"/>
          </a:xfrm>
          <a:prstGeom prst="rect">
            <a:avLst/>
          </a:prstGeom>
          <a:noFill/>
          <a:ln cap="flat" cmpd="sng" w="50800">
            <a:solidFill>
              <a:srgbClr val="6E7681"/>
            </a:solidFill>
            <a:prstDash val="solid"/>
            <a:miter lim="400000"/>
            <a:headEnd len="sm" w="sm" type="none"/>
            <a:tailEnd len="sm" w="sm" type="none"/>
          </a:ln>
          <a:effectLst>
            <a:reflection blurRad="0" dir="0" dist="0" endA="0" endPos="40000" fadeDir="5400012" kx="0" rotWithShape="0" algn="bl" stA="15000" stPos="0" sy="-100000" ky="0"/>
          </a:effectLst>
        </p:spPr>
      </p:pic>
      <p:sp>
        <p:nvSpPr>
          <p:cNvPr id="4324" name="Google Shape;4324;p251"/>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showMasterSp="0">
  <p:cSld name="Blank copy">
    <p:bg>
      <p:bgPr>
        <a:solidFill>
          <a:srgbClr val="0A0C10"/>
        </a:solidFill>
      </p:bgPr>
    </p:bg>
    <p:spTree>
      <p:nvGrpSpPr>
        <p:cNvPr id="4325" name="Shape 4325"/>
        <p:cNvGrpSpPr/>
        <p:nvPr/>
      </p:nvGrpSpPr>
      <p:grpSpPr>
        <a:xfrm>
          <a:off x="0" y="0"/>
          <a:ext cx="0" cy="0"/>
          <a:chOff x="0" y="0"/>
          <a:chExt cx="0" cy="0"/>
        </a:xfrm>
      </p:grpSpPr>
      <p:pic>
        <p:nvPicPr>
          <p:cNvPr descr="Group (10).png" id="4326" name="Google Shape;4326;p252"/>
          <p:cNvPicPr preferRelativeResize="0"/>
          <p:nvPr/>
        </p:nvPicPr>
        <p:blipFill rotWithShape="1">
          <a:blip r:embed="rId2">
            <a:alphaModFix/>
          </a:blip>
          <a:srcRect b="0" l="0" r="0" t="0"/>
          <a:stretch/>
        </p:blipFill>
        <p:spPr>
          <a:xfrm>
            <a:off x="-9430609" y="-3593965"/>
            <a:ext cx="22874768" cy="22874768"/>
          </a:xfrm>
          <a:prstGeom prst="rect">
            <a:avLst/>
          </a:prstGeom>
          <a:noFill/>
          <a:ln>
            <a:noFill/>
          </a:ln>
          <a:effectLst>
            <a:reflection blurRad="0" dir="0" dist="0" endA="0" endPos="40000" fadeDir="5400012" kx="0" rotWithShape="0" algn="bl" stA="15000" stPos="0" sy="-100000" ky="0"/>
          </a:effectLst>
        </p:spPr>
      </p:pic>
      <p:sp>
        <p:nvSpPr>
          <p:cNvPr id="4327" name="Google Shape;4327;p252"/>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Agenda/sections">
  <p:cSld name="Three points/sections">
    <p:spTree>
      <p:nvGrpSpPr>
        <p:cNvPr id="230" name="Shape 230"/>
        <p:cNvGrpSpPr/>
        <p:nvPr/>
      </p:nvGrpSpPr>
      <p:grpSpPr>
        <a:xfrm>
          <a:off x="0" y="0"/>
          <a:ext cx="0" cy="0"/>
          <a:chOff x="0" y="0"/>
          <a:chExt cx="0" cy="0"/>
        </a:xfrm>
      </p:grpSpPr>
      <p:sp>
        <p:nvSpPr>
          <p:cNvPr id="231" name="Google Shape;231;p26"/>
          <p:cNvSpPr/>
          <p:nvPr/>
        </p:nvSpPr>
        <p:spPr>
          <a:xfrm>
            <a:off x="6425180" y="1668303"/>
            <a:ext cx="1363500" cy="1363500"/>
          </a:xfrm>
          <a:prstGeom prst="ellipse">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32" name="Google Shape;232;p26"/>
          <p:cNvSpPr/>
          <p:nvPr/>
        </p:nvSpPr>
        <p:spPr>
          <a:xfrm>
            <a:off x="3907426" y="1668303"/>
            <a:ext cx="1363500" cy="1363500"/>
          </a:xfrm>
          <a:prstGeom prst="ellipse">
            <a:avLst/>
          </a:prstGeom>
          <a:no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33" name="Google Shape;233;p26"/>
          <p:cNvSpPr/>
          <p:nvPr/>
        </p:nvSpPr>
        <p:spPr>
          <a:xfrm>
            <a:off x="1444816" y="1668303"/>
            <a:ext cx="1364100" cy="13635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34" name="Google Shape;234;p26"/>
          <p:cNvSpPr txBox="1"/>
          <p:nvPr>
            <p:ph idx="1" type="subTitle"/>
          </p:nvPr>
        </p:nvSpPr>
        <p:spPr>
          <a:xfrm>
            <a:off x="1148421" y="3212686"/>
            <a:ext cx="1956900" cy="292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35" name="Google Shape;235;p26"/>
          <p:cNvSpPr txBox="1"/>
          <p:nvPr>
            <p:ph idx="2" type="subTitle"/>
          </p:nvPr>
        </p:nvSpPr>
        <p:spPr>
          <a:xfrm>
            <a:off x="1148421" y="3523582"/>
            <a:ext cx="1956900" cy="502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236" name="Google Shape;236;p26"/>
          <p:cNvSpPr txBox="1"/>
          <p:nvPr>
            <p:ph idx="3" type="subTitle"/>
          </p:nvPr>
        </p:nvSpPr>
        <p:spPr>
          <a:xfrm>
            <a:off x="3610746" y="3212686"/>
            <a:ext cx="1956900" cy="292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37" name="Google Shape;237;p26"/>
          <p:cNvSpPr txBox="1"/>
          <p:nvPr>
            <p:ph idx="4" type="subTitle"/>
          </p:nvPr>
        </p:nvSpPr>
        <p:spPr>
          <a:xfrm>
            <a:off x="3610746" y="3523582"/>
            <a:ext cx="1956900" cy="502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238" name="Google Shape;238;p26"/>
          <p:cNvSpPr txBox="1"/>
          <p:nvPr>
            <p:ph idx="5" type="subTitle"/>
          </p:nvPr>
        </p:nvSpPr>
        <p:spPr>
          <a:xfrm>
            <a:off x="6128496" y="3212686"/>
            <a:ext cx="1956900" cy="292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39" name="Google Shape;239;p26"/>
          <p:cNvSpPr txBox="1"/>
          <p:nvPr>
            <p:ph idx="6" type="subTitle"/>
          </p:nvPr>
        </p:nvSpPr>
        <p:spPr>
          <a:xfrm>
            <a:off x="6128496" y="3523582"/>
            <a:ext cx="1956900" cy="502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240" name="Google Shape;240;p26"/>
          <p:cNvSpPr txBox="1"/>
          <p:nvPr>
            <p:ph type="title"/>
          </p:nvPr>
        </p:nvSpPr>
        <p:spPr>
          <a:xfrm>
            <a:off x="439700" y="0"/>
            <a:ext cx="8354400" cy="16683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1" showMasterSp="0">
  <p:cSld name="Blank copy 1">
    <p:bg>
      <p:bgPr>
        <a:solidFill>
          <a:srgbClr val="0A0C10"/>
        </a:solidFill>
      </p:bgPr>
    </p:bg>
    <p:spTree>
      <p:nvGrpSpPr>
        <p:cNvPr id="4328" name="Shape 4328"/>
        <p:cNvGrpSpPr/>
        <p:nvPr/>
      </p:nvGrpSpPr>
      <p:grpSpPr>
        <a:xfrm>
          <a:off x="0" y="0"/>
          <a:ext cx="0" cy="0"/>
          <a:chOff x="0" y="0"/>
          <a:chExt cx="0" cy="0"/>
        </a:xfrm>
      </p:grpSpPr>
      <p:sp>
        <p:nvSpPr>
          <p:cNvPr id="4329" name="Google Shape;4329;p253"/>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screenshot" showMasterSp="0">
  <p:cSld name="Large screenshot">
    <p:bg>
      <p:bgPr>
        <a:solidFill>
          <a:srgbClr val="0A0C10"/>
        </a:solidFill>
      </p:bgPr>
    </p:bg>
    <p:spTree>
      <p:nvGrpSpPr>
        <p:cNvPr id="4330" name="Shape 4330"/>
        <p:cNvGrpSpPr/>
        <p:nvPr/>
      </p:nvGrpSpPr>
      <p:grpSpPr>
        <a:xfrm>
          <a:off x="0" y="0"/>
          <a:ext cx="0" cy="0"/>
          <a:chOff x="0" y="0"/>
          <a:chExt cx="0" cy="0"/>
        </a:xfrm>
      </p:grpSpPr>
      <p:sp>
        <p:nvSpPr>
          <p:cNvPr id="4331" name="Google Shape;4331;p254"/>
          <p:cNvSpPr/>
          <p:nvPr>
            <p:ph idx="2" type="pic"/>
          </p:nvPr>
        </p:nvSpPr>
        <p:spPr>
          <a:xfrm>
            <a:off x="345374" y="592469"/>
            <a:ext cx="9047400" cy="4759800"/>
          </a:xfrm>
          <a:prstGeom prst="rect">
            <a:avLst/>
          </a:prstGeom>
          <a:noFill/>
          <a:ln>
            <a:noFill/>
          </a:ln>
        </p:spPr>
      </p:sp>
      <p:sp>
        <p:nvSpPr>
          <p:cNvPr id="4332" name="Google Shape;4332;p254"/>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up screenshot" showMasterSp="0">
  <p:cSld name="3up screenshot">
    <p:bg>
      <p:bgPr>
        <a:solidFill>
          <a:srgbClr val="0A0C10"/>
        </a:solidFill>
      </p:bgPr>
    </p:bg>
    <p:spTree>
      <p:nvGrpSpPr>
        <p:cNvPr id="4333" name="Shape 4333"/>
        <p:cNvGrpSpPr/>
        <p:nvPr/>
      </p:nvGrpSpPr>
      <p:grpSpPr>
        <a:xfrm>
          <a:off x="0" y="0"/>
          <a:ext cx="0" cy="0"/>
          <a:chOff x="0" y="0"/>
          <a:chExt cx="0" cy="0"/>
        </a:xfrm>
      </p:grpSpPr>
      <p:sp>
        <p:nvSpPr>
          <p:cNvPr id="4334" name="Google Shape;4334;p255"/>
          <p:cNvSpPr/>
          <p:nvPr>
            <p:ph idx="2" type="pic"/>
          </p:nvPr>
        </p:nvSpPr>
        <p:spPr>
          <a:xfrm>
            <a:off x="2510930" y="1225784"/>
            <a:ext cx="4419000" cy="2324700"/>
          </a:xfrm>
          <a:prstGeom prst="rect">
            <a:avLst/>
          </a:prstGeom>
          <a:noFill/>
          <a:ln>
            <a:noFill/>
          </a:ln>
          <a:effectLst>
            <a:reflection blurRad="0" dir="0" dist="0" endA="0" endPos="40000" fadeDir="5400012" kx="0" rotWithShape="0" algn="bl" stA="25000" stPos="0" sy="-100000" ky="0"/>
          </a:effectLst>
        </p:spPr>
      </p:sp>
      <p:sp>
        <p:nvSpPr>
          <p:cNvPr id="4335" name="Google Shape;4335;p255"/>
          <p:cNvSpPr/>
          <p:nvPr>
            <p:ph idx="3" type="pic"/>
          </p:nvPr>
        </p:nvSpPr>
        <p:spPr>
          <a:xfrm>
            <a:off x="-1765796" y="1225784"/>
            <a:ext cx="4419000" cy="2324700"/>
          </a:xfrm>
          <a:prstGeom prst="rect">
            <a:avLst/>
          </a:prstGeom>
          <a:noFill/>
          <a:ln>
            <a:noFill/>
          </a:ln>
          <a:effectLst>
            <a:reflection blurRad="0" dir="0" dist="0" endA="0" endPos="40000" fadeDir="5400012" kx="0" rotWithShape="0" algn="bl" stA="25000" stPos="0" sy="-100000" ky="0"/>
          </a:effectLst>
        </p:spPr>
      </p:sp>
      <p:sp>
        <p:nvSpPr>
          <p:cNvPr id="4336" name="Google Shape;4336;p255"/>
          <p:cNvSpPr/>
          <p:nvPr>
            <p:ph idx="4" type="pic"/>
          </p:nvPr>
        </p:nvSpPr>
        <p:spPr>
          <a:xfrm>
            <a:off x="6787655" y="1225784"/>
            <a:ext cx="4419000" cy="2324700"/>
          </a:xfrm>
          <a:prstGeom prst="rect">
            <a:avLst/>
          </a:prstGeom>
          <a:noFill/>
          <a:ln>
            <a:noFill/>
          </a:ln>
          <a:effectLst>
            <a:reflection blurRad="0" dir="0" dist="0" endA="0" endPos="40000" fadeDir="5400012" kx="0" rotWithShape="0" algn="bl" stA="25000" stPos="0" sy="-100000" ky="0"/>
          </a:effectLst>
        </p:spPr>
      </p:sp>
      <p:pic>
        <p:nvPicPr>
          <p:cNvPr descr="Image" id="4337" name="Google Shape;4337;p255"/>
          <p:cNvPicPr preferRelativeResize="0"/>
          <p:nvPr/>
        </p:nvPicPr>
        <p:blipFill rotWithShape="1">
          <a:blip r:embed="rId2">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4338" name="Google Shape;4338;p255"/>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339" name="Google Shape;4339;p255"/>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340" name="Google Shape;4340;p255"/>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341" name="Google Shape;4341;p255"/>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uter mockup w/ three points/icons" showMasterSp="0">
  <p:cSld name="Computer mockup w/ three points/icons">
    <p:bg>
      <p:bgPr>
        <a:solidFill>
          <a:srgbClr val="0A0C10"/>
        </a:solidFill>
      </p:bgPr>
    </p:bg>
    <p:spTree>
      <p:nvGrpSpPr>
        <p:cNvPr id="4342" name="Shape 4342"/>
        <p:cNvGrpSpPr/>
        <p:nvPr/>
      </p:nvGrpSpPr>
      <p:grpSpPr>
        <a:xfrm>
          <a:off x="0" y="0"/>
          <a:ext cx="0" cy="0"/>
          <a:chOff x="0" y="0"/>
          <a:chExt cx="0" cy="0"/>
        </a:xfrm>
      </p:grpSpPr>
      <p:pic>
        <p:nvPicPr>
          <p:cNvPr descr="Image" id="4343" name="Google Shape;4343;p256"/>
          <p:cNvPicPr preferRelativeResize="0"/>
          <p:nvPr/>
        </p:nvPicPr>
        <p:blipFill rotWithShape="1">
          <a:blip r:embed="rId2">
            <a:alphaModFix/>
          </a:blip>
          <a:srcRect b="0" l="0" r="0" t="0"/>
          <a:stretch/>
        </p:blipFill>
        <p:spPr>
          <a:xfrm>
            <a:off x="3714650" y="705878"/>
            <a:ext cx="6437290" cy="3728302"/>
          </a:xfrm>
          <a:prstGeom prst="rect">
            <a:avLst/>
          </a:prstGeom>
          <a:noFill/>
          <a:ln>
            <a:noFill/>
          </a:ln>
          <a:effectLst>
            <a:reflection blurRad="0" dir="0" dist="0" endA="0" endPos="40000" fadeDir="5400012" kx="0" rotWithShape="0" algn="bl" stA="10000" stPos="0" sy="-100000" ky="0"/>
          </a:effectLst>
        </p:spPr>
      </p:pic>
      <p:sp>
        <p:nvSpPr>
          <p:cNvPr id="4344" name="Google Shape;4344;p256"/>
          <p:cNvSpPr txBox="1"/>
          <p:nvPr>
            <p:ph idx="1" type="body"/>
          </p:nvPr>
        </p:nvSpPr>
        <p:spPr>
          <a:xfrm>
            <a:off x="1169539" y="1323350"/>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45" name="Google Shape;4345;p256"/>
          <p:cNvSpPr txBox="1"/>
          <p:nvPr>
            <p:ph idx="2" type="body"/>
          </p:nvPr>
        </p:nvSpPr>
        <p:spPr>
          <a:xfrm>
            <a:off x="1169539" y="1632295"/>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46" name="Google Shape;4346;p256"/>
          <p:cNvSpPr txBox="1"/>
          <p:nvPr>
            <p:ph idx="3" type="body"/>
          </p:nvPr>
        </p:nvSpPr>
        <p:spPr>
          <a:xfrm>
            <a:off x="1169539" y="2266748"/>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47" name="Google Shape;4347;p256"/>
          <p:cNvSpPr txBox="1"/>
          <p:nvPr>
            <p:ph idx="4" type="body"/>
          </p:nvPr>
        </p:nvSpPr>
        <p:spPr>
          <a:xfrm>
            <a:off x="1169539" y="2575693"/>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48" name="Google Shape;4348;p256"/>
          <p:cNvSpPr txBox="1"/>
          <p:nvPr>
            <p:ph idx="5" type="body"/>
          </p:nvPr>
        </p:nvSpPr>
        <p:spPr>
          <a:xfrm>
            <a:off x="1169539" y="3210146"/>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49" name="Google Shape;4349;p256"/>
          <p:cNvSpPr txBox="1"/>
          <p:nvPr>
            <p:ph idx="6" type="body"/>
          </p:nvPr>
        </p:nvSpPr>
        <p:spPr>
          <a:xfrm>
            <a:off x="1169539" y="3519091"/>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50" name="Google Shape;4350;p256"/>
          <p:cNvSpPr/>
          <p:nvPr>
            <p:ph idx="7" type="pic"/>
          </p:nvPr>
        </p:nvSpPr>
        <p:spPr>
          <a:xfrm>
            <a:off x="4191204" y="971202"/>
            <a:ext cx="5445900" cy="3063300"/>
          </a:xfrm>
          <a:prstGeom prst="rect">
            <a:avLst/>
          </a:prstGeom>
          <a:noFill/>
          <a:ln>
            <a:noFill/>
          </a:ln>
        </p:spPr>
      </p:sp>
      <p:sp>
        <p:nvSpPr>
          <p:cNvPr id="4351" name="Google Shape;4351;p256"/>
          <p:cNvSpPr/>
          <p:nvPr>
            <p:ph idx="8" type="body"/>
          </p:nvPr>
        </p:nvSpPr>
        <p:spPr>
          <a:xfrm>
            <a:off x="558458" y="2309813"/>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52" name="Google Shape;4352;p256"/>
          <p:cNvSpPr/>
          <p:nvPr>
            <p:ph idx="9" type="body"/>
          </p:nvPr>
        </p:nvSpPr>
        <p:spPr>
          <a:xfrm>
            <a:off x="558458" y="1414040"/>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53" name="Google Shape;4353;p256"/>
          <p:cNvSpPr/>
          <p:nvPr>
            <p:ph idx="13" type="body"/>
          </p:nvPr>
        </p:nvSpPr>
        <p:spPr>
          <a:xfrm>
            <a:off x="558458" y="3253211"/>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54" name="Google Shape;4354;p256"/>
          <p:cNvSpPr/>
          <p:nvPr>
            <p:ph idx="14" type="pic"/>
          </p:nvPr>
        </p:nvSpPr>
        <p:spPr>
          <a:xfrm>
            <a:off x="677521" y="3371608"/>
            <a:ext cx="238200" cy="239100"/>
          </a:xfrm>
          <a:prstGeom prst="rect">
            <a:avLst/>
          </a:prstGeom>
          <a:noFill/>
          <a:ln>
            <a:noFill/>
          </a:ln>
        </p:spPr>
      </p:sp>
      <p:sp>
        <p:nvSpPr>
          <p:cNvPr id="4355" name="Google Shape;4355;p256"/>
          <p:cNvSpPr/>
          <p:nvPr>
            <p:ph idx="15" type="pic"/>
          </p:nvPr>
        </p:nvSpPr>
        <p:spPr>
          <a:xfrm>
            <a:off x="677521" y="2434307"/>
            <a:ext cx="238200" cy="227400"/>
          </a:xfrm>
          <a:prstGeom prst="rect">
            <a:avLst/>
          </a:prstGeom>
          <a:noFill/>
          <a:ln>
            <a:noFill/>
          </a:ln>
        </p:spPr>
      </p:sp>
      <p:sp>
        <p:nvSpPr>
          <p:cNvPr id="4356" name="Google Shape;4356;p256"/>
          <p:cNvSpPr/>
          <p:nvPr>
            <p:ph idx="16" type="pic"/>
          </p:nvPr>
        </p:nvSpPr>
        <p:spPr>
          <a:xfrm>
            <a:off x="678154" y="1533103"/>
            <a:ext cx="236700" cy="238200"/>
          </a:xfrm>
          <a:prstGeom prst="rect">
            <a:avLst/>
          </a:prstGeom>
          <a:noFill/>
          <a:ln>
            <a:noFill/>
          </a:ln>
        </p:spPr>
      </p:sp>
      <p:pic>
        <p:nvPicPr>
          <p:cNvPr descr="Image" id="4357" name="Google Shape;4357;p256"/>
          <p:cNvPicPr preferRelativeResize="0"/>
          <p:nvPr/>
        </p:nvPicPr>
        <p:blipFill rotWithShape="1">
          <a:blip r:embed="rId3">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4358" name="Google Shape;4358;p256"/>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359" name="Google Shape;4359;p256"/>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360" name="Google Shape;4360;p256"/>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361" name="Google Shape;4361;p256"/>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uter mockup w/ three points/icons" showMasterSp="0">
  <p:cSld name="1_Computer mockup w/ three points/icons">
    <p:bg>
      <p:bgPr>
        <a:solidFill>
          <a:srgbClr val="0A0C10"/>
        </a:solidFill>
      </p:bgPr>
    </p:bg>
    <p:spTree>
      <p:nvGrpSpPr>
        <p:cNvPr id="4362" name="Shape 4362"/>
        <p:cNvGrpSpPr/>
        <p:nvPr/>
      </p:nvGrpSpPr>
      <p:grpSpPr>
        <a:xfrm>
          <a:off x="0" y="0"/>
          <a:ext cx="0" cy="0"/>
          <a:chOff x="0" y="0"/>
          <a:chExt cx="0" cy="0"/>
        </a:xfrm>
      </p:grpSpPr>
      <p:pic>
        <p:nvPicPr>
          <p:cNvPr descr="Image" id="4363" name="Google Shape;4363;p257"/>
          <p:cNvPicPr preferRelativeResize="0"/>
          <p:nvPr/>
        </p:nvPicPr>
        <p:blipFill rotWithShape="1">
          <a:blip r:embed="rId2">
            <a:alphaModFix/>
          </a:blip>
          <a:srcRect b="0" l="0" r="0" t="0"/>
          <a:stretch/>
        </p:blipFill>
        <p:spPr>
          <a:xfrm>
            <a:off x="-878759" y="705878"/>
            <a:ext cx="6437290" cy="3728302"/>
          </a:xfrm>
          <a:prstGeom prst="rect">
            <a:avLst/>
          </a:prstGeom>
          <a:noFill/>
          <a:ln>
            <a:noFill/>
          </a:ln>
          <a:effectLst>
            <a:reflection blurRad="0" dir="0" dist="0" endA="0" endPos="40000" fadeDir="5400012" kx="0" rotWithShape="0" algn="bl" stA="10000" stPos="0" sy="-100000" ky="0"/>
          </a:effectLst>
        </p:spPr>
      </p:pic>
      <p:sp>
        <p:nvSpPr>
          <p:cNvPr id="4364" name="Google Shape;4364;p257"/>
          <p:cNvSpPr/>
          <p:nvPr>
            <p:ph idx="2" type="pic"/>
          </p:nvPr>
        </p:nvSpPr>
        <p:spPr>
          <a:xfrm>
            <a:off x="-412981" y="957013"/>
            <a:ext cx="5445900" cy="3063300"/>
          </a:xfrm>
          <a:prstGeom prst="rect">
            <a:avLst/>
          </a:prstGeom>
          <a:noFill/>
          <a:ln>
            <a:noFill/>
          </a:ln>
        </p:spPr>
      </p:sp>
      <p:sp>
        <p:nvSpPr>
          <p:cNvPr id="4365" name="Google Shape;4365;p257"/>
          <p:cNvSpPr txBox="1"/>
          <p:nvPr>
            <p:ph idx="1" type="body"/>
          </p:nvPr>
        </p:nvSpPr>
        <p:spPr>
          <a:xfrm>
            <a:off x="6246061" y="1323350"/>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66" name="Google Shape;4366;p257"/>
          <p:cNvSpPr txBox="1"/>
          <p:nvPr>
            <p:ph idx="3" type="body"/>
          </p:nvPr>
        </p:nvSpPr>
        <p:spPr>
          <a:xfrm>
            <a:off x="6246061" y="1632295"/>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67" name="Google Shape;4367;p257"/>
          <p:cNvSpPr txBox="1"/>
          <p:nvPr>
            <p:ph idx="4" type="body"/>
          </p:nvPr>
        </p:nvSpPr>
        <p:spPr>
          <a:xfrm>
            <a:off x="6246061" y="2266748"/>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68" name="Google Shape;4368;p257"/>
          <p:cNvSpPr txBox="1"/>
          <p:nvPr>
            <p:ph idx="5" type="body"/>
          </p:nvPr>
        </p:nvSpPr>
        <p:spPr>
          <a:xfrm>
            <a:off x="6246061" y="2575693"/>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69" name="Google Shape;4369;p257"/>
          <p:cNvSpPr txBox="1"/>
          <p:nvPr>
            <p:ph idx="6" type="body"/>
          </p:nvPr>
        </p:nvSpPr>
        <p:spPr>
          <a:xfrm>
            <a:off x="6246061" y="3210146"/>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70" name="Google Shape;4370;p257"/>
          <p:cNvSpPr txBox="1"/>
          <p:nvPr>
            <p:ph idx="7" type="body"/>
          </p:nvPr>
        </p:nvSpPr>
        <p:spPr>
          <a:xfrm>
            <a:off x="6246061" y="3519091"/>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71" name="Google Shape;4371;p257"/>
          <p:cNvSpPr/>
          <p:nvPr>
            <p:ph idx="8" type="body"/>
          </p:nvPr>
        </p:nvSpPr>
        <p:spPr>
          <a:xfrm>
            <a:off x="5634978" y="2309813"/>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72" name="Google Shape;4372;p257"/>
          <p:cNvSpPr/>
          <p:nvPr>
            <p:ph idx="9" type="body"/>
          </p:nvPr>
        </p:nvSpPr>
        <p:spPr>
          <a:xfrm>
            <a:off x="5634978" y="1414040"/>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73" name="Google Shape;4373;p257"/>
          <p:cNvSpPr/>
          <p:nvPr>
            <p:ph idx="13" type="body"/>
          </p:nvPr>
        </p:nvSpPr>
        <p:spPr>
          <a:xfrm>
            <a:off x="5634978" y="3253211"/>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74" name="Google Shape;4374;p257"/>
          <p:cNvSpPr/>
          <p:nvPr>
            <p:ph idx="14" type="pic"/>
          </p:nvPr>
        </p:nvSpPr>
        <p:spPr>
          <a:xfrm>
            <a:off x="5754041" y="3371608"/>
            <a:ext cx="238200" cy="239100"/>
          </a:xfrm>
          <a:prstGeom prst="rect">
            <a:avLst/>
          </a:prstGeom>
          <a:noFill/>
          <a:ln>
            <a:noFill/>
          </a:ln>
        </p:spPr>
      </p:sp>
      <p:sp>
        <p:nvSpPr>
          <p:cNvPr id="4375" name="Google Shape;4375;p257"/>
          <p:cNvSpPr/>
          <p:nvPr>
            <p:ph idx="15" type="pic"/>
          </p:nvPr>
        </p:nvSpPr>
        <p:spPr>
          <a:xfrm>
            <a:off x="5754041" y="2434307"/>
            <a:ext cx="238200" cy="227400"/>
          </a:xfrm>
          <a:prstGeom prst="rect">
            <a:avLst/>
          </a:prstGeom>
          <a:noFill/>
          <a:ln>
            <a:noFill/>
          </a:ln>
        </p:spPr>
      </p:sp>
      <p:sp>
        <p:nvSpPr>
          <p:cNvPr id="4376" name="Google Shape;4376;p257"/>
          <p:cNvSpPr/>
          <p:nvPr>
            <p:ph idx="16" type="pic"/>
          </p:nvPr>
        </p:nvSpPr>
        <p:spPr>
          <a:xfrm>
            <a:off x="5754674" y="1533103"/>
            <a:ext cx="236700" cy="238200"/>
          </a:xfrm>
          <a:prstGeom prst="rect">
            <a:avLst/>
          </a:prstGeom>
          <a:noFill/>
          <a:ln>
            <a:noFill/>
          </a:ln>
        </p:spPr>
      </p:sp>
      <p:pic>
        <p:nvPicPr>
          <p:cNvPr descr="Image" id="4377" name="Google Shape;4377;p257"/>
          <p:cNvPicPr preferRelativeResize="0"/>
          <p:nvPr/>
        </p:nvPicPr>
        <p:blipFill rotWithShape="1">
          <a:blip r:embed="rId3">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4378" name="Google Shape;4378;p257"/>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379" name="Google Shape;4379;p257"/>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380" name="Google Shape;4380;p257"/>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381" name="Google Shape;4381;p257"/>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uter mockup two boxed points" showMasterSp="0">
  <p:cSld name="Computer mockup two boxed points">
    <p:bg>
      <p:bgPr>
        <a:solidFill>
          <a:srgbClr val="0A0C10"/>
        </a:solidFill>
      </p:bgPr>
    </p:bg>
    <p:spTree>
      <p:nvGrpSpPr>
        <p:cNvPr id="4382" name="Shape 4382"/>
        <p:cNvGrpSpPr/>
        <p:nvPr/>
      </p:nvGrpSpPr>
      <p:grpSpPr>
        <a:xfrm>
          <a:off x="0" y="0"/>
          <a:ext cx="0" cy="0"/>
          <a:chOff x="0" y="0"/>
          <a:chExt cx="0" cy="0"/>
        </a:xfrm>
      </p:grpSpPr>
      <p:pic>
        <p:nvPicPr>
          <p:cNvPr descr="Image" id="4383" name="Google Shape;4383;p258"/>
          <p:cNvPicPr preferRelativeResize="0"/>
          <p:nvPr/>
        </p:nvPicPr>
        <p:blipFill rotWithShape="1">
          <a:blip r:embed="rId2">
            <a:alphaModFix/>
          </a:blip>
          <a:srcRect b="0" l="0" r="0" t="0"/>
          <a:stretch/>
        </p:blipFill>
        <p:spPr>
          <a:xfrm>
            <a:off x="-1063794" y="620239"/>
            <a:ext cx="6732740" cy="3899419"/>
          </a:xfrm>
          <a:prstGeom prst="rect">
            <a:avLst/>
          </a:prstGeom>
          <a:noFill/>
          <a:ln>
            <a:noFill/>
          </a:ln>
          <a:effectLst>
            <a:reflection blurRad="0" dir="0" dist="0" endA="0" endPos="40000" fadeDir="5400012" kx="0" rotWithShape="0" algn="bl" stA="10000" stPos="0" sy="-100000" ky="0"/>
          </a:effectLst>
        </p:spPr>
      </p:pic>
      <p:sp>
        <p:nvSpPr>
          <p:cNvPr id="4384" name="Google Shape;4384;p258"/>
          <p:cNvSpPr/>
          <p:nvPr>
            <p:ph idx="2" type="pic"/>
          </p:nvPr>
        </p:nvSpPr>
        <p:spPr>
          <a:xfrm>
            <a:off x="-488481" y="921413"/>
            <a:ext cx="5616900" cy="3159600"/>
          </a:xfrm>
          <a:prstGeom prst="rect">
            <a:avLst/>
          </a:prstGeom>
          <a:noFill/>
          <a:ln>
            <a:noFill/>
          </a:ln>
        </p:spPr>
      </p:sp>
      <p:sp>
        <p:nvSpPr>
          <p:cNvPr id="4385" name="Google Shape;4385;p258"/>
          <p:cNvSpPr txBox="1"/>
          <p:nvPr>
            <p:ph idx="1" type="body"/>
          </p:nvPr>
        </p:nvSpPr>
        <p:spPr>
          <a:xfrm>
            <a:off x="6234527" y="3521482"/>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86" name="Google Shape;4386;p258"/>
          <p:cNvSpPr txBox="1"/>
          <p:nvPr>
            <p:ph idx="3" type="body"/>
          </p:nvPr>
        </p:nvSpPr>
        <p:spPr>
          <a:xfrm>
            <a:off x="6234527" y="3898249"/>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87" name="Google Shape;4387;p258"/>
          <p:cNvSpPr/>
          <p:nvPr>
            <p:ph idx="4" type="body"/>
          </p:nvPr>
        </p:nvSpPr>
        <p:spPr>
          <a:xfrm>
            <a:off x="6040420" y="2713035"/>
            <a:ext cx="2144700" cy="1905000"/>
          </a:xfrm>
          <a:prstGeom prst="roundRect">
            <a:avLst>
              <a:gd fmla="val 12671" name="adj"/>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88" name="Google Shape;4388;p258"/>
          <p:cNvSpPr txBox="1"/>
          <p:nvPr>
            <p:ph idx="5" type="body"/>
          </p:nvPr>
        </p:nvSpPr>
        <p:spPr>
          <a:xfrm>
            <a:off x="6234527" y="1458401"/>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89" name="Google Shape;4389;p258"/>
          <p:cNvSpPr txBox="1"/>
          <p:nvPr>
            <p:ph idx="6" type="body"/>
          </p:nvPr>
        </p:nvSpPr>
        <p:spPr>
          <a:xfrm>
            <a:off x="6234527" y="1835168"/>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90" name="Google Shape;4390;p258"/>
          <p:cNvSpPr/>
          <p:nvPr>
            <p:ph idx="7" type="body"/>
          </p:nvPr>
        </p:nvSpPr>
        <p:spPr>
          <a:xfrm>
            <a:off x="6040420" y="649955"/>
            <a:ext cx="2144700" cy="1905000"/>
          </a:xfrm>
          <a:prstGeom prst="roundRect">
            <a:avLst>
              <a:gd fmla="val 12539" name="adj"/>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391" name="Google Shape;4391;p258"/>
          <p:cNvSpPr/>
          <p:nvPr>
            <p:ph idx="8" type="pic"/>
          </p:nvPr>
        </p:nvSpPr>
        <p:spPr>
          <a:xfrm>
            <a:off x="6234527" y="1041267"/>
            <a:ext cx="238200" cy="239100"/>
          </a:xfrm>
          <a:prstGeom prst="rect">
            <a:avLst/>
          </a:prstGeom>
          <a:noFill/>
          <a:ln>
            <a:noFill/>
          </a:ln>
        </p:spPr>
      </p:sp>
      <p:sp>
        <p:nvSpPr>
          <p:cNvPr id="4392" name="Google Shape;4392;p258"/>
          <p:cNvSpPr/>
          <p:nvPr>
            <p:ph idx="9" type="pic"/>
          </p:nvPr>
        </p:nvSpPr>
        <p:spPr>
          <a:xfrm>
            <a:off x="6234527" y="3116543"/>
            <a:ext cx="238200" cy="227400"/>
          </a:xfrm>
          <a:prstGeom prst="rect">
            <a:avLst/>
          </a:prstGeom>
          <a:noFill/>
          <a:ln>
            <a:noFill/>
          </a:ln>
        </p:spPr>
      </p:sp>
      <p:pic>
        <p:nvPicPr>
          <p:cNvPr descr="Image" id="4393" name="Google Shape;4393;p258"/>
          <p:cNvPicPr preferRelativeResize="0"/>
          <p:nvPr/>
        </p:nvPicPr>
        <p:blipFill rotWithShape="1">
          <a:blip r:embed="rId3">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4394" name="Google Shape;4394;p258"/>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395" name="Google Shape;4395;p258"/>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396" name="Google Shape;4396;p258"/>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397" name="Google Shape;4397;p258"/>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mockup with three points/icons" showMasterSp="0">
  <p:cSld name="Phone mockup with three points/icons">
    <p:bg>
      <p:bgPr>
        <a:solidFill>
          <a:srgbClr val="0A0C10"/>
        </a:solidFill>
      </p:bgPr>
    </p:bg>
    <p:spTree>
      <p:nvGrpSpPr>
        <p:cNvPr id="4398" name="Shape 4398"/>
        <p:cNvGrpSpPr/>
        <p:nvPr/>
      </p:nvGrpSpPr>
      <p:grpSpPr>
        <a:xfrm>
          <a:off x="0" y="0"/>
          <a:ext cx="0" cy="0"/>
          <a:chOff x="0" y="0"/>
          <a:chExt cx="0" cy="0"/>
        </a:xfrm>
      </p:grpSpPr>
      <p:sp>
        <p:nvSpPr>
          <p:cNvPr id="4399" name="Google Shape;4399;p259"/>
          <p:cNvSpPr/>
          <p:nvPr>
            <p:ph idx="2" type="pic"/>
          </p:nvPr>
        </p:nvSpPr>
        <p:spPr>
          <a:xfrm>
            <a:off x="-2998980" y="762373"/>
            <a:ext cx="6436800" cy="3618900"/>
          </a:xfrm>
          <a:prstGeom prst="rect">
            <a:avLst/>
          </a:prstGeom>
          <a:noFill/>
          <a:ln>
            <a:noFill/>
          </a:ln>
          <a:effectLst>
            <a:reflection blurRad="0" dir="0" dist="0" endA="0" endPos="40000" fadeDir="5400012" kx="0" rotWithShape="0" algn="bl" stA="14000" stPos="0" sy="-100000" ky="0"/>
          </a:effectLst>
        </p:spPr>
      </p:sp>
      <p:sp>
        <p:nvSpPr>
          <p:cNvPr id="4400" name="Google Shape;4400;p259"/>
          <p:cNvSpPr/>
          <p:nvPr>
            <p:ph idx="3" type="pic"/>
          </p:nvPr>
        </p:nvSpPr>
        <p:spPr>
          <a:xfrm>
            <a:off x="1645324" y="662031"/>
            <a:ext cx="1899300" cy="3771600"/>
          </a:xfrm>
          <a:prstGeom prst="rect">
            <a:avLst/>
          </a:prstGeom>
          <a:noFill/>
          <a:ln>
            <a:noFill/>
          </a:ln>
          <a:effectLst>
            <a:reflection blurRad="0" dir="0" dist="0" endA="0" endPos="40000" fadeDir="5400012" kx="0" rotWithShape="0" algn="bl" stA="25000" stPos="0" sy="-100000" ky="0"/>
          </a:effectLst>
        </p:spPr>
      </p:sp>
      <p:sp>
        <p:nvSpPr>
          <p:cNvPr id="4401" name="Google Shape;4401;p259"/>
          <p:cNvSpPr txBox="1"/>
          <p:nvPr>
            <p:ph idx="1" type="body"/>
          </p:nvPr>
        </p:nvSpPr>
        <p:spPr>
          <a:xfrm>
            <a:off x="6246061" y="1323350"/>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02" name="Google Shape;4402;p259"/>
          <p:cNvSpPr txBox="1"/>
          <p:nvPr>
            <p:ph idx="4" type="body"/>
          </p:nvPr>
        </p:nvSpPr>
        <p:spPr>
          <a:xfrm>
            <a:off x="6246061" y="1632295"/>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03" name="Google Shape;4403;p259"/>
          <p:cNvSpPr txBox="1"/>
          <p:nvPr>
            <p:ph idx="5" type="body"/>
          </p:nvPr>
        </p:nvSpPr>
        <p:spPr>
          <a:xfrm>
            <a:off x="6246061" y="2266748"/>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04" name="Google Shape;4404;p259"/>
          <p:cNvSpPr txBox="1"/>
          <p:nvPr>
            <p:ph idx="6" type="body"/>
          </p:nvPr>
        </p:nvSpPr>
        <p:spPr>
          <a:xfrm>
            <a:off x="6246061" y="2575693"/>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05" name="Google Shape;4405;p259"/>
          <p:cNvSpPr txBox="1"/>
          <p:nvPr>
            <p:ph idx="7" type="body"/>
          </p:nvPr>
        </p:nvSpPr>
        <p:spPr>
          <a:xfrm>
            <a:off x="6246061" y="3210146"/>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06" name="Google Shape;4406;p259"/>
          <p:cNvSpPr txBox="1"/>
          <p:nvPr>
            <p:ph idx="8" type="body"/>
          </p:nvPr>
        </p:nvSpPr>
        <p:spPr>
          <a:xfrm>
            <a:off x="6246061" y="3519091"/>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07" name="Google Shape;4407;p259"/>
          <p:cNvSpPr/>
          <p:nvPr>
            <p:ph idx="9" type="body"/>
          </p:nvPr>
        </p:nvSpPr>
        <p:spPr>
          <a:xfrm>
            <a:off x="5634978" y="2309813"/>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08" name="Google Shape;4408;p259"/>
          <p:cNvSpPr/>
          <p:nvPr>
            <p:ph idx="13" type="body"/>
          </p:nvPr>
        </p:nvSpPr>
        <p:spPr>
          <a:xfrm>
            <a:off x="5634978" y="1414040"/>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09" name="Google Shape;4409;p259"/>
          <p:cNvSpPr/>
          <p:nvPr>
            <p:ph idx="14" type="body"/>
          </p:nvPr>
        </p:nvSpPr>
        <p:spPr>
          <a:xfrm>
            <a:off x="5634978" y="3253211"/>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10" name="Google Shape;4410;p259"/>
          <p:cNvSpPr/>
          <p:nvPr>
            <p:ph idx="15" type="pic"/>
          </p:nvPr>
        </p:nvSpPr>
        <p:spPr>
          <a:xfrm>
            <a:off x="5754041" y="3371608"/>
            <a:ext cx="238200" cy="239100"/>
          </a:xfrm>
          <a:prstGeom prst="rect">
            <a:avLst/>
          </a:prstGeom>
          <a:noFill/>
          <a:ln>
            <a:noFill/>
          </a:ln>
        </p:spPr>
      </p:sp>
      <p:sp>
        <p:nvSpPr>
          <p:cNvPr id="4411" name="Google Shape;4411;p259"/>
          <p:cNvSpPr/>
          <p:nvPr>
            <p:ph idx="16" type="pic"/>
          </p:nvPr>
        </p:nvSpPr>
        <p:spPr>
          <a:xfrm>
            <a:off x="5754041" y="2434307"/>
            <a:ext cx="238200" cy="227400"/>
          </a:xfrm>
          <a:prstGeom prst="rect">
            <a:avLst/>
          </a:prstGeom>
          <a:noFill/>
          <a:ln>
            <a:noFill/>
          </a:ln>
        </p:spPr>
      </p:sp>
      <p:sp>
        <p:nvSpPr>
          <p:cNvPr id="4412" name="Google Shape;4412;p259"/>
          <p:cNvSpPr/>
          <p:nvPr>
            <p:ph idx="17" type="pic"/>
          </p:nvPr>
        </p:nvSpPr>
        <p:spPr>
          <a:xfrm>
            <a:off x="5754674" y="1533103"/>
            <a:ext cx="236700" cy="238200"/>
          </a:xfrm>
          <a:prstGeom prst="rect">
            <a:avLst/>
          </a:prstGeom>
          <a:noFill/>
          <a:ln>
            <a:noFill/>
          </a:ln>
        </p:spPr>
      </p:sp>
      <p:pic>
        <p:nvPicPr>
          <p:cNvPr descr="Image" id="4413" name="Google Shape;4413;p259"/>
          <p:cNvPicPr preferRelativeResize="0"/>
          <p:nvPr/>
        </p:nvPicPr>
        <p:blipFill rotWithShape="1">
          <a:blip r:embed="rId2">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4414" name="Google Shape;4414;p259"/>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415" name="Google Shape;4415;p259"/>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416" name="Google Shape;4416;p259"/>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417" name="Google Shape;4417;p259"/>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mockup with  four boxed points" showMasterSp="0">
  <p:cSld name="Phone mockup with  four boxed points">
    <p:bg>
      <p:bgPr>
        <a:solidFill>
          <a:srgbClr val="0A0C10"/>
        </a:solidFill>
      </p:bgPr>
    </p:bg>
    <p:spTree>
      <p:nvGrpSpPr>
        <p:cNvPr id="4418" name="Shape 4418"/>
        <p:cNvGrpSpPr/>
        <p:nvPr/>
      </p:nvGrpSpPr>
      <p:grpSpPr>
        <a:xfrm>
          <a:off x="0" y="0"/>
          <a:ext cx="0" cy="0"/>
          <a:chOff x="0" y="0"/>
          <a:chExt cx="0" cy="0"/>
        </a:xfrm>
      </p:grpSpPr>
      <p:sp>
        <p:nvSpPr>
          <p:cNvPr id="4419" name="Google Shape;4419;p260"/>
          <p:cNvSpPr/>
          <p:nvPr>
            <p:ph idx="2" type="pic"/>
          </p:nvPr>
        </p:nvSpPr>
        <p:spPr>
          <a:xfrm>
            <a:off x="-1255526" y="685254"/>
            <a:ext cx="6705600" cy="3769800"/>
          </a:xfrm>
          <a:prstGeom prst="rect">
            <a:avLst/>
          </a:prstGeom>
          <a:noFill/>
          <a:ln>
            <a:noFill/>
          </a:ln>
          <a:effectLst>
            <a:reflection blurRad="0" dir="0" dist="0" endA="0" endPos="40000" fadeDir="5400012" kx="0" rotWithShape="0" algn="bl" stA="14000" stPos="0" sy="-100000" ky="0"/>
          </a:effectLst>
        </p:spPr>
      </p:sp>
      <p:sp>
        <p:nvSpPr>
          <p:cNvPr id="4420" name="Google Shape;4420;p260"/>
          <p:cNvSpPr/>
          <p:nvPr>
            <p:ph idx="3" type="pic"/>
          </p:nvPr>
        </p:nvSpPr>
        <p:spPr>
          <a:xfrm>
            <a:off x="3564200" y="570245"/>
            <a:ext cx="2015700" cy="4003200"/>
          </a:xfrm>
          <a:prstGeom prst="rect">
            <a:avLst/>
          </a:prstGeom>
          <a:noFill/>
          <a:ln>
            <a:noFill/>
          </a:ln>
          <a:effectLst>
            <a:reflection blurRad="0" dir="0" dist="0" endA="0" endPos="40000" fadeDir="5400012" kx="0" rotWithShape="0" algn="bl" stA="25000" stPos="0" sy="-100000" ky="0"/>
          </a:effectLst>
        </p:spPr>
      </p:sp>
      <p:sp>
        <p:nvSpPr>
          <p:cNvPr id="4421" name="Google Shape;4421;p260"/>
          <p:cNvSpPr txBox="1"/>
          <p:nvPr>
            <p:ph idx="1" type="body"/>
          </p:nvPr>
        </p:nvSpPr>
        <p:spPr>
          <a:xfrm>
            <a:off x="5914846" y="3459238"/>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22" name="Google Shape;4422;p260"/>
          <p:cNvSpPr txBox="1"/>
          <p:nvPr>
            <p:ph idx="4" type="body"/>
          </p:nvPr>
        </p:nvSpPr>
        <p:spPr>
          <a:xfrm>
            <a:off x="5914846" y="3836004"/>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23" name="Google Shape;4423;p260"/>
          <p:cNvSpPr/>
          <p:nvPr>
            <p:ph idx="5" type="body"/>
          </p:nvPr>
        </p:nvSpPr>
        <p:spPr>
          <a:xfrm>
            <a:off x="5720739" y="2650791"/>
            <a:ext cx="2144700" cy="1905000"/>
          </a:xfrm>
          <a:prstGeom prst="roundRect">
            <a:avLst>
              <a:gd fmla="val 12513" name="adj"/>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24" name="Google Shape;4424;p260"/>
          <p:cNvSpPr txBox="1"/>
          <p:nvPr>
            <p:ph idx="6" type="body"/>
          </p:nvPr>
        </p:nvSpPr>
        <p:spPr>
          <a:xfrm>
            <a:off x="1448819" y="3459238"/>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25" name="Google Shape;4425;p260"/>
          <p:cNvSpPr txBox="1"/>
          <p:nvPr>
            <p:ph idx="7" type="body"/>
          </p:nvPr>
        </p:nvSpPr>
        <p:spPr>
          <a:xfrm>
            <a:off x="1448819" y="3836004"/>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26" name="Google Shape;4426;p260"/>
          <p:cNvSpPr/>
          <p:nvPr>
            <p:ph idx="8" type="body"/>
          </p:nvPr>
        </p:nvSpPr>
        <p:spPr>
          <a:xfrm>
            <a:off x="1254713" y="2650791"/>
            <a:ext cx="2144700" cy="1905000"/>
          </a:xfrm>
          <a:prstGeom prst="roundRect">
            <a:avLst>
              <a:gd fmla="val 12500" name="adj"/>
            </a:avLst>
          </a:prstGeom>
          <a:noFill/>
          <a:ln cap="flat" cmpd="sng" w="50800">
            <a:solidFill>
              <a:srgbClr val="7A828E"/>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27" name="Google Shape;4427;p260"/>
          <p:cNvSpPr txBox="1"/>
          <p:nvPr>
            <p:ph idx="9" type="body"/>
          </p:nvPr>
        </p:nvSpPr>
        <p:spPr>
          <a:xfrm>
            <a:off x="1448819" y="1396156"/>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28" name="Google Shape;4428;p260"/>
          <p:cNvSpPr txBox="1"/>
          <p:nvPr>
            <p:ph idx="13" type="body"/>
          </p:nvPr>
        </p:nvSpPr>
        <p:spPr>
          <a:xfrm>
            <a:off x="1448819" y="1772923"/>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29" name="Google Shape;4429;p260"/>
          <p:cNvSpPr/>
          <p:nvPr>
            <p:ph idx="14" type="body"/>
          </p:nvPr>
        </p:nvSpPr>
        <p:spPr>
          <a:xfrm>
            <a:off x="1254713" y="587710"/>
            <a:ext cx="2144700" cy="1905000"/>
          </a:xfrm>
          <a:prstGeom prst="roundRect">
            <a:avLst>
              <a:gd fmla="val 12539" name="adj"/>
            </a:avLst>
          </a:prstGeom>
          <a:noFill/>
          <a:ln cap="flat" cmpd="sng" w="50800">
            <a:solidFill>
              <a:srgbClr val="7A828E"/>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30" name="Google Shape;4430;p260"/>
          <p:cNvSpPr/>
          <p:nvPr>
            <p:ph idx="15" type="pic"/>
          </p:nvPr>
        </p:nvSpPr>
        <p:spPr>
          <a:xfrm>
            <a:off x="1448819" y="979022"/>
            <a:ext cx="238200" cy="239100"/>
          </a:xfrm>
          <a:prstGeom prst="rect">
            <a:avLst/>
          </a:prstGeom>
          <a:noFill/>
          <a:ln>
            <a:noFill/>
          </a:ln>
        </p:spPr>
      </p:sp>
      <p:sp>
        <p:nvSpPr>
          <p:cNvPr id="4431" name="Google Shape;4431;p260"/>
          <p:cNvSpPr/>
          <p:nvPr>
            <p:ph idx="16" type="pic"/>
          </p:nvPr>
        </p:nvSpPr>
        <p:spPr>
          <a:xfrm>
            <a:off x="1448819" y="3054298"/>
            <a:ext cx="238200" cy="227400"/>
          </a:xfrm>
          <a:prstGeom prst="rect">
            <a:avLst/>
          </a:prstGeom>
          <a:noFill/>
          <a:ln>
            <a:noFill/>
          </a:ln>
        </p:spPr>
      </p:sp>
      <p:sp>
        <p:nvSpPr>
          <p:cNvPr id="4432" name="Google Shape;4432;p260"/>
          <p:cNvSpPr/>
          <p:nvPr>
            <p:ph idx="17" type="pic"/>
          </p:nvPr>
        </p:nvSpPr>
        <p:spPr>
          <a:xfrm>
            <a:off x="5907475" y="3043435"/>
            <a:ext cx="236700" cy="238200"/>
          </a:xfrm>
          <a:prstGeom prst="rect">
            <a:avLst/>
          </a:prstGeom>
          <a:noFill/>
          <a:ln>
            <a:noFill/>
          </a:ln>
        </p:spPr>
      </p:sp>
      <p:sp>
        <p:nvSpPr>
          <p:cNvPr id="4433" name="Google Shape;4433;p260"/>
          <p:cNvSpPr txBox="1"/>
          <p:nvPr>
            <p:ph idx="18" type="body"/>
          </p:nvPr>
        </p:nvSpPr>
        <p:spPr>
          <a:xfrm>
            <a:off x="5914846" y="1396156"/>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34" name="Google Shape;4434;p260"/>
          <p:cNvSpPr txBox="1"/>
          <p:nvPr>
            <p:ph idx="19" type="body"/>
          </p:nvPr>
        </p:nvSpPr>
        <p:spPr>
          <a:xfrm>
            <a:off x="5914846" y="1772923"/>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35" name="Google Shape;4435;p260"/>
          <p:cNvSpPr/>
          <p:nvPr>
            <p:ph idx="20" type="body"/>
          </p:nvPr>
        </p:nvSpPr>
        <p:spPr>
          <a:xfrm>
            <a:off x="5720739" y="587710"/>
            <a:ext cx="2144700" cy="1905000"/>
          </a:xfrm>
          <a:prstGeom prst="roundRect">
            <a:avLst>
              <a:gd fmla="val 12500" name="adj"/>
            </a:avLst>
          </a:prstGeom>
          <a:noFill/>
          <a:ln cap="flat" cmpd="sng" w="50800">
            <a:solidFill>
              <a:srgbClr val="7A828E"/>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36" name="Google Shape;4436;p260"/>
          <p:cNvSpPr/>
          <p:nvPr>
            <p:ph idx="21" type="pic"/>
          </p:nvPr>
        </p:nvSpPr>
        <p:spPr>
          <a:xfrm>
            <a:off x="5907475" y="980354"/>
            <a:ext cx="236700" cy="238200"/>
          </a:xfrm>
          <a:prstGeom prst="rect">
            <a:avLst/>
          </a:prstGeom>
          <a:noFill/>
          <a:ln>
            <a:noFill/>
          </a:ln>
        </p:spPr>
      </p:sp>
      <p:pic>
        <p:nvPicPr>
          <p:cNvPr descr="Image" id="4437" name="Google Shape;4437;p260"/>
          <p:cNvPicPr preferRelativeResize="0"/>
          <p:nvPr/>
        </p:nvPicPr>
        <p:blipFill rotWithShape="1">
          <a:blip r:embed="rId2">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4438" name="Google Shape;4438;p260"/>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439" name="Google Shape;4439;p260"/>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440" name="Google Shape;4440;p260"/>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441" name="Google Shape;4441;p260"/>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up phone mockup" showMasterSp="0">
  <p:cSld name="3up phone mockup">
    <p:bg>
      <p:bgPr>
        <a:solidFill>
          <a:srgbClr val="0A0C10"/>
        </a:solidFill>
      </p:bgPr>
    </p:bg>
    <p:spTree>
      <p:nvGrpSpPr>
        <p:cNvPr id="4442" name="Shape 4442"/>
        <p:cNvGrpSpPr/>
        <p:nvPr/>
      </p:nvGrpSpPr>
      <p:grpSpPr>
        <a:xfrm>
          <a:off x="0" y="0"/>
          <a:ext cx="0" cy="0"/>
          <a:chOff x="0" y="0"/>
          <a:chExt cx="0" cy="0"/>
        </a:xfrm>
      </p:grpSpPr>
      <p:sp>
        <p:nvSpPr>
          <p:cNvPr id="4443" name="Google Shape;4443;p261"/>
          <p:cNvSpPr/>
          <p:nvPr>
            <p:ph idx="2" type="pic"/>
          </p:nvPr>
        </p:nvSpPr>
        <p:spPr>
          <a:xfrm>
            <a:off x="571313" y="657374"/>
            <a:ext cx="6810000" cy="3828600"/>
          </a:xfrm>
          <a:prstGeom prst="rect">
            <a:avLst/>
          </a:prstGeom>
          <a:noFill/>
          <a:ln>
            <a:noFill/>
          </a:ln>
          <a:effectLst>
            <a:reflection blurRad="0" dir="0" dist="0" endA="0" endPos="40000" fadeDir="5400012" kx="0" rotWithShape="0" algn="bl" stA="14000" stPos="0" sy="-100000" ky="0"/>
          </a:effectLst>
        </p:spPr>
      </p:sp>
      <p:sp>
        <p:nvSpPr>
          <p:cNvPr id="4444" name="Google Shape;4444;p261"/>
          <p:cNvSpPr/>
          <p:nvPr>
            <p:ph idx="3" type="pic"/>
          </p:nvPr>
        </p:nvSpPr>
        <p:spPr>
          <a:xfrm>
            <a:off x="3551761" y="601954"/>
            <a:ext cx="1983600" cy="3939600"/>
          </a:xfrm>
          <a:prstGeom prst="rect">
            <a:avLst/>
          </a:prstGeom>
          <a:noFill/>
          <a:ln>
            <a:noFill/>
          </a:ln>
          <a:effectLst>
            <a:outerShdw rotWithShape="0">
              <a:srgbClr val="8E6EFA">
                <a:alpha val="87840"/>
              </a:srgbClr>
            </a:outerShdw>
            <a:reflection blurRad="0" dir="0" dist="0" endA="0" endPos="40000" fadeDir="5400012" kx="0" rotWithShape="0" algn="bl" stA="25000" stPos="0" sy="-100000" ky="0"/>
          </a:effectLst>
        </p:spPr>
      </p:sp>
      <p:sp>
        <p:nvSpPr>
          <p:cNvPr id="4445" name="Google Shape;4445;p261"/>
          <p:cNvSpPr/>
          <p:nvPr>
            <p:ph idx="4" type="pic"/>
          </p:nvPr>
        </p:nvSpPr>
        <p:spPr>
          <a:xfrm>
            <a:off x="2451599" y="1714736"/>
            <a:ext cx="4890000" cy="2749200"/>
          </a:xfrm>
          <a:prstGeom prst="rect">
            <a:avLst/>
          </a:prstGeom>
          <a:noFill/>
          <a:ln>
            <a:noFill/>
          </a:ln>
          <a:effectLst>
            <a:reflection blurRad="0" dir="0" dist="0" endA="0" endPos="40000" fadeDir="5400012" kx="0" rotWithShape="0" algn="bl" stA="14000" stPos="0" sy="-100000" ky="0"/>
          </a:effectLst>
        </p:spPr>
      </p:sp>
      <p:sp>
        <p:nvSpPr>
          <p:cNvPr id="4446" name="Google Shape;4446;p261"/>
          <p:cNvSpPr/>
          <p:nvPr>
            <p:ph idx="5" type="pic"/>
          </p:nvPr>
        </p:nvSpPr>
        <p:spPr>
          <a:xfrm>
            <a:off x="5800156" y="1673197"/>
            <a:ext cx="1426200" cy="2832300"/>
          </a:xfrm>
          <a:prstGeom prst="rect">
            <a:avLst/>
          </a:prstGeom>
          <a:noFill/>
          <a:ln>
            <a:noFill/>
          </a:ln>
          <a:effectLst>
            <a:reflection blurRad="0" dir="0" dist="0" endA="0" endPos="40000" fadeDir="5400012" kx="0" rotWithShape="0" algn="bl" stA="25000" stPos="0" sy="-100000" ky="0"/>
          </a:effectLst>
        </p:spPr>
      </p:sp>
      <p:sp>
        <p:nvSpPr>
          <p:cNvPr id="4447" name="Google Shape;4447;p261"/>
          <p:cNvSpPr/>
          <p:nvPr>
            <p:ph idx="6" type="pic"/>
          </p:nvPr>
        </p:nvSpPr>
        <p:spPr>
          <a:xfrm>
            <a:off x="770490" y="1714749"/>
            <a:ext cx="4890000" cy="2749200"/>
          </a:xfrm>
          <a:prstGeom prst="rect">
            <a:avLst/>
          </a:prstGeom>
          <a:noFill/>
          <a:ln>
            <a:noFill/>
          </a:ln>
          <a:effectLst>
            <a:reflection blurRad="0" dir="0" dist="0" endA="0" endPos="40000" fadeDir="5400012" kx="0" rotWithShape="0" algn="bl" stA="14000" stPos="0" sy="-100000" ky="0"/>
          </a:effectLst>
        </p:spPr>
      </p:sp>
      <p:sp>
        <p:nvSpPr>
          <p:cNvPr id="4448" name="Google Shape;4448;p261"/>
          <p:cNvSpPr/>
          <p:nvPr>
            <p:ph idx="7" type="pic"/>
          </p:nvPr>
        </p:nvSpPr>
        <p:spPr>
          <a:xfrm>
            <a:off x="1917745" y="1673210"/>
            <a:ext cx="1426200" cy="2832300"/>
          </a:xfrm>
          <a:prstGeom prst="rect">
            <a:avLst/>
          </a:prstGeom>
          <a:noFill/>
          <a:ln>
            <a:noFill/>
          </a:ln>
          <a:effectLst>
            <a:reflection blurRad="0" dir="0" dist="0" endA="0" endPos="40000" fadeDir="5400012" kx="0" rotWithShape="0" algn="bl" stA="25000" stPos="0" sy="-100000" ky="0"/>
          </a:effectLst>
        </p:spPr>
      </p:sp>
      <p:pic>
        <p:nvPicPr>
          <p:cNvPr descr="Image" id="4449" name="Google Shape;4449;p261"/>
          <p:cNvPicPr preferRelativeResize="0"/>
          <p:nvPr/>
        </p:nvPicPr>
        <p:blipFill rotWithShape="1">
          <a:blip r:embed="rId2">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4450" name="Google Shape;4450;p261"/>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451" name="Google Shape;4451;p261"/>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452" name="Google Shape;4452;p261"/>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453" name="Google Shape;4453;p261"/>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tx">
  <p:cSld name="TITLE_AND_BODY">
    <p:bg>
      <p:bgPr>
        <a:solidFill>
          <a:srgbClr val="0A0C10"/>
        </a:solidFill>
      </p:bgPr>
    </p:bg>
    <p:spTree>
      <p:nvGrpSpPr>
        <p:cNvPr id="4468" name="Shape 4468"/>
        <p:cNvGrpSpPr/>
        <p:nvPr/>
      </p:nvGrpSpPr>
      <p:grpSpPr>
        <a:xfrm>
          <a:off x="0" y="0"/>
          <a:ext cx="0" cy="0"/>
          <a:chOff x="0" y="0"/>
          <a:chExt cx="0" cy="0"/>
        </a:xfrm>
      </p:grpSpPr>
      <p:sp>
        <p:nvSpPr>
          <p:cNvPr id="4469" name="Google Shape;4469;p263"/>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Agenda/sections">
  <p:cSld name="Four points/sections">
    <p:bg>
      <p:bgPr>
        <a:solidFill>
          <a:schemeClr val="lt1"/>
        </a:solidFill>
      </p:bgPr>
    </p:bg>
    <p:spTree>
      <p:nvGrpSpPr>
        <p:cNvPr id="241" name="Shape 241"/>
        <p:cNvGrpSpPr/>
        <p:nvPr/>
      </p:nvGrpSpPr>
      <p:grpSpPr>
        <a:xfrm>
          <a:off x="0" y="0"/>
          <a:ext cx="0" cy="0"/>
          <a:chOff x="0" y="0"/>
          <a:chExt cx="0" cy="0"/>
        </a:xfrm>
      </p:grpSpPr>
      <p:sp>
        <p:nvSpPr>
          <p:cNvPr id="242" name="Google Shape;242;p27"/>
          <p:cNvSpPr/>
          <p:nvPr/>
        </p:nvSpPr>
        <p:spPr>
          <a:xfrm>
            <a:off x="7095183" y="1668309"/>
            <a:ext cx="1374600" cy="1371600"/>
          </a:xfrm>
          <a:prstGeom prst="ellipse">
            <a:avLst/>
          </a:prstGeom>
          <a:noFill/>
          <a:ln cap="flat" cmpd="sng" w="19050">
            <a:solidFill>
              <a:srgbClr val="57CCC5"/>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43" name="Google Shape;243;p27"/>
          <p:cNvSpPr/>
          <p:nvPr/>
        </p:nvSpPr>
        <p:spPr>
          <a:xfrm>
            <a:off x="4968008" y="1668309"/>
            <a:ext cx="1374600" cy="1371600"/>
          </a:xfrm>
          <a:prstGeom prst="ellipse">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44" name="Google Shape;244;p27"/>
          <p:cNvSpPr/>
          <p:nvPr/>
        </p:nvSpPr>
        <p:spPr>
          <a:xfrm>
            <a:off x="674208" y="1668309"/>
            <a:ext cx="1374600" cy="13716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45" name="Google Shape;245;p27"/>
          <p:cNvSpPr/>
          <p:nvPr/>
        </p:nvSpPr>
        <p:spPr>
          <a:xfrm>
            <a:off x="2843933" y="1668309"/>
            <a:ext cx="1374600" cy="1371600"/>
          </a:xfrm>
          <a:prstGeom prst="ellipse">
            <a:avLst/>
          </a:prstGeom>
          <a:no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46" name="Google Shape;246;p27"/>
          <p:cNvSpPr txBox="1"/>
          <p:nvPr>
            <p:ph idx="1" type="subTitle"/>
          </p:nvPr>
        </p:nvSpPr>
        <p:spPr>
          <a:xfrm>
            <a:off x="383058" y="3381011"/>
            <a:ext cx="1956900" cy="292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47" name="Google Shape;247;p27"/>
          <p:cNvSpPr txBox="1"/>
          <p:nvPr>
            <p:ph idx="2" type="subTitle"/>
          </p:nvPr>
        </p:nvSpPr>
        <p:spPr>
          <a:xfrm>
            <a:off x="383058" y="3691907"/>
            <a:ext cx="1956900" cy="502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248" name="Google Shape;248;p27"/>
          <p:cNvSpPr txBox="1"/>
          <p:nvPr>
            <p:ph idx="3" type="subTitle"/>
          </p:nvPr>
        </p:nvSpPr>
        <p:spPr>
          <a:xfrm>
            <a:off x="2552783" y="3381011"/>
            <a:ext cx="1956900" cy="292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49" name="Google Shape;249;p27"/>
          <p:cNvSpPr txBox="1"/>
          <p:nvPr>
            <p:ph idx="4" type="subTitle"/>
          </p:nvPr>
        </p:nvSpPr>
        <p:spPr>
          <a:xfrm>
            <a:off x="2552783" y="3691907"/>
            <a:ext cx="1956900" cy="502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250" name="Google Shape;250;p27"/>
          <p:cNvSpPr txBox="1"/>
          <p:nvPr>
            <p:ph idx="5" type="subTitle"/>
          </p:nvPr>
        </p:nvSpPr>
        <p:spPr>
          <a:xfrm>
            <a:off x="4676858" y="3381011"/>
            <a:ext cx="1956900" cy="292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51" name="Google Shape;251;p27"/>
          <p:cNvSpPr txBox="1"/>
          <p:nvPr>
            <p:ph idx="6" type="subTitle"/>
          </p:nvPr>
        </p:nvSpPr>
        <p:spPr>
          <a:xfrm>
            <a:off x="4676858" y="3691907"/>
            <a:ext cx="1956900" cy="502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252" name="Google Shape;252;p27"/>
          <p:cNvSpPr txBox="1"/>
          <p:nvPr>
            <p:ph idx="7" type="subTitle"/>
          </p:nvPr>
        </p:nvSpPr>
        <p:spPr>
          <a:xfrm>
            <a:off x="6804033" y="3381011"/>
            <a:ext cx="1956900" cy="292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253" name="Google Shape;253;p27"/>
          <p:cNvSpPr txBox="1"/>
          <p:nvPr>
            <p:ph idx="8" type="subTitle"/>
          </p:nvPr>
        </p:nvSpPr>
        <p:spPr>
          <a:xfrm>
            <a:off x="6804033" y="3691907"/>
            <a:ext cx="1956900" cy="502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254" name="Google Shape;254;p27"/>
          <p:cNvSpPr txBox="1"/>
          <p:nvPr>
            <p:ph type="title"/>
          </p:nvPr>
        </p:nvSpPr>
        <p:spPr>
          <a:xfrm>
            <a:off x="439700" y="0"/>
            <a:ext cx="8354400" cy="16683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oter instructions" type="title">
  <p:cSld name="TITLE">
    <p:spTree>
      <p:nvGrpSpPr>
        <p:cNvPr id="4470" name="Shape 4470"/>
        <p:cNvGrpSpPr/>
        <p:nvPr/>
      </p:nvGrpSpPr>
      <p:grpSpPr>
        <a:xfrm>
          <a:off x="0" y="0"/>
          <a:ext cx="0" cy="0"/>
          <a:chOff x="0" y="0"/>
          <a:chExt cx="0" cy="0"/>
        </a:xfrm>
      </p:grpSpPr>
      <p:sp>
        <p:nvSpPr>
          <p:cNvPr id="4471" name="Google Shape;4471;p264"/>
          <p:cNvSpPr/>
          <p:nvPr>
            <p:ph idx="2" type="pic"/>
          </p:nvPr>
        </p:nvSpPr>
        <p:spPr>
          <a:xfrm flipH="1" rot="10800000">
            <a:off x="206506" y="4404009"/>
            <a:ext cx="134700" cy="170100"/>
          </a:xfrm>
          <a:prstGeom prst="rect">
            <a:avLst/>
          </a:prstGeom>
          <a:noFill/>
          <a:ln>
            <a:noFill/>
          </a:ln>
        </p:spPr>
      </p:sp>
      <p:sp>
        <p:nvSpPr>
          <p:cNvPr id="4472" name="Google Shape;4472;p264"/>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diting instructions" showMasterSp="0">
  <p:cSld name="Editing instructions">
    <p:bg>
      <p:bgPr>
        <a:solidFill>
          <a:srgbClr val="0A0C10"/>
        </a:solidFill>
      </p:bgPr>
    </p:bg>
    <p:spTree>
      <p:nvGrpSpPr>
        <p:cNvPr id="4473" name="Shape 4473"/>
        <p:cNvGrpSpPr/>
        <p:nvPr/>
      </p:nvGrpSpPr>
      <p:grpSpPr>
        <a:xfrm>
          <a:off x="0" y="0"/>
          <a:ext cx="0" cy="0"/>
          <a:chOff x="0" y="0"/>
          <a:chExt cx="0" cy="0"/>
        </a:xfrm>
      </p:grpSpPr>
      <p:pic>
        <p:nvPicPr>
          <p:cNvPr descr="Screen Shot 2021-12-13 at 5.51.10 PM.png" id="4474" name="Google Shape;4474;p265"/>
          <p:cNvPicPr preferRelativeResize="0"/>
          <p:nvPr/>
        </p:nvPicPr>
        <p:blipFill rotWithShape="1">
          <a:blip r:embed="rId2">
            <a:alphaModFix/>
          </a:blip>
          <a:srcRect b="0" l="1578" r="1588" t="0"/>
          <a:stretch/>
        </p:blipFill>
        <p:spPr>
          <a:xfrm>
            <a:off x="840914" y="660296"/>
            <a:ext cx="2101734" cy="1847578"/>
          </a:xfrm>
          <a:custGeom>
            <a:rect b="b" l="l" r="r" t="t"/>
            <a:pathLst>
              <a:path extrusionOk="0" h="21599" w="21600">
                <a:moveTo>
                  <a:pt x="3784" y="0"/>
                </a:moveTo>
                <a:cubicBezTo>
                  <a:pt x="2674" y="0"/>
                  <a:pt x="2008" y="0"/>
                  <a:pt x="1564" y="211"/>
                </a:cubicBezTo>
                <a:cubicBezTo>
                  <a:pt x="923" y="476"/>
                  <a:pt x="418" y="1050"/>
                  <a:pt x="185" y="1779"/>
                </a:cubicBezTo>
                <a:cubicBezTo>
                  <a:pt x="0" y="2284"/>
                  <a:pt x="0" y="3042"/>
                  <a:pt x="0" y="4305"/>
                </a:cubicBezTo>
                <a:lnTo>
                  <a:pt x="0" y="17295"/>
                </a:lnTo>
                <a:cubicBezTo>
                  <a:pt x="0" y="18558"/>
                  <a:pt x="0" y="19316"/>
                  <a:pt x="185" y="19821"/>
                </a:cubicBezTo>
                <a:cubicBezTo>
                  <a:pt x="418" y="20550"/>
                  <a:pt x="923" y="21124"/>
                  <a:pt x="1564" y="21389"/>
                </a:cubicBezTo>
                <a:cubicBezTo>
                  <a:pt x="2008" y="21600"/>
                  <a:pt x="2674" y="21600"/>
                  <a:pt x="3784" y="21600"/>
                </a:cubicBezTo>
                <a:lnTo>
                  <a:pt x="17816" y="21600"/>
                </a:lnTo>
                <a:cubicBezTo>
                  <a:pt x="18926" y="21600"/>
                  <a:pt x="19593" y="21600"/>
                  <a:pt x="20037" y="21389"/>
                </a:cubicBezTo>
                <a:cubicBezTo>
                  <a:pt x="20677" y="21124"/>
                  <a:pt x="21180" y="20550"/>
                  <a:pt x="21413" y="19821"/>
                </a:cubicBezTo>
                <a:cubicBezTo>
                  <a:pt x="21599" y="19316"/>
                  <a:pt x="21600" y="18558"/>
                  <a:pt x="21600" y="17295"/>
                </a:cubicBezTo>
                <a:lnTo>
                  <a:pt x="21600" y="4305"/>
                </a:lnTo>
                <a:cubicBezTo>
                  <a:pt x="21600" y="3042"/>
                  <a:pt x="21599" y="2284"/>
                  <a:pt x="21413" y="1779"/>
                </a:cubicBezTo>
                <a:cubicBezTo>
                  <a:pt x="21180" y="1050"/>
                  <a:pt x="20677" y="476"/>
                  <a:pt x="20037" y="211"/>
                </a:cubicBezTo>
                <a:cubicBezTo>
                  <a:pt x="19593" y="0"/>
                  <a:pt x="18926" y="0"/>
                  <a:pt x="17816" y="0"/>
                </a:cubicBezTo>
                <a:lnTo>
                  <a:pt x="3784" y="0"/>
                </a:lnTo>
                <a:close/>
              </a:path>
            </a:pathLst>
          </a:custGeom>
          <a:noFill/>
          <a:ln>
            <a:noFill/>
          </a:ln>
        </p:spPr>
      </p:pic>
      <p:pic>
        <p:nvPicPr>
          <p:cNvPr descr="Screen Shot 2021-12-13 at 6.23.19 PM.png" id="4475" name="Google Shape;4475;p265"/>
          <p:cNvPicPr preferRelativeResize="0"/>
          <p:nvPr/>
        </p:nvPicPr>
        <p:blipFill rotWithShape="1">
          <a:blip r:embed="rId3">
            <a:alphaModFix/>
          </a:blip>
          <a:srcRect b="0" l="616" r="0" t="0"/>
          <a:stretch/>
        </p:blipFill>
        <p:spPr>
          <a:xfrm>
            <a:off x="3522130" y="663199"/>
            <a:ext cx="2095632" cy="1847556"/>
          </a:xfrm>
          <a:custGeom>
            <a:rect b="b" l="l" r="r" t="t"/>
            <a:pathLst>
              <a:path extrusionOk="0" h="21600" w="21600">
                <a:moveTo>
                  <a:pt x="3789" y="0"/>
                </a:moveTo>
                <a:cubicBezTo>
                  <a:pt x="2677" y="0"/>
                  <a:pt x="2009" y="0"/>
                  <a:pt x="1565" y="211"/>
                </a:cubicBezTo>
                <a:cubicBezTo>
                  <a:pt x="924" y="475"/>
                  <a:pt x="419" y="1048"/>
                  <a:pt x="186" y="1775"/>
                </a:cubicBezTo>
                <a:cubicBezTo>
                  <a:pt x="0" y="2279"/>
                  <a:pt x="0" y="3037"/>
                  <a:pt x="0" y="4298"/>
                </a:cubicBezTo>
                <a:lnTo>
                  <a:pt x="0" y="17302"/>
                </a:lnTo>
                <a:cubicBezTo>
                  <a:pt x="0" y="18563"/>
                  <a:pt x="0" y="19321"/>
                  <a:pt x="186" y="19825"/>
                </a:cubicBezTo>
                <a:cubicBezTo>
                  <a:pt x="419" y="20552"/>
                  <a:pt x="924" y="21125"/>
                  <a:pt x="1565" y="21389"/>
                </a:cubicBezTo>
                <a:cubicBezTo>
                  <a:pt x="2009" y="21600"/>
                  <a:pt x="2677" y="21600"/>
                  <a:pt x="3789" y="21600"/>
                </a:cubicBezTo>
                <a:lnTo>
                  <a:pt x="17872" y="21600"/>
                </a:lnTo>
                <a:cubicBezTo>
                  <a:pt x="18984" y="21600"/>
                  <a:pt x="19652" y="21600"/>
                  <a:pt x="20097" y="21389"/>
                </a:cubicBezTo>
                <a:cubicBezTo>
                  <a:pt x="20738" y="21125"/>
                  <a:pt x="21244" y="20552"/>
                  <a:pt x="21477" y="19825"/>
                </a:cubicBezTo>
                <a:cubicBezTo>
                  <a:pt x="21537" y="19664"/>
                  <a:pt x="21573" y="19465"/>
                  <a:pt x="21600" y="19244"/>
                </a:cubicBezTo>
                <a:lnTo>
                  <a:pt x="21600" y="2358"/>
                </a:lnTo>
                <a:cubicBezTo>
                  <a:pt x="21573" y="2137"/>
                  <a:pt x="21537" y="1936"/>
                  <a:pt x="21477" y="1775"/>
                </a:cubicBezTo>
                <a:cubicBezTo>
                  <a:pt x="21244" y="1048"/>
                  <a:pt x="20738" y="475"/>
                  <a:pt x="20097" y="211"/>
                </a:cubicBezTo>
                <a:cubicBezTo>
                  <a:pt x="19652" y="0"/>
                  <a:pt x="18984" y="0"/>
                  <a:pt x="17872" y="0"/>
                </a:cubicBezTo>
                <a:lnTo>
                  <a:pt x="3789" y="0"/>
                </a:lnTo>
                <a:close/>
              </a:path>
            </a:pathLst>
          </a:custGeom>
          <a:noFill/>
          <a:ln>
            <a:noFill/>
          </a:ln>
        </p:spPr>
      </p:pic>
      <p:pic>
        <p:nvPicPr>
          <p:cNvPr descr="Screen Shot 2021-12-13 at 5.53.38 PM.png" id="4476" name="Google Shape;4476;p265"/>
          <p:cNvPicPr preferRelativeResize="0"/>
          <p:nvPr/>
        </p:nvPicPr>
        <p:blipFill rotWithShape="1">
          <a:blip r:embed="rId4">
            <a:alphaModFix/>
          </a:blip>
          <a:srcRect b="0" l="999" r="989" t="0"/>
          <a:stretch/>
        </p:blipFill>
        <p:spPr>
          <a:xfrm>
            <a:off x="6208111" y="658436"/>
            <a:ext cx="2101734" cy="1847556"/>
          </a:xfrm>
          <a:custGeom>
            <a:rect b="b" l="l" r="r" t="t"/>
            <a:pathLst>
              <a:path extrusionOk="0" h="21600" w="21600">
                <a:moveTo>
                  <a:pt x="3804" y="0"/>
                </a:moveTo>
                <a:cubicBezTo>
                  <a:pt x="2687" y="0"/>
                  <a:pt x="2019" y="0"/>
                  <a:pt x="1572" y="212"/>
                </a:cubicBezTo>
                <a:cubicBezTo>
                  <a:pt x="929" y="479"/>
                  <a:pt x="421" y="1056"/>
                  <a:pt x="187" y="1789"/>
                </a:cubicBezTo>
                <a:cubicBezTo>
                  <a:pt x="0" y="2297"/>
                  <a:pt x="0" y="3057"/>
                  <a:pt x="0" y="4327"/>
                </a:cubicBezTo>
                <a:lnTo>
                  <a:pt x="0" y="17273"/>
                </a:lnTo>
                <a:cubicBezTo>
                  <a:pt x="0" y="18543"/>
                  <a:pt x="0" y="19303"/>
                  <a:pt x="187" y="19811"/>
                </a:cubicBezTo>
                <a:cubicBezTo>
                  <a:pt x="421" y="20544"/>
                  <a:pt x="929" y="21121"/>
                  <a:pt x="1572" y="21388"/>
                </a:cubicBezTo>
                <a:cubicBezTo>
                  <a:pt x="2019" y="21600"/>
                  <a:pt x="2687" y="21600"/>
                  <a:pt x="3804" y="21600"/>
                </a:cubicBezTo>
                <a:lnTo>
                  <a:pt x="17795" y="21600"/>
                </a:lnTo>
                <a:cubicBezTo>
                  <a:pt x="18911" y="21600"/>
                  <a:pt x="19581" y="21600"/>
                  <a:pt x="20028" y="21388"/>
                </a:cubicBezTo>
                <a:cubicBezTo>
                  <a:pt x="20671" y="21121"/>
                  <a:pt x="21179" y="20544"/>
                  <a:pt x="21413" y="19811"/>
                </a:cubicBezTo>
                <a:cubicBezTo>
                  <a:pt x="21600" y="19303"/>
                  <a:pt x="21600" y="18543"/>
                  <a:pt x="21600" y="17273"/>
                </a:cubicBezTo>
                <a:lnTo>
                  <a:pt x="21600" y="4327"/>
                </a:lnTo>
                <a:cubicBezTo>
                  <a:pt x="21600" y="3057"/>
                  <a:pt x="21600" y="2297"/>
                  <a:pt x="21413" y="1789"/>
                </a:cubicBezTo>
                <a:cubicBezTo>
                  <a:pt x="21179" y="1056"/>
                  <a:pt x="20671" y="479"/>
                  <a:pt x="20028" y="212"/>
                </a:cubicBezTo>
                <a:cubicBezTo>
                  <a:pt x="19581" y="0"/>
                  <a:pt x="18911" y="0"/>
                  <a:pt x="17795" y="0"/>
                </a:cubicBezTo>
                <a:lnTo>
                  <a:pt x="3804" y="0"/>
                </a:lnTo>
                <a:close/>
              </a:path>
            </a:pathLst>
          </a:custGeom>
          <a:noFill/>
          <a:ln>
            <a:noFill/>
          </a:ln>
        </p:spPr>
      </p:pic>
      <p:sp>
        <p:nvSpPr>
          <p:cNvPr id="4477" name="Google Shape;4477;p265"/>
          <p:cNvSpPr txBox="1"/>
          <p:nvPr/>
        </p:nvSpPr>
        <p:spPr>
          <a:xfrm>
            <a:off x="852110" y="3581394"/>
            <a:ext cx="2101800" cy="5619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Change font </a:t>
            </a:r>
            <a:endParaRPr sz="1100"/>
          </a:p>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&amp; font colors</a:t>
            </a:r>
            <a:endParaRPr sz="1100"/>
          </a:p>
        </p:txBody>
      </p:sp>
      <p:sp>
        <p:nvSpPr>
          <p:cNvPr id="4478" name="Google Shape;4478;p265"/>
          <p:cNvSpPr txBox="1"/>
          <p:nvPr/>
        </p:nvSpPr>
        <p:spPr>
          <a:xfrm>
            <a:off x="852110" y="4123603"/>
            <a:ext cx="21018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any and only the font choices you find in the text dropdown on the right hand tools panel.</a:t>
            </a:r>
            <a:endParaRPr sz="1100"/>
          </a:p>
        </p:txBody>
      </p:sp>
      <p:sp>
        <p:nvSpPr>
          <p:cNvPr id="4479" name="Google Shape;4479;p265"/>
          <p:cNvSpPr txBox="1"/>
          <p:nvPr/>
        </p:nvSpPr>
        <p:spPr>
          <a:xfrm>
            <a:off x="3510935" y="3581394"/>
            <a:ext cx="2101800" cy="5619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Change </a:t>
            </a:r>
            <a:endParaRPr sz="1100"/>
          </a:p>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object colors</a:t>
            </a:r>
            <a:endParaRPr sz="1100"/>
          </a:p>
        </p:txBody>
      </p:sp>
      <p:sp>
        <p:nvSpPr>
          <p:cNvPr id="4480" name="Google Shape;4480;p265"/>
          <p:cNvSpPr txBox="1"/>
          <p:nvPr/>
        </p:nvSpPr>
        <p:spPr>
          <a:xfrm>
            <a:off x="3522131" y="4123604"/>
            <a:ext cx="2101800" cy="10083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Click on the intended object you want to change. On the right hand tools panel, find the style tab. Choose from the shape styles shown.</a:t>
            </a:r>
            <a:endParaRPr sz="1100"/>
          </a:p>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Refer to the </a:t>
            </a:r>
            <a:endParaRPr sz="1100"/>
          </a:p>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for color usage suggestions.</a:t>
            </a:r>
            <a:endParaRPr sz="1100"/>
          </a:p>
        </p:txBody>
      </p:sp>
      <p:sp>
        <p:nvSpPr>
          <p:cNvPr id="4481" name="Google Shape;4481;p265"/>
          <p:cNvSpPr txBox="1"/>
          <p:nvPr/>
        </p:nvSpPr>
        <p:spPr>
          <a:xfrm>
            <a:off x="6192152" y="3581394"/>
            <a:ext cx="2101800" cy="5619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Change </a:t>
            </a:r>
            <a:endParaRPr sz="1100"/>
          </a:p>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icons</a:t>
            </a:r>
            <a:endParaRPr sz="1100"/>
          </a:p>
        </p:txBody>
      </p:sp>
      <p:sp>
        <p:nvSpPr>
          <p:cNvPr id="4482" name="Google Shape;4482;p265"/>
          <p:cNvSpPr txBox="1"/>
          <p:nvPr/>
        </p:nvSpPr>
        <p:spPr>
          <a:xfrm>
            <a:off x="6203347" y="4123604"/>
            <a:ext cx="2382900" cy="7311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For small icons (50pt): copy &amp; paste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from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For large icons (150pt &amp; 200pt): copy &amp; paste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from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and resize when needed</a:t>
            </a:r>
            <a:endParaRPr sz="1100"/>
          </a:p>
        </p:txBody>
      </p:sp>
      <p:pic>
        <p:nvPicPr>
          <p:cNvPr descr="Image" id="4483" name="Google Shape;4483;p265"/>
          <p:cNvPicPr preferRelativeResize="0"/>
          <p:nvPr/>
        </p:nvPicPr>
        <p:blipFill rotWithShape="1">
          <a:blip r:embed="rId5">
            <a:alphaModFix/>
          </a:blip>
          <a:srcRect b="0" l="0" r="0" t="0"/>
          <a:stretch/>
        </p:blipFill>
        <p:spPr>
          <a:xfrm>
            <a:off x="956557" y="3062440"/>
            <a:ext cx="236859" cy="238125"/>
          </a:xfrm>
          <a:prstGeom prst="rect">
            <a:avLst/>
          </a:prstGeom>
          <a:noFill/>
          <a:ln>
            <a:noFill/>
          </a:ln>
        </p:spPr>
      </p:pic>
      <p:sp>
        <p:nvSpPr>
          <p:cNvPr id="4484" name="Google Shape;4484;p265"/>
          <p:cNvSpPr/>
          <p:nvPr/>
        </p:nvSpPr>
        <p:spPr>
          <a:xfrm>
            <a:off x="3518077" y="2943377"/>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485" name="Google Shape;4485;p265"/>
          <p:cNvSpPr/>
          <p:nvPr/>
        </p:nvSpPr>
        <p:spPr>
          <a:xfrm>
            <a:off x="6199295" y="2943377"/>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486" name="Google Shape;4486;p265"/>
          <p:cNvSpPr/>
          <p:nvPr/>
        </p:nvSpPr>
        <p:spPr>
          <a:xfrm>
            <a:off x="846046" y="2943377"/>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4487" name="Google Shape;4487;p265"/>
          <p:cNvPicPr preferRelativeResize="0"/>
          <p:nvPr/>
        </p:nvPicPr>
        <p:blipFill rotWithShape="1">
          <a:blip r:embed="rId6">
            <a:alphaModFix/>
          </a:blip>
          <a:srcRect b="0" l="0" r="0" t="0"/>
          <a:stretch/>
        </p:blipFill>
        <p:spPr>
          <a:xfrm>
            <a:off x="6318991" y="3062440"/>
            <a:ext cx="236859" cy="238125"/>
          </a:xfrm>
          <a:prstGeom prst="rect">
            <a:avLst/>
          </a:prstGeom>
          <a:noFill/>
          <a:ln>
            <a:noFill/>
          </a:ln>
        </p:spPr>
      </p:pic>
      <p:pic>
        <p:nvPicPr>
          <p:cNvPr descr="Image" id="4488" name="Google Shape;4488;p265"/>
          <p:cNvPicPr preferRelativeResize="0"/>
          <p:nvPr/>
        </p:nvPicPr>
        <p:blipFill rotWithShape="1">
          <a:blip r:embed="rId7">
            <a:alphaModFix/>
          </a:blip>
          <a:srcRect b="0" l="0" r="0" t="0"/>
          <a:stretch/>
        </p:blipFill>
        <p:spPr>
          <a:xfrm>
            <a:off x="3659188" y="3083896"/>
            <a:ext cx="194030" cy="195213"/>
          </a:xfrm>
          <a:prstGeom prst="rect">
            <a:avLst/>
          </a:prstGeom>
          <a:noFill/>
          <a:ln>
            <a:noFill/>
          </a:ln>
        </p:spPr>
      </p:pic>
      <p:sp>
        <p:nvSpPr>
          <p:cNvPr id="4489" name="Google Shape;4489;p265"/>
          <p:cNvSpPr txBox="1"/>
          <p:nvPr>
            <p:ph idx="1" type="body"/>
          </p:nvPr>
        </p:nvSpPr>
        <p:spPr>
          <a:xfrm>
            <a:off x="4145512" y="4560425"/>
            <a:ext cx="2851800" cy="354000"/>
          </a:xfrm>
          <a:prstGeom prst="rect">
            <a:avLst/>
          </a:prstGeom>
          <a:noFill/>
          <a:ln>
            <a:noFill/>
          </a:ln>
        </p:spPr>
        <p:txBody>
          <a:bodyPr anchorCtr="0" anchor="ctr"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90" name="Google Shape;4490;p265"/>
          <p:cNvSpPr txBox="1"/>
          <p:nvPr>
            <p:ph idx="2" type="body"/>
          </p:nvPr>
        </p:nvSpPr>
        <p:spPr>
          <a:xfrm>
            <a:off x="6472530" y="4233089"/>
            <a:ext cx="1286400" cy="215700"/>
          </a:xfrm>
          <a:prstGeom prst="rect">
            <a:avLst/>
          </a:prstGeom>
          <a:noFill/>
          <a:ln>
            <a:noFill/>
          </a:ln>
        </p:spPr>
        <p:txBody>
          <a:bodyPr anchorCtr="0" anchor="ctr" bIns="38100" lIns="38100" spcFirstLastPara="1" rIns="38100" wrap="square" tIns="38100">
            <a:spAutoFit/>
          </a:bodyPr>
          <a:lstStyle>
            <a:lvl1pPr indent="-228600" lvl="0" marL="457200" rtl="0" algn="l">
              <a:lnSpc>
                <a:spcPct val="100000"/>
              </a:lnSpc>
              <a:spcBef>
                <a:spcPts val="0"/>
              </a:spcBef>
              <a:spcAft>
                <a:spcPts val="0"/>
              </a:spcAft>
              <a:buClr>
                <a:srgbClr val="6E7681"/>
              </a:buClr>
              <a:buSzPts val="900"/>
              <a:buFont typeface="Arial"/>
              <a:buNone/>
              <a:defRPr b="0" sz="900" u="sng">
                <a:solidFill>
                  <a:srgbClr val="6E7681"/>
                </a:solidFill>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91" name="Google Shape;4491;p265"/>
          <p:cNvSpPr txBox="1"/>
          <p:nvPr>
            <p:ph idx="3" type="body"/>
          </p:nvPr>
        </p:nvSpPr>
        <p:spPr>
          <a:xfrm>
            <a:off x="6472531" y="4496924"/>
            <a:ext cx="1663800" cy="215700"/>
          </a:xfrm>
          <a:prstGeom prst="rect">
            <a:avLst/>
          </a:prstGeom>
          <a:noFill/>
          <a:ln>
            <a:noFill/>
          </a:ln>
        </p:spPr>
        <p:txBody>
          <a:bodyPr anchorCtr="0" anchor="ctr" bIns="38100" lIns="38100" spcFirstLastPara="1" rIns="38100" wrap="square" tIns="38100">
            <a:spAutoFit/>
          </a:bodyPr>
          <a:lstStyle>
            <a:lvl1pPr indent="-228600" lvl="0" marL="457200" rtl="0" algn="l">
              <a:lnSpc>
                <a:spcPct val="100000"/>
              </a:lnSpc>
              <a:spcBef>
                <a:spcPts val="0"/>
              </a:spcBef>
              <a:spcAft>
                <a:spcPts val="0"/>
              </a:spcAft>
              <a:buClr>
                <a:srgbClr val="6E7681"/>
              </a:buClr>
              <a:buSzPts val="900"/>
              <a:buFont typeface="Arial"/>
              <a:buNone/>
              <a:defRPr b="0" sz="900" u="sng">
                <a:solidFill>
                  <a:srgbClr val="6E7681"/>
                </a:solidFill>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492" name="Google Shape;4492;p265"/>
          <p:cNvSpPr/>
          <p:nvPr/>
        </p:nvSpPr>
        <p:spPr>
          <a:xfrm>
            <a:off x="6059834" y="787600"/>
            <a:ext cx="1202688" cy="1814208"/>
          </a:xfrm>
          <a:custGeom>
            <a:rect b="b" l="l" r="r" t="t"/>
            <a:pathLst>
              <a:path extrusionOk="0" h="21599" w="21600">
                <a:moveTo>
                  <a:pt x="730" y="0"/>
                </a:moveTo>
                <a:cubicBezTo>
                  <a:pt x="516" y="0"/>
                  <a:pt x="387" y="-1"/>
                  <a:pt x="302" y="23"/>
                </a:cubicBezTo>
                <a:cubicBezTo>
                  <a:pt x="179" y="52"/>
                  <a:pt x="82" y="116"/>
                  <a:pt x="37" y="198"/>
                </a:cubicBezTo>
                <a:cubicBezTo>
                  <a:pt x="2" y="255"/>
                  <a:pt x="0" y="340"/>
                  <a:pt x="0" y="482"/>
                </a:cubicBezTo>
                <a:lnTo>
                  <a:pt x="0" y="21117"/>
                </a:lnTo>
                <a:cubicBezTo>
                  <a:pt x="0" y="21259"/>
                  <a:pt x="2" y="21342"/>
                  <a:pt x="37" y="21399"/>
                </a:cubicBezTo>
                <a:cubicBezTo>
                  <a:pt x="82" y="21480"/>
                  <a:pt x="179" y="21544"/>
                  <a:pt x="302" y="21574"/>
                </a:cubicBezTo>
                <a:cubicBezTo>
                  <a:pt x="387" y="21598"/>
                  <a:pt x="516" y="21599"/>
                  <a:pt x="730" y="21599"/>
                </a:cubicBezTo>
                <a:lnTo>
                  <a:pt x="20873" y="21599"/>
                </a:lnTo>
                <a:cubicBezTo>
                  <a:pt x="21086" y="21599"/>
                  <a:pt x="21213" y="21598"/>
                  <a:pt x="21298" y="21574"/>
                </a:cubicBezTo>
                <a:cubicBezTo>
                  <a:pt x="21421" y="21544"/>
                  <a:pt x="21518" y="21480"/>
                  <a:pt x="21563" y="21399"/>
                </a:cubicBezTo>
                <a:cubicBezTo>
                  <a:pt x="21598" y="21342"/>
                  <a:pt x="21600" y="21259"/>
                  <a:pt x="21600" y="21117"/>
                </a:cubicBezTo>
                <a:lnTo>
                  <a:pt x="21600" y="482"/>
                </a:lnTo>
                <a:cubicBezTo>
                  <a:pt x="21600" y="340"/>
                  <a:pt x="21598" y="255"/>
                  <a:pt x="21563" y="198"/>
                </a:cubicBezTo>
                <a:cubicBezTo>
                  <a:pt x="21518" y="116"/>
                  <a:pt x="21421" y="52"/>
                  <a:pt x="21298" y="23"/>
                </a:cubicBezTo>
                <a:cubicBezTo>
                  <a:pt x="21213" y="-1"/>
                  <a:pt x="21086" y="0"/>
                  <a:pt x="20873" y="0"/>
                </a:cubicBezTo>
                <a:lnTo>
                  <a:pt x="730" y="0"/>
                </a:lnTo>
                <a:close/>
                <a:moveTo>
                  <a:pt x="3820" y="4048"/>
                </a:moveTo>
                <a:lnTo>
                  <a:pt x="7768" y="4048"/>
                </a:lnTo>
                <a:cubicBezTo>
                  <a:pt x="8082" y="4048"/>
                  <a:pt x="8270" y="4049"/>
                  <a:pt x="8396" y="4084"/>
                </a:cubicBezTo>
                <a:cubicBezTo>
                  <a:pt x="8577" y="4128"/>
                  <a:pt x="8720" y="4222"/>
                  <a:pt x="8786" y="4343"/>
                </a:cubicBezTo>
                <a:cubicBezTo>
                  <a:pt x="8838" y="4426"/>
                  <a:pt x="8839" y="4550"/>
                  <a:pt x="8839" y="4759"/>
                </a:cubicBezTo>
                <a:lnTo>
                  <a:pt x="8839" y="6896"/>
                </a:lnTo>
                <a:cubicBezTo>
                  <a:pt x="8839" y="7104"/>
                  <a:pt x="8838" y="7229"/>
                  <a:pt x="8786" y="7312"/>
                </a:cubicBezTo>
                <a:cubicBezTo>
                  <a:pt x="8720" y="7432"/>
                  <a:pt x="8577" y="7527"/>
                  <a:pt x="8396" y="7571"/>
                </a:cubicBezTo>
                <a:cubicBezTo>
                  <a:pt x="8270" y="7606"/>
                  <a:pt x="8082" y="7606"/>
                  <a:pt x="7768" y="7606"/>
                </a:cubicBezTo>
                <a:lnTo>
                  <a:pt x="3820" y="7606"/>
                </a:lnTo>
                <a:cubicBezTo>
                  <a:pt x="3505" y="7606"/>
                  <a:pt x="3317" y="7606"/>
                  <a:pt x="3191" y="7571"/>
                </a:cubicBezTo>
                <a:cubicBezTo>
                  <a:pt x="3010" y="7527"/>
                  <a:pt x="2867" y="7432"/>
                  <a:pt x="2801" y="7312"/>
                </a:cubicBezTo>
                <a:cubicBezTo>
                  <a:pt x="2749" y="7229"/>
                  <a:pt x="2748" y="7104"/>
                  <a:pt x="2748" y="6896"/>
                </a:cubicBezTo>
                <a:lnTo>
                  <a:pt x="2748" y="4759"/>
                </a:lnTo>
                <a:cubicBezTo>
                  <a:pt x="2748" y="4550"/>
                  <a:pt x="2749" y="4426"/>
                  <a:pt x="2801" y="4343"/>
                </a:cubicBezTo>
                <a:cubicBezTo>
                  <a:pt x="2867" y="4222"/>
                  <a:pt x="3010" y="4128"/>
                  <a:pt x="3191" y="4084"/>
                </a:cubicBezTo>
                <a:cubicBezTo>
                  <a:pt x="3317" y="4049"/>
                  <a:pt x="3505" y="4048"/>
                  <a:pt x="3820" y="4048"/>
                </a:cubicBezTo>
                <a:close/>
                <a:moveTo>
                  <a:pt x="9951" y="4048"/>
                </a:moveTo>
                <a:lnTo>
                  <a:pt x="13897" y="4048"/>
                </a:lnTo>
                <a:cubicBezTo>
                  <a:pt x="14211" y="4048"/>
                  <a:pt x="14402" y="4049"/>
                  <a:pt x="14527" y="4084"/>
                </a:cubicBezTo>
                <a:cubicBezTo>
                  <a:pt x="14709" y="4128"/>
                  <a:pt x="14852" y="4222"/>
                  <a:pt x="14918" y="4343"/>
                </a:cubicBezTo>
                <a:cubicBezTo>
                  <a:pt x="14970" y="4426"/>
                  <a:pt x="14968" y="4550"/>
                  <a:pt x="14968" y="4759"/>
                </a:cubicBezTo>
                <a:lnTo>
                  <a:pt x="14968" y="6896"/>
                </a:lnTo>
                <a:cubicBezTo>
                  <a:pt x="14968" y="7104"/>
                  <a:pt x="14970" y="7229"/>
                  <a:pt x="14918" y="7312"/>
                </a:cubicBezTo>
                <a:cubicBezTo>
                  <a:pt x="14852" y="7432"/>
                  <a:pt x="14709" y="7527"/>
                  <a:pt x="14527" y="7571"/>
                </a:cubicBezTo>
                <a:cubicBezTo>
                  <a:pt x="14402" y="7606"/>
                  <a:pt x="14211" y="7606"/>
                  <a:pt x="13897" y="7606"/>
                </a:cubicBezTo>
                <a:lnTo>
                  <a:pt x="9951" y="7606"/>
                </a:lnTo>
                <a:cubicBezTo>
                  <a:pt x="9637" y="7606"/>
                  <a:pt x="9446" y="7606"/>
                  <a:pt x="9321" y="7571"/>
                </a:cubicBezTo>
                <a:cubicBezTo>
                  <a:pt x="9139" y="7527"/>
                  <a:pt x="8996" y="7432"/>
                  <a:pt x="8930" y="7312"/>
                </a:cubicBezTo>
                <a:cubicBezTo>
                  <a:pt x="8878" y="7229"/>
                  <a:pt x="8879" y="7104"/>
                  <a:pt x="8879" y="6896"/>
                </a:cubicBezTo>
                <a:lnTo>
                  <a:pt x="8879" y="4759"/>
                </a:lnTo>
                <a:cubicBezTo>
                  <a:pt x="8879" y="4550"/>
                  <a:pt x="8878" y="4426"/>
                  <a:pt x="8930" y="4343"/>
                </a:cubicBezTo>
                <a:cubicBezTo>
                  <a:pt x="8996" y="4222"/>
                  <a:pt x="9139" y="4128"/>
                  <a:pt x="9321" y="4084"/>
                </a:cubicBezTo>
                <a:cubicBezTo>
                  <a:pt x="9446" y="4049"/>
                  <a:pt x="9637" y="4048"/>
                  <a:pt x="9951" y="4048"/>
                </a:cubicBezTo>
                <a:close/>
                <a:moveTo>
                  <a:pt x="16080" y="4048"/>
                </a:moveTo>
                <a:lnTo>
                  <a:pt x="20028" y="4048"/>
                </a:lnTo>
                <a:cubicBezTo>
                  <a:pt x="20343" y="4048"/>
                  <a:pt x="20531" y="4049"/>
                  <a:pt x="20656" y="4084"/>
                </a:cubicBezTo>
                <a:cubicBezTo>
                  <a:pt x="20838" y="4128"/>
                  <a:pt x="20981" y="4222"/>
                  <a:pt x="21047" y="4343"/>
                </a:cubicBezTo>
                <a:cubicBezTo>
                  <a:pt x="21099" y="4426"/>
                  <a:pt x="21100" y="4550"/>
                  <a:pt x="21100" y="4759"/>
                </a:cubicBezTo>
                <a:lnTo>
                  <a:pt x="21100" y="6896"/>
                </a:lnTo>
                <a:cubicBezTo>
                  <a:pt x="21100" y="7104"/>
                  <a:pt x="21099" y="7229"/>
                  <a:pt x="21047" y="7312"/>
                </a:cubicBezTo>
                <a:cubicBezTo>
                  <a:pt x="20981" y="7432"/>
                  <a:pt x="20838" y="7527"/>
                  <a:pt x="20656" y="7571"/>
                </a:cubicBezTo>
                <a:cubicBezTo>
                  <a:pt x="20531" y="7606"/>
                  <a:pt x="20343" y="7606"/>
                  <a:pt x="20028" y="7606"/>
                </a:cubicBezTo>
                <a:lnTo>
                  <a:pt x="16080" y="7606"/>
                </a:lnTo>
                <a:cubicBezTo>
                  <a:pt x="15766" y="7606"/>
                  <a:pt x="15578" y="7606"/>
                  <a:pt x="15452" y="7571"/>
                </a:cubicBezTo>
                <a:cubicBezTo>
                  <a:pt x="15271" y="7527"/>
                  <a:pt x="15128" y="7432"/>
                  <a:pt x="15062" y="7312"/>
                </a:cubicBezTo>
                <a:cubicBezTo>
                  <a:pt x="15009" y="7229"/>
                  <a:pt x="15009" y="7104"/>
                  <a:pt x="15009" y="6896"/>
                </a:cubicBezTo>
                <a:lnTo>
                  <a:pt x="15009" y="4759"/>
                </a:lnTo>
                <a:cubicBezTo>
                  <a:pt x="15009" y="4550"/>
                  <a:pt x="15009" y="4426"/>
                  <a:pt x="15062" y="4343"/>
                </a:cubicBezTo>
                <a:cubicBezTo>
                  <a:pt x="15128" y="4222"/>
                  <a:pt x="15271" y="4128"/>
                  <a:pt x="15452" y="4084"/>
                </a:cubicBezTo>
                <a:cubicBezTo>
                  <a:pt x="15578" y="4049"/>
                  <a:pt x="15766" y="4048"/>
                  <a:pt x="16080" y="4048"/>
                </a:cubicBezTo>
                <a:close/>
                <a:moveTo>
                  <a:pt x="3820" y="7624"/>
                </a:moveTo>
                <a:lnTo>
                  <a:pt x="7768" y="7624"/>
                </a:lnTo>
                <a:cubicBezTo>
                  <a:pt x="8082" y="7624"/>
                  <a:pt x="8270" y="7625"/>
                  <a:pt x="8396" y="7660"/>
                </a:cubicBezTo>
                <a:cubicBezTo>
                  <a:pt x="8577" y="7703"/>
                  <a:pt x="8720" y="7798"/>
                  <a:pt x="8786" y="7918"/>
                </a:cubicBezTo>
                <a:cubicBezTo>
                  <a:pt x="8838" y="8002"/>
                  <a:pt x="8839" y="8126"/>
                  <a:pt x="8839" y="8335"/>
                </a:cubicBezTo>
                <a:lnTo>
                  <a:pt x="8839" y="10471"/>
                </a:lnTo>
                <a:cubicBezTo>
                  <a:pt x="8839" y="10680"/>
                  <a:pt x="8838" y="10804"/>
                  <a:pt x="8786" y="10888"/>
                </a:cubicBezTo>
                <a:cubicBezTo>
                  <a:pt x="8720" y="11008"/>
                  <a:pt x="8577" y="11103"/>
                  <a:pt x="8396" y="11147"/>
                </a:cubicBezTo>
                <a:cubicBezTo>
                  <a:pt x="8270" y="11181"/>
                  <a:pt x="8082" y="11182"/>
                  <a:pt x="7768" y="11182"/>
                </a:cubicBezTo>
                <a:lnTo>
                  <a:pt x="3820" y="11182"/>
                </a:lnTo>
                <a:cubicBezTo>
                  <a:pt x="3505" y="11182"/>
                  <a:pt x="3317" y="11181"/>
                  <a:pt x="3191" y="11147"/>
                </a:cubicBezTo>
                <a:cubicBezTo>
                  <a:pt x="3010" y="11103"/>
                  <a:pt x="2867" y="11008"/>
                  <a:pt x="2801" y="10888"/>
                </a:cubicBezTo>
                <a:cubicBezTo>
                  <a:pt x="2749" y="10804"/>
                  <a:pt x="2748" y="10680"/>
                  <a:pt x="2748" y="10471"/>
                </a:cubicBezTo>
                <a:lnTo>
                  <a:pt x="2748" y="8335"/>
                </a:lnTo>
                <a:cubicBezTo>
                  <a:pt x="2748" y="8126"/>
                  <a:pt x="2749" y="8002"/>
                  <a:pt x="2801" y="7918"/>
                </a:cubicBezTo>
                <a:cubicBezTo>
                  <a:pt x="2867" y="7798"/>
                  <a:pt x="3010" y="7703"/>
                  <a:pt x="3191" y="7660"/>
                </a:cubicBezTo>
                <a:cubicBezTo>
                  <a:pt x="3317" y="7625"/>
                  <a:pt x="3505" y="7624"/>
                  <a:pt x="3820" y="7624"/>
                </a:cubicBezTo>
                <a:close/>
              </a:path>
            </a:pathLst>
          </a:custGeom>
          <a:solidFill>
            <a:srgbClr val="0A0C10">
              <a:alpha val="69800"/>
            </a:srgbClr>
          </a:solidFill>
          <a:ln>
            <a:noFill/>
          </a:ln>
          <a:effectLst>
            <a:outerShdw blurRad="762000" rotWithShape="0" dir="5400000" dist="86517">
              <a:srgbClr val="000000">
                <a:alpha val="498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493" name="Google Shape;4493;p265"/>
          <p:cNvSpPr/>
          <p:nvPr/>
        </p:nvSpPr>
        <p:spPr>
          <a:xfrm>
            <a:off x="6212873" y="1121960"/>
            <a:ext cx="3390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494" name="Google Shape;4494;p265"/>
          <p:cNvSpPr/>
          <p:nvPr/>
        </p:nvSpPr>
        <p:spPr>
          <a:xfrm>
            <a:off x="6553133" y="1121960"/>
            <a:ext cx="3390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495" name="Google Shape;4495;p265"/>
          <p:cNvSpPr/>
          <p:nvPr/>
        </p:nvSpPr>
        <p:spPr>
          <a:xfrm>
            <a:off x="6893548" y="1121960"/>
            <a:ext cx="3390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496" name="Google Shape;4496;p265"/>
          <p:cNvSpPr/>
          <p:nvPr/>
        </p:nvSpPr>
        <p:spPr>
          <a:xfrm>
            <a:off x="6212873" y="1420699"/>
            <a:ext cx="3390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497" name="Google Shape;4497;p265"/>
          <p:cNvSpPr/>
          <p:nvPr/>
        </p:nvSpPr>
        <p:spPr>
          <a:xfrm>
            <a:off x="6679202" y="751285"/>
            <a:ext cx="87048" cy="46872"/>
          </a:xfrm>
          <a:custGeom>
            <a:rect b="b" l="l" r="r" t="t"/>
            <a:pathLst>
              <a:path extrusionOk="0" h="21600" w="21600">
                <a:moveTo>
                  <a:pt x="10800" y="0"/>
                </a:moveTo>
                <a:lnTo>
                  <a:pt x="21600" y="21600"/>
                </a:lnTo>
                <a:lnTo>
                  <a:pt x="0" y="21600"/>
                </a:lnTo>
                <a:close/>
              </a:path>
            </a:pathLst>
          </a:custGeom>
          <a:solidFill>
            <a:srgbClr val="0A0C10">
              <a:alpha val="69800"/>
            </a:srgbClr>
          </a:solidFill>
          <a:ln>
            <a:noFill/>
          </a:ln>
          <a:effectLst>
            <a:outerShdw blurRad="762000" rotWithShape="0" dir="5400000" dist="86517">
              <a:srgbClr val="000000">
                <a:alpha val="498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498" name="Google Shape;4498;p265"/>
          <p:cNvSpPr/>
          <p:nvPr/>
        </p:nvSpPr>
        <p:spPr>
          <a:xfrm>
            <a:off x="5041639" y="764872"/>
            <a:ext cx="566400" cy="446100"/>
          </a:xfrm>
          <a:prstGeom prst="roundRect">
            <a:avLst>
              <a:gd fmla="val 13950"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499" name="Google Shape;4499;p265"/>
          <p:cNvSpPr/>
          <p:nvPr/>
        </p:nvSpPr>
        <p:spPr>
          <a:xfrm>
            <a:off x="2263513" y="777562"/>
            <a:ext cx="669600" cy="251400"/>
          </a:xfrm>
          <a:prstGeom prst="roundRect">
            <a:avLst>
              <a:gd fmla="val 24755"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500" name="Google Shape;4500;p265"/>
          <p:cNvSpPr/>
          <p:nvPr/>
        </p:nvSpPr>
        <p:spPr>
          <a:xfrm>
            <a:off x="6649537" y="671380"/>
            <a:ext cx="146400" cy="1290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501" name="Google Shape;4501;p265"/>
          <p:cNvSpPr/>
          <p:nvPr/>
        </p:nvSpPr>
        <p:spPr>
          <a:xfrm>
            <a:off x="5201829" y="671380"/>
            <a:ext cx="146400" cy="93300"/>
          </a:xfrm>
          <a:prstGeom prst="roundRect">
            <a:avLst>
              <a:gd fmla="val 18059"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502" name="Google Shape;4502;p265"/>
          <p:cNvSpPr/>
          <p:nvPr/>
        </p:nvSpPr>
        <p:spPr>
          <a:xfrm>
            <a:off x="2510865" y="671513"/>
            <a:ext cx="146400" cy="105000"/>
          </a:xfrm>
          <a:prstGeom prst="roundRect">
            <a:avLst>
              <a:gd fmla="val 16078"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503" name="Google Shape;4503;p265"/>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guide" showMasterSp="0">
  <p:cSld name="Color guide">
    <p:bg>
      <p:bgPr>
        <a:solidFill>
          <a:srgbClr val="0A0C10"/>
        </a:solidFill>
      </p:bgPr>
    </p:bg>
    <p:spTree>
      <p:nvGrpSpPr>
        <p:cNvPr id="4504" name="Shape 4504"/>
        <p:cNvGrpSpPr/>
        <p:nvPr/>
      </p:nvGrpSpPr>
      <p:grpSpPr>
        <a:xfrm>
          <a:off x="0" y="0"/>
          <a:ext cx="0" cy="0"/>
          <a:chOff x="0" y="0"/>
          <a:chExt cx="0" cy="0"/>
        </a:xfrm>
      </p:grpSpPr>
      <p:pic>
        <p:nvPicPr>
          <p:cNvPr descr="Image" id="4505" name="Google Shape;4505;p266"/>
          <p:cNvPicPr preferRelativeResize="0"/>
          <p:nvPr/>
        </p:nvPicPr>
        <p:blipFill rotWithShape="1">
          <a:blip r:embed="rId2">
            <a:alphaModFix/>
          </a:blip>
          <a:srcRect b="0" l="0" r="0" t="0"/>
          <a:stretch/>
        </p:blipFill>
        <p:spPr>
          <a:xfrm>
            <a:off x="7111235" y="3160498"/>
            <a:ext cx="238125" cy="238125"/>
          </a:xfrm>
          <a:prstGeom prst="rect">
            <a:avLst/>
          </a:prstGeom>
          <a:noFill/>
          <a:ln>
            <a:noFill/>
          </a:ln>
        </p:spPr>
      </p:pic>
      <p:sp>
        <p:nvSpPr>
          <p:cNvPr id="4506" name="Google Shape;4506;p266"/>
          <p:cNvSpPr txBox="1"/>
          <p:nvPr/>
        </p:nvSpPr>
        <p:spPr>
          <a:xfrm>
            <a:off x="7102595" y="3627500"/>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Done</a:t>
            </a:r>
            <a:endParaRPr sz="1100"/>
          </a:p>
        </p:txBody>
      </p:sp>
      <p:sp>
        <p:nvSpPr>
          <p:cNvPr id="4507" name="Google Shape;4507;p266"/>
          <p:cNvSpPr txBox="1"/>
          <p:nvPr/>
        </p:nvSpPr>
        <p:spPr>
          <a:xfrm>
            <a:off x="7102595" y="3993840"/>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Completion color for productivity and code review workflows</a:t>
            </a:r>
            <a:endParaRPr sz="1100"/>
          </a:p>
        </p:txBody>
      </p:sp>
      <p:sp>
        <p:nvSpPr>
          <p:cNvPr id="4508" name="Google Shape;4508;p266"/>
          <p:cNvSpPr/>
          <p:nvPr/>
        </p:nvSpPr>
        <p:spPr>
          <a:xfrm>
            <a:off x="6908489" y="2792693"/>
            <a:ext cx="2144400" cy="1905000"/>
          </a:xfrm>
          <a:prstGeom prst="roundRect">
            <a:avLst>
              <a:gd fmla="val 12513" name="adj"/>
            </a:avLst>
          </a:prstGeom>
          <a:noFill/>
          <a:ln cap="flat" cmpd="sng" w="50800">
            <a:solidFill>
              <a:srgbClr val="8957E5"/>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4509" name="Google Shape;4509;p266"/>
          <p:cNvPicPr preferRelativeResize="0"/>
          <p:nvPr/>
        </p:nvPicPr>
        <p:blipFill rotWithShape="1">
          <a:blip r:embed="rId3">
            <a:alphaModFix/>
          </a:blip>
          <a:srcRect b="0" l="0" r="0" t="0"/>
          <a:stretch/>
        </p:blipFill>
        <p:spPr>
          <a:xfrm>
            <a:off x="4847482" y="3160498"/>
            <a:ext cx="238125" cy="238125"/>
          </a:xfrm>
          <a:prstGeom prst="rect">
            <a:avLst/>
          </a:prstGeom>
          <a:noFill/>
          <a:ln>
            <a:noFill/>
          </a:ln>
        </p:spPr>
      </p:pic>
      <p:sp>
        <p:nvSpPr>
          <p:cNvPr id="4510" name="Google Shape;4510;p266"/>
          <p:cNvSpPr txBox="1"/>
          <p:nvPr/>
        </p:nvSpPr>
        <p:spPr>
          <a:xfrm>
            <a:off x="4838843" y="3627500"/>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Sponsors</a:t>
            </a:r>
            <a:endParaRPr sz="1100"/>
          </a:p>
        </p:txBody>
      </p:sp>
      <p:sp>
        <p:nvSpPr>
          <p:cNvPr id="4511" name="Google Shape;4511;p266"/>
          <p:cNvSpPr txBox="1"/>
          <p:nvPr/>
        </p:nvSpPr>
        <p:spPr>
          <a:xfrm>
            <a:off x="4838843" y="3993840"/>
            <a:ext cx="1756500" cy="3156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for sponsors-related interfaces</a:t>
            </a:r>
            <a:endParaRPr sz="1100"/>
          </a:p>
        </p:txBody>
      </p:sp>
      <p:sp>
        <p:nvSpPr>
          <p:cNvPr id="4512" name="Google Shape;4512;p266"/>
          <p:cNvSpPr/>
          <p:nvPr/>
        </p:nvSpPr>
        <p:spPr>
          <a:xfrm>
            <a:off x="4644736" y="2792693"/>
            <a:ext cx="2144400" cy="1905000"/>
          </a:xfrm>
          <a:prstGeom prst="roundRect">
            <a:avLst>
              <a:gd fmla="val 12513" name="adj"/>
            </a:avLst>
          </a:prstGeom>
          <a:noFill/>
          <a:ln cap="flat" cmpd="sng" w="50800">
            <a:solidFill>
              <a:srgbClr val="DB61A2"/>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4513" name="Google Shape;4513;p266"/>
          <p:cNvPicPr preferRelativeResize="0"/>
          <p:nvPr/>
        </p:nvPicPr>
        <p:blipFill rotWithShape="1">
          <a:blip r:embed="rId4">
            <a:alphaModFix/>
          </a:blip>
          <a:srcRect b="2290" l="0" r="0" t="2280"/>
          <a:stretch/>
        </p:blipFill>
        <p:spPr>
          <a:xfrm>
            <a:off x="2565566" y="3215255"/>
            <a:ext cx="238125" cy="227240"/>
          </a:xfrm>
          <a:prstGeom prst="rect">
            <a:avLst/>
          </a:prstGeom>
          <a:noFill/>
          <a:ln>
            <a:noFill/>
          </a:ln>
        </p:spPr>
      </p:pic>
      <p:pic>
        <p:nvPicPr>
          <p:cNvPr descr="Image" id="4514" name="Google Shape;4514;p266"/>
          <p:cNvPicPr preferRelativeResize="0"/>
          <p:nvPr/>
        </p:nvPicPr>
        <p:blipFill rotWithShape="1">
          <a:blip r:embed="rId5">
            <a:alphaModFix/>
          </a:blip>
          <a:srcRect b="0" l="268" r="258" t="0"/>
          <a:stretch/>
        </p:blipFill>
        <p:spPr>
          <a:xfrm>
            <a:off x="289678" y="3209824"/>
            <a:ext cx="236859" cy="238125"/>
          </a:xfrm>
          <a:prstGeom prst="rect">
            <a:avLst/>
          </a:prstGeom>
          <a:noFill/>
          <a:ln>
            <a:noFill/>
          </a:ln>
        </p:spPr>
      </p:pic>
      <p:sp>
        <p:nvSpPr>
          <p:cNvPr id="4515" name="Google Shape;4515;p266"/>
          <p:cNvSpPr txBox="1"/>
          <p:nvPr/>
        </p:nvSpPr>
        <p:spPr>
          <a:xfrm>
            <a:off x="2565566" y="3651986"/>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Danger</a:t>
            </a:r>
            <a:endParaRPr sz="1100"/>
          </a:p>
        </p:txBody>
      </p:sp>
      <p:sp>
        <p:nvSpPr>
          <p:cNvPr id="4516" name="Google Shape;4516;p266"/>
          <p:cNvSpPr txBox="1"/>
          <p:nvPr/>
        </p:nvSpPr>
        <p:spPr>
          <a:xfrm>
            <a:off x="2565566" y="4018327"/>
            <a:ext cx="1756500" cy="3156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inform of error or another negative message</a:t>
            </a:r>
            <a:endParaRPr sz="1100"/>
          </a:p>
        </p:txBody>
      </p:sp>
      <p:sp>
        <p:nvSpPr>
          <p:cNvPr id="4517" name="Google Shape;4517;p266"/>
          <p:cNvSpPr/>
          <p:nvPr/>
        </p:nvSpPr>
        <p:spPr>
          <a:xfrm>
            <a:off x="2371458" y="2817180"/>
            <a:ext cx="2144400" cy="1905000"/>
          </a:xfrm>
          <a:prstGeom prst="roundRect">
            <a:avLst>
              <a:gd fmla="val 12671" name="adj"/>
            </a:avLst>
          </a:prstGeom>
          <a:noFill/>
          <a:ln cap="flat" cmpd="sng" w="50800">
            <a:solidFill>
              <a:srgbClr val="F85149"/>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518" name="Google Shape;4518;p266"/>
          <p:cNvSpPr txBox="1"/>
          <p:nvPr/>
        </p:nvSpPr>
        <p:spPr>
          <a:xfrm>
            <a:off x="2553566"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Accent</a:t>
            </a:r>
            <a:endParaRPr sz="1100"/>
          </a:p>
        </p:txBody>
      </p:sp>
      <p:sp>
        <p:nvSpPr>
          <p:cNvPr id="4519" name="Google Shape;4519;p266"/>
          <p:cNvSpPr txBox="1"/>
          <p:nvPr/>
        </p:nvSpPr>
        <p:spPr>
          <a:xfrm>
            <a:off x="2553566" y="1956911"/>
            <a:ext cx="1756500" cy="3156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draw attention to interactive elements</a:t>
            </a:r>
            <a:endParaRPr sz="1100"/>
          </a:p>
        </p:txBody>
      </p:sp>
      <p:sp>
        <p:nvSpPr>
          <p:cNvPr id="4520" name="Google Shape;4520;p266"/>
          <p:cNvSpPr/>
          <p:nvPr/>
        </p:nvSpPr>
        <p:spPr>
          <a:xfrm>
            <a:off x="2359458" y="790747"/>
            <a:ext cx="2144400" cy="1905000"/>
          </a:xfrm>
          <a:prstGeom prst="roundRect">
            <a:avLst>
              <a:gd fmla="val 12539" name="adj"/>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4521" name="Google Shape;4521;p266"/>
          <p:cNvPicPr preferRelativeResize="0"/>
          <p:nvPr/>
        </p:nvPicPr>
        <p:blipFill rotWithShape="1">
          <a:blip r:embed="rId6">
            <a:alphaModFix/>
          </a:blip>
          <a:srcRect b="0" l="278" r="278" t="0"/>
          <a:stretch/>
        </p:blipFill>
        <p:spPr>
          <a:xfrm>
            <a:off x="2553566" y="1182725"/>
            <a:ext cx="238125" cy="239457"/>
          </a:xfrm>
          <a:prstGeom prst="rect">
            <a:avLst/>
          </a:prstGeom>
          <a:noFill/>
          <a:ln>
            <a:noFill/>
          </a:ln>
        </p:spPr>
      </p:pic>
      <p:sp>
        <p:nvSpPr>
          <p:cNvPr id="4522" name="Google Shape;4522;p266"/>
          <p:cNvSpPr txBox="1"/>
          <p:nvPr/>
        </p:nvSpPr>
        <p:spPr>
          <a:xfrm>
            <a:off x="4822081"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Success</a:t>
            </a:r>
            <a:endParaRPr sz="1100"/>
          </a:p>
        </p:txBody>
      </p:sp>
      <p:sp>
        <p:nvSpPr>
          <p:cNvPr id="4523" name="Google Shape;4523;p266"/>
          <p:cNvSpPr txBox="1"/>
          <p:nvPr/>
        </p:nvSpPr>
        <p:spPr>
          <a:xfrm>
            <a:off x="4822081" y="1956911"/>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express the complete or positive outcome of a task</a:t>
            </a:r>
            <a:endParaRPr sz="1100"/>
          </a:p>
        </p:txBody>
      </p:sp>
      <p:sp>
        <p:nvSpPr>
          <p:cNvPr id="4524" name="Google Shape;4524;p266"/>
          <p:cNvSpPr/>
          <p:nvPr/>
        </p:nvSpPr>
        <p:spPr>
          <a:xfrm>
            <a:off x="4627974" y="790747"/>
            <a:ext cx="2144400" cy="1905000"/>
          </a:xfrm>
          <a:prstGeom prst="roundRect">
            <a:avLst>
              <a:gd fmla="val 12692" name="adj"/>
            </a:avLst>
          </a:prstGeom>
          <a:noFill/>
          <a:ln cap="flat" cmpd="sng" w="5080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4525" name="Google Shape;4525;p266"/>
          <p:cNvPicPr preferRelativeResize="0"/>
          <p:nvPr/>
        </p:nvPicPr>
        <p:blipFill rotWithShape="1">
          <a:blip r:embed="rId7">
            <a:alphaModFix/>
          </a:blip>
          <a:srcRect b="0" l="268" r="258" t="0"/>
          <a:stretch/>
        </p:blipFill>
        <p:spPr>
          <a:xfrm>
            <a:off x="4814708" y="1183391"/>
            <a:ext cx="236859" cy="238125"/>
          </a:xfrm>
          <a:prstGeom prst="rect">
            <a:avLst/>
          </a:prstGeom>
          <a:noFill/>
          <a:ln>
            <a:noFill/>
          </a:ln>
        </p:spPr>
      </p:pic>
      <p:sp>
        <p:nvSpPr>
          <p:cNvPr id="4526" name="Google Shape;4526;p266"/>
          <p:cNvSpPr txBox="1"/>
          <p:nvPr/>
        </p:nvSpPr>
        <p:spPr>
          <a:xfrm>
            <a:off x="297049" y="3637367"/>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Severe</a:t>
            </a:r>
            <a:endParaRPr sz="1100"/>
          </a:p>
        </p:txBody>
      </p:sp>
      <p:sp>
        <p:nvSpPr>
          <p:cNvPr id="4527" name="Google Shape;4527;p266"/>
          <p:cNvSpPr txBox="1"/>
          <p:nvPr/>
        </p:nvSpPr>
        <p:spPr>
          <a:xfrm>
            <a:off x="297049" y="4018327"/>
            <a:ext cx="1756500" cy="5925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when there are ore than 3 levels of states, for example, </a:t>
            </a:r>
            <a:endParaRPr sz="1100"/>
          </a:p>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heat maps </a:t>
            </a:r>
            <a:endParaRPr sz="1100"/>
          </a:p>
        </p:txBody>
      </p:sp>
      <p:sp>
        <p:nvSpPr>
          <p:cNvPr id="4528" name="Google Shape;4528;p266"/>
          <p:cNvSpPr/>
          <p:nvPr/>
        </p:nvSpPr>
        <p:spPr>
          <a:xfrm>
            <a:off x="102943" y="2817180"/>
            <a:ext cx="2144400" cy="1905000"/>
          </a:xfrm>
          <a:prstGeom prst="roundRect">
            <a:avLst>
              <a:gd fmla="val 12513" name="adj"/>
            </a:avLst>
          </a:prstGeom>
          <a:noFill/>
          <a:ln cap="flat" cmpd="sng" w="50800">
            <a:solidFill>
              <a:srgbClr val="FFA657"/>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529" name="Google Shape;4529;p266"/>
          <p:cNvSpPr txBox="1"/>
          <p:nvPr/>
        </p:nvSpPr>
        <p:spPr>
          <a:xfrm>
            <a:off x="285049"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Neutral</a:t>
            </a:r>
            <a:endParaRPr sz="1100"/>
          </a:p>
        </p:txBody>
      </p:sp>
      <p:sp>
        <p:nvSpPr>
          <p:cNvPr id="4530" name="Google Shape;4530;p266"/>
          <p:cNvSpPr txBox="1"/>
          <p:nvPr/>
        </p:nvSpPr>
        <p:spPr>
          <a:xfrm>
            <a:off x="285049" y="1956911"/>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highlight content without any added meaning</a:t>
            </a:r>
            <a:endParaRPr sz="1100"/>
          </a:p>
        </p:txBody>
      </p:sp>
      <p:sp>
        <p:nvSpPr>
          <p:cNvPr id="4531" name="Google Shape;4531;p266"/>
          <p:cNvSpPr/>
          <p:nvPr/>
        </p:nvSpPr>
        <p:spPr>
          <a:xfrm>
            <a:off x="90943" y="790747"/>
            <a:ext cx="2144400" cy="1905000"/>
          </a:xfrm>
          <a:prstGeom prst="roundRect">
            <a:avLst>
              <a:gd fmla="val 12692" name="adj"/>
            </a:avLst>
          </a:prstGeom>
          <a:noFill/>
          <a:ln cap="flat" cmpd="sng" w="50800">
            <a:solidFill>
              <a:srgbClr val="7A828E"/>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4532" name="Google Shape;4532;p266"/>
          <p:cNvPicPr preferRelativeResize="0"/>
          <p:nvPr/>
        </p:nvPicPr>
        <p:blipFill rotWithShape="1">
          <a:blip r:embed="rId8">
            <a:alphaModFix/>
          </a:blip>
          <a:srcRect b="0" l="553" r="553" t="0"/>
          <a:stretch/>
        </p:blipFill>
        <p:spPr>
          <a:xfrm>
            <a:off x="277678" y="1183391"/>
            <a:ext cx="236859" cy="238125"/>
          </a:xfrm>
          <a:prstGeom prst="rect">
            <a:avLst/>
          </a:prstGeom>
          <a:noFill/>
          <a:ln>
            <a:noFill/>
          </a:ln>
        </p:spPr>
      </p:pic>
      <p:sp>
        <p:nvSpPr>
          <p:cNvPr id="4533" name="Google Shape;4533;p266"/>
          <p:cNvSpPr txBox="1"/>
          <p:nvPr/>
        </p:nvSpPr>
        <p:spPr>
          <a:xfrm>
            <a:off x="7090597"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Attention</a:t>
            </a:r>
            <a:endParaRPr sz="1100"/>
          </a:p>
        </p:txBody>
      </p:sp>
      <p:sp>
        <p:nvSpPr>
          <p:cNvPr id="4534" name="Google Shape;4534;p266"/>
          <p:cNvSpPr txBox="1"/>
          <p:nvPr/>
        </p:nvSpPr>
        <p:spPr>
          <a:xfrm>
            <a:off x="7090597" y="1956911"/>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warn of pending tasks or highlight active content</a:t>
            </a:r>
            <a:endParaRPr sz="1100"/>
          </a:p>
        </p:txBody>
      </p:sp>
      <p:sp>
        <p:nvSpPr>
          <p:cNvPr id="4535" name="Google Shape;4535;p266"/>
          <p:cNvSpPr/>
          <p:nvPr/>
        </p:nvSpPr>
        <p:spPr>
          <a:xfrm>
            <a:off x="6896489" y="790747"/>
            <a:ext cx="2144400" cy="1905000"/>
          </a:xfrm>
          <a:prstGeom prst="roundRect">
            <a:avLst>
              <a:gd fmla="val 12692"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4536" name="Google Shape;4536;p266"/>
          <p:cNvPicPr preferRelativeResize="0"/>
          <p:nvPr/>
        </p:nvPicPr>
        <p:blipFill rotWithShape="1">
          <a:blip r:embed="rId9">
            <a:alphaModFix/>
          </a:blip>
          <a:srcRect b="0" l="268" r="258" t="0"/>
          <a:stretch/>
        </p:blipFill>
        <p:spPr>
          <a:xfrm>
            <a:off x="7083224" y="1183391"/>
            <a:ext cx="236859" cy="238125"/>
          </a:xfrm>
          <a:prstGeom prst="rect">
            <a:avLst/>
          </a:prstGeom>
          <a:noFill/>
          <a:ln>
            <a:noFill/>
          </a:ln>
        </p:spPr>
      </p:pic>
      <p:sp>
        <p:nvSpPr>
          <p:cNvPr id="4537" name="Google Shape;4537;p266"/>
          <p:cNvSpPr txBox="1"/>
          <p:nvPr/>
        </p:nvSpPr>
        <p:spPr>
          <a:xfrm>
            <a:off x="261098" y="262999"/>
            <a:ext cx="1167300" cy="3003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Color guide</a:t>
            </a:r>
            <a:endParaRPr sz="1100"/>
          </a:p>
        </p:txBody>
      </p:sp>
      <p:sp>
        <p:nvSpPr>
          <p:cNvPr id="4538" name="Google Shape;4538;p266"/>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cticons" showMasterSp="0">
  <p:cSld name="Octicons">
    <p:bg>
      <p:bgPr>
        <a:solidFill>
          <a:srgbClr val="0A0C10"/>
        </a:solidFill>
      </p:bgPr>
    </p:bg>
    <p:spTree>
      <p:nvGrpSpPr>
        <p:cNvPr id="4539" name="Shape 4539"/>
        <p:cNvGrpSpPr/>
        <p:nvPr/>
      </p:nvGrpSpPr>
      <p:grpSpPr>
        <a:xfrm>
          <a:off x="0" y="0"/>
          <a:ext cx="0" cy="0"/>
          <a:chOff x="0" y="0"/>
          <a:chExt cx="0" cy="0"/>
        </a:xfrm>
      </p:grpSpPr>
      <p:sp>
        <p:nvSpPr>
          <p:cNvPr id="4540" name="Google Shape;4540;p267"/>
          <p:cNvSpPr/>
          <p:nvPr>
            <p:ph idx="2" type="pic"/>
          </p:nvPr>
        </p:nvSpPr>
        <p:spPr>
          <a:xfrm>
            <a:off x="231823" y="1182068"/>
            <a:ext cx="238200" cy="238200"/>
          </a:xfrm>
          <a:prstGeom prst="rect">
            <a:avLst/>
          </a:prstGeom>
          <a:noFill/>
          <a:ln>
            <a:noFill/>
          </a:ln>
        </p:spPr>
      </p:sp>
      <p:sp>
        <p:nvSpPr>
          <p:cNvPr id="4541" name="Google Shape;4541;p267"/>
          <p:cNvSpPr/>
          <p:nvPr>
            <p:ph idx="3" type="pic"/>
          </p:nvPr>
        </p:nvSpPr>
        <p:spPr>
          <a:xfrm>
            <a:off x="580670" y="1182068"/>
            <a:ext cx="238200" cy="238200"/>
          </a:xfrm>
          <a:prstGeom prst="rect">
            <a:avLst/>
          </a:prstGeom>
          <a:noFill/>
          <a:ln>
            <a:noFill/>
          </a:ln>
        </p:spPr>
      </p:sp>
      <p:sp>
        <p:nvSpPr>
          <p:cNvPr id="4542" name="Google Shape;4542;p267"/>
          <p:cNvSpPr/>
          <p:nvPr>
            <p:ph idx="4" type="pic"/>
          </p:nvPr>
        </p:nvSpPr>
        <p:spPr>
          <a:xfrm>
            <a:off x="929516" y="1182068"/>
            <a:ext cx="238200" cy="238200"/>
          </a:xfrm>
          <a:prstGeom prst="rect">
            <a:avLst/>
          </a:prstGeom>
          <a:noFill/>
          <a:ln>
            <a:noFill/>
          </a:ln>
        </p:spPr>
      </p:sp>
      <p:sp>
        <p:nvSpPr>
          <p:cNvPr id="4543" name="Google Shape;4543;p267"/>
          <p:cNvSpPr/>
          <p:nvPr>
            <p:ph idx="5" type="pic"/>
          </p:nvPr>
        </p:nvSpPr>
        <p:spPr>
          <a:xfrm>
            <a:off x="1278364" y="1182068"/>
            <a:ext cx="238200" cy="238200"/>
          </a:xfrm>
          <a:prstGeom prst="rect">
            <a:avLst/>
          </a:prstGeom>
          <a:noFill/>
          <a:ln>
            <a:noFill/>
          </a:ln>
        </p:spPr>
      </p:sp>
      <p:sp>
        <p:nvSpPr>
          <p:cNvPr id="4544" name="Google Shape;4544;p267"/>
          <p:cNvSpPr/>
          <p:nvPr>
            <p:ph idx="6" type="pic"/>
          </p:nvPr>
        </p:nvSpPr>
        <p:spPr>
          <a:xfrm>
            <a:off x="1976057" y="1182068"/>
            <a:ext cx="238200" cy="238200"/>
          </a:xfrm>
          <a:prstGeom prst="rect">
            <a:avLst/>
          </a:prstGeom>
          <a:noFill/>
          <a:ln>
            <a:noFill/>
          </a:ln>
        </p:spPr>
      </p:sp>
      <p:sp>
        <p:nvSpPr>
          <p:cNvPr id="4545" name="Google Shape;4545;p267"/>
          <p:cNvSpPr/>
          <p:nvPr>
            <p:ph idx="7" type="pic"/>
          </p:nvPr>
        </p:nvSpPr>
        <p:spPr>
          <a:xfrm>
            <a:off x="1627211" y="1182068"/>
            <a:ext cx="238200" cy="238200"/>
          </a:xfrm>
          <a:prstGeom prst="rect">
            <a:avLst/>
          </a:prstGeom>
          <a:noFill/>
          <a:ln>
            <a:noFill/>
          </a:ln>
        </p:spPr>
      </p:sp>
      <p:sp>
        <p:nvSpPr>
          <p:cNvPr id="4546" name="Google Shape;4546;p267"/>
          <p:cNvSpPr/>
          <p:nvPr>
            <p:ph idx="8" type="pic"/>
          </p:nvPr>
        </p:nvSpPr>
        <p:spPr>
          <a:xfrm>
            <a:off x="2324905" y="1182757"/>
            <a:ext cx="238200" cy="236700"/>
          </a:xfrm>
          <a:prstGeom prst="rect">
            <a:avLst/>
          </a:prstGeom>
          <a:noFill/>
          <a:ln>
            <a:noFill/>
          </a:ln>
        </p:spPr>
      </p:sp>
      <p:sp>
        <p:nvSpPr>
          <p:cNvPr id="4547" name="Google Shape;4547;p267"/>
          <p:cNvSpPr/>
          <p:nvPr>
            <p:ph idx="9" type="pic"/>
          </p:nvPr>
        </p:nvSpPr>
        <p:spPr>
          <a:xfrm>
            <a:off x="2672513" y="1182068"/>
            <a:ext cx="238200" cy="238200"/>
          </a:xfrm>
          <a:prstGeom prst="rect">
            <a:avLst/>
          </a:prstGeom>
          <a:noFill/>
          <a:ln>
            <a:noFill/>
          </a:ln>
        </p:spPr>
      </p:sp>
      <p:sp>
        <p:nvSpPr>
          <p:cNvPr id="4548" name="Google Shape;4548;p267"/>
          <p:cNvSpPr/>
          <p:nvPr>
            <p:ph idx="13" type="pic"/>
          </p:nvPr>
        </p:nvSpPr>
        <p:spPr>
          <a:xfrm>
            <a:off x="3021359" y="1182068"/>
            <a:ext cx="238200" cy="238200"/>
          </a:xfrm>
          <a:prstGeom prst="rect">
            <a:avLst/>
          </a:prstGeom>
          <a:noFill/>
          <a:ln>
            <a:noFill/>
          </a:ln>
        </p:spPr>
      </p:sp>
      <p:sp>
        <p:nvSpPr>
          <p:cNvPr id="4549" name="Google Shape;4549;p267"/>
          <p:cNvSpPr txBox="1"/>
          <p:nvPr/>
        </p:nvSpPr>
        <p:spPr>
          <a:xfrm>
            <a:off x="255638" y="269494"/>
            <a:ext cx="9642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Octicons </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(50pt icons)</a:t>
            </a:r>
            <a:endParaRPr sz="1100"/>
          </a:p>
        </p:txBody>
      </p:sp>
      <p:sp>
        <p:nvSpPr>
          <p:cNvPr id="4550" name="Google Shape;4550;p267"/>
          <p:cNvSpPr txBox="1"/>
          <p:nvPr/>
        </p:nvSpPr>
        <p:spPr>
          <a:xfrm>
            <a:off x="243622" y="944286"/>
            <a:ext cx="3633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People</a:t>
            </a:r>
            <a:endParaRPr sz="1100"/>
          </a:p>
        </p:txBody>
      </p:sp>
      <p:sp>
        <p:nvSpPr>
          <p:cNvPr id="4551" name="Google Shape;4551;p267"/>
          <p:cNvSpPr txBox="1"/>
          <p:nvPr/>
        </p:nvSpPr>
        <p:spPr>
          <a:xfrm>
            <a:off x="234992" y="1608843"/>
            <a:ext cx="5100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Developer</a:t>
            </a:r>
            <a:endParaRPr sz="1100"/>
          </a:p>
        </p:txBody>
      </p:sp>
      <p:sp>
        <p:nvSpPr>
          <p:cNvPr id="4552" name="Google Shape;4552;p267"/>
          <p:cNvSpPr/>
          <p:nvPr>
            <p:ph idx="14" type="pic"/>
          </p:nvPr>
        </p:nvSpPr>
        <p:spPr>
          <a:xfrm>
            <a:off x="235429" y="1900241"/>
            <a:ext cx="238200" cy="238200"/>
          </a:xfrm>
          <a:prstGeom prst="rect">
            <a:avLst/>
          </a:prstGeom>
          <a:noFill/>
          <a:ln>
            <a:noFill/>
          </a:ln>
        </p:spPr>
      </p:sp>
      <p:sp>
        <p:nvSpPr>
          <p:cNvPr id="4553" name="Google Shape;4553;p267"/>
          <p:cNvSpPr/>
          <p:nvPr>
            <p:ph idx="15" type="pic"/>
          </p:nvPr>
        </p:nvSpPr>
        <p:spPr>
          <a:xfrm>
            <a:off x="556603" y="1900241"/>
            <a:ext cx="238200" cy="238200"/>
          </a:xfrm>
          <a:prstGeom prst="rect">
            <a:avLst/>
          </a:prstGeom>
          <a:noFill/>
          <a:ln>
            <a:noFill/>
          </a:ln>
        </p:spPr>
      </p:sp>
      <p:sp>
        <p:nvSpPr>
          <p:cNvPr id="4554" name="Google Shape;4554;p267"/>
          <p:cNvSpPr/>
          <p:nvPr>
            <p:ph idx="16" type="pic"/>
          </p:nvPr>
        </p:nvSpPr>
        <p:spPr>
          <a:xfrm>
            <a:off x="877777" y="1906735"/>
            <a:ext cx="238200" cy="225300"/>
          </a:xfrm>
          <a:prstGeom prst="rect">
            <a:avLst/>
          </a:prstGeom>
          <a:noFill/>
          <a:ln>
            <a:noFill/>
          </a:ln>
        </p:spPr>
      </p:sp>
      <p:sp>
        <p:nvSpPr>
          <p:cNvPr id="4555" name="Google Shape;4555;p267"/>
          <p:cNvSpPr/>
          <p:nvPr>
            <p:ph idx="17" type="pic"/>
          </p:nvPr>
        </p:nvSpPr>
        <p:spPr>
          <a:xfrm>
            <a:off x="1198951" y="1900241"/>
            <a:ext cx="238200" cy="238200"/>
          </a:xfrm>
          <a:prstGeom prst="rect">
            <a:avLst/>
          </a:prstGeom>
          <a:noFill/>
          <a:ln>
            <a:noFill/>
          </a:ln>
        </p:spPr>
      </p:sp>
      <p:sp>
        <p:nvSpPr>
          <p:cNvPr id="4556" name="Google Shape;4556;p267"/>
          <p:cNvSpPr/>
          <p:nvPr>
            <p:ph idx="18" type="pic"/>
          </p:nvPr>
        </p:nvSpPr>
        <p:spPr>
          <a:xfrm>
            <a:off x="1841300" y="1885057"/>
            <a:ext cx="238200" cy="268500"/>
          </a:xfrm>
          <a:prstGeom prst="rect">
            <a:avLst/>
          </a:prstGeom>
          <a:noFill/>
          <a:ln>
            <a:noFill/>
          </a:ln>
        </p:spPr>
      </p:sp>
      <p:sp>
        <p:nvSpPr>
          <p:cNvPr id="4557" name="Google Shape;4557;p267"/>
          <p:cNvSpPr/>
          <p:nvPr>
            <p:ph idx="19" type="pic"/>
          </p:nvPr>
        </p:nvSpPr>
        <p:spPr>
          <a:xfrm>
            <a:off x="1520125" y="1899602"/>
            <a:ext cx="238200" cy="239400"/>
          </a:xfrm>
          <a:prstGeom prst="rect">
            <a:avLst/>
          </a:prstGeom>
          <a:noFill/>
          <a:ln>
            <a:noFill/>
          </a:ln>
        </p:spPr>
      </p:sp>
      <p:sp>
        <p:nvSpPr>
          <p:cNvPr id="4558" name="Google Shape;4558;p267"/>
          <p:cNvSpPr/>
          <p:nvPr>
            <p:ph idx="20" type="pic"/>
          </p:nvPr>
        </p:nvSpPr>
        <p:spPr>
          <a:xfrm>
            <a:off x="2162474" y="1900241"/>
            <a:ext cx="238200" cy="238200"/>
          </a:xfrm>
          <a:prstGeom prst="rect">
            <a:avLst/>
          </a:prstGeom>
          <a:noFill/>
          <a:ln>
            <a:noFill/>
          </a:ln>
        </p:spPr>
      </p:sp>
      <p:sp>
        <p:nvSpPr>
          <p:cNvPr id="4559" name="Google Shape;4559;p267"/>
          <p:cNvSpPr/>
          <p:nvPr>
            <p:ph idx="21" type="pic"/>
          </p:nvPr>
        </p:nvSpPr>
        <p:spPr>
          <a:xfrm>
            <a:off x="2483648" y="1900241"/>
            <a:ext cx="238200" cy="238200"/>
          </a:xfrm>
          <a:prstGeom prst="rect">
            <a:avLst/>
          </a:prstGeom>
          <a:noFill/>
          <a:ln>
            <a:noFill/>
          </a:ln>
        </p:spPr>
      </p:sp>
      <p:sp>
        <p:nvSpPr>
          <p:cNvPr id="4560" name="Google Shape;4560;p267"/>
          <p:cNvSpPr/>
          <p:nvPr>
            <p:ph idx="22" type="pic"/>
          </p:nvPr>
        </p:nvSpPr>
        <p:spPr>
          <a:xfrm>
            <a:off x="3468631" y="1900241"/>
            <a:ext cx="195300" cy="238200"/>
          </a:xfrm>
          <a:prstGeom prst="rect">
            <a:avLst/>
          </a:prstGeom>
          <a:noFill/>
          <a:ln>
            <a:noFill/>
          </a:ln>
        </p:spPr>
      </p:sp>
      <p:sp>
        <p:nvSpPr>
          <p:cNvPr id="4561" name="Google Shape;4561;p267"/>
          <p:cNvSpPr/>
          <p:nvPr>
            <p:ph idx="23" type="pic"/>
          </p:nvPr>
        </p:nvSpPr>
        <p:spPr>
          <a:xfrm>
            <a:off x="2804822" y="1900241"/>
            <a:ext cx="238200" cy="238200"/>
          </a:xfrm>
          <a:prstGeom prst="rect">
            <a:avLst/>
          </a:prstGeom>
          <a:noFill/>
          <a:ln>
            <a:noFill/>
          </a:ln>
        </p:spPr>
      </p:sp>
      <p:sp>
        <p:nvSpPr>
          <p:cNvPr id="4562" name="Google Shape;4562;p267"/>
          <p:cNvSpPr/>
          <p:nvPr>
            <p:ph idx="24" type="pic"/>
          </p:nvPr>
        </p:nvSpPr>
        <p:spPr>
          <a:xfrm>
            <a:off x="3125360" y="1900241"/>
            <a:ext cx="239400" cy="238200"/>
          </a:xfrm>
          <a:prstGeom prst="rect">
            <a:avLst/>
          </a:prstGeom>
          <a:noFill/>
          <a:ln>
            <a:noFill/>
          </a:ln>
        </p:spPr>
      </p:sp>
      <p:sp>
        <p:nvSpPr>
          <p:cNvPr id="4563" name="Google Shape;4563;p267"/>
          <p:cNvSpPr/>
          <p:nvPr>
            <p:ph idx="25" type="pic"/>
          </p:nvPr>
        </p:nvSpPr>
        <p:spPr>
          <a:xfrm>
            <a:off x="4095025" y="1900241"/>
            <a:ext cx="227100" cy="238200"/>
          </a:xfrm>
          <a:prstGeom prst="rect">
            <a:avLst/>
          </a:prstGeom>
          <a:noFill/>
          <a:ln>
            <a:noFill/>
          </a:ln>
        </p:spPr>
      </p:sp>
      <p:sp>
        <p:nvSpPr>
          <p:cNvPr id="4564" name="Google Shape;4564;p267"/>
          <p:cNvSpPr/>
          <p:nvPr>
            <p:ph idx="26" type="pic"/>
          </p:nvPr>
        </p:nvSpPr>
        <p:spPr>
          <a:xfrm>
            <a:off x="3768346" y="1900241"/>
            <a:ext cx="238200" cy="238200"/>
          </a:xfrm>
          <a:prstGeom prst="rect">
            <a:avLst/>
          </a:prstGeom>
          <a:noFill/>
          <a:ln>
            <a:noFill/>
          </a:ln>
        </p:spPr>
      </p:sp>
      <p:sp>
        <p:nvSpPr>
          <p:cNvPr id="4565" name="Google Shape;4565;p267"/>
          <p:cNvSpPr/>
          <p:nvPr>
            <p:ph idx="27" type="pic"/>
          </p:nvPr>
        </p:nvSpPr>
        <p:spPr>
          <a:xfrm>
            <a:off x="5078840" y="1900241"/>
            <a:ext cx="186600" cy="238200"/>
          </a:xfrm>
          <a:prstGeom prst="rect">
            <a:avLst/>
          </a:prstGeom>
          <a:noFill/>
          <a:ln>
            <a:noFill/>
          </a:ln>
        </p:spPr>
      </p:sp>
      <p:sp>
        <p:nvSpPr>
          <p:cNvPr id="4566" name="Google Shape;4566;p267"/>
          <p:cNvSpPr/>
          <p:nvPr>
            <p:ph idx="28" type="pic"/>
          </p:nvPr>
        </p:nvSpPr>
        <p:spPr>
          <a:xfrm>
            <a:off x="4410056" y="1900241"/>
            <a:ext cx="239400" cy="238200"/>
          </a:xfrm>
          <a:prstGeom prst="rect">
            <a:avLst/>
          </a:prstGeom>
          <a:noFill/>
          <a:ln>
            <a:noFill/>
          </a:ln>
        </p:spPr>
      </p:sp>
      <p:sp>
        <p:nvSpPr>
          <p:cNvPr id="4567" name="Google Shape;4567;p267"/>
          <p:cNvSpPr/>
          <p:nvPr>
            <p:ph idx="29" type="pic"/>
          </p:nvPr>
        </p:nvSpPr>
        <p:spPr>
          <a:xfrm>
            <a:off x="4731869" y="1900241"/>
            <a:ext cx="238200" cy="238200"/>
          </a:xfrm>
          <a:prstGeom prst="rect">
            <a:avLst/>
          </a:prstGeom>
          <a:noFill/>
          <a:ln>
            <a:noFill/>
          </a:ln>
        </p:spPr>
      </p:sp>
      <p:sp>
        <p:nvSpPr>
          <p:cNvPr id="4568" name="Google Shape;4568;p267"/>
          <p:cNvSpPr/>
          <p:nvPr>
            <p:ph idx="30" type="pic"/>
          </p:nvPr>
        </p:nvSpPr>
        <p:spPr>
          <a:xfrm>
            <a:off x="5373581" y="1900241"/>
            <a:ext cx="239400" cy="238200"/>
          </a:xfrm>
          <a:prstGeom prst="rect">
            <a:avLst/>
          </a:prstGeom>
          <a:noFill/>
          <a:ln>
            <a:noFill/>
          </a:ln>
        </p:spPr>
      </p:sp>
      <p:sp>
        <p:nvSpPr>
          <p:cNvPr id="4569" name="Google Shape;4569;p267"/>
          <p:cNvSpPr/>
          <p:nvPr>
            <p:ph idx="31" type="pic"/>
          </p:nvPr>
        </p:nvSpPr>
        <p:spPr>
          <a:xfrm>
            <a:off x="5694755" y="1900241"/>
            <a:ext cx="239400" cy="238200"/>
          </a:xfrm>
          <a:prstGeom prst="rect">
            <a:avLst/>
          </a:prstGeom>
          <a:noFill/>
          <a:ln>
            <a:noFill/>
          </a:ln>
        </p:spPr>
      </p:sp>
      <p:sp>
        <p:nvSpPr>
          <p:cNvPr id="4570" name="Google Shape;4570;p267"/>
          <p:cNvSpPr/>
          <p:nvPr>
            <p:ph idx="32" type="pic"/>
          </p:nvPr>
        </p:nvSpPr>
        <p:spPr>
          <a:xfrm>
            <a:off x="6016565" y="1900241"/>
            <a:ext cx="238200" cy="238200"/>
          </a:xfrm>
          <a:prstGeom prst="rect">
            <a:avLst/>
          </a:prstGeom>
          <a:noFill/>
          <a:ln>
            <a:noFill/>
          </a:ln>
        </p:spPr>
      </p:sp>
      <p:sp>
        <p:nvSpPr>
          <p:cNvPr id="4571" name="Google Shape;4571;p267"/>
          <p:cNvSpPr/>
          <p:nvPr>
            <p:ph idx="33" type="pic"/>
          </p:nvPr>
        </p:nvSpPr>
        <p:spPr>
          <a:xfrm>
            <a:off x="6337103" y="1900241"/>
            <a:ext cx="239400" cy="238200"/>
          </a:xfrm>
          <a:prstGeom prst="rect">
            <a:avLst/>
          </a:prstGeom>
          <a:noFill/>
          <a:ln>
            <a:noFill/>
          </a:ln>
        </p:spPr>
      </p:sp>
      <p:sp>
        <p:nvSpPr>
          <p:cNvPr id="4572" name="Google Shape;4572;p267"/>
          <p:cNvSpPr/>
          <p:nvPr>
            <p:ph idx="34" type="pic"/>
          </p:nvPr>
        </p:nvSpPr>
        <p:spPr>
          <a:xfrm>
            <a:off x="6658915" y="1900241"/>
            <a:ext cx="238200" cy="238200"/>
          </a:xfrm>
          <a:prstGeom prst="rect">
            <a:avLst/>
          </a:prstGeom>
          <a:noFill/>
          <a:ln>
            <a:noFill/>
          </a:ln>
        </p:spPr>
      </p:sp>
      <p:sp>
        <p:nvSpPr>
          <p:cNvPr id="4573" name="Google Shape;4573;p267"/>
          <p:cNvSpPr/>
          <p:nvPr>
            <p:ph idx="35" type="pic"/>
          </p:nvPr>
        </p:nvSpPr>
        <p:spPr>
          <a:xfrm>
            <a:off x="6980089" y="1900241"/>
            <a:ext cx="238200" cy="238200"/>
          </a:xfrm>
          <a:prstGeom prst="rect">
            <a:avLst/>
          </a:prstGeom>
          <a:noFill/>
          <a:ln>
            <a:noFill/>
          </a:ln>
        </p:spPr>
      </p:sp>
      <p:sp>
        <p:nvSpPr>
          <p:cNvPr id="4574" name="Google Shape;4574;p267"/>
          <p:cNvSpPr/>
          <p:nvPr>
            <p:ph idx="36" type="pic"/>
          </p:nvPr>
        </p:nvSpPr>
        <p:spPr>
          <a:xfrm>
            <a:off x="7301263" y="1899602"/>
            <a:ext cx="238200" cy="239400"/>
          </a:xfrm>
          <a:prstGeom prst="rect">
            <a:avLst/>
          </a:prstGeom>
          <a:noFill/>
          <a:ln>
            <a:noFill/>
          </a:ln>
        </p:spPr>
      </p:sp>
      <p:sp>
        <p:nvSpPr>
          <p:cNvPr id="4575" name="Google Shape;4575;p267"/>
          <p:cNvSpPr/>
          <p:nvPr>
            <p:ph idx="37" type="pic"/>
          </p:nvPr>
        </p:nvSpPr>
        <p:spPr>
          <a:xfrm>
            <a:off x="257393" y="2266085"/>
            <a:ext cx="238200" cy="238200"/>
          </a:xfrm>
          <a:prstGeom prst="rect">
            <a:avLst/>
          </a:prstGeom>
          <a:noFill/>
          <a:ln>
            <a:noFill/>
          </a:ln>
        </p:spPr>
      </p:sp>
      <p:sp>
        <p:nvSpPr>
          <p:cNvPr id="4576" name="Google Shape;4576;p267"/>
          <p:cNvSpPr/>
          <p:nvPr>
            <p:ph idx="38" type="pic"/>
          </p:nvPr>
        </p:nvSpPr>
        <p:spPr>
          <a:xfrm>
            <a:off x="7622438" y="1921772"/>
            <a:ext cx="238200" cy="195000"/>
          </a:xfrm>
          <a:prstGeom prst="rect">
            <a:avLst/>
          </a:prstGeom>
          <a:noFill/>
          <a:ln>
            <a:noFill/>
          </a:ln>
        </p:spPr>
      </p:sp>
      <p:sp>
        <p:nvSpPr>
          <p:cNvPr id="4577" name="Google Shape;4577;p267"/>
          <p:cNvSpPr/>
          <p:nvPr>
            <p:ph idx="39" type="pic"/>
          </p:nvPr>
        </p:nvSpPr>
        <p:spPr>
          <a:xfrm>
            <a:off x="625022" y="2266774"/>
            <a:ext cx="238200" cy="236700"/>
          </a:xfrm>
          <a:prstGeom prst="rect">
            <a:avLst/>
          </a:prstGeom>
          <a:noFill/>
          <a:ln>
            <a:noFill/>
          </a:ln>
        </p:spPr>
      </p:sp>
      <p:sp>
        <p:nvSpPr>
          <p:cNvPr id="4578" name="Google Shape;4578;p267"/>
          <p:cNvSpPr/>
          <p:nvPr>
            <p:ph idx="40" type="pic"/>
          </p:nvPr>
        </p:nvSpPr>
        <p:spPr>
          <a:xfrm>
            <a:off x="900143" y="2266085"/>
            <a:ext cx="238200" cy="238200"/>
          </a:xfrm>
          <a:prstGeom prst="rect">
            <a:avLst/>
          </a:prstGeom>
          <a:noFill/>
          <a:ln>
            <a:noFill/>
          </a:ln>
        </p:spPr>
      </p:sp>
      <p:sp>
        <p:nvSpPr>
          <p:cNvPr id="4579" name="Google Shape;4579;p267"/>
          <p:cNvSpPr/>
          <p:nvPr>
            <p:ph idx="41" type="pic"/>
          </p:nvPr>
        </p:nvSpPr>
        <p:spPr>
          <a:xfrm>
            <a:off x="1199312" y="2266085"/>
            <a:ext cx="238200" cy="238200"/>
          </a:xfrm>
          <a:prstGeom prst="rect">
            <a:avLst/>
          </a:prstGeom>
          <a:noFill/>
          <a:ln>
            <a:noFill/>
          </a:ln>
        </p:spPr>
      </p:sp>
      <p:sp>
        <p:nvSpPr>
          <p:cNvPr id="4580" name="Google Shape;4580;p267"/>
          <p:cNvSpPr/>
          <p:nvPr>
            <p:ph idx="42" type="pic"/>
          </p:nvPr>
        </p:nvSpPr>
        <p:spPr>
          <a:xfrm>
            <a:off x="1533526" y="2266085"/>
            <a:ext cx="213000" cy="238200"/>
          </a:xfrm>
          <a:prstGeom prst="rect">
            <a:avLst/>
          </a:prstGeom>
          <a:noFill/>
          <a:ln>
            <a:noFill/>
          </a:ln>
        </p:spPr>
      </p:sp>
      <p:sp>
        <p:nvSpPr>
          <p:cNvPr id="4581" name="Google Shape;4581;p267"/>
          <p:cNvSpPr/>
          <p:nvPr>
            <p:ph idx="43" type="pic"/>
          </p:nvPr>
        </p:nvSpPr>
        <p:spPr>
          <a:xfrm>
            <a:off x="1859092" y="2266085"/>
            <a:ext cx="238200" cy="238200"/>
          </a:xfrm>
          <a:prstGeom prst="rect">
            <a:avLst/>
          </a:prstGeom>
          <a:noFill/>
          <a:ln>
            <a:noFill/>
          </a:ln>
        </p:spPr>
      </p:sp>
      <p:sp>
        <p:nvSpPr>
          <p:cNvPr id="4582" name="Google Shape;4582;p267"/>
          <p:cNvSpPr/>
          <p:nvPr>
            <p:ph idx="44" type="pic"/>
          </p:nvPr>
        </p:nvSpPr>
        <p:spPr>
          <a:xfrm>
            <a:off x="2518871" y="2266085"/>
            <a:ext cx="213600" cy="238200"/>
          </a:xfrm>
          <a:prstGeom prst="rect">
            <a:avLst/>
          </a:prstGeom>
          <a:noFill/>
          <a:ln>
            <a:noFill/>
          </a:ln>
        </p:spPr>
      </p:sp>
      <p:sp>
        <p:nvSpPr>
          <p:cNvPr id="4583" name="Google Shape;4583;p267"/>
          <p:cNvSpPr/>
          <p:nvPr>
            <p:ph idx="45" type="pic"/>
          </p:nvPr>
        </p:nvSpPr>
        <p:spPr>
          <a:xfrm>
            <a:off x="2170718" y="2266085"/>
            <a:ext cx="238200" cy="238200"/>
          </a:xfrm>
          <a:prstGeom prst="rect">
            <a:avLst/>
          </a:prstGeom>
          <a:noFill/>
          <a:ln>
            <a:noFill/>
          </a:ln>
        </p:spPr>
      </p:sp>
      <p:sp>
        <p:nvSpPr>
          <p:cNvPr id="4584" name="Google Shape;4584;p267"/>
          <p:cNvSpPr/>
          <p:nvPr>
            <p:ph idx="46" type="pic"/>
          </p:nvPr>
        </p:nvSpPr>
        <p:spPr>
          <a:xfrm>
            <a:off x="2806004" y="2266085"/>
            <a:ext cx="213600" cy="238200"/>
          </a:xfrm>
          <a:prstGeom prst="rect">
            <a:avLst/>
          </a:prstGeom>
          <a:noFill/>
          <a:ln>
            <a:noFill/>
          </a:ln>
        </p:spPr>
      </p:sp>
      <p:sp>
        <p:nvSpPr>
          <p:cNvPr id="4585" name="Google Shape;4585;p267"/>
          <p:cNvSpPr/>
          <p:nvPr>
            <p:ph idx="47" type="pic"/>
          </p:nvPr>
        </p:nvSpPr>
        <p:spPr>
          <a:xfrm>
            <a:off x="3092108" y="2266085"/>
            <a:ext cx="213600" cy="238200"/>
          </a:xfrm>
          <a:prstGeom prst="rect">
            <a:avLst/>
          </a:prstGeom>
          <a:noFill/>
          <a:ln>
            <a:noFill/>
          </a:ln>
        </p:spPr>
      </p:sp>
      <p:sp>
        <p:nvSpPr>
          <p:cNvPr id="4586" name="Google Shape;4586;p267"/>
          <p:cNvSpPr/>
          <p:nvPr>
            <p:ph idx="48" type="pic"/>
          </p:nvPr>
        </p:nvSpPr>
        <p:spPr>
          <a:xfrm>
            <a:off x="3441292" y="2281298"/>
            <a:ext cx="238200" cy="207600"/>
          </a:xfrm>
          <a:prstGeom prst="rect">
            <a:avLst/>
          </a:prstGeom>
          <a:noFill/>
          <a:ln>
            <a:noFill/>
          </a:ln>
        </p:spPr>
      </p:sp>
      <p:sp>
        <p:nvSpPr>
          <p:cNvPr id="4587" name="Google Shape;4587;p267"/>
          <p:cNvSpPr/>
          <p:nvPr>
            <p:ph idx="49" type="pic"/>
          </p:nvPr>
        </p:nvSpPr>
        <p:spPr>
          <a:xfrm>
            <a:off x="4014175" y="2278183"/>
            <a:ext cx="238200" cy="213900"/>
          </a:xfrm>
          <a:prstGeom prst="rect">
            <a:avLst/>
          </a:prstGeom>
          <a:noFill/>
          <a:ln>
            <a:noFill/>
          </a:ln>
        </p:spPr>
      </p:sp>
      <p:sp>
        <p:nvSpPr>
          <p:cNvPr id="4588" name="Google Shape;4588;p267"/>
          <p:cNvSpPr/>
          <p:nvPr>
            <p:ph idx="50" type="pic"/>
          </p:nvPr>
        </p:nvSpPr>
        <p:spPr>
          <a:xfrm>
            <a:off x="3728425" y="2266085"/>
            <a:ext cx="238200" cy="238200"/>
          </a:xfrm>
          <a:prstGeom prst="rect">
            <a:avLst/>
          </a:prstGeom>
          <a:noFill/>
          <a:ln>
            <a:noFill/>
          </a:ln>
        </p:spPr>
      </p:sp>
      <p:sp>
        <p:nvSpPr>
          <p:cNvPr id="4589" name="Google Shape;4589;p267"/>
          <p:cNvSpPr/>
          <p:nvPr>
            <p:ph idx="51" type="pic"/>
          </p:nvPr>
        </p:nvSpPr>
        <p:spPr>
          <a:xfrm>
            <a:off x="4299925" y="2266085"/>
            <a:ext cx="238200" cy="238200"/>
          </a:xfrm>
          <a:prstGeom prst="rect">
            <a:avLst/>
          </a:prstGeom>
          <a:noFill/>
          <a:ln>
            <a:noFill/>
          </a:ln>
        </p:spPr>
      </p:sp>
      <p:sp>
        <p:nvSpPr>
          <p:cNvPr id="4590" name="Google Shape;4590;p267"/>
          <p:cNvSpPr/>
          <p:nvPr>
            <p:ph idx="52" type="pic"/>
          </p:nvPr>
        </p:nvSpPr>
        <p:spPr>
          <a:xfrm>
            <a:off x="4538050" y="2266085"/>
            <a:ext cx="238200" cy="238200"/>
          </a:xfrm>
          <a:prstGeom prst="rect">
            <a:avLst/>
          </a:prstGeom>
          <a:noFill/>
          <a:ln>
            <a:noFill/>
          </a:ln>
        </p:spPr>
      </p:sp>
      <p:sp>
        <p:nvSpPr>
          <p:cNvPr id="4591" name="Google Shape;4591;p267"/>
          <p:cNvSpPr/>
          <p:nvPr>
            <p:ph idx="53" type="pic"/>
          </p:nvPr>
        </p:nvSpPr>
        <p:spPr>
          <a:xfrm>
            <a:off x="4776175" y="2266718"/>
            <a:ext cx="238200" cy="237000"/>
          </a:xfrm>
          <a:prstGeom prst="rect">
            <a:avLst/>
          </a:prstGeom>
          <a:noFill/>
          <a:ln>
            <a:noFill/>
          </a:ln>
        </p:spPr>
      </p:sp>
      <p:sp>
        <p:nvSpPr>
          <p:cNvPr id="4592" name="Google Shape;4592;p267"/>
          <p:cNvSpPr/>
          <p:nvPr>
            <p:ph idx="54" type="pic"/>
          </p:nvPr>
        </p:nvSpPr>
        <p:spPr>
          <a:xfrm>
            <a:off x="5671478" y="2324984"/>
            <a:ext cx="238200" cy="120300"/>
          </a:xfrm>
          <a:prstGeom prst="rect">
            <a:avLst/>
          </a:prstGeom>
          <a:noFill/>
          <a:ln>
            <a:noFill/>
          </a:ln>
        </p:spPr>
      </p:sp>
      <p:sp>
        <p:nvSpPr>
          <p:cNvPr id="4593" name="Google Shape;4593;p267"/>
          <p:cNvSpPr/>
          <p:nvPr>
            <p:ph idx="55" type="pic"/>
          </p:nvPr>
        </p:nvSpPr>
        <p:spPr>
          <a:xfrm>
            <a:off x="5061925" y="2266085"/>
            <a:ext cx="238200" cy="238200"/>
          </a:xfrm>
          <a:prstGeom prst="rect">
            <a:avLst/>
          </a:prstGeom>
          <a:noFill/>
          <a:ln>
            <a:noFill/>
          </a:ln>
        </p:spPr>
      </p:sp>
      <p:sp>
        <p:nvSpPr>
          <p:cNvPr id="4594" name="Google Shape;4594;p267"/>
          <p:cNvSpPr/>
          <p:nvPr>
            <p:ph idx="56" type="pic"/>
          </p:nvPr>
        </p:nvSpPr>
        <p:spPr>
          <a:xfrm>
            <a:off x="5349058" y="2266718"/>
            <a:ext cx="238200" cy="237000"/>
          </a:xfrm>
          <a:prstGeom prst="rect">
            <a:avLst/>
          </a:prstGeom>
          <a:noFill/>
          <a:ln>
            <a:noFill/>
          </a:ln>
        </p:spPr>
      </p:sp>
      <p:sp>
        <p:nvSpPr>
          <p:cNvPr id="4595" name="Google Shape;4595;p267"/>
          <p:cNvSpPr/>
          <p:nvPr>
            <p:ph idx="57" type="pic"/>
          </p:nvPr>
        </p:nvSpPr>
        <p:spPr>
          <a:xfrm>
            <a:off x="5993900" y="2266085"/>
            <a:ext cx="238200" cy="238200"/>
          </a:xfrm>
          <a:prstGeom prst="rect">
            <a:avLst/>
          </a:prstGeom>
          <a:noFill/>
          <a:ln>
            <a:noFill/>
          </a:ln>
        </p:spPr>
      </p:sp>
      <p:sp>
        <p:nvSpPr>
          <p:cNvPr id="4596" name="Google Shape;4596;p267"/>
          <p:cNvSpPr/>
          <p:nvPr>
            <p:ph idx="58" type="pic"/>
          </p:nvPr>
        </p:nvSpPr>
        <p:spPr>
          <a:xfrm>
            <a:off x="6316321" y="2266085"/>
            <a:ext cx="238200" cy="238200"/>
          </a:xfrm>
          <a:prstGeom prst="rect">
            <a:avLst/>
          </a:prstGeom>
          <a:noFill/>
          <a:ln>
            <a:noFill/>
          </a:ln>
        </p:spPr>
      </p:sp>
      <p:sp>
        <p:nvSpPr>
          <p:cNvPr id="4597" name="Google Shape;4597;p267"/>
          <p:cNvSpPr/>
          <p:nvPr>
            <p:ph idx="59" type="pic"/>
          </p:nvPr>
        </p:nvSpPr>
        <p:spPr>
          <a:xfrm>
            <a:off x="6638105" y="2266718"/>
            <a:ext cx="238200" cy="237000"/>
          </a:xfrm>
          <a:prstGeom prst="rect">
            <a:avLst/>
          </a:prstGeom>
          <a:noFill/>
          <a:ln>
            <a:noFill/>
          </a:ln>
        </p:spPr>
      </p:sp>
      <p:sp>
        <p:nvSpPr>
          <p:cNvPr id="4598" name="Google Shape;4598;p267"/>
          <p:cNvSpPr/>
          <p:nvPr>
            <p:ph idx="60" type="pic"/>
          </p:nvPr>
        </p:nvSpPr>
        <p:spPr>
          <a:xfrm>
            <a:off x="7274246" y="2274745"/>
            <a:ext cx="238200" cy="220800"/>
          </a:xfrm>
          <a:prstGeom prst="rect">
            <a:avLst/>
          </a:prstGeom>
          <a:noFill/>
          <a:ln>
            <a:noFill/>
          </a:ln>
        </p:spPr>
      </p:sp>
      <p:sp>
        <p:nvSpPr>
          <p:cNvPr id="4599" name="Google Shape;4599;p267"/>
          <p:cNvSpPr/>
          <p:nvPr>
            <p:ph idx="61" type="pic"/>
          </p:nvPr>
        </p:nvSpPr>
        <p:spPr>
          <a:xfrm>
            <a:off x="6961163" y="2266085"/>
            <a:ext cx="238200" cy="238200"/>
          </a:xfrm>
          <a:prstGeom prst="rect">
            <a:avLst/>
          </a:prstGeom>
          <a:noFill/>
          <a:ln>
            <a:noFill/>
          </a:ln>
        </p:spPr>
      </p:sp>
      <p:sp>
        <p:nvSpPr>
          <p:cNvPr id="4600" name="Google Shape;4600;p267"/>
          <p:cNvSpPr/>
          <p:nvPr>
            <p:ph idx="62" type="pic"/>
          </p:nvPr>
        </p:nvSpPr>
        <p:spPr>
          <a:xfrm>
            <a:off x="7605314" y="2266774"/>
            <a:ext cx="238200" cy="236700"/>
          </a:xfrm>
          <a:prstGeom prst="rect">
            <a:avLst/>
          </a:prstGeom>
          <a:noFill/>
          <a:ln>
            <a:noFill/>
          </a:ln>
        </p:spPr>
      </p:sp>
      <p:sp>
        <p:nvSpPr>
          <p:cNvPr id="4601" name="Google Shape;4601;p267"/>
          <p:cNvSpPr txBox="1"/>
          <p:nvPr/>
        </p:nvSpPr>
        <p:spPr>
          <a:xfrm>
            <a:off x="235381" y="2737233"/>
            <a:ext cx="3966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Objects</a:t>
            </a:r>
            <a:endParaRPr sz="1100"/>
          </a:p>
        </p:txBody>
      </p:sp>
      <p:sp>
        <p:nvSpPr>
          <p:cNvPr id="4602" name="Google Shape;4602;p267"/>
          <p:cNvSpPr/>
          <p:nvPr>
            <p:ph idx="63" type="pic"/>
          </p:nvPr>
        </p:nvSpPr>
        <p:spPr>
          <a:xfrm>
            <a:off x="236158" y="3024941"/>
            <a:ext cx="238200" cy="238200"/>
          </a:xfrm>
          <a:prstGeom prst="rect">
            <a:avLst/>
          </a:prstGeom>
          <a:noFill/>
          <a:ln>
            <a:noFill/>
          </a:ln>
        </p:spPr>
      </p:sp>
      <p:sp>
        <p:nvSpPr>
          <p:cNvPr id="4603" name="Google Shape;4603;p267"/>
          <p:cNvSpPr/>
          <p:nvPr>
            <p:ph idx="64" type="pic"/>
          </p:nvPr>
        </p:nvSpPr>
        <p:spPr>
          <a:xfrm>
            <a:off x="512266" y="3024941"/>
            <a:ext cx="238200" cy="238200"/>
          </a:xfrm>
          <a:prstGeom prst="rect">
            <a:avLst/>
          </a:prstGeom>
          <a:noFill/>
          <a:ln>
            <a:noFill/>
          </a:ln>
        </p:spPr>
      </p:sp>
      <p:sp>
        <p:nvSpPr>
          <p:cNvPr id="4604" name="Google Shape;4604;p267"/>
          <p:cNvSpPr/>
          <p:nvPr>
            <p:ph idx="65" type="pic"/>
          </p:nvPr>
        </p:nvSpPr>
        <p:spPr>
          <a:xfrm>
            <a:off x="788374" y="3024941"/>
            <a:ext cx="238200" cy="238200"/>
          </a:xfrm>
          <a:prstGeom prst="rect">
            <a:avLst/>
          </a:prstGeom>
          <a:noFill/>
          <a:ln>
            <a:noFill/>
          </a:ln>
        </p:spPr>
      </p:sp>
      <p:sp>
        <p:nvSpPr>
          <p:cNvPr id="4605" name="Google Shape;4605;p267"/>
          <p:cNvSpPr/>
          <p:nvPr>
            <p:ph idx="66" type="pic"/>
          </p:nvPr>
        </p:nvSpPr>
        <p:spPr>
          <a:xfrm>
            <a:off x="1064482" y="3024941"/>
            <a:ext cx="238200" cy="238200"/>
          </a:xfrm>
          <a:prstGeom prst="rect">
            <a:avLst/>
          </a:prstGeom>
          <a:noFill/>
          <a:ln>
            <a:noFill/>
          </a:ln>
        </p:spPr>
      </p:sp>
      <p:sp>
        <p:nvSpPr>
          <p:cNvPr id="4606" name="Google Shape;4606;p267"/>
          <p:cNvSpPr/>
          <p:nvPr>
            <p:ph idx="67" type="pic"/>
          </p:nvPr>
        </p:nvSpPr>
        <p:spPr>
          <a:xfrm>
            <a:off x="1340590" y="3024941"/>
            <a:ext cx="238200" cy="238200"/>
          </a:xfrm>
          <a:prstGeom prst="rect">
            <a:avLst/>
          </a:prstGeom>
          <a:noFill/>
          <a:ln>
            <a:noFill/>
          </a:ln>
        </p:spPr>
      </p:sp>
      <p:sp>
        <p:nvSpPr>
          <p:cNvPr id="4607" name="Google Shape;4607;p267"/>
          <p:cNvSpPr/>
          <p:nvPr>
            <p:ph idx="68" type="pic"/>
          </p:nvPr>
        </p:nvSpPr>
        <p:spPr>
          <a:xfrm>
            <a:off x="1616698" y="3024941"/>
            <a:ext cx="238200" cy="238200"/>
          </a:xfrm>
          <a:prstGeom prst="rect">
            <a:avLst/>
          </a:prstGeom>
          <a:noFill/>
          <a:ln>
            <a:noFill/>
          </a:ln>
        </p:spPr>
      </p:sp>
      <p:sp>
        <p:nvSpPr>
          <p:cNvPr id="4608" name="Google Shape;4608;p267"/>
          <p:cNvSpPr/>
          <p:nvPr>
            <p:ph idx="69" type="pic"/>
          </p:nvPr>
        </p:nvSpPr>
        <p:spPr>
          <a:xfrm>
            <a:off x="1892806" y="3024941"/>
            <a:ext cx="238200" cy="238200"/>
          </a:xfrm>
          <a:prstGeom prst="rect">
            <a:avLst/>
          </a:prstGeom>
          <a:noFill/>
          <a:ln>
            <a:noFill/>
          </a:ln>
        </p:spPr>
      </p:sp>
      <p:sp>
        <p:nvSpPr>
          <p:cNvPr id="4609" name="Google Shape;4609;p267"/>
          <p:cNvSpPr/>
          <p:nvPr>
            <p:ph idx="70" type="pic"/>
          </p:nvPr>
        </p:nvSpPr>
        <p:spPr>
          <a:xfrm>
            <a:off x="2168914" y="3024941"/>
            <a:ext cx="238200" cy="238200"/>
          </a:xfrm>
          <a:prstGeom prst="rect">
            <a:avLst/>
          </a:prstGeom>
          <a:noFill/>
          <a:ln>
            <a:noFill/>
          </a:ln>
        </p:spPr>
      </p:sp>
      <p:sp>
        <p:nvSpPr>
          <p:cNvPr id="4610" name="Google Shape;4610;p267"/>
          <p:cNvSpPr/>
          <p:nvPr>
            <p:ph idx="71" type="pic"/>
          </p:nvPr>
        </p:nvSpPr>
        <p:spPr>
          <a:xfrm>
            <a:off x="2447147" y="3024941"/>
            <a:ext cx="233700" cy="238200"/>
          </a:xfrm>
          <a:prstGeom prst="rect">
            <a:avLst/>
          </a:prstGeom>
          <a:noFill/>
          <a:ln>
            <a:noFill/>
          </a:ln>
        </p:spPr>
      </p:sp>
      <p:sp>
        <p:nvSpPr>
          <p:cNvPr id="4611" name="Google Shape;4611;p267"/>
          <p:cNvSpPr/>
          <p:nvPr>
            <p:ph idx="72" type="pic"/>
          </p:nvPr>
        </p:nvSpPr>
        <p:spPr>
          <a:xfrm>
            <a:off x="2721130" y="3024941"/>
            <a:ext cx="238200" cy="238200"/>
          </a:xfrm>
          <a:prstGeom prst="rect">
            <a:avLst/>
          </a:prstGeom>
          <a:noFill/>
          <a:ln>
            <a:noFill/>
          </a:ln>
        </p:spPr>
      </p:sp>
      <p:sp>
        <p:nvSpPr>
          <p:cNvPr id="4612" name="Google Shape;4612;p267"/>
          <p:cNvSpPr/>
          <p:nvPr>
            <p:ph idx="73" type="pic"/>
          </p:nvPr>
        </p:nvSpPr>
        <p:spPr>
          <a:xfrm>
            <a:off x="3299143" y="3024941"/>
            <a:ext cx="186600" cy="238200"/>
          </a:xfrm>
          <a:prstGeom prst="rect">
            <a:avLst/>
          </a:prstGeom>
          <a:noFill/>
          <a:ln>
            <a:noFill/>
          </a:ln>
        </p:spPr>
      </p:sp>
      <p:sp>
        <p:nvSpPr>
          <p:cNvPr id="4613" name="Google Shape;4613;p267"/>
          <p:cNvSpPr/>
          <p:nvPr>
            <p:ph idx="74" type="pic"/>
          </p:nvPr>
        </p:nvSpPr>
        <p:spPr>
          <a:xfrm>
            <a:off x="2997238" y="3024941"/>
            <a:ext cx="238200" cy="238200"/>
          </a:xfrm>
          <a:prstGeom prst="rect">
            <a:avLst/>
          </a:prstGeom>
          <a:noFill/>
          <a:ln>
            <a:noFill/>
          </a:ln>
        </p:spPr>
      </p:sp>
      <p:sp>
        <p:nvSpPr>
          <p:cNvPr id="4614" name="Google Shape;4614;p267"/>
          <p:cNvSpPr/>
          <p:nvPr>
            <p:ph idx="75" type="pic"/>
          </p:nvPr>
        </p:nvSpPr>
        <p:spPr>
          <a:xfrm>
            <a:off x="3549454" y="3040641"/>
            <a:ext cx="238200" cy="206700"/>
          </a:xfrm>
          <a:prstGeom prst="rect">
            <a:avLst/>
          </a:prstGeom>
          <a:noFill/>
          <a:ln>
            <a:noFill/>
          </a:ln>
        </p:spPr>
      </p:sp>
      <p:sp>
        <p:nvSpPr>
          <p:cNvPr id="4615" name="Google Shape;4615;p267"/>
          <p:cNvSpPr/>
          <p:nvPr>
            <p:ph idx="76" type="pic"/>
          </p:nvPr>
        </p:nvSpPr>
        <p:spPr>
          <a:xfrm>
            <a:off x="3825562" y="3024941"/>
            <a:ext cx="238200" cy="238200"/>
          </a:xfrm>
          <a:prstGeom prst="rect">
            <a:avLst/>
          </a:prstGeom>
          <a:noFill/>
          <a:ln>
            <a:noFill/>
          </a:ln>
        </p:spPr>
      </p:sp>
      <p:sp>
        <p:nvSpPr>
          <p:cNvPr id="4616" name="Google Shape;4616;p267"/>
          <p:cNvSpPr/>
          <p:nvPr>
            <p:ph idx="77" type="pic"/>
          </p:nvPr>
        </p:nvSpPr>
        <p:spPr>
          <a:xfrm>
            <a:off x="4101670" y="3024941"/>
            <a:ext cx="238200" cy="238200"/>
          </a:xfrm>
          <a:prstGeom prst="rect">
            <a:avLst/>
          </a:prstGeom>
          <a:noFill/>
          <a:ln>
            <a:noFill/>
          </a:ln>
        </p:spPr>
      </p:sp>
      <p:sp>
        <p:nvSpPr>
          <p:cNvPr id="4617" name="Google Shape;4617;p267"/>
          <p:cNvSpPr/>
          <p:nvPr>
            <p:ph idx="78" type="pic"/>
          </p:nvPr>
        </p:nvSpPr>
        <p:spPr>
          <a:xfrm>
            <a:off x="4377778" y="3024941"/>
            <a:ext cx="238200" cy="238200"/>
          </a:xfrm>
          <a:prstGeom prst="rect">
            <a:avLst/>
          </a:prstGeom>
          <a:noFill/>
          <a:ln>
            <a:noFill/>
          </a:ln>
        </p:spPr>
      </p:sp>
      <p:sp>
        <p:nvSpPr>
          <p:cNvPr id="4618" name="Google Shape;4618;p267"/>
          <p:cNvSpPr/>
          <p:nvPr>
            <p:ph idx="79" type="pic"/>
          </p:nvPr>
        </p:nvSpPr>
        <p:spPr>
          <a:xfrm>
            <a:off x="4653886" y="3024941"/>
            <a:ext cx="238200" cy="238200"/>
          </a:xfrm>
          <a:prstGeom prst="rect">
            <a:avLst/>
          </a:prstGeom>
          <a:noFill/>
          <a:ln>
            <a:noFill/>
          </a:ln>
        </p:spPr>
      </p:sp>
      <p:sp>
        <p:nvSpPr>
          <p:cNvPr id="4619" name="Google Shape;4619;p267"/>
          <p:cNvSpPr/>
          <p:nvPr>
            <p:ph idx="80" type="pic"/>
          </p:nvPr>
        </p:nvSpPr>
        <p:spPr>
          <a:xfrm>
            <a:off x="4929994" y="3024275"/>
            <a:ext cx="238200" cy="239400"/>
          </a:xfrm>
          <a:prstGeom prst="rect">
            <a:avLst/>
          </a:prstGeom>
          <a:noFill/>
          <a:ln>
            <a:noFill/>
          </a:ln>
        </p:spPr>
      </p:sp>
      <p:sp>
        <p:nvSpPr>
          <p:cNvPr id="4620" name="Google Shape;4620;p267"/>
          <p:cNvSpPr/>
          <p:nvPr>
            <p:ph idx="81" type="pic"/>
          </p:nvPr>
        </p:nvSpPr>
        <p:spPr>
          <a:xfrm>
            <a:off x="5206100" y="3024941"/>
            <a:ext cx="238200" cy="238200"/>
          </a:xfrm>
          <a:prstGeom prst="rect">
            <a:avLst/>
          </a:prstGeom>
          <a:noFill/>
          <a:ln>
            <a:noFill/>
          </a:ln>
        </p:spPr>
      </p:sp>
      <p:sp>
        <p:nvSpPr>
          <p:cNvPr id="4621" name="Google Shape;4621;p267"/>
          <p:cNvSpPr/>
          <p:nvPr>
            <p:ph idx="82" type="pic"/>
          </p:nvPr>
        </p:nvSpPr>
        <p:spPr>
          <a:xfrm>
            <a:off x="5482210" y="3054707"/>
            <a:ext cx="238200" cy="178800"/>
          </a:xfrm>
          <a:prstGeom prst="rect">
            <a:avLst/>
          </a:prstGeom>
          <a:noFill/>
          <a:ln>
            <a:noFill/>
          </a:ln>
        </p:spPr>
      </p:sp>
      <p:sp>
        <p:nvSpPr>
          <p:cNvPr id="4622" name="Google Shape;4622;p267"/>
          <p:cNvSpPr/>
          <p:nvPr>
            <p:ph idx="83" type="pic"/>
          </p:nvPr>
        </p:nvSpPr>
        <p:spPr>
          <a:xfrm>
            <a:off x="5763822" y="3030445"/>
            <a:ext cx="227100" cy="227100"/>
          </a:xfrm>
          <a:prstGeom prst="rect">
            <a:avLst/>
          </a:prstGeom>
          <a:noFill/>
          <a:ln>
            <a:noFill/>
          </a:ln>
        </p:spPr>
      </p:sp>
      <p:sp>
        <p:nvSpPr>
          <p:cNvPr id="4623" name="Google Shape;4623;p267"/>
          <p:cNvSpPr/>
          <p:nvPr>
            <p:ph idx="84" type="pic"/>
          </p:nvPr>
        </p:nvSpPr>
        <p:spPr>
          <a:xfrm>
            <a:off x="6034426" y="3024941"/>
            <a:ext cx="238200" cy="238200"/>
          </a:xfrm>
          <a:prstGeom prst="rect">
            <a:avLst/>
          </a:prstGeom>
          <a:noFill/>
          <a:ln>
            <a:noFill/>
          </a:ln>
        </p:spPr>
      </p:sp>
      <p:sp>
        <p:nvSpPr>
          <p:cNvPr id="4624" name="Google Shape;4624;p267"/>
          <p:cNvSpPr/>
          <p:nvPr>
            <p:ph idx="85" type="pic"/>
          </p:nvPr>
        </p:nvSpPr>
        <p:spPr>
          <a:xfrm>
            <a:off x="6310534" y="3024941"/>
            <a:ext cx="238200" cy="238200"/>
          </a:xfrm>
          <a:prstGeom prst="rect">
            <a:avLst/>
          </a:prstGeom>
          <a:noFill/>
          <a:ln>
            <a:noFill/>
          </a:ln>
        </p:spPr>
      </p:sp>
      <p:sp>
        <p:nvSpPr>
          <p:cNvPr id="4625" name="Google Shape;4625;p267"/>
          <p:cNvSpPr/>
          <p:nvPr>
            <p:ph idx="86" type="pic"/>
          </p:nvPr>
        </p:nvSpPr>
        <p:spPr>
          <a:xfrm>
            <a:off x="6586642" y="3024941"/>
            <a:ext cx="238200" cy="238200"/>
          </a:xfrm>
          <a:prstGeom prst="rect">
            <a:avLst/>
          </a:prstGeom>
          <a:noFill/>
          <a:ln>
            <a:noFill/>
          </a:ln>
        </p:spPr>
      </p:sp>
      <p:sp>
        <p:nvSpPr>
          <p:cNvPr id="4626" name="Google Shape;4626;p267"/>
          <p:cNvSpPr/>
          <p:nvPr>
            <p:ph idx="87" type="pic"/>
          </p:nvPr>
        </p:nvSpPr>
        <p:spPr>
          <a:xfrm>
            <a:off x="6862750" y="3024941"/>
            <a:ext cx="238200" cy="238200"/>
          </a:xfrm>
          <a:prstGeom prst="rect">
            <a:avLst/>
          </a:prstGeom>
          <a:noFill/>
          <a:ln>
            <a:noFill/>
          </a:ln>
        </p:spPr>
      </p:sp>
      <p:sp>
        <p:nvSpPr>
          <p:cNvPr id="4627" name="Google Shape;4627;p267"/>
          <p:cNvSpPr/>
          <p:nvPr>
            <p:ph idx="88" type="pic"/>
          </p:nvPr>
        </p:nvSpPr>
        <p:spPr>
          <a:xfrm>
            <a:off x="7138858" y="3024941"/>
            <a:ext cx="238200" cy="238200"/>
          </a:xfrm>
          <a:prstGeom prst="rect">
            <a:avLst/>
          </a:prstGeom>
          <a:noFill/>
          <a:ln>
            <a:noFill/>
          </a:ln>
        </p:spPr>
      </p:sp>
      <p:sp>
        <p:nvSpPr>
          <p:cNvPr id="4628" name="Google Shape;4628;p267"/>
          <p:cNvSpPr/>
          <p:nvPr>
            <p:ph idx="89" type="pic"/>
          </p:nvPr>
        </p:nvSpPr>
        <p:spPr>
          <a:xfrm>
            <a:off x="264242" y="3369172"/>
            <a:ext cx="238200" cy="238200"/>
          </a:xfrm>
          <a:prstGeom prst="rect">
            <a:avLst/>
          </a:prstGeom>
          <a:noFill/>
          <a:ln>
            <a:noFill/>
          </a:ln>
        </p:spPr>
      </p:sp>
      <p:sp>
        <p:nvSpPr>
          <p:cNvPr id="4629" name="Google Shape;4629;p267"/>
          <p:cNvSpPr/>
          <p:nvPr>
            <p:ph idx="90" type="pic"/>
          </p:nvPr>
        </p:nvSpPr>
        <p:spPr>
          <a:xfrm>
            <a:off x="531827" y="3369172"/>
            <a:ext cx="238200" cy="238200"/>
          </a:xfrm>
          <a:prstGeom prst="rect">
            <a:avLst/>
          </a:prstGeom>
          <a:noFill/>
          <a:ln>
            <a:noFill/>
          </a:ln>
        </p:spPr>
      </p:sp>
      <p:sp>
        <p:nvSpPr>
          <p:cNvPr id="4630" name="Google Shape;4630;p267"/>
          <p:cNvSpPr/>
          <p:nvPr>
            <p:ph idx="91" type="pic"/>
          </p:nvPr>
        </p:nvSpPr>
        <p:spPr>
          <a:xfrm>
            <a:off x="799414" y="3369172"/>
            <a:ext cx="238200" cy="238200"/>
          </a:xfrm>
          <a:prstGeom prst="rect">
            <a:avLst/>
          </a:prstGeom>
          <a:noFill/>
          <a:ln>
            <a:noFill/>
          </a:ln>
        </p:spPr>
      </p:sp>
      <p:sp>
        <p:nvSpPr>
          <p:cNvPr id="4631" name="Google Shape;4631;p267"/>
          <p:cNvSpPr/>
          <p:nvPr>
            <p:ph idx="92" type="pic"/>
          </p:nvPr>
        </p:nvSpPr>
        <p:spPr>
          <a:xfrm>
            <a:off x="1067000" y="3369172"/>
            <a:ext cx="238200" cy="238200"/>
          </a:xfrm>
          <a:prstGeom prst="rect">
            <a:avLst/>
          </a:prstGeom>
          <a:noFill/>
          <a:ln>
            <a:noFill/>
          </a:ln>
        </p:spPr>
      </p:sp>
      <p:sp>
        <p:nvSpPr>
          <p:cNvPr id="4632" name="Google Shape;4632;p267"/>
          <p:cNvSpPr/>
          <p:nvPr>
            <p:ph idx="93" type="pic"/>
          </p:nvPr>
        </p:nvSpPr>
        <p:spPr>
          <a:xfrm>
            <a:off x="1334585" y="3369172"/>
            <a:ext cx="238200" cy="238200"/>
          </a:xfrm>
          <a:prstGeom prst="rect">
            <a:avLst/>
          </a:prstGeom>
          <a:noFill/>
          <a:ln>
            <a:noFill/>
          </a:ln>
        </p:spPr>
      </p:sp>
      <p:sp>
        <p:nvSpPr>
          <p:cNvPr id="4633" name="Google Shape;4633;p267"/>
          <p:cNvSpPr/>
          <p:nvPr>
            <p:ph idx="94" type="pic"/>
          </p:nvPr>
        </p:nvSpPr>
        <p:spPr>
          <a:xfrm>
            <a:off x="1602170" y="3369172"/>
            <a:ext cx="238200" cy="238200"/>
          </a:xfrm>
          <a:prstGeom prst="rect">
            <a:avLst/>
          </a:prstGeom>
          <a:noFill/>
          <a:ln>
            <a:noFill/>
          </a:ln>
        </p:spPr>
      </p:sp>
      <p:sp>
        <p:nvSpPr>
          <p:cNvPr id="4634" name="Google Shape;4634;p267"/>
          <p:cNvSpPr/>
          <p:nvPr>
            <p:ph idx="95" type="pic"/>
          </p:nvPr>
        </p:nvSpPr>
        <p:spPr>
          <a:xfrm>
            <a:off x="1869757" y="3369172"/>
            <a:ext cx="238200" cy="238200"/>
          </a:xfrm>
          <a:prstGeom prst="rect">
            <a:avLst/>
          </a:prstGeom>
          <a:noFill/>
          <a:ln>
            <a:noFill/>
          </a:ln>
        </p:spPr>
      </p:sp>
      <p:sp>
        <p:nvSpPr>
          <p:cNvPr id="4635" name="Google Shape;4635;p267"/>
          <p:cNvSpPr/>
          <p:nvPr>
            <p:ph idx="96" type="pic"/>
          </p:nvPr>
        </p:nvSpPr>
        <p:spPr>
          <a:xfrm>
            <a:off x="2137342" y="3369172"/>
            <a:ext cx="238200" cy="238200"/>
          </a:xfrm>
          <a:prstGeom prst="rect">
            <a:avLst/>
          </a:prstGeom>
          <a:noFill/>
          <a:ln>
            <a:noFill/>
          </a:ln>
        </p:spPr>
      </p:sp>
      <p:sp>
        <p:nvSpPr>
          <p:cNvPr id="4636" name="Google Shape;4636;p267"/>
          <p:cNvSpPr/>
          <p:nvPr>
            <p:ph idx="97" type="pic"/>
          </p:nvPr>
        </p:nvSpPr>
        <p:spPr>
          <a:xfrm>
            <a:off x="2404928" y="3369172"/>
            <a:ext cx="238200" cy="238200"/>
          </a:xfrm>
          <a:prstGeom prst="rect">
            <a:avLst/>
          </a:prstGeom>
          <a:noFill/>
          <a:ln>
            <a:noFill/>
          </a:ln>
        </p:spPr>
      </p:sp>
      <p:sp>
        <p:nvSpPr>
          <p:cNvPr id="4637" name="Google Shape;4637;p267"/>
          <p:cNvSpPr/>
          <p:nvPr>
            <p:ph idx="98" type="pic"/>
          </p:nvPr>
        </p:nvSpPr>
        <p:spPr>
          <a:xfrm>
            <a:off x="2672513" y="3369172"/>
            <a:ext cx="238200" cy="238200"/>
          </a:xfrm>
          <a:prstGeom prst="rect">
            <a:avLst/>
          </a:prstGeom>
          <a:noFill/>
          <a:ln>
            <a:noFill/>
          </a:ln>
        </p:spPr>
      </p:sp>
      <p:sp>
        <p:nvSpPr>
          <p:cNvPr id="4638" name="Google Shape;4638;p267"/>
          <p:cNvSpPr/>
          <p:nvPr>
            <p:ph idx="99" type="pic"/>
          </p:nvPr>
        </p:nvSpPr>
        <p:spPr>
          <a:xfrm>
            <a:off x="2940098" y="3369172"/>
            <a:ext cx="238200" cy="238200"/>
          </a:xfrm>
          <a:prstGeom prst="rect">
            <a:avLst/>
          </a:prstGeom>
          <a:noFill/>
          <a:ln>
            <a:noFill/>
          </a:ln>
        </p:spPr>
      </p:sp>
      <p:sp>
        <p:nvSpPr>
          <p:cNvPr id="4639" name="Google Shape;4639;p267"/>
          <p:cNvSpPr/>
          <p:nvPr>
            <p:ph idx="100" type="pic"/>
          </p:nvPr>
        </p:nvSpPr>
        <p:spPr>
          <a:xfrm>
            <a:off x="3207685" y="3369172"/>
            <a:ext cx="238200" cy="238200"/>
          </a:xfrm>
          <a:prstGeom prst="rect">
            <a:avLst/>
          </a:prstGeom>
          <a:noFill/>
          <a:ln>
            <a:noFill/>
          </a:ln>
        </p:spPr>
      </p:sp>
      <p:sp>
        <p:nvSpPr>
          <p:cNvPr id="4640" name="Google Shape;4640;p267"/>
          <p:cNvSpPr/>
          <p:nvPr>
            <p:ph idx="101" type="pic"/>
          </p:nvPr>
        </p:nvSpPr>
        <p:spPr>
          <a:xfrm>
            <a:off x="3742856" y="3369172"/>
            <a:ext cx="238200" cy="238200"/>
          </a:xfrm>
          <a:prstGeom prst="rect">
            <a:avLst/>
          </a:prstGeom>
          <a:noFill/>
          <a:ln>
            <a:noFill/>
          </a:ln>
        </p:spPr>
      </p:sp>
      <p:sp>
        <p:nvSpPr>
          <p:cNvPr id="4641" name="Google Shape;4641;p267"/>
          <p:cNvSpPr/>
          <p:nvPr>
            <p:ph idx="102" type="pic"/>
          </p:nvPr>
        </p:nvSpPr>
        <p:spPr>
          <a:xfrm>
            <a:off x="3475270" y="3369172"/>
            <a:ext cx="238200" cy="238200"/>
          </a:xfrm>
          <a:prstGeom prst="rect">
            <a:avLst/>
          </a:prstGeom>
          <a:noFill/>
          <a:ln>
            <a:noFill/>
          </a:ln>
        </p:spPr>
      </p:sp>
      <p:sp>
        <p:nvSpPr>
          <p:cNvPr id="4642" name="Google Shape;4642;p267"/>
          <p:cNvSpPr/>
          <p:nvPr>
            <p:ph idx="103" type="pic"/>
          </p:nvPr>
        </p:nvSpPr>
        <p:spPr>
          <a:xfrm>
            <a:off x="4010441" y="3375401"/>
            <a:ext cx="238200" cy="225600"/>
          </a:xfrm>
          <a:prstGeom prst="rect">
            <a:avLst/>
          </a:prstGeom>
          <a:noFill/>
          <a:ln>
            <a:noFill/>
          </a:ln>
        </p:spPr>
      </p:sp>
      <p:sp>
        <p:nvSpPr>
          <p:cNvPr id="4643" name="Google Shape;4643;p267"/>
          <p:cNvSpPr/>
          <p:nvPr>
            <p:ph idx="104" type="pic"/>
          </p:nvPr>
        </p:nvSpPr>
        <p:spPr>
          <a:xfrm>
            <a:off x="4278026" y="3369172"/>
            <a:ext cx="238200" cy="238200"/>
          </a:xfrm>
          <a:prstGeom prst="rect">
            <a:avLst/>
          </a:prstGeom>
          <a:noFill/>
          <a:ln>
            <a:noFill/>
          </a:ln>
        </p:spPr>
      </p:sp>
      <p:sp>
        <p:nvSpPr>
          <p:cNvPr id="4644" name="Google Shape;4644;p267"/>
          <p:cNvSpPr/>
          <p:nvPr>
            <p:ph idx="105" type="pic"/>
          </p:nvPr>
        </p:nvSpPr>
        <p:spPr>
          <a:xfrm>
            <a:off x="4545613" y="3369172"/>
            <a:ext cx="238200" cy="238200"/>
          </a:xfrm>
          <a:prstGeom prst="rect">
            <a:avLst/>
          </a:prstGeom>
          <a:noFill/>
          <a:ln>
            <a:noFill/>
          </a:ln>
        </p:spPr>
      </p:sp>
      <p:sp>
        <p:nvSpPr>
          <p:cNvPr id="4645" name="Google Shape;4645;p267"/>
          <p:cNvSpPr/>
          <p:nvPr>
            <p:ph idx="106" type="pic"/>
          </p:nvPr>
        </p:nvSpPr>
        <p:spPr>
          <a:xfrm>
            <a:off x="5104293" y="3369172"/>
            <a:ext cx="191100" cy="238200"/>
          </a:xfrm>
          <a:prstGeom prst="rect">
            <a:avLst/>
          </a:prstGeom>
          <a:noFill/>
          <a:ln>
            <a:noFill/>
          </a:ln>
        </p:spPr>
      </p:sp>
      <p:sp>
        <p:nvSpPr>
          <p:cNvPr id="4646" name="Google Shape;4646;p267"/>
          <p:cNvSpPr/>
          <p:nvPr>
            <p:ph idx="107" type="pic"/>
          </p:nvPr>
        </p:nvSpPr>
        <p:spPr>
          <a:xfrm>
            <a:off x="4813198" y="3369172"/>
            <a:ext cx="238200" cy="238200"/>
          </a:xfrm>
          <a:prstGeom prst="rect">
            <a:avLst/>
          </a:prstGeom>
          <a:noFill/>
          <a:ln>
            <a:noFill/>
          </a:ln>
        </p:spPr>
      </p:sp>
      <p:sp>
        <p:nvSpPr>
          <p:cNvPr id="4647" name="Google Shape;4647;p267"/>
          <p:cNvSpPr/>
          <p:nvPr>
            <p:ph idx="108" type="pic"/>
          </p:nvPr>
        </p:nvSpPr>
        <p:spPr>
          <a:xfrm>
            <a:off x="5637289" y="3369172"/>
            <a:ext cx="195600" cy="238200"/>
          </a:xfrm>
          <a:prstGeom prst="rect">
            <a:avLst/>
          </a:prstGeom>
          <a:noFill/>
          <a:ln>
            <a:noFill/>
          </a:ln>
        </p:spPr>
      </p:sp>
      <p:sp>
        <p:nvSpPr>
          <p:cNvPr id="4648" name="Google Shape;4648;p267"/>
          <p:cNvSpPr/>
          <p:nvPr>
            <p:ph idx="109" type="pic"/>
          </p:nvPr>
        </p:nvSpPr>
        <p:spPr>
          <a:xfrm>
            <a:off x="5348369" y="3389677"/>
            <a:ext cx="238200" cy="197100"/>
          </a:xfrm>
          <a:prstGeom prst="rect">
            <a:avLst/>
          </a:prstGeom>
          <a:noFill/>
          <a:ln>
            <a:noFill/>
          </a:ln>
        </p:spPr>
      </p:sp>
      <p:sp>
        <p:nvSpPr>
          <p:cNvPr id="4649" name="Google Shape;4649;p267"/>
          <p:cNvSpPr/>
          <p:nvPr>
            <p:ph idx="110" type="pic"/>
          </p:nvPr>
        </p:nvSpPr>
        <p:spPr>
          <a:xfrm>
            <a:off x="5883541" y="3369172"/>
            <a:ext cx="238200" cy="238200"/>
          </a:xfrm>
          <a:prstGeom prst="rect">
            <a:avLst/>
          </a:prstGeom>
          <a:noFill/>
          <a:ln>
            <a:noFill/>
          </a:ln>
        </p:spPr>
      </p:sp>
      <p:sp>
        <p:nvSpPr>
          <p:cNvPr id="4650" name="Google Shape;4650;p267"/>
          <p:cNvSpPr/>
          <p:nvPr>
            <p:ph idx="111" type="pic"/>
          </p:nvPr>
        </p:nvSpPr>
        <p:spPr>
          <a:xfrm>
            <a:off x="6151126" y="3368446"/>
            <a:ext cx="238200" cy="239700"/>
          </a:xfrm>
          <a:prstGeom prst="rect">
            <a:avLst/>
          </a:prstGeom>
          <a:noFill/>
          <a:ln>
            <a:noFill/>
          </a:ln>
        </p:spPr>
      </p:sp>
      <p:sp>
        <p:nvSpPr>
          <p:cNvPr id="4651" name="Google Shape;4651;p267"/>
          <p:cNvSpPr/>
          <p:nvPr>
            <p:ph idx="112" type="pic"/>
          </p:nvPr>
        </p:nvSpPr>
        <p:spPr>
          <a:xfrm>
            <a:off x="6418712" y="3398937"/>
            <a:ext cx="238200" cy="178800"/>
          </a:xfrm>
          <a:prstGeom prst="rect">
            <a:avLst/>
          </a:prstGeom>
          <a:noFill/>
          <a:ln>
            <a:noFill/>
          </a:ln>
        </p:spPr>
      </p:sp>
      <p:sp>
        <p:nvSpPr>
          <p:cNvPr id="4652" name="Google Shape;4652;p267"/>
          <p:cNvSpPr/>
          <p:nvPr>
            <p:ph idx="113" type="pic"/>
          </p:nvPr>
        </p:nvSpPr>
        <p:spPr>
          <a:xfrm>
            <a:off x="6686297" y="3369172"/>
            <a:ext cx="238200" cy="238200"/>
          </a:xfrm>
          <a:prstGeom prst="rect">
            <a:avLst/>
          </a:prstGeom>
          <a:noFill/>
          <a:ln>
            <a:noFill/>
          </a:ln>
        </p:spPr>
      </p:sp>
      <p:sp>
        <p:nvSpPr>
          <p:cNvPr id="4653" name="Google Shape;4653;p267"/>
          <p:cNvSpPr/>
          <p:nvPr>
            <p:ph idx="114" type="pic"/>
          </p:nvPr>
        </p:nvSpPr>
        <p:spPr>
          <a:xfrm>
            <a:off x="6953882" y="3369172"/>
            <a:ext cx="238200" cy="238200"/>
          </a:xfrm>
          <a:prstGeom prst="rect">
            <a:avLst/>
          </a:prstGeom>
          <a:noFill/>
          <a:ln>
            <a:noFill/>
          </a:ln>
        </p:spPr>
      </p:sp>
      <p:sp>
        <p:nvSpPr>
          <p:cNvPr id="4654" name="Google Shape;4654;p267"/>
          <p:cNvSpPr/>
          <p:nvPr>
            <p:ph idx="115" type="pic"/>
          </p:nvPr>
        </p:nvSpPr>
        <p:spPr>
          <a:xfrm>
            <a:off x="7221469" y="3369172"/>
            <a:ext cx="238200" cy="238200"/>
          </a:xfrm>
          <a:prstGeom prst="rect">
            <a:avLst/>
          </a:prstGeom>
          <a:noFill/>
          <a:ln>
            <a:noFill/>
          </a:ln>
        </p:spPr>
      </p:sp>
      <p:sp>
        <p:nvSpPr>
          <p:cNvPr id="4655" name="Google Shape;4655;p267"/>
          <p:cNvSpPr txBox="1"/>
          <p:nvPr/>
        </p:nvSpPr>
        <p:spPr>
          <a:xfrm>
            <a:off x="235381" y="3845928"/>
            <a:ext cx="4425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Symbols</a:t>
            </a:r>
            <a:endParaRPr sz="1100"/>
          </a:p>
        </p:txBody>
      </p:sp>
      <p:sp>
        <p:nvSpPr>
          <p:cNvPr id="4656" name="Google Shape;4656;p267"/>
          <p:cNvSpPr/>
          <p:nvPr>
            <p:ph idx="116" type="pic"/>
          </p:nvPr>
        </p:nvSpPr>
        <p:spPr>
          <a:xfrm>
            <a:off x="1023428" y="4052458"/>
            <a:ext cx="238200" cy="238200"/>
          </a:xfrm>
          <a:prstGeom prst="rect">
            <a:avLst/>
          </a:prstGeom>
          <a:noFill/>
          <a:ln>
            <a:noFill/>
          </a:ln>
        </p:spPr>
      </p:sp>
      <p:sp>
        <p:nvSpPr>
          <p:cNvPr id="4657" name="Google Shape;4657;p267"/>
          <p:cNvSpPr/>
          <p:nvPr>
            <p:ph idx="117" type="pic"/>
          </p:nvPr>
        </p:nvSpPr>
        <p:spPr>
          <a:xfrm>
            <a:off x="223310" y="4052458"/>
            <a:ext cx="237000" cy="238200"/>
          </a:xfrm>
          <a:prstGeom prst="rect">
            <a:avLst/>
          </a:prstGeom>
          <a:noFill/>
          <a:ln>
            <a:noFill/>
          </a:ln>
        </p:spPr>
      </p:sp>
      <p:sp>
        <p:nvSpPr>
          <p:cNvPr id="4658" name="Google Shape;4658;p267"/>
          <p:cNvSpPr/>
          <p:nvPr>
            <p:ph idx="118" type="pic"/>
          </p:nvPr>
        </p:nvSpPr>
        <p:spPr>
          <a:xfrm>
            <a:off x="489593" y="4052458"/>
            <a:ext cx="238200" cy="238200"/>
          </a:xfrm>
          <a:prstGeom prst="rect">
            <a:avLst/>
          </a:prstGeom>
          <a:noFill/>
          <a:ln>
            <a:noFill/>
          </a:ln>
        </p:spPr>
      </p:sp>
      <p:sp>
        <p:nvSpPr>
          <p:cNvPr id="4659" name="Google Shape;4659;p267"/>
          <p:cNvSpPr/>
          <p:nvPr>
            <p:ph idx="119" type="pic"/>
          </p:nvPr>
        </p:nvSpPr>
        <p:spPr>
          <a:xfrm>
            <a:off x="786276" y="4082223"/>
            <a:ext cx="178800" cy="178800"/>
          </a:xfrm>
          <a:prstGeom prst="rect">
            <a:avLst/>
          </a:prstGeom>
          <a:noFill/>
          <a:ln>
            <a:noFill/>
          </a:ln>
        </p:spPr>
      </p:sp>
      <p:sp>
        <p:nvSpPr>
          <p:cNvPr id="4660" name="Google Shape;4660;p267"/>
          <p:cNvSpPr/>
          <p:nvPr>
            <p:ph idx="120" type="pic"/>
          </p:nvPr>
        </p:nvSpPr>
        <p:spPr>
          <a:xfrm>
            <a:off x="1290977" y="4052458"/>
            <a:ext cx="237000" cy="238200"/>
          </a:xfrm>
          <a:prstGeom prst="rect">
            <a:avLst/>
          </a:prstGeom>
          <a:noFill/>
          <a:ln>
            <a:noFill/>
          </a:ln>
        </p:spPr>
      </p:sp>
      <p:sp>
        <p:nvSpPr>
          <p:cNvPr id="4661" name="Google Shape;4661;p267"/>
          <p:cNvSpPr/>
          <p:nvPr>
            <p:ph idx="121" type="pic"/>
          </p:nvPr>
        </p:nvSpPr>
        <p:spPr>
          <a:xfrm>
            <a:off x="222677" y="4399178"/>
            <a:ext cx="238200" cy="209100"/>
          </a:xfrm>
          <a:prstGeom prst="rect">
            <a:avLst/>
          </a:prstGeom>
          <a:noFill/>
          <a:ln>
            <a:noFill/>
          </a:ln>
        </p:spPr>
      </p:sp>
      <p:sp>
        <p:nvSpPr>
          <p:cNvPr id="4662" name="Google Shape;4662;p267"/>
          <p:cNvSpPr/>
          <p:nvPr>
            <p:ph idx="122" type="pic"/>
          </p:nvPr>
        </p:nvSpPr>
        <p:spPr>
          <a:xfrm>
            <a:off x="513872" y="4384678"/>
            <a:ext cx="238200" cy="238200"/>
          </a:xfrm>
          <a:prstGeom prst="rect">
            <a:avLst/>
          </a:prstGeom>
          <a:noFill/>
          <a:ln>
            <a:noFill/>
          </a:ln>
        </p:spPr>
      </p:sp>
      <p:sp>
        <p:nvSpPr>
          <p:cNvPr id="4663" name="Google Shape;4663;p267"/>
          <p:cNvSpPr/>
          <p:nvPr>
            <p:ph idx="123" type="pic"/>
          </p:nvPr>
        </p:nvSpPr>
        <p:spPr>
          <a:xfrm>
            <a:off x="805700" y="4384678"/>
            <a:ext cx="237000" cy="238200"/>
          </a:xfrm>
          <a:prstGeom prst="rect">
            <a:avLst/>
          </a:prstGeom>
          <a:noFill/>
          <a:ln>
            <a:noFill/>
          </a:ln>
        </p:spPr>
      </p:sp>
      <p:sp>
        <p:nvSpPr>
          <p:cNvPr id="4664" name="Google Shape;4664;p267"/>
          <p:cNvSpPr/>
          <p:nvPr>
            <p:ph idx="124" type="pic"/>
          </p:nvPr>
        </p:nvSpPr>
        <p:spPr>
          <a:xfrm>
            <a:off x="3931685" y="4077833"/>
            <a:ext cx="238200" cy="187200"/>
          </a:xfrm>
          <a:prstGeom prst="rect">
            <a:avLst/>
          </a:prstGeom>
          <a:noFill/>
          <a:ln>
            <a:noFill/>
          </a:ln>
        </p:spPr>
      </p:sp>
      <p:sp>
        <p:nvSpPr>
          <p:cNvPr id="4665" name="Google Shape;4665;p267"/>
          <p:cNvSpPr/>
          <p:nvPr>
            <p:ph idx="125" type="pic"/>
          </p:nvPr>
        </p:nvSpPr>
        <p:spPr>
          <a:xfrm>
            <a:off x="4226431" y="4052458"/>
            <a:ext cx="238200" cy="238200"/>
          </a:xfrm>
          <a:prstGeom prst="rect">
            <a:avLst/>
          </a:prstGeom>
          <a:noFill/>
          <a:ln>
            <a:noFill/>
          </a:ln>
        </p:spPr>
      </p:sp>
      <p:sp>
        <p:nvSpPr>
          <p:cNvPr id="4666" name="Google Shape;4666;p267"/>
          <p:cNvSpPr/>
          <p:nvPr>
            <p:ph idx="126" type="pic"/>
          </p:nvPr>
        </p:nvSpPr>
        <p:spPr>
          <a:xfrm>
            <a:off x="5852771" y="4052458"/>
            <a:ext cx="188700" cy="238200"/>
          </a:xfrm>
          <a:prstGeom prst="rect">
            <a:avLst/>
          </a:prstGeom>
          <a:noFill/>
          <a:ln>
            <a:noFill/>
          </a:ln>
        </p:spPr>
      </p:sp>
      <p:sp>
        <p:nvSpPr>
          <p:cNvPr id="4667" name="Google Shape;4667;p267"/>
          <p:cNvSpPr/>
          <p:nvPr>
            <p:ph idx="127" type="pic"/>
          </p:nvPr>
        </p:nvSpPr>
        <p:spPr>
          <a:xfrm>
            <a:off x="1557262" y="4052458"/>
            <a:ext cx="238200" cy="238200"/>
          </a:xfrm>
          <a:prstGeom prst="rect">
            <a:avLst/>
          </a:prstGeom>
          <a:noFill/>
          <a:ln>
            <a:noFill/>
          </a:ln>
        </p:spPr>
      </p:sp>
      <p:sp>
        <p:nvSpPr>
          <p:cNvPr id="4668" name="Google Shape;4668;p267"/>
          <p:cNvSpPr/>
          <p:nvPr>
            <p:ph idx="128" type="pic"/>
          </p:nvPr>
        </p:nvSpPr>
        <p:spPr>
          <a:xfrm>
            <a:off x="1823542" y="4052458"/>
            <a:ext cx="239400" cy="238200"/>
          </a:xfrm>
          <a:prstGeom prst="rect">
            <a:avLst/>
          </a:prstGeom>
          <a:noFill/>
          <a:ln>
            <a:noFill/>
          </a:ln>
        </p:spPr>
      </p:sp>
      <p:sp>
        <p:nvSpPr>
          <p:cNvPr id="4669" name="Google Shape;4669;p267"/>
          <p:cNvSpPr/>
          <p:nvPr>
            <p:ph idx="129" type="pic"/>
          </p:nvPr>
        </p:nvSpPr>
        <p:spPr>
          <a:xfrm>
            <a:off x="2943572" y="4086431"/>
            <a:ext cx="134700" cy="170100"/>
          </a:xfrm>
          <a:prstGeom prst="rect">
            <a:avLst/>
          </a:prstGeom>
          <a:noFill/>
          <a:ln>
            <a:noFill/>
          </a:ln>
        </p:spPr>
      </p:sp>
      <p:sp>
        <p:nvSpPr>
          <p:cNvPr id="4670" name="Google Shape;4670;p267"/>
          <p:cNvSpPr/>
          <p:nvPr>
            <p:ph idx="130" type="pic"/>
          </p:nvPr>
        </p:nvSpPr>
        <p:spPr>
          <a:xfrm>
            <a:off x="2091095" y="4052458"/>
            <a:ext cx="238200" cy="238200"/>
          </a:xfrm>
          <a:prstGeom prst="rect">
            <a:avLst/>
          </a:prstGeom>
          <a:noFill/>
          <a:ln>
            <a:noFill/>
          </a:ln>
        </p:spPr>
      </p:sp>
      <p:sp>
        <p:nvSpPr>
          <p:cNvPr id="4671" name="Google Shape;4671;p267"/>
          <p:cNvSpPr/>
          <p:nvPr>
            <p:ph idx="131" type="pic"/>
          </p:nvPr>
        </p:nvSpPr>
        <p:spPr>
          <a:xfrm>
            <a:off x="2357375" y="4052458"/>
            <a:ext cx="239400" cy="238200"/>
          </a:xfrm>
          <a:prstGeom prst="rect">
            <a:avLst/>
          </a:prstGeom>
          <a:noFill/>
          <a:ln>
            <a:noFill/>
          </a:ln>
        </p:spPr>
      </p:sp>
      <p:sp>
        <p:nvSpPr>
          <p:cNvPr id="4672" name="Google Shape;4672;p267"/>
          <p:cNvSpPr/>
          <p:nvPr>
            <p:ph idx="132" type="pic"/>
          </p:nvPr>
        </p:nvSpPr>
        <p:spPr>
          <a:xfrm>
            <a:off x="3158126" y="4052458"/>
            <a:ext cx="239400" cy="238200"/>
          </a:xfrm>
          <a:prstGeom prst="rect">
            <a:avLst/>
          </a:prstGeom>
          <a:noFill/>
          <a:ln>
            <a:noFill/>
          </a:ln>
        </p:spPr>
      </p:sp>
      <p:sp>
        <p:nvSpPr>
          <p:cNvPr id="4673" name="Google Shape;4673;p267"/>
          <p:cNvSpPr/>
          <p:nvPr>
            <p:ph idx="133" type="pic"/>
          </p:nvPr>
        </p:nvSpPr>
        <p:spPr>
          <a:xfrm>
            <a:off x="3425680" y="4052458"/>
            <a:ext cx="238200" cy="238200"/>
          </a:xfrm>
          <a:prstGeom prst="rect">
            <a:avLst/>
          </a:prstGeom>
          <a:noFill/>
          <a:ln>
            <a:noFill/>
          </a:ln>
        </p:spPr>
      </p:sp>
      <p:sp>
        <p:nvSpPr>
          <p:cNvPr id="4674" name="Google Shape;4674;p267"/>
          <p:cNvSpPr/>
          <p:nvPr>
            <p:ph idx="134" type="pic"/>
          </p:nvPr>
        </p:nvSpPr>
        <p:spPr>
          <a:xfrm>
            <a:off x="3665779" y="4052458"/>
            <a:ext cx="239400" cy="238200"/>
          </a:xfrm>
          <a:prstGeom prst="rect">
            <a:avLst/>
          </a:prstGeom>
          <a:noFill/>
          <a:ln>
            <a:noFill/>
          </a:ln>
        </p:spPr>
      </p:sp>
      <p:sp>
        <p:nvSpPr>
          <p:cNvPr id="4675" name="Google Shape;4675;p267"/>
          <p:cNvSpPr/>
          <p:nvPr>
            <p:ph idx="135" type="pic"/>
          </p:nvPr>
        </p:nvSpPr>
        <p:spPr>
          <a:xfrm>
            <a:off x="4492711" y="4052458"/>
            <a:ext cx="239400" cy="238200"/>
          </a:xfrm>
          <a:prstGeom prst="rect">
            <a:avLst/>
          </a:prstGeom>
          <a:noFill/>
          <a:ln>
            <a:noFill/>
          </a:ln>
        </p:spPr>
      </p:sp>
      <p:sp>
        <p:nvSpPr>
          <p:cNvPr id="4676" name="Google Shape;4676;p267"/>
          <p:cNvSpPr/>
          <p:nvPr>
            <p:ph idx="136" type="pic"/>
          </p:nvPr>
        </p:nvSpPr>
        <p:spPr>
          <a:xfrm>
            <a:off x="5584525" y="4052458"/>
            <a:ext cx="191100" cy="238200"/>
          </a:xfrm>
          <a:prstGeom prst="rect">
            <a:avLst/>
          </a:prstGeom>
          <a:noFill/>
          <a:ln>
            <a:noFill/>
          </a:ln>
        </p:spPr>
      </p:sp>
      <p:sp>
        <p:nvSpPr>
          <p:cNvPr id="4677" name="Google Shape;4677;p267"/>
          <p:cNvSpPr/>
          <p:nvPr>
            <p:ph idx="137" type="pic"/>
          </p:nvPr>
        </p:nvSpPr>
        <p:spPr>
          <a:xfrm>
            <a:off x="5294732" y="4052458"/>
            <a:ext cx="237000" cy="238200"/>
          </a:xfrm>
          <a:prstGeom prst="rect">
            <a:avLst/>
          </a:prstGeom>
          <a:noFill/>
          <a:ln>
            <a:noFill/>
          </a:ln>
        </p:spPr>
      </p:sp>
      <p:sp>
        <p:nvSpPr>
          <p:cNvPr id="4678" name="Google Shape;4678;p267"/>
          <p:cNvSpPr/>
          <p:nvPr>
            <p:ph idx="138" type="pic"/>
          </p:nvPr>
        </p:nvSpPr>
        <p:spPr>
          <a:xfrm>
            <a:off x="4760264" y="4052458"/>
            <a:ext cx="238200" cy="238200"/>
          </a:xfrm>
          <a:prstGeom prst="rect">
            <a:avLst/>
          </a:prstGeom>
          <a:noFill/>
          <a:ln>
            <a:noFill/>
          </a:ln>
        </p:spPr>
      </p:sp>
      <p:sp>
        <p:nvSpPr>
          <p:cNvPr id="4679" name="Google Shape;4679;p267"/>
          <p:cNvSpPr/>
          <p:nvPr>
            <p:ph idx="139" type="pic"/>
          </p:nvPr>
        </p:nvSpPr>
        <p:spPr>
          <a:xfrm>
            <a:off x="6094849" y="4058546"/>
            <a:ext cx="238200" cy="225900"/>
          </a:xfrm>
          <a:prstGeom prst="rect">
            <a:avLst/>
          </a:prstGeom>
          <a:noFill/>
          <a:ln>
            <a:noFill/>
          </a:ln>
        </p:spPr>
      </p:sp>
      <p:sp>
        <p:nvSpPr>
          <p:cNvPr id="4680" name="Google Shape;4680;p267"/>
          <p:cNvSpPr/>
          <p:nvPr>
            <p:ph idx="140" type="pic"/>
          </p:nvPr>
        </p:nvSpPr>
        <p:spPr>
          <a:xfrm>
            <a:off x="6361766" y="4057900"/>
            <a:ext cx="238200" cy="227400"/>
          </a:xfrm>
          <a:prstGeom prst="rect">
            <a:avLst/>
          </a:prstGeom>
          <a:noFill/>
          <a:ln>
            <a:noFill/>
          </a:ln>
        </p:spPr>
      </p:sp>
      <p:sp>
        <p:nvSpPr>
          <p:cNvPr id="4681" name="Google Shape;4681;p267"/>
          <p:cNvSpPr/>
          <p:nvPr>
            <p:ph idx="141" type="pic"/>
          </p:nvPr>
        </p:nvSpPr>
        <p:spPr>
          <a:xfrm>
            <a:off x="5027182" y="4052458"/>
            <a:ext cx="238200" cy="238200"/>
          </a:xfrm>
          <a:prstGeom prst="rect">
            <a:avLst/>
          </a:prstGeom>
          <a:noFill/>
          <a:ln>
            <a:noFill/>
          </a:ln>
        </p:spPr>
      </p:sp>
      <p:sp>
        <p:nvSpPr>
          <p:cNvPr id="4682" name="Google Shape;4682;p267"/>
          <p:cNvSpPr/>
          <p:nvPr>
            <p:ph idx="142" type="pic"/>
          </p:nvPr>
        </p:nvSpPr>
        <p:spPr>
          <a:xfrm>
            <a:off x="6628682" y="4052458"/>
            <a:ext cx="238200" cy="238200"/>
          </a:xfrm>
          <a:prstGeom prst="rect">
            <a:avLst/>
          </a:prstGeom>
          <a:noFill/>
          <a:ln>
            <a:noFill/>
          </a:ln>
        </p:spPr>
      </p:sp>
      <p:sp>
        <p:nvSpPr>
          <p:cNvPr id="4683" name="Google Shape;4683;p267"/>
          <p:cNvSpPr/>
          <p:nvPr>
            <p:ph idx="143" type="pic"/>
          </p:nvPr>
        </p:nvSpPr>
        <p:spPr>
          <a:xfrm>
            <a:off x="2996516" y="4479472"/>
            <a:ext cx="238200" cy="48600"/>
          </a:xfrm>
          <a:prstGeom prst="rect">
            <a:avLst/>
          </a:prstGeom>
          <a:noFill/>
          <a:ln>
            <a:noFill/>
          </a:ln>
        </p:spPr>
      </p:sp>
      <p:sp>
        <p:nvSpPr>
          <p:cNvPr id="4684" name="Google Shape;4684;p267"/>
          <p:cNvSpPr/>
          <p:nvPr>
            <p:ph idx="144" type="pic"/>
          </p:nvPr>
        </p:nvSpPr>
        <p:spPr>
          <a:xfrm>
            <a:off x="6895600" y="4052458"/>
            <a:ext cx="238200" cy="238200"/>
          </a:xfrm>
          <a:prstGeom prst="rect">
            <a:avLst/>
          </a:prstGeom>
          <a:noFill/>
          <a:ln>
            <a:noFill/>
          </a:ln>
        </p:spPr>
      </p:sp>
      <p:sp>
        <p:nvSpPr>
          <p:cNvPr id="4685" name="Google Shape;4685;p267"/>
          <p:cNvSpPr/>
          <p:nvPr>
            <p:ph idx="145" type="pic"/>
          </p:nvPr>
        </p:nvSpPr>
        <p:spPr>
          <a:xfrm>
            <a:off x="7162516" y="4052458"/>
            <a:ext cx="238200" cy="238200"/>
          </a:xfrm>
          <a:prstGeom prst="rect">
            <a:avLst/>
          </a:prstGeom>
          <a:noFill/>
          <a:ln>
            <a:noFill/>
          </a:ln>
        </p:spPr>
      </p:sp>
      <p:sp>
        <p:nvSpPr>
          <p:cNvPr id="4686" name="Google Shape;4686;p267"/>
          <p:cNvSpPr/>
          <p:nvPr>
            <p:ph idx="146" type="pic"/>
          </p:nvPr>
        </p:nvSpPr>
        <p:spPr>
          <a:xfrm>
            <a:off x="7429433" y="4052458"/>
            <a:ext cx="238200" cy="238200"/>
          </a:xfrm>
          <a:prstGeom prst="rect">
            <a:avLst/>
          </a:prstGeom>
          <a:noFill/>
          <a:ln>
            <a:noFill/>
          </a:ln>
        </p:spPr>
      </p:sp>
      <p:sp>
        <p:nvSpPr>
          <p:cNvPr id="4687" name="Google Shape;4687;p267"/>
          <p:cNvSpPr/>
          <p:nvPr>
            <p:ph idx="147" type="pic"/>
          </p:nvPr>
        </p:nvSpPr>
        <p:spPr>
          <a:xfrm>
            <a:off x="7696982" y="4052458"/>
            <a:ext cx="237000" cy="238200"/>
          </a:xfrm>
          <a:prstGeom prst="rect">
            <a:avLst/>
          </a:prstGeom>
          <a:noFill/>
          <a:ln>
            <a:noFill/>
          </a:ln>
        </p:spPr>
      </p:sp>
      <p:sp>
        <p:nvSpPr>
          <p:cNvPr id="4688" name="Google Shape;4688;p267"/>
          <p:cNvSpPr/>
          <p:nvPr>
            <p:ph idx="148" type="pic"/>
          </p:nvPr>
        </p:nvSpPr>
        <p:spPr>
          <a:xfrm>
            <a:off x="7963267" y="4052458"/>
            <a:ext cx="238200" cy="238200"/>
          </a:xfrm>
          <a:prstGeom prst="rect">
            <a:avLst/>
          </a:prstGeom>
          <a:noFill/>
          <a:ln>
            <a:noFill/>
          </a:ln>
        </p:spPr>
      </p:sp>
      <p:sp>
        <p:nvSpPr>
          <p:cNvPr id="4689" name="Google Shape;4689;p267"/>
          <p:cNvSpPr/>
          <p:nvPr>
            <p:ph idx="149" type="pic"/>
          </p:nvPr>
        </p:nvSpPr>
        <p:spPr>
          <a:xfrm>
            <a:off x="2414125" y="4437714"/>
            <a:ext cx="238200" cy="132000"/>
          </a:xfrm>
          <a:prstGeom prst="rect">
            <a:avLst/>
          </a:prstGeom>
          <a:noFill/>
          <a:ln>
            <a:noFill/>
          </a:ln>
        </p:spPr>
      </p:sp>
      <p:sp>
        <p:nvSpPr>
          <p:cNvPr id="4690" name="Google Shape;4690;p267"/>
          <p:cNvSpPr/>
          <p:nvPr>
            <p:ph idx="150" type="pic"/>
          </p:nvPr>
        </p:nvSpPr>
        <p:spPr>
          <a:xfrm>
            <a:off x="8230817" y="4052458"/>
            <a:ext cx="237000" cy="238200"/>
          </a:xfrm>
          <a:prstGeom prst="rect">
            <a:avLst/>
          </a:prstGeom>
          <a:noFill/>
          <a:ln>
            <a:noFill/>
          </a:ln>
        </p:spPr>
      </p:sp>
      <p:sp>
        <p:nvSpPr>
          <p:cNvPr id="4691" name="Google Shape;4691;p267"/>
          <p:cNvSpPr/>
          <p:nvPr>
            <p:ph idx="151" type="pic"/>
          </p:nvPr>
        </p:nvSpPr>
        <p:spPr>
          <a:xfrm>
            <a:off x="8497100" y="4052458"/>
            <a:ext cx="238200" cy="238200"/>
          </a:xfrm>
          <a:prstGeom prst="rect">
            <a:avLst/>
          </a:prstGeom>
          <a:noFill/>
          <a:ln>
            <a:noFill/>
          </a:ln>
        </p:spPr>
      </p:sp>
      <p:sp>
        <p:nvSpPr>
          <p:cNvPr id="4692" name="Google Shape;4692;p267"/>
          <p:cNvSpPr/>
          <p:nvPr>
            <p:ph idx="152" type="pic"/>
          </p:nvPr>
        </p:nvSpPr>
        <p:spPr>
          <a:xfrm>
            <a:off x="1096262" y="4411910"/>
            <a:ext cx="238200" cy="183600"/>
          </a:xfrm>
          <a:prstGeom prst="rect">
            <a:avLst/>
          </a:prstGeom>
          <a:noFill/>
          <a:ln>
            <a:noFill/>
          </a:ln>
        </p:spPr>
      </p:sp>
      <p:sp>
        <p:nvSpPr>
          <p:cNvPr id="4693" name="Google Shape;4693;p267"/>
          <p:cNvSpPr/>
          <p:nvPr>
            <p:ph idx="153" type="pic"/>
          </p:nvPr>
        </p:nvSpPr>
        <p:spPr>
          <a:xfrm>
            <a:off x="8764651" y="4052458"/>
            <a:ext cx="237000" cy="238200"/>
          </a:xfrm>
          <a:prstGeom prst="rect">
            <a:avLst/>
          </a:prstGeom>
          <a:noFill/>
          <a:ln>
            <a:noFill/>
          </a:ln>
        </p:spPr>
      </p:sp>
      <p:sp>
        <p:nvSpPr>
          <p:cNvPr id="4694" name="Google Shape;4694;p267"/>
          <p:cNvSpPr/>
          <p:nvPr>
            <p:ph idx="154" type="pic"/>
          </p:nvPr>
        </p:nvSpPr>
        <p:spPr>
          <a:xfrm>
            <a:off x="1678652" y="4384678"/>
            <a:ext cx="238200" cy="238200"/>
          </a:xfrm>
          <a:prstGeom prst="rect">
            <a:avLst/>
          </a:prstGeom>
          <a:noFill/>
          <a:ln>
            <a:noFill/>
          </a:ln>
        </p:spPr>
      </p:sp>
      <p:sp>
        <p:nvSpPr>
          <p:cNvPr id="4695" name="Google Shape;4695;p267"/>
          <p:cNvSpPr/>
          <p:nvPr>
            <p:ph idx="155" type="pic"/>
          </p:nvPr>
        </p:nvSpPr>
        <p:spPr>
          <a:xfrm>
            <a:off x="1387457" y="4384678"/>
            <a:ext cx="238200" cy="238200"/>
          </a:xfrm>
          <a:prstGeom prst="rect">
            <a:avLst/>
          </a:prstGeom>
          <a:noFill/>
          <a:ln>
            <a:noFill/>
          </a:ln>
        </p:spPr>
      </p:sp>
      <p:sp>
        <p:nvSpPr>
          <p:cNvPr id="4696" name="Google Shape;4696;p267"/>
          <p:cNvSpPr/>
          <p:nvPr>
            <p:ph idx="156" type="pic"/>
          </p:nvPr>
        </p:nvSpPr>
        <p:spPr>
          <a:xfrm>
            <a:off x="1926347" y="4384678"/>
            <a:ext cx="239400" cy="238200"/>
          </a:xfrm>
          <a:prstGeom prst="rect">
            <a:avLst/>
          </a:prstGeom>
          <a:noFill/>
          <a:ln>
            <a:noFill/>
          </a:ln>
        </p:spPr>
      </p:sp>
      <p:sp>
        <p:nvSpPr>
          <p:cNvPr id="4697" name="Google Shape;4697;p267"/>
          <p:cNvSpPr/>
          <p:nvPr>
            <p:ph idx="157" type="pic"/>
          </p:nvPr>
        </p:nvSpPr>
        <p:spPr>
          <a:xfrm>
            <a:off x="2122930" y="4384678"/>
            <a:ext cx="238200" cy="238200"/>
          </a:xfrm>
          <a:prstGeom prst="rect">
            <a:avLst/>
          </a:prstGeom>
          <a:noFill/>
          <a:ln>
            <a:noFill/>
          </a:ln>
        </p:spPr>
      </p:sp>
      <p:sp>
        <p:nvSpPr>
          <p:cNvPr id="4698" name="Google Shape;4698;p267"/>
          <p:cNvSpPr/>
          <p:nvPr>
            <p:ph idx="158" type="pic"/>
          </p:nvPr>
        </p:nvSpPr>
        <p:spPr>
          <a:xfrm>
            <a:off x="2759438" y="4384678"/>
            <a:ext cx="129900" cy="238200"/>
          </a:xfrm>
          <a:prstGeom prst="rect">
            <a:avLst/>
          </a:prstGeom>
          <a:noFill/>
          <a:ln>
            <a:noFill/>
          </a:ln>
        </p:spPr>
      </p:sp>
      <p:sp>
        <p:nvSpPr>
          <p:cNvPr id="4699" name="Google Shape;4699;p267"/>
          <p:cNvSpPr/>
          <p:nvPr>
            <p:ph idx="159" type="pic"/>
          </p:nvPr>
        </p:nvSpPr>
        <p:spPr>
          <a:xfrm>
            <a:off x="3287711" y="4384678"/>
            <a:ext cx="238200" cy="238200"/>
          </a:xfrm>
          <a:prstGeom prst="rect">
            <a:avLst/>
          </a:prstGeom>
          <a:noFill/>
          <a:ln>
            <a:noFill/>
          </a:ln>
        </p:spPr>
      </p:sp>
      <p:sp>
        <p:nvSpPr>
          <p:cNvPr id="4700" name="Google Shape;4700;p267"/>
          <p:cNvSpPr/>
          <p:nvPr>
            <p:ph idx="160" type="pic"/>
          </p:nvPr>
        </p:nvSpPr>
        <p:spPr>
          <a:xfrm>
            <a:off x="3625373" y="4430435"/>
            <a:ext cx="145200" cy="146700"/>
          </a:xfrm>
          <a:prstGeom prst="rect">
            <a:avLst/>
          </a:prstGeom>
          <a:noFill/>
          <a:ln>
            <a:noFill/>
          </a:ln>
        </p:spPr>
      </p:sp>
      <p:sp>
        <p:nvSpPr>
          <p:cNvPr id="4701" name="Google Shape;4701;p267"/>
          <p:cNvSpPr/>
          <p:nvPr>
            <p:ph idx="161" type="pic"/>
          </p:nvPr>
        </p:nvSpPr>
        <p:spPr>
          <a:xfrm flipH="1" rot="10800000">
            <a:off x="2676654" y="4086509"/>
            <a:ext cx="134700" cy="170100"/>
          </a:xfrm>
          <a:prstGeom prst="rect">
            <a:avLst/>
          </a:prstGeom>
          <a:noFill/>
          <a:ln>
            <a:noFill/>
          </a:ln>
        </p:spPr>
      </p:sp>
      <p:pic>
        <p:nvPicPr>
          <p:cNvPr descr="Image" id="4702" name="Google Shape;4702;p267"/>
          <p:cNvPicPr preferRelativeResize="0"/>
          <p:nvPr/>
        </p:nvPicPr>
        <p:blipFill rotWithShape="1">
          <a:blip r:embed="rId2">
            <a:alphaModFix/>
          </a:blip>
          <a:srcRect b="0" l="0" r="0" t="0"/>
          <a:stretch/>
        </p:blipFill>
        <p:spPr>
          <a:xfrm>
            <a:off x="8137733" y="4694156"/>
            <a:ext cx="239399" cy="238125"/>
          </a:xfrm>
          <a:prstGeom prst="rect">
            <a:avLst/>
          </a:prstGeom>
          <a:noFill/>
          <a:ln>
            <a:noFill/>
          </a:ln>
        </p:spPr>
      </p:pic>
      <p:sp>
        <p:nvSpPr>
          <p:cNvPr id="4703" name="Google Shape;4703;p267"/>
          <p:cNvSpPr/>
          <p:nvPr>
            <p:ph idx="162" type="pic"/>
          </p:nvPr>
        </p:nvSpPr>
        <p:spPr>
          <a:xfrm>
            <a:off x="7845196" y="4694156"/>
            <a:ext cx="238200" cy="238200"/>
          </a:xfrm>
          <a:prstGeom prst="rect">
            <a:avLst/>
          </a:prstGeom>
          <a:noFill/>
          <a:ln>
            <a:noFill/>
          </a:ln>
        </p:spPr>
      </p:sp>
      <p:sp>
        <p:nvSpPr>
          <p:cNvPr id="4704" name="Google Shape;4704;p267"/>
          <p:cNvSpPr/>
          <p:nvPr>
            <p:ph idx="163" type="pic"/>
          </p:nvPr>
        </p:nvSpPr>
        <p:spPr>
          <a:xfrm>
            <a:off x="7551385" y="4694156"/>
            <a:ext cx="239400" cy="238200"/>
          </a:xfrm>
          <a:prstGeom prst="rect">
            <a:avLst/>
          </a:prstGeom>
          <a:noFill/>
          <a:ln>
            <a:noFill/>
          </a:ln>
        </p:spPr>
      </p:sp>
      <p:sp>
        <p:nvSpPr>
          <p:cNvPr id="4705" name="Google Shape;4705;p267"/>
          <p:cNvSpPr/>
          <p:nvPr>
            <p:ph idx="164" type="pic"/>
          </p:nvPr>
        </p:nvSpPr>
        <p:spPr>
          <a:xfrm>
            <a:off x="7258211" y="4694156"/>
            <a:ext cx="239400" cy="238200"/>
          </a:xfrm>
          <a:prstGeom prst="rect">
            <a:avLst/>
          </a:prstGeom>
          <a:noFill/>
          <a:ln>
            <a:noFill/>
          </a:ln>
        </p:spPr>
      </p:sp>
      <p:sp>
        <p:nvSpPr>
          <p:cNvPr id="4706" name="Google Shape;4706;p267"/>
          <p:cNvSpPr/>
          <p:nvPr>
            <p:ph idx="165" type="pic"/>
          </p:nvPr>
        </p:nvSpPr>
        <p:spPr>
          <a:xfrm>
            <a:off x="6965674" y="4694156"/>
            <a:ext cx="238200" cy="238200"/>
          </a:xfrm>
          <a:prstGeom prst="rect">
            <a:avLst/>
          </a:prstGeom>
          <a:noFill/>
          <a:ln>
            <a:noFill/>
          </a:ln>
        </p:spPr>
      </p:sp>
      <p:sp>
        <p:nvSpPr>
          <p:cNvPr id="4707" name="Google Shape;4707;p267"/>
          <p:cNvSpPr/>
          <p:nvPr>
            <p:ph idx="166" type="pic"/>
          </p:nvPr>
        </p:nvSpPr>
        <p:spPr>
          <a:xfrm>
            <a:off x="6673133" y="4694156"/>
            <a:ext cx="237000" cy="238200"/>
          </a:xfrm>
          <a:prstGeom prst="rect">
            <a:avLst/>
          </a:prstGeom>
          <a:noFill/>
          <a:ln>
            <a:noFill/>
          </a:ln>
        </p:spPr>
      </p:sp>
      <p:sp>
        <p:nvSpPr>
          <p:cNvPr id="4708" name="Google Shape;4708;p267"/>
          <p:cNvSpPr/>
          <p:nvPr>
            <p:ph idx="167" type="pic"/>
          </p:nvPr>
        </p:nvSpPr>
        <p:spPr>
          <a:xfrm>
            <a:off x="6379327" y="4694156"/>
            <a:ext cx="238200" cy="238200"/>
          </a:xfrm>
          <a:prstGeom prst="rect">
            <a:avLst/>
          </a:prstGeom>
          <a:noFill/>
          <a:ln>
            <a:noFill/>
          </a:ln>
        </p:spPr>
      </p:sp>
      <p:sp>
        <p:nvSpPr>
          <p:cNvPr id="4709" name="Google Shape;4709;p267"/>
          <p:cNvSpPr/>
          <p:nvPr>
            <p:ph idx="168" type="pic"/>
          </p:nvPr>
        </p:nvSpPr>
        <p:spPr>
          <a:xfrm>
            <a:off x="6086153" y="4694156"/>
            <a:ext cx="238200" cy="238200"/>
          </a:xfrm>
          <a:prstGeom prst="rect">
            <a:avLst/>
          </a:prstGeom>
          <a:noFill/>
          <a:ln>
            <a:noFill/>
          </a:ln>
        </p:spPr>
      </p:sp>
      <p:sp>
        <p:nvSpPr>
          <p:cNvPr id="4710" name="Google Shape;4710;p267"/>
          <p:cNvSpPr/>
          <p:nvPr>
            <p:ph idx="169" type="pic"/>
          </p:nvPr>
        </p:nvSpPr>
        <p:spPr>
          <a:xfrm>
            <a:off x="5793611" y="4694156"/>
            <a:ext cx="237000" cy="238200"/>
          </a:xfrm>
          <a:prstGeom prst="rect">
            <a:avLst/>
          </a:prstGeom>
          <a:noFill/>
          <a:ln>
            <a:noFill/>
          </a:ln>
        </p:spPr>
      </p:sp>
      <p:sp>
        <p:nvSpPr>
          <p:cNvPr id="4711" name="Google Shape;4711;p267"/>
          <p:cNvSpPr/>
          <p:nvPr>
            <p:ph idx="170" type="pic"/>
          </p:nvPr>
        </p:nvSpPr>
        <p:spPr>
          <a:xfrm>
            <a:off x="5499806" y="4694156"/>
            <a:ext cx="238200" cy="238200"/>
          </a:xfrm>
          <a:prstGeom prst="rect">
            <a:avLst/>
          </a:prstGeom>
          <a:noFill/>
          <a:ln>
            <a:noFill/>
          </a:ln>
        </p:spPr>
      </p:sp>
      <p:sp>
        <p:nvSpPr>
          <p:cNvPr id="4712" name="Google Shape;4712;p267"/>
          <p:cNvSpPr/>
          <p:nvPr>
            <p:ph idx="171" type="pic"/>
          </p:nvPr>
        </p:nvSpPr>
        <p:spPr>
          <a:xfrm>
            <a:off x="5206631" y="4694156"/>
            <a:ext cx="238200" cy="238200"/>
          </a:xfrm>
          <a:prstGeom prst="rect">
            <a:avLst/>
          </a:prstGeom>
          <a:noFill/>
          <a:ln>
            <a:noFill/>
          </a:ln>
        </p:spPr>
      </p:sp>
      <p:sp>
        <p:nvSpPr>
          <p:cNvPr id="4713" name="Google Shape;4713;p267"/>
          <p:cNvSpPr/>
          <p:nvPr>
            <p:ph idx="172" type="pic"/>
          </p:nvPr>
        </p:nvSpPr>
        <p:spPr>
          <a:xfrm>
            <a:off x="4914091" y="4694156"/>
            <a:ext cx="237000" cy="238200"/>
          </a:xfrm>
          <a:prstGeom prst="rect">
            <a:avLst/>
          </a:prstGeom>
          <a:noFill/>
          <a:ln>
            <a:noFill/>
          </a:ln>
        </p:spPr>
      </p:sp>
      <p:sp>
        <p:nvSpPr>
          <p:cNvPr id="4714" name="Google Shape;4714;p267"/>
          <p:cNvSpPr/>
          <p:nvPr>
            <p:ph idx="173" type="pic"/>
          </p:nvPr>
        </p:nvSpPr>
        <p:spPr>
          <a:xfrm>
            <a:off x="4620284" y="4694156"/>
            <a:ext cx="238200" cy="238200"/>
          </a:xfrm>
          <a:prstGeom prst="rect">
            <a:avLst/>
          </a:prstGeom>
          <a:noFill/>
          <a:ln>
            <a:noFill/>
          </a:ln>
        </p:spPr>
      </p:sp>
      <p:sp>
        <p:nvSpPr>
          <p:cNvPr id="4715" name="Google Shape;4715;p267"/>
          <p:cNvSpPr/>
          <p:nvPr>
            <p:ph idx="174" type="pic"/>
          </p:nvPr>
        </p:nvSpPr>
        <p:spPr>
          <a:xfrm>
            <a:off x="4327111" y="4694156"/>
            <a:ext cx="238200" cy="238200"/>
          </a:xfrm>
          <a:prstGeom prst="rect">
            <a:avLst/>
          </a:prstGeom>
          <a:noFill/>
          <a:ln>
            <a:noFill/>
          </a:ln>
        </p:spPr>
      </p:sp>
      <p:sp>
        <p:nvSpPr>
          <p:cNvPr id="4716" name="Google Shape;4716;p267"/>
          <p:cNvSpPr/>
          <p:nvPr>
            <p:ph idx="175" type="pic"/>
          </p:nvPr>
        </p:nvSpPr>
        <p:spPr>
          <a:xfrm>
            <a:off x="4033937" y="4694156"/>
            <a:ext cx="238200" cy="238200"/>
          </a:xfrm>
          <a:prstGeom prst="rect">
            <a:avLst/>
          </a:prstGeom>
          <a:noFill/>
          <a:ln>
            <a:noFill/>
          </a:ln>
        </p:spPr>
      </p:sp>
      <p:sp>
        <p:nvSpPr>
          <p:cNvPr id="4717" name="Google Shape;4717;p267"/>
          <p:cNvSpPr/>
          <p:nvPr>
            <p:ph idx="176" type="pic"/>
          </p:nvPr>
        </p:nvSpPr>
        <p:spPr>
          <a:xfrm>
            <a:off x="3741395" y="4694156"/>
            <a:ext cx="237000" cy="238200"/>
          </a:xfrm>
          <a:prstGeom prst="rect">
            <a:avLst/>
          </a:prstGeom>
          <a:noFill/>
          <a:ln>
            <a:noFill/>
          </a:ln>
        </p:spPr>
      </p:sp>
      <p:sp>
        <p:nvSpPr>
          <p:cNvPr id="4718" name="Google Shape;4718;p267"/>
          <p:cNvSpPr/>
          <p:nvPr>
            <p:ph idx="177" type="pic"/>
          </p:nvPr>
        </p:nvSpPr>
        <p:spPr>
          <a:xfrm>
            <a:off x="3447589" y="4694156"/>
            <a:ext cx="238200" cy="238200"/>
          </a:xfrm>
          <a:prstGeom prst="rect">
            <a:avLst/>
          </a:prstGeom>
          <a:noFill/>
          <a:ln>
            <a:noFill/>
          </a:ln>
        </p:spPr>
      </p:sp>
      <p:sp>
        <p:nvSpPr>
          <p:cNvPr id="4719" name="Google Shape;4719;p267"/>
          <p:cNvSpPr/>
          <p:nvPr>
            <p:ph idx="178" type="pic"/>
          </p:nvPr>
        </p:nvSpPr>
        <p:spPr>
          <a:xfrm>
            <a:off x="3154415" y="4694156"/>
            <a:ext cx="238200" cy="238200"/>
          </a:xfrm>
          <a:prstGeom prst="rect">
            <a:avLst/>
          </a:prstGeom>
          <a:noFill/>
          <a:ln>
            <a:noFill/>
          </a:ln>
        </p:spPr>
      </p:sp>
      <p:sp>
        <p:nvSpPr>
          <p:cNvPr id="4720" name="Google Shape;4720;p267"/>
          <p:cNvSpPr/>
          <p:nvPr>
            <p:ph idx="179" type="pic"/>
          </p:nvPr>
        </p:nvSpPr>
        <p:spPr>
          <a:xfrm>
            <a:off x="2861875" y="4694156"/>
            <a:ext cx="237000" cy="238200"/>
          </a:xfrm>
          <a:prstGeom prst="rect">
            <a:avLst/>
          </a:prstGeom>
          <a:noFill/>
          <a:ln>
            <a:noFill/>
          </a:ln>
        </p:spPr>
      </p:sp>
      <p:sp>
        <p:nvSpPr>
          <p:cNvPr id="4721" name="Google Shape;4721;p267"/>
          <p:cNvSpPr/>
          <p:nvPr>
            <p:ph idx="180" type="pic"/>
          </p:nvPr>
        </p:nvSpPr>
        <p:spPr>
          <a:xfrm>
            <a:off x="2568068" y="4694156"/>
            <a:ext cx="238200" cy="238200"/>
          </a:xfrm>
          <a:prstGeom prst="rect">
            <a:avLst/>
          </a:prstGeom>
          <a:noFill/>
          <a:ln>
            <a:noFill/>
          </a:ln>
        </p:spPr>
      </p:sp>
      <p:sp>
        <p:nvSpPr>
          <p:cNvPr id="4722" name="Google Shape;4722;p267"/>
          <p:cNvSpPr/>
          <p:nvPr>
            <p:ph idx="181" type="pic"/>
          </p:nvPr>
        </p:nvSpPr>
        <p:spPr>
          <a:xfrm>
            <a:off x="2274893" y="4694156"/>
            <a:ext cx="238200" cy="238200"/>
          </a:xfrm>
          <a:prstGeom prst="rect">
            <a:avLst/>
          </a:prstGeom>
          <a:noFill/>
          <a:ln>
            <a:noFill/>
          </a:ln>
        </p:spPr>
      </p:sp>
      <p:sp>
        <p:nvSpPr>
          <p:cNvPr id="4723" name="Google Shape;4723;p267"/>
          <p:cNvSpPr/>
          <p:nvPr>
            <p:ph idx="182" type="pic"/>
          </p:nvPr>
        </p:nvSpPr>
        <p:spPr>
          <a:xfrm>
            <a:off x="1982353" y="4694156"/>
            <a:ext cx="237000" cy="238200"/>
          </a:xfrm>
          <a:prstGeom prst="rect">
            <a:avLst/>
          </a:prstGeom>
          <a:noFill/>
          <a:ln>
            <a:noFill/>
          </a:ln>
        </p:spPr>
      </p:sp>
      <p:sp>
        <p:nvSpPr>
          <p:cNvPr id="4724" name="Google Shape;4724;p267"/>
          <p:cNvSpPr/>
          <p:nvPr>
            <p:ph idx="183" type="pic"/>
          </p:nvPr>
        </p:nvSpPr>
        <p:spPr>
          <a:xfrm>
            <a:off x="1688546" y="4694156"/>
            <a:ext cx="238200" cy="238200"/>
          </a:xfrm>
          <a:prstGeom prst="rect">
            <a:avLst/>
          </a:prstGeom>
          <a:noFill/>
          <a:ln>
            <a:noFill/>
          </a:ln>
        </p:spPr>
      </p:sp>
      <p:sp>
        <p:nvSpPr>
          <p:cNvPr id="4725" name="Google Shape;4725;p267"/>
          <p:cNvSpPr/>
          <p:nvPr>
            <p:ph idx="184" type="pic"/>
          </p:nvPr>
        </p:nvSpPr>
        <p:spPr>
          <a:xfrm>
            <a:off x="1395373" y="4694156"/>
            <a:ext cx="238200" cy="238200"/>
          </a:xfrm>
          <a:prstGeom prst="rect">
            <a:avLst/>
          </a:prstGeom>
          <a:noFill/>
          <a:ln>
            <a:noFill/>
          </a:ln>
        </p:spPr>
      </p:sp>
      <p:sp>
        <p:nvSpPr>
          <p:cNvPr id="4726" name="Google Shape;4726;p267"/>
          <p:cNvSpPr/>
          <p:nvPr>
            <p:ph idx="185" type="pic"/>
          </p:nvPr>
        </p:nvSpPr>
        <p:spPr>
          <a:xfrm>
            <a:off x="1101561" y="4694156"/>
            <a:ext cx="239400" cy="238200"/>
          </a:xfrm>
          <a:prstGeom prst="rect">
            <a:avLst/>
          </a:prstGeom>
          <a:noFill/>
          <a:ln>
            <a:noFill/>
          </a:ln>
        </p:spPr>
      </p:sp>
      <p:sp>
        <p:nvSpPr>
          <p:cNvPr id="4727" name="Google Shape;4727;p267"/>
          <p:cNvSpPr/>
          <p:nvPr>
            <p:ph idx="186" type="pic"/>
          </p:nvPr>
        </p:nvSpPr>
        <p:spPr>
          <a:xfrm>
            <a:off x="809024" y="4694156"/>
            <a:ext cx="238200" cy="238200"/>
          </a:xfrm>
          <a:prstGeom prst="rect">
            <a:avLst/>
          </a:prstGeom>
          <a:noFill/>
          <a:ln>
            <a:noFill/>
          </a:ln>
        </p:spPr>
      </p:sp>
      <p:sp>
        <p:nvSpPr>
          <p:cNvPr id="4728" name="Google Shape;4728;p267"/>
          <p:cNvSpPr/>
          <p:nvPr>
            <p:ph idx="187" type="pic"/>
          </p:nvPr>
        </p:nvSpPr>
        <p:spPr>
          <a:xfrm>
            <a:off x="515213" y="4694156"/>
            <a:ext cx="239400" cy="238200"/>
          </a:xfrm>
          <a:prstGeom prst="rect">
            <a:avLst/>
          </a:prstGeom>
          <a:noFill/>
          <a:ln>
            <a:noFill/>
          </a:ln>
        </p:spPr>
      </p:sp>
      <p:sp>
        <p:nvSpPr>
          <p:cNvPr id="4729" name="Google Shape;4729;p267"/>
          <p:cNvSpPr/>
          <p:nvPr>
            <p:ph idx="188" type="pic"/>
          </p:nvPr>
        </p:nvSpPr>
        <p:spPr>
          <a:xfrm>
            <a:off x="8447621" y="4384678"/>
            <a:ext cx="239400" cy="238200"/>
          </a:xfrm>
          <a:prstGeom prst="rect">
            <a:avLst/>
          </a:prstGeom>
          <a:noFill/>
          <a:ln>
            <a:noFill/>
          </a:ln>
        </p:spPr>
      </p:sp>
      <p:sp>
        <p:nvSpPr>
          <p:cNvPr id="4730" name="Google Shape;4730;p267"/>
          <p:cNvSpPr/>
          <p:nvPr>
            <p:ph idx="189" type="pic"/>
          </p:nvPr>
        </p:nvSpPr>
        <p:spPr>
          <a:xfrm>
            <a:off x="222677" y="4694156"/>
            <a:ext cx="238200" cy="238200"/>
          </a:xfrm>
          <a:prstGeom prst="rect">
            <a:avLst/>
          </a:prstGeom>
          <a:noFill/>
          <a:ln>
            <a:noFill/>
          </a:ln>
        </p:spPr>
      </p:sp>
      <p:sp>
        <p:nvSpPr>
          <p:cNvPr id="4731" name="Google Shape;4731;p267"/>
          <p:cNvSpPr/>
          <p:nvPr>
            <p:ph idx="190" type="pic"/>
          </p:nvPr>
        </p:nvSpPr>
        <p:spPr>
          <a:xfrm>
            <a:off x="8738816" y="4384678"/>
            <a:ext cx="239400" cy="238200"/>
          </a:xfrm>
          <a:prstGeom prst="rect">
            <a:avLst/>
          </a:prstGeom>
          <a:noFill/>
          <a:ln>
            <a:noFill/>
          </a:ln>
        </p:spPr>
      </p:sp>
      <p:sp>
        <p:nvSpPr>
          <p:cNvPr id="4732" name="Google Shape;4732;p267"/>
          <p:cNvSpPr/>
          <p:nvPr>
            <p:ph idx="191" type="pic"/>
          </p:nvPr>
        </p:nvSpPr>
        <p:spPr>
          <a:xfrm>
            <a:off x="8156426" y="4384678"/>
            <a:ext cx="239400" cy="238200"/>
          </a:xfrm>
          <a:prstGeom prst="rect">
            <a:avLst/>
          </a:prstGeom>
          <a:noFill/>
          <a:ln>
            <a:noFill/>
          </a:ln>
        </p:spPr>
      </p:sp>
      <p:sp>
        <p:nvSpPr>
          <p:cNvPr id="4733" name="Google Shape;4733;p267"/>
          <p:cNvSpPr/>
          <p:nvPr>
            <p:ph idx="192" type="pic"/>
          </p:nvPr>
        </p:nvSpPr>
        <p:spPr>
          <a:xfrm>
            <a:off x="7865869" y="4384678"/>
            <a:ext cx="238200" cy="238200"/>
          </a:xfrm>
          <a:prstGeom prst="rect">
            <a:avLst/>
          </a:prstGeom>
          <a:noFill/>
          <a:ln>
            <a:noFill/>
          </a:ln>
        </p:spPr>
      </p:sp>
      <p:sp>
        <p:nvSpPr>
          <p:cNvPr id="4734" name="Google Shape;4734;p267"/>
          <p:cNvSpPr/>
          <p:nvPr>
            <p:ph idx="193" type="pic"/>
          </p:nvPr>
        </p:nvSpPr>
        <p:spPr>
          <a:xfrm>
            <a:off x="7574036" y="4384678"/>
            <a:ext cx="239400" cy="238200"/>
          </a:xfrm>
          <a:prstGeom prst="rect">
            <a:avLst/>
          </a:prstGeom>
          <a:noFill/>
          <a:ln>
            <a:noFill/>
          </a:ln>
        </p:spPr>
      </p:sp>
      <p:sp>
        <p:nvSpPr>
          <p:cNvPr id="4735" name="Google Shape;4735;p267"/>
          <p:cNvSpPr/>
          <p:nvPr>
            <p:ph idx="194" type="pic"/>
          </p:nvPr>
        </p:nvSpPr>
        <p:spPr>
          <a:xfrm>
            <a:off x="7282841" y="4384678"/>
            <a:ext cx="239400" cy="238200"/>
          </a:xfrm>
          <a:prstGeom prst="rect">
            <a:avLst/>
          </a:prstGeom>
          <a:noFill/>
          <a:ln>
            <a:noFill/>
          </a:ln>
        </p:spPr>
      </p:sp>
      <p:sp>
        <p:nvSpPr>
          <p:cNvPr id="4736" name="Google Shape;4736;p267"/>
          <p:cNvSpPr/>
          <p:nvPr>
            <p:ph idx="195" type="pic"/>
          </p:nvPr>
        </p:nvSpPr>
        <p:spPr>
          <a:xfrm>
            <a:off x="6992284" y="4384678"/>
            <a:ext cx="238200" cy="238200"/>
          </a:xfrm>
          <a:prstGeom prst="rect">
            <a:avLst/>
          </a:prstGeom>
          <a:noFill/>
          <a:ln>
            <a:noFill/>
          </a:ln>
        </p:spPr>
      </p:sp>
      <p:sp>
        <p:nvSpPr>
          <p:cNvPr id="4737" name="Google Shape;4737;p267"/>
          <p:cNvSpPr/>
          <p:nvPr>
            <p:ph idx="196" type="pic"/>
          </p:nvPr>
        </p:nvSpPr>
        <p:spPr>
          <a:xfrm>
            <a:off x="6701722" y="4384678"/>
            <a:ext cx="237000" cy="238200"/>
          </a:xfrm>
          <a:prstGeom prst="rect">
            <a:avLst/>
          </a:prstGeom>
          <a:noFill/>
          <a:ln>
            <a:noFill/>
          </a:ln>
        </p:spPr>
      </p:sp>
      <p:sp>
        <p:nvSpPr>
          <p:cNvPr id="4738" name="Google Shape;4738;p267"/>
          <p:cNvSpPr/>
          <p:nvPr>
            <p:ph idx="197" type="pic"/>
          </p:nvPr>
        </p:nvSpPr>
        <p:spPr>
          <a:xfrm>
            <a:off x="6405130" y="4415104"/>
            <a:ext cx="207600" cy="207600"/>
          </a:xfrm>
          <a:prstGeom prst="rect">
            <a:avLst/>
          </a:prstGeom>
          <a:noFill/>
          <a:ln>
            <a:noFill/>
          </a:ln>
        </p:spPr>
      </p:sp>
      <p:sp>
        <p:nvSpPr>
          <p:cNvPr id="4739" name="Google Shape;4739;p267"/>
          <p:cNvSpPr/>
          <p:nvPr>
            <p:ph idx="198" type="pic"/>
          </p:nvPr>
        </p:nvSpPr>
        <p:spPr>
          <a:xfrm>
            <a:off x="6132986" y="4384678"/>
            <a:ext cx="238200" cy="238200"/>
          </a:xfrm>
          <a:prstGeom prst="rect">
            <a:avLst/>
          </a:prstGeom>
          <a:noFill/>
          <a:ln>
            <a:noFill/>
          </a:ln>
        </p:spPr>
      </p:sp>
      <p:sp>
        <p:nvSpPr>
          <p:cNvPr id="4740" name="Google Shape;4740;p267"/>
          <p:cNvSpPr/>
          <p:nvPr>
            <p:ph idx="199" type="pic"/>
          </p:nvPr>
        </p:nvSpPr>
        <p:spPr>
          <a:xfrm>
            <a:off x="5890049" y="4384678"/>
            <a:ext cx="237000" cy="238200"/>
          </a:xfrm>
          <a:prstGeom prst="rect">
            <a:avLst/>
          </a:prstGeom>
          <a:noFill/>
          <a:ln>
            <a:noFill/>
          </a:ln>
        </p:spPr>
      </p:sp>
      <p:sp>
        <p:nvSpPr>
          <p:cNvPr id="4741" name="Google Shape;4741;p267"/>
          <p:cNvSpPr/>
          <p:nvPr>
            <p:ph idx="200" type="pic"/>
          </p:nvPr>
        </p:nvSpPr>
        <p:spPr>
          <a:xfrm>
            <a:off x="5617271" y="4384678"/>
            <a:ext cx="238200" cy="238200"/>
          </a:xfrm>
          <a:prstGeom prst="rect">
            <a:avLst/>
          </a:prstGeom>
          <a:noFill/>
          <a:ln>
            <a:noFill/>
          </a:ln>
        </p:spPr>
      </p:sp>
      <p:sp>
        <p:nvSpPr>
          <p:cNvPr id="4742" name="Google Shape;4742;p267"/>
          <p:cNvSpPr/>
          <p:nvPr>
            <p:ph idx="201" type="pic"/>
          </p:nvPr>
        </p:nvSpPr>
        <p:spPr>
          <a:xfrm>
            <a:off x="5326076" y="4384678"/>
            <a:ext cx="238200" cy="238200"/>
          </a:xfrm>
          <a:prstGeom prst="rect">
            <a:avLst/>
          </a:prstGeom>
          <a:noFill/>
          <a:ln>
            <a:noFill/>
          </a:ln>
        </p:spPr>
      </p:sp>
      <p:sp>
        <p:nvSpPr>
          <p:cNvPr id="4743" name="Google Shape;4743;p267"/>
          <p:cNvSpPr/>
          <p:nvPr>
            <p:ph idx="202" type="pic"/>
          </p:nvPr>
        </p:nvSpPr>
        <p:spPr>
          <a:xfrm>
            <a:off x="5035514" y="4384678"/>
            <a:ext cx="237000" cy="238200"/>
          </a:xfrm>
          <a:prstGeom prst="rect">
            <a:avLst/>
          </a:prstGeom>
          <a:noFill/>
          <a:ln>
            <a:noFill/>
          </a:ln>
        </p:spPr>
      </p:sp>
      <p:sp>
        <p:nvSpPr>
          <p:cNvPr id="4744" name="Google Shape;4744;p267"/>
          <p:cNvSpPr/>
          <p:nvPr>
            <p:ph idx="203" type="pic"/>
          </p:nvPr>
        </p:nvSpPr>
        <p:spPr>
          <a:xfrm>
            <a:off x="4743686" y="4384678"/>
            <a:ext cx="238200" cy="238200"/>
          </a:xfrm>
          <a:prstGeom prst="rect">
            <a:avLst/>
          </a:prstGeom>
          <a:noFill/>
          <a:ln>
            <a:noFill/>
          </a:ln>
        </p:spPr>
      </p:sp>
      <p:sp>
        <p:nvSpPr>
          <p:cNvPr id="4745" name="Google Shape;4745;p267"/>
          <p:cNvSpPr/>
          <p:nvPr>
            <p:ph idx="204" type="pic"/>
          </p:nvPr>
        </p:nvSpPr>
        <p:spPr>
          <a:xfrm>
            <a:off x="4452491" y="4384678"/>
            <a:ext cx="238200" cy="238200"/>
          </a:xfrm>
          <a:prstGeom prst="rect">
            <a:avLst/>
          </a:prstGeom>
          <a:noFill/>
          <a:ln>
            <a:noFill/>
          </a:ln>
        </p:spPr>
      </p:sp>
      <p:sp>
        <p:nvSpPr>
          <p:cNvPr id="4746" name="Google Shape;4746;p267"/>
          <p:cNvSpPr/>
          <p:nvPr>
            <p:ph idx="205" type="pic"/>
          </p:nvPr>
        </p:nvSpPr>
        <p:spPr>
          <a:xfrm>
            <a:off x="4161296" y="4384678"/>
            <a:ext cx="238200" cy="238200"/>
          </a:xfrm>
          <a:prstGeom prst="rect">
            <a:avLst/>
          </a:prstGeom>
          <a:noFill/>
          <a:ln>
            <a:noFill/>
          </a:ln>
        </p:spPr>
      </p:sp>
      <p:sp>
        <p:nvSpPr>
          <p:cNvPr id="4747" name="Google Shape;4747;p267"/>
          <p:cNvSpPr/>
          <p:nvPr>
            <p:ph idx="206" type="pic"/>
          </p:nvPr>
        </p:nvSpPr>
        <p:spPr>
          <a:xfrm>
            <a:off x="3870734" y="4384678"/>
            <a:ext cx="237000" cy="238200"/>
          </a:xfrm>
          <a:prstGeom prst="rect">
            <a:avLst/>
          </a:prstGeom>
          <a:noFill/>
          <a:ln>
            <a:noFill/>
          </a:ln>
        </p:spPr>
      </p:sp>
      <p:sp>
        <p:nvSpPr>
          <p:cNvPr id="4748" name="Google Shape;4748;p267"/>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tHub icons 1 of 3" showMasterSp="0">
  <p:cSld name="GitHub icons 1 of 3">
    <p:bg>
      <p:bgPr>
        <a:solidFill>
          <a:srgbClr val="000000"/>
        </a:solidFill>
      </p:bgPr>
    </p:bg>
    <p:spTree>
      <p:nvGrpSpPr>
        <p:cNvPr id="4749" name="Shape 4749"/>
        <p:cNvGrpSpPr/>
        <p:nvPr/>
      </p:nvGrpSpPr>
      <p:grpSpPr>
        <a:xfrm>
          <a:off x="0" y="0"/>
          <a:ext cx="0" cy="0"/>
          <a:chOff x="0" y="0"/>
          <a:chExt cx="0" cy="0"/>
        </a:xfrm>
      </p:grpSpPr>
      <p:sp>
        <p:nvSpPr>
          <p:cNvPr id="4750" name="Google Shape;4750;p268"/>
          <p:cNvSpPr txBox="1"/>
          <p:nvPr/>
        </p:nvSpPr>
        <p:spPr>
          <a:xfrm>
            <a:off x="308723" y="279019"/>
            <a:ext cx="37284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Github icons (pg.1 of 3)</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(150pt icons - resize up to 200pt in some cases)</a:t>
            </a:r>
            <a:endParaRPr sz="1100"/>
          </a:p>
        </p:txBody>
      </p:sp>
      <p:sp>
        <p:nvSpPr>
          <p:cNvPr id="4751" name="Google Shape;4751;p268"/>
          <p:cNvSpPr/>
          <p:nvPr>
            <p:ph idx="2" type="pic"/>
          </p:nvPr>
        </p:nvSpPr>
        <p:spPr>
          <a:xfrm>
            <a:off x="262075" y="917821"/>
            <a:ext cx="714300" cy="714300"/>
          </a:xfrm>
          <a:prstGeom prst="rect">
            <a:avLst/>
          </a:prstGeom>
          <a:noFill/>
          <a:ln>
            <a:noFill/>
          </a:ln>
        </p:spPr>
      </p:sp>
      <p:sp>
        <p:nvSpPr>
          <p:cNvPr id="4752" name="Google Shape;4752;p268"/>
          <p:cNvSpPr/>
          <p:nvPr>
            <p:ph idx="3" type="pic"/>
          </p:nvPr>
        </p:nvSpPr>
        <p:spPr>
          <a:xfrm>
            <a:off x="1147829" y="920546"/>
            <a:ext cx="714300" cy="714300"/>
          </a:xfrm>
          <a:prstGeom prst="rect">
            <a:avLst/>
          </a:prstGeom>
          <a:noFill/>
          <a:ln>
            <a:noFill/>
          </a:ln>
        </p:spPr>
      </p:sp>
      <p:sp>
        <p:nvSpPr>
          <p:cNvPr id="4753" name="Google Shape;4753;p268"/>
          <p:cNvSpPr/>
          <p:nvPr>
            <p:ph idx="4" type="pic"/>
          </p:nvPr>
        </p:nvSpPr>
        <p:spPr>
          <a:xfrm>
            <a:off x="2033582" y="944189"/>
            <a:ext cx="714300" cy="714300"/>
          </a:xfrm>
          <a:prstGeom prst="rect">
            <a:avLst/>
          </a:prstGeom>
          <a:noFill/>
          <a:ln>
            <a:noFill/>
          </a:ln>
        </p:spPr>
      </p:sp>
      <p:sp>
        <p:nvSpPr>
          <p:cNvPr id="4754" name="Google Shape;4754;p268"/>
          <p:cNvSpPr/>
          <p:nvPr>
            <p:ph idx="5" type="pic"/>
          </p:nvPr>
        </p:nvSpPr>
        <p:spPr>
          <a:xfrm>
            <a:off x="2919335" y="944189"/>
            <a:ext cx="714300" cy="714300"/>
          </a:xfrm>
          <a:prstGeom prst="rect">
            <a:avLst/>
          </a:prstGeom>
          <a:noFill/>
          <a:ln>
            <a:noFill/>
          </a:ln>
        </p:spPr>
      </p:sp>
      <p:sp>
        <p:nvSpPr>
          <p:cNvPr id="4755" name="Google Shape;4755;p268"/>
          <p:cNvSpPr/>
          <p:nvPr>
            <p:ph idx="6" type="pic"/>
          </p:nvPr>
        </p:nvSpPr>
        <p:spPr>
          <a:xfrm>
            <a:off x="3805088" y="944189"/>
            <a:ext cx="714300" cy="714300"/>
          </a:xfrm>
          <a:prstGeom prst="rect">
            <a:avLst/>
          </a:prstGeom>
          <a:noFill/>
          <a:ln>
            <a:noFill/>
          </a:ln>
        </p:spPr>
      </p:sp>
      <p:sp>
        <p:nvSpPr>
          <p:cNvPr id="4756" name="Google Shape;4756;p268"/>
          <p:cNvSpPr/>
          <p:nvPr>
            <p:ph idx="7" type="pic"/>
          </p:nvPr>
        </p:nvSpPr>
        <p:spPr>
          <a:xfrm>
            <a:off x="4690843" y="944189"/>
            <a:ext cx="714300" cy="714300"/>
          </a:xfrm>
          <a:prstGeom prst="rect">
            <a:avLst/>
          </a:prstGeom>
          <a:noFill/>
          <a:ln>
            <a:noFill/>
          </a:ln>
        </p:spPr>
      </p:sp>
      <p:sp>
        <p:nvSpPr>
          <p:cNvPr id="4757" name="Google Shape;4757;p268"/>
          <p:cNvSpPr/>
          <p:nvPr>
            <p:ph idx="8" type="pic"/>
          </p:nvPr>
        </p:nvSpPr>
        <p:spPr>
          <a:xfrm>
            <a:off x="8233856" y="942825"/>
            <a:ext cx="714300" cy="717000"/>
          </a:xfrm>
          <a:prstGeom prst="rect">
            <a:avLst/>
          </a:prstGeom>
          <a:noFill/>
          <a:ln>
            <a:noFill/>
          </a:ln>
        </p:spPr>
      </p:sp>
      <p:sp>
        <p:nvSpPr>
          <p:cNvPr id="4758" name="Google Shape;4758;p268"/>
          <p:cNvSpPr/>
          <p:nvPr>
            <p:ph idx="9" type="pic"/>
          </p:nvPr>
        </p:nvSpPr>
        <p:spPr>
          <a:xfrm>
            <a:off x="262075" y="1765125"/>
            <a:ext cx="714300" cy="717000"/>
          </a:xfrm>
          <a:prstGeom prst="rect">
            <a:avLst/>
          </a:prstGeom>
          <a:noFill/>
          <a:ln>
            <a:noFill/>
          </a:ln>
        </p:spPr>
      </p:sp>
      <p:sp>
        <p:nvSpPr>
          <p:cNvPr id="4759" name="Google Shape;4759;p268"/>
          <p:cNvSpPr/>
          <p:nvPr>
            <p:ph idx="13" type="pic"/>
          </p:nvPr>
        </p:nvSpPr>
        <p:spPr>
          <a:xfrm>
            <a:off x="1147829" y="1767852"/>
            <a:ext cx="714300" cy="717000"/>
          </a:xfrm>
          <a:prstGeom prst="rect">
            <a:avLst/>
          </a:prstGeom>
          <a:noFill/>
          <a:ln>
            <a:noFill/>
          </a:ln>
        </p:spPr>
      </p:sp>
      <p:sp>
        <p:nvSpPr>
          <p:cNvPr id="4760" name="Google Shape;4760;p268"/>
          <p:cNvSpPr/>
          <p:nvPr>
            <p:ph idx="14" type="pic"/>
          </p:nvPr>
        </p:nvSpPr>
        <p:spPr>
          <a:xfrm>
            <a:off x="6462349" y="942825"/>
            <a:ext cx="714300" cy="717000"/>
          </a:xfrm>
          <a:prstGeom prst="rect">
            <a:avLst/>
          </a:prstGeom>
          <a:noFill/>
          <a:ln>
            <a:noFill/>
          </a:ln>
        </p:spPr>
      </p:sp>
      <p:sp>
        <p:nvSpPr>
          <p:cNvPr id="4761" name="Google Shape;4761;p268"/>
          <p:cNvSpPr/>
          <p:nvPr>
            <p:ph idx="15" type="pic"/>
          </p:nvPr>
        </p:nvSpPr>
        <p:spPr>
          <a:xfrm>
            <a:off x="7348102" y="943508"/>
            <a:ext cx="714300" cy="714300"/>
          </a:xfrm>
          <a:prstGeom prst="rect">
            <a:avLst/>
          </a:prstGeom>
          <a:noFill/>
          <a:ln>
            <a:noFill/>
          </a:ln>
        </p:spPr>
      </p:sp>
      <p:sp>
        <p:nvSpPr>
          <p:cNvPr id="4762" name="Google Shape;4762;p268"/>
          <p:cNvSpPr/>
          <p:nvPr>
            <p:ph idx="16" type="pic"/>
          </p:nvPr>
        </p:nvSpPr>
        <p:spPr>
          <a:xfrm>
            <a:off x="2033582" y="1792858"/>
            <a:ext cx="714300" cy="714300"/>
          </a:xfrm>
          <a:prstGeom prst="rect">
            <a:avLst/>
          </a:prstGeom>
          <a:noFill/>
          <a:ln>
            <a:noFill/>
          </a:ln>
        </p:spPr>
      </p:sp>
      <p:sp>
        <p:nvSpPr>
          <p:cNvPr id="4763" name="Google Shape;4763;p268"/>
          <p:cNvSpPr/>
          <p:nvPr>
            <p:ph idx="17" type="pic"/>
          </p:nvPr>
        </p:nvSpPr>
        <p:spPr>
          <a:xfrm>
            <a:off x="5576596" y="943508"/>
            <a:ext cx="714300" cy="714300"/>
          </a:xfrm>
          <a:prstGeom prst="rect">
            <a:avLst/>
          </a:prstGeom>
          <a:noFill/>
          <a:ln>
            <a:noFill/>
          </a:ln>
        </p:spPr>
      </p:sp>
      <p:sp>
        <p:nvSpPr>
          <p:cNvPr id="4764" name="Google Shape;4764;p268"/>
          <p:cNvSpPr/>
          <p:nvPr>
            <p:ph idx="18" type="pic"/>
          </p:nvPr>
        </p:nvSpPr>
        <p:spPr>
          <a:xfrm>
            <a:off x="2919335" y="1792858"/>
            <a:ext cx="714300" cy="714300"/>
          </a:xfrm>
          <a:prstGeom prst="rect">
            <a:avLst/>
          </a:prstGeom>
          <a:noFill/>
          <a:ln>
            <a:noFill/>
          </a:ln>
        </p:spPr>
      </p:sp>
      <p:sp>
        <p:nvSpPr>
          <p:cNvPr id="4765" name="Google Shape;4765;p268"/>
          <p:cNvSpPr/>
          <p:nvPr>
            <p:ph idx="19" type="pic"/>
          </p:nvPr>
        </p:nvSpPr>
        <p:spPr>
          <a:xfrm>
            <a:off x="3805088" y="1792858"/>
            <a:ext cx="714300" cy="714300"/>
          </a:xfrm>
          <a:prstGeom prst="rect">
            <a:avLst/>
          </a:prstGeom>
          <a:noFill/>
          <a:ln>
            <a:noFill/>
          </a:ln>
        </p:spPr>
      </p:sp>
      <p:sp>
        <p:nvSpPr>
          <p:cNvPr id="4766" name="Google Shape;4766;p268"/>
          <p:cNvSpPr/>
          <p:nvPr>
            <p:ph idx="20" type="pic"/>
          </p:nvPr>
        </p:nvSpPr>
        <p:spPr>
          <a:xfrm>
            <a:off x="4690843" y="1792858"/>
            <a:ext cx="714300" cy="714300"/>
          </a:xfrm>
          <a:prstGeom prst="rect">
            <a:avLst/>
          </a:prstGeom>
          <a:noFill/>
          <a:ln>
            <a:noFill/>
          </a:ln>
        </p:spPr>
      </p:sp>
      <p:sp>
        <p:nvSpPr>
          <p:cNvPr id="4767" name="Google Shape;4767;p268"/>
          <p:cNvSpPr/>
          <p:nvPr>
            <p:ph idx="21" type="pic"/>
          </p:nvPr>
        </p:nvSpPr>
        <p:spPr>
          <a:xfrm>
            <a:off x="5576596" y="1790812"/>
            <a:ext cx="714300" cy="717000"/>
          </a:xfrm>
          <a:prstGeom prst="rect">
            <a:avLst/>
          </a:prstGeom>
          <a:noFill/>
          <a:ln>
            <a:noFill/>
          </a:ln>
        </p:spPr>
      </p:sp>
      <p:sp>
        <p:nvSpPr>
          <p:cNvPr id="4768" name="Google Shape;4768;p268"/>
          <p:cNvSpPr/>
          <p:nvPr>
            <p:ph idx="22" type="pic"/>
          </p:nvPr>
        </p:nvSpPr>
        <p:spPr>
          <a:xfrm>
            <a:off x="6462349" y="1791494"/>
            <a:ext cx="714300" cy="717000"/>
          </a:xfrm>
          <a:prstGeom prst="rect">
            <a:avLst/>
          </a:prstGeom>
          <a:noFill/>
          <a:ln>
            <a:noFill/>
          </a:ln>
        </p:spPr>
      </p:sp>
      <p:sp>
        <p:nvSpPr>
          <p:cNvPr id="4769" name="Google Shape;4769;p268"/>
          <p:cNvSpPr/>
          <p:nvPr>
            <p:ph idx="23" type="pic"/>
          </p:nvPr>
        </p:nvSpPr>
        <p:spPr>
          <a:xfrm>
            <a:off x="7348102" y="1790812"/>
            <a:ext cx="714300" cy="717000"/>
          </a:xfrm>
          <a:prstGeom prst="rect">
            <a:avLst/>
          </a:prstGeom>
          <a:noFill/>
          <a:ln>
            <a:noFill/>
          </a:ln>
        </p:spPr>
      </p:sp>
      <p:sp>
        <p:nvSpPr>
          <p:cNvPr id="4770" name="Google Shape;4770;p268"/>
          <p:cNvSpPr/>
          <p:nvPr>
            <p:ph idx="24" type="pic"/>
          </p:nvPr>
        </p:nvSpPr>
        <p:spPr>
          <a:xfrm>
            <a:off x="8233856" y="1791494"/>
            <a:ext cx="714300" cy="717000"/>
          </a:xfrm>
          <a:prstGeom prst="rect">
            <a:avLst/>
          </a:prstGeom>
          <a:noFill/>
          <a:ln>
            <a:noFill/>
          </a:ln>
        </p:spPr>
      </p:sp>
      <p:sp>
        <p:nvSpPr>
          <p:cNvPr id="4771" name="Google Shape;4771;p268"/>
          <p:cNvSpPr/>
          <p:nvPr>
            <p:ph idx="25" type="pic"/>
          </p:nvPr>
        </p:nvSpPr>
        <p:spPr>
          <a:xfrm>
            <a:off x="270962" y="2616521"/>
            <a:ext cx="714300" cy="714300"/>
          </a:xfrm>
          <a:prstGeom prst="rect">
            <a:avLst/>
          </a:prstGeom>
          <a:noFill/>
          <a:ln>
            <a:noFill/>
          </a:ln>
        </p:spPr>
      </p:sp>
      <p:sp>
        <p:nvSpPr>
          <p:cNvPr id="4772" name="Google Shape;4772;p268"/>
          <p:cNvSpPr/>
          <p:nvPr>
            <p:ph idx="26" type="pic"/>
          </p:nvPr>
        </p:nvSpPr>
        <p:spPr>
          <a:xfrm>
            <a:off x="1156717" y="2619248"/>
            <a:ext cx="714300" cy="714300"/>
          </a:xfrm>
          <a:prstGeom prst="rect">
            <a:avLst/>
          </a:prstGeom>
          <a:noFill/>
          <a:ln>
            <a:noFill/>
          </a:ln>
        </p:spPr>
      </p:sp>
      <p:sp>
        <p:nvSpPr>
          <p:cNvPr id="4773" name="Google Shape;4773;p268"/>
          <p:cNvSpPr/>
          <p:nvPr>
            <p:ph idx="27" type="pic"/>
          </p:nvPr>
        </p:nvSpPr>
        <p:spPr>
          <a:xfrm>
            <a:off x="2042470" y="2642891"/>
            <a:ext cx="714300" cy="714300"/>
          </a:xfrm>
          <a:prstGeom prst="rect">
            <a:avLst/>
          </a:prstGeom>
          <a:noFill/>
          <a:ln>
            <a:noFill/>
          </a:ln>
        </p:spPr>
      </p:sp>
      <p:sp>
        <p:nvSpPr>
          <p:cNvPr id="4774" name="Google Shape;4774;p268"/>
          <p:cNvSpPr/>
          <p:nvPr>
            <p:ph idx="28" type="pic"/>
          </p:nvPr>
        </p:nvSpPr>
        <p:spPr>
          <a:xfrm>
            <a:off x="2928224" y="2642891"/>
            <a:ext cx="714300" cy="714300"/>
          </a:xfrm>
          <a:prstGeom prst="rect">
            <a:avLst/>
          </a:prstGeom>
          <a:noFill/>
          <a:ln>
            <a:noFill/>
          </a:ln>
        </p:spPr>
      </p:sp>
      <p:sp>
        <p:nvSpPr>
          <p:cNvPr id="4775" name="Google Shape;4775;p268"/>
          <p:cNvSpPr/>
          <p:nvPr>
            <p:ph idx="29" type="pic"/>
          </p:nvPr>
        </p:nvSpPr>
        <p:spPr>
          <a:xfrm>
            <a:off x="3813977" y="2642891"/>
            <a:ext cx="714300" cy="714300"/>
          </a:xfrm>
          <a:prstGeom prst="rect">
            <a:avLst/>
          </a:prstGeom>
          <a:noFill/>
          <a:ln>
            <a:noFill/>
          </a:ln>
        </p:spPr>
      </p:sp>
      <p:sp>
        <p:nvSpPr>
          <p:cNvPr id="4776" name="Google Shape;4776;p268"/>
          <p:cNvSpPr/>
          <p:nvPr>
            <p:ph idx="30" type="pic"/>
          </p:nvPr>
        </p:nvSpPr>
        <p:spPr>
          <a:xfrm>
            <a:off x="4699730" y="2642891"/>
            <a:ext cx="714300" cy="714300"/>
          </a:xfrm>
          <a:prstGeom prst="rect">
            <a:avLst/>
          </a:prstGeom>
          <a:noFill/>
          <a:ln>
            <a:noFill/>
          </a:ln>
        </p:spPr>
      </p:sp>
      <p:sp>
        <p:nvSpPr>
          <p:cNvPr id="4777" name="Google Shape;4777;p268"/>
          <p:cNvSpPr/>
          <p:nvPr>
            <p:ph idx="31" type="pic"/>
          </p:nvPr>
        </p:nvSpPr>
        <p:spPr>
          <a:xfrm>
            <a:off x="5585483" y="2640844"/>
            <a:ext cx="714300" cy="717000"/>
          </a:xfrm>
          <a:prstGeom prst="rect">
            <a:avLst/>
          </a:prstGeom>
          <a:noFill/>
          <a:ln>
            <a:noFill/>
          </a:ln>
        </p:spPr>
      </p:sp>
      <p:sp>
        <p:nvSpPr>
          <p:cNvPr id="4778" name="Google Shape;4778;p268"/>
          <p:cNvSpPr/>
          <p:nvPr>
            <p:ph idx="32" type="pic"/>
          </p:nvPr>
        </p:nvSpPr>
        <p:spPr>
          <a:xfrm>
            <a:off x="6471238" y="2641526"/>
            <a:ext cx="714300" cy="717000"/>
          </a:xfrm>
          <a:prstGeom prst="rect">
            <a:avLst/>
          </a:prstGeom>
          <a:noFill/>
          <a:ln>
            <a:noFill/>
          </a:ln>
        </p:spPr>
      </p:sp>
      <p:sp>
        <p:nvSpPr>
          <p:cNvPr id="4779" name="Google Shape;4779;p268"/>
          <p:cNvSpPr/>
          <p:nvPr>
            <p:ph idx="33" type="pic"/>
          </p:nvPr>
        </p:nvSpPr>
        <p:spPr>
          <a:xfrm>
            <a:off x="7356991" y="2640844"/>
            <a:ext cx="714300" cy="717000"/>
          </a:xfrm>
          <a:prstGeom prst="rect">
            <a:avLst/>
          </a:prstGeom>
          <a:noFill/>
          <a:ln>
            <a:noFill/>
          </a:ln>
        </p:spPr>
      </p:sp>
      <p:sp>
        <p:nvSpPr>
          <p:cNvPr id="4780" name="Google Shape;4780;p268"/>
          <p:cNvSpPr/>
          <p:nvPr>
            <p:ph idx="34" type="pic"/>
          </p:nvPr>
        </p:nvSpPr>
        <p:spPr>
          <a:xfrm>
            <a:off x="8242745" y="2641526"/>
            <a:ext cx="714300" cy="717000"/>
          </a:xfrm>
          <a:prstGeom prst="rect">
            <a:avLst/>
          </a:prstGeom>
          <a:noFill/>
          <a:ln>
            <a:noFill/>
          </a:ln>
        </p:spPr>
      </p:sp>
      <p:sp>
        <p:nvSpPr>
          <p:cNvPr id="4781" name="Google Shape;4781;p268"/>
          <p:cNvSpPr/>
          <p:nvPr>
            <p:ph idx="35" type="pic"/>
          </p:nvPr>
        </p:nvSpPr>
        <p:spPr>
          <a:xfrm>
            <a:off x="279850" y="3451618"/>
            <a:ext cx="714300" cy="714300"/>
          </a:xfrm>
          <a:prstGeom prst="rect">
            <a:avLst/>
          </a:prstGeom>
          <a:noFill/>
          <a:ln>
            <a:noFill/>
          </a:ln>
        </p:spPr>
      </p:sp>
      <p:sp>
        <p:nvSpPr>
          <p:cNvPr id="4782" name="Google Shape;4782;p268"/>
          <p:cNvSpPr/>
          <p:nvPr>
            <p:ph idx="36" type="pic"/>
          </p:nvPr>
        </p:nvSpPr>
        <p:spPr>
          <a:xfrm>
            <a:off x="1164617" y="3454345"/>
            <a:ext cx="714300" cy="714300"/>
          </a:xfrm>
          <a:prstGeom prst="rect">
            <a:avLst/>
          </a:prstGeom>
          <a:noFill/>
          <a:ln>
            <a:noFill/>
          </a:ln>
        </p:spPr>
      </p:sp>
      <p:sp>
        <p:nvSpPr>
          <p:cNvPr id="4783" name="Google Shape;4783;p268"/>
          <p:cNvSpPr/>
          <p:nvPr>
            <p:ph idx="37" type="pic"/>
          </p:nvPr>
        </p:nvSpPr>
        <p:spPr>
          <a:xfrm>
            <a:off x="2049383" y="3477988"/>
            <a:ext cx="714300" cy="714300"/>
          </a:xfrm>
          <a:prstGeom prst="rect">
            <a:avLst/>
          </a:prstGeom>
          <a:noFill/>
          <a:ln>
            <a:noFill/>
          </a:ln>
        </p:spPr>
      </p:sp>
      <p:sp>
        <p:nvSpPr>
          <p:cNvPr id="4784" name="Google Shape;4784;p268"/>
          <p:cNvSpPr/>
          <p:nvPr>
            <p:ph idx="38" type="pic"/>
          </p:nvPr>
        </p:nvSpPr>
        <p:spPr>
          <a:xfrm>
            <a:off x="2934149" y="3477988"/>
            <a:ext cx="714300" cy="714300"/>
          </a:xfrm>
          <a:prstGeom prst="rect">
            <a:avLst/>
          </a:prstGeom>
          <a:noFill/>
          <a:ln>
            <a:noFill/>
          </a:ln>
        </p:spPr>
      </p:sp>
      <p:sp>
        <p:nvSpPr>
          <p:cNvPr id="4785" name="Google Shape;4785;p268"/>
          <p:cNvSpPr/>
          <p:nvPr>
            <p:ph idx="39" type="pic"/>
          </p:nvPr>
        </p:nvSpPr>
        <p:spPr>
          <a:xfrm>
            <a:off x="3818915" y="3477988"/>
            <a:ext cx="714300" cy="714300"/>
          </a:xfrm>
          <a:prstGeom prst="rect">
            <a:avLst/>
          </a:prstGeom>
          <a:noFill/>
          <a:ln>
            <a:noFill/>
          </a:ln>
        </p:spPr>
      </p:sp>
      <p:sp>
        <p:nvSpPr>
          <p:cNvPr id="4786" name="Google Shape;4786;p268"/>
          <p:cNvSpPr/>
          <p:nvPr>
            <p:ph idx="40" type="pic"/>
          </p:nvPr>
        </p:nvSpPr>
        <p:spPr>
          <a:xfrm>
            <a:off x="4703681" y="3477988"/>
            <a:ext cx="714300" cy="714300"/>
          </a:xfrm>
          <a:prstGeom prst="rect">
            <a:avLst/>
          </a:prstGeom>
          <a:noFill/>
          <a:ln>
            <a:noFill/>
          </a:ln>
        </p:spPr>
      </p:sp>
      <p:sp>
        <p:nvSpPr>
          <p:cNvPr id="4787" name="Google Shape;4787;p268"/>
          <p:cNvSpPr/>
          <p:nvPr>
            <p:ph idx="41" type="pic"/>
          </p:nvPr>
        </p:nvSpPr>
        <p:spPr>
          <a:xfrm>
            <a:off x="5588447" y="3475941"/>
            <a:ext cx="714300" cy="717000"/>
          </a:xfrm>
          <a:prstGeom prst="rect">
            <a:avLst/>
          </a:prstGeom>
          <a:noFill/>
          <a:ln>
            <a:noFill/>
          </a:ln>
        </p:spPr>
      </p:sp>
      <p:sp>
        <p:nvSpPr>
          <p:cNvPr id="4788" name="Google Shape;4788;p268"/>
          <p:cNvSpPr/>
          <p:nvPr>
            <p:ph idx="42" type="pic"/>
          </p:nvPr>
        </p:nvSpPr>
        <p:spPr>
          <a:xfrm>
            <a:off x="6473212" y="3476622"/>
            <a:ext cx="714300" cy="717000"/>
          </a:xfrm>
          <a:prstGeom prst="rect">
            <a:avLst/>
          </a:prstGeom>
          <a:noFill/>
          <a:ln>
            <a:noFill/>
          </a:ln>
        </p:spPr>
      </p:sp>
      <p:sp>
        <p:nvSpPr>
          <p:cNvPr id="4789" name="Google Shape;4789;p268"/>
          <p:cNvSpPr/>
          <p:nvPr>
            <p:ph idx="43" type="pic"/>
          </p:nvPr>
        </p:nvSpPr>
        <p:spPr>
          <a:xfrm>
            <a:off x="7357978" y="3475941"/>
            <a:ext cx="714300" cy="717000"/>
          </a:xfrm>
          <a:prstGeom prst="rect">
            <a:avLst/>
          </a:prstGeom>
          <a:noFill/>
          <a:ln>
            <a:noFill/>
          </a:ln>
        </p:spPr>
      </p:sp>
      <p:sp>
        <p:nvSpPr>
          <p:cNvPr id="4790" name="Google Shape;4790;p268"/>
          <p:cNvSpPr/>
          <p:nvPr>
            <p:ph idx="44" type="pic"/>
          </p:nvPr>
        </p:nvSpPr>
        <p:spPr>
          <a:xfrm>
            <a:off x="8242745" y="3476622"/>
            <a:ext cx="714300" cy="717000"/>
          </a:xfrm>
          <a:prstGeom prst="rect">
            <a:avLst/>
          </a:prstGeom>
          <a:noFill/>
          <a:ln>
            <a:noFill/>
          </a:ln>
        </p:spPr>
      </p:sp>
      <p:sp>
        <p:nvSpPr>
          <p:cNvPr id="4791" name="Google Shape;4791;p268"/>
          <p:cNvSpPr/>
          <p:nvPr>
            <p:ph idx="45" type="pic"/>
          </p:nvPr>
        </p:nvSpPr>
        <p:spPr>
          <a:xfrm>
            <a:off x="309476" y="4262485"/>
            <a:ext cx="714300" cy="714300"/>
          </a:xfrm>
          <a:prstGeom prst="rect">
            <a:avLst/>
          </a:prstGeom>
          <a:noFill/>
          <a:ln>
            <a:noFill/>
          </a:ln>
        </p:spPr>
      </p:sp>
      <p:sp>
        <p:nvSpPr>
          <p:cNvPr id="4792" name="Google Shape;4792;p268"/>
          <p:cNvSpPr/>
          <p:nvPr>
            <p:ph idx="46" type="pic"/>
          </p:nvPr>
        </p:nvSpPr>
        <p:spPr>
          <a:xfrm>
            <a:off x="1189963" y="4265212"/>
            <a:ext cx="714300" cy="714300"/>
          </a:xfrm>
          <a:prstGeom prst="rect">
            <a:avLst/>
          </a:prstGeom>
          <a:noFill/>
          <a:ln>
            <a:noFill/>
          </a:ln>
        </p:spPr>
      </p:sp>
      <p:sp>
        <p:nvSpPr>
          <p:cNvPr id="4793" name="Google Shape;4793;p268"/>
          <p:cNvSpPr/>
          <p:nvPr>
            <p:ph idx="47" type="pic"/>
          </p:nvPr>
        </p:nvSpPr>
        <p:spPr>
          <a:xfrm>
            <a:off x="2070449" y="4288853"/>
            <a:ext cx="714300" cy="714300"/>
          </a:xfrm>
          <a:prstGeom prst="rect">
            <a:avLst/>
          </a:prstGeom>
          <a:noFill/>
          <a:ln>
            <a:noFill/>
          </a:ln>
        </p:spPr>
      </p:sp>
      <p:sp>
        <p:nvSpPr>
          <p:cNvPr id="4794" name="Google Shape;4794;p268"/>
          <p:cNvSpPr/>
          <p:nvPr>
            <p:ph idx="48" type="pic"/>
          </p:nvPr>
        </p:nvSpPr>
        <p:spPr>
          <a:xfrm>
            <a:off x="2950937" y="4288853"/>
            <a:ext cx="714300" cy="714300"/>
          </a:xfrm>
          <a:prstGeom prst="rect">
            <a:avLst/>
          </a:prstGeom>
          <a:noFill/>
          <a:ln>
            <a:noFill/>
          </a:ln>
        </p:spPr>
      </p:sp>
      <p:sp>
        <p:nvSpPr>
          <p:cNvPr id="4795" name="Google Shape;4795;p268"/>
          <p:cNvSpPr/>
          <p:nvPr>
            <p:ph idx="49" type="pic"/>
          </p:nvPr>
        </p:nvSpPr>
        <p:spPr>
          <a:xfrm>
            <a:off x="3831422" y="4288853"/>
            <a:ext cx="714300" cy="714300"/>
          </a:xfrm>
          <a:prstGeom prst="rect">
            <a:avLst/>
          </a:prstGeom>
          <a:noFill/>
          <a:ln>
            <a:noFill/>
          </a:ln>
        </p:spPr>
      </p:sp>
      <p:sp>
        <p:nvSpPr>
          <p:cNvPr id="4796" name="Google Shape;4796;p268"/>
          <p:cNvSpPr/>
          <p:nvPr>
            <p:ph idx="50" type="pic"/>
          </p:nvPr>
        </p:nvSpPr>
        <p:spPr>
          <a:xfrm>
            <a:off x="4711910" y="4288853"/>
            <a:ext cx="714300" cy="714300"/>
          </a:xfrm>
          <a:prstGeom prst="rect">
            <a:avLst/>
          </a:prstGeom>
          <a:noFill/>
          <a:ln>
            <a:noFill/>
          </a:ln>
        </p:spPr>
      </p:sp>
      <p:sp>
        <p:nvSpPr>
          <p:cNvPr id="4797" name="Google Shape;4797;p268"/>
          <p:cNvSpPr/>
          <p:nvPr>
            <p:ph idx="51" type="pic"/>
          </p:nvPr>
        </p:nvSpPr>
        <p:spPr>
          <a:xfrm>
            <a:off x="5592397" y="4286808"/>
            <a:ext cx="714300" cy="717000"/>
          </a:xfrm>
          <a:prstGeom prst="rect">
            <a:avLst/>
          </a:prstGeom>
          <a:noFill/>
          <a:ln>
            <a:noFill/>
          </a:ln>
        </p:spPr>
      </p:sp>
      <p:sp>
        <p:nvSpPr>
          <p:cNvPr id="4798" name="Google Shape;4798;p268"/>
          <p:cNvSpPr/>
          <p:nvPr>
            <p:ph idx="52" type="pic"/>
          </p:nvPr>
        </p:nvSpPr>
        <p:spPr>
          <a:xfrm>
            <a:off x="6472883" y="4287489"/>
            <a:ext cx="714300" cy="717000"/>
          </a:xfrm>
          <a:prstGeom prst="rect">
            <a:avLst/>
          </a:prstGeom>
          <a:noFill/>
          <a:ln>
            <a:noFill/>
          </a:ln>
        </p:spPr>
      </p:sp>
      <p:sp>
        <p:nvSpPr>
          <p:cNvPr id="4799" name="Google Shape;4799;p268"/>
          <p:cNvSpPr/>
          <p:nvPr>
            <p:ph idx="53" type="pic"/>
          </p:nvPr>
        </p:nvSpPr>
        <p:spPr>
          <a:xfrm>
            <a:off x="7353370" y="4286808"/>
            <a:ext cx="714300" cy="717000"/>
          </a:xfrm>
          <a:prstGeom prst="rect">
            <a:avLst/>
          </a:prstGeom>
          <a:noFill/>
          <a:ln>
            <a:noFill/>
          </a:ln>
        </p:spPr>
      </p:sp>
      <p:sp>
        <p:nvSpPr>
          <p:cNvPr id="4800" name="Google Shape;4800;p268"/>
          <p:cNvSpPr/>
          <p:nvPr>
            <p:ph idx="54" type="pic"/>
          </p:nvPr>
        </p:nvSpPr>
        <p:spPr>
          <a:xfrm>
            <a:off x="8233856" y="4287489"/>
            <a:ext cx="714300" cy="717000"/>
          </a:xfrm>
          <a:prstGeom prst="rect">
            <a:avLst/>
          </a:prstGeom>
          <a:noFill/>
          <a:ln>
            <a:noFill/>
          </a:ln>
        </p:spPr>
      </p:sp>
      <p:sp>
        <p:nvSpPr>
          <p:cNvPr id="4801" name="Google Shape;4801;p268"/>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tHub icons 2 of 3" showMasterSp="0">
  <p:cSld name="GitHub icons 2 of 3">
    <p:bg>
      <p:bgPr>
        <a:solidFill>
          <a:srgbClr val="0A0C10"/>
        </a:solidFill>
      </p:bgPr>
    </p:bg>
    <p:spTree>
      <p:nvGrpSpPr>
        <p:cNvPr id="4802" name="Shape 4802"/>
        <p:cNvGrpSpPr/>
        <p:nvPr/>
      </p:nvGrpSpPr>
      <p:grpSpPr>
        <a:xfrm>
          <a:off x="0" y="0"/>
          <a:ext cx="0" cy="0"/>
          <a:chOff x="0" y="0"/>
          <a:chExt cx="0" cy="0"/>
        </a:xfrm>
      </p:grpSpPr>
      <p:sp>
        <p:nvSpPr>
          <p:cNvPr id="4803" name="Google Shape;4803;p269"/>
          <p:cNvSpPr txBox="1"/>
          <p:nvPr/>
        </p:nvSpPr>
        <p:spPr>
          <a:xfrm>
            <a:off x="308723" y="279019"/>
            <a:ext cx="37284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Github icons (pg.2 of 3)</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(150pt icons - resize up to 200pt in some cases)</a:t>
            </a:r>
            <a:endParaRPr sz="1100"/>
          </a:p>
        </p:txBody>
      </p:sp>
      <p:sp>
        <p:nvSpPr>
          <p:cNvPr id="4804" name="Google Shape;4804;p269"/>
          <p:cNvSpPr/>
          <p:nvPr>
            <p:ph idx="2" type="pic"/>
          </p:nvPr>
        </p:nvSpPr>
        <p:spPr>
          <a:xfrm>
            <a:off x="273950" y="981668"/>
            <a:ext cx="714300" cy="714300"/>
          </a:xfrm>
          <a:prstGeom prst="rect">
            <a:avLst/>
          </a:prstGeom>
          <a:noFill/>
          <a:ln>
            <a:noFill/>
          </a:ln>
        </p:spPr>
      </p:sp>
      <p:sp>
        <p:nvSpPr>
          <p:cNvPr id="4805" name="Google Shape;4805;p269"/>
          <p:cNvSpPr/>
          <p:nvPr>
            <p:ph idx="3" type="pic"/>
          </p:nvPr>
        </p:nvSpPr>
        <p:spPr>
          <a:xfrm>
            <a:off x="1149697" y="981668"/>
            <a:ext cx="714300" cy="714300"/>
          </a:xfrm>
          <a:prstGeom prst="rect">
            <a:avLst/>
          </a:prstGeom>
          <a:noFill/>
          <a:ln>
            <a:noFill/>
          </a:ln>
        </p:spPr>
      </p:sp>
      <p:sp>
        <p:nvSpPr>
          <p:cNvPr id="4806" name="Google Shape;4806;p269"/>
          <p:cNvSpPr/>
          <p:nvPr>
            <p:ph idx="4" type="pic"/>
          </p:nvPr>
        </p:nvSpPr>
        <p:spPr>
          <a:xfrm>
            <a:off x="2025445" y="981668"/>
            <a:ext cx="714300" cy="714300"/>
          </a:xfrm>
          <a:prstGeom prst="rect">
            <a:avLst/>
          </a:prstGeom>
          <a:noFill/>
          <a:ln>
            <a:noFill/>
          </a:ln>
        </p:spPr>
      </p:sp>
      <p:sp>
        <p:nvSpPr>
          <p:cNvPr id="4807" name="Google Shape;4807;p269"/>
          <p:cNvSpPr/>
          <p:nvPr>
            <p:ph idx="5" type="pic"/>
          </p:nvPr>
        </p:nvSpPr>
        <p:spPr>
          <a:xfrm>
            <a:off x="2901191" y="981668"/>
            <a:ext cx="714300" cy="714300"/>
          </a:xfrm>
          <a:prstGeom prst="rect">
            <a:avLst/>
          </a:prstGeom>
          <a:noFill/>
          <a:ln>
            <a:noFill/>
          </a:ln>
        </p:spPr>
      </p:sp>
      <p:sp>
        <p:nvSpPr>
          <p:cNvPr id="4808" name="Google Shape;4808;p269"/>
          <p:cNvSpPr/>
          <p:nvPr>
            <p:ph idx="6" type="pic"/>
          </p:nvPr>
        </p:nvSpPr>
        <p:spPr>
          <a:xfrm>
            <a:off x="4652687" y="981668"/>
            <a:ext cx="714300" cy="714300"/>
          </a:xfrm>
          <a:prstGeom prst="rect">
            <a:avLst/>
          </a:prstGeom>
          <a:noFill/>
          <a:ln>
            <a:noFill/>
          </a:ln>
        </p:spPr>
      </p:sp>
      <p:sp>
        <p:nvSpPr>
          <p:cNvPr id="4809" name="Google Shape;4809;p269"/>
          <p:cNvSpPr/>
          <p:nvPr>
            <p:ph idx="7" type="pic"/>
          </p:nvPr>
        </p:nvSpPr>
        <p:spPr>
          <a:xfrm>
            <a:off x="5528435" y="980304"/>
            <a:ext cx="714300" cy="717000"/>
          </a:xfrm>
          <a:prstGeom prst="rect">
            <a:avLst/>
          </a:prstGeom>
          <a:noFill/>
          <a:ln>
            <a:noFill/>
          </a:ln>
        </p:spPr>
      </p:sp>
      <p:sp>
        <p:nvSpPr>
          <p:cNvPr id="4810" name="Google Shape;4810;p269"/>
          <p:cNvSpPr/>
          <p:nvPr>
            <p:ph idx="8" type="pic"/>
          </p:nvPr>
        </p:nvSpPr>
        <p:spPr>
          <a:xfrm>
            <a:off x="6404182" y="980304"/>
            <a:ext cx="714300" cy="717000"/>
          </a:xfrm>
          <a:prstGeom prst="rect">
            <a:avLst/>
          </a:prstGeom>
          <a:noFill/>
          <a:ln>
            <a:noFill/>
          </a:ln>
        </p:spPr>
      </p:sp>
      <p:sp>
        <p:nvSpPr>
          <p:cNvPr id="4811" name="Google Shape;4811;p269"/>
          <p:cNvSpPr/>
          <p:nvPr>
            <p:ph idx="9" type="pic"/>
          </p:nvPr>
        </p:nvSpPr>
        <p:spPr>
          <a:xfrm>
            <a:off x="8155678" y="980304"/>
            <a:ext cx="714300" cy="717000"/>
          </a:xfrm>
          <a:prstGeom prst="rect">
            <a:avLst/>
          </a:prstGeom>
          <a:noFill/>
          <a:ln>
            <a:noFill/>
          </a:ln>
        </p:spPr>
      </p:sp>
      <p:sp>
        <p:nvSpPr>
          <p:cNvPr id="4812" name="Google Shape;4812;p269"/>
          <p:cNvSpPr/>
          <p:nvPr>
            <p:ph idx="13" type="pic"/>
          </p:nvPr>
        </p:nvSpPr>
        <p:spPr>
          <a:xfrm>
            <a:off x="7279930" y="980304"/>
            <a:ext cx="714300" cy="717000"/>
          </a:xfrm>
          <a:prstGeom prst="rect">
            <a:avLst/>
          </a:prstGeom>
          <a:noFill/>
          <a:ln>
            <a:noFill/>
          </a:ln>
        </p:spPr>
      </p:sp>
      <p:sp>
        <p:nvSpPr>
          <p:cNvPr id="4813" name="Google Shape;4813;p269"/>
          <p:cNvSpPr/>
          <p:nvPr>
            <p:ph idx="14" type="pic"/>
          </p:nvPr>
        </p:nvSpPr>
        <p:spPr>
          <a:xfrm>
            <a:off x="3776939" y="981668"/>
            <a:ext cx="714300" cy="714300"/>
          </a:xfrm>
          <a:prstGeom prst="rect">
            <a:avLst/>
          </a:prstGeom>
          <a:noFill/>
          <a:ln>
            <a:noFill/>
          </a:ln>
        </p:spPr>
      </p:sp>
      <p:sp>
        <p:nvSpPr>
          <p:cNvPr id="4814" name="Google Shape;4814;p269"/>
          <p:cNvSpPr/>
          <p:nvPr>
            <p:ph idx="15" type="pic"/>
          </p:nvPr>
        </p:nvSpPr>
        <p:spPr>
          <a:xfrm>
            <a:off x="273950" y="1784669"/>
            <a:ext cx="714300" cy="711600"/>
          </a:xfrm>
          <a:prstGeom prst="rect">
            <a:avLst/>
          </a:prstGeom>
          <a:noFill/>
          <a:ln>
            <a:noFill/>
          </a:ln>
        </p:spPr>
      </p:sp>
      <p:sp>
        <p:nvSpPr>
          <p:cNvPr id="4815" name="Google Shape;4815;p269"/>
          <p:cNvSpPr/>
          <p:nvPr>
            <p:ph idx="16" type="pic"/>
          </p:nvPr>
        </p:nvSpPr>
        <p:spPr>
          <a:xfrm>
            <a:off x="1149697" y="1784669"/>
            <a:ext cx="714300" cy="711600"/>
          </a:xfrm>
          <a:prstGeom prst="rect">
            <a:avLst/>
          </a:prstGeom>
          <a:noFill/>
          <a:ln>
            <a:noFill/>
          </a:ln>
        </p:spPr>
      </p:sp>
      <p:sp>
        <p:nvSpPr>
          <p:cNvPr id="4816" name="Google Shape;4816;p269"/>
          <p:cNvSpPr/>
          <p:nvPr>
            <p:ph idx="17" type="pic"/>
          </p:nvPr>
        </p:nvSpPr>
        <p:spPr>
          <a:xfrm>
            <a:off x="2025445" y="1784669"/>
            <a:ext cx="714300" cy="711600"/>
          </a:xfrm>
          <a:prstGeom prst="rect">
            <a:avLst/>
          </a:prstGeom>
          <a:noFill/>
          <a:ln>
            <a:noFill/>
          </a:ln>
        </p:spPr>
      </p:sp>
      <p:sp>
        <p:nvSpPr>
          <p:cNvPr id="4817" name="Google Shape;4817;p269"/>
          <p:cNvSpPr/>
          <p:nvPr>
            <p:ph idx="18" type="pic"/>
          </p:nvPr>
        </p:nvSpPr>
        <p:spPr>
          <a:xfrm>
            <a:off x="2901191" y="1784669"/>
            <a:ext cx="714300" cy="711600"/>
          </a:xfrm>
          <a:prstGeom prst="rect">
            <a:avLst/>
          </a:prstGeom>
          <a:noFill/>
          <a:ln>
            <a:noFill/>
          </a:ln>
        </p:spPr>
      </p:sp>
      <p:sp>
        <p:nvSpPr>
          <p:cNvPr id="4818" name="Google Shape;4818;p269"/>
          <p:cNvSpPr/>
          <p:nvPr>
            <p:ph idx="19" type="pic"/>
          </p:nvPr>
        </p:nvSpPr>
        <p:spPr>
          <a:xfrm>
            <a:off x="4652687" y="1784669"/>
            <a:ext cx="714300" cy="711600"/>
          </a:xfrm>
          <a:prstGeom prst="rect">
            <a:avLst/>
          </a:prstGeom>
          <a:noFill/>
          <a:ln>
            <a:noFill/>
          </a:ln>
        </p:spPr>
      </p:sp>
      <p:sp>
        <p:nvSpPr>
          <p:cNvPr id="4819" name="Google Shape;4819;p269"/>
          <p:cNvSpPr/>
          <p:nvPr>
            <p:ph idx="20" type="pic"/>
          </p:nvPr>
        </p:nvSpPr>
        <p:spPr>
          <a:xfrm>
            <a:off x="3776939" y="1783312"/>
            <a:ext cx="714300" cy="714300"/>
          </a:xfrm>
          <a:prstGeom prst="rect">
            <a:avLst/>
          </a:prstGeom>
          <a:noFill/>
          <a:ln>
            <a:noFill/>
          </a:ln>
        </p:spPr>
      </p:sp>
      <p:sp>
        <p:nvSpPr>
          <p:cNvPr id="4820" name="Google Shape;4820;p269"/>
          <p:cNvSpPr/>
          <p:nvPr>
            <p:ph idx="21" type="pic"/>
          </p:nvPr>
        </p:nvSpPr>
        <p:spPr>
          <a:xfrm>
            <a:off x="6404182" y="1783312"/>
            <a:ext cx="714300" cy="714300"/>
          </a:xfrm>
          <a:prstGeom prst="rect">
            <a:avLst/>
          </a:prstGeom>
          <a:noFill/>
          <a:ln>
            <a:noFill/>
          </a:ln>
        </p:spPr>
      </p:sp>
      <p:sp>
        <p:nvSpPr>
          <p:cNvPr id="4821" name="Google Shape;4821;p269"/>
          <p:cNvSpPr/>
          <p:nvPr>
            <p:ph idx="22" type="pic"/>
          </p:nvPr>
        </p:nvSpPr>
        <p:spPr>
          <a:xfrm>
            <a:off x="7279930" y="1783312"/>
            <a:ext cx="714300" cy="714300"/>
          </a:xfrm>
          <a:prstGeom prst="rect">
            <a:avLst/>
          </a:prstGeom>
          <a:noFill/>
          <a:ln>
            <a:noFill/>
          </a:ln>
        </p:spPr>
      </p:sp>
      <p:sp>
        <p:nvSpPr>
          <p:cNvPr id="4822" name="Google Shape;4822;p269"/>
          <p:cNvSpPr/>
          <p:nvPr>
            <p:ph idx="23" type="pic"/>
          </p:nvPr>
        </p:nvSpPr>
        <p:spPr>
          <a:xfrm>
            <a:off x="8155678" y="1783312"/>
            <a:ext cx="714300" cy="714300"/>
          </a:xfrm>
          <a:prstGeom prst="rect">
            <a:avLst/>
          </a:prstGeom>
          <a:noFill/>
          <a:ln>
            <a:noFill/>
          </a:ln>
        </p:spPr>
      </p:sp>
      <p:sp>
        <p:nvSpPr>
          <p:cNvPr id="4823" name="Google Shape;4823;p269"/>
          <p:cNvSpPr/>
          <p:nvPr>
            <p:ph idx="24" type="pic"/>
          </p:nvPr>
        </p:nvSpPr>
        <p:spPr>
          <a:xfrm>
            <a:off x="5528435" y="1783312"/>
            <a:ext cx="714300" cy="714300"/>
          </a:xfrm>
          <a:prstGeom prst="rect">
            <a:avLst/>
          </a:prstGeom>
          <a:noFill/>
          <a:ln>
            <a:noFill/>
          </a:ln>
        </p:spPr>
      </p:sp>
      <p:sp>
        <p:nvSpPr>
          <p:cNvPr id="4824" name="Google Shape;4824;p269"/>
          <p:cNvSpPr/>
          <p:nvPr>
            <p:ph idx="25" type="pic"/>
          </p:nvPr>
        </p:nvSpPr>
        <p:spPr>
          <a:xfrm>
            <a:off x="278851" y="2586311"/>
            <a:ext cx="714300" cy="711600"/>
          </a:xfrm>
          <a:prstGeom prst="rect">
            <a:avLst/>
          </a:prstGeom>
          <a:noFill/>
          <a:ln>
            <a:noFill/>
          </a:ln>
        </p:spPr>
      </p:sp>
      <p:sp>
        <p:nvSpPr>
          <p:cNvPr id="4825" name="Google Shape;4825;p269"/>
          <p:cNvSpPr/>
          <p:nvPr>
            <p:ph idx="26" type="pic"/>
          </p:nvPr>
        </p:nvSpPr>
        <p:spPr>
          <a:xfrm>
            <a:off x="1144796" y="2586311"/>
            <a:ext cx="714300" cy="711600"/>
          </a:xfrm>
          <a:prstGeom prst="rect">
            <a:avLst/>
          </a:prstGeom>
          <a:noFill/>
          <a:ln>
            <a:noFill/>
          </a:ln>
        </p:spPr>
      </p:sp>
      <p:sp>
        <p:nvSpPr>
          <p:cNvPr id="4826" name="Google Shape;4826;p269"/>
          <p:cNvSpPr/>
          <p:nvPr>
            <p:ph idx="27" type="pic"/>
          </p:nvPr>
        </p:nvSpPr>
        <p:spPr>
          <a:xfrm>
            <a:off x="2020544" y="2586311"/>
            <a:ext cx="714300" cy="711600"/>
          </a:xfrm>
          <a:prstGeom prst="rect">
            <a:avLst/>
          </a:prstGeom>
          <a:noFill/>
          <a:ln>
            <a:noFill/>
          </a:ln>
        </p:spPr>
      </p:sp>
      <p:sp>
        <p:nvSpPr>
          <p:cNvPr id="4827" name="Google Shape;4827;p269"/>
          <p:cNvSpPr/>
          <p:nvPr>
            <p:ph idx="28" type="pic"/>
          </p:nvPr>
        </p:nvSpPr>
        <p:spPr>
          <a:xfrm>
            <a:off x="2896292" y="2586311"/>
            <a:ext cx="714300" cy="711600"/>
          </a:xfrm>
          <a:prstGeom prst="rect">
            <a:avLst/>
          </a:prstGeom>
          <a:noFill/>
          <a:ln>
            <a:noFill/>
          </a:ln>
        </p:spPr>
      </p:sp>
      <p:sp>
        <p:nvSpPr>
          <p:cNvPr id="4828" name="Google Shape;4828;p269"/>
          <p:cNvSpPr/>
          <p:nvPr>
            <p:ph idx="29" type="pic"/>
          </p:nvPr>
        </p:nvSpPr>
        <p:spPr>
          <a:xfrm>
            <a:off x="3772039" y="2586311"/>
            <a:ext cx="714300" cy="711600"/>
          </a:xfrm>
          <a:prstGeom prst="rect">
            <a:avLst/>
          </a:prstGeom>
          <a:noFill/>
          <a:ln>
            <a:noFill/>
          </a:ln>
        </p:spPr>
      </p:sp>
      <p:sp>
        <p:nvSpPr>
          <p:cNvPr id="4829" name="Google Shape;4829;p269"/>
          <p:cNvSpPr/>
          <p:nvPr>
            <p:ph idx="30" type="pic"/>
          </p:nvPr>
        </p:nvSpPr>
        <p:spPr>
          <a:xfrm>
            <a:off x="4647787" y="2586311"/>
            <a:ext cx="714300" cy="711600"/>
          </a:xfrm>
          <a:prstGeom prst="rect">
            <a:avLst/>
          </a:prstGeom>
          <a:noFill/>
          <a:ln>
            <a:noFill/>
          </a:ln>
        </p:spPr>
      </p:sp>
      <p:sp>
        <p:nvSpPr>
          <p:cNvPr id="4830" name="Google Shape;4830;p269"/>
          <p:cNvSpPr/>
          <p:nvPr>
            <p:ph idx="31" type="pic"/>
          </p:nvPr>
        </p:nvSpPr>
        <p:spPr>
          <a:xfrm>
            <a:off x="6399281" y="2584955"/>
            <a:ext cx="714300" cy="714300"/>
          </a:xfrm>
          <a:prstGeom prst="rect">
            <a:avLst/>
          </a:prstGeom>
          <a:noFill/>
          <a:ln>
            <a:noFill/>
          </a:ln>
        </p:spPr>
      </p:sp>
      <p:sp>
        <p:nvSpPr>
          <p:cNvPr id="4831" name="Google Shape;4831;p269"/>
          <p:cNvSpPr/>
          <p:nvPr>
            <p:ph idx="32" type="pic"/>
          </p:nvPr>
        </p:nvSpPr>
        <p:spPr>
          <a:xfrm>
            <a:off x="7275029" y="2584955"/>
            <a:ext cx="714300" cy="714300"/>
          </a:xfrm>
          <a:prstGeom prst="rect">
            <a:avLst/>
          </a:prstGeom>
          <a:noFill/>
          <a:ln>
            <a:noFill/>
          </a:ln>
        </p:spPr>
      </p:sp>
      <p:sp>
        <p:nvSpPr>
          <p:cNvPr id="4832" name="Google Shape;4832;p269"/>
          <p:cNvSpPr/>
          <p:nvPr>
            <p:ph idx="33" type="pic"/>
          </p:nvPr>
        </p:nvSpPr>
        <p:spPr>
          <a:xfrm>
            <a:off x="5513732" y="2584955"/>
            <a:ext cx="714300" cy="714300"/>
          </a:xfrm>
          <a:prstGeom prst="rect">
            <a:avLst/>
          </a:prstGeom>
          <a:noFill/>
          <a:ln>
            <a:noFill/>
          </a:ln>
        </p:spPr>
      </p:sp>
      <p:sp>
        <p:nvSpPr>
          <p:cNvPr id="4833" name="Google Shape;4833;p269"/>
          <p:cNvSpPr/>
          <p:nvPr>
            <p:ph idx="34" type="pic"/>
          </p:nvPr>
        </p:nvSpPr>
        <p:spPr>
          <a:xfrm>
            <a:off x="8150777" y="2584955"/>
            <a:ext cx="714300" cy="714300"/>
          </a:xfrm>
          <a:prstGeom prst="rect">
            <a:avLst/>
          </a:prstGeom>
          <a:noFill/>
          <a:ln>
            <a:noFill/>
          </a:ln>
        </p:spPr>
      </p:sp>
      <p:sp>
        <p:nvSpPr>
          <p:cNvPr id="4834" name="Google Shape;4834;p269"/>
          <p:cNvSpPr/>
          <p:nvPr>
            <p:ph idx="35" type="pic"/>
          </p:nvPr>
        </p:nvSpPr>
        <p:spPr>
          <a:xfrm>
            <a:off x="288652" y="3387955"/>
            <a:ext cx="714300" cy="711600"/>
          </a:xfrm>
          <a:prstGeom prst="rect">
            <a:avLst/>
          </a:prstGeom>
          <a:noFill/>
          <a:ln>
            <a:noFill/>
          </a:ln>
        </p:spPr>
      </p:sp>
      <p:sp>
        <p:nvSpPr>
          <p:cNvPr id="4835" name="Google Shape;4835;p269"/>
          <p:cNvSpPr/>
          <p:nvPr>
            <p:ph idx="36" type="pic"/>
          </p:nvPr>
        </p:nvSpPr>
        <p:spPr>
          <a:xfrm>
            <a:off x="1161131" y="3387955"/>
            <a:ext cx="714300" cy="711600"/>
          </a:xfrm>
          <a:prstGeom prst="rect">
            <a:avLst/>
          </a:prstGeom>
          <a:noFill/>
          <a:ln>
            <a:noFill/>
          </a:ln>
        </p:spPr>
      </p:sp>
      <p:sp>
        <p:nvSpPr>
          <p:cNvPr id="4836" name="Google Shape;4836;p269"/>
          <p:cNvSpPr/>
          <p:nvPr>
            <p:ph idx="37" type="pic"/>
          </p:nvPr>
        </p:nvSpPr>
        <p:spPr>
          <a:xfrm>
            <a:off x="2033612" y="3387955"/>
            <a:ext cx="714300" cy="711600"/>
          </a:xfrm>
          <a:prstGeom prst="rect">
            <a:avLst/>
          </a:prstGeom>
          <a:noFill/>
          <a:ln>
            <a:noFill/>
          </a:ln>
        </p:spPr>
      </p:sp>
      <p:sp>
        <p:nvSpPr>
          <p:cNvPr id="4837" name="Google Shape;4837;p269"/>
          <p:cNvSpPr/>
          <p:nvPr>
            <p:ph idx="38" type="pic"/>
          </p:nvPr>
        </p:nvSpPr>
        <p:spPr>
          <a:xfrm>
            <a:off x="2906092" y="3387955"/>
            <a:ext cx="714300" cy="711600"/>
          </a:xfrm>
          <a:prstGeom prst="rect">
            <a:avLst/>
          </a:prstGeom>
          <a:noFill/>
          <a:ln>
            <a:noFill/>
          </a:ln>
        </p:spPr>
      </p:sp>
      <p:sp>
        <p:nvSpPr>
          <p:cNvPr id="4838" name="Google Shape;4838;p269"/>
          <p:cNvSpPr/>
          <p:nvPr>
            <p:ph idx="39" type="pic"/>
          </p:nvPr>
        </p:nvSpPr>
        <p:spPr>
          <a:xfrm>
            <a:off x="3778573" y="3387955"/>
            <a:ext cx="714300" cy="711600"/>
          </a:xfrm>
          <a:prstGeom prst="rect">
            <a:avLst/>
          </a:prstGeom>
          <a:noFill/>
          <a:ln>
            <a:noFill/>
          </a:ln>
        </p:spPr>
      </p:sp>
      <p:sp>
        <p:nvSpPr>
          <p:cNvPr id="4839" name="Google Shape;4839;p269"/>
          <p:cNvSpPr/>
          <p:nvPr>
            <p:ph idx="40" type="pic"/>
          </p:nvPr>
        </p:nvSpPr>
        <p:spPr>
          <a:xfrm>
            <a:off x="4651054" y="3387955"/>
            <a:ext cx="714300" cy="711600"/>
          </a:xfrm>
          <a:prstGeom prst="rect">
            <a:avLst/>
          </a:prstGeom>
          <a:noFill/>
          <a:ln>
            <a:noFill/>
          </a:ln>
        </p:spPr>
      </p:sp>
      <p:sp>
        <p:nvSpPr>
          <p:cNvPr id="4840" name="Google Shape;4840;p269"/>
          <p:cNvSpPr/>
          <p:nvPr>
            <p:ph idx="41" type="pic"/>
          </p:nvPr>
        </p:nvSpPr>
        <p:spPr>
          <a:xfrm>
            <a:off x="5523533" y="3386596"/>
            <a:ext cx="714300" cy="714300"/>
          </a:xfrm>
          <a:prstGeom prst="rect">
            <a:avLst/>
          </a:prstGeom>
          <a:noFill/>
          <a:ln>
            <a:noFill/>
          </a:ln>
        </p:spPr>
      </p:sp>
      <p:sp>
        <p:nvSpPr>
          <p:cNvPr id="4841" name="Google Shape;4841;p269"/>
          <p:cNvSpPr/>
          <p:nvPr>
            <p:ph idx="42" type="pic"/>
          </p:nvPr>
        </p:nvSpPr>
        <p:spPr>
          <a:xfrm>
            <a:off x="6396014" y="3401176"/>
            <a:ext cx="714300" cy="685200"/>
          </a:xfrm>
          <a:prstGeom prst="rect">
            <a:avLst/>
          </a:prstGeom>
          <a:noFill/>
          <a:ln>
            <a:noFill/>
          </a:ln>
        </p:spPr>
      </p:sp>
      <p:sp>
        <p:nvSpPr>
          <p:cNvPr id="4842" name="Google Shape;4842;p269"/>
          <p:cNvSpPr/>
          <p:nvPr>
            <p:ph idx="43" type="pic"/>
          </p:nvPr>
        </p:nvSpPr>
        <p:spPr>
          <a:xfrm>
            <a:off x="7268495" y="3386596"/>
            <a:ext cx="714300" cy="714300"/>
          </a:xfrm>
          <a:prstGeom prst="rect">
            <a:avLst/>
          </a:prstGeom>
          <a:noFill/>
          <a:ln>
            <a:noFill/>
          </a:ln>
        </p:spPr>
      </p:sp>
      <p:sp>
        <p:nvSpPr>
          <p:cNvPr id="4843" name="Google Shape;4843;p269"/>
          <p:cNvSpPr/>
          <p:nvPr>
            <p:ph idx="44" type="pic"/>
          </p:nvPr>
        </p:nvSpPr>
        <p:spPr>
          <a:xfrm>
            <a:off x="8140976" y="3386596"/>
            <a:ext cx="714300" cy="714300"/>
          </a:xfrm>
          <a:prstGeom prst="rect">
            <a:avLst/>
          </a:prstGeom>
          <a:noFill/>
          <a:ln>
            <a:noFill/>
          </a:ln>
        </p:spPr>
      </p:sp>
      <p:sp>
        <p:nvSpPr>
          <p:cNvPr id="4844" name="Google Shape;4844;p269"/>
          <p:cNvSpPr/>
          <p:nvPr>
            <p:ph idx="45" type="pic"/>
          </p:nvPr>
        </p:nvSpPr>
        <p:spPr>
          <a:xfrm>
            <a:off x="1151602" y="4192319"/>
            <a:ext cx="714300" cy="711600"/>
          </a:xfrm>
          <a:prstGeom prst="rect">
            <a:avLst/>
          </a:prstGeom>
          <a:noFill/>
          <a:ln>
            <a:noFill/>
          </a:ln>
        </p:spPr>
      </p:sp>
      <p:sp>
        <p:nvSpPr>
          <p:cNvPr id="4845" name="Google Shape;4845;p269"/>
          <p:cNvSpPr/>
          <p:nvPr>
            <p:ph idx="46" type="pic"/>
          </p:nvPr>
        </p:nvSpPr>
        <p:spPr>
          <a:xfrm>
            <a:off x="276400" y="4192319"/>
            <a:ext cx="714300" cy="711600"/>
          </a:xfrm>
          <a:prstGeom prst="rect">
            <a:avLst/>
          </a:prstGeom>
          <a:noFill/>
          <a:ln>
            <a:noFill/>
          </a:ln>
        </p:spPr>
      </p:sp>
      <p:sp>
        <p:nvSpPr>
          <p:cNvPr id="4846" name="Google Shape;4846;p269"/>
          <p:cNvSpPr/>
          <p:nvPr>
            <p:ph idx="47" type="pic"/>
          </p:nvPr>
        </p:nvSpPr>
        <p:spPr>
          <a:xfrm>
            <a:off x="2026805" y="4192319"/>
            <a:ext cx="714300" cy="711600"/>
          </a:xfrm>
          <a:prstGeom prst="rect">
            <a:avLst/>
          </a:prstGeom>
          <a:noFill/>
          <a:ln>
            <a:noFill/>
          </a:ln>
        </p:spPr>
      </p:sp>
      <p:sp>
        <p:nvSpPr>
          <p:cNvPr id="4847" name="Google Shape;4847;p269"/>
          <p:cNvSpPr/>
          <p:nvPr>
            <p:ph idx="48" type="pic"/>
          </p:nvPr>
        </p:nvSpPr>
        <p:spPr>
          <a:xfrm>
            <a:off x="2902009" y="4192319"/>
            <a:ext cx="714300" cy="711600"/>
          </a:xfrm>
          <a:prstGeom prst="rect">
            <a:avLst/>
          </a:prstGeom>
          <a:noFill/>
          <a:ln>
            <a:noFill/>
          </a:ln>
        </p:spPr>
      </p:sp>
      <p:sp>
        <p:nvSpPr>
          <p:cNvPr id="4848" name="Google Shape;4848;p269"/>
          <p:cNvSpPr/>
          <p:nvPr>
            <p:ph idx="49" type="pic"/>
          </p:nvPr>
        </p:nvSpPr>
        <p:spPr>
          <a:xfrm>
            <a:off x="3777212" y="4192319"/>
            <a:ext cx="714300" cy="711600"/>
          </a:xfrm>
          <a:prstGeom prst="rect">
            <a:avLst/>
          </a:prstGeom>
          <a:noFill/>
          <a:ln>
            <a:noFill/>
          </a:ln>
        </p:spPr>
      </p:sp>
      <p:sp>
        <p:nvSpPr>
          <p:cNvPr id="4849" name="Google Shape;4849;p269"/>
          <p:cNvSpPr/>
          <p:nvPr>
            <p:ph idx="50" type="pic"/>
          </p:nvPr>
        </p:nvSpPr>
        <p:spPr>
          <a:xfrm>
            <a:off x="4652414" y="4190962"/>
            <a:ext cx="714300" cy="714300"/>
          </a:xfrm>
          <a:prstGeom prst="rect">
            <a:avLst/>
          </a:prstGeom>
          <a:noFill/>
          <a:ln>
            <a:noFill/>
          </a:ln>
        </p:spPr>
      </p:sp>
      <p:sp>
        <p:nvSpPr>
          <p:cNvPr id="4850" name="Google Shape;4850;p269"/>
          <p:cNvSpPr/>
          <p:nvPr>
            <p:ph idx="51" type="pic"/>
          </p:nvPr>
        </p:nvSpPr>
        <p:spPr>
          <a:xfrm>
            <a:off x="5527618" y="4190962"/>
            <a:ext cx="714300" cy="714300"/>
          </a:xfrm>
          <a:prstGeom prst="rect">
            <a:avLst/>
          </a:prstGeom>
          <a:noFill/>
          <a:ln>
            <a:noFill/>
          </a:ln>
        </p:spPr>
      </p:sp>
      <p:sp>
        <p:nvSpPr>
          <p:cNvPr id="4851" name="Google Shape;4851;p269"/>
          <p:cNvSpPr/>
          <p:nvPr>
            <p:ph idx="52" type="pic"/>
          </p:nvPr>
        </p:nvSpPr>
        <p:spPr>
          <a:xfrm>
            <a:off x="6402821" y="4190962"/>
            <a:ext cx="714300" cy="714300"/>
          </a:xfrm>
          <a:prstGeom prst="rect">
            <a:avLst/>
          </a:prstGeom>
          <a:noFill/>
          <a:ln>
            <a:noFill/>
          </a:ln>
        </p:spPr>
      </p:sp>
      <p:sp>
        <p:nvSpPr>
          <p:cNvPr id="4852" name="Google Shape;4852;p269"/>
          <p:cNvSpPr/>
          <p:nvPr>
            <p:ph idx="53" type="pic"/>
          </p:nvPr>
        </p:nvSpPr>
        <p:spPr>
          <a:xfrm>
            <a:off x="7278023" y="4189597"/>
            <a:ext cx="714300" cy="717000"/>
          </a:xfrm>
          <a:prstGeom prst="rect">
            <a:avLst/>
          </a:prstGeom>
          <a:noFill/>
          <a:ln>
            <a:noFill/>
          </a:ln>
        </p:spPr>
      </p:sp>
      <p:sp>
        <p:nvSpPr>
          <p:cNvPr id="4853" name="Google Shape;4853;p269"/>
          <p:cNvSpPr/>
          <p:nvPr>
            <p:ph idx="54" type="pic"/>
          </p:nvPr>
        </p:nvSpPr>
        <p:spPr>
          <a:xfrm>
            <a:off x="8153227" y="4190962"/>
            <a:ext cx="714300" cy="714300"/>
          </a:xfrm>
          <a:prstGeom prst="rect">
            <a:avLst/>
          </a:prstGeom>
          <a:noFill/>
          <a:ln>
            <a:noFill/>
          </a:ln>
        </p:spPr>
      </p:sp>
      <p:sp>
        <p:nvSpPr>
          <p:cNvPr id="4854" name="Google Shape;4854;p269"/>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tHub icons 3 of 3" showMasterSp="0">
  <p:cSld name="GitHub icons 3 of 3">
    <p:bg>
      <p:bgPr>
        <a:solidFill>
          <a:srgbClr val="0A0C10"/>
        </a:solidFill>
      </p:bgPr>
    </p:bg>
    <p:spTree>
      <p:nvGrpSpPr>
        <p:cNvPr id="4855" name="Shape 4855"/>
        <p:cNvGrpSpPr/>
        <p:nvPr/>
      </p:nvGrpSpPr>
      <p:grpSpPr>
        <a:xfrm>
          <a:off x="0" y="0"/>
          <a:ext cx="0" cy="0"/>
          <a:chOff x="0" y="0"/>
          <a:chExt cx="0" cy="0"/>
        </a:xfrm>
      </p:grpSpPr>
      <p:sp>
        <p:nvSpPr>
          <p:cNvPr id="4856" name="Google Shape;4856;p270"/>
          <p:cNvSpPr txBox="1"/>
          <p:nvPr/>
        </p:nvSpPr>
        <p:spPr>
          <a:xfrm>
            <a:off x="308723" y="279019"/>
            <a:ext cx="37284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Github icons (pg.3 of 3)</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(150pt icons - resize up to 200pt in some cases)</a:t>
            </a:r>
            <a:endParaRPr sz="1100"/>
          </a:p>
        </p:txBody>
      </p:sp>
      <p:sp>
        <p:nvSpPr>
          <p:cNvPr id="4857" name="Google Shape;4857;p270"/>
          <p:cNvSpPr/>
          <p:nvPr>
            <p:ph idx="2" type="pic"/>
          </p:nvPr>
        </p:nvSpPr>
        <p:spPr>
          <a:xfrm>
            <a:off x="270962" y="930264"/>
            <a:ext cx="714300" cy="711600"/>
          </a:xfrm>
          <a:prstGeom prst="rect">
            <a:avLst/>
          </a:prstGeom>
          <a:noFill/>
          <a:ln>
            <a:noFill/>
          </a:ln>
        </p:spPr>
      </p:sp>
      <p:sp>
        <p:nvSpPr>
          <p:cNvPr id="4858" name="Google Shape;4858;p270"/>
          <p:cNvSpPr/>
          <p:nvPr>
            <p:ph idx="3" type="pic"/>
          </p:nvPr>
        </p:nvSpPr>
        <p:spPr>
          <a:xfrm>
            <a:off x="1067306" y="930264"/>
            <a:ext cx="714300" cy="711600"/>
          </a:xfrm>
          <a:prstGeom prst="rect">
            <a:avLst/>
          </a:prstGeom>
          <a:noFill/>
          <a:ln>
            <a:noFill/>
          </a:ln>
        </p:spPr>
      </p:sp>
      <p:sp>
        <p:nvSpPr>
          <p:cNvPr id="4859" name="Google Shape;4859;p270"/>
          <p:cNvSpPr/>
          <p:nvPr>
            <p:ph idx="4" type="pic"/>
          </p:nvPr>
        </p:nvSpPr>
        <p:spPr>
          <a:xfrm>
            <a:off x="1863649" y="930264"/>
            <a:ext cx="714300" cy="711600"/>
          </a:xfrm>
          <a:prstGeom prst="rect">
            <a:avLst/>
          </a:prstGeom>
          <a:noFill/>
          <a:ln>
            <a:noFill/>
          </a:ln>
        </p:spPr>
      </p:sp>
      <p:sp>
        <p:nvSpPr>
          <p:cNvPr id="4860" name="Google Shape;4860;p270"/>
          <p:cNvSpPr/>
          <p:nvPr>
            <p:ph idx="5" type="pic"/>
          </p:nvPr>
        </p:nvSpPr>
        <p:spPr>
          <a:xfrm>
            <a:off x="2659991" y="930264"/>
            <a:ext cx="714300" cy="711600"/>
          </a:xfrm>
          <a:prstGeom prst="rect">
            <a:avLst/>
          </a:prstGeom>
          <a:noFill/>
          <a:ln>
            <a:noFill/>
          </a:ln>
        </p:spPr>
      </p:sp>
      <p:sp>
        <p:nvSpPr>
          <p:cNvPr id="4861" name="Google Shape;4861;p270"/>
          <p:cNvSpPr/>
          <p:nvPr>
            <p:ph idx="6" type="pic"/>
          </p:nvPr>
        </p:nvSpPr>
        <p:spPr>
          <a:xfrm>
            <a:off x="3456335" y="930264"/>
            <a:ext cx="714300" cy="711600"/>
          </a:xfrm>
          <a:prstGeom prst="rect">
            <a:avLst/>
          </a:prstGeom>
          <a:noFill/>
          <a:ln>
            <a:noFill/>
          </a:ln>
        </p:spPr>
      </p:sp>
      <p:sp>
        <p:nvSpPr>
          <p:cNvPr id="4862" name="Google Shape;4862;p270"/>
          <p:cNvSpPr/>
          <p:nvPr>
            <p:ph idx="7" type="pic"/>
          </p:nvPr>
        </p:nvSpPr>
        <p:spPr>
          <a:xfrm>
            <a:off x="4252678" y="930264"/>
            <a:ext cx="714300" cy="711600"/>
          </a:xfrm>
          <a:prstGeom prst="rect">
            <a:avLst/>
          </a:prstGeom>
          <a:noFill/>
          <a:ln>
            <a:noFill/>
          </a:ln>
        </p:spPr>
      </p:sp>
      <p:sp>
        <p:nvSpPr>
          <p:cNvPr id="4863" name="Google Shape;4863;p270"/>
          <p:cNvSpPr/>
          <p:nvPr>
            <p:ph idx="8" type="pic"/>
          </p:nvPr>
        </p:nvSpPr>
        <p:spPr>
          <a:xfrm>
            <a:off x="5049020" y="928907"/>
            <a:ext cx="714300" cy="714300"/>
          </a:xfrm>
          <a:prstGeom prst="rect">
            <a:avLst/>
          </a:prstGeom>
          <a:noFill/>
          <a:ln>
            <a:noFill/>
          </a:ln>
        </p:spPr>
      </p:sp>
      <p:sp>
        <p:nvSpPr>
          <p:cNvPr id="4864" name="Google Shape;4864;p270"/>
          <p:cNvSpPr/>
          <p:nvPr>
            <p:ph idx="9" type="pic"/>
          </p:nvPr>
        </p:nvSpPr>
        <p:spPr>
          <a:xfrm>
            <a:off x="5845363" y="928907"/>
            <a:ext cx="714300" cy="714300"/>
          </a:xfrm>
          <a:prstGeom prst="rect">
            <a:avLst/>
          </a:prstGeom>
          <a:noFill/>
          <a:ln>
            <a:noFill/>
          </a:ln>
        </p:spPr>
      </p:sp>
      <p:sp>
        <p:nvSpPr>
          <p:cNvPr id="4865" name="Google Shape;4865;p270"/>
          <p:cNvSpPr/>
          <p:nvPr>
            <p:ph idx="13" type="pic"/>
          </p:nvPr>
        </p:nvSpPr>
        <p:spPr>
          <a:xfrm>
            <a:off x="6641707" y="928907"/>
            <a:ext cx="714300" cy="714300"/>
          </a:xfrm>
          <a:prstGeom prst="rect">
            <a:avLst/>
          </a:prstGeom>
          <a:noFill/>
          <a:ln>
            <a:noFill/>
          </a:ln>
        </p:spPr>
      </p:sp>
      <p:sp>
        <p:nvSpPr>
          <p:cNvPr id="4866" name="Google Shape;4866;p270"/>
          <p:cNvSpPr/>
          <p:nvPr>
            <p:ph idx="14" type="pic"/>
          </p:nvPr>
        </p:nvSpPr>
        <p:spPr>
          <a:xfrm>
            <a:off x="7438049" y="928907"/>
            <a:ext cx="714300" cy="714300"/>
          </a:xfrm>
          <a:prstGeom prst="rect">
            <a:avLst/>
          </a:prstGeom>
          <a:noFill/>
          <a:ln>
            <a:noFill/>
          </a:ln>
        </p:spPr>
      </p:sp>
      <p:sp>
        <p:nvSpPr>
          <p:cNvPr id="4867" name="Google Shape;4867;p270"/>
          <p:cNvSpPr/>
          <p:nvPr>
            <p:ph idx="15" type="pic"/>
          </p:nvPr>
        </p:nvSpPr>
        <p:spPr>
          <a:xfrm>
            <a:off x="8234393" y="928907"/>
            <a:ext cx="714300" cy="714300"/>
          </a:xfrm>
          <a:prstGeom prst="rect">
            <a:avLst/>
          </a:prstGeom>
          <a:noFill/>
          <a:ln>
            <a:noFill/>
          </a:ln>
        </p:spPr>
      </p:sp>
      <p:sp>
        <p:nvSpPr>
          <p:cNvPr id="4868" name="Google Shape;4868;p270"/>
          <p:cNvSpPr/>
          <p:nvPr>
            <p:ph idx="16" type="pic"/>
          </p:nvPr>
        </p:nvSpPr>
        <p:spPr>
          <a:xfrm>
            <a:off x="270962" y="1751449"/>
            <a:ext cx="714300" cy="714300"/>
          </a:xfrm>
          <a:prstGeom prst="rect">
            <a:avLst/>
          </a:prstGeom>
          <a:noFill/>
          <a:ln>
            <a:noFill/>
          </a:ln>
        </p:spPr>
      </p:sp>
      <p:sp>
        <p:nvSpPr>
          <p:cNvPr id="4869" name="Google Shape;4869;p270"/>
          <p:cNvSpPr/>
          <p:nvPr>
            <p:ph idx="17" type="pic"/>
          </p:nvPr>
        </p:nvSpPr>
        <p:spPr>
          <a:xfrm>
            <a:off x="1067306" y="1751449"/>
            <a:ext cx="714300" cy="714300"/>
          </a:xfrm>
          <a:prstGeom prst="rect">
            <a:avLst/>
          </a:prstGeom>
          <a:noFill/>
          <a:ln>
            <a:noFill/>
          </a:ln>
        </p:spPr>
      </p:sp>
      <p:sp>
        <p:nvSpPr>
          <p:cNvPr id="4870" name="Google Shape;4870;p270"/>
          <p:cNvSpPr/>
          <p:nvPr>
            <p:ph idx="18" type="pic"/>
          </p:nvPr>
        </p:nvSpPr>
        <p:spPr>
          <a:xfrm>
            <a:off x="1863649" y="1751449"/>
            <a:ext cx="714300" cy="714300"/>
          </a:xfrm>
          <a:prstGeom prst="rect">
            <a:avLst/>
          </a:prstGeom>
          <a:noFill/>
          <a:ln>
            <a:noFill/>
          </a:ln>
        </p:spPr>
      </p:sp>
      <p:sp>
        <p:nvSpPr>
          <p:cNvPr id="4871" name="Google Shape;4871;p270"/>
          <p:cNvSpPr/>
          <p:nvPr>
            <p:ph idx="19" type="pic"/>
          </p:nvPr>
        </p:nvSpPr>
        <p:spPr>
          <a:xfrm>
            <a:off x="2659991" y="1751449"/>
            <a:ext cx="714300" cy="714300"/>
          </a:xfrm>
          <a:prstGeom prst="rect">
            <a:avLst/>
          </a:prstGeom>
          <a:noFill/>
          <a:ln>
            <a:noFill/>
          </a:ln>
        </p:spPr>
      </p:sp>
      <p:sp>
        <p:nvSpPr>
          <p:cNvPr id="4872" name="Google Shape;4872;p270"/>
          <p:cNvSpPr/>
          <p:nvPr>
            <p:ph idx="20" type="pic"/>
          </p:nvPr>
        </p:nvSpPr>
        <p:spPr>
          <a:xfrm>
            <a:off x="3456335" y="1751449"/>
            <a:ext cx="714300" cy="714300"/>
          </a:xfrm>
          <a:prstGeom prst="rect">
            <a:avLst/>
          </a:prstGeom>
          <a:noFill/>
          <a:ln>
            <a:noFill/>
          </a:ln>
        </p:spPr>
      </p:sp>
      <p:sp>
        <p:nvSpPr>
          <p:cNvPr id="4873" name="Google Shape;4873;p270"/>
          <p:cNvSpPr/>
          <p:nvPr>
            <p:ph idx="21" type="pic"/>
          </p:nvPr>
        </p:nvSpPr>
        <p:spPr>
          <a:xfrm>
            <a:off x="4252678" y="1750085"/>
            <a:ext cx="714300" cy="717000"/>
          </a:xfrm>
          <a:prstGeom prst="rect">
            <a:avLst/>
          </a:prstGeom>
          <a:noFill/>
          <a:ln>
            <a:noFill/>
          </a:ln>
        </p:spPr>
      </p:sp>
      <p:sp>
        <p:nvSpPr>
          <p:cNvPr id="4874" name="Google Shape;4874;p270"/>
          <p:cNvSpPr/>
          <p:nvPr>
            <p:ph idx="22" type="pic"/>
          </p:nvPr>
        </p:nvSpPr>
        <p:spPr>
          <a:xfrm>
            <a:off x="5049020" y="1751449"/>
            <a:ext cx="714300" cy="714300"/>
          </a:xfrm>
          <a:prstGeom prst="rect">
            <a:avLst/>
          </a:prstGeom>
          <a:noFill/>
          <a:ln>
            <a:noFill/>
          </a:ln>
        </p:spPr>
      </p:sp>
      <p:sp>
        <p:nvSpPr>
          <p:cNvPr id="4875" name="Google Shape;4875;p270"/>
          <p:cNvSpPr/>
          <p:nvPr>
            <p:ph idx="23" type="pic"/>
          </p:nvPr>
        </p:nvSpPr>
        <p:spPr>
          <a:xfrm>
            <a:off x="5845363" y="1751449"/>
            <a:ext cx="714300" cy="714300"/>
          </a:xfrm>
          <a:prstGeom prst="rect">
            <a:avLst/>
          </a:prstGeom>
          <a:noFill/>
          <a:ln>
            <a:noFill/>
          </a:ln>
        </p:spPr>
      </p:sp>
      <p:sp>
        <p:nvSpPr>
          <p:cNvPr id="4876" name="Google Shape;4876;p270"/>
          <p:cNvSpPr/>
          <p:nvPr>
            <p:ph idx="24" type="pic"/>
          </p:nvPr>
        </p:nvSpPr>
        <p:spPr>
          <a:xfrm>
            <a:off x="6641707" y="1750085"/>
            <a:ext cx="714300" cy="717000"/>
          </a:xfrm>
          <a:prstGeom prst="rect">
            <a:avLst/>
          </a:prstGeom>
          <a:noFill/>
          <a:ln>
            <a:noFill/>
          </a:ln>
        </p:spPr>
      </p:sp>
      <p:sp>
        <p:nvSpPr>
          <p:cNvPr id="4877" name="Google Shape;4877;p270"/>
          <p:cNvSpPr/>
          <p:nvPr>
            <p:ph idx="25" type="pic"/>
          </p:nvPr>
        </p:nvSpPr>
        <p:spPr>
          <a:xfrm>
            <a:off x="7438049" y="1751449"/>
            <a:ext cx="714300" cy="714300"/>
          </a:xfrm>
          <a:prstGeom prst="rect">
            <a:avLst/>
          </a:prstGeom>
          <a:noFill/>
          <a:ln>
            <a:noFill/>
          </a:ln>
        </p:spPr>
      </p:sp>
      <p:sp>
        <p:nvSpPr>
          <p:cNvPr id="4878" name="Google Shape;4878;p270"/>
          <p:cNvSpPr/>
          <p:nvPr>
            <p:ph idx="26" type="pic"/>
          </p:nvPr>
        </p:nvSpPr>
        <p:spPr>
          <a:xfrm>
            <a:off x="8234393" y="1751449"/>
            <a:ext cx="714300" cy="714300"/>
          </a:xfrm>
          <a:prstGeom prst="rect">
            <a:avLst/>
          </a:prstGeom>
          <a:noFill/>
          <a:ln>
            <a:noFill/>
          </a:ln>
        </p:spPr>
      </p:sp>
      <p:sp>
        <p:nvSpPr>
          <p:cNvPr id="4879" name="Google Shape;4879;p270"/>
          <p:cNvSpPr/>
          <p:nvPr>
            <p:ph idx="27" type="pic"/>
          </p:nvPr>
        </p:nvSpPr>
        <p:spPr>
          <a:xfrm>
            <a:off x="270962" y="2514443"/>
            <a:ext cx="714300" cy="714300"/>
          </a:xfrm>
          <a:prstGeom prst="rect">
            <a:avLst/>
          </a:prstGeom>
          <a:noFill/>
          <a:ln>
            <a:noFill/>
          </a:ln>
        </p:spPr>
      </p:sp>
      <p:sp>
        <p:nvSpPr>
          <p:cNvPr id="4880" name="Google Shape;4880;p270"/>
          <p:cNvSpPr/>
          <p:nvPr>
            <p:ph idx="28" type="pic"/>
          </p:nvPr>
        </p:nvSpPr>
        <p:spPr>
          <a:xfrm>
            <a:off x="1067306" y="2514443"/>
            <a:ext cx="714300" cy="714300"/>
          </a:xfrm>
          <a:prstGeom prst="rect">
            <a:avLst/>
          </a:prstGeom>
          <a:noFill/>
          <a:ln>
            <a:noFill/>
          </a:ln>
        </p:spPr>
      </p:sp>
      <p:sp>
        <p:nvSpPr>
          <p:cNvPr id="4881" name="Google Shape;4881;p270"/>
          <p:cNvSpPr/>
          <p:nvPr>
            <p:ph idx="29" type="pic"/>
          </p:nvPr>
        </p:nvSpPr>
        <p:spPr>
          <a:xfrm>
            <a:off x="1863649" y="2544896"/>
            <a:ext cx="714300" cy="714300"/>
          </a:xfrm>
          <a:prstGeom prst="rect">
            <a:avLst/>
          </a:prstGeom>
          <a:noFill/>
          <a:ln>
            <a:noFill/>
          </a:ln>
        </p:spPr>
      </p:sp>
      <p:sp>
        <p:nvSpPr>
          <p:cNvPr id="4882" name="Google Shape;4882;p270"/>
          <p:cNvSpPr/>
          <p:nvPr>
            <p:ph idx="30" type="pic"/>
          </p:nvPr>
        </p:nvSpPr>
        <p:spPr>
          <a:xfrm>
            <a:off x="2659991" y="2481263"/>
            <a:ext cx="714300" cy="717000"/>
          </a:xfrm>
          <a:prstGeom prst="rect">
            <a:avLst/>
          </a:prstGeom>
          <a:noFill/>
          <a:ln>
            <a:noFill/>
          </a:ln>
        </p:spPr>
      </p:sp>
      <p:sp>
        <p:nvSpPr>
          <p:cNvPr id="4883" name="Google Shape;4883;p270"/>
          <p:cNvSpPr/>
          <p:nvPr>
            <p:ph idx="31" type="pic"/>
          </p:nvPr>
        </p:nvSpPr>
        <p:spPr>
          <a:xfrm>
            <a:off x="3456335" y="2544896"/>
            <a:ext cx="714300" cy="714300"/>
          </a:xfrm>
          <a:prstGeom prst="rect">
            <a:avLst/>
          </a:prstGeom>
          <a:noFill/>
          <a:ln>
            <a:noFill/>
          </a:ln>
        </p:spPr>
      </p:sp>
      <p:sp>
        <p:nvSpPr>
          <p:cNvPr id="4884" name="Google Shape;4884;p270"/>
          <p:cNvSpPr/>
          <p:nvPr>
            <p:ph idx="32" type="pic"/>
          </p:nvPr>
        </p:nvSpPr>
        <p:spPr>
          <a:xfrm>
            <a:off x="6641707" y="2543533"/>
            <a:ext cx="714300" cy="714300"/>
          </a:xfrm>
          <a:prstGeom prst="rect">
            <a:avLst/>
          </a:prstGeom>
          <a:noFill/>
          <a:ln>
            <a:noFill/>
          </a:ln>
        </p:spPr>
      </p:sp>
      <p:sp>
        <p:nvSpPr>
          <p:cNvPr id="4885" name="Google Shape;4885;p270"/>
          <p:cNvSpPr/>
          <p:nvPr>
            <p:ph idx="33" type="pic"/>
          </p:nvPr>
        </p:nvSpPr>
        <p:spPr>
          <a:xfrm>
            <a:off x="4252678" y="2544895"/>
            <a:ext cx="714300" cy="717000"/>
          </a:xfrm>
          <a:prstGeom prst="rect">
            <a:avLst/>
          </a:prstGeom>
          <a:noFill/>
          <a:ln>
            <a:noFill/>
          </a:ln>
        </p:spPr>
      </p:sp>
      <p:sp>
        <p:nvSpPr>
          <p:cNvPr id="4886" name="Google Shape;4886;p270"/>
          <p:cNvSpPr/>
          <p:nvPr>
            <p:ph idx="34" type="pic"/>
          </p:nvPr>
        </p:nvSpPr>
        <p:spPr>
          <a:xfrm>
            <a:off x="5049020" y="2544896"/>
            <a:ext cx="714300" cy="711600"/>
          </a:xfrm>
          <a:prstGeom prst="rect">
            <a:avLst/>
          </a:prstGeom>
          <a:noFill/>
          <a:ln>
            <a:noFill/>
          </a:ln>
        </p:spPr>
      </p:sp>
      <p:sp>
        <p:nvSpPr>
          <p:cNvPr id="4887" name="Google Shape;4887;p270"/>
          <p:cNvSpPr/>
          <p:nvPr>
            <p:ph idx="35" type="pic"/>
          </p:nvPr>
        </p:nvSpPr>
        <p:spPr>
          <a:xfrm>
            <a:off x="5845363" y="2542175"/>
            <a:ext cx="714300" cy="711600"/>
          </a:xfrm>
          <a:prstGeom prst="rect">
            <a:avLst/>
          </a:prstGeom>
          <a:noFill/>
          <a:ln>
            <a:noFill/>
          </a:ln>
        </p:spPr>
      </p:sp>
      <p:sp>
        <p:nvSpPr>
          <p:cNvPr id="4888" name="Google Shape;4888;p270"/>
          <p:cNvSpPr/>
          <p:nvPr>
            <p:ph idx="36" type="pic"/>
          </p:nvPr>
        </p:nvSpPr>
        <p:spPr>
          <a:xfrm>
            <a:off x="7438049" y="2543532"/>
            <a:ext cx="714300" cy="711600"/>
          </a:xfrm>
          <a:prstGeom prst="rect">
            <a:avLst/>
          </a:prstGeom>
          <a:noFill/>
          <a:ln>
            <a:noFill/>
          </a:ln>
        </p:spPr>
      </p:sp>
      <p:sp>
        <p:nvSpPr>
          <p:cNvPr id="4889" name="Google Shape;4889;p270"/>
          <p:cNvSpPr/>
          <p:nvPr>
            <p:ph idx="37" type="pic"/>
          </p:nvPr>
        </p:nvSpPr>
        <p:spPr>
          <a:xfrm>
            <a:off x="8234393" y="2575349"/>
            <a:ext cx="714300" cy="711600"/>
          </a:xfrm>
          <a:prstGeom prst="rect">
            <a:avLst/>
          </a:prstGeom>
          <a:noFill/>
          <a:ln>
            <a:noFill/>
          </a:ln>
        </p:spPr>
      </p:sp>
      <p:sp>
        <p:nvSpPr>
          <p:cNvPr id="4890" name="Google Shape;4890;p270"/>
          <p:cNvSpPr/>
          <p:nvPr>
            <p:ph idx="38" type="pic"/>
          </p:nvPr>
        </p:nvSpPr>
        <p:spPr>
          <a:xfrm>
            <a:off x="270962" y="3397891"/>
            <a:ext cx="714300" cy="711600"/>
          </a:xfrm>
          <a:prstGeom prst="rect">
            <a:avLst/>
          </a:prstGeom>
          <a:noFill/>
          <a:ln>
            <a:noFill/>
          </a:ln>
        </p:spPr>
      </p:sp>
      <p:sp>
        <p:nvSpPr>
          <p:cNvPr id="4891" name="Google Shape;4891;p270"/>
          <p:cNvSpPr/>
          <p:nvPr>
            <p:ph idx="39" type="pic"/>
          </p:nvPr>
        </p:nvSpPr>
        <p:spPr>
          <a:xfrm>
            <a:off x="1067306" y="3397891"/>
            <a:ext cx="714300" cy="711600"/>
          </a:xfrm>
          <a:prstGeom prst="rect">
            <a:avLst/>
          </a:prstGeom>
          <a:noFill/>
          <a:ln>
            <a:noFill/>
          </a:ln>
        </p:spPr>
      </p:sp>
      <p:sp>
        <p:nvSpPr>
          <p:cNvPr id="4892" name="Google Shape;4892;p270"/>
          <p:cNvSpPr/>
          <p:nvPr>
            <p:ph idx="40" type="pic"/>
          </p:nvPr>
        </p:nvSpPr>
        <p:spPr>
          <a:xfrm>
            <a:off x="1863649" y="3396532"/>
            <a:ext cx="714300" cy="714300"/>
          </a:xfrm>
          <a:prstGeom prst="rect">
            <a:avLst/>
          </a:prstGeom>
          <a:noFill/>
          <a:ln>
            <a:noFill/>
          </a:ln>
        </p:spPr>
      </p:sp>
      <p:sp>
        <p:nvSpPr>
          <p:cNvPr id="4893" name="Google Shape;4893;p270"/>
          <p:cNvSpPr/>
          <p:nvPr>
            <p:ph idx="41" type="pic"/>
          </p:nvPr>
        </p:nvSpPr>
        <p:spPr>
          <a:xfrm>
            <a:off x="2659991" y="3397891"/>
            <a:ext cx="714300" cy="711600"/>
          </a:xfrm>
          <a:prstGeom prst="rect">
            <a:avLst/>
          </a:prstGeom>
          <a:noFill/>
          <a:ln>
            <a:noFill/>
          </a:ln>
        </p:spPr>
      </p:sp>
      <p:sp>
        <p:nvSpPr>
          <p:cNvPr id="4894" name="Google Shape;4894;p270"/>
          <p:cNvSpPr/>
          <p:nvPr>
            <p:ph idx="42" type="pic"/>
          </p:nvPr>
        </p:nvSpPr>
        <p:spPr>
          <a:xfrm>
            <a:off x="3456335" y="3397891"/>
            <a:ext cx="714300" cy="711600"/>
          </a:xfrm>
          <a:prstGeom prst="rect">
            <a:avLst/>
          </a:prstGeom>
          <a:noFill/>
          <a:ln>
            <a:noFill/>
          </a:ln>
        </p:spPr>
      </p:sp>
      <p:sp>
        <p:nvSpPr>
          <p:cNvPr id="4895" name="Google Shape;4895;p270"/>
          <p:cNvSpPr/>
          <p:nvPr>
            <p:ph idx="43" type="pic"/>
          </p:nvPr>
        </p:nvSpPr>
        <p:spPr>
          <a:xfrm>
            <a:off x="4252678" y="3396532"/>
            <a:ext cx="714300" cy="714300"/>
          </a:xfrm>
          <a:prstGeom prst="rect">
            <a:avLst/>
          </a:prstGeom>
          <a:noFill/>
          <a:ln>
            <a:noFill/>
          </a:ln>
        </p:spPr>
      </p:sp>
      <p:sp>
        <p:nvSpPr>
          <p:cNvPr id="4896" name="Google Shape;4896;p270"/>
          <p:cNvSpPr/>
          <p:nvPr>
            <p:ph idx="44" type="pic"/>
          </p:nvPr>
        </p:nvSpPr>
        <p:spPr>
          <a:xfrm>
            <a:off x="5049020" y="3396532"/>
            <a:ext cx="714300" cy="714300"/>
          </a:xfrm>
          <a:prstGeom prst="rect">
            <a:avLst/>
          </a:prstGeom>
          <a:noFill/>
          <a:ln>
            <a:noFill/>
          </a:ln>
        </p:spPr>
      </p:sp>
      <p:sp>
        <p:nvSpPr>
          <p:cNvPr id="4897" name="Google Shape;4897;p270"/>
          <p:cNvSpPr/>
          <p:nvPr>
            <p:ph idx="45" type="pic"/>
          </p:nvPr>
        </p:nvSpPr>
        <p:spPr>
          <a:xfrm>
            <a:off x="5845363" y="3396532"/>
            <a:ext cx="714300" cy="714300"/>
          </a:xfrm>
          <a:prstGeom prst="rect">
            <a:avLst/>
          </a:prstGeom>
          <a:noFill/>
          <a:ln>
            <a:noFill/>
          </a:ln>
        </p:spPr>
      </p:sp>
      <p:sp>
        <p:nvSpPr>
          <p:cNvPr id="4898" name="Google Shape;4898;p270"/>
          <p:cNvSpPr/>
          <p:nvPr>
            <p:ph idx="46" type="pic"/>
          </p:nvPr>
        </p:nvSpPr>
        <p:spPr>
          <a:xfrm>
            <a:off x="6641707" y="3396532"/>
            <a:ext cx="714300" cy="714300"/>
          </a:xfrm>
          <a:prstGeom prst="rect">
            <a:avLst/>
          </a:prstGeom>
          <a:noFill/>
          <a:ln>
            <a:noFill/>
          </a:ln>
        </p:spPr>
      </p:sp>
      <p:sp>
        <p:nvSpPr>
          <p:cNvPr id="4899" name="Google Shape;4899;p270"/>
          <p:cNvSpPr/>
          <p:nvPr>
            <p:ph idx="47" type="pic"/>
          </p:nvPr>
        </p:nvSpPr>
        <p:spPr>
          <a:xfrm>
            <a:off x="7438049" y="3396532"/>
            <a:ext cx="714300" cy="714300"/>
          </a:xfrm>
          <a:prstGeom prst="rect">
            <a:avLst/>
          </a:prstGeom>
          <a:noFill/>
          <a:ln>
            <a:noFill/>
          </a:ln>
        </p:spPr>
      </p:sp>
      <p:sp>
        <p:nvSpPr>
          <p:cNvPr id="4900" name="Google Shape;4900;p270"/>
          <p:cNvSpPr/>
          <p:nvPr>
            <p:ph idx="48" type="pic"/>
          </p:nvPr>
        </p:nvSpPr>
        <p:spPr>
          <a:xfrm>
            <a:off x="8234393" y="3396532"/>
            <a:ext cx="714300" cy="714300"/>
          </a:xfrm>
          <a:prstGeom prst="rect">
            <a:avLst/>
          </a:prstGeom>
          <a:noFill/>
          <a:ln>
            <a:noFill/>
          </a:ln>
        </p:spPr>
      </p:sp>
      <p:sp>
        <p:nvSpPr>
          <p:cNvPr id="4901" name="Google Shape;4901;p270"/>
          <p:cNvSpPr/>
          <p:nvPr>
            <p:ph idx="49" type="pic"/>
          </p:nvPr>
        </p:nvSpPr>
        <p:spPr>
          <a:xfrm>
            <a:off x="270962" y="4246805"/>
            <a:ext cx="714300" cy="714300"/>
          </a:xfrm>
          <a:prstGeom prst="rect">
            <a:avLst/>
          </a:prstGeom>
          <a:noFill/>
          <a:ln>
            <a:noFill/>
          </a:ln>
        </p:spPr>
      </p:sp>
      <p:sp>
        <p:nvSpPr>
          <p:cNvPr id="4902" name="Google Shape;4902;p270"/>
          <p:cNvSpPr/>
          <p:nvPr>
            <p:ph idx="50" type="pic"/>
          </p:nvPr>
        </p:nvSpPr>
        <p:spPr>
          <a:xfrm>
            <a:off x="1067306" y="4245441"/>
            <a:ext cx="714300" cy="717000"/>
          </a:xfrm>
          <a:prstGeom prst="rect">
            <a:avLst/>
          </a:prstGeom>
          <a:noFill/>
          <a:ln>
            <a:noFill/>
          </a:ln>
        </p:spPr>
      </p:sp>
      <p:sp>
        <p:nvSpPr>
          <p:cNvPr id="4903" name="Google Shape;4903;p270"/>
          <p:cNvSpPr/>
          <p:nvPr>
            <p:ph idx="51" type="pic"/>
          </p:nvPr>
        </p:nvSpPr>
        <p:spPr>
          <a:xfrm>
            <a:off x="1863649" y="4246805"/>
            <a:ext cx="714300" cy="714300"/>
          </a:xfrm>
          <a:prstGeom prst="rect">
            <a:avLst/>
          </a:prstGeom>
          <a:noFill/>
          <a:ln>
            <a:noFill/>
          </a:ln>
        </p:spPr>
      </p:sp>
      <p:sp>
        <p:nvSpPr>
          <p:cNvPr id="4904" name="Google Shape;4904;p270"/>
          <p:cNvSpPr/>
          <p:nvPr>
            <p:ph idx="52" type="pic"/>
          </p:nvPr>
        </p:nvSpPr>
        <p:spPr>
          <a:xfrm>
            <a:off x="2659991" y="4246805"/>
            <a:ext cx="714300" cy="714300"/>
          </a:xfrm>
          <a:prstGeom prst="rect">
            <a:avLst/>
          </a:prstGeom>
          <a:noFill/>
          <a:ln>
            <a:noFill/>
          </a:ln>
        </p:spPr>
      </p:sp>
      <p:sp>
        <p:nvSpPr>
          <p:cNvPr id="4905" name="Google Shape;4905;p270"/>
          <p:cNvSpPr/>
          <p:nvPr>
            <p:ph idx="53" type="pic"/>
          </p:nvPr>
        </p:nvSpPr>
        <p:spPr>
          <a:xfrm>
            <a:off x="3456335" y="4245441"/>
            <a:ext cx="714300" cy="717000"/>
          </a:xfrm>
          <a:prstGeom prst="rect">
            <a:avLst/>
          </a:prstGeom>
          <a:noFill/>
          <a:ln>
            <a:noFill/>
          </a:ln>
        </p:spPr>
      </p:sp>
      <p:sp>
        <p:nvSpPr>
          <p:cNvPr id="4906" name="Google Shape;4906;p270"/>
          <p:cNvSpPr/>
          <p:nvPr>
            <p:ph idx="54" type="pic"/>
          </p:nvPr>
        </p:nvSpPr>
        <p:spPr>
          <a:xfrm>
            <a:off x="4252678" y="4246805"/>
            <a:ext cx="714300" cy="714300"/>
          </a:xfrm>
          <a:prstGeom prst="rect">
            <a:avLst/>
          </a:prstGeom>
          <a:noFill/>
          <a:ln>
            <a:noFill/>
          </a:ln>
        </p:spPr>
      </p:sp>
      <p:sp>
        <p:nvSpPr>
          <p:cNvPr id="4907" name="Google Shape;4907;p270"/>
          <p:cNvSpPr/>
          <p:nvPr>
            <p:ph idx="55" type="pic"/>
          </p:nvPr>
        </p:nvSpPr>
        <p:spPr>
          <a:xfrm>
            <a:off x="5049020" y="4246805"/>
            <a:ext cx="714300" cy="714300"/>
          </a:xfrm>
          <a:prstGeom prst="rect">
            <a:avLst/>
          </a:prstGeom>
          <a:noFill/>
          <a:ln>
            <a:noFill/>
          </a:ln>
        </p:spPr>
      </p:sp>
      <p:sp>
        <p:nvSpPr>
          <p:cNvPr id="4908" name="Google Shape;4908;p270"/>
          <p:cNvSpPr/>
          <p:nvPr>
            <p:ph idx="56" type="pic"/>
          </p:nvPr>
        </p:nvSpPr>
        <p:spPr>
          <a:xfrm>
            <a:off x="5845363" y="4253595"/>
            <a:ext cx="714300" cy="700800"/>
          </a:xfrm>
          <a:prstGeom prst="rect">
            <a:avLst/>
          </a:prstGeom>
          <a:noFill/>
          <a:ln>
            <a:noFill/>
          </a:ln>
        </p:spPr>
      </p:sp>
      <p:sp>
        <p:nvSpPr>
          <p:cNvPr id="4909" name="Google Shape;4909;p270"/>
          <p:cNvSpPr/>
          <p:nvPr>
            <p:ph idx="57" type="pic"/>
          </p:nvPr>
        </p:nvSpPr>
        <p:spPr>
          <a:xfrm>
            <a:off x="6641707" y="4246805"/>
            <a:ext cx="714300" cy="714300"/>
          </a:xfrm>
          <a:prstGeom prst="rect">
            <a:avLst/>
          </a:prstGeom>
          <a:noFill/>
          <a:ln>
            <a:noFill/>
          </a:ln>
        </p:spPr>
      </p:sp>
      <p:sp>
        <p:nvSpPr>
          <p:cNvPr id="4910" name="Google Shape;4910;p270"/>
          <p:cNvSpPr/>
          <p:nvPr>
            <p:ph idx="58" type="pic"/>
          </p:nvPr>
        </p:nvSpPr>
        <p:spPr>
          <a:xfrm>
            <a:off x="7438049" y="4246805"/>
            <a:ext cx="714300" cy="714300"/>
          </a:xfrm>
          <a:prstGeom prst="rect">
            <a:avLst/>
          </a:prstGeom>
          <a:noFill/>
          <a:ln>
            <a:noFill/>
          </a:ln>
        </p:spPr>
      </p:sp>
      <p:sp>
        <p:nvSpPr>
          <p:cNvPr id="4911" name="Google Shape;4911;p270"/>
          <p:cNvSpPr/>
          <p:nvPr>
            <p:ph idx="59" type="pic"/>
          </p:nvPr>
        </p:nvSpPr>
        <p:spPr>
          <a:xfrm>
            <a:off x="8234393" y="4246805"/>
            <a:ext cx="714300" cy="714300"/>
          </a:xfrm>
          <a:prstGeom prst="rect">
            <a:avLst/>
          </a:prstGeom>
          <a:noFill/>
          <a:ln>
            <a:noFill/>
          </a:ln>
        </p:spPr>
      </p:sp>
      <p:sp>
        <p:nvSpPr>
          <p:cNvPr id="4912" name="Google Shape;4912;p270"/>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 left" showMasterSp="0">
  <p:cSld name="Person left">
    <p:bg>
      <p:bgPr>
        <a:solidFill>
          <a:srgbClr val="0A0C10"/>
        </a:solidFill>
      </p:bgPr>
    </p:bg>
    <p:spTree>
      <p:nvGrpSpPr>
        <p:cNvPr id="4913" name="Shape 4913"/>
        <p:cNvGrpSpPr/>
        <p:nvPr/>
      </p:nvGrpSpPr>
      <p:grpSpPr>
        <a:xfrm>
          <a:off x="0" y="0"/>
          <a:ext cx="0" cy="0"/>
          <a:chOff x="0" y="0"/>
          <a:chExt cx="0" cy="0"/>
        </a:xfrm>
      </p:grpSpPr>
      <p:pic>
        <p:nvPicPr>
          <p:cNvPr descr="Asset on right.png" id="4914" name="Google Shape;4914;p271"/>
          <p:cNvPicPr preferRelativeResize="0"/>
          <p:nvPr/>
        </p:nvPicPr>
        <p:blipFill rotWithShape="1">
          <a:blip r:embed="rId2">
            <a:alphaModFix/>
          </a:blip>
          <a:srcRect b="0" l="0" r="0" t="0"/>
          <a:stretch/>
        </p:blipFill>
        <p:spPr>
          <a:xfrm>
            <a:off x="-12195" y="-14346"/>
            <a:ext cx="9168391" cy="5172192"/>
          </a:xfrm>
          <a:prstGeom prst="rect">
            <a:avLst/>
          </a:prstGeom>
          <a:noFill/>
          <a:ln cap="flat" cmpd="sng" w="50800">
            <a:solidFill>
              <a:srgbClr val="6E7681"/>
            </a:solidFill>
            <a:prstDash val="solid"/>
            <a:miter lim="400000"/>
            <a:headEnd len="sm" w="sm" type="none"/>
            <a:tailEnd len="sm" w="sm" type="none"/>
          </a:ln>
          <a:effectLst>
            <a:reflection blurRad="0" dir="0" dist="0" endA="0" endPos="40000" fadeDir="5400012" kx="0" rotWithShape="0" algn="bl" stA="15000" stPos="0" sy="-100000" ky="0"/>
          </a:effectLst>
        </p:spPr>
      </p:pic>
      <p:sp>
        <p:nvSpPr>
          <p:cNvPr id="4915" name="Google Shape;4915;p271"/>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 right" showMasterSp="0">
  <p:cSld name="Person right">
    <p:bg>
      <p:bgPr>
        <a:solidFill>
          <a:srgbClr val="0A0C10"/>
        </a:solidFill>
      </p:bgPr>
    </p:bg>
    <p:spTree>
      <p:nvGrpSpPr>
        <p:cNvPr id="4916" name="Shape 4916"/>
        <p:cNvGrpSpPr/>
        <p:nvPr/>
      </p:nvGrpSpPr>
      <p:grpSpPr>
        <a:xfrm>
          <a:off x="0" y="0"/>
          <a:ext cx="0" cy="0"/>
          <a:chOff x="0" y="0"/>
          <a:chExt cx="0" cy="0"/>
        </a:xfrm>
      </p:grpSpPr>
      <p:pic>
        <p:nvPicPr>
          <p:cNvPr descr="Asset on right.png" id="4917" name="Google Shape;4917;p272"/>
          <p:cNvPicPr preferRelativeResize="0"/>
          <p:nvPr/>
        </p:nvPicPr>
        <p:blipFill rotWithShape="1">
          <a:blip r:embed="rId2">
            <a:alphaModFix/>
          </a:blip>
          <a:srcRect b="0" l="0" r="0" t="0"/>
          <a:stretch/>
        </p:blipFill>
        <p:spPr>
          <a:xfrm flipH="1">
            <a:off x="-12191" y="-14346"/>
            <a:ext cx="9168386" cy="5172192"/>
          </a:xfrm>
          <a:prstGeom prst="rect">
            <a:avLst/>
          </a:prstGeom>
          <a:noFill/>
          <a:ln cap="flat" cmpd="sng" w="50800">
            <a:solidFill>
              <a:srgbClr val="6E7681"/>
            </a:solidFill>
            <a:prstDash val="solid"/>
            <a:miter lim="400000"/>
            <a:headEnd len="sm" w="sm" type="none"/>
            <a:tailEnd len="sm" w="sm" type="none"/>
          </a:ln>
          <a:effectLst>
            <a:reflection blurRad="0" dir="0" dist="0" endA="0" endPos="40000" fadeDir="5400012" kx="0" rotWithShape="0" algn="bl" stA="15000" stPos="0" sy="-100000" ky="0"/>
          </a:effectLst>
        </p:spPr>
      </p:pic>
      <p:sp>
        <p:nvSpPr>
          <p:cNvPr id="4918" name="Google Shape;4918;p272"/>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showMasterSp="0">
  <p:cSld name="Blank copy">
    <p:bg>
      <p:bgPr>
        <a:solidFill>
          <a:srgbClr val="0A0C10"/>
        </a:solidFill>
      </p:bgPr>
    </p:bg>
    <p:spTree>
      <p:nvGrpSpPr>
        <p:cNvPr id="4919" name="Shape 4919"/>
        <p:cNvGrpSpPr/>
        <p:nvPr/>
      </p:nvGrpSpPr>
      <p:grpSpPr>
        <a:xfrm>
          <a:off x="0" y="0"/>
          <a:ext cx="0" cy="0"/>
          <a:chOff x="0" y="0"/>
          <a:chExt cx="0" cy="0"/>
        </a:xfrm>
      </p:grpSpPr>
      <p:pic>
        <p:nvPicPr>
          <p:cNvPr descr="Group (10).png" id="4920" name="Google Shape;4920;p273"/>
          <p:cNvPicPr preferRelativeResize="0"/>
          <p:nvPr/>
        </p:nvPicPr>
        <p:blipFill rotWithShape="1">
          <a:blip r:embed="rId2">
            <a:alphaModFix/>
          </a:blip>
          <a:srcRect b="0" l="0" r="0" t="0"/>
          <a:stretch/>
        </p:blipFill>
        <p:spPr>
          <a:xfrm>
            <a:off x="-9430609" y="-3593965"/>
            <a:ext cx="22895888" cy="22895888"/>
          </a:xfrm>
          <a:prstGeom prst="rect">
            <a:avLst/>
          </a:prstGeom>
          <a:noFill/>
          <a:ln>
            <a:noFill/>
          </a:ln>
          <a:effectLst>
            <a:reflection blurRad="0" dir="0" dist="0" endA="0" endPos="40000" fadeDir="5400012" kx="0" rotWithShape="0" algn="bl" stA="15000" stPos="0" sy="-100000" ky="0"/>
          </a:effectLst>
        </p:spPr>
      </p:pic>
      <p:sp>
        <p:nvSpPr>
          <p:cNvPr id="4921" name="Google Shape;4921;p273"/>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Section title center">
  <p:cSld name="Section title center_1">
    <p:spTree>
      <p:nvGrpSpPr>
        <p:cNvPr id="255" name="Shape 255"/>
        <p:cNvGrpSpPr/>
        <p:nvPr/>
      </p:nvGrpSpPr>
      <p:grpSpPr>
        <a:xfrm>
          <a:off x="0" y="0"/>
          <a:ext cx="0" cy="0"/>
          <a:chOff x="0" y="0"/>
          <a:chExt cx="0" cy="0"/>
        </a:xfrm>
      </p:grpSpPr>
      <p:sp>
        <p:nvSpPr>
          <p:cNvPr id="256" name="Google Shape;256;p28"/>
          <p:cNvSpPr txBox="1"/>
          <p:nvPr>
            <p:ph type="title"/>
          </p:nvPr>
        </p:nvSpPr>
        <p:spPr>
          <a:xfrm>
            <a:off x="666750" y="2785625"/>
            <a:ext cx="7810500" cy="5952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257" name="Google Shape;257;p28"/>
          <p:cNvSpPr/>
          <p:nvPr/>
        </p:nvSpPr>
        <p:spPr>
          <a:xfrm>
            <a:off x="3886200" y="1087364"/>
            <a:ext cx="1371600" cy="1371600"/>
          </a:xfrm>
          <a:prstGeom prst="ellipse">
            <a:avLst/>
          </a:prstGeom>
          <a:noFill/>
          <a:ln cap="flat" cmpd="sng" w="19050">
            <a:solidFill>
              <a:srgbClr val="A371F7"/>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58" name="Google Shape;258;p28"/>
          <p:cNvSpPr txBox="1"/>
          <p:nvPr>
            <p:ph idx="1" type="subTitle"/>
          </p:nvPr>
        </p:nvSpPr>
        <p:spPr>
          <a:xfrm>
            <a:off x="667500" y="3461836"/>
            <a:ext cx="7809000" cy="594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1" showMasterSp="0">
  <p:cSld name="Blank copy 1">
    <p:bg>
      <p:bgPr>
        <a:solidFill>
          <a:srgbClr val="0A0C10"/>
        </a:solidFill>
      </p:bgPr>
    </p:bg>
    <p:spTree>
      <p:nvGrpSpPr>
        <p:cNvPr id="4922" name="Shape 4922"/>
        <p:cNvGrpSpPr/>
        <p:nvPr/>
      </p:nvGrpSpPr>
      <p:grpSpPr>
        <a:xfrm>
          <a:off x="0" y="0"/>
          <a:ext cx="0" cy="0"/>
          <a:chOff x="0" y="0"/>
          <a:chExt cx="0" cy="0"/>
        </a:xfrm>
      </p:grpSpPr>
      <p:sp>
        <p:nvSpPr>
          <p:cNvPr id="4923" name="Google Shape;4923;p274"/>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screenshot" showMasterSp="0">
  <p:cSld name="Large screenshot">
    <p:bg>
      <p:bgPr>
        <a:solidFill>
          <a:srgbClr val="0A0C10"/>
        </a:solidFill>
      </p:bgPr>
    </p:bg>
    <p:spTree>
      <p:nvGrpSpPr>
        <p:cNvPr id="4924" name="Shape 4924"/>
        <p:cNvGrpSpPr/>
        <p:nvPr/>
      </p:nvGrpSpPr>
      <p:grpSpPr>
        <a:xfrm>
          <a:off x="0" y="0"/>
          <a:ext cx="0" cy="0"/>
          <a:chOff x="0" y="0"/>
          <a:chExt cx="0" cy="0"/>
        </a:xfrm>
      </p:grpSpPr>
      <p:sp>
        <p:nvSpPr>
          <p:cNvPr id="4925" name="Google Shape;4925;p275"/>
          <p:cNvSpPr/>
          <p:nvPr>
            <p:ph idx="2" type="pic"/>
          </p:nvPr>
        </p:nvSpPr>
        <p:spPr>
          <a:xfrm>
            <a:off x="345374" y="592469"/>
            <a:ext cx="9047400" cy="4759800"/>
          </a:xfrm>
          <a:prstGeom prst="rect">
            <a:avLst/>
          </a:prstGeom>
          <a:noFill/>
          <a:ln>
            <a:noFill/>
          </a:ln>
        </p:spPr>
      </p:sp>
      <p:sp>
        <p:nvSpPr>
          <p:cNvPr id="4926" name="Google Shape;4926;p275"/>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up screenshot" showMasterSp="0">
  <p:cSld name="3up screenshot">
    <p:bg>
      <p:bgPr>
        <a:solidFill>
          <a:srgbClr val="0A0C10"/>
        </a:solidFill>
      </p:bgPr>
    </p:bg>
    <p:spTree>
      <p:nvGrpSpPr>
        <p:cNvPr id="4927" name="Shape 4927"/>
        <p:cNvGrpSpPr/>
        <p:nvPr/>
      </p:nvGrpSpPr>
      <p:grpSpPr>
        <a:xfrm>
          <a:off x="0" y="0"/>
          <a:ext cx="0" cy="0"/>
          <a:chOff x="0" y="0"/>
          <a:chExt cx="0" cy="0"/>
        </a:xfrm>
      </p:grpSpPr>
      <p:sp>
        <p:nvSpPr>
          <p:cNvPr id="4928" name="Google Shape;4928;p276"/>
          <p:cNvSpPr/>
          <p:nvPr>
            <p:ph idx="2" type="pic"/>
          </p:nvPr>
        </p:nvSpPr>
        <p:spPr>
          <a:xfrm>
            <a:off x="2510930" y="1225784"/>
            <a:ext cx="4419000" cy="2324700"/>
          </a:xfrm>
          <a:prstGeom prst="rect">
            <a:avLst/>
          </a:prstGeom>
          <a:noFill/>
          <a:ln>
            <a:noFill/>
          </a:ln>
          <a:effectLst>
            <a:reflection blurRad="0" dir="0" dist="0" endA="0" endPos="40000" fadeDir="5400012" kx="0" rotWithShape="0" algn="bl" stA="25000" stPos="0" sy="-100000" ky="0"/>
          </a:effectLst>
        </p:spPr>
      </p:sp>
      <p:sp>
        <p:nvSpPr>
          <p:cNvPr id="4929" name="Google Shape;4929;p276"/>
          <p:cNvSpPr/>
          <p:nvPr>
            <p:ph idx="3" type="pic"/>
          </p:nvPr>
        </p:nvSpPr>
        <p:spPr>
          <a:xfrm>
            <a:off x="-1765796" y="1225784"/>
            <a:ext cx="4419000" cy="2324700"/>
          </a:xfrm>
          <a:prstGeom prst="rect">
            <a:avLst/>
          </a:prstGeom>
          <a:noFill/>
          <a:ln>
            <a:noFill/>
          </a:ln>
          <a:effectLst>
            <a:reflection blurRad="0" dir="0" dist="0" endA="0" endPos="40000" fadeDir="5400012" kx="0" rotWithShape="0" algn="bl" stA="25000" stPos="0" sy="-100000" ky="0"/>
          </a:effectLst>
        </p:spPr>
      </p:sp>
      <p:sp>
        <p:nvSpPr>
          <p:cNvPr id="4930" name="Google Shape;4930;p276"/>
          <p:cNvSpPr/>
          <p:nvPr>
            <p:ph idx="4" type="pic"/>
          </p:nvPr>
        </p:nvSpPr>
        <p:spPr>
          <a:xfrm>
            <a:off x="6787655" y="1225784"/>
            <a:ext cx="4419000" cy="2324700"/>
          </a:xfrm>
          <a:prstGeom prst="rect">
            <a:avLst/>
          </a:prstGeom>
          <a:noFill/>
          <a:ln>
            <a:noFill/>
          </a:ln>
          <a:effectLst>
            <a:reflection blurRad="0" dir="0" dist="0" endA="0" endPos="40000" fadeDir="5400012" kx="0" rotWithShape="0" algn="bl" stA="25000" stPos="0" sy="-100000" ky="0"/>
          </a:effectLst>
        </p:spPr>
      </p:sp>
      <p:pic>
        <p:nvPicPr>
          <p:cNvPr descr="Image" id="4931" name="Google Shape;4931;p276"/>
          <p:cNvPicPr preferRelativeResize="0"/>
          <p:nvPr/>
        </p:nvPicPr>
        <p:blipFill rotWithShape="1">
          <a:blip r:embed="rId2">
            <a:alphaModFix amt="50000"/>
          </a:blip>
          <a:srcRect b="0" l="0" r="0" t="0"/>
          <a:stretch/>
        </p:blipFill>
        <p:spPr>
          <a:xfrm>
            <a:off x="8649376" y="4677962"/>
            <a:ext cx="304800" cy="297275"/>
          </a:xfrm>
          <a:prstGeom prst="rect">
            <a:avLst/>
          </a:prstGeom>
          <a:noFill/>
          <a:ln>
            <a:noFill/>
          </a:ln>
          <a:effectLst>
            <a:outerShdw blurRad="304800" rotWithShape="0" dir="2700000" dist="152400">
              <a:srgbClr val="451E4C">
                <a:alpha val="24710"/>
              </a:srgbClr>
            </a:outerShdw>
          </a:effectLst>
        </p:spPr>
      </p:pic>
      <p:graphicFrame>
        <p:nvGraphicFramePr>
          <p:cNvPr id="4932" name="Google Shape;4932;p276"/>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933" name="Google Shape;4933;p276"/>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934" name="Google Shape;4934;p276"/>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935" name="Google Shape;4935;p276"/>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uter mockup w/ three points/icons" showMasterSp="0">
  <p:cSld name="Computer mockup w/ three points/icons">
    <p:bg>
      <p:bgPr>
        <a:solidFill>
          <a:srgbClr val="0A0C10"/>
        </a:solidFill>
      </p:bgPr>
    </p:bg>
    <p:spTree>
      <p:nvGrpSpPr>
        <p:cNvPr id="4936" name="Shape 4936"/>
        <p:cNvGrpSpPr/>
        <p:nvPr/>
      </p:nvGrpSpPr>
      <p:grpSpPr>
        <a:xfrm>
          <a:off x="0" y="0"/>
          <a:ext cx="0" cy="0"/>
          <a:chOff x="0" y="0"/>
          <a:chExt cx="0" cy="0"/>
        </a:xfrm>
      </p:grpSpPr>
      <p:pic>
        <p:nvPicPr>
          <p:cNvPr descr="Image" id="4937" name="Google Shape;4937;p277"/>
          <p:cNvPicPr preferRelativeResize="0"/>
          <p:nvPr/>
        </p:nvPicPr>
        <p:blipFill rotWithShape="1">
          <a:blip r:embed="rId2">
            <a:alphaModFix/>
          </a:blip>
          <a:srcRect b="0" l="0" r="0" t="0"/>
          <a:stretch/>
        </p:blipFill>
        <p:spPr>
          <a:xfrm>
            <a:off x="3714650" y="705878"/>
            <a:ext cx="6443234" cy="3731745"/>
          </a:xfrm>
          <a:prstGeom prst="rect">
            <a:avLst/>
          </a:prstGeom>
          <a:noFill/>
          <a:ln>
            <a:noFill/>
          </a:ln>
          <a:effectLst>
            <a:reflection blurRad="0" dir="0" dist="0" endA="0" endPos="40000" fadeDir="5400012" kx="0" rotWithShape="0" algn="bl" stA="10000" stPos="0" sy="-100000" ky="0"/>
          </a:effectLst>
        </p:spPr>
      </p:pic>
      <p:sp>
        <p:nvSpPr>
          <p:cNvPr id="4938" name="Google Shape;4938;p277"/>
          <p:cNvSpPr txBox="1"/>
          <p:nvPr>
            <p:ph idx="1" type="body"/>
          </p:nvPr>
        </p:nvSpPr>
        <p:spPr>
          <a:xfrm>
            <a:off x="1169539" y="1323350"/>
            <a:ext cx="23196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39" name="Google Shape;4939;p277"/>
          <p:cNvSpPr txBox="1"/>
          <p:nvPr>
            <p:ph idx="2" type="body"/>
          </p:nvPr>
        </p:nvSpPr>
        <p:spPr>
          <a:xfrm>
            <a:off x="1169539" y="1632295"/>
            <a:ext cx="2319600" cy="11847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40" name="Google Shape;4940;p277"/>
          <p:cNvSpPr txBox="1"/>
          <p:nvPr>
            <p:ph idx="3" type="body"/>
          </p:nvPr>
        </p:nvSpPr>
        <p:spPr>
          <a:xfrm>
            <a:off x="1169539" y="2266748"/>
            <a:ext cx="23196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41" name="Google Shape;4941;p277"/>
          <p:cNvSpPr txBox="1"/>
          <p:nvPr>
            <p:ph idx="4" type="body"/>
          </p:nvPr>
        </p:nvSpPr>
        <p:spPr>
          <a:xfrm>
            <a:off x="1169539" y="2575693"/>
            <a:ext cx="2319600" cy="11847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42" name="Google Shape;4942;p277"/>
          <p:cNvSpPr txBox="1"/>
          <p:nvPr>
            <p:ph idx="5" type="body"/>
          </p:nvPr>
        </p:nvSpPr>
        <p:spPr>
          <a:xfrm>
            <a:off x="1169539" y="3210146"/>
            <a:ext cx="23196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43" name="Google Shape;4943;p277"/>
          <p:cNvSpPr txBox="1"/>
          <p:nvPr>
            <p:ph idx="6" type="body"/>
          </p:nvPr>
        </p:nvSpPr>
        <p:spPr>
          <a:xfrm>
            <a:off x="1169539" y="3519091"/>
            <a:ext cx="2319600" cy="11847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44" name="Google Shape;4944;p277"/>
          <p:cNvSpPr/>
          <p:nvPr>
            <p:ph idx="7" type="pic"/>
          </p:nvPr>
        </p:nvSpPr>
        <p:spPr>
          <a:xfrm>
            <a:off x="4191204" y="971202"/>
            <a:ext cx="5445900" cy="3063300"/>
          </a:xfrm>
          <a:prstGeom prst="rect">
            <a:avLst/>
          </a:prstGeom>
          <a:noFill/>
          <a:ln>
            <a:noFill/>
          </a:ln>
        </p:spPr>
      </p:sp>
      <p:sp>
        <p:nvSpPr>
          <p:cNvPr id="4945" name="Google Shape;4945;p277"/>
          <p:cNvSpPr/>
          <p:nvPr>
            <p:ph idx="8" type="body"/>
          </p:nvPr>
        </p:nvSpPr>
        <p:spPr>
          <a:xfrm>
            <a:off x="558458" y="2309813"/>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46" name="Google Shape;4946;p277"/>
          <p:cNvSpPr/>
          <p:nvPr>
            <p:ph idx="9" type="body"/>
          </p:nvPr>
        </p:nvSpPr>
        <p:spPr>
          <a:xfrm>
            <a:off x="558458" y="1414040"/>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47" name="Google Shape;4947;p277"/>
          <p:cNvSpPr/>
          <p:nvPr>
            <p:ph idx="13" type="body"/>
          </p:nvPr>
        </p:nvSpPr>
        <p:spPr>
          <a:xfrm>
            <a:off x="558458" y="3253211"/>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48" name="Google Shape;4948;p277"/>
          <p:cNvSpPr/>
          <p:nvPr>
            <p:ph idx="14" type="pic"/>
          </p:nvPr>
        </p:nvSpPr>
        <p:spPr>
          <a:xfrm>
            <a:off x="677521" y="3371608"/>
            <a:ext cx="238200" cy="239400"/>
          </a:xfrm>
          <a:prstGeom prst="rect">
            <a:avLst/>
          </a:prstGeom>
          <a:noFill/>
          <a:ln>
            <a:noFill/>
          </a:ln>
        </p:spPr>
      </p:sp>
      <p:sp>
        <p:nvSpPr>
          <p:cNvPr id="4949" name="Google Shape;4949;p277"/>
          <p:cNvSpPr/>
          <p:nvPr>
            <p:ph idx="15" type="pic"/>
          </p:nvPr>
        </p:nvSpPr>
        <p:spPr>
          <a:xfrm>
            <a:off x="677521" y="2434307"/>
            <a:ext cx="238200" cy="227400"/>
          </a:xfrm>
          <a:prstGeom prst="rect">
            <a:avLst/>
          </a:prstGeom>
          <a:noFill/>
          <a:ln>
            <a:noFill/>
          </a:ln>
        </p:spPr>
      </p:sp>
      <p:sp>
        <p:nvSpPr>
          <p:cNvPr id="4950" name="Google Shape;4950;p277"/>
          <p:cNvSpPr/>
          <p:nvPr>
            <p:ph idx="16" type="pic"/>
          </p:nvPr>
        </p:nvSpPr>
        <p:spPr>
          <a:xfrm>
            <a:off x="678154" y="1533103"/>
            <a:ext cx="237000" cy="238200"/>
          </a:xfrm>
          <a:prstGeom prst="rect">
            <a:avLst/>
          </a:prstGeom>
          <a:noFill/>
          <a:ln>
            <a:noFill/>
          </a:ln>
        </p:spPr>
      </p:sp>
      <p:pic>
        <p:nvPicPr>
          <p:cNvPr descr="Image" id="4951" name="Google Shape;4951;p277"/>
          <p:cNvPicPr preferRelativeResize="0"/>
          <p:nvPr/>
        </p:nvPicPr>
        <p:blipFill rotWithShape="1">
          <a:blip r:embed="rId3">
            <a:alphaModFix amt="50000"/>
          </a:blip>
          <a:srcRect b="0" l="0" r="0" t="0"/>
          <a:stretch/>
        </p:blipFill>
        <p:spPr>
          <a:xfrm>
            <a:off x="8649376" y="4677962"/>
            <a:ext cx="304800" cy="297275"/>
          </a:xfrm>
          <a:prstGeom prst="rect">
            <a:avLst/>
          </a:prstGeom>
          <a:noFill/>
          <a:ln>
            <a:noFill/>
          </a:ln>
          <a:effectLst>
            <a:outerShdw blurRad="304800" rotWithShape="0" dir="2700000" dist="152400">
              <a:srgbClr val="451E4C">
                <a:alpha val="24710"/>
              </a:srgbClr>
            </a:outerShdw>
          </a:effectLst>
        </p:spPr>
      </p:pic>
      <p:graphicFrame>
        <p:nvGraphicFramePr>
          <p:cNvPr id="4952" name="Google Shape;4952;p277"/>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953" name="Google Shape;4953;p277"/>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954" name="Google Shape;4954;p277"/>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955" name="Google Shape;4955;p277"/>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uter mockup w/ three points/icons" showMasterSp="0">
  <p:cSld name="1_Computer mockup w/ three points/icons">
    <p:bg>
      <p:bgPr>
        <a:solidFill>
          <a:srgbClr val="0A0C10"/>
        </a:solidFill>
      </p:bgPr>
    </p:bg>
    <p:spTree>
      <p:nvGrpSpPr>
        <p:cNvPr id="4956" name="Shape 4956"/>
        <p:cNvGrpSpPr/>
        <p:nvPr/>
      </p:nvGrpSpPr>
      <p:grpSpPr>
        <a:xfrm>
          <a:off x="0" y="0"/>
          <a:ext cx="0" cy="0"/>
          <a:chOff x="0" y="0"/>
          <a:chExt cx="0" cy="0"/>
        </a:xfrm>
      </p:grpSpPr>
      <p:pic>
        <p:nvPicPr>
          <p:cNvPr descr="Image" id="4957" name="Google Shape;4957;p278"/>
          <p:cNvPicPr preferRelativeResize="0"/>
          <p:nvPr/>
        </p:nvPicPr>
        <p:blipFill rotWithShape="1">
          <a:blip r:embed="rId2">
            <a:alphaModFix/>
          </a:blip>
          <a:srcRect b="0" l="0" r="0" t="0"/>
          <a:stretch/>
        </p:blipFill>
        <p:spPr>
          <a:xfrm>
            <a:off x="-878759" y="705878"/>
            <a:ext cx="6443234" cy="3731745"/>
          </a:xfrm>
          <a:prstGeom prst="rect">
            <a:avLst/>
          </a:prstGeom>
          <a:noFill/>
          <a:ln>
            <a:noFill/>
          </a:ln>
          <a:effectLst>
            <a:reflection blurRad="0" dir="0" dist="0" endA="0" endPos="40000" fadeDir="5400012" kx="0" rotWithShape="0" algn="bl" stA="10000" stPos="0" sy="-100000" ky="0"/>
          </a:effectLst>
        </p:spPr>
      </p:pic>
      <p:sp>
        <p:nvSpPr>
          <p:cNvPr id="4958" name="Google Shape;4958;p278"/>
          <p:cNvSpPr/>
          <p:nvPr>
            <p:ph idx="2" type="pic"/>
          </p:nvPr>
        </p:nvSpPr>
        <p:spPr>
          <a:xfrm>
            <a:off x="-412981" y="957013"/>
            <a:ext cx="5445900" cy="3063300"/>
          </a:xfrm>
          <a:prstGeom prst="rect">
            <a:avLst/>
          </a:prstGeom>
          <a:noFill/>
          <a:ln>
            <a:noFill/>
          </a:ln>
        </p:spPr>
      </p:sp>
      <p:sp>
        <p:nvSpPr>
          <p:cNvPr id="4959" name="Google Shape;4959;p278"/>
          <p:cNvSpPr txBox="1"/>
          <p:nvPr>
            <p:ph idx="1" type="body"/>
          </p:nvPr>
        </p:nvSpPr>
        <p:spPr>
          <a:xfrm>
            <a:off x="6246061" y="1323350"/>
            <a:ext cx="23196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60" name="Google Shape;4960;p278"/>
          <p:cNvSpPr txBox="1"/>
          <p:nvPr>
            <p:ph idx="3" type="body"/>
          </p:nvPr>
        </p:nvSpPr>
        <p:spPr>
          <a:xfrm>
            <a:off x="6246061" y="1632295"/>
            <a:ext cx="2319600" cy="11847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61" name="Google Shape;4961;p278"/>
          <p:cNvSpPr txBox="1"/>
          <p:nvPr>
            <p:ph idx="4" type="body"/>
          </p:nvPr>
        </p:nvSpPr>
        <p:spPr>
          <a:xfrm>
            <a:off x="6246061" y="2266748"/>
            <a:ext cx="23196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62" name="Google Shape;4962;p278"/>
          <p:cNvSpPr txBox="1"/>
          <p:nvPr>
            <p:ph idx="5" type="body"/>
          </p:nvPr>
        </p:nvSpPr>
        <p:spPr>
          <a:xfrm>
            <a:off x="6246061" y="2575693"/>
            <a:ext cx="2319600" cy="11847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63" name="Google Shape;4963;p278"/>
          <p:cNvSpPr txBox="1"/>
          <p:nvPr>
            <p:ph idx="6" type="body"/>
          </p:nvPr>
        </p:nvSpPr>
        <p:spPr>
          <a:xfrm>
            <a:off x="6246061" y="3210146"/>
            <a:ext cx="23196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64" name="Google Shape;4964;p278"/>
          <p:cNvSpPr txBox="1"/>
          <p:nvPr>
            <p:ph idx="7" type="body"/>
          </p:nvPr>
        </p:nvSpPr>
        <p:spPr>
          <a:xfrm>
            <a:off x="6246061" y="3519091"/>
            <a:ext cx="2319600" cy="11847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65" name="Google Shape;4965;p278"/>
          <p:cNvSpPr/>
          <p:nvPr>
            <p:ph idx="8" type="body"/>
          </p:nvPr>
        </p:nvSpPr>
        <p:spPr>
          <a:xfrm>
            <a:off x="5634978" y="2309813"/>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66" name="Google Shape;4966;p278"/>
          <p:cNvSpPr/>
          <p:nvPr>
            <p:ph idx="9" type="body"/>
          </p:nvPr>
        </p:nvSpPr>
        <p:spPr>
          <a:xfrm>
            <a:off x="5634978" y="1414040"/>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67" name="Google Shape;4967;p278"/>
          <p:cNvSpPr/>
          <p:nvPr>
            <p:ph idx="13" type="body"/>
          </p:nvPr>
        </p:nvSpPr>
        <p:spPr>
          <a:xfrm>
            <a:off x="5634978" y="3253211"/>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68" name="Google Shape;4968;p278"/>
          <p:cNvSpPr/>
          <p:nvPr>
            <p:ph idx="14" type="pic"/>
          </p:nvPr>
        </p:nvSpPr>
        <p:spPr>
          <a:xfrm>
            <a:off x="5754041" y="3371608"/>
            <a:ext cx="238200" cy="239400"/>
          </a:xfrm>
          <a:prstGeom prst="rect">
            <a:avLst/>
          </a:prstGeom>
          <a:noFill/>
          <a:ln>
            <a:noFill/>
          </a:ln>
        </p:spPr>
      </p:sp>
      <p:sp>
        <p:nvSpPr>
          <p:cNvPr id="4969" name="Google Shape;4969;p278"/>
          <p:cNvSpPr/>
          <p:nvPr>
            <p:ph idx="15" type="pic"/>
          </p:nvPr>
        </p:nvSpPr>
        <p:spPr>
          <a:xfrm>
            <a:off x="5754041" y="2434307"/>
            <a:ext cx="238200" cy="227400"/>
          </a:xfrm>
          <a:prstGeom prst="rect">
            <a:avLst/>
          </a:prstGeom>
          <a:noFill/>
          <a:ln>
            <a:noFill/>
          </a:ln>
        </p:spPr>
      </p:sp>
      <p:sp>
        <p:nvSpPr>
          <p:cNvPr id="4970" name="Google Shape;4970;p278"/>
          <p:cNvSpPr/>
          <p:nvPr>
            <p:ph idx="16" type="pic"/>
          </p:nvPr>
        </p:nvSpPr>
        <p:spPr>
          <a:xfrm>
            <a:off x="5754674" y="1533103"/>
            <a:ext cx="237000" cy="238200"/>
          </a:xfrm>
          <a:prstGeom prst="rect">
            <a:avLst/>
          </a:prstGeom>
          <a:noFill/>
          <a:ln>
            <a:noFill/>
          </a:ln>
        </p:spPr>
      </p:sp>
      <p:pic>
        <p:nvPicPr>
          <p:cNvPr descr="Image" id="4971" name="Google Shape;4971;p278"/>
          <p:cNvPicPr preferRelativeResize="0"/>
          <p:nvPr/>
        </p:nvPicPr>
        <p:blipFill rotWithShape="1">
          <a:blip r:embed="rId3">
            <a:alphaModFix amt="50000"/>
          </a:blip>
          <a:srcRect b="0" l="0" r="0" t="0"/>
          <a:stretch/>
        </p:blipFill>
        <p:spPr>
          <a:xfrm>
            <a:off x="8649376" y="4677962"/>
            <a:ext cx="304800" cy="297275"/>
          </a:xfrm>
          <a:prstGeom prst="rect">
            <a:avLst/>
          </a:prstGeom>
          <a:noFill/>
          <a:ln>
            <a:noFill/>
          </a:ln>
          <a:effectLst>
            <a:outerShdw blurRad="304800" rotWithShape="0" dir="2700000" dist="152400">
              <a:srgbClr val="451E4C">
                <a:alpha val="24710"/>
              </a:srgbClr>
            </a:outerShdw>
          </a:effectLst>
        </p:spPr>
      </p:pic>
      <p:graphicFrame>
        <p:nvGraphicFramePr>
          <p:cNvPr id="4972" name="Google Shape;4972;p278"/>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973" name="Google Shape;4973;p278"/>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974" name="Google Shape;4974;p278"/>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975" name="Google Shape;4975;p278"/>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uter mockup two boxed points" showMasterSp="0">
  <p:cSld name="Computer mockup two boxed points">
    <p:bg>
      <p:bgPr>
        <a:solidFill>
          <a:srgbClr val="0A0C10"/>
        </a:solidFill>
      </p:bgPr>
    </p:bg>
    <p:spTree>
      <p:nvGrpSpPr>
        <p:cNvPr id="4976" name="Shape 4976"/>
        <p:cNvGrpSpPr/>
        <p:nvPr/>
      </p:nvGrpSpPr>
      <p:grpSpPr>
        <a:xfrm>
          <a:off x="0" y="0"/>
          <a:ext cx="0" cy="0"/>
          <a:chOff x="0" y="0"/>
          <a:chExt cx="0" cy="0"/>
        </a:xfrm>
      </p:grpSpPr>
      <p:pic>
        <p:nvPicPr>
          <p:cNvPr descr="Image" id="4977" name="Google Shape;4977;p279"/>
          <p:cNvPicPr preferRelativeResize="0"/>
          <p:nvPr/>
        </p:nvPicPr>
        <p:blipFill rotWithShape="1">
          <a:blip r:embed="rId2">
            <a:alphaModFix/>
          </a:blip>
          <a:srcRect b="0" l="0" r="0" t="0"/>
          <a:stretch/>
        </p:blipFill>
        <p:spPr>
          <a:xfrm>
            <a:off x="-1063794" y="620240"/>
            <a:ext cx="6738958" cy="3903024"/>
          </a:xfrm>
          <a:prstGeom prst="rect">
            <a:avLst/>
          </a:prstGeom>
          <a:noFill/>
          <a:ln>
            <a:noFill/>
          </a:ln>
          <a:effectLst>
            <a:reflection blurRad="0" dir="0" dist="0" endA="0" endPos="40000" fadeDir="5400012" kx="0" rotWithShape="0" algn="bl" stA="10000" stPos="0" sy="-100000" ky="0"/>
          </a:effectLst>
        </p:spPr>
      </p:pic>
      <p:sp>
        <p:nvSpPr>
          <p:cNvPr id="4978" name="Google Shape;4978;p279"/>
          <p:cNvSpPr/>
          <p:nvPr>
            <p:ph idx="2" type="pic"/>
          </p:nvPr>
        </p:nvSpPr>
        <p:spPr>
          <a:xfrm>
            <a:off x="-488481" y="921413"/>
            <a:ext cx="5616900" cy="3159600"/>
          </a:xfrm>
          <a:prstGeom prst="rect">
            <a:avLst/>
          </a:prstGeom>
          <a:noFill/>
          <a:ln>
            <a:noFill/>
          </a:ln>
        </p:spPr>
      </p:sp>
      <p:sp>
        <p:nvSpPr>
          <p:cNvPr id="4979" name="Google Shape;4979;p279"/>
          <p:cNvSpPr txBox="1"/>
          <p:nvPr>
            <p:ph idx="1" type="body"/>
          </p:nvPr>
        </p:nvSpPr>
        <p:spPr>
          <a:xfrm>
            <a:off x="6234527" y="3521482"/>
            <a:ext cx="17565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80" name="Google Shape;4980;p279"/>
          <p:cNvSpPr txBox="1"/>
          <p:nvPr>
            <p:ph idx="3" type="body"/>
          </p:nvPr>
        </p:nvSpPr>
        <p:spPr>
          <a:xfrm>
            <a:off x="6234527" y="3898249"/>
            <a:ext cx="1756500" cy="9078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81" name="Google Shape;4981;p279"/>
          <p:cNvSpPr/>
          <p:nvPr>
            <p:ph idx="4" type="body"/>
          </p:nvPr>
        </p:nvSpPr>
        <p:spPr>
          <a:xfrm>
            <a:off x="6040420" y="2713035"/>
            <a:ext cx="2144400" cy="1905000"/>
          </a:xfrm>
          <a:prstGeom prst="roundRect">
            <a:avLst>
              <a:gd fmla="val 12671" name="adj"/>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82" name="Google Shape;4982;p279"/>
          <p:cNvSpPr txBox="1"/>
          <p:nvPr>
            <p:ph idx="5" type="body"/>
          </p:nvPr>
        </p:nvSpPr>
        <p:spPr>
          <a:xfrm>
            <a:off x="6234527" y="1458401"/>
            <a:ext cx="17565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83" name="Google Shape;4983;p279"/>
          <p:cNvSpPr txBox="1"/>
          <p:nvPr>
            <p:ph idx="6" type="body"/>
          </p:nvPr>
        </p:nvSpPr>
        <p:spPr>
          <a:xfrm>
            <a:off x="6234527" y="1835168"/>
            <a:ext cx="1756500" cy="9078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84" name="Google Shape;4984;p279"/>
          <p:cNvSpPr/>
          <p:nvPr>
            <p:ph idx="7" type="body"/>
          </p:nvPr>
        </p:nvSpPr>
        <p:spPr>
          <a:xfrm>
            <a:off x="6040420" y="649955"/>
            <a:ext cx="2144400" cy="1905000"/>
          </a:xfrm>
          <a:prstGeom prst="roundRect">
            <a:avLst>
              <a:gd fmla="val 12539" name="adj"/>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85" name="Google Shape;4985;p279"/>
          <p:cNvSpPr/>
          <p:nvPr>
            <p:ph idx="8" type="pic"/>
          </p:nvPr>
        </p:nvSpPr>
        <p:spPr>
          <a:xfrm>
            <a:off x="6234527" y="1041267"/>
            <a:ext cx="238200" cy="239400"/>
          </a:xfrm>
          <a:prstGeom prst="rect">
            <a:avLst/>
          </a:prstGeom>
          <a:noFill/>
          <a:ln>
            <a:noFill/>
          </a:ln>
        </p:spPr>
      </p:sp>
      <p:sp>
        <p:nvSpPr>
          <p:cNvPr id="4986" name="Google Shape;4986;p279"/>
          <p:cNvSpPr/>
          <p:nvPr>
            <p:ph idx="9" type="pic"/>
          </p:nvPr>
        </p:nvSpPr>
        <p:spPr>
          <a:xfrm>
            <a:off x="6234527" y="3116543"/>
            <a:ext cx="238200" cy="227400"/>
          </a:xfrm>
          <a:prstGeom prst="rect">
            <a:avLst/>
          </a:prstGeom>
          <a:noFill/>
          <a:ln>
            <a:noFill/>
          </a:ln>
        </p:spPr>
      </p:sp>
      <p:pic>
        <p:nvPicPr>
          <p:cNvPr descr="Image" id="4987" name="Google Shape;4987;p279"/>
          <p:cNvPicPr preferRelativeResize="0"/>
          <p:nvPr/>
        </p:nvPicPr>
        <p:blipFill rotWithShape="1">
          <a:blip r:embed="rId3">
            <a:alphaModFix amt="50000"/>
          </a:blip>
          <a:srcRect b="0" l="0" r="0" t="0"/>
          <a:stretch/>
        </p:blipFill>
        <p:spPr>
          <a:xfrm>
            <a:off x="8649376" y="4677962"/>
            <a:ext cx="304800" cy="297275"/>
          </a:xfrm>
          <a:prstGeom prst="rect">
            <a:avLst/>
          </a:prstGeom>
          <a:noFill/>
          <a:ln>
            <a:noFill/>
          </a:ln>
          <a:effectLst>
            <a:outerShdw blurRad="304800" rotWithShape="0" dir="2700000" dist="152400">
              <a:srgbClr val="451E4C">
                <a:alpha val="24710"/>
              </a:srgbClr>
            </a:outerShdw>
          </a:effectLst>
        </p:spPr>
      </p:pic>
      <p:graphicFrame>
        <p:nvGraphicFramePr>
          <p:cNvPr id="4988" name="Google Shape;4988;p279"/>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989" name="Google Shape;4989;p279"/>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990" name="Google Shape;4990;p279"/>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991" name="Google Shape;4991;p279"/>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mockup with three points/icons" showMasterSp="0">
  <p:cSld name="Phone mockup with three points/icons">
    <p:bg>
      <p:bgPr>
        <a:solidFill>
          <a:srgbClr val="0A0C10"/>
        </a:solidFill>
      </p:bgPr>
    </p:bg>
    <p:spTree>
      <p:nvGrpSpPr>
        <p:cNvPr id="4992" name="Shape 4992"/>
        <p:cNvGrpSpPr/>
        <p:nvPr/>
      </p:nvGrpSpPr>
      <p:grpSpPr>
        <a:xfrm>
          <a:off x="0" y="0"/>
          <a:ext cx="0" cy="0"/>
          <a:chOff x="0" y="0"/>
          <a:chExt cx="0" cy="0"/>
        </a:xfrm>
      </p:grpSpPr>
      <p:sp>
        <p:nvSpPr>
          <p:cNvPr id="4993" name="Google Shape;4993;p280"/>
          <p:cNvSpPr/>
          <p:nvPr>
            <p:ph idx="2" type="pic"/>
          </p:nvPr>
        </p:nvSpPr>
        <p:spPr>
          <a:xfrm>
            <a:off x="-2998980" y="762373"/>
            <a:ext cx="6436800" cy="3618900"/>
          </a:xfrm>
          <a:prstGeom prst="rect">
            <a:avLst/>
          </a:prstGeom>
          <a:noFill/>
          <a:ln>
            <a:noFill/>
          </a:ln>
          <a:effectLst>
            <a:reflection blurRad="0" dir="0" dist="0" endA="0" endPos="40000" fadeDir="5400012" kx="0" rotWithShape="0" algn="bl" stA="14000" stPos="0" sy="-100000" ky="0"/>
          </a:effectLst>
        </p:spPr>
      </p:sp>
      <p:sp>
        <p:nvSpPr>
          <p:cNvPr id="4994" name="Google Shape;4994;p280"/>
          <p:cNvSpPr/>
          <p:nvPr>
            <p:ph idx="3" type="pic"/>
          </p:nvPr>
        </p:nvSpPr>
        <p:spPr>
          <a:xfrm>
            <a:off x="1645324" y="662031"/>
            <a:ext cx="1899300" cy="3771900"/>
          </a:xfrm>
          <a:prstGeom prst="rect">
            <a:avLst/>
          </a:prstGeom>
          <a:noFill/>
          <a:ln>
            <a:noFill/>
          </a:ln>
          <a:effectLst>
            <a:reflection blurRad="0" dir="0" dist="0" endA="0" endPos="40000" fadeDir="5400012" kx="0" rotWithShape="0" algn="bl" stA="25000" stPos="0" sy="-100000" ky="0"/>
          </a:effectLst>
        </p:spPr>
      </p:sp>
      <p:sp>
        <p:nvSpPr>
          <p:cNvPr id="4995" name="Google Shape;4995;p280"/>
          <p:cNvSpPr txBox="1"/>
          <p:nvPr>
            <p:ph idx="1" type="body"/>
          </p:nvPr>
        </p:nvSpPr>
        <p:spPr>
          <a:xfrm>
            <a:off x="6246061" y="1323350"/>
            <a:ext cx="23196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96" name="Google Shape;4996;p280"/>
          <p:cNvSpPr txBox="1"/>
          <p:nvPr>
            <p:ph idx="4" type="body"/>
          </p:nvPr>
        </p:nvSpPr>
        <p:spPr>
          <a:xfrm>
            <a:off x="6246061" y="1632295"/>
            <a:ext cx="2319600" cy="11847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97" name="Google Shape;4997;p280"/>
          <p:cNvSpPr txBox="1"/>
          <p:nvPr>
            <p:ph idx="5" type="body"/>
          </p:nvPr>
        </p:nvSpPr>
        <p:spPr>
          <a:xfrm>
            <a:off x="6246061" y="2266748"/>
            <a:ext cx="23196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98" name="Google Shape;4998;p280"/>
          <p:cNvSpPr txBox="1"/>
          <p:nvPr>
            <p:ph idx="6" type="body"/>
          </p:nvPr>
        </p:nvSpPr>
        <p:spPr>
          <a:xfrm>
            <a:off x="6246061" y="2575693"/>
            <a:ext cx="2319600" cy="11847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4999" name="Google Shape;4999;p280"/>
          <p:cNvSpPr txBox="1"/>
          <p:nvPr>
            <p:ph idx="7" type="body"/>
          </p:nvPr>
        </p:nvSpPr>
        <p:spPr>
          <a:xfrm>
            <a:off x="6246061" y="3210146"/>
            <a:ext cx="23196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00" name="Google Shape;5000;p280"/>
          <p:cNvSpPr txBox="1"/>
          <p:nvPr>
            <p:ph idx="8" type="body"/>
          </p:nvPr>
        </p:nvSpPr>
        <p:spPr>
          <a:xfrm>
            <a:off x="6246061" y="3519091"/>
            <a:ext cx="2319600" cy="11847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01" name="Google Shape;5001;p280"/>
          <p:cNvSpPr/>
          <p:nvPr>
            <p:ph idx="9" type="body"/>
          </p:nvPr>
        </p:nvSpPr>
        <p:spPr>
          <a:xfrm>
            <a:off x="5634978" y="2309813"/>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02" name="Google Shape;5002;p280"/>
          <p:cNvSpPr/>
          <p:nvPr>
            <p:ph idx="13" type="body"/>
          </p:nvPr>
        </p:nvSpPr>
        <p:spPr>
          <a:xfrm>
            <a:off x="5634978" y="1414040"/>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03" name="Google Shape;5003;p280"/>
          <p:cNvSpPr/>
          <p:nvPr>
            <p:ph idx="14" type="body"/>
          </p:nvPr>
        </p:nvSpPr>
        <p:spPr>
          <a:xfrm>
            <a:off x="5634978" y="3253211"/>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04" name="Google Shape;5004;p280"/>
          <p:cNvSpPr/>
          <p:nvPr>
            <p:ph idx="15" type="pic"/>
          </p:nvPr>
        </p:nvSpPr>
        <p:spPr>
          <a:xfrm>
            <a:off x="5754041" y="3371608"/>
            <a:ext cx="238200" cy="239400"/>
          </a:xfrm>
          <a:prstGeom prst="rect">
            <a:avLst/>
          </a:prstGeom>
          <a:noFill/>
          <a:ln>
            <a:noFill/>
          </a:ln>
        </p:spPr>
      </p:sp>
      <p:sp>
        <p:nvSpPr>
          <p:cNvPr id="5005" name="Google Shape;5005;p280"/>
          <p:cNvSpPr/>
          <p:nvPr>
            <p:ph idx="16" type="pic"/>
          </p:nvPr>
        </p:nvSpPr>
        <p:spPr>
          <a:xfrm>
            <a:off x="5754041" y="2434307"/>
            <a:ext cx="238200" cy="227400"/>
          </a:xfrm>
          <a:prstGeom prst="rect">
            <a:avLst/>
          </a:prstGeom>
          <a:noFill/>
          <a:ln>
            <a:noFill/>
          </a:ln>
        </p:spPr>
      </p:sp>
      <p:sp>
        <p:nvSpPr>
          <p:cNvPr id="5006" name="Google Shape;5006;p280"/>
          <p:cNvSpPr/>
          <p:nvPr>
            <p:ph idx="17" type="pic"/>
          </p:nvPr>
        </p:nvSpPr>
        <p:spPr>
          <a:xfrm>
            <a:off x="5754674" y="1533103"/>
            <a:ext cx="237000" cy="238200"/>
          </a:xfrm>
          <a:prstGeom prst="rect">
            <a:avLst/>
          </a:prstGeom>
          <a:noFill/>
          <a:ln>
            <a:noFill/>
          </a:ln>
        </p:spPr>
      </p:sp>
      <p:pic>
        <p:nvPicPr>
          <p:cNvPr descr="Image" id="5007" name="Google Shape;5007;p280"/>
          <p:cNvPicPr preferRelativeResize="0"/>
          <p:nvPr/>
        </p:nvPicPr>
        <p:blipFill rotWithShape="1">
          <a:blip r:embed="rId2">
            <a:alphaModFix amt="50000"/>
          </a:blip>
          <a:srcRect b="0" l="0" r="0" t="0"/>
          <a:stretch/>
        </p:blipFill>
        <p:spPr>
          <a:xfrm>
            <a:off x="8649376" y="4677962"/>
            <a:ext cx="304800" cy="297275"/>
          </a:xfrm>
          <a:prstGeom prst="rect">
            <a:avLst/>
          </a:prstGeom>
          <a:noFill/>
          <a:ln>
            <a:noFill/>
          </a:ln>
          <a:effectLst>
            <a:outerShdw blurRad="304800" rotWithShape="0" dir="2700000" dist="152400">
              <a:srgbClr val="451E4C">
                <a:alpha val="24710"/>
              </a:srgbClr>
            </a:outerShdw>
          </a:effectLst>
        </p:spPr>
      </p:pic>
      <p:graphicFrame>
        <p:nvGraphicFramePr>
          <p:cNvPr id="5008" name="Google Shape;5008;p280"/>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009" name="Google Shape;5009;p280"/>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010" name="Google Shape;5010;p280"/>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5011" name="Google Shape;5011;p280"/>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mockup with  four boxed points" showMasterSp="0">
  <p:cSld name="Phone mockup with  four boxed points">
    <p:bg>
      <p:bgPr>
        <a:solidFill>
          <a:srgbClr val="0A0C10"/>
        </a:solidFill>
      </p:bgPr>
    </p:bg>
    <p:spTree>
      <p:nvGrpSpPr>
        <p:cNvPr id="5012" name="Shape 5012"/>
        <p:cNvGrpSpPr/>
        <p:nvPr/>
      </p:nvGrpSpPr>
      <p:grpSpPr>
        <a:xfrm>
          <a:off x="0" y="0"/>
          <a:ext cx="0" cy="0"/>
          <a:chOff x="0" y="0"/>
          <a:chExt cx="0" cy="0"/>
        </a:xfrm>
      </p:grpSpPr>
      <p:sp>
        <p:nvSpPr>
          <p:cNvPr id="5013" name="Google Shape;5013;p281"/>
          <p:cNvSpPr/>
          <p:nvPr>
            <p:ph idx="2" type="pic"/>
          </p:nvPr>
        </p:nvSpPr>
        <p:spPr>
          <a:xfrm>
            <a:off x="-1255526" y="685254"/>
            <a:ext cx="6705600" cy="3769800"/>
          </a:xfrm>
          <a:prstGeom prst="rect">
            <a:avLst/>
          </a:prstGeom>
          <a:noFill/>
          <a:ln>
            <a:noFill/>
          </a:ln>
          <a:effectLst>
            <a:reflection blurRad="0" dir="0" dist="0" endA="0" endPos="40000" fadeDir="5400012" kx="0" rotWithShape="0" algn="bl" stA="14000" stPos="0" sy="-100000" ky="0"/>
          </a:effectLst>
        </p:spPr>
      </p:sp>
      <p:sp>
        <p:nvSpPr>
          <p:cNvPr id="5014" name="Google Shape;5014;p281"/>
          <p:cNvSpPr/>
          <p:nvPr>
            <p:ph idx="3" type="pic"/>
          </p:nvPr>
        </p:nvSpPr>
        <p:spPr>
          <a:xfrm>
            <a:off x="3564200" y="570245"/>
            <a:ext cx="2015700" cy="4002900"/>
          </a:xfrm>
          <a:prstGeom prst="rect">
            <a:avLst/>
          </a:prstGeom>
          <a:noFill/>
          <a:ln>
            <a:noFill/>
          </a:ln>
          <a:effectLst>
            <a:reflection blurRad="0" dir="0" dist="0" endA="0" endPos="40000" fadeDir="5400012" kx="0" rotWithShape="0" algn="bl" stA="25000" stPos="0" sy="-100000" ky="0"/>
          </a:effectLst>
        </p:spPr>
      </p:sp>
      <p:sp>
        <p:nvSpPr>
          <p:cNvPr id="5015" name="Google Shape;5015;p281"/>
          <p:cNvSpPr txBox="1"/>
          <p:nvPr>
            <p:ph idx="1" type="body"/>
          </p:nvPr>
        </p:nvSpPr>
        <p:spPr>
          <a:xfrm>
            <a:off x="5914846" y="3459238"/>
            <a:ext cx="17565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16" name="Google Shape;5016;p281"/>
          <p:cNvSpPr txBox="1"/>
          <p:nvPr>
            <p:ph idx="4" type="body"/>
          </p:nvPr>
        </p:nvSpPr>
        <p:spPr>
          <a:xfrm>
            <a:off x="5914846" y="3836004"/>
            <a:ext cx="1756500" cy="9078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17" name="Google Shape;5017;p281"/>
          <p:cNvSpPr/>
          <p:nvPr>
            <p:ph idx="5" type="body"/>
          </p:nvPr>
        </p:nvSpPr>
        <p:spPr>
          <a:xfrm>
            <a:off x="5720739" y="2650791"/>
            <a:ext cx="2144400" cy="1905000"/>
          </a:xfrm>
          <a:prstGeom prst="roundRect">
            <a:avLst>
              <a:gd fmla="val 12513" name="adj"/>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18" name="Google Shape;5018;p281"/>
          <p:cNvSpPr txBox="1"/>
          <p:nvPr>
            <p:ph idx="6" type="body"/>
          </p:nvPr>
        </p:nvSpPr>
        <p:spPr>
          <a:xfrm>
            <a:off x="1448819" y="3459238"/>
            <a:ext cx="17565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19" name="Google Shape;5019;p281"/>
          <p:cNvSpPr txBox="1"/>
          <p:nvPr>
            <p:ph idx="7" type="body"/>
          </p:nvPr>
        </p:nvSpPr>
        <p:spPr>
          <a:xfrm>
            <a:off x="1448819" y="3836004"/>
            <a:ext cx="1756500" cy="9078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20" name="Google Shape;5020;p281"/>
          <p:cNvSpPr/>
          <p:nvPr>
            <p:ph idx="8" type="body"/>
          </p:nvPr>
        </p:nvSpPr>
        <p:spPr>
          <a:xfrm>
            <a:off x="1254713" y="2650791"/>
            <a:ext cx="2144400" cy="1905000"/>
          </a:xfrm>
          <a:prstGeom prst="roundRect">
            <a:avLst>
              <a:gd fmla="val 12500" name="adj"/>
            </a:avLst>
          </a:prstGeom>
          <a:noFill/>
          <a:ln cap="flat" cmpd="sng" w="50800">
            <a:solidFill>
              <a:srgbClr val="7A828E"/>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21" name="Google Shape;5021;p281"/>
          <p:cNvSpPr txBox="1"/>
          <p:nvPr>
            <p:ph idx="9" type="body"/>
          </p:nvPr>
        </p:nvSpPr>
        <p:spPr>
          <a:xfrm>
            <a:off x="1448819" y="1396156"/>
            <a:ext cx="17565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22" name="Google Shape;5022;p281"/>
          <p:cNvSpPr txBox="1"/>
          <p:nvPr>
            <p:ph idx="13" type="body"/>
          </p:nvPr>
        </p:nvSpPr>
        <p:spPr>
          <a:xfrm>
            <a:off x="1448819" y="1772923"/>
            <a:ext cx="1756500" cy="9078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23" name="Google Shape;5023;p281"/>
          <p:cNvSpPr/>
          <p:nvPr>
            <p:ph idx="14" type="body"/>
          </p:nvPr>
        </p:nvSpPr>
        <p:spPr>
          <a:xfrm>
            <a:off x="1254713" y="587710"/>
            <a:ext cx="2144400" cy="1905000"/>
          </a:xfrm>
          <a:prstGeom prst="roundRect">
            <a:avLst>
              <a:gd fmla="val 12539" name="adj"/>
            </a:avLst>
          </a:prstGeom>
          <a:noFill/>
          <a:ln cap="flat" cmpd="sng" w="50800">
            <a:solidFill>
              <a:srgbClr val="7A828E"/>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24" name="Google Shape;5024;p281"/>
          <p:cNvSpPr/>
          <p:nvPr>
            <p:ph idx="15" type="pic"/>
          </p:nvPr>
        </p:nvSpPr>
        <p:spPr>
          <a:xfrm>
            <a:off x="1448819" y="979022"/>
            <a:ext cx="238200" cy="239400"/>
          </a:xfrm>
          <a:prstGeom prst="rect">
            <a:avLst/>
          </a:prstGeom>
          <a:noFill/>
          <a:ln>
            <a:noFill/>
          </a:ln>
        </p:spPr>
      </p:sp>
      <p:sp>
        <p:nvSpPr>
          <p:cNvPr id="5025" name="Google Shape;5025;p281"/>
          <p:cNvSpPr/>
          <p:nvPr>
            <p:ph idx="16" type="pic"/>
          </p:nvPr>
        </p:nvSpPr>
        <p:spPr>
          <a:xfrm>
            <a:off x="1448819" y="3054298"/>
            <a:ext cx="238200" cy="227400"/>
          </a:xfrm>
          <a:prstGeom prst="rect">
            <a:avLst/>
          </a:prstGeom>
          <a:noFill/>
          <a:ln>
            <a:noFill/>
          </a:ln>
        </p:spPr>
      </p:sp>
      <p:sp>
        <p:nvSpPr>
          <p:cNvPr id="5026" name="Google Shape;5026;p281"/>
          <p:cNvSpPr/>
          <p:nvPr>
            <p:ph idx="17" type="pic"/>
          </p:nvPr>
        </p:nvSpPr>
        <p:spPr>
          <a:xfrm>
            <a:off x="5907475" y="3043435"/>
            <a:ext cx="237000" cy="238200"/>
          </a:xfrm>
          <a:prstGeom prst="rect">
            <a:avLst/>
          </a:prstGeom>
          <a:noFill/>
          <a:ln>
            <a:noFill/>
          </a:ln>
        </p:spPr>
      </p:sp>
      <p:sp>
        <p:nvSpPr>
          <p:cNvPr id="5027" name="Google Shape;5027;p281"/>
          <p:cNvSpPr txBox="1"/>
          <p:nvPr>
            <p:ph idx="18" type="body"/>
          </p:nvPr>
        </p:nvSpPr>
        <p:spPr>
          <a:xfrm>
            <a:off x="5914846" y="1396156"/>
            <a:ext cx="1756500" cy="3426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28" name="Google Shape;5028;p281"/>
          <p:cNvSpPr txBox="1"/>
          <p:nvPr>
            <p:ph idx="19" type="body"/>
          </p:nvPr>
        </p:nvSpPr>
        <p:spPr>
          <a:xfrm>
            <a:off x="5914846" y="1772923"/>
            <a:ext cx="1756500" cy="907800"/>
          </a:xfrm>
          <a:prstGeom prst="rect">
            <a:avLst/>
          </a:prstGeom>
          <a:noFill/>
          <a:ln>
            <a:noFill/>
          </a:ln>
        </p:spPr>
        <p:txBody>
          <a:bodyPr anchorCtr="0" anchor="t" bIns="38100" lIns="38100" spcFirstLastPara="1" rIns="38100" wrap="square" tIns="38100">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29" name="Google Shape;5029;p281"/>
          <p:cNvSpPr/>
          <p:nvPr>
            <p:ph idx="20" type="body"/>
          </p:nvPr>
        </p:nvSpPr>
        <p:spPr>
          <a:xfrm>
            <a:off x="5720739" y="587710"/>
            <a:ext cx="2144400" cy="1905000"/>
          </a:xfrm>
          <a:prstGeom prst="roundRect">
            <a:avLst>
              <a:gd fmla="val 12500" name="adj"/>
            </a:avLst>
          </a:prstGeom>
          <a:noFill/>
          <a:ln cap="flat" cmpd="sng" w="50800">
            <a:solidFill>
              <a:srgbClr val="7A828E"/>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5030" name="Google Shape;5030;p281"/>
          <p:cNvSpPr/>
          <p:nvPr>
            <p:ph idx="21" type="pic"/>
          </p:nvPr>
        </p:nvSpPr>
        <p:spPr>
          <a:xfrm>
            <a:off x="5907475" y="980354"/>
            <a:ext cx="237000" cy="238200"/>
          </a:xfrm>
          <a:prstGeom prst="rect">
            <a:avLst/>
          </a:prstGeom>
          <a:noFill/>
          <a:ln>
            <a:noFill/>
          </a:ln>
        </p:spPr>
      </p:sp>
      <p:pic>
        <p:nvPicPr>
          <p:cNvPr descr="Image" id="5031" name="Google Shape;5031;p281"/>
          <p:cNvPicPr preferRelativeResize="0"/>
          <p:nvPr/>
        </p:nvPicPr>
        <p:blipFill rotWithShape="1">
          <a:blip r:embed="rId2">
            <a:alphaModFix amt="50000"/>
          </a:blip>
          <a:srcRect b="0" l="0" r="0" t="0"/>
          <a:stretch/>
        </p:blipFill>
        <p:spPr>
          <a:xfrm>
            <a:off x="8649376" y="4677962"/>
            <a:ext cx="304800" cy="297275"/>
          </a:xfrm>
          <a:prstGeom prst="rect">
            <a:avLst/>
          </a:prstGeom>
          <a:noFill/>
          <a:ln>
            <a:noFill/>
          </a:ln>
          <a:effectLst>
            <a:outerShdw blurRad="304800" rotWithShape="0" dir="2700000" dist="152400">
              <a:srgbClr val="451E4C">
                <a:alpha val="24710"/>
              </a:srgbClr>
            </a:outerShdw>
          </a:effectLst>
        </p:spPr>
      </p:pic>
      <p:graphicFrame>
        <p:nvGraphicFramePr>
          <p:cNvPr id="5032" name="Google Shape;5032;p281"/>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033" name="Google Shape;5033;p281"/>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034" name="Google Shape;5034;p281"/>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5035" name="Google Shape;5035;p281"/>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up phone mockup" showMasterSp="0">
  <p:cSld name="3up phone mockup">
    <p:bg>
      <p:bgPr>
        <a:solidFill>
          <a:srgbClr val="0A0C10"/>
        </a:solidFill>
      </p:bgPr>
    </p:bg>
    <p:spTree>
      <p:nvGrpSpPr>
        <p:cNvPr id="5036" name="Shape 5036"/>
        <p:cNvGrpSpPr/>
        <p:nvPr/>
      </p:nvGrpSpPr>
      <p:grpSpPr>
        <a:xfrm>
          <a:off x="0" y="0"/>
          <a:ext cx="0" cy="0"/>
          <a:chOff x="0" y="0"/>
          <a:chExt cx="0" cy="0"/>
        </a:xfrm>
      </p:grpSpPr>
      <p:sp>
        <p:nvSpPr>
          <p:cNvPr id="5037" name="Google Shape;5037;p282"/>
          <p:cNvSpPr/>
          <p:nvPr>
            <p:ph idx="2" type="pic"/>
          </p:nvPr>
        </p:nvSpPr>
        <p:spPr>
          <a:xfrm>
            <a:off x="571313" y="657374"/>
            <a:ext cx="6810000" cy="3828600"/>
          </a:xfrm>
          <a:prstGeom prst="rect">
            <a:avLst/>
          </a:prstGeom>
          <a:noFill/>
          <a:ln>
            <a:noFill/>
          </a:ln>
          <a:effectLst>
            <a:reflection blurRad="0" dir="0" dist="0" endA="0" endPos="40000" fadeDir="5400012" kx="0" rotWithShape="0" algn="bl" stA="14000" stPos="0" sy="-100000" ky="0"/>
          </a:effectLst>
        </p:spPr>
      </p:sp>
      <p:sp>
        <p:nvSpPr>
          <p:cNvPr id="5038" name="Google Shape;5038;p282"/>
          <p:cNvSpPr/>
          <p:nvPr>
            <p:ph idx="3" type="pic"/>
          </p:nvPr>
        </p:nvSpPr>
        <p:spPr>
          <a:xfrm>
            <a:off x="3551761" y="601954"/>
            <a:ext cx="1983600" cy="3939600"/>
          </a:xfrm>
          <a:prstGeom prst="rect">
            <a:avLst/>
          </a:prstGeom>
          <a:noFill/>
          <a:ln>
            <a:noFill/>
          </a:ln>
          <a:effectLst>
            <a:outerShdw rotWithShape="0">
              <a:srgbClr val="8E6EFA">
                <a:alpha val="87840"/>
              </a:srgbClr>
            </a:outerShdw>
            <a:reflection blurRad="0" dir="0" dist="0" endA="0" endPos="40000" fadeDir="5400012" kx="0" rotWithShape="0" algn="bl" stA="25000" stPos="0" sy="-100000" ky="0"/>
          </a:effectLst>
        </p:spPr>
      </p:sp>
      <p:sp>
        <p:nvSpPr>
          <p:cNvPr id="5039" name="Google Shape;5039;p282"/>
          <p:cNvSpPr/>
          <p:nvPr>
            <p:ph idx="4" type="pic"/>
          </p:nvPr>
        </p:nvSpPr>
        <p:spPr>
          <a:xfrm>
            <a:off x="2451599" y="1714736"/>
            <a:ext cx="4890000" cy="2749200"/>
          </a:xfrm>
          <a:prstGeom prst="rect">
            <a:avLst/>
          </a:prstGeom>
          <a:noFill/>
          <a:ln>
            <a:noFill/>
          </a:ln>
          <a:effectLst>
            <a:reflection blurRad="0" dir="0" dist="0" endA="0" endPos="40000" fadeDir="5400012" kx="0" rotWithShape="0" algn="bl" stA="14000" stPos="0" sy="-100000" ky="0"/>
          </a:effectLst>
        </p:spPr>
      </p:sp>
      <p:sp>
        <p:nvSpPr>
          <p:cNvPr id="5040" name="Google Shape;5040;p282"/>
          <p:cNvSpPr/>
          <p:nvPr>
            <p:ph idx="5" type="pic"/>
          </p:nvPr>
        </p:nvSpPr>
        <p:spPr>
          <a:xfrm>
            <a:off x="5800156" y="1673197"/>
            <a:ext cx="1426200" cy="2832300"/>
          </a:xfrm>
          <a:prstGeom prst="rect">
            <a:avLst/>
          </a:prstGeom>
          <a:noFill/>
          <a:ln>
            <a:noFill/>
          </a:ln>
          <a:effectLst>
            <a:reflection blurRad="0" dir="0" dist="0" endA="0" endPos="40000" fadeDir="5400012" kx="0" rotWithShape="0" algn="bl" stA="25000" stPos="0" sy="-100000" ky="0"/>
          </a:effectLst>
        </p:spPr>
      </p:sp>
      <p:sp>
        <p:nvSpPr>
          <p:cNvPr id="5041" name="Google Shape;5041;p282"/>
          <p:cNvSpPr/>
          <p:nvPr>
            <p:ph idx="6" type="pic"/>
          </p:nvPr>
        </p:nvSpPr>
        <p:spPr>
          <a:xfrm>
            <a:off x="770490" y="1714749"/>
            <a:ext cx="4890000" cy="2749200"/>
          </a:xfrm>
          <a:prstGeom prst="rect">
            <a:avLst/>
          </a:prstGeom>
          <a:noFill/>
          <a:ln>
            <a:noFill/>
          </a:ln>
          <a:effectLst>
            <a:reflection blurRad="0" dir="0" dist="0" endA="0" endPos="40000" fadeDir="5400012" kx="0" rotWithShape="0" algn="bl" stA="14000" stPos="0" sy="-100000" ky="0"/>
          </a:effectLst>
        </p:spPr>
      </p:sp>
      <p:sp>
        <p:nvSpPr>
          <p:cNvPr id="5042" name="Google Shape;5042;p282"/>
          <p:cNvSpPr/>
          <p:nvPr>
            <p:ph idx="7" type="pic"/>
          </p:nvPr>
        </p:nvSpPr>
        <p:spPr>
          <a:xfrm>
            <a:off x="1917745" y="1673210"/>
            <a:ext cx="1426200" cy="2832300"/>
          </a:xfrm>
          <a:prstGeom prst="rect">
            <a:avLst/>
          </a:prstGeom>
          <a:noFill/>
          <a:ln>
            <a:noFill/>
          </a:ln>
          <a:effectLst>
            <a:reflection blurRad="0" dir="0" dist="0" endA="0" endPos="40000" fadeDir="5400012" kx="0" rotWithShape="0" algn="bl" stA="25000" stPos="0" sy="-100000" ky="0"/>
          </a:effectLst>
        </p:spPr>
      </p:sp>
      <p:pic>
        <p:nvPicPr>
          <p:cNvPr descr="Image" id="5043" name="Google Shape;5043;p282"/>
          <p:cNvPicPr preferRelativeResize="0"/>
          <p:nvPr/>
        </p:nvPicPr>
        <p:blipFill rotWithShape="1">
          <a:blip r:embed="rId2">
            <a:alphaModFix amt="50000"/>
          </a:blip>
          <a:srcRect b="0" l="0" r="0" t="0"/>
          <a:stretch/>
        </p:blipFill>
        <p:spPr>
          <a:xfrm>
            <a:off x="8649376" y="4677962"/>
            <a:ext cx="304800" cy="297275"/>
          </a:xfrm>
          <a:prstGeom prst="rect">
            <a:avLst/>
          </a:prstGeom>
          <a:noFill/>
          <a:ln>
            <a:noFill/>
          </a:ln>
          <a:effectLst>
            <a:outerShdw blurRad="304800" rotWithShape="0" dir="2700000" dist="152400">
              <a:srgbClr val="451E4C">
                <a:alpha val="24710"/>
              </a:srgbClr>
            </a:outerShdw>
          </a:effectLst>
        </p:spPr>
      </p:pic>
      <p:graphicFrame>
        <p:nvGraphicFramePr>
          <p:cNvPr id="5044" name="Google Shape;5044;p282"/>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045" name="Google Shape;5045;p282"/>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046" name="Google Shape;5046;p282"/>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5047" name="Google Shape;5047;p282"/>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Cover-Black" type="title">
  <p:cSld name="TITLE">
    <p:bg>
      <p:bgPr>
        <a:solidFill>
          <a:srgbClr val="000000"/>
        </a:solidFill>
      </p:bgPr>
    </p:bg>
    <p:spTree>
      <p:nvGrpSpPr>
        <p:cNvPr id="5069" name="Shape 5069"/>
        <p:cNvGrpSpPr/>
        <p:nvPr/>
      </p:nvGrpSpPr>
      <p:grpSpPr>
        <a:xfrm>
          <a:off x="0" y="0"/>
          <a:ext cx="0" cy="0"/>
          <a:chOff x="0" y="0"/>
          <a:chExt cx="0" cy="0"/>
        </a:xfrm>
      </p:grpSpPr>
      <p:sp>
        <p:nvSpPr>
          <p:cNvPr id="5070" name="Google Shape;5070;p284"/>
          <p:cNvSpPr/>
          <p:nvPr/>
        </p:nvSpPr>
        <p:spPr>
          <a:xfrm>
            <a:off x="3473297" y="1495666"/>
            <a:ext cx="2197401" cy="2152162"/>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Section title center">
  <p:cSld name="Section title center_2">
    <p:spTree>
      <p:nvGrpSpPr>
        <p:cNvPr id="259" name="Shape 259"/>
        <p:cNvGrpSpPr/>
        <p:nvPr/>
      </p:nvGrpSpPr>
      <p:grpSpPr>
        <a:xfrm>
          <a:off x="0" y="0"/>
          <a:ext cx="0" cy="0"/>
          <a:chOff x="0" y="0"/>
          <a:chExt cx="0" cy="0"/>
        </a:xfrm>
      </p:grpSpPr>
      <p:sp>
        <p:nvSpPr>
          <p:cNvPr id="260" name="Google Shape;260;p29"/>
          <p:cNvSpPr txBox="1"/>
          <p:nvPr>
            <p:ph type="title"/>
          </p:nvPr>
        </p:nvSpPr>
        <p:spPr>
          <a:xfrm>
            <a:off x="666750" y="2785625"/>
            <a:ext cx="7810500" cy="5952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261" name="Google Shape;261;p29"/>
          <p:cNvSpPr/>
          <p:nvPr/>
        </p:nvSpPr>
        <p:spPr>
          <a:xfrm>
            <a:off x="3886200" y="1087364"/>
            <a:ext cx="1371600" cy="1371600"/>
          </a:xfrm>
          <a:prstGeom prst="ellipse">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62" name="Google Shape;262;p29"/>
          <p:cNvSpPr txBox="1"/>
          <p:nvPr>
            <p:ph idx="1" type="subTitle"/>
          </p:nvPr>
        </p:nvSpPr>
        <p:spPr>
          <a:xfrm>
            <a:off x="667500" y="3461836"/>
            <a:ext cx="7809000" cy="594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Cover-Black 1">
  <p:cSld name="TITLE_1">
    <p:bg>
      <p:bgPr>
        <a:solidFill>
          <a:srgbClr val="000000"/>
        </a:solidFill>
      </p:bgPr>
    </p:bg>
    <p:spTree>
      <p:nvGrpSpPr>
        <p:cNvPr id="5071" name="Shape 5071"/>
        <p:cNvGrpSpPr/>
        <p:nvPr/>
      </p:nvGrpSpPr>
      <p:grpSpPr>
        <a:xfrm>
          <a:off x="0" y="0"/>
          <a:ext cx="0" cy="0"/>
          <a:chOff x="0" y="0"/>
          <a:chExt cx="0" cy="0"/>
        </a:xfrm>
      </p:grpSpPr>
      <p:grpSp>
        <p:nvGrpSpPr>
          <p:cNvPr id="5072" name="Google Shape;5072;p285"/>
          <p:cNvGrpSpPr/>
          <p:nvPr/>
        </p:nvGrpSpPr>
        <p:grpSpPr>
          <a:xfrm>
            <a:off x="3208643" y="1435616"/>
            <a:ext cx="2726713" cy="2272268"/>
            <a:chOff x="1190625" y="665075"/>
            <a:chExt cx="5123475" cy="4269575"/>
          </a:xfrm>
        </p:grpSpPr>
        <p:sp>
          <p:nvSpPr>
            <p:cNvPr id="5073" name="Google Shape;5073;p285"/>
            <p:cNvSpPr/>
            <p:nvPr/>
          </p:nvSpPr>
          <p:spPr>
            <a:xfrm>
              <a:off x="3005175" y="3120075"/>
              <a:ext cx="426975" cy="853925"/>
            </a:xfrm>
            <a:custGeom>
              <a:rect b="b" l="l" r="r" t="t"/>
              <a:pathLst>
                <a:path extrusionOk="0" h="34157" w="17079">
                  <a:moveTo>
                    <a:pt x="8540" y="0"/>
                  </a:moveTo>
                  <a:cubicBezTo>
                    <a:pt x="3758" y="0"/>
                    <a:pt x="1" y="3757"/>
                    <a:pt x="1" y="8539"/>
                  </a:cubicBezTo>
                  <a:lnTo>
                    <a:pt x="1" y="25617"/>
                  </a:lnTo>
                  <a:cubicBezTo>
                    <a:pt x="1" y="30399"/>
                    <a:pt x="3758" y="34157"/>
                    <a:pt x="8540" y="34157"/>
                  </a:cubicBezTo>
                  <a:cubicBezTo>
                    <a:pt x="13322" y="34157"/>
                    <a:pt x="17079" y="30399"/>
                    <a:pt x="17079" y="25617"/>
                  </a:cubicBezTo>
                  <a:lnTo>
                    <a:pt x="17079" y="8539"/>
                  </a:lnTo>
                  <a:cubicBezTo>
                    <a:pt x="17079" y="3757"/>
                    <a:pt x="13322" y="0"/>
                    <a:pt x="854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285"/>
            <p:cNvSpPr/>
            <p:nvPr/>
          </p:nvSpPr>
          <p:spPr>
            <a:xfrm>
              <a:off x="4072575" y="3120075"/>
              <a:ext cx="426975" cy="853925"/>
            </a:xfrm>
            <a:custGeom>
              <a:rect b="b" l="l" r="r" t="t"/>
              <a:pathLst>
                <a:path extrusionOk="0" h="34157" w="17079">
                  <a:moveTo>
                    <a:pt x="8539" y="0"/>
                  </a:moveTo>
                  <a:cubicBezTo>
                    <a:pt x="3757" y="0"/>
                    <a:pt x="0" y="3757"/>
                    <a:pt x="0" y="8539"/>
                  </a:cubicBezTo>
                  <a:lnTo>
                    <a:pt x="0" y="25617"/>
                  </a:lnTo>
                  <a:cubicBezTo>
                    <a:pt x="0" y="30399"/>
                    <a:pt x="3757" y="34157"/>
                    <a:pt x="8539" y="34157"/>
                  </a:cubicBezTo>
                  <a:cubicBezTo>
                    <a:pt x="13321" y="34157"/>
                    <a:pt x="17078" y="30399"/>
                    <a:pt x="17078" y="25617"/>
                  </a:cubicBezTo>
                  <a:lnTo>
                    <a:pt x="17078" y="8539"/>
                  </a:lnTo>
                  <a:cubicBezTo>
                    <a:pt x="17078" y="3757"/>
                    <a:pt x="13321" y="0"/>
                    <a:pt x="85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285"/>
            <p:cNvSpPr/>
            <p:nvPr/>
          </p:nvSpPr>
          <p:spPr>
            <a:xfrm>
              <a:off x="1190625" y="665075"/>
              <a:ext cx="5123475" cy="4269575"/>
            </a:xfrm>
            <a:custGeom>
              <a:rect b="b" l="l" r="r" t="t"/>
              <a:pathLst>
                <a:path extrusionOk="0" h="170783" w="204939">
                  <a:moveTo>
                    <a:pt x="53455" y="15029"/>
                  </a:moveTo>
                  <a:cubicBezTo>
                    <a:pt x="66264" y="5636"/>
                    <a:pt x="83513" y="0"/>
                    <a:pt x="102469" y="0"/>
                  </a:cubicBezTo>
                  <a:cubicBezTo>
                    <a:pt x="121426" y="0"/>
                    <a:pt x="138675" y="5636"/>
                    <a:pt x="151484" y="15029"/>
                  </a:cubicBezTo>
                  <a:cubicBezTo>
                    <a:pt x="159340" y="20665"/>
                    <a:pt x="165488" y="27838"/>
                    <a:pt x="169245" y="36206"/>
                  </a:cubicBezTo>
                  <a:cubicBezTo>
                    <a:pt x="172661" y="42013"/>
                    <a:pt x="173686" y="48844"/>
                    <a:pt x="173344" y="56188"/>
                  </a:cubicBezTo>
                  <a:lnTo>
                    <a:pt x="181712" y="75486"/>
                  </a:lnTo>
                  <a:lnTo>
                    <a:pt x="182566" y="75657"/>
                  </a:lnTo>
                  <a:cubicBezTo>
                    <a:pt x="188373" y="76852"/>
                    <a:pt x="193496" y="80097"/>
                    <a:pt x="197083" y="85050"/>
                  </a:cubicBezTo>
                  <a:lnTo>
                    <a:pt x="202206" y="92223"/>
                  </a:lnTo>
                  <a:cubicBezTo>
                    <a:pt x="203914" y="94784"/>
                    <a:pt x="204939" y="97859"/>
                    <a:pt x="204939" y="100933"/>
                  </a:cubicBezTo>
                  <a:lnTo>
                    <a:pt x="204939" y="121768"/>
                  </a:lnTo>
                  <a:cubicBezTo>
                    <a:pt x="204939" y="126208"/>
                    <a:pt x="202377" y="130136"/>
                    <a:pt x="200157" y="132698"/>
                  </a:cubicBezTo>
                  <a:cubicBezTo>
                    <a:pt x="197766" y="135601"/>
                    <a:pt x="194692" y="138334"/>
                    <a:pt x="191789" y="140554"/>
                  </a:cubicBezTo>
                  <a:cubicBezTo>
                    <a:pt x="189056" y="142774"/>
                    <a:pt x="186153" y="144824"/>
                    <a:pt x="184103" y="146190"/>
                  </a:cubicBezTo>
                  <a:cubicBezTo>
                    <a:pt x="183079" y="146873"/>
                    <a:pt x="182054" y="147556"/>
                    <a:pt x="181542" y="147898"/>
                  </a:cubicBezTo>
                  <a:cubicBezTo>
                    <a:pt x="181200" y="148069"/>
                    <a:pt x="181029" y="148239"/>
                    <a:pt x="180859" y="148410"/>
                  </a:cubicBezTo>
                  <a:lnTo>
                    <a:pt x="180688" y="148410"/>
                  </a:lnTo>
                  <a:lnTo>
                    <a:pt x="180517" y="148410"/>
                  </a:lnTo>
                  <a:lnTo>
                    <a:pt x="180517" y="148410"/>
                  </a:lnTo>
                  <a:lnTo>
                    <a:pt x="180517" y="148581"/>
                  </a:lnTo>
                  <a:cubicBezTo>
                    <a:pt x="180517" y="148581"/>
                    <a:pt x="180346" y="148581"/>
                    <a:pt x="180175" y="148752"/>
                  </a:cubicBezTo>
                  <a:cubicBezTo>
                    <a:pt x="179834" y="148922"/>
                    <a:pt x="179492" y="149093"/>
                    <a:pt x="178980" y="149435"/>
                  </a:cubicBezTo>
                  <a:cubicBezTo>
                    <a:pt x="177955" y="150118"/>
                    <a:pt x="176418" y="150972"/>
                    <a:pt x="174369" y="151997"/>
                  </a:cubicBezTo>
                  <a:cubicBezTo>
                    <a:pt x="170441" y="154046"/>
                    <a:pt x="164805" y="156949"/>
                    <a:pt x="157803" y="159682"/>
                  </a:cubicBezTo>
                  <a:cubicBezTo>
                    <a:pt x="143799" y="165147"/>
                    <a:pt x="124330" y="170783"/>
                    <a:pt x="102469" y="170783"/>
                  </a:cubicBezTo>
                  <a:cubicBezTo>
                    <a:pt x="80609" y="170783"/>
                    <a:pt x="61140" y="165147"/>
                    <a:pt x="47136" y="159682"/>
                  </a:cubicBezTo>
                  <a:cubicBezTo>
                    <a:pt x="40134" y="156949"/>
                    <a:pt x="34498" y="154046"/>
                    <a:pt x="30570" y="151997"/>
                  </a:cubicBezTo>
                  <a:cubicBezTo>
                    <a:pt x="28521" y="150972"/>
                    <a:pt x="26984" y="150118"/>
                    <a:pt x="25959" y="149435"/>
                  </a:cubicBezTo>
                  <a:cubicBezTo>
                    <a:pt x="25447" y="149093"/>
                    <a:pt x="25105" y="148922"/>
                    <a:pt x="24763" y="148752"/>
                  </a:cubicBezTo>
                  <a:cubicBezTo>
                    <a:pt x="24593" y="148581"/>
                    <a:pt x="24422" y="148581"/>
                    <a:pt x="24422" y="148581"/>
                  </a:cubicBezTo>
                  <a:lnTo>
                    <a:pt x="24422" y="148410"/>
                  </a:lnTo>
                  <a:lnTo>
                    <a:pt x="24422" y="148410"/>
                  </a:lnTo>
                  <a:lnTo>
                    <a:pt x="24251" y="148410"/>
                  </a:lnTo>
                  <a:lnTo>
                    <a:pt x="24080" y="148410"/>
                  </a:lnTo>
                  <a:cubicBezTo>
                    <a:pt x="23910" y="148239"/>
                    <a:pt x="23739" y="148069"/>
                    <a:pt x="23397" y="147898"/>
                  </a:cubicBezTo>
                  <a:cubicBezTo>
                    <a:pt x="22885" y="147556"/>
                    <a:pt x="21860" y="146873"/>
                    <a:pt x="20835" y="146190"/>
                  </a:cubicBezTo>
                  <a:cubicBezTo>
                    <a:pt x="18786" y="144824"/>
                    <a:pt x="15883" y="142774"/>
                    <a:pt x="13150" y="140554"/>
                  </a:cubicBezTo>
                  <a:cubicBezTo>
                    <a:pt x="10247" y="138334"/>
                    <a:pt x="7173" y="135601"/>
                    <a:pt x="4782" y="132698"/>
                  </a:cubicBezTo>
                  <a:cubicBezTo>
                    <a:pt x="2562" y="130136"/>
                    <a:pt x="0" y="126208"/>
                    <a:pt x="0" y="121768"/>
                  </a:cubicBezTo>
                  <a:lnTo>
                    <a:pt x="0" y="100933"/>
                  </a:lnTo>
                  <a:cubicBezTo>
                    <a:pt x="0" y="97859"/>
                    <a:pt x="1025" y="94784"/>
                    <a:pt x="2733" y="92223"/>
                  </a:cubicBezTo>
                  <a:lnTo>
                    <a:pt x="8027" y="85050"/>
                  </a:lnTo>
                  <a:cubicBezTo>
                    <a:pt x="11442" y="80097"/>
                    <a:pt x="16566" y="76852"/>
                    <a:pt x="22372" y="75657"/>
                  </a:cubicBezTo>
                  <a:lnTo>
                    <a:pt x="23226" y="75486"/>
                  </a:lnTo>
                  <a:lnTo>
                    <a:pt x="31595" y="56188"/>
                  </a:lnTo>
                  <a:cubicBezTo>
                    <a:pt x="31253" y="48844"/>
                    <a:pt x="32278" y="42013"/>
                    <a:pt x="35694" y="36206"/>
                  </a:cubicBezTo>
                  <a:cubicBezTo>
                    <a:pt x="39451" y="27838"/>
                    <a:pt x="45599" y="20665"/>
                    <a:pt x="53455" y="15029"/>
                  </a:cubicBezTo>
                  <a:close/>
                  <a:moveTo>
                    <a:pt x="34156" y="82488"/>
                  </a:moveTo>
                  <a:lnTo>
                    <a:pt x="36206" y="77535"/>
                  </a:lnTo>
                  <a:cubicBezTo>
                    <a:pt x="37572" y="79926"/>
                    <a:pt x="39109" y="82147"/>
                    <a:pt x="41159" y="84196"/>
                  </a:cubicBezTo>
                  <a:cubicBezTo>
                    <a:pt x="47819" y="90515"/>
                    <a:pt x="57895" y="92394"/>
                    <a:pt x="70875" y="91198"/>
                  </a:cubicBezTo>
                  <a:cubicBezTo>
                    <a:pt x="82829" y="90173"/>
                    <a:pt x="91369" y="85221"/>
                    <a:pt x="96663" y="77535"/>
                  </a:cubicBezTo>
                  <a:cubicBezTo>
                    <a:pt x="96834" y="77194"/>
                    <a:pt x="97004" y="77023"/>
                    <a:pt x="97175" y="76852"/>
                  </a:cubicBezTo>
                  <a:cubicBezTo>
                    <a:pt x="98883" y="76852"/>
                    <a:pt x="100762" y="76852"/>
                    <a:pt x="102469" y="76852"/>
                  </a:cubicBezTo>
                  <a:cubicBezTo>
                    <a:pt x="104177" y="76852"/>
                    <a:pt x="106056" y="76852"/>
                    <a:pt x="107764" y="76852"/>
                  </a:cubicBezTo>
                  <a:cubicBezTo>
                    <a:pt x="107934" y="77023"/>
                    <a:pt x="108105" y="77194"/>
                    <a:pt x="108276" y="77535"/>
                  </a:cubicBezTo>
                  <a:cubicBezTo>
                    <a:pt x="113570" y="85221"/>
                    <a:pt x="122109" y="90173"/>
                    <a:pt x="134064" y="91198"/>
                  </a:cubicBezTo>
                  <a:cubicBezTo>
                    <a:pt x="147044" y="92394"/>
                    <a:pt x="157120" y="90515"/>
                    <a:pt x="163780" y="84196"/>
                  </a:cubicBezTo>
                  <a:cubicBezTo>
                    <a:pt x="165830" y="82147"/>
                    <a:pt x="167367" y="79926"/>
                    <a:pt x="168733" y="77535"/>
                  </a:cubicBezTo>
                  <a:lnTo>
                    <a:pt x="170782" y="82488"/>
                  </a:lnTo>
                  <a:lnTo>
                    <a:pt x="170782" y="139359"/>
                  </a:lnTo>
                  <a:cubicBezTo>
                    <a:pt x="170099" y="139700"/>
                    <a:pt x="169245" y="140213"/>
                    <a:pt x="168391" y="140725"/>
                  </a:cubicBezTo>
                  <a:cubicBezTo>
                    <a:pt x="164805" y="142604"/>
                    <a:pt x="159511" y="145165"/>
                    <a:pt x="153021" y="147727"/>
                  </a:cubicBezTo>
                  <a:cubicBezTo>
                    <a:pt x="140042" y="152850"/>
                    <a:pt x="122280" y="157974"/>
                    <a:pt x="102469" y="157974"/>
                  </a:cubicBezTo>
                  <a:cubicBezTo>
                    <a:pt x="82659" y="157974"/>
                    <a:pt x="64897" y="152850"/>
                    <a:pt x="51918" y="147727"/>
                  </a:cubicBezTo>
                  <a:cubicBezTo>
                    <a:pt x="45428" y="145165"/>
                    <a:pt x="40134" y="142604"/>
                    <a:pt x="36547" y="140725"/>
                  </a:cubicBezTo>
                  <a:cubicBezTo>
                    <a:pt x="35694" y="140213"/>
                    <a:pt x="34840" y="139700"/>
                    <a:pt x="34156" y="139359"/>
                  </a:cubicBezTo>
                  <a:close/>
                  <a:moveTo>
                    <a:pt x="86074" y="70363"/>
                  </a:moveTo>
                  <a:cubicBezTo>
                    <a:pt x="84537" y="72583"/>
                    <a:pt x="82488" y="74461"/>
                    <a:pt x="79755" y="75998"/>
                  </a:cubicBezTo>
                  <a:cubicBezTo>
                    <a:pt x="77194" y="77194"/>
                    <a:pt x="73949" y="78219"/>
                    <a:pt x="69679" y="78560"/>
                  </a:cubicBezTo>
                  <a:cubicBezTo>
                    <a:pt x="68996" y="78560"/>
                    <a:pt x="68313" y="78560"/>
                    <a:pt x="67630" y="78731"/>
                  </a:cubicBezTo>
                  <a:cubicBezTo>
                    <a:pt x="57383" y="79243"/>
                    <a:pt x="52601" y="77365"/>
                    <a:pt x="50039" y="74803"/>
                  </a:cubicBezTo>
                  <a:cubicBezTo>
                    <a:pt x="49868" y="74632"/>
                    <a:pt x="49698" y="74461"/>
                    <a:pt x="49527" y="74291"/>
                  </a:cubicBezTo>
                  <a:cubicBezTo>
                    <a:pt x="48331" y="73095"/>
                    <a:pt x="47307" y="71558"/>
                    <a:pt x="46624" y="69338"/>
                  </a:cubicBezTo>
                  <a:cubicBezTo>
                    <a:pt x="45599" y="66605"/>
                    <a:pt x="44916" y="62848"/>
                    <a:pt x="44403" y="58066"/>
                  </a:cubicBezTo>
                  <a:cubicBezTo>
                    <a:pt x="43720" y="49698"/>
                    <a:pt x="45087" y="44404"/>
                    <a:pt x="47990" y="40817"/>
                  </a:cubicBezTo>
                  <a:cubicBezTo>
                    <a:pt x="51064" y="37060"/>
                    <a:pt x="57041" y="33815"/>
                    <a:pt x="67971" y="31595"/>
                  </a:cubicBezTo>
                  <a:cubicBezTo>
                    <a:pt x="78901" y="29375"/>
                    <a:pt x="84196" y="31253"/>
                    <a:pt x="86587" y="33644"/>
                  </a:cubicBezTo>
                  <a:cubicBezTo>
                    <a:pt x="89319" y="36377"/>
                    <a:pt x="91198" y="41671"/>
                    <a:pt x="90856" y="51406"/>
                  </a:cubicBezTo>
                  <a:cubicBezTo>
                    <a:pt x="90515" y="59433"/>
                    <a:pt x="89148" y="65751"/>
                    <a:pt x="86074" y="70363"/>
                  </a:cubicBezTo>
                  <a:close/>
                  <a:moveTo>
                    <a:pt x="118865" y="70363"/>
                  </a:moveTo>
                  <a:cubicBezTo>
                    <a:pt x="120402" y="72583"/>
                    <a:pt x="122451" y="74461"/>
                    <a:pt x="125184" y="75998"/>
                  </a:cubicBezTo>
                  <a:cubicBezTo>
                    <a:pt x="127745" y="77194"/>
                    <a:pt x="130990" y="78219"/>
                    <a:pt x="135260" y="78560"/>
                  </a:cubicBezTo>
                  <a:cubicBezTo>
                    <a:pt x="146873" y="79585"/>
                    <a:pt x="152167" y="77535"/>
                    <a:pt x="154900" y="74803"/>
                  </a:cubicBezTo>
                  <a:cubicBezTo>
                    <a:pt x="156266" y="73607"/>
                    <a:pt x="157461" y="71729"/>
                    <a:pt x="158315" y="69338"/>
                  </a:cubicBezTo>
                  <a:cubicBezTo>
                    <a:pt x="159340" y="66605"/>
                    <a:pt x="160023" y="62848"/>
                    <a:pt x="160535" y="58066"/>
                  </a:cubicBezTo>
                  <a:cubicBezTo>
                    <a:pt x="161219" y="49698"/>
                    <a:pt x="159852" y="44404"/>
                    <a:pt x="156949" y="40817"/>
                  </a:cubicBezTo>
                  <a:cubicBezTo>
                    <a:pt x="153875" y="37060"/>
                    <a:pt x="147898" y="33815"/>
                    <a:pt x="136967" y="31595"/>
                  </a:cubicBezTo>
                  <a:cubicBezTo>
                    <a:pt x="126037" y="29375"/>
                    <a:pt x="120743" y="31253"/>
                    <a:pt x="118352" y="33644"/>
                  </a:cubicBezTo>
                  <a:cubicBezTo>
                    <a:pt x="115620" y="36377"/>
                    <a:pt x="113741" y="41671"/>
                    <a:pt x="114083" y="51406"/>
                  </a:cubicBezTo>
                  <a:cubicBezTo>
                    <a:pt x="114424" y="59433"/>
                    <a:pt x="115790" y="65751"/>
                    <a:pt x="118865" y="70363"/>
                  </a:cubicBezTo>
                  <a:close/>
                  <a:moveTo>
                    <a:pt x="99054" y="57554"/>
                  </a:moveTo>
                  <a:cubicBezTo>
                    <a:pt x="101274" y="57042"/>
                    <a:pt x="103665" y="57042"/>
                    <a:pt x="105885" y="57554"/>
                  </a:cubicBezTo>
                  <a:lnTo>
                    <a:pt x="105885" y="57554"/>
                  </a:lnTo>
                  <a:cubicBezTo>
                    <a:pt x="107593" y="57895"/>
                    <a:pt x="109472" y="56871"/>
                    <a:pt x="109813" y="55163"/>
                  </a:cubicBezTo>
                  <a:cubicBezTo>
                    <a:pt x="110325" y="53455"/>
                    <a:pt x="109301" y="51747"/>
                    <a:pt x="107593" y="51406"/>
                  </a:cubicBezTo>
                  <a:lnTo>
                    <a:pt x="107422" y="51235"/>
                  </a:lnTo>
                  <a:cubicBezTo>
                    <a:pt x="104177" y="50552"/>
                    <a:pt x="100762" y="50552"/>
                    <a:pt x="97517" y="51235"/>
                  </a:cubicBezTo>
                  <a:lnTo>
                    <a:pt x="97346" y="51406"/>
                  </a:lnTo>
                  <a:cubicBezTo>
                    <a:pt x="95638" y="51747"/>
                    <a:pt x="94613" y="53455"/>
                    <a:pt x="95126" y="55163"/>
                  </a:cubicBezTo>
                  <a:cubicBezTo>
                    <a:pt x="95467" y="56871"/>
                    <a:pt x="97346" y="57895"/>
                    <a:pt x="99054" y="5755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FontGuide-Black">
  <p:cSld name="TITLE_1_1">
    <p:bg>
      <p:bgPr>
        <a:solidFill>
          <a:srgbClr val="000000"/>
        </a:solidFill>
      </p:bgPr>
    </p:bg>
    <p:spTree>
      <p:nvGrpSpPr>
        <p:cNvPr id="5076" name="Shape 5076"/>
        <p:cNvGrpSpPr/>
        <p:nvPr/>
      </p:nvGrpSpPr>
      <p:grpSpPr>
        <a:xfrm>
          <a:off x="0" y="0"/>
          <a:ext cx="0" cy="0"/>
          <a:chOff x="0" y="0"/>
          <a:chExt cx="0" cy="0"/>
        </a:xfrm>
      </p:grpSpPr>
      <p:graphicFrame>
        <p:nvGraphicFramePr>
          <p:cNvPr id="5077" name="Google Shape;5077;p286"/>
          <p:cNvGraphicFramePr/>
          <p:nvPr/>
        </p:nvGraphicFramePr>
        <p:xfrm>
          <a:off x="415289" y="927098"/>
          <a:ext cx="3000000" cy="3000000"/>
        </p:xfrm>
        <a:graphic>
          <a:graphicData uri="http://schemas.openxmlformats.org/drawingml/2006/table">
            <a:tbl>
              <a:tblPr bandRow="1" firstRow="1">
                <a:noFill/>
                <a:tableStyleId>{CEDABE87-891D-4BE7-B376-262E488004F9}</a:tableStyleId>
              </a:tblPr>
              <a:tblGrid>
                <a:gridCol w="5551250"/>
                <a:gridCol w="2710900"/>
              </a:tblGrid>
              <a:tr h="865450">
                <a:tc>
                  <a:txBody>
                    <a:bodyPr/>
                    <a:lstStyle/>
                    <a:p>
                      <a:pPr indent="0" lvl="0" marL="0" marR="0" rtl="0" algn="l">
                        <a:lnSpc>
                          <a:spcPct val="100000"/>
                        </a:lnSpc>
                        <a:spcBef>
                          <a:spcPts val="0"/>
                        </a:spcBef>
                        <a:spcAft>
                          <a:spcPts val="0"/>
                        </a:spcAft>
                        <a:buClr>
                          <a:srgbClr val="A371F7"/>
                        </a:buClr>
                        <a:buSzPts val="6000"/>
                        <a:buFont typeface="Arial"/>
                        <a:buNone/>
                      </a:pPr>
                      <a:r>
                        <a:rPr b="1" i="0" lang="en" sz="6000" u="none" cap="none" strike="noStrike">
                          <a:latin typeface="Arial"/>
                          <a:ea typeface="Arial"/>
                          <a:cs typeface="Arial"/>
                          <a:sym typeface="Arial"/>
                        </a:rPr>
                        <a:t>Large </a:t>
                      </a:r>
                      <a:r>
                        <a:rPr b="1" lang="en" sz="6000"/>
                        <a:t>number</a:t>
                      </a:r>
                      <a:endParaRPr b="1" i="0" sz="6000" u="none" cap="none" strike="noStrike">
                        <a:latin typeface="Arial"/>
                        <a:ea typeface="Arial"/>
                        <a:cs typeface="Arial"/>
                        <a:sym typeface="Aria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8B949E"/>
                          </a:solidFill>
                        </a:rPr>
                        <a:t>Arial</a:t>
                      </a:r>
                      <a:r>
                        <a:rPr i="0" lang="en" sz="1400" u="none" cap="none" strike="noStrike">
                          <a:solidFill>
                            <a:srgbClr val="8B949E"/>
                          </a:solidFill>
                        </a:rPr>
                        <a:t> Bold </a:t>
                      </a:r>
                      <a:r>
                        <a:rPr lang="en">
                          <a:solidFill>
                            <a:srgbClr val="8B949E"/>
                          </a:solidFill>
                        </a:rPr>
                        <a:t>60</a:t>
                      </a:r>
                      <a:r>
                        <a:rPr i="0" lang="en" sz="1400" u="none" cap="none" strike="noStrike">
                          <a:solidFill>
                            <a:srgbClr val="8B949E"/>
                          </a:solidFill>
                        </a:rPr>
                        <a:t>pt</a:t>
                      </a:r>
                      <a:endParaRPr sz="500"/>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81825">
                <a:tc>
                  <a:txBody>
                    <a:bodyPr/>
                    <a:lstStyle/>
                    <a:p>
                      <a:pPr indent="0" lvl="0" marL="0" marR="0" rtl="0" algn="l">
                        <a:lnSpc>
                          <a:spcPct val="100000"/>
                        </a:lnSpc>
                        <a:spcBef>
                          <a:spcPts val="0"/>
                        </a:spcBef>
                        <a:spcAft>
                          <a:spcPts val="0"/>
                        </a:spcAft>
                        <a:buNone/>
                      </a:pPr>
                      <a:r>
                        <a:rPr b="1" lang="en" sz="4400"/>
                        <a:t>Large title</a:t>
                      </a:r>
                      <a:endParaRPr b="1" sz="4400"/>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Clr>
                          <a:srgbClr val="8B949E"/>
                        </a:buClr>
                        <a:buSzPts val="1400"/>
                        <a:buFont typeface="Arial"/>
                        <a:buNone/>
                      </a:pPr>
                      <a:r>
                        <a:rPr lang="en">
                          <a:solidFill>
                            <a:srgbClr val="8B949E"/>
                          </a:solidFill>
                        </a:rPr>
                        <a:t>Arial Bold 44pt</a:t>
                      </a:r>
                      <a:endParaRPr>
                        <a:solidFill>
                          <a:srgbClr val="8B949E"/>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81825">
                <a:tc>
                  <a:txBody>
                    <a:bodyPr/>
                    <a:lstStyle/>
                    <a:p>
                      <a:pPr indent="0" lvl="0" marL="0" marR="0" rtl="0" algn="l">
                        <a:lnSpc>
                          <a:spcPct val="100000"/>
                        </a:lnSpc>
                        <a:spcBef>
                          <a:spcPts val="0"/>
                        </a:spcBef>
                        <a:spcAft>
                          <a:spcPts val="0"/>
                        </a:spcAft>
                        <a:buClr>
                          <a:srgbClr val="388BFD"/>
                        </a:buClr>
                        <a:buSzPts val="3600"/>
                        <a:buFont typeface="Arial"/>
                        <a:buNone/>
                      </a:pPr>
                      <a:r>
                        <a:rPr b="1" lang="en" sz="3600"/>
                        <a:t>Medium</a:t>
                      </a:r>
                      <a:r>
                        <a:rPr b="1" i="0" lang="en" sz="3600" u="none" cap="none" strike="noStrike">
                          <a:latin typeface="Arial"/>
                          <a:ea typeface="Arial"/>
                          <a:cs typeface="Arial"/>
                          <a:sym typeface="Arial"/>
                        </a:rPr>
                        <a:t> title</a:t>
                      </a:r>
                      <a:endParaRPr b="1" i="0" sz="900" u="none" cap="none" strike="noStrike">
                        <a:latin typeface="Arial"/>
                        <a:ea typeface="Arial"/>
                        <a:cs typeface="Arial"/>
                        <a:sym typeface="Aria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8B949E"/>
                          </a:solidFill>
                        </a:rPr>
                        <a:t>Arial</a:t>
                      </a:r>
                      <a:r>
                        <a:rPr i="0" lang="en" sz="1400" u="none" cap="none" strike="noStrike">
                          <a:solidFill>
                            <a:srgbClr val="8B949E"/>
                          </a:solidFill>
                        </a:rPr>
                        <a:t> Bold </a:t>
                      </a:r>
                      <a:r>
                        <a:rPr lang="en">
                          <a:solidFill>
                            <a:srgbClr val="8B949E"/>
                          </a:solidFill>
                        </a:rPr>
                        <a:t>36</a:t>
                      </a:r>
                      <a:r>
                        <a:rPr i="0" lang="en" sz="1400" u="none" cap="none" strike="noStrike">
                          <a:solidFill>
                            <a:srgbClr val="8B949E"/>
                          </a:solidFill>
                        </a:rPr>
                        <a:t>pt</a:t>
                      </a:r>
                      <a:endParaRPr sz="500"/>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FFFFFF"/>
                        </a:buClr>
                        <a:buSzPts val="2000"/>
                        <a:buFont typeface="Arial"/>
                        <a:buNone/>
                      </a:pPr>
                      <a:r>
                        <a:rPr b="1" i="0" lang="en" sz="2000" u="none" cap="none" strike="noStrike">
                          <a:solidFill>
                            <a:srgbClr val="FFFFFF"/>
                          </a:solidFill>
                          <a:latin typeface="Arial"/>
                          <a:ea typeface="Arial"/>
                          <a:cs typeface="Arial"/>
                          <a:sym typeface="Arial"/>
                        </a:rPr>
                        <a:t>Small title</a:t>
                      </a:r>
                      <a:endParaRPr b="1" sz="2000"/>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8B949E"/>
                          </a:solidFill>
                        </a:rPr>
                        <a:t>Arial</a:t>
                      </a:r>
                      <a:r>
                        <a:rPr i="0" lang="en" sz="1400" u="none" cap="none" strike="noStrike">
                          <a:solidFill>
                            <a:srgbClr val="8B949E"/>
                          </a:solidFill>
                        </a:rPr>
                        <a:t> Bold </a:t>
                      </a:r>
                      <a:r>
                        <a:rPr lang="en">
                          <a:solidFill>
                            <a:srgbClr val="8B949E"/>
                          </a:solidFill>
                        </a:rPr>
                        <a:t>20</a:t>
                      </a:r>
                      <a:r>
                        <a:rPr i="0" lang="en" sz="1400" u="none" cap="none" strike="noStrike">
                          <a:solidFill>
                            <a:srgbClr val="8B949E"/>
                          </a:solidFill>
                        </a:rPr>
                        <a:t>pt</a:t>
                      </a:r>
                      <a:endParaRPr sz="500"/>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F0F6FC"/>
                        </a:buClr>
                        <a:buSzPts val="1700"/>
                        <a:buFont typeface="Arial"/>
                        <a:buNone/>
                      </a:pPr>
                      <a:r>
                        <a:rPr i="0" lang="en" sz="1600" u="none" cap="none" strike="noStrike">
                          <a:solidFill>
                            <a:srgbClr val="F0F6FC"/>
                          </a:solidFill>
                          <a:latin typeface="Roboto Mono"/>
                          <a:ea typeface="Roboto Mono"/>
                          <a:cs typeface="Roboto Mono"/>
                          <a:sym typeface="Roboto Mono"/>
                        </a:rPr>
                        <a:t>Large dates, usernames</a:t>
                      </a:r>
                      <a:endParaRPr i="0" sz="1600" u="none" cap="none" strike="noStrike">
                        <a:solidFill>
                          <a:srgbClr val="A371F7"/>
                        </a:solidFill>
                        <a:latin typeface="Roboto Mono"/>
                        <a:ea typeface="Roboto Mono"/>
                        <a:cs typeface="Roboto Mono"/>
                        <a:sym typeface="Roboto Mono"/>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8B949E"/>
                          </a:solidFill>
                        </a:rPr>
                        <a:t>Roboto Mono</a:t>
                      </a:r>
                      <a:r>
                        <a:rPr i="0" lang="en" sz="1400" u="none" cap="none" strike="noStrike">
                          <a:solidFill>
                            <a:srgbClr val="8B949E"/>
                          </a:solidFill>
                        </a:rPr>
                        <a:t> </a:t>
                      </a:r>
                      <a:r>
                        <a:rPr lang="en">
                          <a:solidFill>
                            <a:srgbClr val="8B949E"/>
                          </a:solidFill>
                        </a:rPr>
                        <a:t>16</a:t>
                      </a:r>
                      <a:r>
                        <a:rPr i="0" lang="en" sz="1400" u="none" cap="none" strike="noStrike">
                          <a:solidFill>
                            <a:srgbClr val="8B949E"/>
                          </a:solidFill>
                        </a:rPr>
                        <a:t>pt</a:t>
                      </a:r>
                      <a:endParaRPr sz="500"/>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FFFFFF"/>
                        </a:buClr>
                        <a:buSzPts val="1700"/>
                        <a:buFont typeface="Arial"/>
                        <a:buNone/>
                      </a:pPr>
                      <a:r>
                        <a:rPr i="0" lang="en" sz="1600" u="none" cap="none" strike="noStrike">
                          <a:solidFill>
                            <a:srgbClr val="FFFFFF"/>
                          </a:solidFill>
                        </a:rPr>
                        <a:t>Information</a:t>
                      </a:r>
                      <a:endParaRPr sz="400"/>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8B949E"/>
                          </a:solidFill>
                        </a:rPr>
                        <a:t>Arial</a:t>
                      </a:r>
                      <a:r>
                        <a:rPr i="0" lang="en" sz="1400" u="none" cap="none" strike="noStrike">
                          <a:solidFill>
                            <a:srgbClr val="8B949E"/>
                          </a:solidFill>
                        </a:rPr>
                        <a:t> </a:t>
                      </a:r>
                      <a:r>
                        <a:rPr lang="en">
                          <a:solidFill>
                            <a:srgbClr val="8B949E"/>
                          </a:solidFill>
                        </a:rPr>
                        <a:t>Regular</a:t>
                      </a:r>
                      <a:r>
                        <a:rPr i="0" lang="en" sz="1400" u="none" cap="none" strike="noStrike">
                          <a:solidFill>
                            <a:srgbClr val="8B949E"/>
                          </a:solidFill>
                        </a:rPr>
                        <a:t> </a:t>
                      </a:r>
                      <a:r>
                        <a:rPr lang="en">
                          <a:solidFill>
                            <a:srgbClr val="8B949E"/>
                          </a:solidFill>
                        </a:rPr>
                        <a:t>16</a:t>
                      </a:r>
                      <a:r>
                        <a:rPr i="0" lang="en" sz="1400" u="none" cap="none" strike="noStrike">
                          <a:solidFill>
                            <a:srgbClr val="8B949E"/>
                          </a:solidFill>
                        </a:rPr>
                        <a:t>pt</a:t>
                      </a:r>
                      <a:endParaRPr sz="500"/>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8B949E"/>
                          </a:solidFill>
                        </a:rPr>
                        <a:t>Small information, supporting descriptions</a:t>
                      </a:r>
                      <a:endParaRPr i="0" u="none" cap="none" strike="noStrike">
                        <a:solidFill>
                          <a:srgbClr val="8B949E"/>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8B949E"/>
                          </a:solidFill>
                        </a:rPr>
                        <a:t>Arial</a:t>
                      </a:r>
                      <a:r>
                        <a:rPr i="0" lang="en" sz="1400" u="none" cap="none" strike="noStrike">
                          <a:solidFill>
                            <a:srgbClr val="8B949E"/>
                          </a:solidFill>
                        </a:rPr>
                        <a:t> </a:t>
                      </a:r>
                      <a:r>
                        <a:rPr lang="en">
                          <a:solidFill>
                            <a:srgbClr val="8B949E"/>
                          </a:solidFill>
                        </a:rPr>
                        <a:t>Regular</a:t>
                      </a:r>
                      <a:r>
                        <a:rPr i="0" lang="en" sz="1400" u="none" cap="none" strike="noStrike">
                          <a:solidFill>
                            <a:srgbClr val="8B949E"/>
                          </a:solidFill>
                        </a:rPr>
                        <a:t> </a:t>
                      </a:r>
                      <a:r>
                        <a:rPr lang="en">
                          <a:solidFill>
                            <a:srgbClr val="8B949E"/>
                          </a:solidFill>
                        </a:rPr>
                        <a:t>14</a:t>
                      </a:r>
                      <a:r>
                        <a:rPr i="0" lang="en" sz="1400" u="none" cap="none" strike="noStrike">
                          <a:solidFill>
                            <a:srgbClr val="8B949E"/>
                          </a:solidFill>
                        </a:rPr>
                        <a:t>pt</a:t>
                      </a:r>
                      <a:endParaRPr sz="500"/>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8B949E"/>
                        </a:buClr>
                        <a:buSzPts val="1100"/>
                        <a:buFont typeface="Arial"/>
                        <a:buNone/>
                      </a:pPr>
                      <a:r>
                        <a:rPr i="0" lang="en" sz="1200" u="none" cap="none" strike="noStrike">
                          <a:solidFill>
                            <a:srgbClr val="8B949E"/>
                          </a:solidFill>
                          <a:latin typeface="Roboto Mono"/>
                          <a:ea typeface="Roboto Mono"/>
                          <a:cs typeface="Roboto Mono"/>
                          <a:sym typeface="Roboto Mono"/>
                        </a:rPr>
                        <a:t>Small dates, usernames, information</a:t>
                      </a:r>
                      <a:endParaRPr sz="1200">
                        <a:solidFill>
                          <a:srgbClr val="8B949E"/>
                        </a:solidFill>
                        <a:latin typeface="Roboto Mono"/>
                        <a:ea typeface="Roboto Mono"/>
                        <a:cs typeface="Roboto Mono"/>
                        <a:sym typeface="Roboto Mono"/>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8B949E"/>
                          </a:solidFill>
                        </a:rPr>
                        <a:t>Roboto Mono 12</a:t>
                      </a:r>
                      <a:r>
                        <a:rPr i="0" lang="en" sz="1400" u="none" cap="none" strike="noStrike">
                          <a:solidFill>
                            <a:srgbClr val="8B949E"/>
                          </a:solidFill>
                        </a:rPr>
                        <a:t>pt</a:t>
                      </a:r>
                      <a:endParaRPr sz="500"/>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5078" name="Google Shape;5078;p286"/>
          <p:cNvSpPr txBox="1"/>
          <p:nvPr/>
        </p:nvSpPr>
        <p:spPr>
          <a:xfrm>
            <a:off x="415306" y="310725"/>
            <a:ext cx="43527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lang="en" sz="3600">
                <a:solidFill>
                  <a:srgbClr val="F0F6FC"/>
                </a:solidFill>
              </a:rPr>
              <a:t>Font guide</a:t>
            </a:r>
            <a:endParaRPr b="1" sz="3600">
              <a:solidFill>
                <a:srgbClr val="F0F6FC"/>
              </a:solidFill>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FontGuide-Black 1">
  <p:cSld name="TITLE_1_1_1">
    <p:bg>
      <p:bgPr>
        <a:solidFill>
          <a:schemeClr val="lt1"/>
        </a:solidFill>
      </p:bgPr>
    </p:bg>
    <p:spTree>
      <p:nvGrpSpPr>
        <p:cNvPr id="5079" name="Shape 5079"/>
        <p:cNvGrpSpPr/>
        <p:nvPr/>
      </p:nvGrpSpPr>
      <p:grpSpPr>
        <a:xfrm>
          <a:off x="0" y="0"/>
          <a:ext cx="0" cy="0"/>
          <a:chOff x="0" y="0"/>
          <a:chExt cx="0" cy="0"/>
        </a:xfrm>
      </p:grpSpPr>
      <p:graphicFrame>
        <p:nvGraphicFramePr>
          <p:cNvPr id="5080" name="Google Shape;5080;p287"/>
          <p:cNvGraphicFramePr/>
          <p:nvPr/>
        </p:nvGraphicFramePr>
        <p:xfrm>
          <a:off x="415289" y="927098"/>
          <a:ext cx="3000000" cy="3000000"/>
        </p:xfrm>
        <a:graphic>
          <a:graphicData uri="http://schemas.openxmlformats.org/drawingml/2006/table">
            <a:tbl>
              <a:tblPr bandRow="1" firstRow="1">
                <a:noFill/>
                <a:tableStyleId>{CEDABE87-891D-4BE7-B376-262E488004F9}</a:tableStyleId>
              </a:tblPr>
              <a:tblGrid>
                <a:gridCol w="5551250"/>
                <a:gridCol w="2710900"/>
              </a:tblGrid>
              <a:tr h="865450">
                <a:tc>
                  <a:txBody>
                    <a:bodyPr/>
                    <a:lstStyle/>
                    <a:p>
                      <a:pPr indent="0" lvl="0" marL="0" marR="0" rtl="0" algn="l">
                        <a:lnSpc>
                          <a:spcPct val="100000"/>
                        </a:lnSpc>
                        <a:spcBef>
                          <a:spcPts val="0"/>
                        </a:spcBef>
                        <a:spcAft>
                          <a:spcPts val="0"/>
                        </a:spcAft>
                        <a:buClr>
                          <a:srgbClr val="A371F7"/>
                        </a:buClr>
                        <a:buSzPts val="6000"/>
                        <a:buFont typeface="Arial"/>
                        <a:buNone/>
                      </a:pPr>
                      <a:r>
                        <a:rPr b="1" i="0" lang="en" sz="6000" u="none" cap="none" strike="noStrike">
                          <a:solidFill>
                            <a:srgbClr val="24292F"/>
                          </a:solidFill>
                          <a:latin typeface="Arial"/>
                          <a:ea typeface="Arial"/>
                          <a:cs typeface="Arial"/>
                          <a:sym typeface="Arial"/>
                        </a:rPr>
                        <a:t>Large </a:t>
                      </a:r>
                      <a:r>
                        <a:rPr b="1" lang="en" sz="6000">
                          <a:solidFill>
                            <a:srgbClr val="24292F"/>
                          </a:solidFill>
                        </a:rPr>
                        <a:t>number</a:t>
                      </a:r>
                      <a:endParaRPr b="1" i="0" sz="6000" u="none" cap="none" strike="noStrike">
                        <a:solidFill>
                          <a:srgbClr val="24292F"/>
                        </a:solidFill>
                        <a:latin typeface="Arial"/>
                        <a:ea typeface="Arial"/>
                        <a:cs typeface="Arial"/>
                        <a:sym typeface="Aria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57606A"/>
                          </a:solidFill>
                        </a:rPr>
                        <a:t>Arial</a:t>
                      </a:r>
                      <a:r>
                        <a:rPr i="0" lang="en" sz="1400" u="none" cap="none" strike="noStrike">
                          <a:solidFill>
                            <a:srgbClr val="57606A"/>
                          </a:solidFill>
                        </a:rPr>
                        <a:t> Bold </a:t>
                      </a:r>
                      <a:r>
                        <a:rPr lang="en">
                          <a:solidFill>
                            <a:srgbClr val="57606A"/>
                          </a:solidFill>
                        </a:rPr>
                        <a:t>60</a:t>
                      </a:r>
                      <a:r>
                        <a:rPr i="0" lang="en" sz="1400" u="none" cap="none" strike="noStrike">
                          <a:solidFill>
                            <a:srgbClr val="57606A"/>
                          </a:solidFill>
                        </a:rPr>
                        <a:t>pt</a:t>
                      </a:r>
                      <a:endParaRPr sz="500">
                        <a:solidFill>
                          <a:srgbClr val="57606A"/>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81825">
                <a:tc>
                  <a:txBody>
                    <a:bodyPr/>
                    <a:lstStyle/>
                    <a:p>
                      <a:pPr indent="0" lvl="0" marL="0" marR="0" rtl="0" algn="l">
                        <a:lnSpc>
                          <a:spcPct val="100000"/>
                        </a:lnSpc>
                        <a:spcBef>
                          <a:spcPts val="0"/>
                        </a:spcBef>
                        <a:spcAft>
                          <a:spcPts val="0"/>
                        </a:spcAft>
                        <a:buNone/>
                      </a:pPr>
                      <a:r>
                        <a:rPr b="1" lang="en" sz="4400">
                          <a:solidFill>
                            <a:srgbClr val="24292F"/>
                          </a:solidFill>
                        </a:rPr>
                        <a:t>Large title</a:t>
                      </a:r>
                      <a:endParaRPr b="1" sz="4400">
                        <a:solidFill>
                          <a:srgbClr val="24292F"/>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Clr>
                          <a:srgbClr val="8B949E"/>
                        </a:buClr>
                        <a:buSzPts val="1400"/>
                        <a:buFont typeface="Arial"/>
                        <a:buNone/>
                      </a:pPr>
                      <a:r>
                        <a:rPr lang="en">
                          <a:solidFill>
                            <a:srgbClr val="57606A"/>
                          </a:solidFill>
                        </a:rPr>
                        <a:t>Arial Bold 44pt</a:t>
                      </a:r>
                      <a:endParaRPr>
                        <a:solidFill>
                          <a:srgbClr val="57606A"/>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81825">
                <a:tc>
                  <a:txBody>
                    <a:bodyPr/>
                    <a:lstStyle/>
                    <a:p>
                      <a:pPr indent="0" lvl="0" marL="0" marR="0" rtl="0" algn="l">
                        <a:lnSpc>
                          <a:spcPct val="100000"/>
                        </a:lnSpc>
                        <a:spcBef>
                          <a:spcPts val="0"/>
                        </a:spcBef>
                        <a:spcAft>
                          <a:spcPts val="0"/>
                        </a:spcAft>
                        <a:buClr>
                          <a:srgbClr val="388BFD"/>
                        </a:buClr>
                        <a:buSzPts val="3600"/>
                        <a:buFont typeface="Arial"/>
                        <a:buNone/>
                      </a:pPr>
                      <a:r>
                        <a:rPr b="1" lang="en" sz="3600">
                          <a:solidFill>
                            <a:srgbClr val="24292F"/>
                          </a:solidFill>
                        </a:rPr>
                        <a:t>Medium</a:t>
                      </a:r>
                      <a:r>
                        <a:rPr b="1" i="0" lang="en" sz="3600" u="none" cap="none" strike="noStrike">
                          <a:solidFill>
                            <a:srgbClr val="24292F"/>
                          </a:solidFill>
                          <a:latin typeface="Arial"/>
                          <a:ea typeface="Arial"/>
                          <a:cs typeface="Arial"/>
                          <a:sym typeface="Arial"/>
                        </a:rPr>
                        <a:t> title</a:t>
                      </a:r>
                      <a:endParaRPr b="1" i="0" sz="900" u="none" cap="none" strike="noStrike">
                        <a:solidFill>
                          <a:srgbClr val="24292F"/>
                        </a:solidFill>
                        <a:latin typeface="Arial"/>
                        <a:ea typeface="Arial"/>
                        <a:cs typeface="Arial"/>
                        <a:sym typeface="Aria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57606A"/>
                          </a:solidFill>
                        </a:rPr>
                        <a:t>Arial</a:t>
                      </a:r>
                      <a:r>
                        <a:rPr i="0" lang="en" sz="1400" u="none" cap="none" strike="noStrike">
                          <a:solidFill>
                            <a:srgbClr val="57606A"/>
                          </a:solidFill>
                        </a:rPr>
                        <a:t> Bold </a:t>
                      </a:r>
                      <a:r>
                        <a:rPr lang="en">
                          <a:solidFill>
                            <a:srgbClr val="57606A"/>
                          </a:solidFill>
                        </a:rPr>
                        <a:t>36</a:t>
                      </a:r>
                      <a:r>
                        <a:rPr i="0" lang="en" sz="1400" u="none" cap="none" strike="noStrike">
                          <a:solidFill>
                            <a:srgbClr val="57606A"/>
                          </a:solidFill>
                        </a:rPr>
                        <a:t>pt</a:t>
                      </a:r>
                      <a:endParaRPr sz="500">
                        <a:solidFill>
                          <a:srgbClr val="57606A"/>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FFFFFF"/>
                        </a:buClr>
                        <a:buSzPts val="2000"/>
                        <a:buFont typeface="Arial"/>
                        <a:buNone/>
                      </a:pPr>
                      <a:r>
                        <a:rPr b="1" i="0" lang="en" sz="2000" u="none" cap="none" strike="noStrike">
                          <a:solidFill>
                            <a:srgbClr val="24292F"/>
                          </a:solidFill>
                          <a:latin typeface="Arial"/>
                          <a:ea typeface="Arial"/>
                          <a:cs typeface="Arial"/>
                          <a:sym typeface="Arial"/>
                        </a:rPr>
                        <a:t>Small title</a:t>
                      </a:r>
                      <a:endParaRPr b="1" sz="2000">
                        <a:solidFill>
                          <a:srgbClr val="24292F"/>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57606A"/>
                          </a:solidFill>
                        </a:rPr>
                        <a:t>Arial</a:t>
                      </a:r>
                      <a:r>
                        <a:rPr i="0" lang="en" sz="1400" u="none" cap="none" strike="noStrike">
                          <a:solidFill>
                            <a:srgbClr val="57606A"/>
                          </a:solidFill>
                        </a:rPr>
                        <a:t> Bold </a:t>
                      </a:r>
                      <a:r>
                        <a:rPr lang="en">
                          <a:solidFill>
                            <a:srgbClr val="57606A"/>
                          </a:solidFill>
                        </a:rPr>
                        <a:t>20</a:t>
                      </a:r>
                      <a:r>
                        <a:rPr i="0" lang="en" sz="1400" u="none" cap="none" strike="noStrike">
                          <a:solidFill>
                            <a:srgbClr val="57606A"/>
                          </a:solidFill>
                        </a:rPr>
                        <a:t>pt</a:t>
                      </a:r>
                      <a:endParaRPr sz="500">
                        <a:solidFill>
                          <a:srgbClr val="57606A"/>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F0F6FC"/>
                        </a:buClr>
                        <a:buSzPts val="1700"/>
                        <a:buFont typeface="Arial"/>
                        <a:buNone/>
                      </a:pPr>
                      <a:r>
                        <a:rPr i="0" lang="en" sz="1600" u="none" cap="none" strike="noStrike">
                          <a:solidFill>
                            <a:srgbClr val="57606A"/>
                          </a:solidFill>
                          <a:latin typeface="Roboto Mono"/>
                          <a:ea typeface="Roboto Mono"/>
                          <a:cs typeface="Roboto Mono"/>
                          <a:sym typeface="Roboto Mono"/>
                        </a:rPr>
                        <a:t>Large dates, usernames</a:t>
                      </a:r>
                      <a:endParaRPr i="0" sz="1600" u="none" cap="none" strike="noStrike">
                        <a:solidFill>
                          <a:srgbClr val="57606A"/>
                        </a:solidFill>
                        <a:latin typeface="Roboto Mono"/>
                        <a:ea typeface="Roboto Mono"/>
                        <a:cs typeface="Roboto Mono"/>
                        <a:sym typeface="Roboto Mono"/>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57606A"/>
                          </a:solidFill>
                        </a:rPr>
                        <a:t>Roboto Mono</a:t>
                      </a:r>
                      <a:r>
                        <a:rPr i="0" lang="en" sz="1400" u="none" cap="none" strike="noStrike">
                          <a:solidFill>
                            <a:srgbClr val="57606A"/>
                          </a:solidFill>
                        </a:rPr>
                        <a:t> </a:t>
                      </a:r>
                      <a:r>
                        <a:rPr lang="en">
                          <a:solidFill>
                            <a:srgbClr val="57606A"/>
                          </a:solidFill>
                        </a:rPr>
                        <a:t>16</a:t>
                      </a:r>
                      <a:r>
                        <a:rPr i="0" lang="en" sz="1400" u="none" cap="none" strike="noStrike">
                          <a:solidFill>
                            <a:srgbClr val="57606A"/>
                          </a:solidFill>
                        </a:rPr>
                        <a:t>pt</a:t>
                      </a:r>
                      <a:endParaRPr sz="500">
                        <a:solidFill>
                          <a:srgbClr val="57606A"/>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FFFFFF"/>
                        </a:buClr>
                        <a:buSzPts val="1700"/>
                        <a:buFont typeface="Arial"/>
                        <a:buNone/>
                      </a:pPr>
                      <a:r>
                        <a:rPr i="0" lang="en" sz="1600" u="none" cap="none" strike="noStrike">
                          <a:solidFill>
                            <a:srgbClr val="FFFFFF"/>
                          </a:solidFill>
                        </a:rPr>
                        <a:t>Information</a:t>
                      </a:r>
                      <a:endParaRPr sz="400"/>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57606A"/>
                          </a:solidFill>
                        </a:rPr>
                        <a:t>Arial</a:t>
                      </a:r>
                      <a:r>
                        <a:rPr i="0" lang="en" sz="1400" u="none" cap="none" strike="noStrike">
                          <a:solidFill>
                            <a:srgbClr val="57606A"/>
                          </a:solidFill>
                        </a:rPr>
                        <a:t> </a:t>
                      </a:r>
                      <a:r>
                        <a:rPr lang="en">
                          <a:solidFill>
                            <a:srgbClr val="57606A"/>
                          </a:solidFill>
                        </a:rPr>
                        <a:t>Regular</a:t>
                      </a:r>
                      <a:r>
                        <a:rPr i="0" lang="en" sz="1400" u="none" cap="none" strike="noStrike">
                          <a:solidFill>
                            <a:srgbClr val="57606A"/>
                          </a:solidFill>
                        </a:rPr>
                        <a:t> </a:t>
                      </a:r>
                      <a:r>
                        <a:rPr lang="en">
                          <a:solidFill>
                            <a:srgbClr val="57606A"/>
                          </a:solidFill>
                        </a:rPr>
                        <a:t>16</a:t>
                      </a:r>
                      <a:r>
                        <a:rPr i="0" lang="en" sz="1400" u="none" cap="none" strike="noStrike">
                          <a:solidFill>
                            <a:srgbClr val="57606A"/>
                          </a:solidFill>
                        </a:rPr>
                        <a:t>pt</a:t>
                      </a:r>
                      <a:endParaRPr sz="500">
                        <a:solidFill>
                          <a:srgbClr val="57606A"/>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57606A"/>
                          </a:solidFill>
                        </a:rPr>
                        <a:t>Small information, supporting descriptions</a:t>
                      </a:r>
                      <a:endParaRPr i="0" u="none" cap="none" strike="noStrike">
                        <a:solidFill>
                          <a:srgbClr val="57606A"/>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57606A"/>
                          </a:solidFill>
                        </a:rPr>
                        <a:t>Arial</a:t>
                      </a:r>
                      <a:r>
                        <a:rPr i="0" lang="en" sz="1400" u="none" cap="none" strike="noStrike">
                          <a:solidFill>
                            <a:srgbClr val="57606A"/>
                          </a:solidFill>
                        </a:rPr>
                        <a:t> </a:t>
                      </a:r>
                      <a:r>
                        <a:rPr lang="en">
                          <a:solidFill>
                            <a:srgbClr val="57606A"/>
                          </a:solidFill>
                        </a:rPr>
                        <a:t>Regular</a:t>
                      </a:r>
                      <a:r>
                        <a:rPr i="0" lang="en" sz="1400" u="none" cap="none" strike="noStrike">
                          <a:solidFill>
                            <a:srgbClr val="57606A"/>
                          </a:solidFill>
                        </a:rPr>
                        <a:t> </a:t>
                      </a:r>
                      <a:r>
                        <a:rPr lang="en">
                          <a:solidFill>
                            <a:srgbClr val="57606A"/>
                          </a:solidFill>
                        </a:rPr>
                        <a:t>14</a:t>
                      </a:r>
                      <a:r>
                        <a:rPr i="0" lang="en" sz="1400" u="none" cap="none" strike="noStrike">
                          <a:solidFill>
                            <a:srgbClr val="57606A"/>
                          </a:solidFill>
                        </a:rPr>
                        <a:t>pt</a:t>
                      </a:r>
                      <a:endParaRPr sz="500">
                        <a:solidFill>
                          <a:srgbClr val="57606A"/>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8B949E"/>
                        </a:buClr>
                        <a:buSzPts val="1100"/>
                        <a:buFont typeface="Arial"/>
                        <a:buNone/>
                      </a:pPr>
                      <a:r>
                        <a:rPr i="0" lang="en" sz="1200" u="none" cap="none" strike="noStrike">
                          <a:solidFill>
                            <a:srgbClr val="57606A"/>
                          </a:solidFill>
                          <a:latin typeface="Roboto Mono"/>
                          <a:ea typeface="Roboto Mono"/>
                          <a:cs typeface="Roboto Mono"/>
                          <a:sym typeface="Roboto Mono"/>
                        </a:rPr>
                        <a:t>Small dates, usernames, information</a:t>
                      </a:r>
                      <a:endParaRPr sz="1200">
                        <a:solidFill>
                          <a:srgbClr val="57606A"/>
                        </a:solidFill>
                        <a:latin typeface="Roboto Mono"/>
                        <a:ea typeface="Roboto Mono"/>
                        <a:cs typeface="Roboto Mono"/>
                        <a:sym typeface="Roboto Mono"/>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rgbClr val="57606A"/>
                          </a:solidFill>
                        </a:rPr>
                        <a:t>Roboto Mono 12</a:t>
                      </a:r>
                      <a:r>
                        <a:rPr i="0" lang="en" sz="1400" u="none" cap="none" strike="noStrike">
                          <a:solidFill>
                            <a:srgbClr val="57606A"/>
                          </a:solidFill>
                        </a:rPr>
                        <a:t>pt</a:t>
                      </a:r>
                      <a:endParaRPr sz="500">
                        <a:solidFill>
                          <a:srgbClr val="57606A"/>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5081" name="Google Shape;5081;p287"/>
          <p:cNvSpPr txBox="1"/>
          <p:nvPr/>
        </p:nvSpPr>
        <p:spPr>
          <a:xfrm>
            <a:off x="415306" y="310725"/>
            <a:ext cx="43527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lang="en" sz="3600">
                <a:solidFill>
                  <a:srgbClr val="57606A"/>
                </a:solidFill>
              </a:rPr>
              <a:t>Font guide</a:t>
            </a:r>
            <a:endParaRPr b="1" sz="3600">
              <a:solidFill>
                <a:srgbClr val="57606A"/>
              </a:solidFil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Brand-Guidelines">
  <p:cSld name="TITLE_1_1_1_1">
    <p:bg>
      <p:bgPr>
        <a:solidFill>
          <a:srgbClr val="000000"/>
        </a:solidFill>
      </p:bgPr>
    </p:bg>
    <p:spTree>
      <p:nvGrpSpPr>
        <p:cNvPr id="5082" name="Shape 5082"/>
        <p:cNvGrpSpPr/>
        <p:nvPr/>
      </p:nvGrpSpPr>
      <p:grpSpPr>
        <a:xfrm>
          <a:off x="0" y="0"/>
          <a:ext cx="0" cy="0"/>
          <a:chOff x="0" y="0"/>
          <a:chExt cx="0" cy="0"/>
        </a:xfrm>
      </p:grpSpPr>
      <p:sp>
        <p:nvSpPr>
          <p:cNvPr id="5083" name="Google Shape;5083;p288"/>
          <p:cNvSpPr txBox="1"/>
          <p:nvPr/>
        </p:nvSpPr>
        <p:spPr>
          <a:xfrm>
            <a:off x="340974" y="609275"/>
            <a:ext cx="3432900" cy="1701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lang="en" sz="3600">
                <a:solidFill>
                  <a:srgbClr val="F0F6FC"/>
                </a:solidFill>
              </a:rPr>
              <a:t>Brand guidelines &amp; accessibility</a:t>
            </a:r>
            <a:endParaRPr b="1" sz="3600">
              <a:solidFill>
                <a:srgbClr val="F0F6FC"/>
              </a:solidFill>
            </a:endParaRPr>
          </a:p>
        </p:txBody>
      </p:sp>
      <p:sp>
        <p:nvSpPr>
          <p:cNvPr id="5084" name="Google Shape;5084;p288"/>
          <p:cNvSpPr/>
          <p:nvPr/>
        </p:nvSpPr>
        <p:spPr>
          <a:xfrm>
            <a:off x="4568636" y="906723"/>
            <a:ext cx="548700" cy="548700"/>
          </a:xfrm>
          <a:prstGeom prst="ellipse">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A371F7"/>
              </a:solidFill>
              <a:latin typeface="Arial"/>
              <a:ea typeface="Arial"/>
              <a:cs typeface="Arial"/>
              <a:sym typeface="Arial"/>
            </a:endParaRPr>
          </a:p>
        </p:txBody>
      </p:sp>
      <p:sp>
        <p:nvSpPr>
          <p:cNvPr id="5085" name="Google Shape;5085;p288"/>
          <p:cNvSpPr/>
          <p:nvPr/>
        </p:nvSpPr>
        <p:spPr>
          <a:xfrm>
            <a:off x="4568636" y="2273318"/>
            <a:ext cx="548700" cy="548700"/>
          </a:xfrm>
          <a:prstGeom prst="ellipse">
            <a:avLst/>
          </a:prstGeom>
          <a:no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5086" name="Google Shape;5086;p288"/>
          <p:cNvSpPr/>
          <p:nvPr/>
        </p:nvSpPr>
        <p:spPr>
          <a:xfrm>
            <a:off x="4568636" y="3559535"/>
            <a:ext cx="548700" cy="548700"/>
          </a:xfrm>
          <a:prstGeom prst="ellipse">
            <a:avLst/>
          </a:prstGeom>
          <a:noFill/>
          <a:ln cap="flat" cmpd="sng" w="19050">
            <a:solidFill>
              <a:srgbClr val="A371F7"/>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5087" name="Google Shape;5087;p288"/>
          <p:cNvSpPr txBox="1"/>
          <p:nvPr/>
        </p:nvSpPr>
        <p:spPr>
          <a:xfrm>
            <a:off x="5370125" y="609275"/>
            <a:ext cx="3432900" cy="1280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rPr>
              <a:t>This template is based on our core brand elements to assist Hubbers in producing communications that align with the GitHub brand system. </a:t>
            </a:r>
            <a:endParaRPr/>
          </a:p>
        </p:txBody>
      </p:sp>
      <p:sp>
        <p:nvSpPr>
          <p:cNvPr id="5088" name="Google Shape;5088;p288"/>
          <p:cNvSpPr txBox="1"/>
          <p:nvPr/>
        </p:nvSpPr>
        <p:spPr>
          <a:xfrm>
            <a:off x="5370125" y="1973925"/>
            <a:ext cx="3432900" cy="1280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rPr>
              <a:t>The colors and font sizing have been approved by the accessibility team to ensure we are actively being inclusive. </a:t>
            </a:r>
            <a:endParaRPr>
              <a:solidFill>
                <a:srgbClr val="FFFFFF"/>
              </a:solidFill>
            </a:endParaRPr>
          </a:p>
        </p:txBody>
      </p:sp>
      <p:sp>
        <p:nvSpPr>
          <p:cNvPr id="5089" name="Google Shape;5089;p288"/>
          <p:cNvSpPr txBox="1"/>
          <p:nvPr/>
        </p:nvSpPr>
        <p:spPr>
          <a:xfrm>
            <a:off x="5370125" y="3419125"/>
            <a:ext cx="3432900" cy="96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rPr>
              <a:t>If you have issues with the template, please reach out to via our slack channel </a:t>
            </a:r>
            <a:r>
              <a:rPr lang="en" u="sng">
                <a:solidFill>
                  <a:srgbClr val="FFFFFF"/>
                </a:solidFill>
                <a:hlinkClick r:id="rId2">
                  <a:extLst>
                    <a:ext uri="{A12FA001-AC4F-418D-AE19-62706E023703}">
                      <ahyp:hlinkClr val="tx"/>
                    </a:ext>
                  </a:extLst>
                </a:hlinkClick>
              </a:rPr>
              <a:t>#visual-communications</a:t>
            </a:r>
            <a:endParaRPr>
              <a:solidFill>
                <a:srgbClr val="FFFFFF"/>
              </a:solidFill>
            </a:endParaRPr>
          </a:p>
        </p:txBody>
      </p:sp>
      <p:pic>
        <p:nvPicPr>
          <p:cNvPr id="5090" name="Google Shape;5090;p288"/>
          <p:cNvPicPr preferRelativeResize="0"/>
          <p:nvPr/>
        </p:nvPicPr>
        <p:blipFill>
          <a:blip r:embed="rId3">
            <a:alphaModFix/>
          </a:blip>
          <a:stretch>
            <a:fillRect/>
          </a:stretch>
        </p:blipFill>
        <p:spPr>
          <a:xfrm>
            <a:off x="4705813" y="1047825"/>
            <a:ext cx="274320" cy="266482"/>
          </a:xfrm>
          <a:prstGeom prst="rect">
            <a:avLst/>
          </a:prstGeom>
          <a:noFill/>
          <a:ln>
            <a:noFill/>
          </a:ln>
        </p:spPr>
      </p:pic>
      <p:sp>
        <p:nvSpPr>
          <p:cNvPr id="5091" name="Google Shape;5091;p288"/>
          <p:cNvSpPr txBox="1"/>
          <p:nvPr/>
        </p:nvSpPr>
        <p:spPr>
          <a:xfrm>
            <a:off x="340975" y="2742625"/>
            <a:ext cx="37662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8B949E"/>
                </a:solidFill>
              </a:rPr>
              <a:t>Our goal is to create a user friendly template so all Hubbers have the opportunity to create a presentation that looks as if a designer created it. </a:t>
            </a:r>
            <a:r>
              <a:rPr lang="en">
                <a:solidFill>
                  <a:srgbClr val="FFFFFF"/>
                </a:solidFill>
              </a:rPr>
              <a:t>Please be sure to follow guidelines and template structures to ensure brand and </a:t>
            </a:r>
            <a:br>
              <a:rPr lang="en">
                <a:solidFill>
                  <a:srgbClr val="FFFFFF"/>
                </a:solidFill>
              </a:rPr>
            </a:br>
            <a:r>
              <a:rPr lang="en">
                <a:solidFill>
                  <a:srgbClr val="FFFFFF"/>
                </a:solidFill>
              </a:rPr>
              <a:t>accessibility compliance.</a:t>
            </a:r>
            <a:r>
              <a:rPr lang="en">
                <a:solidFill>
                  <a:srgbClr val="8B949E"/>
                </a:solidFill>
              </a:rPr>
              <a:t>  </a:t>
            </a:r>
            <a:endParaRPr>
              <a:solidFill>
                <a:srgbClr val="8B949E"/>
              </a:solidFill>
            </a:endParaRPr>
          </a:p>
        </p:txBody>
      </p:sp>
      <p:pic>
        <p:nvPicPr>
          <p:cNvPr id="5092" name="Google Shape;5092;p288"/>
          <p:cNvPicPr preferRelativeResize="0"/>
          <p:nvPr/>
        </p:nvPicPr>
        <p:blipFill>
          <a:blip r:embed="rId4">
            <a:alphaModFix/>
          </a:blip>
          <a:stretch>
            <a:fillRect/>
          </a:stretch>
        </p:blipFill>
        <p:spPr>
          <a:xfrm>
            <a:off x="4705813" y="2395538"/>
            <a:ext cx="274320" cy="266482"/>
          </a:xfrm>
          <a:prstGeom prst="rect">
            <a:avLst/>
          </a:prstGeom>
          <a:noFill/>
          <a:ln>
            <a:noFill/>
          </a:ln>
        </p:spPr>
      </p:pic>
      <p:pic>
        <p:nvPicPr>
          <p:cNvPr id="5093" name="Google Shape;5093;p288"/>
          <p:cNvPicPr preferRelativeResize="0"/>
          <p:nvPr/>
        </p:nvPicPr>
        <p:blipFill>
          <a:blip r:embed="rId5">
            <a:alphaModFix/>
          </a:blip>
          <a:stretch>
            <a:fillRect/>
          </a:stretch>
        </p:blipFill>
        <p:spPr>
          <a:xfrm>
            <a:off x="4705813" y="3700625"/>
            <a:ext cx="274320" cy="266482"/>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Blank-Dark">
  <p:cSld name="TITLE_1_1_1_1_1">
    <p:bg>
      <p:bgPr>
        <a:solidFill>
          <a:srgbClr val="040D22"/>
        </a:solidFill>
      </p:bgPr>
    </p:bg>
    <p:spTree>
      <p:nvGrpSpPr>
        <p:cNvPr id="5094" name="Shape 5094"/>
        <p:cNvGrpSpPr/>
        <p:nvPr/>
      </p:nvGrpSpPr>
      <p:grpSpPr>
        <a:xfrm>
          <a:off x="0" y="0"/>
          <a:ext cx="0" cy="0"/>
          <a:chOff x="0" y="0"/>
          <a:chExt cx="0" cy="0"/>
        </a:xfrm>
      </p:grpSpPr>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Blank-Dark-Gradient">
  <p:cSld name="TITLE_1_1_1_1_1_6">
    <p:bg>
      <p:bgPr>
        <a:solidFill>
          <a:srgbClr val="040D22"/>
        </a:solidFill>
      </p:bgPr>
    </p:bg>
    <p:spTree>
      <p:nvGrpSpPr>
        <p:cNvPr id="5095" name="Shape 5095"/>
        <p:cNvGrpSpPr/>
        <p:nvPr/>
      </p:nvGrpSpPr>
      <p:grpSpPr>
        <a:xfrm>
          <a:off x="0" y="0"/>
          <a:ext cx="0" cy="0"/>
          <a:chOff x="0" y="0"/>
          <a:chExt cx="0" cy="0"/>
        </a:xfrm>
      </p:grpSpPr>
      <p:pic>
        <p:nvPicPr>
          <p:cNvPr id="5096" name="Google Shape;5096;p290"/>
          <p:cNvPicPr preferRelativeResize="0"/>
          <p:nvPr/>
        </p:nvPicPr>
        <p:blipFill>
          <a:blip r:embed="rId2">
            <a:alphaModFix/>
          </a:blip>
          <a:stretch>
            <a:fillRect/>
          </a:stretch>
        </p:blipFill>
        <p:spPr>
          <a:xfrm>
            <a:off x="1650" y="0"/>
            <a:ext cx="9144000" cy="5143500"/>
          </a:xfrm>
          <a:prstGeom prst="rect">
            <a:avLst/>
          </a:prstGeom>
          <a:noFill/>
          <a:ln>
            <a:noFill/>
          </a:ln>
        </p:spPr>
      </p:pic>
      <p:pic>
        <p:nvPicPr>
          <p:cNvPr id="5097" name="Google Shape;5097;p29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Blank-Dark-Gradient 1">
  <p:cSld name="TITLE_1_1_1_1_1_6_1">
    <p:bg>
      <p:bgPr>
        <a:solidFill>
          <a:srgbClr val="040D22"/>
        </a:solidFill>
      </p:bgPr>
    </p:bg>
    <p:spTree>
      <p:nvGrpSpPr>
        <p:cNvPr id="5098" name="Shape 5098"/>
        <p:cNvGrpSpPr/>
        <p:nvPr/>
      </p:nvGrpSpPr>
      <p:grpSpPr>
        <a:xfrm>
          <a:off x="0" y="0"/>
          <a:ext cx="0" cy="0"/>
          <a:chOff x="0" y="0"/>
          <a:chExt cx="0" cy="0"/>
        </a:xfrm>
      </p:grpSpPr>
      <p:pic>
        <p:nvPicPr>
          <p:cNvPr id="5099" name="Google Shape;5099;p291"/>
          <p:cNvPicPr preferRelativeResize="0"/>
          <p:nvPr/>
        </p:nvPicPr>
        <p:blipFill rotWithShape="1">
          <a:blip r:embed="rId2">
            <a:alphaModFix/>
          </a:blip>
          <a:srcRect b="159" l="0" r="0" t="159"/>
          <a:stretch/>
        </p:blipFill>
        <p:spPr>
          <a:xfrm>
            <a:off x="0" y="0"/>
            <a:ext cx="9143998" cy="5143501"/>
          </a:xfrm>
          <a:prstGeom prst="rect">
            <a:avLst/>
          </a:prstGeom>
          <a:noFill/>
          <a:ln>
            <a:noFill/>
          </a:ln>
        </p:spPr>
      </p:pic>
      <p:sp>
        <p:nvSpPr>
          <p:cNvPr id="5100" name="Google Shape;5100;p291"/>
          <p:cNvSpPr txBox="1"/>
          <p:nvPr/>
        </p:nvSpPr>
        <p:spPr>
          <a:xfrm>
            <a:off x="179143"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8B939E"/>
              </a:buClr>
              <a:buSzPts val="700"/>
              <a:buFont typeface="Arial"/>
              <a:buNone/>
            </a:pPr>
            <a:r>
              <a:rPr lang="en" sz="700">
                <a:solidFill>
                  <a:srgbClr val="8B939E"/>
                </a:solidFill>
                <a:latin typeface="Roboto Mono"/>
                <a:ea typeface="Roboto Mono"/>
                <a:cs typeface="Roboto Mono"/>
                <a:sym typeface="Roboto Mono"/>
              </a:rPr>
              <a:t>December 2022</a:t>
            </a:r>
            <a:endParaRPr sz="700">
              <a:latin typeface="Roboto Mono"/>
              <a:ea typeface="Roboto Mono"/>
              <a:cs typeface="Roboto Mono"/>
              <a:sym typeface="Roboto Mono"/>
            </a:endParaRPr>
          </a:p>
        </p:txBody>
      </p:sp>
      <p:sp>
        <p:nvSpPr>
          <p:cNvPr id="5101" name="Google Shape;5101;p291"/>
          <p:cNvSpPr txBox="1"/>
          <p:nvPr/>
        </p:nvSpPr>
        <p:spPr>
          <a:xfrm>
            <a:off x="2002950" y="4689675"/>
            <a:ext cx="5138100" cy="274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8B939E"/>
              </a:buClr>
              <a:buSzPts val="700"/>
              <a:buFont typeface="Arial"/>
              <a:buNone/>
            </a:pPr>
            <a:r>
              <a:rPr lang="en" sz="700">
                <a:solidFill>
                  <a:srgbClr val="8B939E"/>
                </a:solidFill>
                <a:latin typeface="Roboto Mono"/>
                <a:ea typeface="Roboto Mono"/>
                <a:cs typeface="Roboto Mono"/>
                <a:sym typeface="Roboto Mono"/>
              </a:rPr>
              <a:t>Copilot for Business Enablement</a:t>
            </a:r>
            <a:endParaRPr sz="700">
              <a:solidFill>
                <a:srgbClr val="8B939E"/>
              </a:solidFill>
              <a:latin typeface="Roboto Mono"/>
              <a:ea typeface="Roboto Mono"/>
              <a:cs typeface="Roboto Mono"/>
              <a:sym typeface="Roboto Mono"/>
            </a:endParaRPr>
          </a:p>
          <a:p>
            <a:pPr indent="0" lvl="0" marL="0" marR="0" rtl="0" algn="ctr">
              <a:lnSpc>
                <a:spcPct val="100000"/>
              </a:lnSpc>
              <a:spcBef>
                <a:spcPts val="0"/>
              </a:spcBef>
              <a:spcAft>
                <a:spcPts val="0"/>
              </a:spcAft>
              <a:buClr>
                <a:srgbClr val="8B939E"/>
              </a:buClr>
              <a:buSzPts val="700"/>
              <a:buFont typeface="Arial"/>
              <a:buNone/>
            </a:pPr>
            <a:r>
              <a:rPr lang="en" sz="700">
                <a:solidFill>
                  <a:srgbClr val="8B939E"/>
                </a:solidFill>
                <a:latin typeface="Roboto Mono"/>
                <a:ea typeface="Roboto Mono"/>
                <a:cs typeface="Roboto Mono"/>
                <a:sym typeface="Roboto Mono"/>
              </a:rPr>
              <a:t>CONFIDENTIAL &amp; INTERNAL ONLY</a:t>
            </a:r>
            <a:endParaRPr sz="700">
              <a:solidFill>
                <a:srgbClr val="8B939E"/>
              </a:solidFill>
              <a:latin typeface="Roboto Mono"/>
              <a:ea typeface="Roboto Mono"/>
              <a:cs typeface="Roboto Mono"/>
              <a:sym typeface="Roboto Mono"/>
            </a:endParaRPr>
          </a:p>
        </p:txBody>
      </p:sp>
      <p:sp>
        <p:nvSpPr>
          <p:cNvPr id="5102" name="Google Shape;5102;p291"/>
          <p:cNvSpPr txBox="1"/>
          <p:nvPr/>
        </p:nvSpPr>
        <p:spPr>
          <a:xfrm>
            <a:off x="6741807"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8B939E"/>
              </a:buClr>
              <a:buSzPts val="700"/>
              <a:buFont typeface="Arial"/>
              <a:buNone/>
            </a:pPr>
            <a:r>
              <a:rPr i="0" lang="en" sz="700" u="none" cap="none" strike="noStrike">
                <a:solidFill>
                  <a:srgbClr val="8B939E"/>
                </a:solidFill>
                <a:latin typeface="Roboto Mono"/>
                <a:ea typeface="Roboto Mono"/>
                <a:cs typeface="Roboto Mono"/>
                <a:sym typeface="Roboto Mono"/>
              </a:rPr>
              <a:t>@</a:t>
            </a:r>
            <a:r>
              <a:rPr lang="en" sz="700">
                <a:solidFill>
                  <a:srgbClr val="8B939E"/>
                </a:solidFill>
                <a:latin typeface="Roboto Mono"/>
                <a:ea typeface="Roboto Mono"/>
                <a:cs typeface="Roboto Mono"/>
                <a:sym typeface="Roboto Mono"/>
              </a:rPr>
              <a:t>serra-hetzel</a:t>
            </a:r>
            <a:br>
              <a:rPr lang="en" sz="700">
                <a:solidFill>
                  <a:srgbClr val="8B939E"/>
                </a:solidFill>
                <a:latin typeface="Roboto Mono"/>
                <a:ea typeface="Roboto Mono"/>
                <a:cs typeface="Roboto Mono"/>
                <a:sym typeface="Roboto Mono"/>
              </a:rPr>
            </a:br>
            <a:r>
              <a:rPr lang="en" sz="700">
                <a:solidFill>
                  <a:srgbClr val="8B939E"/>
                </a:solidFill>
                <a:latin typeface="Roboto Mono"/>
                <a:ea typeface="Roboto Mono"/>
                <a:cs typeface="Roboto Mono"/>
                <a:sym typeface="Roboto Mono"/>
              </a:rPr>
              <a:t>@rwnfoo</a:t>
            </a:r>
            <a:endParaRPr sz="700">
              <a:latin typeface="Roboto Mono"/>
              <a:ea typeface="Roboto Mono"/>
              <a:cs typeface="Roboto Mono"/>
              <a:sym typeface="Roboto Mono"/>
            </a:endParaRPr>
          </a:p>
        </p:txBody>
      </p:sp>
      <p:sp>
        <p:nvSpPr>
          <p:cNvPr id="5103" name="Google Shape;5103;p291"/>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104" name="Google Shape;5104;p291"/>
          <p:cNvSpPr txBox="1"/>
          <p:nvPr>
            <p:ph idx="1" type="subTitle"/>
          </p:nvPr>
        </p:nvSpPr>
        <p:spPr>
          <a:xfrm>
            <a:off x="487125" y="3730750"/>
            <a:ext cx="5589900" cy="514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1"/>
              </a:buClr>
              <a:buSzPts val="1400"/>
              <a:buFont typeface="Roboto Mono"/>
              <a:buNone/>
              <a:defRPr>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105" name="Google Shape;5105;p291"/>
          <p:cNvGrpSpPr/>
          <p:nvPr/>
        </p:nvGrpSpPr>
        <p:grpSpPr>
          <a:xfrm>
            <a:off x="487083" y="532101"/>
            <a:ext cx="527206" cy="439339"/>
            <a:chOff x="1190625" y="665075"/>
            <a:chExt cx="5123475" cy="4269575"/>
          </a:xfrm>
        </p:grpSpPr>
        <p:sp>
          <p:nvSpPr>
            <p:cNvPr id="5106" name="Google Shape;5106;p291"/>
            <p:cNvSpPr/>
            <p:nvPr/>
          </p:nvSpPr>
          <p:spPr>
            <a:xfrm>
              <a:off x="3005175" y="3120075"/>
              <a:ext cx="426975" cy="853925"/>
            </a:xfrm>
            <a:custGeom>
              <a:rect b="b" l="l" r="r" t="t"/>
              <a:pathLst>
                <a:path extrusionOk="0" h="34157" w="17079">
                  <a:moveTo>
                    <a:pt x="8540" y="0"/>
                  </a:moveTo>
                  <a:cubicBezTo>
                    <a:pt x="3758" y="0"/>
                    <a:pt x="1" y="3757"/>
                    <a:pt x="1" y="8539"/>
                  </a:cubicBezTo>
                  <a:lnTo>
                    <a:pt x="1" y="25617"/>
                  </a:lnTo>
                  <a:cubicBezTo>
                    <a:pt x="1" y="30399"/>
                    <a:pt x="3758" y="34157"/>
                    <a:pt x="8540" y="34157"/>
                  </a:cubicBezTo>
                  <a:cubicBezTo>
                    <a:pt x="13322" y="34157"/>
                    <a:pt x="17079" y="30399"/>
                    <a:pt x="17079" y="25617"/>
                  </a:cubicBezTo>
                  <a:lnTo>
                    <a:pt x="17079" y="8539"/>
                  </a:lnTo>
                  <a:cubicBezTo>
                    <a:pt x="17079" y="3757"/>
                    <a:pt x="13322" y="0"/>
                    <a:pt x="8540" y="0"/>
                  </a:cubicBezTo>
                  <a:close/>
                </a:path>
              </a:pathLst>
            </a:cu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291"/>
            <p:cNvSpPr/>
            <p:nvPr/>
          </p:nvSpPr>
          <p:spPr>
            <a:xfrm>
              <a:off x="4072575" y="3120075"/>
              <a:ext cx="426975" cy="853925"/>
            </a:xfrm>
            <a:custGeom>
              <a:rect b="b" l="l" r="r" t="t"/>
              <a:pathLst>
                <a:path extrusionOk="0" h="34157" w="17079">
                  <a:moveTo>
                    <a:pt x="8539" y="0"/>
                  </a:moveTo>
                  <a:cubicBezTo>
                    <a:pt x="3757" y="0"/>
                    <a:pt x="0" y="3757"/>
                    <a:pt x="0" y="8539"/>
                  </a:cubicBezTo>
                  <a:lnTo>
                    <a:pt x="0" y="25617"/>
                  </a:lnTo>
                  <a:cubicBezTo>
                    <a:pt x="0" y="30399"/>
                    <a:pt x="3757" y="34157"/>
                    <a:pt x="8539" y="34157"/>
                  </a:cubicBezTo>
                  <a:cubicBezTo>
                    <a:pt x="13321" y="34157"/>
                    <a:pt x="17078" y="30399"/>
                    <a:pt x="17078" y="25617"/>
                  </a:cubicBezTo>
                  <a:lnTo>
                    <a:pt x="17078" y="8539"/>
                  </a:lnTo>
                  <a:cubicBezTo>
                    <a:pt x="17078" y="3757"/>
                    <a:pt x="13321" y="0"/>
                    <a:pt x="8539" y="0"/>
                  </a:cubicBezTo>
                  <a:close/>
                </a:path>
              </a:pathLst>
            </a:cu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291"/>
            <p:cNvSpPr/>
            <p:nvPr/>
          </p:nvSpPr>
          <p:spPr>
            <a:xfrm>
              <a:off x="1190625" y="665075"/>
              <a:ext cx="5123475" cy="4269575"/>
            </a:xfrm>
            <a:custGeom>
              <a:rect b="b" l="l" r="r" t="t"/>
              <a:pathLst>
                <a:path extrusionOk="0" h="170783" w="204939">
                  <a:moveTo>
                    <a:pt x="53455" y="15029"/>
                  </a:moveTo>
                  <a:cubicBezTo>
                    <a:pt x="66264" y="5636"/>
                    <a:pt x="83513" y="0"/>
                    <a:pt x="102469" y="0"/>
                  </a:cubicBezTo>
                  <a:cubicBezTo>
                    <a:pt x="121426" y="0"/>
                    <a:pt x="138675" y="5636"/>
                    <a:pt x="151484" y="15029"/>
                  </a:cubicBezTo>
                  <a:cubicBezTo>
                    <a:pt x="159340" y="20665"/>
                    <a:pt x="165488" y="27838"/>
                    <a:pt x="169245" y="36206"/>
                  </a:cubicBezTo>
                  <a:cubicBezTo>
                    <a:pt x="172661" y="42013"/>
                    <a:pt x="173686" y="48844"/>
                    <a:pt x="173344" y="56188"/>
                  </a:cubicBezTo>
                  <a:lnTo>
                    <a:pt x="181712" y="75486"/>
                  </a:lnTo>
                  <a:lnTo>
                    <a:pt x="182566" y="75657"/>
                  </a:lnTo>
                  <a:cubicBezTo>
                    <a:pt x="188373" y="76852"/>
                    <a:pt x="193496" y="80097"/>
                    <a:pt x="197083" y="85050"/>
                  </a:cubicBezTo>
                  <a:lnTo>
                    <a:pt x="202206" y="92223"/>
                  </a:lnTo>
                  <a:cubicBezTo>
                    <a:pt x="203914" y="94784"/>
                    <a:pt x="204939" y="97859"/>
                    <a:pt x="204939" y="100933"/>
                  </a:cubicBezTo>
                  <a:lnTo>
                    <a:pt x="204939" y="121768"/>
                  </a:lnTo>
                  <a:cubicBezTo>
                    <a:pt x="204939" y="126208"/>
                    <a:pt x="202377" y="130136"/>
                    <a:pt x="200157" y="132698"/>
                  </a:cubicBezTo>
                  <a:cubicBezTo>
                    <a:pt x="197766" y="135601"/>
                    <a:pt x="194692" y="138334"/>
                    <a:pt x="191789" y="140554"/>
                  </a:cubicBezTo>
                  <a:cubicBezTo>
                    <a:pt x="189056" y="142774"/>
                    <a:pt x="186153" y="144824"/>
                    <a:pt x="184103" y="146190"/>
                  </a:cubicBezTo>
                  <a:cubicBezTo>
                    <a:pt x="183079" y="146873"/>
                    <a:pt x="182054" y="147556"/>
                    <a:pt x="181542" y="147898"/>
                  </a:cubicBezTo>
                  <a:cubicBezTo>
                    <a:pt x="181200" y="148069"/>
                    <a:pt x="181029" y="148239"/>
                    <a:pt x="180859" y="148410"/>
                  </a:cubicBezTo>
                  <a:lnTo>
                    <a:pt x="180688" y="148410"/>
                  </a:lnTo>
                  <a:lnTo>
                    <a:pt x="180517" y="148410"/>
                  </a:lnTo>
                  <a:lnTo>
                    <a:pt x="180517" y="148410"/>
                  </a:lnTo>
                  <a:lnTo>
                    <a:pt x="180517" y="148581"/>
                  </a:lnTo>
                  <a:cubicBezTo>
                    <a:pt x="180517" y="148581"/>
                    <a:pt x="180346" y="148581"/>
                    <a:pt x="180175" y="148752"/>
                  </a:cubicBezTo>
                  <a:cubicBezTo>
                    <a:pt x="179834" y="148922"/>
                    <a:pt x="179492" y="149093"/>
                    <a:pt x="178980" y="149435"/>
                  </a:cubicBezTo>
                  <a:cubicBezTo>
                    <a:pt x="177955" y="150118"/>
                    <a:pt x="176418" y="150972"/>
                    <a:pt x="174369" y="151997"/>
                  </a:cubicBezTo>
                  <a:cubicBezTo>
                    <a:pt x="170441" y="154046"/>
                    <a:pt x="164805" y="156949"/>
                    <a:pt x="157803" y="159682"/>
                  </a:cubicBezTo>
                  <a:cubicBezTo>
                    <a:pt x="143799" y="165147"/>
                    <a:pt x="124330" y="170783"/>
                    <a:pt x="102469" y="170783"/>
                  </a:cubicBezTo>
                  <a:cubicBezTo>
                    <a:pt x="80609" y="170783"/>
                    <a:pt x="61140" y="165147"/>
                    <a:pt x="47136" y="159682"/>
                  </a:cubicBezTo>
                  <a:cubicBezTo>
                    <a:pt x="40134" y="156949"/>
                    <a:pt x="34498" y="154046"/>
                    <a:pt x="30570" y="151997"/>
                  </a:cubicBezTo>
                  <a:cubicBezTo>
                    <a:pt x="28521" y="150972"/>
                    <a:pt x="26984" y="150118"/>
                    <a:pt x="25959" y="149435"/>
                  </a:cubicBezTo>
                  <a:cubicBezTo>
                    <a:pt x="25447" y="149093"/>
                    <a:pt x="25105" y="148922"/>
                    <a:pt x="24763" y="148752"/>
                  </a:cubicBezTo>
                  <a:cubicBezTo>
                    <a:pt x="24593" y="148581"/>
                    <a:pt x="24422" y="148581"/>
                    <a:pt x="24422" y="148581"/>
                  </a:cubicBezTo>
                  <a:lnTo>
                    <a:pt x="24422" y="148410"/>
                  </a:lnTo>
                  <a:lnTo>
                    <a:pt x="24422" y="148410"/>
                  </a:lnTo>
                  <a:lnTo>
                    <a:pt x="24251" y="148410"/>
                  </a:lnTo>
                  <a:lnTo>
                    <a:pt x="24080" y="148410"/>
                  </a:lnTo>
                  <a:cubicBezTo>
                    <a:pt x="23910" y="148239"/>
                    <a:pt x="23739" y="148069"/>
                    <a:pt x="23397" y="147898"/>
                  </a:cubicBezTo>
                  <a:cubicBezTo>
                    <a:pt x="22885" y="147556"/>
                    <a:pt x="21860" y="146873"/>
                    <a:pt x="20835" y="146190"/>
                  </a:cubicBezTo>
                  <a:cubicBezTo>
                    <a:pt x="18786" y="144824"/>
                    <a:pt x="15883" y="142774"/>
                    <a:pt x="13150" y="140554"/>
                  </a:cubicBezTo>
                  <a:cubicBezTo>
                    <a:pt x="10247" y="138334"/>
                    <a:pt x="7173" y="135601"/>
                    <a:pt x="4782" y="132698"/>
                  </a:cubicBezTo>
                  <a:cubicBezTo>
                    <a:pt x="2562" y="130136"/>
                    <a:pt x="0" y="126208"/>
                    <a:pt x="0" y="121768"/>
                  </a:cubicBezTo>
                  <a:lnTo>
                    <a:pt x="0" y="100933"/>
                  </a:lnTo>
                  <a:cubicBezTo>
                    <a:pt x="0" y="97859"/>
                    <a:pt x="1025" y="94784"/>
                    <a:pt x="2733" y="92223"/>
                  </a:cubicBezTo>
                  <a:lnTo>
                    <a:pt x="8027" y="85050"/>
                  </a:lnTo>
                  <a:cubicBezTo>
                    <a:pt x="11442" y="80097"/>
                    <a:pt x="16566" y="76852"/>
                    <a:pt x="22372" y="75657"/>
                  </a:cubicBezTo>
                  <a:lnTo>
                    <a:pt x="23226" y="75486"/>
                  </a:lnTo>
                  <a:lnTo>
                    <a:pt x="31595" y="56188"/>
                  </a:lnTo>
                  <a:cubicBezTo>
                    <a:pt x="31253" y="48844"/>
                    <a:pt x="32278" y="42013"/>
                    <a:pt x="35694" y="36206"/>
                  </a:cubicBezTo>
                  <a:cubicBezTo>
                    <a:pt x="39451" y="27838"/>
                    <a:pt x="45599" y="20665"/>
                    <a:pt x="53455" y="15029"/>
                  </a:cubicBezTo>
                  <a:close/>
                  <a:moveTo>
                    <a:pt x="34156" y="82488"/>
                  </a:moveTo>
                  <a:lnTo>
                    <a:pt x="36206" y="77535"/>
                  </a:lnTo>
                  <a:cubicBezTo>
                    <a:pt x="37572" y="79926"/>
                    <a:pt x="39109" y="82147"/>
                    <a:pt x="41159" y="84196"/>
                  </a:cubicBezTo>
                  <a:cubicBezTo>
                    <a:pt x="47819" y="90515"/>
                    <a:pt x="57895" y="92394"/>
                    <a:pt x="70875" y="91198"/>
                  </a:cubicBezTo>
                  <a:cubicBezTo>
                    <a:pt x="82829" y="90173"/>
                    <a:pt x="91369" y="85221"/>
                    <a:pt x="96663" y="77535"/>
                  </a:cubicBezTo>
                  <a:cubicBezTo>
                    <a:pt x="96834" y="77194"/>
                    <a:pt x="97004" y="77023"/>
                    <a:pt x="97175" y="76852"/>
                  </a:cubicBezTo>
                  <a:cubicBezTo>
                    <a:pt x="98883" y="76852"/>
                    <a:pt x="100762" y="76852"/>
                    <a:pt x="102469" y="76852"/>
                  </a:cubicBezTo>
                  <a:cubicBezTo>
                    <a:pt x="104177" y="76852"/>
                    <a:pt x="106056" y="76852"/>
                    <a:pt x="107764" y="76852"/>
                  </a:cubicBezTo>
                  <a:cubicBezTo>
                    <a:pt x="107934" y="77023"/>
                    <a:pt x="108105" y="77194"/>
                    <a:pt x="108276" y="77535"/>
                  </a:cubicBezTo>
                  <a:cubicBezTo>
                    <a:pt x="113570" y="85221"/>
                    <a:pt x="122109" y="90173"/>
                    <a:pt x="134064" y="91198"/>
                  </a:cubicBezTo>
                  <a:cubicBezTo>
                    <a:pt x="147044" y="92394"/>
                    <a:pt x="157120" y="90515"/>
                    <a:pt x="163780" y="84196"/>
                  </a:cubicBezTo>
                  <a:cubicBezTo>
                    <a:pt x="165830" y="82147"/>
                    <a:pt x="167367" y="79926"/>
                    <a:pt x="168733" y="77535"/>
                  </a:cubicBezTo>
                  <a:lnTo>
                    <a:pt x="170782" y="82488"/>
                  </a:lnTo>
                  <a:lnTo>
                    <a:pt x="170782" y="139359"/>
                  </a:lnTo>
                  <a:cubicBezTo>
                    <a:pt x="170099" y="139700"/>
                    <a:pt x="169245" y="140213"/>
                    <a:pt x="168391" y="140725"/>
                  </a:cubicBezTo>
                  <a:cubicBezTo>
                    <a:pt x="164805" y="142604"/>
                    <a:pt x="159511" y="145165"/>
                    <a:pt x="153021" y="147727"/>
                  </a:cubicBezTo>
                  <a:cubicBezTo>
                    <a:pt x="140042" y="152850"/>
                    <a:pt x="122280" y="157974"/>
                    <a:pt x="102469" y="157974"/>
                  </a:cubicBezTo>
                  <a:cubicBezTo>
                    <a:pt x="82659" y="157974"/>
                    <a:pt x="64897" y="152850"/>
                    <a:pt x="51918" y="147727"/>
                  </a:cubicBezTo>
                  <a:cubicBezTo>
                    <a:pt x="45428" y="145165"/>
                    <a:pt x="40134" y="142604"/>
                    <a:pt x="36547" y="140725"/>
                  </a:cubicBezTo>
                  <a:cubicBezTo>
                    <a:pt x="35694" y="140213"/>
                    <a:pt x="34840" y="139700"/>
                    <a:pt x="34156" y="139359"/>
                  </a:cubicBezTo>
                  <a:close/>
                  <a:moveTo>
                    <a:pt x="86074" y="70363"/>
                  </a:moveTo>
                  <a:cubicBezTo>
                    <a:pt x="84537" y="72583"/>
                    <a:pt x="82488" y="74461"/>
                    <a:pt x="79755" y="75998"/>
                  </a:cubicBezTo>
                  <a:cubicBezTo>
                    <a:pt x="77194" y="77194"/>
                    <a:pt x="73949" y="78219"/>
                    <a:pt x="69679" y="78560"/>
                  </a:cubicBezTo>
                  <a:cubicBezTo>
                    <a:pt x="68996" y="78560"/>
                    <a:pt x="68313" y="78560"/>
                    <a:pt x="67630" y="78731"/>
                  </a:cubicBezTo>
                  <a:cubicBezTo>
                    <a:pt x="57383" y="79243"/>
                    <a:pt x="52601" y="77365"/>
                    <a:pt x="50039" y="74803"/>
                  </a:cubicBezTo>
                  <a:cubicBezTo>
                    <a:pt x="49868" y="74632"/>
                    <a:pt x="49698" y="74461"/>
                    <a:pt x="49527" y="74291"/>
                  </a:cubicBezTo>
                  <a:cubicBezTo>
                    <a:pt x="48331" y="73095"/>
                    <a:pt x="47307" y="71558"/>
                    <a:pt x="46624" y="69338"/>
                  </a:cubicBezTo>
                  <a:cubicBezTo>
                    <a:pt x="45599" y="66605"/>
                    <a:pt x="44916" y="62848"/>
                    <a:pt x="44403" y="58066"/>
                  </a:cubicBezTo>
                  <a:cubicBezTo>
                    <a:pt x="43720" y="49698"/>
                    <a:pt x="45087" y="44404"/>
                    <a:pt x="47990" y="40817"/>
                  </a:cubicBezTo>
                  <a:cubicBezTo>
                    <a:pt x="51064" y="37060"/>
                    <a:pt x="57041" y="33815"/>
                    <a:pt x="67971" y="31595"/>
                  </a:cubicBezTo>
                  <a:cubicBezTo>
                    <a:pt x="78901" y="29375"/>
                    <a:pt x="84196" y="31253"/>
                    <a:pt x="86587" y="33644"/>
                  </a:cubicBezTo>
                  <a:cubicBezTo>
                    <a:pt x="89319" y="36377"/>
                    <a:pt x="91198" y="41671"/>
                    <a:pt x="90856" y="51406"/>
                  </a:cubicBezTo>
                  <a:cubicBezTo>
                    <a:pt x="90515" y="59433"/>
                    <a:pt x="89148" y="65751"/>
                    <a:pt x="86074" y="70363"/>
                  </a:cubicBezTo>
                  <a:close/>
                  <a:moveTo>
                    <a:pt x="118865" y="70363"/>
                  </a:moveTo>
                  <a:cubicBezTo>
                    <a:pt x="120402" y="72583"/>
                    <a:pt x="122451" y="74461"/>
                    <a:pt x="125184" y="75998"/>
                  </a:cubicBezTo>
                  <a:cubicBezTo>
                    <a:pt x="127745" y="77194"/>
                    <a:pt x="130990" y="78219"/>
                    <a:pt x="135260" y="78560"/>
                  </a:cubicBezTo>
                  <a:cubicBezTo>
                    <a:pt x="146873" y="79585"/>
                    <a:pt x="152167" y="77535"/>
                    <a:pt x="154900" y="74803"/>
                  </a:cubicBezTo>
                  <a:cubicBezTo>
                    <a:pt x="156266" y="73607"/>
                    <a:pt x="157461" y="71729"/>
                    <a:pt x="158315" y="69338"/>
                  </a:cubicBezTo>
                  <a:cubicBezTo>
                    <a:pt x="159340" y="66605"/>
                    <a:pt x="160023" y="62848"/>
                    <a:pt x="160535" y="58066"/>
                  </a:cubicBezTo>
                  <a:cubicBezTo>
                    <a:pt x="161219" y="49698"/>
                    <a:pt x="159852" y="44404"/>
                    <a:pt x="156949" y="40817"/>
                  </a:cubicBezTo>
                  <a:cubicBezTo>
                    <a:pt x="153875" y="37060"/>
                    <a:pt x="147898" y="33815"/>
                    <a:pt x="136967" y="31595"/>
                  </a:cubicBezTo>
                  <a:cubicBezTo>
                    <a:pt x="126037" y="29375"/>
                    <a:pt x="120743" y="31253"/>
                    <a:pt x="118352" y="33644"/>
                  </a:cubicBezTo>
                  <a:cubicBezTo>
                    <a:pt x="115620" y="36377"/>
                    <a:pt x="113741" y="41671"/>
                    <a:pt x="114083" y="51406"/>
                  </a:cubicBezTo>
                  <a:cubicBezTo>
                    <a:pt x="114424" y="59433"/>
                    <a:pt x="115790" y="65751"/>
                    <a:pt x="118865" y="70363"/>
                  </a:cubicBezTo>
                  <a:close/>
                  <a:moveTo>
                    <a:pt x="99054" y="57554"/>
                  </a:moveTo>
                  <a:cubicBezTo>
                    <a:pt x="101274" y="57042"/>
                    <a:pt x="103665" y="57042"/>
                    <a:pt x="105885" y="57554"/>
                  </a:cubicBezTo>
                  <a:lnTo>
                    <a:pt x="105885" y="57554"/>
                  </a:lnTo>
                  <a:cubicBezTo>
                    <a:pt x="107593" y="57895"/>
                    <a:pt x="109472" y="56871"/>
                    <a:pt x="109813" y="55163"/>
                  </a:cubicBezTo>
                  <a:cubicBezTo>
                    <a:pt x="110325" y="53455"/>
                    <a:pt x="109301" y="51747"/>
                    <a:pt x="107593" y="51406"/>
                  </a:cubicBezTo>
                  <a:lnTo>
                    <a:pt x="107422" y="51235"/>
                  </a:lnTo>
                  <a:cubicBezTo>
                    <a:pt x="104177" y="50552"/>
                    <a:pt x="100762" y="50552"/>
                    <a:pt x="97517" y="51235"/>
                  </a:cubicBezTo>
                  <a:lnTo>
                    <a:pt x="97346" y="51406"/>
                  </a:lnTo>
                  <a:cubicBezTo>
                    <a:pt x="95638" y="51747"/>
                    <a:pt x="94613" y="53455"/>
                    <a:pt x="95126" y="55163"/>
                  </a:cubicBezTo>
                  <a:cubicBezTo>
                    <a:pt x="95467" y="56871"/>
                    <a:pt x="97346" y="57895"/>
                    <a:pt x="99054" y="57554"/>
                  </a:cubicBezTo>
                  <a:close/>
                </a:path>
              </a:pathLst>
            </a:cu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09" name="Google Shape;5109;p291"/>
          <p:cNvSpPr txBox="1"/>
          <p:nvPr>
            <p:ph type="title"/>
          </p:nvPr>
        </p:nvSpPr>
        <p:spPr>
          <a:xfrm>
            <a:off x="487116" y="2130234"/>
            <a:ext cx="6749700" cy="1584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6000"/>
              <a:buNone/>
              <a:defRPr b="1" sz="60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Blank-Dark-Gradient 1 1">
  <p:cSld name="TITLE_1_1_1_1_1_6_1_1">
    <p:bg>
      <p:bgPr>
        <a:solidFill>
          <a:srgbClr val="040D22"/>
        </a:solidFill>
      </p:bgPr>
    </p:bg>
    <p:spTree>
      <p:nvGrpSpPr>
        <p:cNvPr id="5110" name="Shape 5110"/>
        <p:cNvGrpSpPr/>
        <p:nvPr/>
      </p:nvGrpSpPr>
      <p:grpSpPr>
        <a:xfrm>
          <a:off x="0" y="0"/>
          <a:ext cx="0" cy="0"/>
          <a:chOff x="0" y="0"/>
          <a:chExt cx="0" cy="0"/>
        </a:xfrm>
      </p:grpSpPr>
      <p:pic>
        <p:nvPicPr>
          <p:cNvPr id="5111" name="Google Shape;5111;p292"/>
          <p:cNvPicPr preferRelativeResize="0"/>
          <p:nvPr/>
        </p:nvPicPr>
        <p:blipFill rotWithShape="1">
          <a:blip r:embed="rId2">
            <a:alphaModFix/>
          </a:blip>
          <a:srcRect b="159" l="0" r="0" t="159"/>
          <a:stretch/>
        </p:blipFill>
        <p:spPr>
          <a:xfrm>
            <a:off x="0" y="0"/>
            <a:ext cx="9143998" cy="5143501"/>
          </a:xfrm>
          <a:prstGeom prst="rect">
            <a:avLst/>
          </a:prstGeom>
          <a:noFill/>
          <a:ln>
            <a:noFill/>
          </a:ln>
        </p:spPr>
      </p:pic>
      <p:sp>
        <p:nvSpPr>
          <p:cNvPr id="5112" name="Google Shape;5112;p292"/>
          <p:cNvSpPr txBox="1"/>
          <p:nvPr/>
        </p:nvSpPr>
        <p:spPr>
          <a:xfrm>
            <a:off x="179143"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8B939E"/>
              </a:buClr>
              <a:buSzPts val="700"/>
              <a:buFont typeface="Arial"/>
              <a:buNone/>
            </a:pPr>
            <a:r>
              <a:rPr lang="en" sz="700">
                <a:solidFill>
                  <a:srgbClr val="8B939E"/>
                </a:solidFill>
                <a:latin typeface="Roboto Mono"/>
                <a:ea typeface="Roboto Mono"/>
                <a:cs typeface="Roboto Mono"/>
                <a:sym typeface="Roboto Mono"/>
              </a:rPr>
              <a:t>December 2022</a:t>
            </a:r>
            <a:endParaRPr sz="700">
              <a:latin typeface="Roboto Mono"/>
              <a:ea typeface="Roboto Mono"/>
              <a:cs typeface="Roboto Mono"/>
              <a:sym typeface="Roboto Mono"/>
            </a:endParaRPr>
          </a:p>
        </p:txBody>
      </p:sp>
      <p:sp>
        <p:nvSpPr>
          <p:cNvPr id="5113" name="Google Shape;5113;p292"/>
          <p:cNvSpPr txBox="1"/>
          <p:nvPr/>
        </p:nvSpPr>
        <p:spPr>
          <a:xfrm>
            <a:off x="2002950" y="4689675"/>
            <a:ext cx="5138100" cy="274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8B939E"/>
              </a:buClr>
              <a:buSzPts val="700"/>
              <a:buFont typeface="Arial"/>
              <a:buNone/>
            </a:pPr>
            <a:r>
              <a:rPr lang="en" sz="700">
                <a:solidFill>
                  <a:srgbClr val="8B939E"/>
                </a:solidFill>
                <a:latin typeface="Roboto Mono"/>
                <a:ea typeface="Roboto Mono"/>
                <a:cs typeface="Roboto Mono"/>
                <a:sym typeface="Roboto Mono"/>
              </a:rPr>
              <a:t>Copilot for Business Enablement</a:t>
            </a:r>
            <a:endParaRPr sz="700">
              <a:latin typeface="Roboto Mono"/>
              <a:ea typeface="Roboto Mono"/>
              <a:cs typeface="Roboto Mono"/>
              <a:sym typeface="Roboto Mono"/>
            </a:endParaRPr>
          </a:p>
        </p:txBody>
      </p:sp>
      <p:sp>
        <p:nvSpPr>
          <p:cNvPr id="5114" name="Google Shape;5114;p292"/>
          <p:cNvSpPr txBox="1"/>
          <p:nvPr/>
        </p:nvSpPr>
        <p:spPr>
          <a:xfrm>
            <a:off x="6741807"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8B939E"/>
              </a:buClr>
              <a:buSzPts val="700"/>
              <a:buFont typeface="Arial"/>
              <a:buNone/>
            </a:pPr>
            <a:r>
              <a:rPr i="0" lang="en" sz="700" u="none" cap="none" strike="noStrike">
                <a:solidFill>
                  <a:srgbClr val="8B939E"/>
                </a:solidFill>
                <a:latin typeface="Roboto Mono"/>
                <a:ea typeface="Roboto Mono"/>
                <a:cs typeface="Roboto Mono"/>
                <a:sym typeface="Roboto Mono"/>
              </a:rPr>
              <a:t>@</a:t>
            </a:r>
            <a:r>
              <a:rPr lang="en" sz="700">
                <a:solidFill>
                  <a:srgbClr val="8B939E"/>
                </a:solidFill>
                <a:latin typeface="Roboto Mono"/>
                <a:ea typeface="Roboto Mono"/>
                <a:cs typeface="Roboto Mono"/>
                <a:sym typeface="Roboto Mono"/>
              </a:rPr>
              <a:t>serra-hetzel</a:t>
            </a:r>
            <a:br>
              <a:rPr lang="en" sz="700">
                <a:solidFill>
                  <a:srgbClr val="8B939E"/>
                </a:solidFill>
                <a:latin typeface="Roboto Mono"/>
                <a:ea typeface="Roboto Mono"/>
                <a:cs typeface="Roboto Mono"/>
                <a:sym typeface="Roboto Mono"/>
              </a:rPr>
            </a:br>
            <a:r>
              <a:rPr lang="en" sz="700">
                <a:solidFill>
                  <a:srgbClr val="8B939E"/>
                </a:solidFill>
                <a:latin typeface="Roboto Mono"/>
                <a:ea typeface="Roboto Mono"/>
                <a:cs typeface="Roboto Mono"/>
                <a:sym typeface="Roboto Mono"/>
              </a:rPr>
              <a:t>@rwnfoo</a:t>
            </a:r>
            <a:endParaRPr sz="700">
              <a:latin typeface="Roboto Mono"/>
              <a:ea typeface="Roboto Mono"/>
              <a:cs typeface="Roboto Mono"/>
              <a:sym typeface="Roboto Mono"/>
            </a:endParaRPr>
          </a:p>
        </p:txBody>
      </p:sp>
      <p:sp>
        <p:nvSpPr>
          <p:cNvPr id="5115" name="Google Shape;5115;p292"/>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116" name="Google Shape;5116;p292"/>
          <p:cNvSpPr txBox="1"/>
          <p:nvPr>
            <p:ph idx="1" type="subTitle"/>
          </p:nvPr>
        </p:nvSpPr>
        <p:spPr>
          <a:xfrm>
            <a:off x="487125" y="3730750"/>
            <a:ext cx="5589900" cy="514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1"/>
              </a:buClr>
              <a:buSzPts val="1400"/>
              <a:buFont typeface="Roboto Mono"/>
              <a:buNone/>
              <a:defRPr>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17" name="Google Shape;5117;p292"/>
          <p:cNvSpPr txBox="1"/>
          <p:nvPr>
            <p:ph type="title"/>
          </p:nvPr>
        </p:nvSpPr>
        <p:spPr>
          <a:xfrm>
            <a:off x="487116" y="2130234"/>
            <a:ext cx="6749700" cy="1584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6000"/>
              <a:buNone/>
              <a:defRPr b="1" sz="60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pic>
        <p:nvPicPr>
          <p:cNvPr id="5118" name="Google Shape;5118;p292"/>
          <p:cNvPicPr preferRelativeResize="0"/>
          <p:nvPr/>
        </p:nvPicPr>
        <p:blipFill>
          <a:blip r:embed="rId3">
            <a:alphaModFix/>
          </a:blip>
          <a:stretch>
            <a:fillRect/>
          </a:stretch>
        </p:blipFill>
        <p:spPr>
          <a:xfrm>
            <a:off x="493450" y="494075"/>
            <a:ext cx="2936351" cy="407200"/>
          </a:xfrm>
          <a:prstGeom prst="rect">
            <a:avLst/>
          </a:prstGeom>
          <a:noFill/>
          <a:ln>
            <a:noFill/>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s-Next-Guest">
  <p:cSld name="TITLE_1_1_1_1_1_5">
    <p:bg>
      <p:bgPr>
        <a:solidFill>
          <a:srgbClr val="040D22"/>
        </a:solidFill>
      </p:bgPr>
    </p:bg>
    <p:spTree>
      <p:nvGrpSpPr>
        <p:cNvPr id="5119" name="Shape 5119"/>
        <p:cNvGrpSpPr/>
        <p:nvPr/>
      </p:nvGrpSpPr>
      <p:grpSpPr>
        <a:xfrm>
          <a:off x="0" y="0"/>
          <a:ext cx="0" cy="0"/>
          <a:chOff x="0" y="0"/>
          <a:chExt cx="0" cy="0"/>
        </a:xfrm>
      </p:grpSpPr>
      <p:pic>
        <p:nvPicPr>
          <p:cNvPr id="5120" name="Google Shape;5120;p293"/>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21" name="Google Shape;5121;p293"/>
          <p:cNvSpPr txBox="1"/>
          <p:nvPr/>
        </p:nvSpPr>
        <p:spPr>
          <a:xfrm>
            <a:off x="6741807"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8B939E"/>
              </a:buClr>
              <a:buSzPts val="700"/>
              <a:buFont typeface="Arial"/>
              <a:buNone/>
            </a:pPr>
            <a:r>
              <a:rPr i="0" lang="en" sz="700" u="none" cap="none" strike="noStrike">
                <a:solidFill>
                  <a:srgbClr val="8B939E"/>
                </a:solidFill>
                <a:latin typeface="Roboto Mono"/>
                <a:ea typeface="Roboto Mono"/>
                <a:cs typeface="Roboto Mono"/>
                <a:sym typeface="Roboto Mono"/>
              </a:rPr>
              <a:t>@</a:t>
            </a:r>
            <a:r>
              <a:rPr lang="en" sz="700">
                <a:solidFill>
                  <a:srgbClr val="8B939E"/>
                </a:solidFill>
                <a:latin typeface="Roboto Mono"/>
                <a:ea typeface="Roboto Mono"/>
                <a:cs typeface="Roboto Mono"/>
                <a:sym typeface="Roboto Mono"/>
              </a:rPr>
              <a:t>aimstory / @alexjabs</a:t>
            </a:r>
            <a:endParaRPr sz="700">
              <a:latin typeface="Roboto Mono"/>
              <a:ea typeface="Roboto Mono"/>
              <a:cs typeface="Roboto Mono"/>
              <a:sym typeface="Roboto Mono"/>
            </a:endParaRPr>
          </a:p>
        </p:txBody>
      </p:sp>
      <p:sp>
        <p:nvSpPr>
          <p:cNvPr id="5122" name="Google Shape;5122;p293"/>
          <p:cNvSpPr/>
          <p:nvPr/>
        </p:nvSpPr>
        <p:spPr>
          <a:xfrm>
            <a:off x="6021174" y="0"/>
            <a:ext cx="3122700" cy="5143500"/>
          </a:xfrm>
          <a:prstGeom prst="roundRect">
            <a:avLst>
              <a:gd fmla="val 0" name="adj"/>
            </a:avLst>
          </a:prstGeom>
          <a:solidFill>
            <a:srgbClr val="040D22"/>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b="1" sz="1000">
              <a:solidFill>
                <a:srgbClr val="FFFFFF"/>
              </a:solidFill>
              <a:latin typeface="Roboto Mono"/>
              <a:ea typeface="Roboto Mono"/>
              <a:cs typeface="Roboto Mono"/>
              <a:sym typeface="Roboto Mono"/>
            </a:endParaRPr>
          </a:p>
        </p:txBody>
      </p:sp>
      <p:sp>
        <p:nvSpPr>
          <p:cNvPr id="5123" name="Google Shape;5123;p293" title="Facilitator Name"/>
          <p:cNvSpPr txBox="1"/>
          <p:nvPr>
            <p:ph type="title"/>
          </p:nvPr>
        </p:nvSpPr>
        <p:spPr>
          <a:xfrm>
            <a:off x="280800" y="2311329"/>
            <a:ext cx="5003700" cy="799500"/>
          </a:xfrm>
          <a:prstGeom prst="rect">
            <a:avLst/>
          </a:prstGeom>
          <a:noFill/>
          <a:ln>
            <a:noFill/>
          </a:ln>
        </p:spPr>
        <p:txBody>
          <a:bodyPr anchorCtr="0" anchor="t" bIns="0" lIns="0" spcFirstLastPara="1" rIns="0" wrap="square" tIns="0">
            <a:noAutofit/>
          </a:bodyPr>
          <a:lstStyle>
            <a:lvl1pPr lvl="0" rtl="0">
              <a:lnSpc>
                <a:spcPct val="125000"/>
              </a:lnSpc>
              <a:spcBef>
                <a:spcPts val="0"/>
              </a:spcBef>
              <a:spcAft>
                <a:spcPts val="0"/>
              </a:spcAft>
              <a:buClr>
                <a:schemeClr val="lt2"/>
              </a:buClr>
              <a:buSzPts val="1400"/>
              <a:buNone/>
              <a:defRPr>
                <a:solidFill>
                  <a:schemeClr val="lt2"/>
                </a:solidFill>
              </a:defRPr>
            </a:lvl1pPr>
            <a:lvl2pPr lvl="1" rtl="0">
              <a:lnSpc>
                <a:spcPct val="125000"/>
              </a:lnSpc>
              <a:spcBef>
                <a:spcPts val="0"/>
              </a:spcBef>
              <a:spcAft>
                <a:spcPts val="0"/>
              </a:spcAft>
              <a:buClr>
                <a:schemeClr val="lt2"/>
              </a:buClr>
              <a:buSzPts val="1400"/>
              <a:buNone/>
              <a:defRPr>
                <a:solidFill>
                  <a:schemeClr val="lt2"/>
                </a:solidFill>
              </a:defRPr>
            </a:lvl2pPr>
            <a:lvl3pPr lvl="2" rtl="0">
              <a:lnSpc>
                <a:spcPct val="125000"/>
              </a:lnSpc>
              <a:spcBef>
                <a:spcPts val="0"/>
              </a:spcBef>
              <a:spcAft>
                <a:spcPts val="0"/>
              </a:spcAft>
              <a:buClr>
                <a:schemeClr val="lt2"/>
              </a:buClr>
              <a:buSzPts val="1400"/>
              <a:buNone/>
              <a:defRPr>
                <a:solidFill>
                  <a:schemeClr val="lt2"/>
                </a:solidFill>
              </a:defRPr>
            </a:lvl3pPr>
            <a:lvl4pPr lvl="3" rtl="0">
              <a:lnSpc>
                <a:spcPct val="125000"/>
              </a:lnSpc>
              <a:spcBef>
                <a:spcPts val="0"/>
              </a:spcBef>
              <a:spcAft>
                <a:spcPts val="0"/>
              </a:spcAft>
              <a:buClr>
                <a:schemeClr val="lt2"/>
              </a:buClr>
              <a:buSzPts val="1400"/>
              <a:buNone/>
              <a:defRPr>
                <a:solidFill>
                  <a:schemeClr val="lt2"/>
                </a:solidFill>
              </a:defRPr>
            </a:lvl4pPr>
            <a:lvl5pPr lvl="4" rtl="0">
              <a:lnSpc>
                <a:spcPct val="125000"/>
              </a:lnSpc>
              <a:spcBef>
                <a:spcPts val="0"/>
              </a:spcBef>
              <a:spcAft>
                <a:spcPts val="0"/>
              </a:spcAft>
              <a:buClr>
                <a:schemeClr val="lt2"/>
              </a:buClr>
              <a:buSzPts val="1400"/>
              <a:buNone/>
              <a:defRPr>
                <a:solidFill>
                  <a:schemeClr val="lt2"/>
                </a:solidFill>
              </a:defRPr>
            </a:lvl5pPr>
            <a:lvl6pPr lvl="5" rtl="0">
              <a:lnSpc>
                <a:spcPct val="125000"/>
              </a:lnSpc>
              <a:spcBef>
                <a:spcPts val="0"/>
              </a:spcBef>
              <a:spcAft>
                <a:spcPts val="0"/>
              </a:spcAft>
              <a:buClr>
                <a:schemeClr val="lt2"/>
              </a:buClr>
              <a:buSzPts val="1400"/>
              <a:buNone/>
              <a:defRPr>
                <a:solidFill>
                  <a:schemeClr val="lt2"/>
                </a:solidFill>
              </a:defRPr>
            </a:lvl6pPr>
            <a:lvl7pPr lvl="6" rtl="0">
              <a:lnSpc>
                <a:spcPct val="125000"/>
              </a:lnSpc>
              <a:spcBef>
                <a:spcPts val="0"/>
              </a:spcBef>
              <a:spcAft>
                <a:spcPts val="0"/>
              </a:spcAft>
              <a:buClr>
                <a:schemeClr val="lt2"/>
              </a:buClr>
              <a:buSzPts val="1400"/>
              <a:buNone/>
              <a:defRPr>
                <a:solidFill>
                  <a:schemeClr val="lt2"/>
                </a:solidFill>
              </a:defRPr>
            </a:lvl7pPr>
            <a:lvl8pPr lvl="7" rtl="0">
              <a:lnSpc>
                <a:spcPct val="125000"/>
              </a:lnSpc>
              <a:spcBef>
                <a:spcPts val="0"/>
              </a:spcBef>
              <a:spcAft>
                <a:spcPts val="0"/>
              </a:spcAft>
              <a:buClr>
                <a:schemeClr val="lt2"/>
              </a:buClr>
              <a:buSzPts val="1400"/>
              <a:buNone/>
              <a:defRPr>
                <a:solidFill>
                  <a:schemeClr val="lt2"/>
                </a:solidFill>
              </a:defRPr>
            </a:lvl8pPr>
            <a:lvl9pPr lvl="8" rtl="0">
              <a:lnSpc>
                <a:spcPct val="125000"/>
              </a:lnSpc>
              <a:spcBef>
                <a:spcPts val="0"/>
              </a:spcBef>
              <a:spcAft>
                <a:spcPts val="0"/>
              </a:spcAft>
              <a:buClr>
                <a:schemeClr val="lt2"/>
              </a:buClr>
              <a:buSzPts val="1400"/>
              <a:buNone/>
              <a:defRPr>
                <a:solidFill>
                  <a:schemeClr val="lt2"/>
                </a:solidFill>
              </a:defRPr>
            </a:lvl9pPr>
          </a:lstStyle>
          <a:p/>
        </p:txBody>
      </p:sp>
      <p:sp>
        <p:nvSpPr>
          <p:cNvPr id="5124" name="Google Shape;5124;p293" title="Facilitator Name"/>
          <p:cNvSpPr txBox="1"/>
          <p:nvPr>
            <p:ph idx="2" type="title"/>
          </p:nvPr>
        </p:nvSpPr>
        <p:spPr>
          <a:xfrm>
            <a:off x="280800" y="1180775"/>
            <a:ext cx="2795400" cy="5334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4000"/>
              <a:buNone/>
              <a:defRPr b="1" sz="4000">
                <a:solidFill>
                  <a:schemeClr val="lt1"/>
                </a:solidFill>
              </a:defRPr>
            </a:lvl1pPr>
            <a:lvl2pPr lvl="1" rtl="0">
              <a:lnSpc>
                <a:spcPct val="80000"/>
              </a:lnSpc>
              <a:spcBef>
                <a:spcPts val="0"/>
              </a:spcBef>
              <a:spcAft>
                <a:spcPts val="0"/>
              </a:spcAft>
              <a:buClr>
                <a:schemeClr val="lt1"/>
              </a:buClr>
              <a:buSzPts val="4000"/>
              <a:buNone/>
              <a:defRPr b="1" sz="4000">
                <a:solidFill>
                  <a:schemeClr val="lt1"/>
                </a:solidFill>
              </a:defRPr>
            </a:lvl2pPr>
            <a:lvl3pPr lvl="2" rtl="0">
              <a:lnSpc>
                <a:spcPct val="80000"/>
              </a:lnSpc>
              <a:spcBef>
                <a:spcPts val="0"/>
              </a:spcBef>
              <a:spcAft>
                <a:spcPts val="0"/>
              </a:spcAft>
              <a:buClr>
                <a:schemeClr val="lt1"/>
              </a:buClr>
              <a:buSzPts val="4000"/>
              <a:buNone/>
              <a:defRPr b="1" sz="4000">
                <a:solidFill>
                  <a:schemeClr val="lt1"/>
                </a:solidFill>
              </a:defRPr>
            </a:lvl3pPr>
            <a:lvl4pPr lvl="3" rtl="0">
              <a:lnSpc>
                <a:spcPct val="80000"/>
              </a:lnSpc>
              <a:spcBef>
                <a:spcPts val="0"/>
              </a:spcBef>
              <a:spcAft>
                <a:spcPts val="0"/>
              </a:spcAft>
              <a:buClr>
                <a:schemeClr val="lt1"/>
              </a:buClr>
              <a:buSzPts val="4000"/>
              <a:buNone/>
              <a:defRPr b="1" sz="4000">
                <a:solidFill>
                  <a:schemeClr val="lt1"/>
                </a:solidFill>
              </a:defRPr>
            </a:lvl4pPr>
            <a:lvl5pPr lvl="4" rtl="0">
              <a:lnSpc>
                <a:spcPct val="80000"/>
              </a:lnSpc>
              <a:spcBef>
                <a:spcPts val="0"/>
              </a:spcBef>
              <a:spcAft>
                <a:spcPts val="0"/>
              </a:spcAft>
              <a:buClr>
                <a:schemeClr val="lt1"/>
              </a:buClr>
              <a:buSzPts val="4000"/>
              <a:buNone/>
              <a:defRPr b="1" sz="4000">
                <a:solidFill>
                  <a:schemeClr val="lt1"/>
                </a:solidFill>
              </a:defRPr>
            </a:lvl5pPr>
            <a:lvl6pPr lvl="5" rtl="0">
              <a:lnSpc>
                <a:spcPct val="80000"/>
              </a:lnSpc>
              <a:spcBef>
                <a:spcPts val="0"/>
              </a:spcBef>
              <a:spcAft>
                <a:spcPts val="0"/>
              </a:spcAft>
              <a:buClr>
                <a:schemeClr val="lt1"/>
              </a:buClr>
              <a:buSzPts val="4000"/>
              <a:buNone/>
              <a:defRPr b="1" sz="4000">
                <a:solidFill>
                  <a:schemeClr val="lt1"/>
                </a:solidFill>
              </a:defRPr>
            </a:lvl6pPr>
            <a:lvl7pPr lvl="6" rtl="0">
              <a:lnSpc>
                <a:spcPct val="80000"/>
              </a:lnSpc>
              <a:spcBef>
                <a:spcPts val="0"/>
              </a:spcBef>
              <a:spcAft>
                <a:spcPts val="0"/>
              </a:spcAft>
              <a:buClr>
                <a:schemeClr val="lt1"/>
              </a:buClr>
              <a:buSzPts val="4000"/>
              <a:buNone/>
              <a:defRPr b="1" sz="4000">
                <a:solidFill>
                  <a:schemeClr val="lt1"/>
                </a:solidFill>
              </a:defRPr>
            </a:lvl7pPr>
            <a:lvl8pPr lvl="7" rtl="0">
              <a:lnSpc>
                <a:spcPct val="80000"/>
              </a:lnSpc>
              <a:spcBef>
                <a:spcPts val="0"/>
              </a:spcBef>
              <a:spcAft>
                <a:spcPts val="0"/>
              </a:spcAft>
              <a:buClr>
                <a:schemeClr val="lt1"/>
              </a:buClr>
              <a:buSzPts val="4000"/>
              <a:buNone/>
              <a:defRPr b="1" sz="4000">
                <a:solidFill>
                  <a:schemeClr val="lt1"/>
                </a:solidFill>
              </a:defRPr>
            </a:lvl8pPr>
            <a:lvl9pPr lvl="8" rtl="0">
              <a:lnSpc>
                <a:spcPct val="80000"/>
              </a:lnSpc>
              <a:spcBef>
                <a:spcPts val="0"/>
              </a:spcBef>
              <a:spcAft>
                <a:spcPts val="0"/>
              </a:spcAft>
              <a:buClr>
                <a:schemeClr val="lt1"/>
              </a:buClr>
              <a:buSzPts val="4000"/>
              <a:buNone/>
              <a:defRPr b="1" sz="4000">
                <a:solidFill>
                  <a:schemeClr val="lt1"/>
                </a:solidFill>
              </a:defRPr>
            </a:lvl9pPr>
          </a:lstStyle>
          <a:p/>
        </p:txBody>
      </p:sp>
      <p:sp>
        <p:nvSpPr>
          <p:cNvPr id="5125" name="Google Shape;5125;p293"/>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rgbClr val="576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4292F"/>
              </a:solidFill>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s-Next-Guest 1">
  <p:cSld name="TITLE_1_1_1_1_1_5_2">
    <p:bg>
      <p:bgPr>
        <a:solidFill>
          <a:srgbClr val="040D22"/>
        </a:solidFill>
      </p:bgPr>
    </p:bg>
    <p:spTree>
      <p:nvGrpSpPr>
        <p:cNvPr id="5126" name="Shape 5126"/>
        <p:cNvGrpSpPr/>
        <p:nvPr/>
      </p:nvGrpSpPr>
      <p:grpSpPr>
        <a:xfrm>
          <a:off x="0" y="0"/>
          <a:ext cx="0" cy="0"/>
          <a:chOff x="0" y="0"/>
          <a:chExt cx="0" cy="0"/>
        </a:xfrm>
      </p:grpSpPr>
      <p:pic>
        <p:nvPicPr>
          <p:cNvPr id="5127" name="Google Shape;5127;p294"/>
          <p:cNvPicPr preferRelativeResize="0"/>
          <p:nvPr/>
        </p:nvPicPr>
        <p:blipFill>
          <a:blip r:embed="rId2">
            <a:alphaModFix/>
          </a:blip>
          <a:stretch>
            <a:fillRect/>
          </a:stretch>
        </p:blipFill>
        <p:spPr>
          <a:xfrm>
            <a:off x="4403100" y="139650"/>
            <a:ext cx="3840425" cy="4355401"/>
          </a:xfrm>
          <a:prstGeom prst="rect">
            <a:avLst/>
          </a:prstGeom>
          <a:noFill/>
          <a:ln>
            <a:noFill/>
          </a:ln>
        </p:spPr>
      </p:pic>
      <p:pic>
        <p:nvPicPr>
          <p:cNvPr id="5128" name="Google Shape;5128;p294"/>
          <p:cNvPicPr preferRelativeResize="0"/>
          <p:nvPr/>
        </p:nvPicPr>
        <p:blipFill>
          <a:blip r:embed="rId3">
            <a:alphaModFix/>
          </a:blip>
          <a:stretch>
            <a:fillRect/>
          </a:stretch>
        </p:blipFill>
        <p:spPr>
          <a:xfrm>
            <a:off x="0" y="0"/>
            <a:ext cx="9144000" cy="5143500"/>
          </a:xfrm>
          <a:prstGeom prst="rect">
            <a:avLst/>
          </a:prstGeom>
          <a:noFill/>
          <a:ln>
            <a:noFill/>
          </a:ln>
        </p:spPr>
      </p:pic>
      <p:sp>
        <p:nvSpPr>
          <p:cNvPr id="5129" name="Google Shape;5129;p294"/>
          <p:cNvSpPr/>
          <p:nvPr/>
        </p:nvSpPr>
        <p:spPr>
          <a:xfrm>
            <a:off x="280800" y="274450"/>
            <a:ext cx="1229095" cy="151200"/>
          </a:xfrm>
          <a:prstGeom prst="rect">
            <a:avLst/>
          </a:prstGeom>
        </p:spPr>
        <p:txBody>
          <a:bodyPr>
            <a:prstTxWarp prst="textPlain"/>
          </a:bodyPr>
          <a:lstStyle/>
          <a:p>
            <a:pPr lvl="0" algn="ctr"/>
            <a:r>
              <a:rPr b="1" i="0">
                <a:ln>
                  <a:noFill/>
                </a:ln>
                <a:gradFill>
                  <a:gsLst>
                    <a:gs pos="0">
                      <a:srgbClr val="93F5EC"/>
                    </a:gs>
                    <a:gs pos="100000">
                      <a:srgbClr val="A77BF3"/>
                    </a:gs>
                  </a:gsLst>
                  <a:lin ang="0" scaled="0"/>
                </a:gradFill>
                <a:latin typeface="Arial"/>
              </a:rPr>
              <a:t>What's Next!</a:t>
            </a:r>
          </a:p>
        </p:txBody>
      </p:sp>
      <p:sp>
        <p:nvSpPr>
          <p:cNvPr id="5130" name="Google Shape;5130;p294"/>
          <p:cNvSpPr/>
          <p:nvPr/>
        </p:nvSpPr>
        <p:spPr>
          <a:xfrm>
            <a:off x="280800" y="3602650"/>
            <a:ext cx="979870" cy="151200"/>
          </a:xfrm>
          <a:prstGeom prst="rect">
            <a:avLst/>
          </a:prstGeom>
        </p:spPr>
        <p:txBody>
          <a:bodyPr>
            <a:prstTxWarp prst="textPlain"/>
          </a:bodyPr>
          <a:lstStyle/>
          <a:p>
            <a:pPr lvl="0" algn="ctr"/>
            <a:r>
              <a:rPr b="1" i="0">
                <a:ln>
                  <a:noFill/>
                </a:ln>
                <a:gradFill>
                  <a:gsLst>
                    <a:gs pos="0">
                      <a:srgbClr val="D2A8FF"/>
                    </a:gs>
                    <a:gs pos="50000">
                      <a:srgbClr val="F778BA"/>
                    </a:gs>
                    <a:gs pos="100000">
                      <a:srgbClr val="FF7B72"/>
                    </a:gs>
                  </a:gsLst>
                  <a:lin ang="0" scaled="0"/>
                </a:gradFill>
                <a:latin typeface="Arial"/>
              </a:rPr>
              <a:t>Facilitator</a:t>
            </a:r>
          </a:p>
        </p:txBody>
      </p:sp>
      <p:sp>
        <p:nvSpPr>
          <p:cNvPr id="5131" name="Google Shape;5131;p294"/>
          <p:cNvSpPr txBox="1"/>
          <p:nvPr/>
        </p:nvSpPr>
        <p:spPr>
          <a:xfrm>
            <a:off x="6741807"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8B939E"/>
              </a:buClr>
              <a:buSzPts val="700"/>
              <a:buFont typeface="Arial"/>
              <a:buNone/>
            </a:pPr>
            <a:r>
              <a:rPr i="0" lang="en" sz="700" u="none" cap="none" strike="noStrike">
                <a:solidFill>
                  <a:srgbClr val="8B939E"/>
                </a:solidFill>
                <a:latin typeface="Roboto Mono"/>
                <a:ea typeface="Roboto Mono"/>
                <a:cs typeface="Roboto Mono"/>
                <a:sym typeface="Roboto Mono"/>
              </a:rPr>
              <a:t>@</a:t>
            </a:r>
            <a:r>
              <a:rPr lang="en" sz="700">
                <a:solidFill>
                  <a:srgbClr val="8B939E"/>
                </a:solidFill>
                <a:latin typeface="Roboto Mono"/>
                <a:ea typeface="Roboto Mono"/>
                <a:cs typeface="Roboto Mono"/>
                <a:sym typeface="Roboto Mono"/>
              </a:rPr>
              <a:t>aimstory / @alexjabs</a:t>
            </a:r>
            <a:endParaRPr sz="700">
              <a:latin typeface="Roboto Mono"/>
              <a:ea typeface="Roboto Mono"/>
              <a:cs typeface="Roboto Mono"/>
              <a:sym typeface="Roboto Mono"/>
            </a:endParaRPr>
          </a:p>
        </p:txBody>
      </p:sp>
      <p:sp>
        <p:nvSpPr>
          <p:cNvPr id="5132" name="Google Shape;5132;p294"/>
          <p:cNvSpPr/>
          <p:nvPr/>
        </p:nvSpPr>
        <p:spPr>
          <a:xfrm>
            <a:off x="364723" y="757826"/>
            <a:ext cx="110799" cy="118773"/>
          </a:xfrm>
          <a:custGeom>
            <a:rect b="b" l="l" r="r" t="t"/>
            <a:pathLst>
              <a:path extrusionOk="0" h="2370" w="2211">
                <a:moveTo>
                  <a:pt x="549" y="0"/>
                </a:moveTo>
                <a:cubicBezTo>
                  <a:pt x="600" y="0"/>
                  <a:pt x="633" y="34"/>
                  <a:pt x="633" y="76"/>
                </a:cubicBezTo>
                <a:lnTo>
                  <a:pt x="633" y="321"/>
                </a:lnTo>
                <a:lnTo>
                  <a:pt x="1578" y="321"/>
                </a:lnTo>
                <a:lnTo>
                  <a:pt x="1578" y="76"/>
                </a:lnTo>
                <a:cubicBezTo>
                  <a:pt x="1578" y="34"/>
                  <a:pt x="1612" y="0"/>
                  <a:pt x="1662" y="0"/>
                </a:cubicBezTo>
                <a:cubicBezTo>
                  <a:pt x="1704" y="0"/>
                  <a:pt x="1738" y="34"/>
                  <a:pt x="1738" y="76"/>
                </a:cubicBezTo>
                <a:lnTo>
                  <a:pt x="1738" y="321"/>
                </a:lnTo>
                <a:lnTo>
                  <a:pt x="2025" y="321"/>
                </a:lnTo>
                <a:cubicBezTo>
                  <a:pt x="2126" y="321"/>
                  <a:pt x="2210" y="397"/>
                  <a:pt x="2210" y="498"/>
                </a:cubicBezTo>
                <a:lnTo>
                  <a:pt x="2210" y="2184"/>
                </a:lnTo>
                <a:cubicBezTo>
                  <a:pt x="2210" y="2286"/>
                  <a:pt x="2126" y="2370"/>
                  <a:pt x="2025" y="2370"/>
                </a:cubicBezTo>
                <a:lnTo>
                  <a:pt x="186" y="2370"/>
                </a:lnTo>
                <a:cubicBezTo>
                  <a:pt x="85" y="2370"/>
                  <a:pt x="1" y="2286"/>
                  <a:pt x="1" y="2184"/>
                </a:cubicBezTo>
                <a:lnTo>
                  <a:pt x="1" y="498"/>
                </a:lnTo>
                <a:cubicBezTo>
                  <a:pt x="1" y="397"/>
                  <a:pt x="85" y="321"/>
                  <a:pt x="186" y="321"/>
                </a:cubicBezTo>
                <a:lnTo>
                  <a:pt x="473" y="321"/>
                </a:lnTo>
                <a:lnTo>
                  <a:pt x="473" y="76"/>
                </a:lnTo>
                <a:cubicBezTo>
                  <a:pt x="473" y="34"/>
                  <a:pt x="507" y="0"/>
                  <a:pt x="549" y="0"/>
                </a:cubicBezTo>
                <a:close/>
                <a:moveTo>
                  <a:pt x="186" y="472"/>
                </a:moveTo>
                <a:cubicBezTo>
                  <a:pt x="170" y="472"/>
                  <a:pt x="161" y="489"/>
                  <a:pt x="161" y="498"/>
                </a:cubicBezTo>
                <a:lnTo>
                  <a:pt x="161" y="844"/>
                </a:lnTo>
                <a:lnTo>
                  <a:pt x="2059" y="844"/>
                </a:lnTo>
                <a:lnTo>
                  <a:pt x="2059" y="498"/>
                </a:lnTo>
                <a:cubicBezTo>
                  <a:pt x="2059" y="489"/>
                  <a:pt x="2042" y="472"/>
                  <a:pt x="2025" y="472"/>
                </a:cubicBezTo>
                <a:close/>
                <a:moveTo>
                  <a:pt x="2059" y="1004"/>
                </a:moveTo>
                <a:lnTo>
                  <a:pt x="161" y="1004"/>
                </a:lnTo>
                <a:lnTo>
                  <a:pt x="161" y="2184"/>
                </a:lnTo>
                <a:cubicBezTo>
                  <a:pt x="161" y="2201"/>
                  <a:pt x="170" y="2218"/>
                  <a:pt x="186" y="2218"/>
                </a:cubicBezTo>
                <a:lnTo>
                  <a:pt x="2025" y="2218"/>
                </a:lnTo>
                <a:cubicBezTo>
                  <a:pt x="2042" y="2218"/>
                  <a:pt x="2059" y="2201"/>
                  <a:pt x="2059" y="218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3" name="Google Shape;5133;p294"/>
          <p:cNvSpPr/>
          <p:nvPr/>
        </p:nvSpPr>
        <p:spPr>
          <a:xfrm>
            <a:off x="6021174" y="0"/>
            <a:ext cx="3122700" cy="5143500"/>
          </a:xfrm>
          <a:prstGeom prst="roundRect">
            <a:avLst>
              <a:gd fmla="val 0" name="adj"/>
            </a:avLst>
          </a:prstGeom>
          <a:solidFill>
            <a:srgbClr val="040D22"/>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b="1" sz="1000">
              <a:solidFill>
                <a:srgbClr val="FFFFFF"/>
              </a:solidFill>
              <a:latin typeface="Roboto Mono"/>
              <a:ea typeface="Roboto Mono"/>
              <a:cs typeface="Roboto Mono"/>
              <a:sym typeface="Roboto Mono"/>
            </a:endParaRPr>
          </a:p>
        </p:txBody>
      </p:sp>
      <p:sp>
        <p:nvSpPr>
          <p:cNvPr id="5134" name="Google Shape;5134;p294"/>
          <p:cNvSpPr/>
          <p:nvPr/>
        </p:nvSpPr>
        <p:spPr>
          <a:xfrm>
            <a:off x="6858963" y="1016263"/>
            <a:ext cx="1447200" cy="1447200"/>
          </a:xfrm>
          <a:prstGeom prst="ellipse">
            <a:avLst/>
          </a:prstGeom>
          <a:gradFill>
            <a:gsLst>
              <a:gs pos="0">
                <a:srgbClr val="56D364"/>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294"/>
          <p:cNvSpPr/>
          <p:nvPr/>
        </p:nvSpPr>
        <p:spPr>
          <a:xfrm>
            <a:off x="6877231" y="1034553"/>
            <a:ext cx="1410600" cy="14106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294"/>
          <p:cNvSpPr/>
          <p:nvPr/>
        </p:nvSpPr>
        <p:spPr>
          <a:xfrm>
            <a:off x="6858967" y="274450"/>
            <a:ext cx="1447166" cy="192116"/>
          </a:xfrm>
          <a:prstGeom prst="rect">
            <a:avLst/>
          </a:prstGeom>
        </p:spPr>
        <p:txBody>
          <a:bodyPr>
            <a:prstTxWarp prst="textPlain"/>
          </a:bodyPr>
          <a:lstStyle/>
          <a:p>
            <a:pPr lvl="0" algn="ctr"/>
            <a:r>
              <a:rPr b="1" i="0">
                <a:ln>
                  <a:noFill/>
                </a:ln>
                <a:gradFill>
                  <a:gsLst>
                    <a:gs pos="0">
                      <a:srgbClr val="56D364"/>
                    </a:gs>
                    <a:gs pos="100000">
                      <a:srgbClr val="79C0FF"/>
                    </a:gs>
                  </a:gsLst>
                  <a:lin ang="0" scaled="0"/>
                </a:gradFill>
                <a:latin typeface="Arial"/>
              </a:rPr>
              <a:t>Guest Speaker</a:t>
            </a:r>
          </a:p>
        </p:txBody>
      </p:sp>
      <p:pic>
        <p:nvPicPr>
          <p:cNvPr descr="preencoded.png" id="5137" name="Google Shape;5137;p294"/>
          <p:cNvPicPr preferRelativeResize="0"/>
          <p:nvPr/>
        </p:nvPicPr>
        <p:blipFill rotWithShape="1">
          <a:blip r:embed="rId4">
            <a:alphaModFix/>
          </a:blip>
          <a:srcRect b="0" l="4306" r="0" t="0"/>
          <a:stretch/>
        </p:blipFill>
        <p:spPr>
          <a:xfrm flipH="1">
            <a:off x="6021176" y="0"/>
            <a:ext cx="3122699" cy="5143500"/>
          </a:xfrm>
          <a:prstGeom prst="rect">
            <a:avLst/>
          </a:prstGeom>
          <a:noFill/>
          <a:ln>
            <a:noFill/>
          </a:ln>
        </p:spPr>
      </p:pic>
      <p:sp>
        <p:nvSpPr>
          <p:cNvPr id="5138" name="Google Shape;5138;p294"/>
          <p:cNvSpPr/>
          <p:nvPr/>
        </p:nvSpPr>
        <p:spPr>
          <a:xfrm>
            <a:off x="280800" y="3965775"/>
            <a:ext cx="2168700" cy="452400"/>
          </a:xfrm>
          <a:prstGeom prst="roundRect">
            <a:avLst>
              <a:gd fmla="val 6975" name="adj"/>
            </a:avLst>
          </a:prstGeom>
          <a:solidFill>
            <a:srgbClr val="797EF9">
              <a:alpha val="16670"/>
            </a:srgbClr>
          </a:solidFill>
          <a:ln cap="flat" cmpd="sng" w="9525">
            <a:solidFill>
              <a:srgbClr val="797EF9"/>
            </a:solidFill>
            <a:prstDash val="solid"/>
            <a:round/>
            <a:headEnd len="sm" w="sm" type="none"/>
            <a:tailEnd len="sm" w="sm" type="none"/>
          </a:ln>
        </p:spPr>
        <p:txBody>
          <a:bodyPr anchorCtr="0" anchor="ctr" bIns="91425" lIns="320025" spcFirstLastPara="1" rIns="91425" wrap="square" tIns="91425">
            <a:noAutofit/>
          </a:bodyPr>
          <a:lstStyle/>
          <a:p>
            <a:pPr indent="0" lvl="0" marL="0" rtl="0" algn="l">
              <a:lnSpc>
                <a:spcPct val="100000"/>
              </a:lnSpc>
              <a:spcBef>
                <a:spcPts val="0"/>
              </a:spcBef>
              <a:spcAft>
                <a:spcPts val="0"/>
              </a:spcAft>
              <a:buNone/>
            </a:pPr>
            <a:r>
              <a:t/>
            </a:r>
            <a:endParaRPr sz="800">
              <a:solidFill>
                <a:srgbClr val="797EF9"/>
              </a:solidFill>
              <a:latin typeface="Roboto Mono"/>
              <a:ea typeface="Roboto Mono"/>
              <a:cs typeface="Roboto Mono"/>
              <a:sym typeface="Roboto Mono"/>
            </a:endParaRPr>
          </a:p>
        </p:txBody>
      </p:sp>
      <p:sp>
        <p:nvSpPr>
          <p:cNvPr id="5139" name="Google Shape;5139;p294" title="Facilitator Name"/>
          <p:cNvSpPr txBox="1"/>
          <p:nvPr>
            <p:ph type="title"/>
          </p:nvPr>
        </p:nvSpPr>
        <p:spPr>
          <a:xfrm>
            <a:off x="280800" y="2311329"/>
            <a:ext cx="5003700" cy="799500"/>
          </a:xfrm>
          <a:prstGeom prst="rect">
            <a:avLst/>
          </a:prstGeom>
          <a:noFill/>
          <a:ln>
            <a:noFill/>
          </a:ln>
        </p:spPr>
        <p:txBody>
          <a:bodyPr anchorCtr="0" anchor="t" bIns="0" lIns="0" spcFirstLastPara="1" rIns="0" wrap="square" tIns="0">
            <a:noAutofit/>
          </a:bodyPr>
          <a:lstStyle>
            <a:lvl1pPr lvl="0" rtl="0">
              <a:lnSpc>
                <a:spcPct val="125000"/>
              </a:lnSpc>
              <a:spcBef>
                <a:spcPts val="0"/>
              </a:spcBef>
              <a:spcAft>
                <a:spcPts val="0"/>
              </a:spcAft>
              <a:buClr>
                <a:schemeClr val="lt2"/>
              </a:buClr>
              <a:buSzPts val="1400"/>
              <a:buNone/>
              <a:defRPr>
                <a:solidFill>
                  <a:schemeClr val="lt2"/>
                </a:solidFill>
              </a:defRPr>
            </a:lvl1pPr>
            <a:lvl2pPr lvl="1" rtl="0">
              <a:lnSpc>
                <a:spcPct val="125000"/>
              </a:lnSpc>
              <a:spcBef>
                <a:spcPts val="0"/>
              </a:spcBef>
              <a:spcAft>
                <a:spcPts val="0"/>
              </a:spcAft>
              <a:buClr>
                <a:schemeClr val="lt2"/>
              </a:buClr>
              <a:buSzPts val="1400"/>
              <a:buNone/>
              <a:defRPr>
                <a:solidFill>
                  <a:schemeClr val="lt2"/>
                </a:solidFill>
              </a:defRPr>
            </a:lvl2pPr>
            <a:lvl3pPr lvl="2" rtl="0">
              <a:lnSpc>
                <a:spcPct val="125000"/>
              </a:lnSpc>
              <a:spcBef>
                <a:spcPts val="0"/>
              </a:spcBef>
              <a:spcAft>
                <a:spcPts val="0"/>
              </a:spcAft>
              <a:buClr>
                <a:schemeClr val="lt2"/>
              </a:buClr>
              <a:buSzPts val="1400"/>
              <a:buNone/>
              <a:defRPr>
                <a:solidFill>
                  <a:schemeClr val="lt2"/>
                </a:solidFill>
              </a:defRPr>
            </a:lvl3pPr>
            <a:lvl4pPr lvl="3" rtl="0">
              <a:lnSpc>
                <a:spcPct val="125000"/>
              </a:lnSpc>
              <a:spcBef>
                <a:spcPts val="0"/>
              </a:spcBef>
              <a:spcAft>
                <a:spcPts val="0"/>
              </a:spcAft>
              <a:buClr>
                <a:schemeClr val="lt2"/>
              </a:buClr>
              <a:buSzPts val="1400"/>
              <a:buNone/>
              <a:defRPr>
                <a:solidFill>
                  <a:schemeClr val="lt2"/>
                </a:solidFill>
              </a:defRPr>
            </a:lvl4pPr>
            <a:lvl5pPr lvl="4" rtl="0">
              <a:lnSpc>
                <a:spcPct val="125000"/>
              </a:lnSpc>
              <a:spcBef>
                <a:spcPts val="0"/>
              </a:spcBef>
              <a:spcAft>
                <a:spcPts val="0"/>
              </a:spcAft>
              <a:buClr>
                <a:schemeClr val="lt2"/>
              </a:buClr>
              <a:buSzPts val="1400"/>
              <a:buNone/>
              <a:defRPr>
                <a:solidFill>
                  <a:schemeClr val="lt2"/>
                </a:solidFill>
              </a:defRPr>
            </a:lvl5pPr>
            <a:lvl6pPr lvl="5" rtl="0">
              <a:lnSpc>
                <a:spcPct val="125000"/>
              </a:lnSpc>
              <a:spcBef>
                <a:spcPts val="0"/>
              </a:spcBef>
              <a:spcAft>
                <a:spcPts val="0"/>
              </a:spcAft>
              <a:buClr>
                <a:schemeClr val="lt2"/>
              </a:buClr>
              <a:buSzPts val="1400"/>
              <a:buNone/>
              <a:defRPr>
                <a:solidFill>
                  <a:schemeClr val="lt2"/>
                </a:solidFill>
              </a:defRPr>
            </a:lvl6pPr>
            <a:lvl7pPr lvl="6" rtl="0">
              <a:lnSpc>
                <a:spcPct val="125000"/>
              </a:lnSpc>
              <a:spcBef>
                <a:spcPts val="0"/>
              </a:spcBef>
              <a:spcAft>
                <a:spcPts val="0"/>
              </a:spcAft>
              <a:buClr>
                <a:schemeClr val="lt2"/>
              </a:buClr>
              <a:buSzPts val="1400"/>
              <a:buNone/>
              <a:defRPr>
                <a:solidFill>
                  <a:schemeClr val="lt2"/>
                </a:solidFill>
              </a:defRPr>
            </a:lvl7pPr>
            <a:lvl8pPr lvl="7" rtl="0">
              <a:lnSpc>
                <a:spcPct val="125000"/>
              </a:lnSpc>
              <a:spcBef>
                <a:spcPts val="0"/>
              </a:spcBef>
              <a:spcAft>
                <a:spcPts val="0"/>
              </a:spcAft>
              <a:buClr>
                <a:schemeClr val="lt2"/>
              </a:buClr>
              <a:buSzPts val="1400"/>
              <a:buNone/>
              <a:defRPr>
                <a:solidFill>
                  <a:schemeClr val="lt2"/>
                </a:solidFill>
              </a:defRPr>
            </a:lvl8pPr>
            <a:lvl9pPr lvl="8" rtl="0">
              <a:lnSpc>
                <a:spcPct val="125000"/>
              </a:lnSpc>
              <a:spcBef>
                <a:spcPts val="0"/>
              </a:spcBef>
              <a:spcAft>
                <a:spcPts val="0"/>
              </a:spcAft>
              <a:buClr>
                <a:schemeClr val="lt2"/>
              </a:buClr>
              <a:buSzPts val="1400"/>
              <a:buNone/>
              <a:defRPr>
                <a:solidFill>
                  <a:schemeClr val="lt2"/>
                </a:solidFill>
              </a:defRPr>
            </a:lvl9pPr>
          </a:lstStyle>
          <a:p/>
        </p:txBody>
      </p:sp>
      <p:sp>
        <p:nvSpPr>
          <p:cNvPr id="5140" name="Google Shape;5140;p294" title="Facilitator Name"/>
          <p:cNvSpPr txBox="1"/>
          <p:nvPr>
            <p:ph idx="2" type="title"/>
          </p:nvPr>
        </p:nvSpPr>
        <p:spPr>
          <a:xfrm>
            <a:off x="615250" y="4077321"/>
            <a:ext cx="2004000" cy="1254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1000"/>
              <a:buNone/>
              <a:defRPr b="1" sz="1000">
                <a:solidFill>
                  <a:schemeClr val="lt1"/>
                </a:solidFill>
              </a:defRPr>
            </a:lvl1pPr>
            <a:lvl2pPr lvl="1" rtl="0">
              <a:lnSpc>
                <a:spcPct val="80000"/>
              </a:lnSpc>
              <a:spcBef>
                <a:spcPts val="0"/>
              </a:spcBef>
              <a:spcAft>
                <a:spcPts val="0"/>
              </a:spcAft>
              <a:buClr>
                <a:schemeClr val="lt1"/>
              </a:buClr>
              <a:buSzPts val="1000"/>
              <a:buNone/>
              <a:defRPr b="1" sz="1000">
                <a:solidFill>
                  <a:schemeClr val="lt1"/>
                </a:solidFill>
              </a:defRPr>
            </a:lvl2pPr>
            <a:lvl3pPr lvl="2" rtl="0">
              <a:lnSpc>
                <a:spcPct val="80000"/>
              </a:lnSpc>
              <a:spcBef>
                <a:spcPts val="0"/>
              </a:spcBef>
              <a:spcAft>
                <a:spcPts val="0"/>
              </a:spcAft>
              <a:buClr>
                <a:schemeClr val="lt1"/>
              </a:buClr>
              <a:buSzPts val="1000"/>
              <a:buNone/>
              <a:defRPr b="1" sz="1000">
                <a:solidFill>
                  <a:schemeClr val="lt1"/>
                </a:solidFill>
              </a:defRPr>
            </a:lvl3pPr>
            <a:lvl4pPr lvl="3" rtl="0">
              <a:lnSpc>
                <a:spcPct val="80000"/>
              </a:lnSpc>
              <a:spcBef>
                <a:spcPts val="0"/>
              </a:spcBef>
              <a:spcAft>
                <a:spcPts val="0"/>
              </a:spcAft>
              <a:buClr>
                <a:schemeClr val="lt1"/>
              </a:buClr>
              <a:buSzPts val="1000"/>
              <a:buNone/>
              <a:defRPr b="1" sz="1000">
                <a:solidFill>
                  <a:schemeClr val="lt1"/>
                </a:solidFill>
              </a:defRPr>
            </a:lvl4pPr>
            <a:lvl5pPr lvl="4" rtl="0">
              <a:lnSpc>
                <a:spcPct val="80000"/>
              </a:lnSpc>
              <a:spcBef>
                <a:spcPts val="0"/>
              </a:spcBef>
              <a:spcAft>
                <a:spcPts val="0"/>
              </a:spcAft>
              <a:buClr>
                <a:schemeClr val="lt1"/>
              </a:buClr>
              <a:buSzPts val="1000"/>
              <a:buNone/>
              <a:defRPr b="1" sz="1000">
                <a:solidFill>
                  <a:schemeClr val="lt1"/>
                </a:solidFill>
              </a:defRPr>
            </a:lvl5pPr>
            <a:lvl6pPr lvl="5" rtl="0">
              <a:lnSpc>
                <a:spcPct val="80000"/>
              </a:lnSpc>
              <a:spcBef>
                <a:spcPts val="0"/>
              </a:spcBef>
              <a:spcAft>
                <a:spcPts val="0"/>
              </a:spcAft>
              <a:buClr>
                <a:schemeClr val="lt1"/>
              </a:buClr>
              <a:buSzPts val="1000"/>
              <a:buNone/>
              <a:defRPr b="1" sz="1000">
                <a:solidFill>
                  <a:schemeClr val="lt1"/>
                </a:solidFill>
              </a:defRPr>
            </a:lvl6pPr>
            <a:lvl7pPr lvl="6" rtl="0">
              <a:lnSpc>
                <a:spcPct val="80000"/>
              </a:lnSpc>
              <a:spcBef>
                <a:spcPts val="0"/>
              </a:spcBef>
              <a:spcAft>
                <a:spcPts val="0"/>
              </a:spcAft>
              <a:buClr>
                <a:schemeClr val="lt1"/>
              </a:buClr>
              <a:buSzPts val="1000"/>
              <a:buNone/>
              <a:defRPr b="1" sz="1000">
                <a:solidFill>
                  <a:schemeClr val="lt1"/>
                </a:solidFill>
              </a:defRPr>
            </a:lvl7pPr>
            <a:lvl8pPr lvl="7" rtl="0">
              <a:lnSpc>
                <a:spcPct val="80000"/>
              </a:lnSpc>
              <a:spcBef>
                <a:spcPts val="0"/>
              </a:spcBef>
              <a:spcAft>
                <a:spcPts val="0"/>
              </a:spcAft>
              <a:buClr>
                <a:schemeClr val="lt1"/>
              </a:buClr>
              <a:buSzPts val="1000"/>
              <a:buNone/>
              <a:defRPr b="1" sz="1000">
                <a:solidFill>
                  <a:schemeClr val="lt1"/>
                </a:solidFill>
              </a:defRPr>
            </a:lvl8pPr>
            <a:lvl9pPr lvl="8" rtl="0">
              <a:lnSpc>
                <a:spcPct val="80000"/>
              </a:lnSpc>
              <a:spcBef>
                <a:spcPts val="0"/>
              </a:spcBef>
              <a:spcAft>
                <a:spcPts val="0"/>
              </a:spcAft>
              <a:buClr>
                <a:schemeClr val="lt1"/>
              </a:buClr>
              <a:buSzPts val="1000"/>
              <a:buNone/>
              <a:defRPr b="1" sz="1000">
                <a:solidFill>
                  <a:schemeClr val="lt1"/>
                </a:solidFill>
              </a:defRPr>
            </a:lvl9pPr>
          </a:lstStyle>
          <a:p/>
        </p:txBody>
      </p:sp>
      <p:sp>
        <p:nvSpPr>
          <p:cNvPr id="5141" name="Google Shape;5141;p294" title="Facilitator Name"/>
          <p:cNvSpPr txBox="1"/>
          <p:nvPr>
            <p:ph idx="3" type="title"/>
          </p:nvPr>
        </p:nvSpPr>
        <p:spPr>
          <a:xfrm>
            <a:off x="615250" y="4227961"/>
            <a:ext cx="2004000" cy="1254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accent5"/>
              </a:buClr>
              <a:buSzPts val="800"/>
              <a:buNone/>
              <a:defRPr b="1" sz="800">
                <a:solidFill>
                  <a:schemeClr val="accent5"/>
                </a:solidFill>
              </a:defRPr>
            </a:lvl1pPr>
            <a:lvl2pPr lvl="1" rtl="0">
              <a:lnSpc>
                <a:spcPct val="80000"/>
              </a:lnSpc>
              <a:spcBef>
                <a:spcPts val="0"/>
              </a:spcBef>
              <a:spcAft>
                <a:spcPts val="0"/>
              </a:spcAft>
              <a:buClr>
                <a:schemeClr val="accent5"/>
              </a:buClr>
              <a:buSzPts val="800"/>
              <a:buNone/>
              <a:defRPr b="1" sz="800">
                <a:solidFill>
                  <a:schemeClr val="accent5"/>
                </a:solidFill>
              </a:defRPr>
            </a:lvl2pPr>
            <a:lvl3pPr lvl="2" rtl="0">
              <a:lnSpc>
                <a:spcPct val="80000"/>
              </a:lnSpc>
              <a:spcBef>
                <a:spcPts val="0"/>
              </a:spcBef>
              <a:spcAft>
                <a:spcPts val="0"/>
              </a:spcAft>
              <a:buClr>
                <a:schemeClr val="accent5"/>
              </a:buClr>
              <a:buSzPts val="800"/>
              <a:buNone/>
              <a:defRPr b="1" sz="800">
                <a:solidFill>
                  <a:schemeClr val="accent5"/>
                </a:solidFill>
              </a:defRPr>
            </a:lvl3pPr>
            <a:lvl4pPr lvl="3" rtl="0">
              <a:lnSpc>
                <a:spcPct val="80000"/>
              </a:lnSpc>
              <a:spcBef>
                <a:spcPts val="0"/>
              </a:spcBef>
              <a:spcAft>
                <a:spcPts val="0"/>
              </a:spcAft>
              <a:buClr>
                <a:schemeClr val="accent5"/>
              </a:buClr>
              <a:buSzPts val="800"/>
              <a:buNone/>
              <a:defRPr b="1" sz="800">
                <a:solidFill>
                  <a:schemeClr val="accent5"/>
                </a:solidFill>
              </a:defRPr>
            </a:lvl4pPr>
            <a:lvl5pPr lvl="4" rtl="0">
              <a:lnSpc>
                <a:spcPct val="80000"/>
              </a:lnSpc>
              <a:spcBef>
                <a:spcPts val="0"/>
              </a:spcBef>
              <a:spcAft>
                <a:spcPts val="0"/>
              </a:spcAft>
              <a:buClr>
                <a:schemeClr val="accent5"/>
              </a:buClr>
              <a:buSzPts val="800"/>
              <a:buNone/>
              <a:defRPr b="1" sz="800">
                <a:solidFill>
                  <a:schemeClr val="accent5"/>
                </a:solidFill>
              </a:defRPr>
            </a:lvl5pPr>
            <a:lvl6pPr lvl="5" rtl="0">
              <a:lnSpc>
                <a:spcPct val="80000"/>
              </a:lnSpc>
              <a:spcBef>
                <a:spcPts val="0"/>
              </a:spcBef>
              <a:spcAft>
                <a:spcPts val="0"/>
              </a:spcAft>
              <a:buClr>
                <a:schemeClr val="accent5"/>
              </a:buClr>
              <a:buSzPts val="800"/>
              <a:buNone/>
              <a:defRPr b="1" sz="800">
                <a:solidFill>
                  <a:schemeClr val="accent5"/>
                </a:solidFill>
              </a:defRPr>
            </a:lvl6pPr>
            <a:lvl7pPr lvl="6" rtl="0">
              <a:lnSpc>
                <a:spcPct val="80000"/>
              </a:lnSpc>
              <a:spcBef>
                <a:spcPts val="0"/>
              </a:spcBef>
              <a:spcAft>
                <a:spcPts val="0"/>
              </a:spcAft>
              <a:buClr>
                <a:schemeClr val="accent5"/>
              </a:buClr>
              <a:buSzPts val="800"/>
              <a:buNone/>
              <a:defRPr b="1" sz="800">
                <a:solidFill>
                  <a:schemeClr val="accent5"/>
                </a:solidFill>
              </a:defRPr>
            </a:lvl7pPr>
            <a:lvl8pPr lvl="7" rtl="0">
              <a:lnSpc>
                <a:spcPct val="80000"/>
              </a:lnSpc>
              <a:spcBef>
                <a:spcPts val="0"/>
              </a:spcBef>
              <a:spcAft>
                <a:spcPts val="0"/>
              </a:spcAft>
              <a:buClr>
                <a:schemeClr val="accent5"/>
              </a:buClr>
              <a:buSzPts val="800"/>
              <a:buNone/>
              <a:defRPr b="1" sz="800">
                <a:solidFill>
                  <a:schemeClr val="accent5"/>
                </a:solidFill>
              </a:defRPr>
            </a:lvl8pPr>
            <a:lvl9pPr lvl="8" rtl="0">
              <a:lnSpc>
                <a:spcPct val="80000"/>
              </a:lnSpc>
              <a:spcBef>
                <a:spcPts val="0"/>
              </a:spcBef>
              <a:spcAft>
                <a:spcPts val="0"/>
              </a:spcAft>
              <a:buClr>
                <a:schemeClr val="accent5"/>
              </a:buClr>
              <a:buSzPts val="800"/>
              <a:buNone/>
              <a:defRPr b="1" sz="800">
                <a:solidFill>
                  <a:schemeClr val="accent5"/>
                </a:solidFill>
              </a:defRPr>
            </a:lvl9pPr>
          </a:lstStyle>
          <a:p/>
        </p:txBody>
      </p:sp>
      <p:sp>
        <p:nvSpPr>
          <p:cNvPr id="5142" name="Google Shape;5142;p294"/>
          <p:cNvSpPr/>
          <p:nvPr>
            <p:ph idx="4" type="pic"/>
          </p:nvPr>
        </p:nvSpPr>
        <p:spPr>
          <a:xfrm>
            <a:off x="351675" y="4092825"/>
            <a:ext cx="198300" cy="198300"/>
          </a:xfrm>
          <a:prstGeom prst="ellipse">
            <a:avLst/>
          </a:prstGeom>
          <a:noFill/>
          <a:ln>
            <a:noFill/>
          </a:ln>
        </p:spPr>
      </p:sp>
      <p:sp>
        <p:nvSpPr>
          <p:cNvPr id="5143" name="Google Shape;5143;p294"/>
          <p:cNvSpPr/>
          <p:nvPr>
            <p:ph idx="5" type="pic"/>
          </p:nvPr>
        </p:nvSpPr>
        <p:spPr>
          <a:xfrm>
            <a:off x="6920275" y="1077725"/>
            <a:ext cx="1324500" cy="1324500"/>
          </a:xfrm>
          <a:prstGeom prst="ellipse">
            <a:avLst/>
          </a:prstGeom>
          <a:noFill/>
          <a:ln>
            <a:noFill/>
          </a:ln>
        </p:spPr>
      </p:sp>
      <p:sp>
        <p:nvSpPr>
          <p:cNvPr id="5144" name="Google Shape;5144;p294" title="Facilitator Name"/>
          <p:cNvSpPr txBox="1"/>
          <p:nvPr>
            <p:ph idx="6" type="title"/>
          </p:nvPr>
        </p:nvSpPr>
        <p:spPr>
          <a:xfrm>
            <a:off x="6339325" y="2627675"/>
            <a:ext cx="2486400" cy="483000"/>
          </a:xfrm>
          <a:prstGeom prst="rect">
            <a:avLst/>
          </a:prstGeom>
          <a:noFill/>
          <a:ln>
            <a:noFill/>
          </a:ln>
        </p:spPr>
        <p:txBody>
          <a:bodyPr anchorCtr="0" anchor="t" bIns="0" lIns="0" spcFirstLastPara="1" rIns="0" wrap="square" tIns="0">
            <a:noAutofit/>
          </a:bodyPr>
          <a:lstStyle>
            <a:lvl1pPr lvl="0" rtl="0" algn="ctr">
              <a:lnSpc>
                <a:spcPct val="80000"/>
              </a:lnSpc>
              <a:spcBef>
                <a:spcPts val="0"/>
              </a:spcBef>
              <a:spcAft>
                <a:spcPts val="0"/>
              </a:spcAft>
              <a:buClr>
                <a:schemeClr val="lt1"/>
              </a:buClr>
              <a:buSzPts val="2000"/>
              <a:buNone/>
              <a:defRPr b="1" sz="2000">
                <a:solidFill>
                  <a:schemeClr val="lt1"/>
                </a:solidFill>
              </a:defRPr>
            </a:lvl1pPr>
            <a:lvl2pPr lvl="1" rtl="0" algn="ctr">
              <a:lnSpc>
                <a:spcPct val="80000"/>
              </a:lnSpc>
              <a:spcBef>
                <a:spcPts val="0"/>
              </a:spcBef>
              <a:spcAft>
                <a:spcPts val="0"/>
              </a:spcAft>
              <a:buClr>
                <a:schemeClr val="lt1"/>
              </a:buClr>
              <a:buSzPts val="2000"/>
              <a:buNone/>
              <a:defRPr b="1" sz="2000">
                <a:solidFill>
                  <a:schemeClr val="lt1"/>
                </a:solidFill>
              </a:defRPr>
            </a:lvl2pPr>
            <a:lvl3pPr lvl="2" rtl="0" algn="ctr">
              <a:lnSpc>
                <a:spcPct val="80000"/>
              </a:lnSpc>
              <a:spcBef>
                <a:spcPts val="0"/>
              </a:spcBef>
              <a:spcAft>
                <a:spcPts val="0"/>
              </a:spcAft>
              <a:buClr>
                <a:schemeClr val="lt1"/>
              </a:buClr>
              <a:buSzPts val="2000"/>
              <a:buNone/>
              <a:defRPr b="1" sz="2000">
                <a:solidFill>
                  <a:schemeClr val="lt1"/>
                </a:solidFill>
              </a:defRPr>
            </a:lvl3pPr>
            <a:lvl4pPr lvl="3" rtl="0" algn="ctr">
              <a:lnSpc>
                <a:spcPct val="80000"/>
              </a:lnSpc>
              <a:spcBef>
                <a:spcPts val="0"/>
              </a:spcBef>
              <a:spcAft>
                <a:spcPts val="0"/>
              </a:spcAft>
              <a:buClr>
                <a:schemeClr val="lt1"/>
              </a:buClr>
              <a:buSzPts val="2000"/>
              <a:buNone/>
              <a:defRPr b="1" sz="2000">
                <a:solidFill>
                  <a:schemeClr val="lt1"/>
                </a:solidFill>
              </a:defRPr>
            </a:lvl4pPr>
            <a:lvl5pPr lvl="4" rtl="0" algn="ctr">
              <a:lnSpc>
                <a:spcPct val="80000"/>
              </a:lnSpc>
              <a:spcBef>
                <a:spcPts val="0"/>
              </a:spcBef>
              <a:spcAft>
                <a:spcPts val="0"/>
              </a:spcAft>
              <a:buClr>
                <a:schemeClr val="lt1"/>
              </a:buClr>
              <a:buSzPts val="2000"/>
              <a:buNone/>
              <a:defRPr b="1" sz="2000">
                <a:solidFill>
                  <a:schemeClr val="lt1"/>
                </a:solidFill>
              </a:defRPr>
            </a:lvl5pPr>
            <a:lvl6pPr lvl="5" rtl="0" algn="ctr">
              <a:lnSpc>
                <a:spcPct val="80000"/>
              </a:lnSpc>
              <a:spcBef>
                <a:spcPts val="0"/>
              </a:spcBef>
              <a:spcAft>
                <a:spcPts val="0"/>
              </a:spcAft>
              <a:buClr>
                <a:schemeClr val="lt1"/>
              </a:buClr>
              <a:buSzPts val="2000"/>
              <a:buNone/>
              <a:defRPr b="1" sz="2000">
                <a:solidFill>
                  <a:schemeClr val="lt1"/>
                </a:solidFill>
              </a:defRPr>
            </a:lvl6pPr>
            <a:lvl7pPr lvl="6" rtl="0" algn="ctr">
              <a:lnSpc>
                <a:spcPct val="80000"/>
              </a:lnSpc>
              <a:spcBef>
                <a:spcPts val="0"/>
              </a:spcBef>
              <a:spcAft>
                <a:spcPts val="0"/>
              </a:spcAft>
              <a:buClr>
                <a:schemeClr val="lt1"/>
              </a:buClr>
              <a:buSzPts val="2000"/>
              <a:buNone/>
              <a:defRPr b="1" sz="2000">
                <a:solidFill>
                  <a:schemeClr val="lt1"/>
                </a:solidFill>
              </a:defRPr>
            </a:lvl7pPr>
            <a:lvl8pPr lvl="7" rtl="0" algn="ctr">
              <a:lnSpc>
                <a:spcPct val="80000"/>
              </a:lnSpc>
              <a:spcBef>
                <a:spcPts val="0"/>
              </a:spcBef>
              <a:spcAft>
                <a:spcPts val="0"/>
              </a:spcAft>
              <a:buClr>
                <a:schemeClr val="lt1"/>
              </a:buClr>
              <a:buSzPts val="2000"/>
              <a:buNone/>
              <a:defRPr b="1" sz="2000">
                <a:solidFill>
                  <a:schemeClr val="lt1"/>
                </a:solidFill>
              </a:defRPr>
            </a:lvl8pPr>
            <a:lvl9pPr lvl="8" rtl="0" algn="ctr">
              <a:lnSpc>
                <a:spcPct val="80000"/>
              </a:lnSpc>
              <a:spcBef>
                <a:spcPts val="0"/>
              </a:spcBef>
              <a:spcAft>
                <a:spcPts val="0"/>
              </a:spcAft>
              <a:buClr>
                <a:schemeClr val="lt1"/>
              </a:buClr>
              <a:buSzPts val="2000"/>
              <a:buNone/>
              <a:defRPr b="1" sz="2000">
                <a:solidFill>
                  <a:schemeClr val="lt1"/>
                </a:solidFill>
              </a:defRPr>
            </a:lvl9pPr>
          </a:lstStyle>
          <a:p/>
        </p:txBody>
      </p:sp>
      <p:sp>
        <p:nvSpPr>
          <p:cNvPr id="5145" name="Google Shape;5145;p294" title="Facilitator Name"/>
          <p:cNvSpPr txBox="1"/>
          <p:nvPr>
            <p:ph idx="7" type="title"/>
          </p:nvPr>
        </p:nvSpPr>
        <p:spPr>
          <a:xfrm>
            <a:off x="6276375" y="3508868"/>
            <a:ext cx="2612400" cy="2253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1200"/>
              <a:buFont typeface="Roboto Mono"/>
              <a:buNone/>
              <a:defRPr b="1" sz="1200">
                <a:solidFill>
                  <a:schemeClr val="lt1"/>
                </a:solidFill>
                <a:latin typeface="Roboto Mono"/>
                <a:ea typeface="Roboto Mono"/>
                <a:cs typeface="Roboto Mono"/>
                <a:sym typeface="Roboto Mono"/>
              </a:defRPr>
            </a:lvl1pPr>
            <a:lvl2pPr lvl="1"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146" name="Google Shape;5146;p294" title="Facilitator Name"/>
          <p:cNvSpPr txBox="1"/>
          <p:nvPr>
            <p:ph idx="8" type="title"/>
          </p:nvPr>
        </p:nvSpPr>
        <p:spPr>
          <a:xfrm>
            <a:off x="6276375" y="3721544"/>
            <a:ext cx="2612400" cy="2253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lt2"/>
              </a:buClr>
              <a:buSzPts val="1200"/>
              <a:buFont typeface="Roboto Mono"/>
              <a:buNone/>
              <a:defRPr sz="1200">
                <a:solidFill>
                  <a:schemeClr val="lt2"/>
                </a:solidFill>
                <a:latin typeface="Roboto Mono"/>
                <a:ea typeface="Roboto Mono"/>
                <a:cs typeface="Roboto Mono"/>
                <a:sym typeface="Roboto Mono"/>
              </a:defRPr>
            </a:lvl1pPr>
            <a:lvl2pPr lvl="1"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147" name="Google Shape;5147;p294"/>
          <p:cNvSpPr/>
          <p:nvPr/>
        </p:nvSpPr>
        <p:spPr>
          <a:xfrm>
            <a:off x="280800" y="696900"/>
            <a:ext cx="1776300" cy="252900"/>
          </a:xfrm>
          <a:prstGeom prst="roundRect">
            <a:avLst>
              <a:gd fmla="val 15174" name="adj"/>
            </a:avLst>
          </a:prstGeom>
          <a:solidFill>
            <a:srgbClr val="FFFFFF">
              <a:alpha val="7140"/>
            </a:srgbClr>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b="1" sz="1000">
              <a:solidFill>
                <a:schemeClr val="lt1"/>
              </a:solidFill>
              <a:latin typeface="Roboto Mono"/>
              <a:ea typeface="Roboto Mono"/>
              <a:cs typeface="Roboto Mono"/>
              <a:sym typeface="Roboto Mono"/>
            </a:endParaRPr>
          </a:p>
        </p:txBody>
      </p:sp>
      <p:sp>
        <p:nvSpPr>
          <p:cNvPr id="5148" name="Google Shape;5148;p294" title="Facilitator Name"/>
          <p:cNvSpPr txBox="1"/>
          <p:nvPr>
            <p:ph idx="9" type="title"/>
          </p:nvPr>
        </p:nvSpPr>
        <p:spPr>
          <a:xfrm>
            <a:off x="280800" y="1180775"/>
            <a:ext cx="5003700" cy="941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4000"/>
              <a:buNone/>
              <a:defRPr b="1" sz="4000">
                <a:solidFill>
                  <a:schemeClr val="lt1"/>
                </a:solidFill>
              </a:defRPr>
            </a:lvl1pPr>
            <a:lvl2pPr lvl="1" rtl="0">
              <a:lnSpc>
                <a:spcPct val="80000"/>
              </a:lnSpc>
              <a:spcBef>
                <a:spcPts val="0"/>
              </a:spcBef>
              <a:spcAft>
                <a:spcPts val="0"/>
              </a:spcAft>
              <a:buClr>
                <a:schemeClr val="lt1"/>
              </a:buClr>
              <a:buSzPts val="4000"/>
              <a:buNone/>
              <a:defRPr b="1" sz="4000">
                <a:solidFill>
                  <a:schemeClr val="lt1"/>
                </a:solidFill>
              </a:defRPr>
            </a:lvl2pPr>
            <a:lvl3pPr lvl="2" rtl="0">
              <a:lnSpc>
                <a:spcPct val="80000"/>
              </a:lnSpc>
              <a:spcBef>
                <a:spcPts val="0"/>
              </a:spcBef>
              <a:spcAft>
                <a:spcPts val="0"/>
              </a:spcAft>
              <a:buClr>
                <a:schemeClr val="lt1"/>
              </a:buClr>
              <a:buSzPts val="4000"/>
              <a:buNone/>
              <a:defRPr b="1" sz="4000">
                <a:solidFill>
                  <a:schemeClr val="lt1"/>
                </a:solidFill>
              </a:defRPr>
            </a:lvl3pPr>
            <a:lvl4pPr lvl="3" rtl="0">
              <a:lnSpc>
                <a:spcPct val="80000"/>
              </a:lnSpc>
              <a:spcBef>
                <a:spcPts val="0"/>
              </a:spcBef>
              <a:spcAft>
                <a:spcPts val="0"/>
              </a:spcAft>
              <a:buClr>
                <a:schemeClr val="lt1"/>
              </a:buClr>
              <a:buSzPts val="4000"/>
              <a:buNone/>
              <a:defRPr b="1" sz="4000">
                <a:solidFill>
                  <a:schemeClr val="lt1"/>
                </a:solidFill>
              </a:defRPr>
            </a:lvl4pPr>
            <a:lvl5pPr lvl="4" rtl="0">
              <a:lnSpc>
                <a:spcPct val="80000"/>
              </a:lnSpc>
              <a:spcBef>
                <a:spcPts val="0"/>
              </a:spcBef>
              <a:spcAft>
                <a:spcPts val="0"/>
              </a:spcAft>
              <a:buClr>
                <a:schemeClr val="lt1"/>
              </a:buClr>
              <a:buSzPts val="4000"/>
              <a:buNone/>
              <a:defRPr b="1" sz="4000">
                <a:solidFill>
                  <a:schemeClr val="lt1"/>
                </a:solidFill>
              </a:defRPr>
            </a:lvl5pPr>
            <a:lvl6pPr lvl="5" rtl="0">
              <a:lnSpc>
                <a:spcPct val="80000"/>
              </a:lnSpc>
              <a:spcBef>
                <a:spcPts val="0"/>
              </a:spcBef>
              <a:spcAft>
                <a:spcPts val="0"/>
              </a:spcAft>
              <a:buClr>
                <a:schemeClr val="lt1"/>
              </a:buClr>
              <a:buSzPts val="4000"/>
              <a:buNone/>
              <a:defRPr b="1" sz="4000">
                <a:solidFill>
                  <a:schemeClr val="lt1"/>
                </a:solidFill>
              </a:defRPr>
            </a:lvl6pPr>
            <a:lvl7pPr lvl="6" rtl="0">
              <a:lnSpc>
                <a:spcPct val="80000"/>
              </a:lnSpc>
              <a:spcBef>
                <a:spcPts val="0"/>
              </a:spcBef>
              <a:spcAft>
                <a:spcPts val="0"/>
              </a:spcAft>
              <a:buClr>
                <a:schemeClr val="lt1"/>
              </a:buClr>
              <a:buSzPts val="4000"/>
              <a:buNone/>
              <a:defRPr b="1" sz="4000">
                <a:solidFill>
                  <a:schemeClr val="lt1"/>
                </a:solidFill>
              </a:defRPr>
            </a:lvl7pPr>
            <a:lvl8pPr lvl="7" rtl="0">
              <a:lnSpc>
                <a:spcPct val="80000"/>
              </a:lnSpc>
              <a:spcBef>
                <a:spcPts val="0"/>
              </a:spcBef>
              <a:spcAft>
                <a:spcPts val="0"/>
              </a:spcAft>
              <a:buClr>
                <a:schemeClr val="lt1"/>
              </a:buClr>
              <a:buSzPts val="4000"/>
              <a:buNone/>
              <a:defRPr b="1" sz="4000">
                <a:solidFill>
                  <a:schemeClr val="lt1"/>
                </a:solidFill>
              </a:defRPr>
            </a:lvl8pPr>
            <a:lvl9pPr lvl="8" rtl="0">
              <a:lnSpc>
                <a:spcPct val="80000"/>
              </a:lnSpc>
              <a:spcBef>
                <a:spcPts val="0"/>
              </a:spcBef>
              <a:spcAft>
                <a:spcPts val="0"/>
              </a:spcAft>
              <a:buClr>
                <a:schemeClr val="lt1"/>
              </a:buClr>
              <a:buSzPts val="4000"/>
              <a:buNone/>
              <a:defRPr b="1" sz="4000">
                <a:solidFill>
                  <a:schemeClr val="lt1"/>
                </a:solidFill>
              </a:defRPr>
            </a:lvl9pPr>
          </a:lstStyle>
          <a:p/>
        </p:txBody>
      </p:sp>
      <p:sp>
        <p:nvSpPr>
          <p:cNvPr id="5149" name="Google Shape;5149;p294" title="Facilitator Name"/>
          <p:cNvSpPr txBox="1"/>
          <p:nvPr>
            <p:ph idx="13" type="title"/>
          </p:nvPr>
        </p:nvSpPr>
        <p:spPr>
          <a:xfrm>
            <a:off x="549975" y="697067"/>
            <a:ext cx="2092800" cy="268500"/>
          </a:xfrm>
          <a:prstGeom prst="rect">
            <a:avLst/>
          </a:prstGeom>
          <a:noFill/>
          <a:ln>
            <a:noFill/>
          </a:ln>
        </p:spPr>
        <p:txBody>
          <a:bodyPr anchorCtr="0" anchor="ctr" bIns="0" lIns="0" spcFirstLastPara="1" rIns="0" wrap="square" tIns="0">
            <a:noAutofit/>
          </a:bodyPr>
          <a:lstStyle>
            <a:lvl1pPr lvl="0" rtl="0">
              <a:lnSpc>
                <a:spcPct val="80000"/>
              </a:lnSpc>
              <a:spcBef>
                <a:spcPts val="0"/>
              </a:spcBef>
              <a:spcAft>
                <a:spcPts val="0"/>
              </a:spcAft>
              <a:buClr>
                <a:schemeClr val="lt1"/>
              </a:buClr>
              <a:buSzPts val="1000"/>
              <a:buNone/>
              <a:defRPr b="1" sz="1000">
                <a:solidFill>
                  <a:schemeClr val="lt1"/>
                </a:solidFill>
              </a:defRPr>
            </a:lvl1pPr>
            <a:lvl2pPr lvl="1" rtl="0">
              <a:lnSpc>
                <a:spcPct val="80000"/>
              </a:lnSpc>
              <a:spcBef>
                <a:spcPts val="0"/>
              </a:spcBef>
              <a:spcAft>
                <a:spcPts val="0"/>
              </a:spcAft>
              <a:buClr>
                <a:schemeClr val="lt1"/>
              </a:buClr>
              <a:buSzPts val="1000"/>
              <a:buNone/>
              <a:defRPr b="1" sz="1000">
                <a:solidFill>
                  <a:schemeClr val="lt1"/>
                </a:solidFill>
              </a:defRPr>
            </a:lvl2pPr>
            <a:lvl3pPr lvl="2" rtl="0">
              <a:lnSpc>
                <a:spcPct val="80000"/>
              </a:lnSpc>
              <a:spcBef>
                <a:spcPts val="0"/>
              </a:spcBef>
              <a:spcAft>
                <a:spcPts val="0"/>
              </a:spcAft>
              <a:buClr>
                <a:schemeClr val="lt1"/>
              </a:buClr>
              <a:buSzPts val="1000"/>
              <a:buNone/>
              <a:defRPr b="1" sz="1000">
                <a:solidFill>
                  <a:schemeClr val="lt1"/>
                </a:solidFill>
              </a:defRPr>
            </a:lvl3pPr>
            <a:lvl4pPr lvl="3" rtl="0">
              <a:lnSpc>
                <a:spcPct val="80000"/>
              </a:lnSpc>
              <a:spcBef>
                <a:spcPts val="0"/>
              </a:spcBef>
              <a:spcAft>
                <a:spcPts val="0"/>
              </a:spcAft>
              <a:buClr>
                <a:schemeClr val="lt1"/>
              </a:buClr>
              <a:buSzPts val="1000"/>
              <a:buNone/>
              <a:defRPr b="1" sz="1000">
                <a:solidFill>
                  <a:schemeClr val="lt1"/>
                </a:solidFill>
              </a:defRPr>
            </a:lvl4pPr>
            <a:lvl5pPr lvl="4" rtl="0">
              <a:lnSpc>
                <a:spcPct val="80000"/>
              </a:lnSpc>
              <a:spcBef>
                <a:spcPts val="0"/>
              </a:spcBef>
              <a:spcAft>
                <a:spcPts val="0"/>
              </a:spcAft>
              <a:buClr>
                <a:schemeClr val="lt1"/>
              </a:buClr>
              <a:buSzPts val="1000"/>
              <a:buNone/>
              <a:defRPr b="1" sz="1000">
                <a:solidFill>
                  <a:schemeClr val="lt1"/>
                </a:solidFill>
              </a:defRPr>
            </a:lvl5pPr>
            <a:lvl6pPr lvl="5" rtl="0">
              <a:lnSpc>
                <a:spcPct val="80000"/>
              </a:lnSpc>
              <a:spcBef>
                <a:spcPts val="0"/>
              </a:spcBef>
              <a:spcAft>
                <a:spcPts val="0"/>
              </a:spcAft>
              <a:buClr>
                <a:schemeClr val="lt1"/>
              </a:buClr>
              <a:buSzPts val="1000"/>
              <a:buNone/>
              <a:defRPr b="1" sz="1000">
                <a:solidFill>
                  <a:schemeClr val="lt1"/>
                </a:solidFill>
              </a:defRPr>
            </a:lvl6pPr>
            <a:lvl7pPr lvl="6" rtl="0">
              <a:lnSpc>
                <a:spcPct val="80000"/>
              </a:lnSpc>
              <a:spcBef>
                <a:spcPts val="0"/>
              </a:spcBef>
              <a:spcAft>
                <a:spcPts val="0"/>
              </a:spcAft>
              <a:buClr>
                <a:schemeClr val="lt1"/>
              </a:buClr>
              <a:buSzPts val="1000"/>
              <a:buNone/>
              <a:defRPr b="1" sz="1000">
                <a:solidFill>
                  <a:schemeClr val="lt1"/>
                </a:solidFill>
              </a:defRPr>
            </a:lvl7pPr>
            <a:lvl8pPr lvl="7" rtl="0">
              <a:lnSpc>
                <a:spcPct val="80000"/>
              </a:lnSpc>
              <a:spcBef>
                <a:spcPts val="0"/>
              </a:spcBef>
              <a:spcAft>
                <a:spcPts val="0"/>
              </a:spcAft>
              <a:buClr>
                <a:schemeClr val="lt1"/>
              </a:buClr>
              <a:buSzPts val="1000"/>
              <a:buNone/>
              <a:defRPr b="1" sz="1000">
                <a:solidFill>
                  <a:schemeClr val="lt1"/>
                </a:solidFill>
              </a:defRPr>
            </a:lvl8pPr>
            <a:lvl9pPr lvl="8" rtl="0">
              <a:lnSpc>
                <a:spcPct val="80000"/>
              </a:lnSpc>
              <a:spcBef>
                <a:spcPts val="0"/>
              </a:spcBef>
              <a:spcAft>
                <a:spcPts val="0"/>
              </a:spcAft>
              <a:buClr>
                <a:schemeClr val="lt1"/>
              </a:buClr>
              <a:buSzPts val="1000"/>
              <a:buNone/>
              <a:defRPr b="1" sz="1000">
                <a:solidFill>
                  <a:schemeClr val="lt1"/>
                </a:solidFill>
              </a:defRPr>
            </a:lvl9pPr>
          </a:lstStyle>
          <a:p/>
        </p:txBody>
      </p:sp>
      <p:sp>
        <p:nvSpPr>
          <p:cNvPr id="5150" name="Google Shape;5150;p294" title="Facilitator Name"/>
          <p:cNvSpPr txBox="1"/>
          <p:nvPr>
            <p:ph idx="14" type="title"/>
          </p:nvPr>
        </p:nvSpPr>
        <p:spPr>
          <a:xfrm>
            <a:off x="6339325" y="3174253"/>
            <a:ext cx="2486400" cy="151200"/>
          </a:xfrm>
          <a:prstGeom prst="rect">
            <a:avLst/>
          </a:prstGeom>
          <a:noFill/>
          <a:ln>
            <a:noFill/>
          </a:ln>
        </p:spPr>
        <p:txBody>
          <a:bodyPr anchorCtr="0" anchor="t" bIns="0" lIns="0" spcFirstLastPara="1" rIns="0" wrap="square" tIns="0">
            <a:noAutofit/>
          </a:bodyPr>
          <a:lstStyle>
            <a:lvl1pPr lvl="0" rtl="0" algn="ctr">
              <a:lnSpc>
                <a:spcPct val="80000"/>
              </a:lnSpc>
              <a:spcBef>
                <a:spcPts val="0"/>
              </a:spcBef>
              <a:spcAft>
                <a:spcPts val="0"/>
              </a:spcAft>
              <a:buClr>
                <a:schemeClr val="accent6"/>
              </a:buClr>
              <a:buSzPts val="1200"/>
              <a:buNone/>
              <a:defRPr b="1" sz="1200">
                <a:solidFill>
                  <a:schemeClr val="accent6"/>
                </a:solidFill>
              </a:defRPr>
            </a:lvl1pPr>
            <a:lvl2pPr lvl="1" rtl="0" algn="ctr">
              <a:lnSpc>
                <a:spcPct val="80000"/>
              </a:lnSpc>
              <a:spcBef>
                <a:spcPts val="0"/>
              </a:spcBef>
              <a:spcAft>
                <a:spcPts val="0"/>
              </a:spcAft>
              <a:buClr>
                <a:schemeClr val="accent6"/>
              </a:buClr>
              <a:buSzPts val="1400"/>
              <a:buNone/>
              <a:defRPr b="1">
                <a:solidFill>
                  <a:schemeClr val="accent6"/>
                </a:solidFill>
              </a:defRPr>
            </a:lvl2pPr>
            <a:lvl3pPr lvl="2" rtl="0" algn="ctr">
              <a:lnSpc>
                <a:spcPct val="80000"/>
              </a:lnSpc>
              <a:spcBef>
                <a:spcPts val="0"/>
              </a:spcBef>
              <a:spcAft>
                <a:spcPts val="0"/>
              </a:spcAft>
              <a:buClr>
                <a:schemeClr val="accent6"/>
              </a:buClr>
              <a:buSzPts val="1400"/>
              <a:buNone/>
              <a:defRPr b="1">
                <a:solidFill>
                  <a:schemeClr val="accent6"/>
                </a:solidFill>
              </a:defRPr>
            </a:lvl3pPr>
            <a:lvl4pPr lvl="3" rtl="0" algn="ctr">
              <a:lnSpc>
                <a:spcPct val="80000"/>
              </a:lnSpc>
              <a:spcBef>
                <a:spcPts val="0"/>
              </a:spcBef>
              <a:spcAft>
                <a:spcPts val="0"/>
              </a:spcAft>
              <a:buClr>
                <a:schemeClr val="accent6"/>
              </a:buClr>
              <a:buSzPts val="1400"/>
              <a:buNone/>
              <a:defRPr b="1">
                <a:solidFill>
                  <a:schemeClr val="accent6"/>
                </a:solidFill>
              </a:defRPr>
            </a:lvl4pPr>
            <a:lvl5pPr lvl="4" rtl="0" algn="ctr">
              <a:lnSpc>
                <a:spcPct val="80000"/>
              </a:lnSpc>
              <a:spcBef>
                <a:spcPts val="0"/>
              </a:spcBef>
              <a:spcAft>
                <a:spcPts val="0"/>
              </a:spcAft>
              <a:buClr>
                <a:schemeClr val="accent6"/>
              </a:buClr>
              <a:buSzPts val="1400"/>
              <a:buNone/>
              <a:defRPr b="1">
                <a:solidFill>
                  <a:schemeClr val="accent6"/>
                </a:solidFill>
              </a:defRPr>
            </a:lvl5pPr>
            <a:lvl6pPr lvl="5" rtl="0" algn="ctr">
              <a:lnSpc>
                <a:spcPct val="80000"/>
              </a:lnSpc>
              <a:spcBef>
                <a:spcPts val="0"/>
              </a:spcBef>
              <a:spcAft>
                <a:spcPts val="0"/>
              </a:spcAft>
              <a:buClr>
                <a:schemeClr val="accent6"/>
              </a:buClr>
              <a:buSzPts val="1400"/>
              <a:buNone/>
              <a:defRPr b="1">
                <a:solidFill>
                  <a:schemeClr val="accent6"/>
                </a:solidFill>
              </a:defRPr>
            </a:lvl6pPr>
            <a:lvl7pPr lvl="6" rtl="0" algn="ctr">
              <a:lnSpc>
                <a:spcPct val="80000"/>
              </a:lnSpc>
              <a:spcBef>
                <a:spcPts val="0"/>
              </a:spcBef>
              <a:spcAft>
                <a:spcPts val="0"/>
              </a:spcAft>
              <a:buClr>
                <a:schemeClr val="accent6"/>
              </a:buClr>
              <a:buSzPts val="1400"/>
              <a:buNone/>
              <a:defRPr b="1">
                <a:solidFill>
                  <a:schemeClr val="accent6"/>
                </a:solidFill>
              </a:defRPr>
            </a:lvl7pPr>
            <a:lvl8pPr lvl="7" rtl="0" algn="ctr">
              <a:lnSpc>
                <a:spcPct val="80000"/>
              </a:lnSpc>
              <a:spcBef>
                <a:spcPts val="0"/>
              </a:spcBef>
              <a:spcAft>
                <a:spcPts val="0"/>
              </a:spcAft>
              <a:buClr>
                <a:schemeClr val="accent6"/>
              </a:buClr>
              <a:buSzPts val="1400"/>
              <a:buNone/>
              <a:defRPr b="1">
                <a:solidFill>
                  <a:schemeClr val="accent6"/>
                </a:solidFill>
              </a:defRPr>
            </a:lvl8pPr>
            <a:lvl9pPr lvl="8" rtl="0" algn="ctr">
              <a:lnSpc>
                <a:spcPct val="80000"/>
              </a:lnSpc>
              <a:spcBef>
                <a:spcPts val="0"/>
              </a:spcBef>
              <a:spcAft>
                <a:spcPts val="0"/>
              </a:spcAft>
              <a:buClr>
                <a:schemeClr val="accent6"/>
              </a:buClr>
              <a:buSzPts val="1400"/>
              <a:buNone/>
              <a:defRPr b="1">
                <a:solidFill>
                  <a:schemeClr val="accent6"/>
                </a:solidFill>
              </a:defRPr>
            </a:lvl9pPr>
          </a:lstStyle>
          <a:p/>
        </p:txBody>
      </p:sp>
      <p:sp>
        <p:nvSpPr>
          <p:cNvPr id="5151" name="Google Shape;5151;p294"/>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rgbClr val="576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4292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Section title center">
  <p:cSld name="Section title center_3">
    <p:spTree>
      <p:nvGrpSpPr>
        <p:cNvPr id="263" name="Shape 263"/>
        <p:cNvGrpSpPr/>
        <p:nvPr/>
      </p:nvGrpSpPr>
      <p:grpSpPr>
        <a:xfrm>
          <a:off x="0" y="0"/>
          <a:ext cx="0" cy="0"/>
          <a:chOff x="0" y="0"/>
          <a:chExt cx="0" cy="0"/>
        </a:xfrm>
      </p:grpSpPr>
      <p:sp>
        <p:nvSpPr>
          <p:cNvPr id="264" name="Google Shape;264;p30"/>
          <p:cNvSpPr txBox="1"/>
          <p:nvPr>
            <p:ph type="title"/>
          </p:nvPr>
        </p:nvSpPr>
        <p:spPr>
          <a:xfrm>
            <a:off x="666750" y="2785625"/>
            <a:ext cx="7810500" cy="5952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265" name="Google Shape;265;p30"/>
          <p:cNvSpPr/>
          <p:nvPr/>
        </p:nvSpPr>
        <p:spPr>
          <a:xfrm>
            <a:off x="3886200" y="1087364"/>
            <a:ext cx="1371600" cy="13716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66" name="Google Shape;266;p30"/>
          <p:cNvSpPr txBox="1"/>
          <p:nvPr>
            <p:ph idx="1" type="subTitle"/>
          </p:nvPr>
        </p:nvSpPr>
        <p:spPr>
          <a:xfrm>
            <a:off x="667500" y="3461836"/>
            <a:ext cx="7809000" cy="594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s-Next">
  <p:cSld name="TITLE_1_1_1_1_1_5_1">
    <p:bg>
      <p:bgPr>
        <a:solidFill>
          <a:srgbClr val="040D22"/>
        </a:solidFill>
      </p:bgPr>
    </p:bg>
    <p:spTree>
      <p:nvGrpSpPr>
        <p:cNvPr id="5152" name="Shape 5152"/>
        <p:cNvGrpSpPr/>
        <p:nvPr/>
      </p:nvGrpSpPr>
      <p:grpSpPr>
        <a:xfrm>
          <a:off x="0" y="0"/>
          <a:ext cx="0" cy="0"/>
          <a:chOff x="0" y="0"/>
          <a:chExt cx="0" cy="0"/>
        </a:xfrm>
      </p:grpSpPr>
      <p:pic>
        <p:nvPicPr>
          <p:cNvPr id="5153" name="Google Shape;5153;p295"/>
          <p:cNvPicPr preferRelativeResize="0"/>
          <p:nvPr/>
        </p:nvPicPr>
        <p:blipFill rotWithShape="1">
          <a:blip r:embed="rId2">
            <a:alphaModFix/>
          </a:blip>
          <a:srcRect b="-3042" l="0" r="1652" t="6768"/>
          <a:stretch/>
        </p:blipFill>
        <p:spPr>
          <a:xfrm>
            <a:off x="4648850" y="0"/>
            <a:ext cx="4342749" cy="4821276"/>
          </a:xfrm>
          <a:prstGeom prst="rect">
            <a:avLst/>
          </a:prstGeom>
          <a:noFill/>
          <a:ln>
            <a:noFill/>
          </a:ln>
        </p:spPr>
      </p:pic>
      <p:pic>
        <p:nvPicPr>
          <p:cNvPr id="5154" name="Google Shape;5154;p295"/>
          <p:cNvPicPr preferRelativeResize="0"/>
          <p:nvPr/>
        </p:nvPicPr>
        <p:blipFill>
          <a:blip r:embed="rId3">
            <a:alphaModFix/>
          </a:blip>
          <a:stretch>
            <a:fillRect/>
          </a:stretch>
        </p:blipFill>
        <p:spPr>
          <a:xfrm>
            <a:off x="0" y="6311"/>
            <a:ext cx="9144000" cy="5143500"/>
          </a:xfrm>
          <a:prstGeom prst="rect">
            <a:avLst/>
          </a:prstGeom>
          <a:noFill/>
          <a:ln>
            <a:noFill/>
          </a:ln>
        </p:spPr>
      </p:pic>
      <p:sp>
        <p:nvSpPr>
          <p:cNvPr id="5155" name="Google Shape;5155;p295"/>
          <p:cNvSpPr/>
          <p:nvPr/>
        </p:nvSpPr>
        <p:spPr>
          <a:xfrm>
            <a:off x="280800" y="274450"/>
            <a:ext cx="1229095" cy="151200"/>
          </a:xfrm>
          <a:prstGeom prst="rect">
            <a:avLst/>
          </a:prstGeom>
        </p:spPr>
        <p:txBody>
          <a:bodyPr>
            <a:prstTxWarp prst="textPlain"/>
          </a:bodyPr>
          <a:lstStyle/>
          <a:p>
            <a:pPr lvl="0" algn="ctr"/>
            <a:r>
              <a:rPr b="1" i="0">
                <a:ln>
                  <a:noFill/>
                </a:ln>
                <a:gradFill>
                  <a:gsLst>
                    <a:gs pos="0">
                      <a:srgbClr val="93F5EC"/>
                    </a:gs>
                    <a:gs pos="100000">
                      <a:srgbClr val="A77BF3"/>
                    </a:gs>
                  </a:gsLst>
                  <a:lin ang="0" scaled="0"/>
                </a:gradFill>
                <a:latin typeface="Arial"/>
              </a:rPr>
              <a:t>What's Next!</a:t>
            </a:r>
          </a:p>
        </p:txBody>
      </p:sp>
      <p:sp>
        <p:nvSpPr>
          <p:cNvPr id="5156" name="Google Shape;5156;p295"/>
          <p:cNvSpPr/>
          <p:nvPr/>
        </p:nvSpPr>
        <p:spPr>
          <a:xfrm>
            <a:off x="280800" y="3602650"/>
            <a:ext cx="979870" cy="151200"/>
          </a:xfrm>
          <a:prstGeom prst="rect">
            <a:avLst/>
          </a:prstGeom>
        </p:spPr>
        <p:txBody>
          <a:bodyPr>
            <a:prstTxWarp prst="textPlain"/>
          </a:bodyPr>
          <a:lstStyle/>
          <a:p>
            <a:pPr lvl="0" algn="ctr"/>
            <a:r>
              <a:rPr b="1" i="0">
                <a:ln>
                  <a:noFill/>
                </a:ln>
                <a:gradFill>
                  <a:gsLst>
                    <a:gs pos="0">
                      <a:srgbClr val="D2A8FF"/>
                    </a:gs>
                    <a:gs pos="50000">
                      <a:srgbClr val="F778BA"/>
                    </a:gs>
                    <a:gs pos="100000">
                      <a:srgbClr val="FF7B72"/>
                    </a:gs>
                  </a:gsLst>
                  <a:lin ang="0" scaled="0"/>
                </a:gradFill>
                <a:latin typeface="Arial"/>
              </a:rPr>
              <a:t>Facilitator</a:t>
            </a:r>
          </a:p>
        </p:txBody>
      </p:sp>
      <p:sp>
        <p:nvSpPr>
          <p:cNvPr id="5157" name="Google Shape;5157;p295"/>
          <p:cNvSpPr/>
          <p:nvPr/>
        </p:nvSpPr>
        <p:spPr>
          <a:xfrm>
            <a:off x="280800" y="696900"/>
            <a:ext cx="1776300" cy="252900"/>
          </a:xfrm>
          <a:prstGeom prst="roundRect">
            <a:avLst>
              <a:gd fmla="val 15174" name="adj"/>
            </a:avLst>
          </a:prstGeom>
          <a:solidFill>
            <a:srgbClr val="FFFFFF">
              <a:alpha val="7140"/>
            </a:srgbClr>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b="1" sz="1000">
              <a:solidFill>
                <a:schemeClr val="lt1"/>
              </a:solidFill>
              <a:latin typeface="Roboto Mono"/>
              <a:ea typeface="Roboto Mono"/>
              <a:cs typeface="Roboto Mono"/>
              <a:sym typeface="Roboto Mono"/>
            </a:endParaRPr>
          </a:p>
        </p:txBody>
      </p:sp>
      <p:sp>
        <p:nvSpPr>
          <p:cNvPr id="5158" name="Google Shape;5158;p295"/>
          <p:cNvSpPr/>
          <p:nvPr/>
        </p:nvSpPr>
        <p:spPr>
          <a:xfrm>
            <a:off x="364723" y="757826"/>
            <a:ext cx="110799" cy="118773"/>
          </a:xfrm>
          <a:custGeom>
            <a:rect b="b" l="l" r="r" t="t"/>
            <a:pathLst>
              <a:path extrusionOk="0" h="2370" w="2211">
                <a:moveTo>
                  <a:pt x="549" y="0"/>
                </a:moveTo>
                <a:cubicBezTo>
                  <a:pt x="600" y="0"/>
                  <a:pt x="633" y="34"/>
                  <a:pt x="633" y="76"/>
                </a:cubicBezTo>
                <a:lnTo>
                  <a:pt x="633" y="321"/>
                </a:lnTo>
                <a:lnTo>
                  <a:pt x="1578" y="321"/>
                </a:lnTo>
                <a:lnTo>
                  <a:pt x="1578" y="76"/>
                </a:lnTo>
                <a:cubicBezTo>
                  <a:pt x="1578" y="34"/>
                  <a:pt x="1612" y="0"/>
                  <a:pt x="1662" y="0"/>
                </a:cubicBezTo>
                <a:cubicBezTo>
                  <a:pt x="1704" y="0"/>
                  <a:pt x="1738" y="34"/>
                  <a:pt x="1738" y="76"/>
                </a:cubicBezTo>
                <a:lnTo>
                  <a:pt x="1738" y="321"/>
                </a:lnTo>
                <a:lnTo>
                  <a:pt x="2025" y="321"/>
                </a:lnTo>
                <a:cubicBezTo>
                  <a:pt x="2126" y="321"/>
                  <a:pt x="2210" y="397"/>
                  <a:pt x="2210" y="498"/>
                </a:cubicBezTo>
                <a:lnTo>
                  <a:pt x="2210" y="2184"/>
                </a:lnTo>
                <a:cubicBezTo>
                  <a:pt x="2210" y="2286"/>
                  <a:pt x="2126" y="2370"/>
                  <a:pt x="2025" y="2370"/>
                </a:cubicBezTo>
                <a:lnTo>
                  <a:pt x="186" y="2370"/>
                </a:lnTo>
                <a:cubicBezTo>
                  <a:pt x="85" y="2370"/>
                  <a:pt x="1" y="2286"/>
                  <a:pt x="1" y="2184"/>
                </a:cubicBezTo>
                <a:lnTo>
                  <a:pt x="1" y="498"/>
                </a:lnTo>
                <a:cubicBezTo>
                  <a:pt x="1" y="397"/>
                  <a:pt x="85" y="321"/>
                  <a:pt x="186" y="321"/>
                </a:cubicBezTo>
                <a:lnTo>
                  <a:pt x="473" y="321"/>
                </a:lnTo>
                <a:lnTo>
                  <a:pt x="473" y="76"/>
                </a:lnTo>
                <a:cubicBezTo>
                  <a:pt x="473" y="34"/>
                  <a:pt x="507" y="0"/>
                  <a:pt x="549" y="0"/>
                </a:cubicBezTo>
                <a:close/>
                <a:moveTo>
                  <a:pt x="186" y="472"/>
                </a:moveTo>
                <a:cubicBezTo>
                  <a:pt x="170" y="472"/>
                  <a:pt x="161" y="489"/>
                  <a:pt x="161" y="498"/>
                </a:cubicBezTo>
                <a:lnTo>
                  <a:pt x="161" y="844"/>
                </a:lnTo>
                <a:lnTo>
                  <a:pt x="2059" y="844"/>
                </a:lnTo>
                <a:lnTo>
                  <a:pt x="2059" y="498"/>
                </a:lnTo>
                <a:cubicBezTo>
                  <a:pt x="2059" y="489"/>
                  <a:pt x="2042" y="472"/>
                  <a:pt x="2025" y="472"/>
                </a:cubicBezTo>
                <a:close/>
                <a:moveTo>
                  <a:pt x="2059" y="1004"/>
                </a:moveTo>
                <a:lnTo>
                  <a:pt x="161" y="1004"/>
                </a:lnTo>
                <a:lnTo>
                  <a:pt x="161" y="2184"/>
                </a:lnTo>
                <a:cubicBezTo>
                  <a:pt x="161" y="2201"/>
                  <a:pt x="170" y="2218"/>
                  <a:pt x="186" y="2218"/>
                </a:cubicBezTo>
                <a:lnTo>
                  <a:pt x="2025" y="2218"/>
                </a:lnTo>
                <a:cubicBezTo>
                  <a:pt x="2042" y="2218"/>
                  <a:pt x="2059" y="2201"/>
                  <a:pt x="2059" y="218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295"/>
          <p:cNvSpPr/>
          <p:nvPr/>
        </p:nvSpPr>
        <p:spPr>
          <a:xfrm>
            <a:off x="280800" y="3965775"/>
            <a:ext cx="2168700" cy="452400"/>
          </a:xfrm>
          <a:prstGeom prst="roundRect">
            <a:avLst>
              <a:gd fmla="val 6975" name="adj"/>
            </a:avLst>
          </a:prstGeom>
          <a:solidFill>
            <a:srgbClr val="797EF9">
              <a:alpha val="16670"/>
            </a:srgbClr>
          </a:solidFill>
          <a:ln cap="flat" cmpd="sng" w="9525">
            <a:solidFill>
              <a:srgbClr val="797EF9"/>
            </a:solidFill>
            <a:prstDash val="solid"/>
            <a:round/>
            <a:headEnd len="sm" w="sm" type="none"/>
            <a:tailEnd len="sm" w="sm" type="none"/>
          </a:ln>
        </p:spPr>
        <p:txBody>
          <a:bodyPr anchorCtr="0" anchor="ctr" bIns="91425" lIns="320025" spcFirstLastPara="1" rIns="91425" wrap="square" tIns="91425">
            <a:noAutofit/>
          </a:bodyPr>
          <a:lstStyle/>
          <a:p>
            <a:pPr indent="0" lvl="0" marL="0" rtl="0" algn="l">
              <a:lnSpc>
                <a:spcPct val="100000"/>
              </a:lnSpc>
              <a:spcBef>
                <a:spcPts val="0"/>
              </a:spcBef>
              <a:spcAft>
                <a:spcPts val="0"/>
              </a:spcAft>
              <a:buNone/>
            </a:pPr>
            <a:r>
              <a:t/>
            </a:r>
            <a:endParaRPr sz="800">
              <a:solidFill>
                <a:srgbClr val="797EF9"/>
              </a:solidFill>
              <a:latin typeface="Roboto Mono"/>
              <a:ea typeface="Roboto Mono"/>
              <a:cs typeface="Roboto Mono"/>
              <a:sym typeface="Roboto Mono"/>
            </a:endParaRPr>
          </a:p>
        </p:txBody>
      </p:sp>
      <p:sp>
        <p:nvSpPr>
          <p:cNvPr id="5160" name="Google Shape;5160;p295" title="Facilitator Name"/>
          <p:cNvSpPr txBox="1"/>
          <p:nvPr>
            <p:ph type="title"/>
          </p:nvPr>
        </p:nvSpPr>
        <p:spPr>
          <a:xfrm>
            <a:off x="280800" y="1180775"/>
            <a:ext cx="5003700" cy="4830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4000"/>
              <a:buNone/>
              <a:defRPr b="1" sz="4000">
                <a:solidFill>
                  <a:schemeClr val="lt1"/>
                </a:solidFill>
              </a:defRPr>
            </a:lvl1pPr>
            <a:lvl2pPr lvl="1" rtl="0">
              <a:lnSpc>
                <a:spcPct val="80000"/>
              </a:lnSpc>
              <a:spcBef>
                <a:spcPts val="0"/>
              </a:spcBef>
              <a:spcAft>
                <a:spcPts val="0"/>
              </a:spcAft>
              <a:buClr>
                <a:schemeClr val="lt1"/>
              </a:buClr>
              <a:buSzPts val="4000"/>
              <a:buNone/>
              <a:defRPr b="1" sz="4000">
                <a:solidFill>
                  <a:schemeClr val="lt1"/>
                </a:solidFill>
              </a:defRPr>
            </a:lvl2pPr>
            <a:lvl3pPr lvl="2" rtl="0">
              <a:lnSpc>
                <a:spcPct val="80000"/>
              </a:lnSpc>
              <a:spcBef>
                <a:spcPts val="0"/>
              </a:spcBef>
              <a:spcAft>
                <a:spcPts val="0"/>
              </a:spcAft>
              <a:buClr>
                <a:schemeClr val="lt1"/>
              </a:buClr>
              <a:buSzPts val="4000"/>
              <a:buNone/>
              <a:defRPr b="1" sz="4000">
                <a:solidFill>
                  <a:schemeClr val="lt1"/>
                </a:solidFill>
              </a:defRPr>
            </a:lvl3pPr>
            <a:lvl4pPr lvl="3" rtl="0">
              <a:lnSpc>
                <a:spcPct val="80000"/>
              </a:lnSpc>
              <a:spcBef>
                <a:spcPts val="0"/>
              </a:spcBef>
              <a:spcAft>
                <a:spcPts val="0"/>
              </a:spcAft>
              <a:buClr>
                <a:schemeClr val="lt1"/>
              </a:buClr>
              <a:buSzPts val="4000"/>
              <a:buNone/>
              <a:defRPr b="1" sz="4000">
                <a:solidFill>
                  <a:schemeClr val="lt1"/>
                </a:solidFill>
              </a:defRPr>
            </a:lvl4pPr>
            <a:lvl5pPr lvl="4" rtl="0">
              <a:lnSpc>
                <a:spcPct val="80000"/>
              </a:lnSpc>
              <a:spcBef>
                <a:spcPts val="0"/>
              </a:spcBef>
              <a:spcAft>
                <a:spcPts val="0"/>
              </a:spcAft>
              <a:buClr>
                <a:schemeClr val="lt1"/>
              </a:buClr>
              <a:buSzPts val="4000"/>
              <a:buNone/>
              <a:defRPr b="1" sz="4000">
                <a:solidFill>
                  <a:schemeClr val="lt1"/>
                </a:solidFill>
              </a:defRPr>
            </a:lvl5pPr>
            <a:lvl6pPr lvl="5" rtl="0">
              <a:lnSpc>
                <a:spcPct val="80000"/>
              </a:lnSpc>
              <a:spcBef>
                <a:spcPts val="0"/>
              </a:spcBef>
              <a:spcAft>
                <a:spcPts val="0"/>
              </a:spcAft>
              <a:buClr>
                <a:schemeClr val="lt1"/>
              </a:buClr>
              <a:buSzPts val="4000"/>
              <a:buNone/>
              <a:defRPr b="1" sz="4000">
                <a:solidFill>
                  <a:schemeClr val="lt1"/>
                </a:solidFill>
              </a:defRPr>
            </a:lvl6pPr>
            <a:lvl7pPr lvl="6" rtl="0">
              <a:lnSpc>
                <a:spcPct val="80000"/>
              </a:lnSpc>
              <a:spcBef>
                <a:spcPts val="0"/>
              </a:spcBef>
              <a:spcAft>
                <a:spcPts val="0"/>
              </a:spcAft>
              <a:buClr>
                <a:schemeClr val="lt1"/>
              </a:buClr>
              <a:buSzPts val="4000"/>
              <a:buNone/>
              <a:defRPr b="1" sz="4000">
                <a:solidFill>
                  <a:schemeClr val="lt1"/>
                </a:solidFill>
              </a:defRPr>
            </a:lvl7pPr>
            <a:lvl8pPr lvl="7" rtl="0">
              <a:lnSpc>
                <a:spcPct val="80000"/>
              </a:lnSpc>
              <a:spcBef>
                <a:spcPts val="0"/>
              </a:spcBef>
              <a:spcAft>
                <a:spcPts val="0"/>
              </a:spcAft>
              <a:buClr>
                <a:schemeClr val="lt1"/>
              </a:buClr>
              <a:buSzPts val="4000"/>
              <a:buNone/>
              <a:defRPr b="1" sz="4000">
                <a:solidFill>
                  <a:schemeClr val="lt1"/>
                </a:solidFill>
              </a:defRPr>
            </a:lvl8pPr>
            <a:lvl9pPr lvl="8" rtl="0">
              <a:lnSpc>
                <a:spcPct val="80000"/>
              </a:lnSpc>
              <a:spcBef>
                <a:spcPts val="0"/>
              </a:spcBef>
              <a:spcAft>
                <a:spcPts val="0"/>
              </a:spcAft>
              <a:buClr>
                <a:schemeClr val="lt1"/>
              </a:buClr>
              <a:buSzPts val="4000"/>
              <a:buNone/>
              <a:defRPr b="1" sz="4000">
                <a:solidFill>
                  <a:schemeClr val="lt1"/>
                </a:solidFill>
              </a:defRPr>
            </a:lvl9pPr>
          </a:lstStyle>
          <a:p/>
        </p:txBody>
      </p:sp>
      <p:sp>
        <p:nvSpPr>
          <p:cNvPr id="5161" name="Google Shape;5161;p295" title="Facilitator Name"/>
          <p:cNvSpPr txBox="1"/>
          <p:nvPr>
            <p:ph idx="2" type="title"/>
          </p:nvPr>
        </p:nvSpPr>
        <p:spPr>
          <a:xfrm>
            <a:off x="280800" y="2311318"/>
            <a:ext cx="5003700" cy="483000"/>
          </a:xfrm>
          <a:prstGeom prst="rect">
            <a:avLst/>
          </a:prstGeom>
          <a:noFill/>
          <a:ln>
            <a:noFill/>
          </a:ln>
        </p:spPr>
        <p:txBody>
          <a:bodyPr anchorCtr="0" anchor="t" bIns="0" lIns="0" spcFirstLastPara="1" rIns="0" wrap="square" tIns="0">
            <a:noAutofit/>
          </a:bodyPr>
          <a:lstStyle>
            <a:lvl1pPr lvl="0" rtl="0">
              <a:lnSpc>
                <a:spcPct val="125000"/>
              </a:lnSpc>
              <a:spcBef>
                <a:spcPts val="0"/>
              </a:spcBef>
              <a:spcAft>
                <a:spcPts val="0"/>
              </a:spcAft>
              <a:buClr>
                <a:schemeClr val="lt2"/>
              </a:buClr>
              <a:buSzPts val="1400"/>
              <a:buNone/>
              <a:defRPr>
                <a:solidFill>
                  <a:schemeClr val="lt2"/>
                </a:solidFill>
              </a:defRPr>
            </a:lvl1pPr>
            <a:lvl2pPr lvl="1" rtl="0">
              <a:lnSpc>
                <a:spcPct val="125000"/>
              </a:lnSpc>
              <a:spcBef>
                <a:spcPts val="0"/>
              </a:spcBef>
              <a:spcAft>
                <a:spcPts val="0"/>
              </a:spcAft>
              <a:buClr>
                <a:schemeClr val="lt2"/>
              </a:buClr>
              <a:buSzPts val="1400"/>
              <a:buNone/>
              <a:defRPr>
                <a:solidFill>
                  <a:schemeClr val="lt2"/>
                </a:solidFill>
              </a:defRPr>
            </a:lvl2pPr>
            <a:lvl3pPr lvl="2" rtl="0">
              <a:lnSpc>
                <a:spcPct val="125000"/>
              </a:lnSpc>
              <a:spcBef>
                <a:spcPts val="0"/>
              </a:spcBef>
              <a:spcAft>
                <a:spcPts val="0"/>
              </a:spcAft>
              <a:buClr>
                <a:schemeClr val="lt2"/>
              </a:buClr>
              <a:buSzPts val="1400"/>
              <a:buNone/>
              <a:defRPr>
                <a:solidFill>
                  <a:schemeClr val="lt2"/>
                </a:solidFill>
              </a:defRPr>
            </a:lvl3pPr>
            <a:lvl4pPr lvl="3" rtl="0">
              <a:lnSpc>
                <a:spcPct val="125000"/>
              </a:lnSpc>
              <a:spcBef>
                <a:spcPts val="0"/>
              </a:spcBef>
              <a:spcAft>
                <a:spcPts val="0"/>
              </a:spcAft>
              <a:buClr>
                <a:schemeClr val="lt2"/>
              </a:buClr>
              <a:buSzPts val="1400"/>
              <a:buNone/>
              <a:defRPr>
                <a:solidFill>
                  <a:schemeClr val="lt2"/>
                </a:solidFill>
              </a:defRPr>
            </a:lvl4pPr>
            <a:lvl5pPr lvl="4" rtl="0">
              <a:lnSpc>
                <a:spcPct val="125000"/>
              </a:lnSpc>
              <a:spcBef>
                <a:spcPts val="0"/>
              </a:spcBef>
              <a:spcAft>
                <a:spcPts val="0"/>
              </a:spcAft>
              <a:buClr>
                <a:schemeClr val="lt2"/>
              </a:buClr>
              <a:buSzPts val="1400"/>
              <a:buNone/>
              <a:defRPr>
                <a:solidFill>
                  <a:schemeClr val="lt2"/>
                </a:solidFill>
              </a:defRPr>
            </a:lvl5pPr>
            <a:lvl6pPr lvl="5" rtl="0">
              <a:lnSpc>
                <a:spcPct val="125000"/>
              </a:lnSpc>
              <a:spcBef>
                <a:spcPts val="0"/>
              </a:spcBef>
              <a:spcAft>
                <a:spcPts val="0"/>
              </a:spcAft>
              <a:buClr>
                <a:schemeClr val="lt2"/>
              </a:buClr>
              <a:buSzPts val="1400"/>
              <a:buNone/>
              <a:defRPr>
                <a:solidFill>
                  <a:schemeClr val="lt2"/>
                </a:solidFill>
              </a:defRPr>
            </a:lvl6pPr>
            <a:lvl7pPr lvl="6" rtl="0">
              <a:lnSpc>
                <a:spcPct val="125000"/>
              </a:lnSpc>
              <a:spcBef>
                <a:spcPts val="0"/>
              </a:spcBef>
              <a:spcAft>
                <a:spcPts val="0"/>
              </a:spcAft>
              <a:buClr>
                <a:schemeClr val="lt2"/>
              </a:buClr>
              <a:buSzPts val="1400"/>
              <a:buNone/>
              <a:defRPr>
                <a:solidFill>
                  <a:schemeClr val="lt2"/>
                </a:solidFill>
              </a:defRPr>
            </a:lvl7pPr>
            <a:lvl8pPr lvl="7" rtl="0">
              <a:lnSpc>
                <a:spcPct val="125000"/>
              </a:lnSpc>
              <a:spcBef>
                <a:spcPts val="0"/>
              </a:spcBef>
              <a:spcAft>
                <a:spcPts val="0"/>
              </a:spcAft>
              <a:buClr>
                <a:schemeClr val="lt2"/>
              </a:buClr>
              <a:buSzPts val="1400"/>
              <a:buNone/>
              <a:defRPr>
                <a:solidFill>
                  <a:schemeClr val="lt2"/>
                </a:solidFill>
              </a:defRPr>
            </a:lvl8pPr>
            <a:lvl9pPr lvl="8" rtl="0">
              <a:lnSpc>
                <a:spcPct val="125000"/>
              </a:lnSpc>
              <a:spcBef>
                <a:spcPts val="0"/>
              </a:spcBef>
              <a:spcAft>
                <a:spcPts val="0"/>
              </a:spcAft>
              <a:buClr>
                <a:schemeClr val="lt2"/>
              </a:buClr>
              <a:buSzPts val="1400"/>
              <a:buNone/>
              <a:defRPr>
                <a:solidFill>
                  <a:schemeClr val="lt2"/>
                </a:solidFill>
              </a:defRPr>
            </a:lvl9pPr>
          </a:lstStyle>
          <a:p/>
        </p:txBody>
      </p:sp>
      <p:sp>
        <p:nvSpPr>
          <p:cNvPr id="5162" name="Google Shape;5162;p295" title="Facilitator Name"/>
          <p:cNvSpPr txBox="1"/>
          <p:nvPr>
            <p:ph idx="3" type="title"/>
          </p:nvPr>
        </p:nvSpPr>
        <p:spPr>
          <a:xfrm>
            <a:off x="615250" y="4077321"/>
            <a:ext cx="2004000" cy="1254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1000"/>
              <a:buNone/>
              <a:defRPr b="1" sz="1000">
                <a:solidFill>
                  <a:schemeClr val="lt1"/>
                </a:solidFill>
              </a:defRPr>
            </a:lvl1pPr>
            <a:lvl2pPr lvl="1" rtl="0">
              <a:lnSpc>
                <a:spcPct val="80000"/>
              </a:lnSpc>
              <a:spcBef>
                <a:spcPts val="0"/>
              </a:spcBef>
              <a:spcAft>
                <a:spcPts val="0"/>
              </a:spcAft>
              <a:buClr>
                <a:schemeClr val="lt1"/>
              </a:buClr>
              <a:buSzPts val="1000"/>
              <a:buNone/>
              <a:defRPr b="1" sz="1000">
                <a:solidFill>
                  <a:schemeClr val="lt1"/>
                </a:solidFill>
              </a:defRPr>
            </a:lvl2pPr>
            <a:lvl3pPr lvl="2" rtl="0">
              <a:lnSpc>
                <a:spcPct val="80000"/>
              </a:lnSpc>
              <a:spcBef>
                <a:spcPts val="0"/>
              </a:spcBef>
              <a:spcAft>
                <a:spcPts val="0"/>
              </a:spcAft>
              <a:buClr>
                <a:schemeClr val="lt1"/>
              </a:buClr>
              <a:buSzPts val="1000"/>
              <a:buNone/>
              <a:defRPr b="1" sz="1000">
                <a:solidFill>
                  <a:schemeClr val="lt1"/>
                </a:solidFill>
              </a:defRPr>
            </a:lvl3pPr>
            <a:lvl4pPr lvl="3" rtl="0">
              <a:lnSpc>
                <a:spcPct val="80000"/>
              </a:lnSpc>
              <a:spcBef>
                <a:spcPts val="0"/>
              </a:spcBef>
              <a:spcAft>
                <a:spcPts val="0"/>
              </a:spcAft>
              <a:buClr>
                <a:schemeClr val="lt1"/>
              </a:buClr>
              <a:buSzPts val="1000"/>
              <a:buNone/>
              <a:defRPr b="1" sz="1000">
                <a:solidFill>
                  <a:schemeClr val="lt1"/>
                </a:solidFill>
              </a:defRPr>
            </a:lvl4pPr>
            <a:lvl5pPr lvl="4" rtl="0">
              <a:lnSpc>
                <a:spcPct val="80000"/>
              </a:lnSpc>
              <a:spcBef>
                <a:spcPts val="0"/>
              </a:spcBef>
              <a:spcAft>
                <a:spcPts val="0"/>
              </a:spcAft>
              <a:buClr>
                <a:schemeClr val="lt1"/>
              </a:buClr>
              <a:buSzPts val="1000"/>
              <a:buNone/>
              <a:defRPr b="1" sz="1000">
                <a:solidFill>
                  <a:schemeClr val="lt1"/>
                </a:solidFill>
              </a:defRPr>
            </a:lvl5pPr>
            <a:lvl6pPr lvl="5" rtl="0">
              <a:lnSpc>
                <a:spcPct val="80000"/>
              </a:lnSpc>
              <a:spcBef>
                <a:spcPts val="0"/>
              </a:spcBef>
              <a:spcAft>
                <a:spcPts val="0"/>
              </a:spcAft>
              <a:buClr>
                <a:schemeClr val="lt1"/>
              </a:buClr>
              <a:buSzPts val="1000"/>
              <a:buNone/>
              <a:defRPr b="1" sz="1000">
                <a:solidFill>
                  <a:schemeClr val="lt1"/>
                </a:solidFill>
              </a:defRPr>
            </a:lvl6pPr>
            <a:lvl7pPr lvl="6" rtl="0">
              <a:lnSpc>
                <a:spcPct val="80000"/>
              </a:lnSpc>
              <a:spcBef>
                <a:spcPts val="0"/>
              </a:spcBef>
              <a:spcAft>
                <a:spcPts val="0"/>
              </a:spcAft>
              <a:buClr>
                <a:schemeClr val="lt1"/>
              </a:buClr>
              <a:buSzPts val="1000"/>
              <a:buNone/>
              <a:defRPr b="1" sz="1000">
                <a:solidFill>
                  <a:schemeClr val="lt1"/>
                </a:solidFill>
              </a:defRPr>
            </a:lvl7pPr>
            <a:lvl8pPr lvl="7" rtl="0">
              <a:lnSpc>
                <a:spcPct val="80000"/>
              </a:lnSpc>
              <a:spcBef>
                <a:spcPts val="0"/>
              </a:spcBef>
              <a:spcAft>
                <a:spcPts val="0"/>
              </a:spcAft>
              <a:buClr>
                <a:schemeClr val="lt1"/>
              </a:buClr>
              <a:buSzPts val="1000"/>
              <a:buNone/>
              <a:defRPr b="1" sz="1000">
                <a:solidFill>
                  <a:schemeClr val="lt1"/>
                </a:solidFill>
              </a:defRPr>
            </a:lvl8pPr>
            <a:lvl9pPr lvl="8" rtl="0">
              <a:lnSpc>
                <a:spcPct val="80000"/>
              </a:lnSpc>
              <a:spcBef>
                <a:spcPts val="0"/>
              </a:spcBef>
              <a:spcAft>
                <a:spcPts val="0"/>
              </a:spcAft>
              <a:buClr>
                <a:schemeClr val="lt1"/>
              </a:buClr>
              <a:buSzPts val="1000"/>
              <a:buNone/>
              <a:defRPr b="1" sz="1000">
                <a:solidFill>
                  <a:schemeClr val="lt1"/>
                </a:solidFill>
              </a:defRPr>
            </a:lvl9pPr>
          </a:lstStyle>
          <a:p/>
        </p:txBody>
      </p:sp>
      <p:sp>
        <p:nvSpPr>
          <p:cNvPr id="5163" name="Google Shape;5163;p295" title="Facilitator Name"/>
          <p:cNvSpPr txBox="1"/>
          <p:nvPr>
            <p:ph idx="4" type="title"/>
          </p:nvPr>
        </p:nvSpPr>
        <p:spPr>
          <a:xfrm>
            <a:off x="615250" y="4227961"/>
            <a:ext cx="2004000" cy="1254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accent5"/>
              </a:buClr>
              <a:buSzPts val="800"/>
              <a:buNone/>
              <a:defRPr b="1" sz="800">
                <a:solidFill>
                  <a:schemeClr val="accent5"/>
                </a:solidFill>
              </a:defRPr>
            </a:lvl1pPr>
            <a:lvl2pPr lvl="1" rtl="0">
              <a:lnSpc>
                <a:spcPct val="80000"/>
              </a:lnSpc>
              <a:spcBef>
                <a:spcPts val="0"/>
              </a:spcBef>
              <a:spcAft>
                <a:spcPts val="0"/>
              </a:spcAft>
              <a:buClr>
                <a:schemeClr val="accent5"/>
              </a:buClr>
              <a:buSzPts val="800"/>
              <a:buNone/>
              <a:defRPr b="1" sz="800">
                <a:solidFill>
                  <a:schemeClr val="accent5"/>
                </a:solidFill>
              </a:defRPr>
            </a:lvl2pPr>
            <a:lvl3pPr lvl="2" rtl="0">
              <a:lnSpc>
                <a:spcPct val="80000"/>
              </a:lnSpc>
              <a:spcBef>
                <a:spcPts val="0"/>
              </a:spcBef>
              <a:spcAft>
                <a:spcPts val="0"/>
              </a:spcAft>
              <a:buClr>
                <a:schemeClr val="accent5"/>
              </a:buClr>
              <a:buSzPts val="800"/>
              <a:buNone/>
              <a:defRPr b="1" sz="800">
                <a:solidFill>
                  <a:schemeClr val="accent5"/>
                </a:solidFill>
              </a:defRPr>
            </a:lvl3pPr>
            <a:lvl4pPr lvl="3" rtl="0">
              <a:lnSpc>
                <a:spcPct val="80000"/>
              </a:lnSpc>
              <a:spcBef>
                <a:spcPts val="0"/>
              </a:spcBef>
              <a:spcAft>
                <a:spcPts val="0"/>
              </a:spcAft>
              <a:buClr>
                <a:schemeClr val="accent5"/>
              </a:buClr>
              <a:buSzPts val="800"/>
              <a:buNone/>
              <a:defRPr b="1" sz="800">
                <a:solidFill>
                  <a:schemeClr val="accent5"/>
                </a:solidFill>
              </a:defRPr>
            </a:lvl4pPr>
            <a:lvl5pPr lvl="4" rtl="0">
              <a:lnSpc>
                <a:spcPct val="80000"/>
              </a:lnSpc>
              <a:spcBef>
                <a:spcPts val="0"/>
              </a:spcBef>
              <a:spcAft>
                <a:spcPts val="0"/>
              </a:spcAft>
              <a:buClr>
                <a:schemeClr val="accent5"/>
              </a:buClr>
              <a:buSzPts val="800"/>
              <a:buNone/>
              <a:defRPr b="1" sz="800">
                <a:solidFill>
                  <a:schemeClr val="accent5"/>
                </a:solidFill>
              </a:defRPr>
            </a:lvl5pPr>
            <a:lvl6pPr lvl="5" rtl="0">
              <a:lnSpc>
                <a:spcPct val="80000"/>
              </a:lnSpc>
              <a:spcBef>
                <a:spcPts val="0"/>
              </a:spcBef>
              <a:spcAft>
                <a:spcPts val="0"/>
              </a:spcAft>
              <a:buClr>
                <a:schemeClr val="accent5"/>
              </a:buClr>
              <a:buSzPts val="800"/>
              <a:buNone/>
              <a:defRPr b="1" sz="800">
                <a:solidFill>
                  <a:schemeClr val="accent5"/>
                </a:solidFill>
              </a:defRPr>
            </a:lvl6pPr>
            <a:lvl7pPr lvl="6" rtl="0">
              <a:lnSpc>
                <a:spcPct val="80000"/>
              </a:lnSpc>
              <a:spcBef>
                <a:spcPts val="0"/>
              </a:spcBef>
              <a:spcAft>
                <a:spcPts val="0"/>
              </a:spcAft>
              <a:buClr>
                <a:schemeClr val="accent5"/>
              </a:buClr>
              <a:buSzPts val="800"/>
              <a:buNone/>
              <a:defRPr b="1" sz="800">
                <a:solidFill>
                  <a:schemeClr val="accent5"/>
                </a:solidFill>
              </a:defRPr>
            </a:lvl7pPr>
            <a:lvl8pPr lvl="7" rtl="0">
              <a:lnSpc>
                <a:spcPct val="80000"/>
              </a:lnSpc>
              <a:spcBef>
                <a:spcPts val="0"/>
              </a:spcBef>
              <a:spcAft>
                <a:spcPts val="0"/>
              </a:spcAft>
              <a:buClr>
                <a:schemeClr val="accent5"/>
              </a:buClr>
              <a:buSzPts val="800"/>
              <a:buNone/>
              <a:defRPr b="1" sz="800">
                <a:solidFill>
                  <a:schemeClr val="accent5"/>
                </a:solidFill>
              </a:defRPr>
            </a:lvl8pPr>
            <a:lvl9pPr lvl="8" rtl="0">
              <a:lnSpc>
                <a:spcPct val="80000"/>
              </a:lnSpc>
              <a:spcBef>
                <a:spcPts val="0"/>
              </a:spcBef>
              <a:spcAft>
                <a:spcPts val="0"/>
              </a:spcAft>
              <a:buClr>
                <a:schemeClr val="accent5"/>
              </a:buClr>
              <a:buSzPts val="800"/>
              <a:buNone/>
              <a:defRPr b="1" sz="800">
                <a:solidFill>
                  <a:schemeClr val="accent5"/>
                </a:solidFill>
              </a:defRPr>
            </a:lvl9pPr>
          </a:lstStyle>
          <a:p/>
        </p:txBody>
      </p:sp>
      <p:sp>
        <p:nvSpPr>
          <p:cNvPr id="5164" name="Google Shape;5164;p295"/>
          <p:cNvSpPr/>
          <p:nvPr>
            <p:ph idx="5" type="pic"/>
          </p:nvPr>
        </p:nvSpPr>
        <p:spPr>
          <a:xfrm>
            <a:off x="351675" y="4092825"/>
            <a:ext cx="198300" cy="198300"/>
          </a:xfrm>
          <a:prstGeom prst="ellipse">
            <a:avLst/>
          </a:prstGeom>
          <a:noFill/>
          <a:ln>
            <a:noFill/>
          </a:ln>
        </p:spPr>
      </p:sp>
      <p:sp>
        <p:nvSpPr>
          <p:cNvPr id="5165" name="Google Shape;5165;p295" title="Facilitator Name"/>
          <p:cNvSpPr txBox="1"/>
          <p:nvPr>
            <p:ph idx="6" type="title"/>
          </p:nvPr>
        </p:nvSpPr>
        <p:spPr>
          <a:xfrm>
            <a:off x="549975" y="697067"/>
            <a:ext cx="2092800" cy="268500"/>
          </a:xfrm>
          <a:prstGeom prst="rect">
            <a:avLst/>
          </a:prstGeom>
          <a:noFill/>
          <a:ln>
            <a:noFill/>
          </a:ln>
        </p:spPr>
        <p:txBody>
          <a:bodyPr anchorCtr="0" anchor="ctr" bIns="0" lIns="0" spcFirstLastPara="1" rIns="0" wrap="square" tIns="0">
            <a:noAutofit/>
          </a:bodyPr>
          <a:lstStyle>
            <a:lvl1pPr lvl="0" rtl="0">
              <a:lnSpc>
                <a:spcPct val="80000"/>
              </a:lnSpc>
              <a:spcBef>
                <a:spcPts val="0"/>
              </a:spcBef>
              <a:spcAft>
                <a:spcPts val="0"/>
              </a:spcAft>
              <a:buClr>
                <a:schemeClr val="lt1"/>
              </a:buClr>
              <a:buSzPts val="1000"/>
              <a:buNone/>
              <a:defRPr b="1" sz="1000">
                <a:solidFill>
                  <a:schemeClr val="lt1"/>
                </a:solidFill>
              </a:defRPr>
            </a:lvl1pPr>
            <a:lvl2pPr lvl="1" rtl="0">
              <a:lnSpc>
                <a:spcPct val="80000"/>
              </a:lnSpc>
              <a:spcBef>
                <a:spcPts val="0"/>
              </a:spcBef>
              <a:spcAft>
                <a:spcPts val="0"/>
              </a:spcAft>
              <a:buClr>
                <a:schemeClr val="lt1"/>
              </a:buClr>
              <a:buSzPts val="1000"/>
              <a:buNone/>
              <a:defRPr b="1" sz="1000">
                <a:solidFill>
                  <a:schemeClr val="lt1"/>
                </a:solidFill>
              </a:defRPr>
            </a:lvl2pPr>
            <a:lvl3pPr lvl="2" rtl="0">
              <a:lnSpc>
                <a:spcPct val="80000"/>
              </a:lnSpc>
              <a:spcBef>
                <a:spcPts val="0"/>
              </a:spcBef>
              <a:spcAft>
                <a:spcPts val="0"/>
              </a:spcAft>
              <a:buClr>
                <a:schemeClr val="lt1"/>
              </a:buClr>
              <a:buSzPts val="1000"/>
              <a:buNone/>
              <a:defRPr b="1" sz="1000">
                <a:solidFill>
                  <a:schemeClr val="lt1"/>
                </a:solidFill>
              </a:defRPr>
            </a:lvl3pPr>
            <a:lvl4pPr lvl="3" rtl="0">
              <a:lnSpc>
                <a:spcPct val="80000"/>
              </a:lnSpc>
              <a:spcBef>
                <a:spcPts val="0"/>
              </a:spcBef>
              <a:spcAft>
                <a:spcPts val="0"/>
              </a:spcAft>
              <a:buClr>
                <a:schemeClr val="lt1"/>
              </a:buClr>
              <a:buSzPts val="1000"/>
              <a:buNone/>
              <a:defRPr b="1" sz="1000">
                <a:solidFill>
                  <a:schemeClr val="lt1"/>
                </a:solidFill>
              </a:defRPr>
            </a:lvl4pPr>
            <a:lvl5pPr lvl="4" rtl="0">
              <a:lnSpc>
                <a:spcPct val="80000"/>
              </a:lnSpc>
              <a:spcBef>
                <a:spcPts val="0"/>
              </a:spcBef>
              <a:spcAft>
                <a:spcPts val="0"/>
              </a:spcAft>
              <a:buClr>
                <a:schemeClr val="lt1"/>
              </a:buClr>
              <a:buSzPts val="1000"/>
              <a:buNone/>
              <a:defRPr b="1" sz="1000">
                <a:solidFill>
                  <a:schemeClr val="lt1"/>
                </a:solidFill>
              </a:defRPr>
            </a:lvl5pPr>
            <a:lvl6pPr lvl="5" rtl="0">
              <a:lnSpc>
                <a:spcPct val="80000"/>
              </a:lnSpc>
              <a:spcBef>
                <a:spcPts val="0"/>
              </a:spcBef>
              <a:spcAft>
                <a:spcPts val="0"/>
              </a:spcAft>
              <a:buClr>
                <a:schemeClr val="lt1"/>
              </a:buClr>
              <a:buSzPts val="1000"/>
              <a:buNone/>
              <a:defRPr b="1" sz="1000">
                <a:solidFill>
                  <a:schemeClr val="lt1"/>
                </a:solidFill>
              </a:defRPr>
            </a:lvl6pPr>
            <a:lvl7pPr lvl="6" rtl="0">
              <a:lnSpc>
                <a:spcPct val="80000"/>
              </a:lnSpc>
              <a:spcBef>
                <a:spcPts val="0"/>
              </a:spcBef>
              <a:spcAft>
                <a:spcPts val="0"/>
              </a:spcAft>
              <a:buClr>
                <a:schemeClr val="lt1"/>
              </a:buClr>
              <a:buSzPts val="1000"/>
              <a:buNone/>
              <a:defRPr b="1" sz="1000">
                <a:solidFill>
                  <a:schemeClr val="lt1"/>
                </a:solidFill>
              </a:defRPr>
            </a:lvl7pPr>
            <a:lvl8pPr lvl="7" rtl="0">
              <a:lnSpc>
                <a:spcPct val="80000"/>
              </a:lnSpc>
              <a:spcBef>
                <a:spcPts val="0"/>
              </a:spcBef>
              <a:spcAft>
                <a:spcPts val="0"/>
              </a:spcAft>
              <a:buClr>
                <a:schemeClr val="lt1"/>
              </a:buClr>
              <a:buSzPts val="1000"/>
              <a:buNone/>
              <a:defRPr b="1" sz="1000">
                <a:solidFill>
                  <a:schemeClr val="lt1"/>
                </a:solidFill>
              </a:defRPr>
            </a:lvl8pPr>
            <a:lvl9pPr lvl="8" rtl="0">
              <a:lnSpc>
                <a:spcPct val="80000"/>
              </a:lnSpc>
              <a:spcBef>
                <a:spcPts val="0"/>
              </a:spcBef>
              <a:spcAft>
                <a:spcPts val="0"/>
              </a:spcAft>
              <a:buClr>
                <a:schemeClr val="lt1"/>
              </a:buClr>
              <a:buSzPts val="1000"/>
              <a:buNone/>
              <a:defRPr b="1" sz="1000">
                <a:solidFill>
                  <a:schemeClr val="lt1"/>
                </a:solidFill>
              </a:defRPr>
            </a:lvl9pPr>
          </a:lstStyle>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s-Next 2">
  <p:cSld name="TITLE_1_1_1_1_1_5_1_2">
    <p:bg>
      <p:bgPr>
        <a:solidFill>
          <a:srgbClr val="040D22"/>
        </a:solidFill>
      </p:bgPr>
    </p:bg>
    <p:spTree>
      <p:nvGrpSpPr>
        <p:cNvPr id="5166" name="Shape 5166"/>
        <p:cNvGrpSpPr/>
        <p:nvPr/>
      </p:nvGrpSpPr>
      <p:grpSpPr>
        <a:xfrm>
          <a:off x="0" y="0"/>
          <a:ext cx="0" cy="0"/>
          <a:chOff x="0" y="0"/>
          <a:chExt cx="0" cy="0"/>
        </a:xfrm>
      </p:grpSpPr>
      <p:pic>
        <p:nvPicPr>
          <p:cNvPr id="5167" name="Google Shape;5167;p296"/>
          <p:cNvPicPr preferRelativeResize="0"/>
          <p:nvPr/>
        </p:nvPicPr>
        <p:blipFill rotWithShape="1">
          <a:blip r:embed="rId2">
            <a:alphaModFix/>
          </a:blip>
          <a:srcRect b="-3042" l="0" r="1652" t="6768"/>
          <a:stretch/>
        </p:blipFill>
        <p:spPr>
          <a:xfrm>
            <a:off x="4648850" y="0"/>
            <a:ext cx="4342749" cy="4821276"/>
          </a:xfrm>
          <a:prstGeom prst="rect">
            <a:avLst/>
          </a:prstGeom>
          <a:noFill/>
          <a:ln>
            <a:noFill/>
          </a:ln>
        </p:spPr>
      </p:pic>
      <p:pic>
        <p:nvPicPr>
          <p:cNvPr id="5168" name="Google Shape;5168;p296"/>
          <p:cNvPicPr preferRelativeResize="0"/>
          <p:nvPr/>
        </p:nvPicPr>
        <p:blipFill>
          <a:blip r:embed="rId3">
            <a:alphaModFix/>
          </a:blip>
          <a:stretch>
            <a:fillRect/>
          </a:stretch>
        </p:blipFill>
        <p:spPr>
          <a:xfrm>
            <a:off x="0" y="6311"/>
            <a:ext cx="9144000" cy="5143500"/>
          </a:xfrm>
          <a:prstGeom prst="rect">
            <a:avLst/>
          </a:prstGeom>
          <a:noFill/>
          <a:ln>
            <a:noFill/>
          </a:ln>
        </p:spPr>
      </p:pic>
      <p:sp>
        <p:nvSpPr>
          <p:cNvPr id="5169" name="Google Shape;5169;p296"/>
          <p:cNvSpPr/>
          <p:nvPr/>
        </p:nvSpPr>
        <p:spPr>
          <a:xfrm>
            <a:off x="280800" y="696900"/>
            <a:ext cx="1225800" cy="252900"/>
          </a:xfrm>
          <a:prstGeom prst="roundRect">
            <a:avLst>
              <a:gd fmla="val 15174" name="adj"/>
            </a:avLst>
          </a:prstGeom>
          <a:solidFill>
            <a:srgbClr val="FFFFFF">
              <a:alpha val="7140"/>
            </a:srgbClr>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b="1" sz="1000">
              <a:solidFill>
                <a:schemeClr val="lt1"/>
              </a:solidFill>
              <a:latin typeface="Roboto Mono"/>
              <a:ea typeface="Roboto Mono"/>
              <a:cs typeface="Roboto Mono"/>
              <a:sym typeface="Roboto Mono"/>
            </a:endParaRPr>
          </a:p>
        </p:txBody>
      </p:sp>
      <p:sp>
        <p:nvSpPr>
          <p:cNvPr id="5170" name="Google Shape;5170;p296"/>
          <p:cNvSpPr/>
          <p:nvPr/>
        </p:nvSpPr>
        <p:spPr>
          <a:xfrm>
            <a:off x="364723" y="757826"/>
            <a:ext cx="110799" cy="118773"/>
          </a:xfrm>
          <a:custGeom>
            <a:rect b="b" l="l" r="r" t="t"/>
            <a:pathLst>
              <a:path extrusionOk="0" h="2370" w="2211">
                <a:moveTo>
                  <a:pt x="549" y="0"/>
                </a:moveTo>
                <a:cubicBezTo>
                  <a:pt x="600" y="0"/>
                  <a:pt x="633" y="34"/>
                  <a:pt x="633" y="76"/>
                </a:cubicBezTo>
                <a:lnTo>
                  <a:pt x="633" y="321"/>
                </a:lnTo>
                <a:lnTo>
                  <a:pt x="1578" y="321"/>
                </a:lnTo>
                <a:lnTo>
                  <a:pt x="1578" y="76"/>
                </a:lnTo>
                <a:cubicBezTo>
                  <a:pt x="1578" y="34"/>
                  <a:pt x="1612" y="0"/>
                  <a:pt x="1662" y="0"/>
                </a:cubicBezTo>
                <a:cubicBezTo>
                  <a:pt x="1704" y="0"/>
                  <a:pt x="1738" y="34"/>
                  <a:pt x="1738" y="76"/>
                </a:cubicBezTo>
                <a:lnTo>
                  <a:pt x="1738" y="321"/>
                </a:lnTo>
                <a:lnTo>
                  <a:pt x="2025" y="321"/>
                </a:lnTo>
                <a:cubicBezTo>
                  <a:pt x="2126" y="321"/>
                  <a:pt x="2210" y="397"/>
                  <a:pt x="2210" y="498"/>
                </a:cubicBezTo>
                <a:lnTo>
                  <a:pt x="2210" y="2184"/>
                </a:lnTo>
                <a:cubicBezTo>
                  <a:pt x="2210" y="2286"/>
                  <a:pt x="2126" y="2370"/>
                  <a:pt x="2025" y="2370"/>
                </a:cubicBezTo>
                <a:lnTo>
                  <a:pt x="186" y="2370"/>
                </a:lnTo>
                <a:cubicBezTo>
                  <a:pt x="85" y="2370"/>
                  <a:pt x="1" y="2286"/>
                  <a:pt x="1" y="2184"/>
                </a:cubicBezTo>
                <a:lnTo>
                  <a:pt x="1" y="498"/>
                </a:lnTo>
                <a:cubicBezTo>
                  <a:pt x="1" y="397"/>
                  <a:pt x="85" y="321"/>
                  <a:pt x="186" y="321"/>
                </a:cubicBezTo>
                <a:lnTo>
                  <a:pt x="473" y="321"/>
                </a:lnTo>
                <a:lnTo>
                  <a:pt x="473" y="76"/>
                </a:lnTo>
                <a:cubicBezTo>
                  <a:pt x="473" y="34"/>
                  <a:pt x="507" y="0"/>
                  <a:pt x="549" y="0"/>
                </a:cubicBezTo>
                <a:close/>
                <a:moveTo>
                  <a:pt x="186" y="472"/>
                </a:moveTo>
                <a:cubicBezTo>
                  <a:pt x="170" y="472"/>
                  <a:pt x="161" y="489"/>
                  <a:pt x="161" y="498"/>
                </a:cubicBezTo>
                <a:lnTo>
                  <a:pt x="161" y="844"/>
                </a:lnTo>
                <a:lnTo>
                  <a:pt x="2059" y="844"/>
                </a:lnTo>
                <a:lnTo>
                  <a:pt x="2059" y="498"/>
                </a:lnTo>
                <a:cubicBezTo>
                  <a:pt x="2059" y="489"/>
                  <a:pt x="2042" y="472"/>
                  <a:pt x="2025" y="472"/>
                </a:cubicBezTo>
                <a:close/>
                <a:moveTo>
                  <a:pt x="2059" y="1004"/>
                </a:moveTo>
                <a:lnTo>
                  <a:pt x="161" y="1004"/>
                </a:lnTo>
                <a:lnTo>
                  <a:pt x="161" y="2184"/>
                </a:lnTo>
                <a:cubicBezTo>
                  <a:pt x="161" y="2201"/>
                  <a:pt x="170" y="2218"/>
                  <a:pt x="186" y="2218"/>
                </a:cubicBezTo>
                <a:lnTo>
                  <a:pt x="2025" y="2218"/>
                </a:lnTo>
                <a:cubicBezTo>
                  <a:pt x="2042" y="2218"/>
                  <a:pt x="2059" y="2201"/>
                  <a:pt x="2059" y="218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296" title="Facilitator Name"/>
          <p:cNvSpPr txBox="1"/>
          <p:nvPr>
            <p:ph type="title"/>
          </p:nvPr>
        </p:nvSpPr>
        <p:spPr>
          <a:xfrm>
            <a:off x="549975" y="697075"/>
            <a:ext cx="1804200" cy="268500"/>
          </a:xfrm>
          <a:prstGeom prst="rect">
            <a:avLst/>
          </a:prstGeom>
          <a:noFill/>
          <a:ln>
            <a:noFill/>
          </a:ln>
        </p:spPr>
        <p:txBody>
          <a:bodyPr anchorCtr="0" anchor="ctr" bIns="0" lIns="0" spcFirstLastPara="1" rIns="0" wrap="square" tIns="0">
            <a:noAutofit/>
          </a:bodyPr>
          <a:lstStyle>
            <a:lvl1pPr lvl="0" rtl="0">
              <a:lnSpc>
                <a:spcPct val="80000"/>
              </a:lnSpc>
              <a:spcBef>
                <a:spcPts val="0"/>
              </a:spcBef>
              <a:spcAft>
                <a:spcPts val="0"/>
              </a:spcAft>
              <a:buClr>
                <a:schemeClr val="lt1"/>
              </a:buClr>
              <a:buSzPts val="1000"/>
              <a:buNone/>
              <a:defRPr b="1" sz="1000">
                <a:solidFill>
                  <a:schemeClr val="lt1"/>
                </a:solidFill>
              </a:defRPr>
            </a:lvl1pPr>
            <a:lvl2pPr lvl="1" rtl="0">
              <a:lnSpc>
                <a:spcPct val="80000"/>
              </a:lnSpc>
              <a:spcBef>
                <a:spcPts val="0"/>
              </a:spcBef>
              <a:spcAft>
                <a:spcPts val="0"/>
              </a:spcAft>
              <a:buClr>
                <a:schemeClr val="lt1"/>
              </a:buClr>
              <a:buSzPts val="1000"/>
              <a:buNone/>
              <a:defRPr b="1" sz="1000">
                <a:solidFill>
                  <a:schemeClr val="lt1"/>
                </a:solidFill>
              </a:defRPr>
            </a:lvl2pPr>
            <a:lvl3pPr lvl="2" rtl="0">
              <a:lnSpc>
                <a:spcPct val="80000"/>
              </a:lnSpc>
              <a:spcBef>
                <a:spcPts val="0"/>
              </a:spcBef>
              <a:spcAft>
                <a:spcPts val="0"/>
              </a:spcAft>
              <a:buClr>
                <a:schemeClr val="lt1"/>
              </a:buClr>
              <a:buSzPts val="1000"/>
              <a:buNone/>
              <a:defRPr b="1" sz="1000">
                <a:solidFill>
                  <a:schemeClr val="lt1"/>
                </a:solidFill>
              </a:defRPr>
            </a:lvl3pPr>
            <a:lvl4pPr lvl="3" rtl="0">
              <a:lnSpc>
                <a:spcPct val="80000"/>
              </a:lnSpc>
              <a:spcBef>
                <a:spcPts val="0"/>
              </a:spcBef>
              <a:spcAft>
                <a:spcPts val="0"/>
              </a:spcAft>
              <a:buClr>
                <a:schemeClr val="lt1"/>
              </a:buClr>
              <a:buSzPts val="1000"/>
              <a:buNone/>
              <a:defRPr b="1" sz="1000">
                <a:solidFill>
                  <a:schemeClr val="lt1"/>
                </a:solidFill>
              </a:defRPr>
            </a:lvl4pPr>
            <a:lvl5pPr lvl="4" rtl="0">
              <a:lnSpc>
                <a:spcPct val="80000"/>
              </a:lnSpc>
              <a:spcBef>
                <a:spcPts val="0"/>
              </a:spcBef>
              <a:spcAft>
                <a:spcPts val="0"/>
              </a:spcAft>
              <a:buClr>
                <a:schemeClr val="lt1"/>
              </a:buClr>
              <a:buSzPts val="1000"/>
              <a:buNone/>
              <a:defRPr b="1" sz="1000">
                <a:solidFill>
                  <a:schemeClr val="lt1"/>
                </a:solidFill>
              </a:defRPr>
            </a:lvl5pPr>
            <a:lvl6pPr lvl="5" rtl="0">
              <a:lnSpc>
                <a:spcPct val="80000"/>
              </a:lnSpc>
              <a:spcBef>
                <a:spcPts val="0"/>
              </a:spcBef>
              <a:spcAft>
                <a:spcPts val="0"/>
              </a:spcAft>
              <a:buClr>
                <a:schemeClr val="lt1"/>
              </a:buClr>
              <a:buSzPts val="1000"/>
              <a:buNone/>
              <a:defRPr b="1" sz="1000">
                <a:solidFill>
                  <a:schemeClr val="lt1"/>
                </a:solidFill>
              </a:defRPr>
            </a:lvl6pPr>
            <a:lvl7pPr lvl="6" rtl="0">
              <a:lnSpc>
                <a:spcPct val="80000"/>
              </a:lnSpc>
              <a:spcBef>
                <a:spcPts val="0"/>
              </a:spcBef>
              <a:spcAft>
                <a:spcPts val="0"/>
              </a:spcAft>
              <a:buClr>
                <a:schemeClr val="lt1"/>
              </a:buClr>
              <a:buSzPts val="1000"/>
              <a:buNone/>
              <a:defRPr b="1" sz="1000">
                <a:solidFill>
                  <a:schemeClr val="lt1"/>
                </a:solidFill>
              </a:defRPr>
            </a:lvl7pPr>
            <a:lvl8pPr lvl="7" rtl="0">
              <a:lnSpc>
                <a:spcPct val="80000"/>
              </a:lnSpc>
              <a:spcBef>
                <a:spcPts val="0"/>
              </a:spcBef>
              <a:spcAft>
                <a:spcPts val="0"/>
              </a:spcAft>
              <a:buClr>
                <a:schemeClr val="lt1"/>
              </a:buClr>
              <a:buSzPts val="1000"/>
              <a:buNone/>
              <a:defRPr b="1" sz="1000">
                <a:solidFill>
                  <a:schemeClr val="lt1"/>
                </a:solidFill>
              </a:defRPr>
            </a:lvl8pPr>
            <a:lvl9pPr lvl="8" rtl="0">
              <a:lnSpc>
                <a:spcPct val="80000"/>
              </a:lnSpc>
              <a:spcBef>
                <a:spcPts val="0"/>
              </a:spcBef>
              <a:spcAft>
                <a:spcPts val="0"/>
              </a:spcAft>
              <a:buClr>
                <a:schemeClr val="lt1"/>
              </a:buClr>
              <a:buSzPts val="1000"/>
              <a:buNone/>
              <a:defRPr b="1" sz="1000">
                <a:solidFill>
                  <a:schemeClr val="lt1"/>
                </a:solidFill>
              </a:defRPr>
            </a:lvl9pPr>
          </a:lstStyle>
          <a:p/>
        </p:txBody>
      </p:sp>
      <p:sp>
        <p:nvSpPr>
          <p:cNvPr id="5172" name="Google Shape;5172;p296"/>
          <p:cNvSpPr/>
          <p:nvPr>
            <p:ph idx="2" type="pic"/>
          </p:nvPr>
        </p:nvSpPr>
        <p:spPr>
          <a:xfrm>
            <a:off x="2487600" y="696900"/>
            <a:ext cx="4168800" cy="4588800"/>
          </a:xfrm>
          <a:prstGeom prst="roundRect">
            <a:avLst>
              <a:gd fmla="val 2715" name="adj"/>
            </a:avLst>
          </a:prstGeom>
          <a:noFill/>
          <a:ln>
            <a:noFill/>
          </a:ln>
          <a:effectLst>
            <a:outerShdw blurRad="342900" rotWithShape="0" algn="bl" dir="5400000" dist="209550">
              <a:srgbClr val="000000">
                <a:alpha val="20000"/>
              </a:srgbClr>
            </a:outerShdw>
          </a:effectLst>
        </p:spPr>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s-Next 1">
  <p:cSld name="TITLE_1_1_1_1_1_5_1_1">
    <p:bg>
      <p:bgPr>
        <a:solidFill>
          <a:srgbClr val="040D22"/>
        </a:solidFill>
      </p:bgPr>
    </p:bg>
    <p:spTree>
      <p:nvGrpSpPr>
        <p:cNvPr id="5173" name="Shape 5173"/>
        <p:cNvGrpSpPr/>
        <p:nvPr/>
      </p:nvGrpSpPr>
      <p:grpSpPr>
        <a:xfrm>
          <a:off x="0" y="0"/>
          <a:ext cx="0" cy="0"/>
          <a:chOff x="0" y="0"/>
          <a:chExt cx="0" cy="0"/>
        </a:xfrm>
      </p:grpSpPr>
      <p:pic>
        <p:nvPicPr>
          <p:cNvPr id="5174" name="Google Shape;5174;p297"/>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75" name="Google Shape;5175;p297" title="Facilitator Name"/>
          <p:cNvSpPr txBox="1"/>
          <p:nvPr>
            <p:ph type="title"/>
          </p:nvPr>
        </p:nvSpPr>
        <p:spPr>
          <a:xfrm>
            <a:off x="280800" y="799775"/>
            <a:ext cx="8308200" cy="4830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4000"/>
              <a:buNone/>
              <a:defRPr b="1" sz="4000">
                <a:solidFill>
                  <a:schemeClr val="lt1"/>
                </a:solidFill>
              </a:defRPr>
            </a:lvl1pPr>
            <a:lvl2pPr lvl="1" rtl="0">
              <a:lnSpc>
                <a:spcPct val="80000"/>
              </a:lnSpc>
              <a:spcBef>
                <a:spcPts val="0"/>
              </a:spcBef>
              <a:spcAft>
                <a:spcPts val="0"/>
              </a:spcAft>
              <a:buClr>
                <a:schemeClr val="lt1"/>
              </a:buClr>
              <a:buSzPts val="4000"/>
              <a:buNone/>
              <a:defRPr b="1" sz="4000">
                <a:solidFill>
                  <a:schemeClr val="lt1"/>
                </a:solidFill>
              </a:defRPr>
            </a:lvl2pPr>
            <a:lvl3pPr lvl="2" rtl="0">
              <a:lnSpc>
                <a:spcPct val="80000"/>
              </a:lnSpc>
              <a:spcBef>
                <a:spcPts val="0"/>
              </a:spcBef>
              <a:spcAft>
                <a:spcPts val="0"/>
              </a:spcAft>
              <a:buClr>
                <a:schemeClr val="lt1"/>
              </a:buClr>
              <a:buSzPts val="4000"/>
              <a:buNone/>
              <a:defRPr b="1" sz="4000">
                <a:solidFill>
                  <a:schemeClr val="lt1"/>
                </a:solidFill>
              </a:defRPr>
            </a:lvl3pPr>
            <a:lvl4pPr lvl="3" rtl="0">
              <a:lnSpc>
                <a:spcPct val="80000"/>
              </a:lnSpc>
              <a:spcBef>
                <a:spcPts val="0"/>
              </a:spcBef>
              <a:spcAft>
                <a:spcPts val="0"/>
              </a:spcAft>
              <a:buClr>
                <a:schemeClr val="lt1"/>
              </a:buClr>
              <a:buSzPts val="4000"/>
              <a:buNone/>
              <a:defRPr b="1" sz="4000">
                <a:solidFill>
                  <a:schemeClr val="lt1"/>
                </a:solidFill>
              </a:defRPr>
            </a:lvl4pPr>
            <a:lvl5pPr lvl="4" rtl="0">
              <a:lnSpc>
                <a:spcPct val="80000"/>
              </a:lnSpc>
              <a:spcBef>
                <a:spcPts val="0"/>
              </a:spcBef>
              <a:spcAft>
                <a:spcPts val="0"/>
              </a:spcAft>
              <a:buClr>
                <a:schemeClr val="lt1"/>
              </a:buClr>
              <a:buSzPts val="4000"/>
              <a:buNone/>
              <a:defRPr b="1" sz="4000">
                <a:solidFill>
                  <a:schemeClr val="lt1"/>
                </a:solidFill>
              </a:defRPr>
            </a:lvl5pPr>
            <a:lvl6pPr lvl="5" rtl="0">
              <a:lnSpc>
                <a:spcPct val="80000"/>
              </a:lnSpc>
              <a:spcBef>
                <a:spcPts val="0"/>
              </a:spcBef>
              <a:spcAft>
                <a:spcPts val="0"/>
              </a:spcAft>
              <a:buClr>
                <a:schemeClr val="lt1"/>
              </a:buClr>
              <a:buSzPts val="4000"/>
              <a:buNone/>
              <a:defRPr b="1" sz="4000">
                <a:solidFill>
                  <a:schemeClr val="lt1"/>
                </a:solidFill>
              </a:defRPr>
            </a:lvl6pPr>
            <a:lvl7pPr lvl="6" rtl="0">
              <a:lnSpc>
                <a:spcPct val="80000"/>
              </a:lnSpc>
              <a:spcBef>
                <a:spcPts val="0"/>
              </a:spcBef>
              <a:spcAft>
                <a:spcPts val="0"/>
              </a:spcAft>
              <a:buClr>
                <a:schemeClr val="lt1"/>
              </a:buClr>
              <a:buSzPts val="4000"/>
              <a:buNone/>
              <a:defRPr b="1" sz="4000">
                <a:solidFill>
                  <a:schemeClr val="lt1"/>
                </a:solidFill>
              </a:defRPr>
            </a:lvl7pPr>
            <a:lvl8pPr lvl="7" rtl="0">
              <a:lnSpc>
                <a:spcPct val="80000"/>
              </a:lnSpc>
              <a:spcBef>
                <a:spcPts val="0"/>
              </a:spcBef>
              <a:spcAft>
                <a:spcPts val="0"/>
              </a:spcAft>
              <a:buClr>
                <a:schemeClr val="lt1"/>
              </a:buClr>
              <a:buSzPts val="4000"/>
              <a:buNone/>
              <a:defRPr b="1" sz="4000">
                <a:solidFill>
                  <a:schemeClr val="lt1"/>
                </a:solidFill>
              </a:defRPr>
            </a:lvl8pPr>
            <a:lvl9pPr lvl="8" rtl="0">
              <a:lnSpc>
                <a:spcPct val="80000"/>
              </a:lnSpc>
              <a:spcBef>
                <a:spcPts val="0"/>
              </a:spcBef>
              <a:spcAft>
                <a:spcPts val="0"/>
              </a:spcAft>
              <a:buClr>
                <a:schemeClr val="lt1"/>
              </a:buClr>
              <a:buSzPts val="4000"/>
              <a:buNone/>
              <a:defRPr b="1" sz="4000">
                <a:solidFill>
                  <a:schemeClr val="lt1"/>
                </a:solidFill>
              </a:defRPr>
            </a:lvl9pPr>
          </a:lstStyle>
          <a:p/>
        </p:txBody>
      </p:sp>
      <p:sp>
        <p:nvSpPr>
          <p:cNvPr id="5176" name="Google Shape;5176;p297" title="Facilitator Name"/>
          <p:cNvSpPr txBox="1"/>
          <p:nvPr>
            <p:ph idx="2" type="title"/>
          </p:nvPr>
        </p:nvSpPr>
        <p:spPr>
          <a:xfrm>
            <a:off x="280800" y="1854150"/>
            <a:ext cx="4059600" cy="2593500"/>
          </a:xfrm>
          <a:prstGeom prst="rect">
            <a:avLst/>
          </a:prstGeom>
          <a:noFill/>
          <a:ln>
            <a:noFill/>
          </a:ln>
        </p:spPr>
        <p:txBody>
          <a:bodyPr anchorCtr="0" anchor="t" bIns="0" lIns="0" spcFirstLastPara="1" rIns="0" wrap="square" tIns="0">
            <a:noAutofit/>
          </a:bodyPr>
          <a:lstStyle>
            <a:lvl1pPr lvl="0" rtl="0">
              <a:lnSpc>
                <a:spcPct val="120000"/>
              </a:lnSpc>
              <a:spcBef>
                <a:spcPts val="0"/>
              </a:spcBef>
              <a:spcAft>
                <a:spcPts val="0"/>
              </a:spcAft>
              <a:buClr>
                <a:schemeClr val="lt2"/>
              </a:buClr>
              <a:buSzPts val="1000"/>
              <a:buNone/>
              <a:defRPr sz="1000">
                <a:solidFill>
                  <a:schemeClr val="lt2"/>
                </a:solidFill>
              </a:defRPr>
            </a:lvl1pPr>
            <a:lvl2pPr lvl="1" rtl="0">
              <a:lnSpc>
                <a:spcPct val="80000"/>
              </a:lnSpc>
              <a:spcBef>
                <a:spcPts val="1000"/>
              </a:spcBef>
              <a:spcAft>
                <a:spcPts val="0"/>
              </a:spcAft>
              <a:buClr>
                <a:schemeClr val="lt2"/>
              </a:buClr>
              <a:buSzPts val="1000"/>
              <a:buNone/>
              <a:defRPr sz="1000">
                <a:solidFill>
                  <a:schemeClr val="lt2"/>
                </a:solidFill>
              </a:defRPr>
            </a:lvl2pPr>
            <a:lvl3pPr lvl="2" rtl="0">
              <a:lnSpc>
                <a:spcPct val="80000"/>
              </a:lnSpc>
              <a:spcBef>
                <a:spcPts val="500"/>
              </a:spcBef>
              <a:spcAft>
                <a:spcPts val="0"/>
              </a:spcAft>
              <a:buClr>
                <a:schemeClr val="lt2"/>
              </a:buClr>
              <a:buSzPts val="1000"/>
              <a:buNone/>
              <a:defRPr sz="1000">
                <a:solidFill>
                  <a:schemeClr val="lt2"/>
                </a:solidFill>
              </a:defRPr>
            </a:lvl3pPr>
            <a:lvl4pPr lvl="3" rtl="0">
              <a:lnSpc>
                <a:spcPct val="80000"/>
              </a:lnSpc>
              <a:spcBef>
                <a:spcPts val="500"/>
              </a:spcBef>
              <a:spcAft>
                <a:spcPts val="0"/>
              </a:spcAft>
              <a:buClr>
                <a:schemeClr val="lt2"/>
              </a:buClr>
              <a:buSzPts val="1000"/>
              <a:buNone/>
              <a:defRPr sz="1000">
                <a:solidFill>
                  <a:schemeClr val="lt2"/>
                </a:solidFill>
              </a:defRPr>
            </a:lvl4pPr>
            <a:lvl5pPr lvl="4" rtl="0">
              <a:lnSpc>
                <a:spcPct val="80000"/>
              </a:lnSpc>
              <a:spcBef>
                <a:spcPts val="500"/>
              </a:spcBef>
              <a:spcAft>
                <a:spcPts val="0"/>
              </a:spcAft>
              <a:buClr>
                <a:schemeClr val="lt2"/>
              </a:buClr>
              <a:buSzPts val="1000"/>
              <a:buNone/>
              <a:defRPr sz="1000">
                <a:solidFill>
                  <a:schemeClr val="lt2"/>
                </a:solidFill>
              </a:defRPr>
            </a:lvl5pPr>
            <a:lvl6pPr lvl="5" rtl="0">
              <a:lnSpc>
                <a:spcPct val="80000"/>
              </a:lnSpc>
              <a:spcBef>
                <a:spcPts val="500"/>
              </a:spcBef>
              <a:spcAft>
                <a:spcPts val="0"/>
              </a:spcAft>
              <a:buClr>
                <a:schemeClr val="lt2"/>
              </a:buClr>
              <a:buSzPts val="1000"/>
              <a:buNone/>
              <a:defRPr sz="1000">
                <a:solidFill>
                  <a:schemeClr val="lt2"/>
                </a:solidFill>
              </a:defRPr>
            </a:lvl6pPr>
            <a:lvl7pPr lvl="6" rtl="0">
              <a:lnSpc>
                <a:spcPct val="80000"/>
              </a:lnSpc>
              <a:spcBef>
                <a:spcPts val="500"/>
              </a:spcBef>
              <a:spcAft>
                <a:spcPts val="0"/>
              </a:spcAft>
              <a:buClr>
                <a:schemeClr val="lt2"/>
              </a:buClr>
              <a:buSzPts val="1000"/>
              <a:buNone/>
              <a:defRPr sz="1000">
                <a:solidFill>
                  <a:schemeClr val="lt2"/>
                </a:solidFill>
              </a:defRPr>
            </a:lvl7pPr>
            <a:lvl8pPr lvl="7" rtl="0">
              <a:lnSpc>
                <a:spcPct val="80000"/>
              </a:lnSpc>
              <a:spcBef>
                <a:spcPts val="500"/>
              </a:spcBef>
              <a:spcAft>
                <a:spcPts val="0"/>
              </a:spcAft>
              <a:buClr>
                <a:schemeClr val="lt2"/>
              </a:buClr>
              <a:buSzPts val="1000"/>
              <a:buNone/>
              <a:defRPr sz="1000">
                <a:solidFill>
                  <a:schemeClr val="lt2"/>
                </a:solidFill>
              </a:defRPr>
            </a:lvl8pPr>
            <a:lvl9pPr lvl="8" rtl="0">
              <a:lnSpc>
                <a:spcPct val="80000"/>
              </a:lnSpc>
              <a:spcBef>
                <a:spcPts val="500"/>
              </a:spcBef>
              <a:spcAft>
                <a:spcPts val="500"/>
              </a:spcAft>
              <a:buClr>
                <a:schemeClr val="lt2"/>
              </a:buClr>
              <a:buSzPts val="1000"/>
              <a:buNone/>
              <a:defRPr sz="1000">
                <a:solidFill>
                  <a:schemeClr val="lt2"/>
                </a:solidFill>
              </a:defRPr>
            </a:lvl9pPr>
          </a:lstStyle>
          <a:p/>
        </p:txBody>
      </p:sp>
      <p:grpSp>
        <p:nvGrpSpPr>
          <p:cNvPr id="5177" name="Google Shape;5177;p297"/>
          <p:cNvGrpSpPr/>
          <p:nvPr/>
        </p:nvGrpSpPr>
        <p:grpSpPr>
          <a:xfrm>
            <a:off x="280800" y="274450"/>
            <a:ext cx="975600" cy="252900"/>
            <a:chOff x="280800" y="696900"/>
            <a:chExt cx="975600" cy="252900"/>
          </a:xfrm>
        </p:grpSpPr>
        <p:sp>
          <p:nvSpPr>
            <p:cNvPr id="5178" name="Google Shape;5178;p297"/>
            <p:cNvSpPr/>
            <p:nvPr/>
          </p:nvSpPr>
          <p:spPr>
            <a:xfrm>
              <a:off x="280800" y="696900"/>
              <a:ext cx="975600" cy="252900"/>
            </a:xfrm>
            <a:prstGeom prst="roundRect">
              <a:avLst>
                <a:gd fmla="val 15174" name="adj"/>
              </a:avLst>
            </a:prstGeom>
            <a:solidFill>
              <a:srgbClr val="FFFFFF">
                <a:alpha val="7140"/>
              </a:srgbClr>
            </a:solidFill>
            <a:ln cap="flat" cmpd="sng" w="9525">
              <a:solidFill>
                <a:srgbClr val="F24E1E"/>
              </a:solidFill>
              <a:prstDash val="solid"/>
              <a:round/>
              <a:headEnd len="sm" w="sm" type="none"/>
              <a:tailEnd len="sm" w="sm" type="none"/>
            </a:ln>
          </p:spPr>
          <p:txBody>
            <a:bodyPr anchorCtr="0" anchor="ctr" bIns="91425" lIns="228600" spcFirstLastPara="1" rIns="0" wrap="square" tIns="91425">
              <a:noAutofit/>
            </a:bodyPr>
            <a:lstStyle/>
            <a:p>
              <a:pPr indent="0" lvl="0" marL="0" rtl="0" algn="l">
                <a:spcBef>
                  <a:spcPts val="0"/>
                </a:spcBef>
                <a:spcAft>
                  <a:spcPts val="0"/>
                </a:spcAft>
                <a:buNone/>
              </a:pPr>
              <a:r>
                <a:rPr b="1" lang="en" sz="1000">
                  <a:solidFill>
                    <a:srgbClr val="F24E1E"/>
                  </a:solidFill>
                </a:rPr>
                <a:t>INTERNAL</a:t>
              </a:r>
              <a:endParaRPr b="1" sz="1000">
                <a:solidFill>
                  <a:srgbClr val="F24E1E"/>
                </a:solidFill>
                <a:latin typeface="Roboto Mono"/>
                <a:ea typeface="Roboto Mono"/>
                <a:cs typeface="Roboto Mono"/>
                <a:sym typeface="Roboto Mono"/>
              </a:endParaRPr>
            </a:p>
          </p:txBody>
        </p:sp>
        <p:sp>
          <p:nvSpPr>
            <p:cNvPr id="5179" name="Google Shape;5179;p297"/>
            <p:cNvSpPr/>
            <p:nvPr/>
          </p:nvSpPr>
          <p:spPr>
            <a:xfrm>
              <a:off x="349178" y="747721"/>
              <a:ext cx="132852" cy="151257"/>
            </a:xfrm>
            <a:custGeom>
              <a:rect b="b" l="l" r="r" t="t"/>
              <a:pathLst>
                <a:path extrusionOk="0" h="168532" w="148024">
                  <a:moveTo>
                    <a:pt x="113247" y="32993"/>
                  </a:moveTo>
                  <a:cubicBezTo>
                    <a:pt x="118597" y="38343"/>
                    <a:pt x="123056" y="44585"/>
                    <a:pt x="125731" y="51719"/>
                  </a:cubicBezTo>
                  <a:cubicBezTo>
                    <a:pt x="128406" y="57961"/>
                    <a:pt x="130189" y="65094"/>
                    <a:pt x="130189" y="73120"/>
                  </a:cubicBezTo>
                  <a:cubicBezTo>
                    <a:pt x="130189" y="80253"/>
                    <a:pt x="128406" y="87387"/>
                    <a:pt x="125731" y="93629"/>
                  </a:cubicBezTo>
                  <a:cubicBezTo>
                    <a:pt x="123056" y="100763"/>
                    <a:pt x="118597" y="107004"/>
                    <a:pt x="113247" y="112355"/>
                  </a:cubicBezTo>
                  <a:lnTo>
                    <a:pt x="74012" y="151590"/>
                  </a:lnTo>
                  <a:lnTo>
                    <a:pt x="34777" y="112355"/>
                  </a:lnTo>
                  <a:cubicBezTo>
                    <a:pt x="29427" y="107004"/>
                    <a:pt x="24969" y="100763"/>
                    <a:pt x="22293" y="93629"/>
                  </a:cubicBezTo>
                  <a:cubicBezTo>
                    <a:pt x="19618" y="87387"/>
                    <a:pt x="17835" y="80253"/>
                    <a:pt x="17835" y="72228"/>
                  </a:cubicBezTo>
                  <a:cubicBezTo>
                    <a:pt x="17835" y="65094"/>
                    <a:pt x="19618" y="57961"/>
                    <a:pt x="22293" y="51719"/>
                  </a:cubicBezTo>
                  <a:cubicBezTo>
                    <a:pt x="24969" y="44585"/>
                    <a:pt x="29427" y="38343"/>
                    <a:pt x="34777" y="32993"/>
                  </a:cubicBezTo>
                  <a:cubicBezTo>
                    <a:pt x="40128" y="27643"/>
                    <a:pt x="45478" y="24076"/>
                    <a:pt x="52611" y="21401"/>
                  </a:cubicBezTo>
                  <a:cubicBezTo>
                    <a:pt x="59745" y="18726"/>
                    <a:pt x="66879" y="16943"/>
                    <a:pt x="74012" y="16943"/>
                  </a:cubicBezTo>
                  <a:cubicBezTo>
                    <a:pt x="81146" y="16943"/>
                    <a:pt x="88279" y="18726"/>
                    <a:pt x="95413" y="21401"/>
                  </a:cubicBezTo>
                  <a:cubicBezTo>
                    <a:pt x="102547" y="24076"/>
                    <a:pt x="107897" y="27643"/>
                    <a:pt x="113247" y="32993"/>
                  </a:cubicBezTo>
                  <a:close/>
                  <a:moveTo>
                    <a:pt x="124839" y="123947"/>
                  </a:moveTo>
                  <a:cubicBezTo>
                    <a:pt x="135540" y="114138"/>
                    <a:pt x="142673" y="100763"/>
                    <a:pt x="145348" y="86495"/>
                  </a:cubicBezTo>
                  <a:cubicBezTo>
                    <a:pt x="148023" y="73120"/>
                    <a:pt x="146240" y="57961"/>
                    <a:pt x="140890" y="44585"/>
                  </a:cubicBezTo>
                  <a:cubicBezTo>
                    <a:pt x="135540" y="32101"/>
                    <a:pt x="126623" y="20509"/>
                    <a:pt x="114139" y="12484"/>
                  </a:cubicBezTo>
                  <a:cubicBezTo>
                    <a:pt x="102547" y="4459"/>
                    <a:pt x="88279" y="0"/>
                    <a:pt x="74012" y="0"/>
                  </a:cubicBezTo>
                  <a:cubicBezTo>
                    <a:pt x="59745" y="0"/>
                    <a:pt x="45478" y="4459"/>
                    <a:pt x="33886" y="12484"/>
                  </a:cubicBezTo>
                  <a:cubicBezTo>
                    <a:pt x="21402" y="20509"/>
                    <a:pt x="12485" y="32101"/>
                    <a:pt x="7135" y="44585"/>
                  </a:cubicBezTo>
                  <a:cubicBezTo>
                    <a:pt x="1784" y="57961"/>
                    <a:pt x="1" y="73120"/>
                    <a:pt x="2676" y="86495"/>
                  </a:cubicBezTo>
                  <a:cubicBezTo>
                    <a:pt x="5351" y="100763"/>
                    <a:pt x="12485" y="114138"/>
                    <a:pt x="23185" y="123947"/>
                  </a:cubicBezTo>
                  <a:lnTo>
                    <a:pt x="62420" y="163182"/>
                  </a:lnTo>
                  <a:cubicBezTo>
                    <a:pt x="63312" y="164965"/>
                    <a:pt x="65987" y="165857"/>
                    <a:pt x="67770" y="166749"/>
                  </a:cubicBezTo>
                  <a:cubicBezTo>
                    <a:pt x="69554" y="167640"/>
                    <a:pt x="72229" y="168532"/>
                    <a:pt x="74012" y="168532"/>
                  </a:cubicBezTo>
                  <a:cubicBezTo>
                    <a:pt x="75796" y="168532"/>
                    <a:pt x="78471" y="167640"/>
                    <a:pt x="80254" y="166749"/>
                  </a:cubicBezTo>
                  <a:cubicBezTo>
                    <a:pt x="82038" y="165857"/>
                    <a:pt x="84713" y="164965"/>
                    <a:pt x="85604" y="163182"/>
                  </a:cubicBezTo>
                  <a:close/>
                  <a:moveTo>
                    <a:pt x="74012" y="95412"/>
                  </a:moveTo>
                  <a:cubicBezTo>
                    <a:pt x="80254" y="95412"/>
                    <a:pt x="85604" y="92737"/>
                    <a:pt x="90063" y="88279"/>
                  </a:cubicBezTo>
                  <a:cubicBezTo>
                    <a:pt x="93630" y="83820"/>
                    <a:pt x="96305" y="78470"/>
                    <a:pt x="96305" y="73120"/>
                  </a:cubicBezTo>
                  <a:cubicBezTo>
                    <a:pt x="96305" y="66878"/>
                    <a:pt x="93630" y="61528"/>
                    <a:pt x="90063" y="57069"/>
                  </a:cubicBezTo>
                  <a:cubicBezTo>
                    <a:pt x="85604" y="52611"/>
                    <a:pt x="80254" y="50827"/>
                    <a:pt x="74012" y="50827"/>
                  </a:cubicBezTo>
                  <a:cubicBezTo>
                    <a:pt x="67770" y="50827"/>
                    <a:pt x="62420" y="52611"/>
                    <a:pt x="57962" y="57069"/>
                  </a:cubicBezTo>
                  <a:cubicBezTo>
                    <a:pt x="54395" y="61528"/>
                    <a:pt x="51720" y="66878"/>
                    <a:pt x="51720" y="73120"/>
                  </a:cubicBezTo>
                  <a:cubicBezTo>
                    <a:pt x="51720" y="78470"/>
                    <a:pt x="54395" y="83820"/>
                    <a:pt x="57962" y="88279"/>
                  </a:cubicBezTo>
                  <a:cubicBezTo>
                    <a:pt x="62420" y="92737"/>
                    <a:pt x="67770" y="95412"/>
                    <a:pt x="74012" y="95412"/>
                  </a:cubicBezTo>
                  <a:close/>
                </a:path>
              </a:pathLst>
            </a:custGeom>
            <a:solidFill>
              <a:srgbClr val="F24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80" name="Google Shape;5180;p297" title="Facilitator Name"/>
          <p:cNvSpPr txBox="1"/>
          <p:nvPr>
            <p:ph idx="3" type="title"/>
          </p:nvPr>
        </p:nvSpPr>
        <p:spPr>
          <a:xfrm>
            <a:off x="4708650" y="1854150"/>
            <a:ext cx="4059600" cy="2593500"/>
          </a:xfrm>
          <a:prstGeom prst="rect">
            <a:avLst/>
          </a:prstGeom>
          <a:noFill/>
          <a:ln>
            <a:noFill/>
          </a:ln>
        </p:spPr>
        <p:txBody>
          <a:bodyPr anchorCtr="0" anchor="t" bIns="0" lIns="0" spcFirstLastPara="1" rIns="0" wrap="square" tIns="0">
            <a:noAutofit/>
          </a:bodyPr>
          <a:lstStyle>
            <a:lvl1pPr indent="-63500" lvl="0" marL="0" marR="0" rtl="0" algn="l">
              <a:lnSpc>
                <a:spcPct val="120000"/>
              </a:lnSpc>
              <a:spcBef>
                <a:spcPts val="0"/>
              </a:spcBef>
              <a:spcAft>
                <a:spcPts val="0"/>
              </a:spcAft>
              <a:buClr>
                <a:schemeClr val="lt2"/>
              </a:buClr>
              <a:buSzPts val="1000"/>
              <a:buNone/>
              <a:defRPr sz="1000">
                <a:solidFill>
                  <a:schemeClr val="lt2"/>
                </a:solidFill>
              </a:defRPr>
            </a:lvl1pPr>
            <a:lvl2pPr lvl="1" rtl="0">
              <a:lnSpc>
                <a:spcPct val="80000"/>
              </a:lnSpc>
              <a:spcBef>
                <a:spcPts val="1000"/>
              </a:spcBef>
              <a:spcAft>
                <a:spcPts val="0"/>
              </a:spcAft>
              <a:buClr>
                <a:schemeClr val="lt2"/>
              </a:buClr>
              <a:buSzPts val="1000"/>
              <a:buNone/>
              <a:defRPr sz="1000">
                <a:solidFill>
                  <a:schemeClr val="lt2"/>
                </a:solidFill>
              </a:defRPr>
            </a:lvl2pPr>
            <a:lvl3pPr lvl="2" rtl="0">
              <a:lnSpc>
                <a:spcPct val="80000"/>
              </a:lnSpc>
              <a:spcBef>
                <a:spcPts val="500"/>
              </a:spcBef>
              <a:spcAft>
                <a:spcPts val="0"/>
              </a:spcAft>
              <a:buClr>
                <a:schemeClr val="lt2"/>
              </a:buClr>
              <a:buSzPts val="1000"/>
              <a:buNone/>
              <a:defRPr sz="1000">
                <a:solidFill>
                  <a:schemeClr val="lt2"/>
                </a:solidFill>
              </a:defRPr>
            </a:lvl3pPr>
            <a:lvl4pPr lvl="3" rtl="0">
              <a:lnSpc>
                <a:spcPct val="80000"/>
              </a:lnSpc>
              <a:spcBef>
                <a:spcPts val="500"/>
              </a:spcBef>
              <a:spcAft>
                <a:spcPts val="0"/>
              </a:spcAft>
              <a:buClr>
                <a:schemeClr val="lt2"/>
              </a:buClr>
              <a:buSzPts val="1000"/>
              <a:buNone/>
              <a:defRPr sz="1000">
                <a:solidFill>
                  <a:schemeClr val="lt2"/>
                </a:solidFill>
              </a:defRPr>
            </a:lvl4pPr>
            <a:lvl5pPr lvl="4" rtl="0">
              <a:lnSpc>
                <a:spcPct val="80000"/>
              </a:lnSpc>
              <a:spcBef>
                <a:spcPts val="500"/>
              </a:spcBef>
              <a:spcAft>
                <a:spcPts val="0"/>
              </a:spcAft>
              <a:buClr>
                <a:schemeClr val="lt2"/>
              </a:buClr>
              <a:buSzPts val="1000"/>
              <a:buNone/>
              <a:defRPr sz="1000">
                <a:solidFill>
                  <a:schemeClr val="lt2"/>
                </a:solidFill>
              </a:defRPr>
            </a:lvl5pPr>
            <a:lvl6pPr lvl="5" rtl="0">
              <a:lnSpc>
                <a:spcPct val="80000"/>
              </a:lnSpc>
              <a:spcBef>
                <a:spcPts val="500"/>
              </a:spcBef>
              <a:spcAft>
                <a:spcPts val="0"/>
              </a:spcAft>
              <a:buClr>
                <a:schemeClr val="lt2"/>
              </a:buClr>
              <a:buSzPts val="1000"/>
              <a:buNone/>
              <a:defRPr sz="1000">
                <a:solidFill>
                  <a:schemeClr val="lt2"/>
                </a:solidFill>
              </a:defRPr>
            </a:lvl6pPr>
            <a:lvl7pPr lvl="6" rtl="0">
              <a:lnSpc>
                <a:spcPct val="80000"/>
              </a:lnSpc>
              <a:spcBef>
                <a:spcPts val="500"/>
              </a:spcBef>
              <a:spcAft>
                <a:spcPts val="0"/>
              </a:spcAft>
              <a:buClr>
                <a:schemeClr val="lt2"/>
              </a:buClr>
              <a:buSzPts val="1000"/>
              <a:buNone/>
              <a:defRPr sz="1000">
                <a:solidFill>
                  <a:schemeClr val="lt2"/>
                </a:solidFill>
              </a:defRPr>
            </a:lvl7pPr>
            <a:lvl8pPr lvl="7" rtl="0">
              <a:lnSpc>
                <a:spcPct val="80000"/>
              </a:lnSpc>
              <a:spcBef>
                <a:spcPts val="500"/>
              </a:spcBef>
              <a:spcAft>
                <a:spcPts val="0"/>
              </a:spcAft>
              <a:buClr>
                <a:schemeClr val="lt2"/>
              </a:buClr>
              <a:buSzPts val="1000"/>
              <a:buNone/>
              <a:defRPr sz="1000">
                <a:solidFill>
                  <a:schemeClr val="lt2"/>
                </a:solidFill>
              </a:defRPr>
            </a:lvl8pPr>
            <a:lvl9pPr lvl="8" rtl="0">
              <a:lnSpc>
                <a:spcPct val="80000"/>
              </a:lnSpc>
              <a:spcBef>
                <a:spcPts val="500"/>
              </a:spcBef>
              <a:spcAft>
                <a:spcPts val="500"/>
              </a:spcAft>
              <a:buClr>
                <a:schemeClr val="lt2"/>
              </a:buClr>
              <a:buSzPts val="1000"/>
              <a:buNone/>
              <a:defRPr sz="1000">
                <a:solidFill>
                  <a:schemeClr val="lt2"/>
                </a:solidFill>
              </a:defRPr>
            </a:lvl9pPr>
          </a:lstStyle>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s-Next 1 1">
  <p:cSld name="TITLE_1_1_1_1_1_5_1_1_1">
    <p:bg>
      <p:bgPr>
        <a:solidFill>
          <a:srgbClr val="040D22"/>
        </a:solidFill>
      </p:bgPr>
    </p:bg>
    <p:spTree>
      <p:nvGrpSpPr>
        <p:cNvPr id="5181" name="Shape 5181"/>
        <p:cNvGrpSpPr/>
        <p:nvPr/>
      </p:nvGrpSpPr>
      <p:grpSpPr>
        <a:xfrm>
          <a:off x="0" y="0"/>
          <a:ext cx="0" cy="0"/>
          <a:chOff x="0" y="0"/>
          <a:chExt cx="0" cy="0"/>
        </a:xfrm>
      </p:grpSpPr>
      <p:pic>
        <p:nvPicPr>
          <p:cNvPr id="5182" name="Google Shape;5182;p298"/>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83" name="Google Shape;5183;p298" title="Facilitator Name"/>
          <p:cNvSpPr txBox="1"/>
          <p:nvPr>
            <p:ph type="title"/>
          </p:nvPr>
        </p:nvSpPr>
        <p:spPr>
          <a:xfrm>
            <a:off x="280800" y="799775"/>
            <a:ext cx="8308200" cy="4830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4000"/>
              <a:buNone/>
              <a:defRPr b="1" sz="4000">
                <a:solidFill>
                  <a:schemeClr val="lt1"/>
                </a:solidFill>
              </a:defRPr>
            </a:lvl1pPr>
            <a:lvl2pPr lvl="1" rtl="0">
              <a:lnSpc>
                <a:spcPct val="80000"/>
              </a:lnSpc>
              <a:spcBef>
                <a:spcPts val="0"/>
              </a:spcBef>
              <a:spcAft>
                <a:spcPts val="0"/>
              </a:spcAft>
              <a:buClr>
                <a:schemeClr val="lt1"/>
              </a:buClr>
              <a:buSzPts val="4000"/>
              <a:buNone/>
              <a:defRPr b="1" sz="4000">
                <a:solidFill>
                  <a:schemeClr val="lt1"/>
                </a:solidFill>
              </a:defRPr>
            </a:lvl2pPr>
            <a:lvl3pPr lvl="2" rtl="0">
              <a:lnSpc>
                <a:spcPct val="80000"/>
              </a:lnSpc>
              <a:spcBef>
                <a:spcPts val="0"/>
              </a:spcBef>
              <a:spcAft>
                <a:spcPts val="0"/>
              </a:spcAft>
              <a:buClr>
                <a:schemeClr val="lt1"/>
              </a:buClr>
              <a:buSzPts val="4000"/>
              <a:buNone/>
              <a:defRPr b="1" sz="4000">
                <a:solidFill>
                  <a:schemeClr val="lt1"/>
                </a:solidFill>
              </a:defRPr>
            </a:lvl3pPr>
            <a:lvl4pPr lvl="3" rtl="0">
              <a:lnSpc>
                <a:spcPct val="80000"/>
              </a:lnSpc>
              <a:spcBef>
                <a:spcPts val="0"/>
              </a:spcBef>
              <a:spcAft>
                <a:spcPts val="0"/>
              </a:spcAft>
              <a:buClr>
                <a:schemeClr val="lt1"/>
              </a:buClr>
              <a:buSzPts val="4000"/>
              <a:buNone/>
              <a:defRPr b="1" sz="4000">
                <a:solidFill>
                  <a:schemeClr val="lt1"/>
                </a:solidFill>
              </a:defRPr>
            </a:lvl4pPr>
            <a:lvl5pPr lvl="4" rtl="0">
              <a:lnSpc>
                <a:spcPct val="80000"/>
              </a:lnSpc>
              <a:spcBef>
                <a:spcPts val="0"/>
              </a:spcBef>
              <a:spcAft>
                <a:spcPts val="0"/>
              </a:spcAft>
              <a:buClr>
                <a:schemeClr val="lt1"/>
              </a:buClr>
              <a:buSzPts val="4000"/>
              <a:buNone/>
              <a:defRPr b="1" sz="4000">
                <a:solidFill>
                  <a:schemeClr val="lt1"/>
                </a:solidFill>
              </a:defRPr>
            </a:lvl5pPr>
            <a:lvl6pPr lvl="5" rtl="0">
              <a:lnSpc>
                <a:spcPct val="80000"/>
              </a:lnSpc>
              <a:spcBef>
                <a:spcPts val="0"/>
              </a:spcBef>
              <a:spcAft>
                <a:spcPts val="0"/>
              </a:spcAft>
              <a:buClr>
                <a:schemeClr val="lt1"/>
              </a:buClr>
              <a:buSzPts val="4000"/>
              <a:buNone/>
              <a:defRPr b="1" sz="4000">
                <a:solidFill>
                  <a:schemeClr val="lt1"/>
                </a:solidFill>
              </a:defRPr>
            </a:lvl6pPr>
            <a:lvl7pPr lvl="6" rtl="0">
              <a:lnSpc>
                <a:spcPct val="80000"/>
              </a:lnSpc>
              <a:spcBef>
                <a:spcPts val="0"/>
              </a:spcBef>
              <a:spcAft>
                <a:spcPts val="0"/>
              </a:spcAft>
              <a:buClr>
                <a:schemeClr val="lt1"/>
              </a:buClr>
              <a:buSzPts val="4000"/>
              <a:buNone/>
              <a:defRPr b="1" sz="4000">
                <a:solidFill>
                  <a:schemeClr val="lt1"/>
                </a:solidFill>
              </a:defRPr>
            </a:lvl7pPr>
            <a:lvl8pPr lvl="7" rtl="0">
              <a:lnSpc>
                <a:spcPct val="80000"/>
              </a:lnSpc>
              <a:spcBef>
                <a:spcPts val="0"/>
              </a:spcBef>
              <a:spcAft>
                <a:spcPts val="0"/>
              </a:spcAft>
              <a:buClr>
                <a:schemeClr val="lt1"/>
              </a:buClr>
              <a:buSzPts val="4000"/>
              <a:buNone/>
              <a:defRPr b="1" sz="4000">
                <a:solidFill>
                  <a:schemeClr val="lt1"/>
                </a:solidFill>
              </a:defRPr>
            </a:lvl8pPr>
            <a:lvl9pPr lvl="8" rtl="0">
              <a:lnSpc>
                <a:spcPct val="80000"/>
              </a:lnSpc>
              <a:spcBef>
                <a:spcPts val="0"/>
              </a:spcBef>
              <a:spcAft>
                <a:spcPts val="0"/>
              </a:spcAft>
              <a:buClr>
                <a:schemeClr val="lt1"/>
              </a:buClr>
              <a:buSzPts val="4000"/>
              <a:buNone/>
              <a:defRPr b="1" sz="4000">
                <a:solidFill>
                  <a:schemeClr val="lt1"/>
                </a:solidFill>
              </a:defRPr>
            </a:lvl9pPr>
          </a:lstStyle>
          <a:p/>
        </p:txBody>
      </p:sp>
      <p:sp>
        <p:nvSpPr>
          <p:cNvPr id="5184" name="Google Shape;5184;p298"/>
          <p:cNvSpPr/>
          <p:nvPr/>
        </p:nvSpPr>
        <p:spPr>
          <a:xfrm>
            <a:off x="280800" y="274450"/>
            <a:ext cx="1022100" cy="252900"/>
          </a:xfrm>
          <a:prstGeom prst="roundRect">
            <a:avLst>
              <a:gd fmla="val 15174" name="adj"/>
            </a:avLst>
          </a:prstGeom>
          <a:solidFill>
            <a:srgbClr val="FFFFFF">
              <a:alpha val="7140"/>
            </a:srgbClr>
          </a:solidFill>
          <a:ln cap="flat" cmpd="sng" w="9525">
            <a:solidFill>
              <a:schemeClr val="accent3"/>
            </a:solidFill>
            <a:prstDash val="solid"/>
            <a:round/>
            <a:headEnd len="sm" w="sm" type="none"/>
            <a:tailEnd len="sm" w="sm" type="none"/>
          </a:ln>
        </p:spPr>
        <p:txBody>
          <a:bodyPr anchorCtr="0" anchor="ctr" bIns="91425" lIns="246875" spcFirstLastPara="1" rIns="0" wrap="square" tIns="91425">
            <a:noAutofit/>
          </a:bodyPr>
          <a:lstStyle/>
          <a:p>
            <a:pPr indent="0" lvl="0" marL="0" rtl="0" algn="l">
              <a:spcBef>
                <a:spcPts val="0"/>
              </a:spcBef>
              <a:spcAft>
                <a:spcPts val="0"/>
              </a:spcAft>
              <a:buNone/>
            </a:pPr>
            <a:r>
              <a:rPr b="1" lang="en" sz="1000">
                <a:solidFill>
                  <a:schemeClr val="accent3"/>
                </a:solidFill>
              </a:rPr>
              <a:t>EXTERNAL</a:t>
            </a:r>
            <a:endParaRPr b="1" sz="1000">
              <a:solidFill>
                <a:schemeClr val="accent3"/>
              </a:solidFill>
              <a:latin typeface="Roboto Mono"/>
              <a:ea typeface="Roboto Mono"/>
              <a:cs typeface="Roboto Mono"/>
              <a:sym typeface="Roboto Mono"/>
            </a:endParaRPr>
          </a:p>
        </p:txBody>
      </p:sp>
      <p:sp>
        <p:nvSpPr>
          <p:cNvPr id="5185" name="Google Shape;5185;p298"/>
          <p:cNvSpPr/>
          <p:nvPr/>
        </p:nvSpPr>
        <p:spPr>
          <a:xfrm>
            <a:off x="349178" y="327780"/>
            <a:ext cx="146240" cy="146240"/>
          </a:xfrm>
          <a:custGeom>
            <a:rect b="b" l="l" r="r" t="t"/>
            <a:pathLst>
              <a:path extrusionOk="0" h="178341" w="178341">
                <a:moveTo>
                  <a:pt x="16942" y="81145"/>
                </a:moveTo>
                <a:lnTo>
                  <a:pt x="47260" y="81145"/>
                </a:lnTo>
                <a:cubicBezTo>
                  <a:pt x="49044" y="57961"/>
                  <a:pt x="57069" y="39235"/>
                  <a:pt x="65094" y="25859"/>
                </a:cubicBezTo>
                <a:cubicBezTo>
                  <a:pt x="66878" y="23184"/>
                  <a:pt x="67769" y="21401"/>
                  <a:pt x="69553" y="19617"/>
                </a:cubicBezTo>
                <a:cubicBezTo>
                  <a:pt x="41910" y="27643"/>
                  <a:pt x="20509" y="51719"/>
                  <a:pt x="16942" y="81145"/>
                </a:cubicBezTo>
                <a:close/>
                <a:moveTo>
                  <a:pt x="47260" y="97196"/>
                </a:moveTo>
                <a:lnTo>
                  <a:pt x="16942" y="97196"/>
                </a:lnTo>
                <a:cubicBezTo>
                  <a:pt x="20509" y="126622"/>
                  <a:pt x="41910" y="150698"/>
                  <a:pt x="69553" y="158723"/>
                </a:cubicBezTo>
                <a:cubicBezTo>
                  <a:pt x="67769" y="156940"/>
                  <a:pt x="66878" y="155156"/>
                  <a:pt x="65094" y="152481"/>
                </a:cubicBezTo>
                <a:cubicBezTo>
                  <a:pt x="57069" y="139106"/>
                  <a:pt x="49044" y="120380"/>
                  <a:pt x="47260" y="97196"/>
                </a:cubicBezTo>
                <a:close/>
                <a:moveTo>
                  <a:pt x="64203" y="97196"/>
                </a:moveTo>
                <a:lnTo>
                  <a:pt x="114138" y="97196"/>
                </a:lnTo>
                <a:cubicBezTo>
                  <a:pt x="112354" y="116813"/>
                  <a:pt x="105221" y="132864"/>
                  <a:pt x="98979" y="144456"/>
                </a:cubicBezTo>
                <a:cubicBezTo>
                  <a:pt x="95412" y="149806"/>
                  <a:pt x="91845" y="154264"/>
                  <a:pt x="89170" y="157831"/>
                </a:cubicBezTo>
                <a:cubicBezTo>
                  <a:pt x="86495" y="154264"/>
                  <a:pt x="82928" y="149806"/>
                  <a:pt x="79361" y="144456"/>
                </a:cubicBezTo>
                <a:cubicBezTo>
                  <a:pt x="73120" y="132864"/>
                  <a:pt x="65986" y="116813"/>
                  <a:pt x="64203" y="97196"/>
                </a:cubicBezTo>
                <a:close/>
                <a:moveTo>
                  <a:pt x="114138" y="81145"/>
                </a:moveTo>
                <a:lnTo>
                  <a:pt x="64203" y="81145"/>
                </a:lnTo>
                <a:cubicBezTo>
                  <a:pt x="65986" y="61527"/>
                  <a:pt x="73120" y="45477"/>
                  <a:pt x="79361" y="33885"/>
                </a:cubicBezTo>
                <a:cubicBezTo>
                  <a:pt x="82928" y="28534"/>
                  <a:pt x="86495" y="24076"/>
                  <a:pt x="89170" y="20509"/>
                </a:cubicBezTo>
                <a:cubicBezTo>
                  <a:pt x="91845" y="24076"/>
                  <a:pt x="95412" y="28534"/>
                  <a:pt x="98979" y="33885"/>
                </a:cubicBezTo>
                <a:cubicBezTo>
                  <a:pt x="105221" y="45477"/>
                  <a:pt x="112354" y="61527"/>
                  <a:pt x="114138" y="81145"/>
                </a:cubicBezTo>
                <a:close/>
                <a:moveTo>
                  <a:pt x="131080" y="97196"/>
                </a:moveTo>
                <a:cubicBezTo>
                  <a:pt x="129297" y="120380"/>
                  <a:pt x="121271" y="139106"/>
                  <a:pt x="113246" y="152481"/>
                </a:cubicBezTo>
                <a:cubicBezTo>
                  <a:pt x="111463" y="155156"/>
                  <a:pt x="110571" y="156940"/>
                  <a:pt x="108788" y="158723"/>
                </a:cubicBezTo>
                <a:cubicBezTo>
                  <a:pt x="136430" y="150698"/>
                  <a:pt x="157831" y="126622"/>
                  <a:pt x="161398" y="97196"/>
                </a:cubicBezTo>
                <a:close/>
                <a:moveTo>
                  <a:pt x="161398" y="81145"/>
                </a:moveTo>
                <a:lnTo>
                  <a:pt x="131080" y="81145"/>
                </a:lnTo>
                <a:cubicBezTo>
                  <a:pt x="129297" y="57961"/>
                  <a:pt x="121271" y="39235"/>
                  <a:pt x="113246" y="25859"/>
                </a:cubicBezTo>
                <a:cubicBezTo>
                  <a:pt x="111463" y="23184"/>
                  <a:pt x="110571" y="21401"/>
                  <a:pt x="108788" y="19617"/>
                </a:cubicBezTo>
                <a:cubicBezTo>
                  <a:pt x="136430" y="27643"/>
                  <a:pt x="157831" y="51719"/>
                  <a:pt x="161398" y="81145"/>
                </a:cubicBezTo>
                <a:close/>
                <a:moveTo>
                  <a:pt x="89170" y="0"/>
                </a:moveTo>
                <a:cubicBezTo>
                  <a:pt x="40127" y="0"/>
                  <a:pt x="0" y="40127"/>
                  <a:pt x="0" y="89170"/>
                </a:cubicBezTo>
                <a:cubicBezTo>
                  <a:pt x="0" y="138214"/>
                  <a:pt x="40127" y="178340"/>
                  <a:pt x="89170" y="178340"/>
                </a:cubicBezTo>
                <a:cubicBezTo>
                  <a:pt x="138214" y="178340"/>
                  <a:pt x="178340" y="138214"/>
                  <a:pt x="178340" y="89170"/>
                </a:cubicBezTo>
                <a:cubicBezTo>
                  <a:pt x="178340" y="40127"/>
                  <a:pt x="138214" y="0"/>
                  <a:pt x="8917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298" title="Facilitator Name"/>
          <p:cNvSpPr txBox="1"/>
          <p:nvPr>
            <p:ph idx="2" type="title"/>
          </p:nvPr>
        </p:nvSpPr>
        <p:spPr>
          <a:xfrm>
            <a:off x="280800" y="1854150"/>
            <a:ext cx="4059600" cy="2593500"/>
          </a:xfrm>
          <a:prstGeom prst="rect">
            <a:avLst/>
          </a:prstGeom>
          <a:noFill/>
          <a:ln>
            <a:noFill/>
          </a:ln>
        </p:spPr>
        <p:txBody>
          <a:bodyPr anchorCtr="0" anchor="t" bIns="0" lIns="0" spcFirstLastPara="1" rIns="0" wrap="square" tIns="0">
            <a:noAutofit/>
          </a:bodyPr>
          <a:lstStyle>
            <a:lvl1pPr lvl="0" rtl="0">
              <a:lnSpc>
                <a:spcPct val="120000"/>
              </a:lnSpc>
              <a:spcBef>
                <a:spcPts val="0"/>
              </a:spcBef>
              <a:spcAft>
                <a:spcPts val="0"/>
              </a:spcAft>
              <a:buClr>
                <a:schemeClr val="lt2"/>
              </a:buClr>
              <a:buSzPts val="1000"/>
              <a:buNone/>
              <a:defRPr sz="1000">
                <a:solidFill>
                  <a:schemeClr val="lt2"/>
                </a:solidFill>
              </a:defRPr>
            </a:lvl1pPr>
            <a:lvl2pPr lvl="1" rtl="0">
              <a:lnSpc>
                <a:spcPct val="80000"/>
              </a:lnSpc>
              <a:spcBef>
                <a:spcPts val="1000"/>
              </a:spcBef>
              <a:spcAft>
                <a:spcPts val="0"/>
              </a:spcAft>
              <a:buClr>
                <a:schemeClr val="lt2"/>
              </a:buClr>
              <a:buSzPts val="1000"/>
              <a:buNone/>
              <a:defRPr sz="1000">
                <a:solidFill>
                  <a:schemeClr val="lt2"/>
                </a:solidFill>
              </a:defRPr>
            </a:lvl2pPr>
            <a:lvl3pPr lvl="2" rtl="0">
              <a:lnSpc>
                <a:spcPct val="80000"/>
              </a:lnSpc>
              <a:spcBef>
                <a:spcPts val="500"/>
              </a:spcBef>
              <a:spcAft>
                <a:spcPts val="0"/>
              </a:spcAft>
              <a:buClr>
                <a:schemeClr val="lt2"/>
              </a:buClr>
              <a:buSzPts val="1000"/>
              <a:buNone/>
              <a:defRPr sz="1000">
                <a:solidFill>
                  <a:schemeClr val="lt2"/>
                </a:solidFill>
              </a:defRPr>
            </a:lvl3pPr>
            <a:lvl4pPr lvl="3" rtl="0">
              <a:lnSpc>
                <a:spcPct val="80000"/>
              </a:lnSpc>
              <a:spcBef>
                <a:spcPts val="500"/>
              </a:spcBef>
              <a:spcAft>
                <a:spcPts val="0"/>
              </a:spcAft>
              <a:buClr>
                <a:schemeClr val="lt2"/>
              </a:buClr>
              <a:buSzPts val="1000"/>
              <a:buNone/>
              <a:defRPr sz="1000">
                <a:solidFill>
                  <a:schemeClr val="lt2"/>
                </a:solidFill>
              </a:defRPr>
            </a:lvl4pPr>
            <a:lvl5pPr lvl="4" rtl="0">
              <a:lnSpc>
                <a:spcPct val="80000"/>
              </a:lnSpc>
              <a:spcBef>
                <a:spcPts val="500"/>
              </a:spcBef>
              <a:spcAft>
                <a:spcPts val="0"/>
              </a:spcAft>
              <a:buClr>
                <a:schemeClr val="lt2"/>
              </a:buClr>
              <a:buSzPts val="1000"/>
              <a:buNone/>
              <a:defRPr sz="1000">
                <a:solidFill>
                  <a:schemeClr val="lt2"/>
                </a:solidFill>
              </a:defRPr>
            </a:lvl5pPr>
            <a:lvl6pPr lvl="5" rtl="0">
              <a:lnSpc>
                <a:spcPct val="80000"/>
              </a:lnSpc>
              <a:spcBef>
                <a:spcPts val="500"/>
              </a:spcBef>
              <a:spcAft>
                <a:spcPts val="0"/>
              </a:spcAft>
              <a:buClr>
                <a:schemeClr val="lt2"/>
              </a:buClr>
              <a:buSzPts val="1000"/>
              <a:buNone/>
              <a:defRPr sz="1000">
                <a:solidFill>
                  <a:schemeClr val="lt2"/>
                </a:solidFill>
              </a:defRPr>
            </a:lvl6pPr>
            <a:lvl7pPr lvl="6" rtl="0">
              <a:lnSpc>
                <a:spcPct val="80000"/>
              </a:lnSpc>
              <a:spcBef>
                <a:spcPts val="500"/>
              </a:spcBef>
              <a:spcAft>
                <a:spcPts val="0"/>
              </a:spcAft>
              <a:buClr>
                <a:schemeClr val="lt2"/>
              </a:buClr>
              <a:buSzPts val="1000"/>
              <a:buNone/>
              <a:defRPr sz="1000">
                <a:solidFill>
                  <a:schemeClr val="lt2"/>
                </a:solidFill>
              </a:defRPr>
            </a:lvl7pPr>
            <a:lvl8pPr lvl="7" rtl="0">
              <a:lnSpc>
                <a:spcPct val="80000"/>
              </a:lnSpc>
              <a:spcBef>
                <a:spcPts val="500"/>
              </a:spcBef>
              <a:spcAft>
                <a:spcPts val="0"/>
              </a:spcAft>
              <a:buClr>
                <a:schemeClr val="lt2"/>
              </a:buClr>
              <a:buSzPts val="1000"/>
              <a:buNone/>
              <a:defRPr sz="1000">
                <a:solidFill>
                  <a:schemeClr val="lt2"/>
                </a:solidFill>
              </a:defRPr>
            </a:lvl8pPr>
            <a:lvl9pPr lvl="8" rtl="0">
              <a:lnSpc>
                <a:spcPct val="80000"/>
              </a:lnSpc>
              <a:spcBef>
                <a:spcPts val="500"/>
              </a:spcBef>
              <a:spcAft>
                <a:spcPts val="500"/>
              </a:spcAft>
              <a:buClr>
                <a:schemeClr val="lt2"/>
              </a:buClr>
              <a:buSzPts val="1000"/>
              <a:buNone/>
              <a:defRPr sz="1000">
                <a:solidFill>
                  <a:schemeClr val="lt2"/>
                </a:solidFill>
              </a:defRPr>
            </a:lvl9pPr>
          </a:lstStyle>
          <a:p/>
        </p:txBody>
      </p:sp>
      <p:sp>
        <p:nvSpPr>
          <p:cNvPr id="5187" name="Google Shape;5187;p298" title="Facilitator Name"/>
          <p:cNvSpPr txBox="1"/>
          <p:nvPr>
            <p:ph idx="3" type="title"/>
          </p:nvPr>
        </p:nvSpPr>
        <p:spPr>
          <a:xfrm>
            <a:off x="4708650" y="1854150"/>
            <a:ext cx="4059600" cy="2593500"/>
          </a:xfrm>
          <a:prstGeom prst="rect">
            <a:avLst/>
          </a:prstGeom>
          <a:noFill/>
          <a:ln>
            <a:noFill/>
          </a:ln>
        </p:spPr>
        <p:txBody>
          <a:bodyPr anchorCtr="0" anchor="t" bIns="0" lIns="0" spcFirstLastPara="1" rIns="0" wrap="square" tIns="0">
            <a:noAutofit/>
          </a:bodyPr>
          <a:lstStyle>
            <a:lvl1pPr indent="-63500" lvl="0" marL="0" marR="0" rtl="0" algn="l">
              <a:lnSpc>
                <a:spcPct val="120000"/>
              </a:lnSpc>
              <a:spcBef>
                <a:spcPts val="0"/>
              </a:spcBef>
              <a:spcAft>
                <a:spcPts val="0"/>
              </a:spcAft>
              <a:buClr>
                <a:schemeClr val="lt2"/>
              </a:buClr>
              <a:buSzPts val="1000"/>
              <a:buNone/>
              <a:defRPr sz="1000">
                <a:solidFill>
                  <a:schemeClr val="lt2"/>
                </a:solidFill>
              </a:defRPr>
            </a:lvl1pPr>
            <a:lvl2pPr lvl="1" rtl="0">
              <a:lnSpc>
                <a:spcPct val="80000"/>
              </a:lnSpc>
              <a:spcBef>
                <a:spcPts val="1000"/>
              </a:spcBef>
              <a:spcAft>
                <a:spcPts val="0"/>
              </a:spcAft>
              <a:buClr>
                <a:schemeClr val="lt2"/>
              </a:buClr>
              <a:buSzPts val="1000"/>
              <a:buNone/>
              <a:defRPr sz="1000">
                <a:solidFill>
                  <a:schemeClr val="lt2"/>
                </a:solidFill>
              </a:defRPr>
            </a:lvl2pPr>
            <a:lvl3pPr lvl="2" rtl="0">
              <a:lnSpc>
                <a:spcPct val="80000"/>
              </a:lnSpc>
              <a:spcBef>
                <a:spcPts val="500"/>
              </a:spcBef>
              <a:spcAft>
                <a:spcPts val="0"/>
              </a:spcAft>
              <a:buClr>
                <a:schemeClr val="lt2"/>
              </a:buClr>
              <a:buSzPts val="1000"/>
              <a:buNone/>
              <a:defRPr sz="1000">
                <a:solidFill>
                  <a:schemeClr val="lt2"/>
                </a:solidFill>
              </a:defRPr>
            </a:lvl3pPr>
            <a:lvl4pPr lvl="3" rtl="0">
              <a:lnSpc>
                <a:spcPct val="80000"/>
              </a:lnSpc>
              <a:spcBef>
                <a:spcPts val="500"/>
              </a:spcBef>
              <a:spcAft>
                <a:spcPts val="0"/>
              </a:spcAft>
              <a:buClr>
                <a:schemeClr val="lt2"/>
              </a:buClr>
              <a:buSzPts val="1000"/>
              <a:buNone/>
              <a:defRPr sz="1000">
                <a:solidFill>
                  <a:schemeClr val="lt2"/>
                </a:solidFill>
              </a:defRPr>
            </a:lvl4pPr>
            <a:lvl5pPr lvl="4" rtl="0">
              <a:lnSpc>
                <a:spcPct val="80000"/>
              </a:lnSpc>
              <a:spcBef>
                <a:spcPts val="500"/>
              </a:spcBef>
              <a:spcAft>
                <a:spcPts val="0"/>
              </a:spcAft>
              <a:buClr>
                <a:schemeClr val="lt2"/>
              </a:buClr>
              <a:buSzPts val="1000"/>
              <a:buNone/>
              <a:defRPr sz="1000">
                <a:solidFill>
                  <a:schemeClr val="lt2"/>
                </a:solidFill>
              </a:defRPr>
            </a:lvl5pPr>
            <a:lvl6pPr lvl="5" rtl="0">
              <a:lnSpc>
                <a:spcPct val="80000"/>
              </a:lnSpc>
              <a:spcBef>
                <a:spcPts val="500"/>
              </a:spcBef>
              <a:spcAft>
                <a:spcPts val="0"/>
              </a:spcAft>
              <a:buClr>
                <a:schemeClr val="lt2"/>
              </a:buClr>
              <a:buSzPts val="1000"/>
              <a:buNone/>
              <a:defRPr sz="1000">
                <a:solidFill>
                  <a:schemeClr val="lt2"/>
                </a:solidFill>
              </a:defRPr>
            </a:lvl6pPr>
            <a:lvl7pPr lvl="6" rtl="0">
              <a:lnSpc>
                <a:spcPct val="80000"/>
              </a:lnSpc>
              <a:spcBef>
                <a:spcPts val="500"/>
              </a:spcBef>
              <a:spcAft>
                <a:spcPts val="0"/>
              </a:spcAft>
              <a:buClr>
                <a:schemeClr val="lt2"/>
              </a:buClr>
              <a:buSzPts val="1000"/>
              <a:buNone/>
              <a:defRPr sz="1000">
                <a:solidFill>
                  <a:schemeClr val="lt2"/>
                </a:solidFill>
              </a:defRPr>
            </a:lvl7pPr>
            <a:lvl8pPr lvl="7" rtl="0">
              <a:lnSpc>
                <a:spcPct val="80000"/>
              </a:lnSpc>
              <a:spcBef>
                <a:spcPts val="500"/>
              </a:spcBef>
              <a:spcAft>
                <a:spcPts val="0"/>
              </a:spcAft>
              <a:buClr>
                <a:schemeClr val="lt2"/>
              </a:buClr>
              <a:buSzPts val="1000"/>
              <a:buNone/>
              <a:defRPr sz="1000">
                <a:solidFill>
                  <a:schemeClr val="lt2"/>
                </a:solidFill>
              </a:defRPr>
            </a:lvl8pPr>
            <a:lvl9pPr lvl="8" rtl="0">
              <a:lnSpc>
                <a:spcPct val="80000"/>
              </a:lnSpc>
              <a:spcBef>
                <a:spcPts val="500"/>
              </a:spcBef>
              <a:spcAft>
                <a:spcPts val="500"/>
              </a:spcAft>
              <a:buClr>
                <a:schemeClr val="lt2"/>
              </a:buClr>
              <a:buSzPts val="1000"/>
              <a:buNone/>
              <a:defRPr sz="1000">
                <a:solidFill>
                  <a:schemeClr val="lt2"/>
                </a:solidFill>
              </a:defRPr>
            </a:lvl9pPr>
          </a:lstStyle>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Facilitator-01">
  <p:cSld name="TITLE_1_1_1_1_1_4">
    <p:bg>
      <p:bgPr>
        <a:solidFill>
          <a:srgbClr val="040D22"/>
        </a:solidFill>
      </p:bgPr>
    </p:bg>
    <p:spTree>
      <p:nvGrpSpPr>
        <p:cNvPr id="5188" name="Shape 5188"/>
        <p:cNvGrpSpPr/>
        <p:nvPr/>
      </p:nvGrpSpPr>
      <p:grpSpPr>
        <a:xfrm>
          <a:off x="0" y="0"/>
          <a:ext cx="0" cy="0"/>
          <a:chOff x="0" y="0"/>
          <a:chExt cx="0" cy="0"/>
        </a:xfrm>
      </p:grpSpPr>
      <p:pic>
        <p:nvPicPr>
          <p:cNvPr descr="preencoded.png" id="5189" name="Google Shape;5189;p299"/>
          <p:cNvPicPr preferRelativeResize="0"/>
          <p:nvPr/>
        </p:nvPicPr>
        <p:blipFill rotWithShape="1">
          <a:blip r:embed="rId2">
            <a:alphaModFix/>
          </a:blip>
          <a:srcRect b="0" l="0" r="0" t="0"/>
          <a:stretch/>
        </p:blipFill>
        <p:spPr>
          <a:xfrm flipH="1">
            <a:off x="2" y="0"/>
            <a:ext cx="3263223" cy="5143500"/>
          </a:xfrm>
          <a:prstGeom prst="rect">
            <a:avLst/>
          </a:prstGeom>
          <a:noFill/>
          <a:ln>
            <a:noFill/>
          </a:ln>
        </p:spPr>
      </p:pic>
      <p:sp>
        <p:nvSpPr>
          <p:cNvPr id="5190" name="Google Shape;5190;p299"/>
          <p:cNvSpPr/>
          <p:nvPr/>
        </p:nvSpPr>
        <p:spPr>
          <a:xfrm>
            <a:off x="280792" y="274450"/>
            <a:ext cx="979870" cy="151200"/>
          </a:xfrm>
          <a:prstGeom prst="rect">
            <a:avLst/>
          </a:prstGeom>
        </p:spPr>
        <p:txBody>
          <a:bodyPr>
            <a:prstTxWarp prst="textPlain"/>
          </a:bodyPr>
          <a:lstStyle/>
          <a:p>
            <a:pPr lvl="0" algn="ctr"/>
            <a:r>
              <a:rPr b="1" i="0">
                <a:ln>
                  <a:noFill/>
                </a:ln>
                <a:gradFill>
                  <a:gsLst>
                    <a:gs pos="0">
                      <a:srgbClr val="D2A8FF"/>
                    </a:gs>
                    <a:gs pos="50000">
                      <a:srgbClr val="F778BA"/>
                    </a:gs>
                    <a:gs pos="100000">
                      <a:srgbClr val="FF7B72"/>
                    </a:gs>
                  </a:gsLst>
                  <a:lin ang="0" scaled="0"/>
                </a:gradFill>
                <a:latin typeface="Arial"/>
              </a:rPr>
              <a:t>Facilitator</a:t>
            </a:r>
          </a:p>
        </p:txBody>
      </p:sp>
      <p:sp>
        <p:nvSpPr>
          <p:cNvPr id="5191" name="Google Shape;5191;p299"/>
          <p:cNvSpPr/>
          <p:nvPr/>
        </p:nvSpPr>
        <p:spPr>
          <a:xfrm>
            <a:off x="1011500" y="1630650"/>
            <a:ext cx="1882200" cy="1882200"/>
          </a:xfrm>
          <a:prstGeom prst="ellipse">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299"/>
          <p:cNvSpPr/>
          <p:nvPr/>
        </p:nvSpPr>
        <p:spPr>
          <a:xfrm>
            <a:off x="1035258" y="1654436"/>
            <a:ext cx="1834500" cy="18345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299" title="Facilitator Name"/>
          <p:cNvSpPr txBox="1"/>
          <p:nvPr>
            <p:ph type="title"/>
          </p:nvPr>
        </p:nvSpPr>
        <p:spPr>
          <a:xfrm>
            <a:off x="3263225" y="1933775"/>
            <a:ext cx="5003700" cy="4830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3600"/>
              <a:buNone/>
              <a:defRPr b="1" sz="3600">
                <a:solidFill>
                  <a:schemeClr val="lt1"/>
                </a:solidFill>
              </a:defRPr>
            </a:lvl1pPr>
            <a:lvl2pPr lvl="1" rtl="0">
              <a:lnSpc>
                <a:spcPct val="80000"/>
              </a:lnSpc>
              <a:spcBef>
                <a:spcPts val="0"/>
              </a:spcBef>
              <a:spcAft>
                <a:spcPts val="0"/>
              </a:spcAft>
              <a:buClr>
                <a:schemeClr val="lt1"/>
              </a:buClr>
              <a:buSzPts val="3600"/>
              <a:buNone/>
              <a:defRPr b="1" sz="3600">
                <a:solidFill>
                  <a:schemeClr val="lt1"/>
                </a:solidFill>
              </a:defRPr>
            </a:lvl2pPr>
            <a:lvl3pPr lvl="2" rtl="0">
              <a:lnSpc>
                <a:spcPct val="80000"/>
              </a:lnSpc>
              <a:spcBef>
                <a:spcPts val="0"/>
              </a:spcBef>
              <a:spcAft>
                <a:spcPts val="0"/>
              </a:spcAft>
              <a:buClr>
                <a:schemeClr val="lt1"/>
              </a:buClr>
              <a:buSzPts val="3600"/>
              <a:buNone/>
              <a:defRPr b="1" sz="3600">
                <a:solidFill>
                  <a:schemeClr val="lt1"/>
                </a:solidFill>
              </a:defRPr>
            </a:lvl3pPr>
            <a:lvl4pPr lvl="3" rtl="0">
              <a:lnSpc>
                <a:spcPct val="80000"/>
              </a:lnSpc>
              <a:spcBef>
                <a:spcPts val="0"/>
              </a:spcBef>
              <a:spcAft>
                <a:spcPts val="0"/>
              </a:spcAft>
              <a:buClr>
                <a:schemeClr val="lt1"/>
              </a:buClr>
              <a:buSzPts val="3600"/>
              <a:buNone/>
              <a:defRPr b="1" sz="3600">
                <a:solidFill>
                  <a:schemeClr val="lt1"/>
                </a:solidFill>
              </a:defRPr>
            </a:lvl4pPr>
            <a:lvl5pPr lvl="4" rtl="0">
              <a:lnSpc>
                <a:spcPct val="80000"/>
              </a:lnSpc>
              <a:spcBef>
                <a:spcPts val="0"/>
              </a:spcBef>
              <a:spcAft>
                <a:spcPts val="0"/>
              </a:spcAft>
              <a:buClr>
                <a:schemeClr val="lt1"/>
              </a:buClr>
              <a:buSzPts val="3600"/>
              <a:buNone/>
              <a:defRPr b="1" sz="3600">
                <a:solidFill>
                  <a:schemeClr val="lt1"/>
                </a:solidFill>
              </a:defRPr>
            </a:lvl5pPr>
            <a:lvl6pPr lvl="5" rtl="0">
              <a:lnSpc>
                <a:spcPct val="80000"/>
              </a:lnSpc>
              <a:spcBef>
                <a:spcPts val="0"/>
              </a:spcBef>
              <a:spcAft>
                <a:spcPts val="0"/>
              </a:spcAft>
              <a:buClr>
                <a:schemeClr val="lt1"/>
              </a:buClr>
              <a:buSzPts val="3600"/>
              <a:buNone/>
              <a:defRPr b="1" sz="3600">
                <a:solidFill>
                  <a:schemeClr val="lt1"/>
                </a:solidFill>
              </a:defRPr>
            </a:lvl6pPr>
            <a:lvl7pPr lvl="6" rtl="0">
              <a:lnSpc>
                <a:spcPct val="80000"/>
              </a:lnSpc>
              <a:spcBef>
                <a:spcPts val="0"/>
              </a:spcBef>
              <a:spcAft>
                <a:spcPts val="0"/>
              </a:spcAft>
              <a:buClr>
                <a:schemeClr val="lt1"/>
              </a:buClr>
              <a:buSzPts val="3600"/>
              <a:buNone/>
              <a:defRPr b="1" sz="3600">
                <a:solidFill>
                  <a:schemeClr val="lt1"/>
                </a:solidFill>
              </a:defRPr>
            </a:lvl7pPr>
            <a:lvl8pPr lvl="7" rtl="0">
              <a:lnSpc>
                <a:spcPct val="80000"/>
              </a:lnSpc>
              <a:spcBef>
                <a:spcPts val="0"/>
              </a:spcBef>
              <a:spcAft>
                <a:spcPts val="0"/>
              </a:spcAft>
              <a:buClr>
                <a:schemeClr val="lt1"/>
              </a:buClr>
              <a:buSzPts val="3600"/>
              <a:buNone/>
              <a:defRPr b="1" sz="3600">
                <a:solidFill>
                  <a:schemeClr val="lt1"/>
                </a:solidFill>
              </a:defRPr>
            </a:lvl8pPr>
            <a:lvl9pPr lvl="8" rtl="0">
              <a:lnSpc>
                <a:spcPct val="80000"/>
              </a:lnSpc>
              <a:spcBef>
                <a:spcPts val="0"/>
              </a:spcBef>
              <a:spcAft>
                <a:spcPts val="0"/>
              </a:spcAft>
              <a:buClr>
                <a:schemeClr val="lt1"/>
              </a:buClr>
              <a:buSzPts val="3600"/>
              <a:buNone/>
              <a:defRPr b="1" sz="3600">
                <a:solidFill>
                  <a:schemeClr val="lt1"/>
                </a:solidFill>
              </a:defRPr>
            </a:lvl9pPr>
          </a:lstStyle>
          <a:p/>
        </p:txBody>
      </p:sp>
      <p:sp>
        <p:nvSpPr>
          <p:cNvPr id="5194" name="Google Shape;5194;p299" title="Facilitator Name"/>
          <p:cNvSpPr txBox="1"/>
          <p:nvPr>
            <p:ph idx="2" type="title"/>
          </p:nvPr>
        </p:nvSpPr>
        <p:spPr>
          <a:xfrm>
            <a:off x="3263225" y="2778625"/>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400"/>
              <a:buFont typeface="Roboto Mono"/>
              <a:buNone/>
              <a:defRPr b="1">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9pPr>
          </a:lstStyle>
          <a:p/>
        </p:txBody>
      </p:sp>
      <p:sp>
        <p:nvSpPr>
          <p:cNvPr id="5195" name="Google Shape;5195;p299" title="Facilitator Name"/>
          <p:cNvSpPr txBox="1"/>
          <p:nvPr>
            <p:ph idx="3" type="title"/>
          </p:nvPr>
        </p:nvSpPr>
        <p:spPr>
          <a:xfrm>
            <a:off x="3263225" y="2991302"/>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9pPr>
          </a:lstStyle>
          <a:p/>
        </p:txBody>
      </p:sp>
      <p:sp>
        <p:nvSpPr>
          <p:cNvPr id="5196" name="Google Shape;5196;p299"/>
          <p:cNvSpPr/>
          <p:nvPr>
            <p:ph idx="4" type="pic"/>
          </p:nvPr>
        </p:nvSpPr>
        <p:spPr>
          <a:xfrm>
            <a:off x="1086250" y="1705500"/>
            <a:ext cx="1732500" cy="1732500"/>
          </a:xfrm>
          <a:prstGeom prst="ellipse">
            <a:avLst/>
          </a:prstGeom>
          <a:noFill/>
          <a:ln>
            <a:noFill/>
          </a:ln>
        </p:spPr>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Facilitator-02">
  <p:cSld name="TITLE_1_1_1_1_1_4_1">
    <p:bg>
      <p:bgPr>
        <a:solidFill>
          <a:srgbClr val="040D22"/>
        </a:solidFill>
      </p:bgPr>
    </p:bg>
    <p:spTree>
      <p:nvGrpSpPr>
        <p:cNvPr id="5197" name="Shape 5197"/>
        <p:cNvGrpSpPr/>
        <p:nvPr/>
      </p:nvGrpSpPr>
      <p:grpSpPr>
        <a:xfrm>
          <a:off x="0" y="0"/>
          <a:ext cx="0" cy="0"/>
          <a:chOff x="0" y="0"/>
          <a:chExt cx="0" cy="0"/>
        </a:xfrm>
      </p:grpSpPr>
      <p:pic>
        <p:nvPicPr>
          <p:cNvPr descr="preencoded.png" id="5198" name="Google Shape;5198;p300"/>
          <p:cNvPicPr preferRelativeResize="0"/>
          <p:nvPr/>
        </p:nvPicPr>
        <p:blipFill rotWithShape="1">
          <a:blip r:embed="rId2">
            <a:alphaModFix/>
          </a:blip>
          <a:srcRect b="0" l="0" r="0" t="0"/>
          <a:stretch/>
        </p:blipFill>
        <p:spPr>
          <a:xfrm flipH="1">
            <a:off x="2" y="0"/>
            <a:ext cx="3263223" cy="5143500"/>
          </a:xfrm>
          <a:prstGeom prst="rect">
            <a:avLst/>
          </a:prstGeom>
          <a:noFill/>
          <a:ln>
            <a:noFill/>
          </a:ln>
        </p:spPr>
      </p:pic>
      <p:sp>
        <p:nvSpPr>
          <p:cNvPr id="5199" name="Google Shape;5199;p300"/>
          <p:cNvSpPr/>
          <p:nvPr/>
        </p:nvSpPr>
        <p:spPr>
          <a:xfrm>
            <a:off x="280792" y="274450"/>
            <a:ext cx="1082675" cy="151200"/>
          </a:xfrm>
          <a:prstGeom prst="rect">
            <a:avLst/>
          </a:prstGeom>
        </p:spPr>
        <p:txBody>
          <a:bodyPr>
            <a:prstTxWarp prst="textPlain"/>
          </a:bodyPr>
          <a:lstStyle/>
          <a:p>
            <a:pPr lvl="0" algn="ctr"/>
            <a:r>
              <a:rPr b="1" i="0">
                <a:ln>
                  <a:noFill/>
                </a:ln>
                <a:gradFill>
                  <a:gsLst>
                    <a:gs pos="0">
                      <a:srgbClr val="D2A8FF"/>
                    </a:gs>
                    <a:gs pos="50000">
                      <a:srgbClr val="F778BA"/>
                    </a:gs>
                    <a:gs pos="100000">
                      <a:srgbClr val="FF7B72"/>
                    </a:gs>
                  </a:gsLst>
                  <a:lin ang="0" scaled="0"/>
                </a:gradFill>
                <a:latin typeface="Arial"/>
              </a:rPr>
              <a:t>Facilitators</a:t>
            </a:r>
          </a:p>
        </p:txBody>
      </p:sp>
      <p:sp>
        <p:nvSpPr>
          <p:cNvPr id="5200" name="Google Shape;5200;p300" title="Facilitator Name"/>
          <p:cNvSpPr txBox="1"/>
          <p:nvPr>
            <p:ph type="title"/>
          </p:nvPr>
        </p:nvSpPr>
        <p:spPr>
          <a:xfrm>
            <a:off x="2765900" y="1044875"/>
            <a:ext cx="5564100" cy="3246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3000"/>
              <a:buNone/>
              <a:defRPr b="1" sz="3000">
                <a:solidFill>
                  <a:schemeClr val="lt1"/>
                </a:solidFill>
              </a:defRPr>
            </a:lvl1pPr>
            <a:lvl2pPr lvl="1" rtl="0">
              <a:lnSpc>
                <a:spcPct val="80000"/>
              </a:lnSpc>
              <a:spcBef>
                <a:spcPts val="0"/>
              </a:spcBef>
              <a:spcAft>
                <a:spcPts val="0"/>
              </a:spcAft>
              <a:buClr>
                <a:schemeClr val="lt1"/>
              </a:buClr>
              <a:buSzPts val="3000"/>
              <a:buNone/>
              <a:defRPr b="1" sz="3000">
                <a:solidFill>
                  <a:schemeClr val="lt1"/>
                </a:solidFill>
              </a:defRPr>
            </a:lvl2pPr>
            <a:lvl3pPr lvl="2" rtl="0">
              <a:lnSpc>
                <a:spcPct val="80000"/>
              </a:lnSpc>
              <a:spcBef>
                <a:spcPts val="0"/>
              </a:spcBef>
              <a:spcAft>
                <a:spcPts val="0"/>
              </a:spcAft>
              <a:buClr>
                <a:schemeClr val="lt1"/>
              </a:buClr>
              <a:buSzPts val="3000"/>
              <a:buNone/>
              <a:defRPr b="1" sz="3000">
                <a:solidFill>
                  <a:schemeClr val="lt1"/>
                </a:solidFill>
              </a:defRPr>
            </a:lvl3pPr>
            <a:lvl4pPr lvl="3" rtl="0">
              <a:lnSpc>
                <a:spcPct val="80000"/>
              </a:lnSpc>
              <a:spcBef>
                <a:spcPts val="0"/>
              </a:spcBef>
              <a:spcAft>
                <a:spcPts val="0"/>
              </a:spcAft>
              <a:buClr>
                <a:schemeClr val="lt1"/>
              </a:buClr>
              <a:buSzPts val="3000"/>
              <a:buNone/>
              <a:defRPr b="1" sz="3000">
                <a:solidFill>
                  <a:schemeClr val="lt1"/>
                </a:solidFill>
              </a:defRPr>
            </a:lvl4pPr>
            <a:lvl5pPr lvl="4" rtl="0">
              <a:lnSpc>
                <a:spcPct val="80000"/>
              </a:lnSpc>
              <a:spcBef>
                <a:spcPts val="0"/>
              </a:spcBef>
              <a:spcAft>
                <a:spcPts val="0"/>
              </a:spcAft>
              <a:buClr>
                <a:schemeClr val="lt1"/>
              </a:buClr>
              <a:buSzPts val="3000"/>
              <a:buNone/>
              <a:defRPr b="1" sz="3000">
                <a:solidFill>
                  <a:schemeClr val="lt1"/>
                </a:solidFill>
              </a:defRPr>
            </a:lvl5pPr>
            <a:lvl6pPr lvl="5" rtl="0">
              <a:lnSpc>
                <a:spcPct val="80000"/>
              </a:lnSpc>
              <a:spcBef>
                <a:spcPts val="0"/>
              </a:spcBef>
              <a:spcAft>
                <a:spcPts val="0"/>
              </a:spcAft>
              <a:buClr>
                <a:schemeClr val="lt1"/>
              </a:buClr>
              <a:buSzPts val="3000"/>
              <a:buNone/>
              <a:defRPr b="1" sz="3000">
                <a:solidFill>
                  <a:schemeClr val="lt1"/>
                </a:solidFill>
              </a:defRPr>
            </a:lvl6pPr>
            <a:lvl7pPr lvl="6" rtl="0">
              <a:lnSpc>
                <a:spcPct val="80000"/>
              </a:lnSpc>
              <a:spcBef>
                <a:spcPts val="0"/>
              </a:spcBef>
              <a:spcAft>
                <a:spcPts val="0"/>
              </a:spcAft>
              <a:buClr>
                <a:schemeClr val="lt1"/>
              </a:buClr>
              <a:buSzPts val="3000"/>
              <a:buNone/>
              <a:defRPr b="1" sz="3000">
                <a:solidFill>
                  <a:schemeClr val="lt1"/>
                </a:solidFill>
              </a:defRPr>
            </a:lvl7pPr>
            <a:lvl8pPr lvl="7" rtl="0">
              <a:lnSpc>
                <a:spcPct val="80000"/>
              </a:lnSpc>
              <a:spcBef>
                <a:spcPts val="0"/>
              </a:spcBef>
              <a:spcAft>
                <a:spcPts val="0"/>
              </a:spcAft>
              <a:buClr>
                <a:schemeClr val="lt1"/>
              </a:buClr>
              <a:buSzPts val="3000"/>
              <a:buNone/>
              <a:defRPr b="1" sz="3000">
                <a:solidFill>
                  <a:schemeClr val="lt1"/>
                </a:solidFill>
              </a:defRPr>
            </a:lvl8pPr>
            <a:lvl9pPr lvl="8" rtl="0">
              <a:lnSpc>
                <a:spcPct val="80000"/>
              </a:lnSpc>
              <a:spcBef>
                <a:spcPts val="0"/>
              </a:spcBef>
              <a:spcAft>
                <a:spcPts val="0"/>
              </a:spcAft>
              <a:buClr>
                <a:schemeClr val="lt1"/>
              </a:buClr>
              <a:buSzPts val="3000"/>
              <a:buNone/>
              <a:defRPr b="1" sz="3000">
                <a:solidFill>
                  <a:schemeClr val="lt1"/>
                </a:solidFill>
              </a:defRPr>
            </a:lvl9pPr>
          </a:lstStyle>
          <a:p/>
        </p:txBody>
      </p:sp>
      <p:sp>
        <p:nvSpPr>
          <p:cNvPr id="5201" name="Google Shape;5201;p300" title="Facilitator Name"/>
          <p:cNvSpPr txBox="1"/>
          <p:nvPr>
            <p:ph idx="2" type="title"/>
          </p:nvPr>
        </p:nvSpPr>
        <p:spPr>
          <a:xfrm>
            <a:off x="2765900" y="1813550"/>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200"/>
              <a:buFont typeface="Roboto Mono"/>
              <a:buNone/>
              <a:defRPr b="1" sz="12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02" name="Google Shape;5202;p300" title="Facilitator Name"/>
          <p:cNvSpPr txBox="1"/>
          <p:nvPr>
            <p:ph idx="3" type="title"/>
          </p:nvPr>
        </p:nvSpPr>
        <p:spPr>
          <a:xfrm>
            <a:off x="2765900" y="2000985"/>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200"/>
              <a:buFont typeface="Roboto Mono"/>
              <a:buNone/>
              <a:defRPr sz="12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03" name="Google Shape;5203;p300"/>
          <p:cNvSpPr/>
          <p:nvPr/>
        </p:nvSpPr>
        <p:spPr>
          <a:xfrm>
            <a:off x="1011500" y="868450"/>
            <a:ext cx="1473000" cy="1473000"/>
          </a:xfrm>
          <a:prstGeom prst="ellipse">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300"/>
          <p:cNvSpPr/>
          <p:nvPr/>
        </p:nvSpPr>
        <p:spPr>
          <a:xfrm>
            <a:off x="1030094" y="887066"/>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300"/>
          <p:cNvSpPr/>
          <p:nvPr>
            <p:ph idx="4" type="pic"/>
          </p:nvPr>
        </p:nvSpPr>
        <p:spPr>
          <a:xfrm>
            <a:off x="1070000" y="926950"/>
            <a:ext cx="1356000" cy="1356000"/>
          </a:xfrm>
          <a:prstGeom prst="ellipse">
            <a:avLst/>
          </a:prstGeom>
          <a:noFill/>
          <a:ln>
            <a:noFill/>
          </a:ln>
        </p:spPr>
      </p:sp>
      <p:sp>
        <p:nvSpPr>
          <p:cNvPr id="5206" name="Google Shape;5206;p300" title="Facilitator Name"/>
          <p:cNvSpPr txBox="1"/>
          <p:nvPr>
            <p:ph idx="5" type="title"/>
          </p:nvPr>
        </p:nvSpPr>
        <p:spPr>
          <a:xfrm>
            <a:off x="2765900" y="2978500"/>
            <a:ext cx="5564100" cy="3246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3000"/>
              <a:buNone/>
              <a:defRPr b="1" sz="3000">
                <a:solidFill>
                  <a:schemeClr val="lt1"/>
                </a:solidFill>
              </a:defRPr>
            </a:lvl1pPr>
            <a:lvl2pPr lvl="1" rtl="0">
              <a:lnSpc>
                <a:spcPct val="80000"/>
              </a:lnSpc>
              <a:spcBef>
                <a:spcPts val="0"/>
              </a:spcBef>
              <a:spcAft>
                <a:spcPts val="0"/>
              </a:spcAft>
              <a:buClr>
                <a:schemeClr val="lt1"/>
              </a:buClr>
              <a:buSzPts val="3000"/>
              <a:buNone/>
              <a:defRPr b="1" sz="3000">
                <a:solidFill>
                  <a:schemeClr val="lt1"/>
                </a:solidFill>
              </a:defRPr>
            </a:lvl2pPr>
            <a:lvl3pPr lvl="2" rtl="0">
              <a:lnSpc>
                <a:spcPct val="80000"/>
              </a:lnSpc>
              <a:spcBef>
                <a:spcPts val="0"/>
              </a:spcBef>
              <a:spcAft>
                <a:spcPts val="0"/>
              </a:spcAft>
              <a:buClr>
                <a:schemeClr val="lt1"/>
              </a:buClr>
              <a:buSzPts val="3000"/>
              <a:buNone/>
              <a:defRPr b="1" sz="3000">
                <a:solidFill>
                  <a:schemeClr val="lt1"/>
                </a:solidFill>
              </a:defRPr>
            </a:lvl3pPr>
            <a:lvl4pPr lvl="3" rtl="0">
              <a:lnSpc>
                <a:spcPct val="80000"/>
              </a:lnSpc>
              <a:spcBef>
                <a:spcPts val="0"/>
              </a:spcBef>
              <a:spcAft>
                <a:spcPts val="0"/>
              </a:spcAft>
              <a:buClr>
                <a:schemeClr val="lt1"/>
              </a:buClr>
              <a:buSzPts val="3000"/>
              <a:buNone/>
              <a:defRPr b="1" sz="3000">
                <a:solidFill>
                  <a:schemeClr val="lt1"/>
                </a:solidFill>
              </a:defRPr>
            </a:lvl4pPr>
            <a:lvl5pPr lvl="4" rtl="0">
              <a:lnSpc>
                <a:spcPct val="80000"/>
              </a:lnSpc>
              <a:spcBef>
                <a:spcPts val="0"/>
              </a:spcBef>
              <a:spcAft>
                <a:spcPts val="0"/>
              </a:spcAft>
              <a:buClr>
                <a:schemeClr val="lt1"/>
              </a:buClr>
              <a:buSzPts val="3000"/>
              <a:buNone/>
              <a:defRPr b="1" sz="3000">
                <a:solidFill>
                  <a:schemeClr val="lt1"/>
                </a:solidFill>
              </a:defRPr>
            </a:lvl5pPr>
            <a:lvl6pPr lvl="5" rtl="0">
              <a:lnSpc>
                <a:spcPct val="80000"/>
              </a:lnSpc>
              <a:spcBef>
                <a:spcPts val="0"/>
              </a:spcBef>
              <a:spcAft>
                <a:spcPts val="0"/>
              </a:spcAft>
              <a:buClr>
                <a:schemeClr val="lt1"/>
              </a:buClr>
              <a:buSzPts val="3000"/>
              <a:buNone/>
              <a:defRPr b="1" sz="3000">
                <a:solidFill>
                  <a:schemeClr val="lt1"/>
                </a:solidFill>
              </a:defRPr>
            </a:lvl6pPr>
            <a:lvl7pPr lvl="6" rtl="0">
              <a:lnSpc>
                <a:spcPct val="80000"/>
              </a:lnSpc>
              <a:spcBef>
                <a:spcPts val="0"/>
              </a:spcBef>
              <a:spcAft>
                <a:spcPts val="0"/>
              </a:spcAft>
              <a:buClr>
                <a:schemeClr val="lt1"/>
              </a:buClr>
              <a:buSzPts val="3000"/>
              <a:buNone/>
              <a:defRPr b="1" sz="3000">
                <a:solidFill>
                  <a:schemeClr val="lt1"/>
                </a:solidFill>
              </a:defRPr>
            </a:lvl7pPr>
            <a:lvl8pPr lvl="7" rtl="0">
              <a:lnSpc>
                <a:spcPct val="80000"/>
              </a:lnSpc>
              <a:spcBef>
                <a:spcPts val="0"/>
              </a:spcBef>
              <a:spcAft>
                <a:spcPts val="0"/>
              </a:spcAft>
              <a:buClr>
                <a:schemeClr val="lt1"/>
              </a:buClr>
              <a:buSzPts val="3000"/>
              <a:buNone/>
              <a:defRPr b="1" sz="3000">
                <a:solidFill>
                  <a:schemeClr val="lt1"/>
                </a:solidFill>
              </a:defRPr>
            </a:lvl8pPr>
            <a:lvl9pPr lvl="8" rtl="0">
              <a:lnSpc>
                <a:spcPct val="80000"/>
              </a:lnSpc>
              <a:spcBef>
                <a:spcPts val="0"/>
              </a:spcBef>
              <a:spcAft>
                <a:spcPts val="0"/>
              </a:spcAft>
              <a:buClr>
                <a:schemeClr val="lt1"/>
              </a:buClr>
              <a:buSzPts val="3000"/>
              <a:buNone/>
              <a:defRPr b="1" sz="3000">
                <a:solidFill>
                  <a:schemeClr val="lt1"/>
                </a:solidFill>
              </a:defRPr>
            </a:lvl9pPr>
          </a:lstStyle>
          <a:p/>
        </p:txBody>
      </p:sp>
      <p:sp>
        <p:nvSpPr>
          <p:cNvPr id="5207" name="Google Shape;5207;p300" title="Facilitator Name"/>
          <p:cNvSpPr txBox="1"/>
          <p:nvPr>
            <p:ph idx="6" type="title"/>
          </p:nvPr>
        </p:nvSpPr>
        <p:spPr>
          <a:xfrm>
            <a:off x="2765900" y="3747175"/>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200"/>
              <a:buFont typeface="Roboto Mono"/>
              <a:buNone/>
              <a:defRPr b="1" sz="12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08" name="Google Shape;5208;p300" title="Facilitator Name"/>
          <p:cNvSpPr txBox="1"/>
          <p:nvPr>
            <p:ph idx="7" type="title"/>
          </p:nvPr>
        </p:nvSpPr>
        <p:spPr>
          <a:xfrm>
            <a:off x="2765900" y="3934610"/>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200"/>
              <a:buFont typeface="Roboto Mono"/>
              <a:buNone/>
              <a:defRPr sz="12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09" name="Google Shape;5209;p300"/>
          <p:cNvSpPr/>
          <p:nvPr/>
        </p:nvSpPr>
        <p:spPr>
          <a:xfrm>
            <a:off x="1011500" y="2802075"/>
            <a:ext cx="1473000" cy="1473000"/>
          </a:xfrm>
          <a:prstGeom prst="ellipse">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0" name="Google Shape;5210;p300"/>
          <p:cNvSpPr/>
          <p:nvPr/>
        </p:nvSpPr>
        <p:spPr>
          <a:xfrm>
            <a:off x="1030094" y="2820691"/>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1" name="Google Shape;5211;p300"/>
          <p:cNvSpPr/>
          <p:nvPr>
            <p:ph idx="8" type="pic"/>
          </p:nvPr>
        </p:nvSpPr>
        <p:spPr>
          <a:xfrm>
            <a:off x="1070000" y="2860575"/>
            <a:ext cx="1356000" cy="1356000"/>
          </a:xfrm>
          <a:prstGeom prst="ellipse">
            <a:avLst/>
          </a:prstGeom>
          <a:noFill/>
          <a:ln>
            <a:noFill/>
          </a:ln>
        </p:spPr>
      </p: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Guest-01">
  <p:cSld name="TITLE_1_1_1_1_1_4_1_1">
    <p:bg>
      <p:bgPr>
        <a:solidFill>
          <a:srgbClr val="040D22"/>
        </a:solidFill>
      </p:bgPr>
    </p:bg>
    <p:spTree>
      <p:nvGrpSpPr>
        <p:cNvPr id="5212" name="Shape 5212"/>
        <p:cNvGrpSpPr/>
        <p:nvPr/>
      </p:nvGrpSpPr>
      <p:grpSpPr>
        <a:xfrm>
          <a:off x="0" y="0"/>
          <a:ext cx="0" cy="0"/>
          <a:chOff x="0" y="0"/>
          <a:chExt cx="0" cy="0"/>
        </a:xfrm>
      </p:grpSpPr>
      <p:pic>
        <p:nvPicPr>
          <p:cNvPr descr="preencoded.png" id="5213" name="Google Shape;5213;p301"/>
          <p:cNvPicPr preferRelativeResize="0"/>
          <p:nvPr/>
        </p:nvPicPr>
        <p:blipFill rotWithShape="1">
          <a:blip r:embed="rId2">
            <a:alphaModFix/>
          </a:blip>
          <a:srcRect b="0" l="0" r="0" t="0"/>
          <a:stretch/>
        </p:blipFill>
        <p:spPr>
          <a:xfrm flipH="1">
            <a:off x="2" y="0"/>
            <a:ext cx="3263223" cy="5143500"/>
          </a:xfrm>
          <a:prstGeom prst="rect">
            <a:avLst/>
          </a:prstGeom>
          <a:noFill/>
          <a:ln>
            <a:noFill/>
          </a:ln>
        </p:spPr>
      </p:pic>
      <p:sp>
        <p:nvSpPr>
          <p:cNvPr id="5214" name="Google Shape;5214;p301"/>
          <p:cNvSpPr/>
          <p:nvPr/>
        </p:nvSpPr>
        <p:spPr>
          <a:xfrm>
            <a:off x="280792" y="274450"/>
            <a:ext cx="1447167" cy="192116"/>
          </a:xfrm>
          <a:prstGeom prst="rect">
            <a:avLst/>
          </a:prstGeom>
        </p:spPr>
        <p:txBody>
          <a:bodyPr>
            <a:prstTxWarp prst="textPlain"/>
          </a:bodyPr>
          <a:lstStyle/>
          <a:p>
            <a:pPr lvl="0" algn="ctr"/>
            <a:r>
              <a:rPr b="1" i="0">
                <a:ln>
                  <a:noFill/>
                </a:ln>
                <a:gradFill>
                  <a:gsLst>
                    <a:gs pos="0">
                      <a:srgbClr val="56D364"/>
                    </a:gs>
                    <a:gs pos="100000">
                      <a:srgbClr val="79C0FF"/>
                    </a:gs>
                  </a:gsLst>
                  <a:lin ang="0" scaled="0"/>
                </a:gradFill>
                <a:latin typeface="Arial"/>
              </a:rPr>
              <a:t>Guest Speaker</a:t>
            </a:r>
          </a:p>
        </p:txBody>
      </p:sp>
      <p:sp>
        <p:nvSpPr>
          <p:cNvPr id="5215" name="Google Shape;5215;p301"/>
          <p:cNvSpPr/>
          <p:nvPr/>
        </p:nvSpPr>
        <p:spPr>
          <a:xfrm>
            <a:off x="1011500" y="1630650"/>
            <a:ext cx="1882200" cy="1882200"/>
          </a:xfrm>
          <a:prstGeom prst="ellipse">
            <a:avLst/>
          </a:prstGeom>
          <a:gradFill>
            <a:gsLst>
              <a:gs pos="0">
                <a:srgbClr val="56D364"/>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6" name="Google Shape;5216;p301"/>
          <p:cNvSpPr/>
          <p:nvPr/>
        </p:nvSpPr>
        <p:spPr>
          <a:xfrm>
            <a:off x="1035258" y="1654436"/>
            <a:ext cx="1834500" cy="18345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7" name="Google Shape;5217;p301" title="Facilitator Name"/>
          <p:cNvSpPr txBox="1"/>
          <p:nvPr>
            <p:ph type="title"/>
          </p:nvPr>
        </p:nvSpPr>
        <p:spPr>
          <a:xfrm>
            <a:off x="3263225" y="1933775"/>
            <a:ext cx="5003700" cy="4830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3600"/>
              <a:buNone/>
              <a:defRPr b="1" sz="3600">
                <a:solidFill>
                  <a:schemeClr val="lt1"/>
                </a:solidFill>
              </a:defRPr>
            </a:lvl1pPr>
            <a:lvl2pPr lvl="1" rtl="0">
              <a:lnSpc>
                <a:spcPct val="80000"/>
              </a:lnSpc>
              <a:spcBef>
                <a:spcPts val="0"/>
              </a:spcBef>
              <a:spcAft>
                <a:spcPts val="0"/>
              </a:spcAft>
              <a:buClr>
                <a:schemeClr val="lt1"/>
              </a:buClr>
              <a:buSzPts val="3600"/>
              <a:buNone/>
              <a:defRPr b="1" sz="3600">
                <a:solidFill>
                  <a:schemeClr val="lt1"/>
                </a:solidFill>
              </a:defRPr>
            </a:lvl2pPr>
            <a:lvl3pPr lvl="2" rtl="0">
              <a:lnSpc>
                <a:spcPct val="80000"/>
              </a:lnSpc>
              <a:spcBef>
                <a:spcPts val="0"/>
              </a:spcBef>
              <a:spcAft>
                <a:spcPts val="0"/>
              </a:spcAft>
              <a:buClr>
                <a:schemeClr val="lt1"/>
              </a:buClr>
              <a:buSzPts val="3600"/>
              <a:buNone/>
              <a:defRPr b="1" sz="3600">
                <a:solidFill>
                  <a:schemeClr val="lt1"/>
                </a:solidFill>
              </a:defRPr>
            </a:lvl3pPr>
            <a:lvl4pPr lvl="3" rtl="0">
              <a:lnSpc>
                <a:spcPct val="80000"/>
              </a:lnSpc>
              <a:spcBef>
                <a:spcPts val="0"/>
              </a:spcBef>
              <a:spcAft>
                <a:spcPts val="0"/>
              </a:spcAft>
              <a:buClr>
                <a:schemeClr val="lt1"/>
              </a:buClr>
              <a:buSzPts val="3600"/>
              <a:buNone/>
              <a:defRPr b="1" sz="3600">
                <a:solidFill>
                  <a:schemeClr val="lt1"/>
                </a:solidFill>
              </a:defRPr>
            </a:lvl4pPr>
            <a:lvl5pPr lvl="4" rtl="0">
              <a:lnSpc>
                <a:spcPct val="80000"/>
              </a:lnSpc>
              <a:spcBef>
                <a:spcPts val="0"/>
              </a:spcBef>
              <a:spcAft>
                <a:spcPts val="0"/>
              </a:spcAft>
              <a:buClr>
                <a:schemeClr val="lt1"/>
              </a:buClr>
              <a:buSzPts val="3600"/>
              <a:buNone/>
              <a:defRPr b="1" sz="3600">
                <a:solidFill>
                  <a:schemeClr val="lt1"/>
                </a:solidFill>
              </a:defRPr>
            </a:lvl5pPr>
            <a:lvl6pPr lvl="5" rtl="0">
              <a:lnSpc>
                <a:spcPct val="80000"/>
              </a:lnSpc>
              <a:spcBef>
                <a:spcPts val="0"/>
              </a:spcBef>
              <a:spcAft>
                <a:spcPts val="0"/>
              </a:spcAft>
              <a:buClr>
                <a:schemeClr val="lt1"/>
              </a:buClr>
              <a:buSzPts val="3600"/>
              <a:buNone/>
              <a:defRPr b="1" sz="3600">
                <a:solidFill>
                  <a:schemeClr val="lt1"/>
                </a:solidFill>
              </a:defRPr>
            </a:lvl6pPr>
            <a:lvl7pPr lvl="6" rtl="0">
              <a:lnSpc>
                <a:spcPct val="80000"/>
              </a:lnSpc>
              <a:spcBef>
                <a:spcPts val="0"/>
              </a:spcBef>
              <a:spcAft>
                <a:spcPts val="0"/>
              </a:spcAft>
              <a:buClr>
                <a:schemeClr val="lt1"/>
              </a:buClr>
              <a:buSzPts val="3600"/>
              <a:buNone/>
              <a:defRPr b="1" sz="3600">
                <a:solidFill>
                  <a:schemeClr val="lt1"/>
                </a:solidFill>
              </a:defRPr>
            </a:lvl7pPr>
            <a:lvl8pPr lvl="7" rtl="0">
              <a:lnSpc>
                <a:spcPct val="80000"/>
              </a:lnSpc>
              <a:spcBef>
                <a:spcPts val="0"/>
              </a:spcBef>
              <a:spcAft>
                <a:spcPts val="0"/>
              </a:spcAft>
              <a:buClr>
                <a:schemeClr val="lt1"/>
              </a:buClr>
              <a:buSzPts val="3600"/>
              <a:buNone/>
              <a:defRPr b="1" sz="3600">
                <a:solidFill>
                  <a:schemeClr val="lt1"/>
                </a:solidFill>
              </a:defRPr>
            </a:lvl8pPr>
            <a:lvl9pPr lvl="8" rtl="0">
              <a:lnSpc>
                <a:spcPct val="80000"/>
              </a:lnSpc>
              <a:spcBef>
                <a:spcPts val="0"/>
              </a:spcBef>
              <a:spcAft>
                <a:spcPts val="0"/>
              </a:spcAft>
              <a:buClr>
                <a:schemeClr val="lt1"/>
              </a:buClr>
              <a:buSzPts val="3600"/>
              <a:buNone/>
              <a:defRPr b="1" sz="3600">
                <a:solidFill>
                  <a:schemeClr val="lt1"/>
                </a:solidFill>
              </a:defRPr>
            </a:lvl9pPr>
          </a:lstStyle>
          <a:p/>
        </p:txBody>
      </p:sp>
      <p:sp>
        <p:nvSpPr>
          <p:cNvPr id="5218" name="Google Shape;5218;p301" title="Facilitator Name"/>
          <p:cNvSpPr txBox="1"/>
          <p:nvPr>
            <p:ph idx="2" type="title"/>
          </p:nvPr>
        </p:nvSpPr>
        <p:spPr>
          <a:xfrm>
            <a:off x="3263225" y="2778625"/>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400"/>
              <a:buFont typeface="Roboto Mono"/>
              <a:buNone/>
              <a:defRPr b="1">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9pPr>
          </a:lstStyle>
          <a:p/>
        </p:txBody>
      </p:sp>
      <p:sp>
        <p:nvSpPr>
          <p:cNvPr id="5219" name="Google Shape;5219;p301" title="Facilitator Name"/>
          <p:cNvSpPr txBox="1"/>
          <p:nvPr>
            <p:ph idx="3" type="title"/>
          </p:nvPr>
        </p:nvSpPr>
        <p:spPr>
          <a:xfrm>
            <a:off x="3263225" y="2991302"/>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600"/>
              <a:buFont typeface="Roboto Mono"/>
              <a:buNone/>
              <a:defRPr sz="3600">
                <a:solidFill>
                  <a:schemeClr val="lt2"/>
                </a:solidFill>
                <a:latin typeface="Roboto Mono"/>
                <a:ea typeface="Roboto Mono"/>
                <a:cs typeface="Roboto Mono"/>
                <a:sym typeface="Roboto Mono"/>
              </a:defRPr>
            </a:lvl9pPr>
          </a:lstStyle>
          <a:p/>
        </p:txBody>
      </p:sp>
      <p:sp>
        <p:nvSpPr>
          <p:cNvPr id="5220" name="Google Shape;5220;p301"/>
          <p:cNvSpPr/>
          <p:nvPr>
            <p:ph idx="4" type="pic"/>
          </p:nvPr>
        </p:nvSpPr>
        <p:spPr>
          <a:xfrm>
            <a:off x="1086250" y="1705500"/>
            <a:ext cx="1732500" cy="1732500"/>
          </a:xfrm>
          <a:prstGeom prst="ellipse">
            <a:avLst/>
          </a:prstGeom>
          <a:noFill/>
          <a:ln>
            <a:noFill/>
          </a:ln>
        </p:spPr>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Guest-02">
  <p:cSld name="TITLE_1_1_1_1_1_4_1_1_1">
    <p:bg>
      <p:bgPr>
        <a:solidFill>
          <a:srgbClr val="040D22"/>
        </a:solidFill>
      </p:bgPr>
    </p:bg>
    <p:spTree>
      <p:nvGrpSpPr>
        <p:cNvPr id="5221" name="Shape 5221"/>
        <p:cNvGrpSpPr/>
        <p:nvPr/>
      </p:nvGrpSpPr>
      <p:grpSpPr>
        <a:xfrm>
          <a:off x="0" y="0"/>
          <a:ext cx="0" cy="0"/>
          <a:chOff x="0" y="0"/>
          <a:chExt cx="0" cy="0"/>
        </a:xfrm>
      </p:grpSpPr>
      <p:pic>
        <p:nvPicPr>
          <p:cNvPr descr="preencoded.png" id="5222" name="Google Shape;5222;p302"/>
          <p:cNvPicPr preferRelativeResize="0"/>
          <p:nvPr/>
        </p:nvPicPr>
        <p:blipFill rotWithShape="1">
          <a:blip r:embed="rId2">
            <a:alphaModFix/>
          </a:blip>
          <a:srcRect b="0" l="0" r="0" t="0"/>
          <a:stretch/>
        </p:blipFill>
        <p:spPr>
          <a:xfrm flipH="1">
            <a:off x="2" y="0"/>
            <a:ext cx="3263223" cy="5143500"/>
          </a:xfrm>
          <a:prstGeom prst="rect">
            <a:avLst/>
          </a:prstGeom>
          <a:noFill/>
          <a:ln>
            <a:noFill/>
          </a:ln>
        </p:spPr>
      </p:pic>
      <p:sp>
        <p:nvSpPr>
          <p:cNvPr id="5223" name="Google Shape;5223;p302"/>
          <p:cNvSpPr/>
          <p:nvPr/>
        </p:nvSpPr>
        <p:spPr>
          <a:xfrm>
            <a:off x="280792" y="274450"/>
            <a:ext cx="1549972" cy="192116"/>
          </a:xfrm>
          <a:prstGeom prst="rect">
            <a:avLst/>
          </a:prstGeom>
        </p:spPr>
        <p:txBody>
          <a:bodyPr>
            <a:prstTxWarp prst="textPlain"/>
          </a:bodyPr>
          <a:lstStyle/>
          <a:p>
            <a:pPr lvl="0" algn="ctr"/>
            <a:r>
              <a:rPr b="1" i="0">
                <a:ln>
                  <a:noFill/>
                </a:ln>
                <a:gradFill>
                  <a:gsLst>
                    <a:gs pos="0">
                      <a:srgbClr val="56D364"/>
                    </a:gs>
                    <a:gs pos="100000">
                      <a:srgbClr val="79C0FF"/>
                    </a:gs>
                  </a:gsLst>
                  <a:lin ang="0" scaled="0"/>
                </a:gradFill>
                <a:latin typeface="Arial"/>
              </a:rPr>
              <a:t>Guest Speakers</a:t>
            </a:r>
          </a:p>
        </p:txBody>
      </p:sp>
      <p:sp>
        <p:nvSpPr>
          <p:cNvPr id="5224" name="Google Shape;5224;p302" title="Facilitator Name"/>
          <p:cNvSpPr txBox="1"/>
          <p:nvPr>
            <p:ph type="title"/>
          </p:nvPr>
        </p:nvSpPr>
        <p:spPr>
          <a:xfrm>
            <a:off x="2765900" y="1044875"/>
            <a:ext cx="5564100" cy="3246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3000"/>
              <a:buNone/>
              <a:defRPr b="1" sz="3000">
                <a:solidFill>
                  <a:schemeClr val="lt1"/>
                </a:solidFill>
              </a:defRPr>
            </a:lvl1pPr>
            <a:lvl2pPr lvl="1" rtl="0">
              <a:lnSpc>
                <a:spcPct val="80000"/>
              </a:lnSpc>
              <a:spcBef>
                <a:spcPts val="0"/>
              </a:spcBef>
              <a:spcAft>
                <a:spcPts val="0"/>
              </a:spcAft>
              <a:buClr>
                <a:schemeClr val="lt1"/>
              </a:buClr>
              <a:buSzPts val="3000"/>
              <a:buNone/>
              <a:defRPr b="1" sz="3000">
                <a:solidFill>
                  <a:schemeClr val="lt1"/>
                </a:solidFill>
              </a:defRPr>
            </a:lvl2pPr>
            <a:lvl3pPr lvl="2" rtl="0">
              <a:lnSpc>
                <a:spcPct val="80000"/>
              </a:lnSpc>
              <a:spcBef>
                <a:spcPts val="0"/>
              </a:spcBef>
              <a:spcAft>
                <a:spcPts val="0"/>
              </a:spcAft>
              <a:buClr>
                <a:schemeClr val="lt1"/>
              </a:buClr>
              <a:buSzPts val="3000"/>
              <a:buNone/>
              <a:defRPr b="1" sz="3000">
                <a:solidFill>
                  <a:schemeClr val="lt1"/>
                </a:solidFill>
              </a:defRPr>
            </a:lvl3pPr>
            <a:lvl4pPr lvl="3" rtl="0">
              <a:lnSpc>
                <a:spcPct val="80000"/>
              </a:lnSpc>
              <a:spcBef>
                <a:spcPts val="0"/>
              </a:spcBef>
              <a:spcAft>
                <a:spcPts val="0"/>
              </a:spcAft>
              <a:buClr>
                <a:schemeClr val="lt1"/>
              </a:buClr>
              <a:buSzPts val="3000"/>
              <a:buNone/>
              <a:defRPr b="1" sz="3000">
                <a:solidFill>
                  <a:schemeClr val="lt1"/>
                </a:solidFill>
              </a:defRPr>
            </a:lvl4pPr>
            <a:lvl5pPr lvl="4" rtl="0">
              <a:lnSpc>
                <a:spcPct val="80000"/>
              </a:lnSpc>
              <a:spcBef>
                <a:spcPts val="0"/>
              </a:spcBef>
              <a:spcAft>
                <a:spcPts val="0"/>
              </a:spcAft>
              <a:buClr>
                <a:schemeClr val="lt1"/>
              </a:buClr>
              <a:buSzPts val="3000"/>
              <a:buNone/>
              <a:defRPr b="1" sz="3000">
                <a:solidFill>
                  <a:schemeClr val="lt1"/>
                </a:solidFill>
              </a:defRPr>
            </a:lvl5pPr>
            <a:lvl6pPr lvl="5" rtl="0">
              <a:lnSpc>
                <a:spcPct val="80000"/>
              </a:lnSpc>
              <a:spcBef>
                <a:spcPts val="0"/>
              </a:spcBef>
              <a:spcAft>
                <a:spcPts val="0"/>
              </a:spcAft>
              <a:buClr>
                <a:schemeClr val="lt1"/>
              </a:buClr>
              <a:buSzPts val="3000"/>
              <a:buNone/>
              <a:defRPr b="1" sz="3000">
                <a:solidFill>
                  <a:schemeClr val="lt1"/>
                </a:solidFill>
              </a:defRPr>
            </a:lvl6pPr>
            <a:lvl7pPr lvl="6" rtl="0">
              <a:lnSpc>
                <a:spcPct val="80000"/>
              </a:lnSpc>
              <a:spcBef>
                <a:spcPts val="0"/>
              </a:spcBef>
              <a:spcAft>
                <a:spcPts val="0"/>
              </a:spcAft>
              <a:buClr>
                <a:schemeClr val="lt1"/>
              </a:buClr>
              <a:buSzPts val="3000"/>
              <a:buNone/>
              <a:defRPr b="1" sz="3000">
                <a:solidFill>
                  <a:schemeClr val="lt1"/>
                </a:solidFill>
              </a:defRPr>
            </a:lvl7pPr>
            <a:lvl8pPr lvl="7" rtl="0">
              <a:lnSpc>
                <a:spcPct val="80000"/>
              </a:lnSpc>
              <a:spcBef>
                <a:spcPts val="0"/>
              </a:spcBef>
              <a:spcAft>
                <a:spcPts val="0"/>
              </a:spcAft>
              <a:buClr>
                <a:schemeClr val="lt1"/>
              </a:buClr>
              <a:buSzPts val="3000"/>
              <a:buNone/>
              <a:defRPr b="1" sz="3000">
                <a:solidFill>
                  <a:schemeClr val="lt1"/>
                </a:solidFill>
              </a:defRPr>
            </a:lvl8pPr>
            <a:lvl9pPr lvl="8" rtl="0">
              <a:lnSpc>
                <a:spcPct val="80000"/>
              </a:lnSpc>
              <a:spcBef>
                <a:spcPts val="0"/>
              </a:spcBef>
              <a:spcAft>
                <a:spcPts val="0"/>
              </a:spcAft>
              <a:buClr>
                <a:schemeClr val="lt1"/>
              </a:buClr>
              <a:buSzPts val="3000"/>
              <a:buNone/>
              <a:defRPr b="1" sz="3000">
                <a:solidFill>
                  <a:schemeClr val="lt1"/>
                </a:solidFill>
              </a:defRPr>
            </a:lvl9pPr>
          </a:lstStyle>
          <a:p/>
        </p:txBody>
      </p:sp>
      <p:sp>
        <p:nvSpPr>
          <p:cNvPr id="5225" name="Google Shape;5225;p302" title="Facilitator Name"/>
          <p:cNvSpPr txBox="1"/>
          <p:nvPr>
            <p:ph idx="2" type="title"/>
          </p:nvPr>
        </p:nvSpPr>
        <p:spPr>
          <a:xfrm>
            <a:off x="2765900" y="1813550"/>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200"/>
              <a:buFont typeface="Roboto Mono"/>
              <a:buNone/>
              <a:defRPr b="1" sz="12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26" name="Google Shape;5226;p302" title="Facilitator Name"/>
          <p:cNvSpPr txBox="1"/>
          <p:nvPr>
            <p:ph idx="3" type="title"/>
          </p:nvPr>
        </p:nvSpPr>
        <p:spPr>
          <a:xfrm>
            <a:off x="2765900" y="2000985"/>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200"/>
              <a:buFont typeface="Roboto Mono"/>
              <a:buNone/>
              <a:defRPr sz="12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27" name="Google Shape;5227;p302"/>
          <p:cNvSpPr/>
          <p:nvPr/>
        </p:nvSpPr>
        <p:spPr>
          <a:xfrm>
            <a:off x="1011500" y="868450"/>
            <a:ext cx="1473000" cy="1473000"/>
          </a:xfrm>
          <a:prstGeom prst="ellipse">
            <a:avLst/>
          </a:prstGeom>
          <a:gradFill>
            <a:gsLst>
              <a:gs pos="0">
                <a:srgbClr val="56D364"/>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8" name="Google Shape;5228;p302"/>
          <p:cNvSpPr/>
          <p:nvPr/>
        </p:nvSpPr>
        <p:spPr>
          <a:xfrm>
            <a:off x="1030094" y="887066"/>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302"/>
          <p:cNvSpPr/>
          <p:nvPr>
            <p:ph idx="4" type="pic"/>
          </p:nvPr>
        </p:nvSpPr>
        <p:spPr>
          <a:xfrm>
            <a:off x="1070000" y="926950"/>
            <a:ext cx="1356000" cy="1356000"/>
          </a:xfrm>
          <a:prstGeom prst="ellipse">
            <a:avLst/>
          </a:prstGeom>
          <a:noFill/>
          <a:ln>
            <a:noFill/>
          </a:ln>
        </p:spPr>
      </p:sp>
      <p:sp>
        <p:nvSpPr>
          <p:cNvPr id="5230" name="Google Shape;5230;p302" title="Facilitator Name"/>
          <p:cNvSpPr txBox="1"/>
          <p:nvPr>
            <p:ph idx="5" type="title"/>
          </p:nvPr>
        </p:nvSpPr>
        <p:spPr>
          <a:xfrm>
            <a:off x="2765900" y="2978500"/>
            <a:ext cx="5564100" cy="3246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3000"/>
              <a:buNone/>
              <a:defRPr b="1" sz="3000">
                <a:solidFill>
                  <a:schemeClr val="lt1"/>
                </a:solidFill>
              </a:defRPr>
            </a:lvl1pPr>
            <a:lvl2pPr lvl="1" rtl="0">
              <a:lnSpc>
                <a:spcPct val="80000"/>
              </a:lnSpc>
              <a:spcBef>
                <a:spcPts val="0"/>
              </a:spcBef>
              <a:spcAft>
                <a:spcPts val="0"/>
              </a:spcAft>
              <a:buClr>
                <a:schemeClr val="lt1"/>
              </a:buClr>
              <a:buSzPts val="3000"/>
              <a:buNone/>
              <a:defRPr b="1" sz="3000">
                <a:solidFill>
                  <a:schemeClr val="lt1"/>
                </a:solidFill>
              </a:defRPr>
            </a:lvl2pPr>
            <a:lvl3pPr lvl="2" rtl="0">
              <a:lnSpc>
                <a:spcPct val="80000"/>
              </a:lnSpc>
              <a:spcBef>
                <a:spcPts val="0"/>
              </a:spcBef>
              <a:spcAft>
                <a:spcPts val="0"/>
              </a:spcAft>
              <a:buClr>
                <a:schemeClr val="lt1"/>
              </a:buClr>
              <a:buSzPts val="3000"/>
              <a:buNone/>
              <a:defRPr b="1" sz="3000">
                <a:solidFill>
                  <a:schemeClr val="lt1"/>
                </a:solidFill>
              </a:defRPr>
            </a:lvl3pPr>
            <a:lvl4pPr lvl="3" rtl="0">
              <a:lnSpc>
                <a:spcPct val="80000"/>
              </a:lnSpc>
              <a:spcBef>
                <a:spcPts val="0"/>
              </a:spcBef>
              <a:spcAft>
                <a:spcPts val="0"/>
              </a:spcAft>
              <a:buClr>
                <a:schemeClr val="lt1"/>
              </a:buClr>
              <a:buSzPts val="3000"/>
              <a:buNone/>
              <a:defRPr b="1" sz="3000">
                <a:solidFill>
                  <a:schemeClr val="lt1"/>
                </a:solidFill>
              </a:defRPr>
            </a:lvl4pPr>
            <a:lvl5pPr lvl="4" rtl="0">
              <a:lnSpc>
                <a:spcPct val="80000"/>
              </a:lnSpc>
              <a:spcBef>
                <a:spcPts val="0"/>
              </a:spcBef>
              <a:spcAft>
                <a:spcPts val="0"/>
              </a:spcAft>
              <a:buClr>
                <a:schemeClr val="lt1"/>
              </a:buClr>
              <a:buSzPts val="3000"/>
              <a:buNone/>
              <a:defRPr b="1" sz="3000">
                <a:solidFill>
                  <a:schemeClr val="lt1"/>
                </a:solidFill>
              </a:defRPr>
            </a:lvl5pPr>
            <a:lvl6pPr lvl="5" rtl="0">
              <a:lnSpc>
                <a:spcPct val="80000"/>
              </a:lnSpc>
              <a:spcBef>
                <a:spcPts val="0"/>
              </a:spcBef>
              <a:spcAft>
                <a:spcPts val="0"/>
              </a:spcAft>
              <a:buClr>
                <a:schemeClr val="lt1"/>
              </a:buClr>
              <a:buSzPts val="3000"/>
              <a:buNone/>
              <a:defRPr b="1" sz="3000">
                <a:solidFill>
                  <a:schemeClr val="lt1"/>
                </a:solidFill>
              </a:defRPr>
            </a:lvl6pPr>
            <a:lvl7pPr lvl="6" rtl="0">
              <a:lnSpc>
                <a:spcPct val="80000"/>
              </a:lnSpc>
              <a:spcBef>
                <a:spcPts val="0"/>
              </a:spcBef>
              <a:spcAft>
                <a:spcPts val="0"/>
              </a:spcAft>
              <a:buClr>
                <a:schemeClr val="lt1"/>
              </a:buClr>
              <a:buSzPts val="3000"/>
              <a:buNone/>
              <a:defRPr b="1" sz="3000">
                <a:solidFill>
                  <a:schemeClr val="lt1"/>
                </a:solidFill>
              </a:defRPr>
            </a:lvl7pPr>
            <a:lvl8pPr lvl="7" rtl="0">
              <a:lnSpc>
                <a:spcPct val="80000"/>
              </a:lnSpc>
              <a:spcBef>
                <a:spcPts val="0"/>
              </a:spcBef>
              <a:spcAft>
                <a:spcPts val="0"/>
              </a:spcAft>
              <a:buClr>
                <a:schemeClr val="lt1"/>
              </a:buClr>
              <a:buSzPts val="3000"/>
              <a:buNone/>
              <a:defRPr b="1" sz="3000">
                <a:solidFill>
                  <a:schemeClr val="lt1"/>
                </a:solidFill>
              </a:defRPr>
            </a:lvl8pPr>
            <a:lvl9pPr lvl="8" rtl="0">
              <a:lnSpc>
                <a:spcPct val="80000"/>
              </a:lnSpc>
              <a:spcBef>
                <a:spcPts val="0"/>
              </a:spcBef>
              <a:spcAft>
                <a:spcPts val="0"/>
              </a:spcAft>
              <a:buClr>
                <a:schemeClr val="lt1"/>
              </a:buClr>
              <a:buSzPts val="3000"/>
              <a:buNone/>
              <a:defRPr b="1" sz="3000">
                <a:solidFill>
                  <a:schemeClr val="lt1"/>
                </a:solidFill>
              </a:defRPr>
            </a:lvl9pPr>
          </a:lstStyle>
          <a:p/>
        </p:txBody>
      </p:sp>
      <p:sp>
        <p:nvSpPr>
          <p:cNvPr id="5231" name="Google Shape;5231;p302" title="Facilitator Name"/>
          <p:cNvSpPr txBox="1"/>
          <p:nvPr>
            <p:ph idx="6" type="title"/>
          </p:nvPr>
        </p:nvSpPr>
        <p:spPr>
          <a:xfrm>
            <a:off x="2765900" y="3747175"/>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200"/>
              <a:buFont typeface="Roboto Mono"/>
              <a:buNone/>
              <a:defRPr b="1" sz="12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32" name="Google Shape;5232;p302" title="Facilitator Name"/>
          <p:cNvSpPr txBox="1"/>
          <p:nvPr>
            <p:ph idx="7" type="title"/>
          </p:nvPr>
        </p:nvSpPr>
        <p:spPr>
          <a:xfrm>
            <a:off x="2765900" y="3934610"/>
            <a:ext cx="50037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200"/>
              <a:buFont typeface="Roboto Mono"/>
              <a:buNone/>
              <a:defRPr sz="12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33" name="Google Shape;5233;p302"/>
          <p:cNvSpPr/>
          <p:nvPr/>
        </p:nvSpPr>
        <p:spPr>
          <a:xfrm>
            <a:off x="1011500" y="2802075"/>
            <a:ext cx="1473000" cy="1473000"/>
          </a:xfrm>
          <a:prstGeom prst="ellipse">
            <a:avLst/>
          </a:prstGeom>
          <a:gradFill>
            <a:gsLst>
              <a:gs pos="0">
                <a:srgbClr val="56D364"/>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302"/>
          <p:cNvSpPr/>
          <p:nvPr/>
        </p:nvSpPr>
        <p:spPr>
          <a:xfrm>
            <a:off x="1030094" y="2820691"/>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302"/>
          <p:cNvSpPr/>
          <p:nvPr>
            <p:ph idx="8" type="pic"/>
          </p:nvPr>
        </p:nvSpPr>
        <p:spPr>
          <a:xfrm>
            <a:off x="1070000" y="2860575"/>
            <a:ext cx="1356000" cy="1356000"/>
          </a:xfrm>
          <a:prstGeom prst="ellipse">
            <a:avLst/>
          </a:prstGeom>
          <a:noFill/>
          <a:ln>
            <a:noFill/>
          </a:ln>
        </p:spPr>
      </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Guest-02 1">
  <p:cSld name="TITLE_1_1_1_1_1_4_1_1_1_2">
    <p:bg>
      <p:bgPr>
        <a:solidFill>
          <a:srgbClr val="040D22"/>
        </a:solidFill>
      </p:bgPr>
    </p:bg>
    <p:spTree>
      <p:nvGrpSpPr>
        <p:cNvPr id="5236" name="Shape 5236"/>
        <p:cNvGrpSpPr/>
        <p:nvPr/>
      </p:nvGrpSpPr>
      <p:grpSpPr>
        <a:xfrm>
          <a:off x="0" y="0"/>
          <a:ext cx="0" cy="0"/>
          <a:chOff x="0" y="0"/>
          <a:chExt cx="0" cy="0"/>
        </a:xfrm>
      </p:grpSpPr>
      <p:pic>
        <p:nvPicPr>
          <p:cNvPr descr="preencoded.png" id="5237" name="Google Shape;5237;p303"/>
          <p:cNvPicPr preferRelativeResize="0"/>
          <p:nvPr/>
        </p:nvPicPr>
        <p:blipFill rotWithShape="1">
          <a:blip r:embed="rId2">
            <a:alphaModFix/>
          </a:blip>
          <a:srcRect b="0" l="0" r="0" t="0"/>
          <a:stretch/>
        </p:blipFill>
        <p:spPr>
          <a:xfrm flipH="1">
            <a:off x="2" y="0"/>
            <a:ext cx="3263223" cy="5143500"/>
          </a:xfrm>
          <a:prstGeom prst="rect">
            <a:avLst/>
          </a:prstGeom>
          <a:noFill/>
          <a:ln>
            <a:noFill/>
          </a:ln>
        </p:spPr>
      </p:pic>
      <p:sp>
        <p:nvSpPr>
          <p:cNvPr id="5238" name="Google Shape;5238;p303" title="Facilitator Name"/>
          <p:cNvSpPr txBox="1"/>
          <p:nvPr>
            <p:ph type="title"/>
          </p:nvPr>
        </p:nvSpPr>
        <p:spPr>
          <a:xfrm>
            <a:off x="395050" y="2584276"/>
            <a:ext cx="2524800" cy="10686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3000"/>
              <a:buNone/>
              <a:defRPr b="1" sz="3000">
                <a:solidFill>
                  <a:schemeClr val="lt1"/>
                </a:solidFill>
              </a:defRPr>
            </a:lvl1pPr>
            <a:lvl2pPr lvl="1" rtl="0">
              <a:lnSpc>
                <a:spcPct val="80000"/>
              </a:lnSpc>
              <a:spcBef>
                <a:spcPts val="0"/>
              </a:spcBef>
              <a:spcAft>
                <a:spcPts val="0"/>
              </a:spcAft>
              <a:buClr>
                <a:schemeClr val="lt1"/>
              </a:buClr>
              <a:buSzPts val="3000"/>
              <a:buNone/>
              <a:defRPr b="1" sz="3000">
                <a:solidFill>
                  <a:schemeClr val="lt1"/>
                </a:solidFill>
              </a:defRPr>
            </a:lvl2pPr>
            <a:lvl3pPr lvl="2" rtl="0">
              <a:lnSpc>
                <a:spcPct val="80000"/>
              </a:lnSpc>
              <a:spcBef>
                <a:spcPts val="0"/>
              </a:spcBef>
              <a:spcAft>
                <a:spcPts val="0"/>
              </a:spcAft>
              <a:buClr>
                <a:schemeClr val="lt1"/>
              </a:buClr>
              <a:buSzPts val="3000"/>
              <a:buNone/>
              <a:defRPr b="1" sz="3000">
                <a:solidFill>
                  <a:schemeClr val="lt1"/>
                </a:solidFill>
              </a:defRPr>
            </a:lvl3pPr>
            <a:lvl4pPr lvl="3" rtl="0">
              <a:lnSpc>
                <a:spcPct val="80000"/>
              </a:lnSpc>
              <a:spcBef>
                <a:spcPts val="0"/>
              </a:spcBef>
              <a:spcAft>
                <a:spcPts val="0"/>
              </a:spcAft>
              <a:buClr>
                <a:schemeClr val="lt1"/>
              </a:buClr>
              <a:buSzPts val="3000"/>
              <a:buNone/>
              <a:defRPr b="1" sz="3000">
                <a:solidFill>
                  <a:schemeClr val="lt1"/>
                </a:solidFill>
              </a:defRPr>
            </a:lvl4pPr>
            <a:lvl5pPr lvl="4" rtl="0">
              <a:lnSpc>
                <a:spcPct val="80000"/>
              </a:lnSpc>
              <a:spcBef>
                <a:spcPts val="0"/>
              </a:spcBef>
              <a:spcAft>
                <a:spcPts val="0"/>
              </a:spcAft>
              <a:buClr>
                <a:schemeClr val="lt1"/>
              </a:buClr>
              <a:buSzPts val="3000"/>
              <a:buNone/>
              <a:defRPr b="1" sz="3000">
                <a:solidFill>
                  <a:schemeClr val="lt1"/>
                </a:solidFill>
              </a:defRPr>
            </a:lvl5pPr>
            <a:lvl6pPr lvl="5" rtl="0">
              <a:lnSpc>
                <a:spcPct val="80000"/>
              </a:lnSpc>
              <a:spcBef>
                <a:spcPts val="0"/>
              </a:spcBef>
              <a:spcAft>
                <a:spcPts val="0"/>
              </a:spcAft>
              <a:buClr>
                <a:schemeClr val="lt1"/>
              </a:buClr>
              <a:buSzPts val="3000"/>
              <a:buNone/>
              <a:defRPr b="1" sz="3000">
                <a:solidFill>
                  <a:schemeClr val="lt1"/>
                </a:solidFill>
              </a:defRPr>
            </a:lvl6pPr>
            <a:lvl7pPr lvl="6" rtl="0">
              <a:lnSpc>
                <a:spcPct val="80000"/>
              </a:lnSpc>
              <a:spcBef>
                <a:spcPts val="0"/>
              </a:spcBef>
              <a:spcAft>
                <a:spcPts val="0"/>
              </a:spcAft>
              <a:buClr>
                <a:schemeClr val="lt1"/>
              </a:buClr>
              <a:buSzPts val="3000"/>
              <a:buNone/>
              <a:defRPr b="1" sz="3000">
                <a:solidFill>
                  <a:schemeClr val="lt1"/>
                </a:solidFill>
              </a:defRPr>
            </a:lvl7pPr>
            <a:lvl8pPr lvl="7" rtl="0">
              <a:lnSpc>
                <a:spcPct val="80000"/>
              </a:lnSpc>
              <a:spcBef>
                <a:spcPts val="0"/>
              </a:spcBef>
              <a:spcAft>
                <a:spcPts val="0"/>
              </a:spcAft>
              <a:buClr>
                <a:schemeClr val="lt1"/>
              </a:buClr>
              <a:buSzPts val="3000"/>
              <a:buNone/>
              <a:defRPr b="1" sz="3000">
                <a:solidFill>
                  <a:schemeClr val="lt1"/>
                </a:solidFill>
              </a:defRPr>
            </a:lvl8pPr>
            <a:lvl9pPr lvl="8" rtl="0">
              <a:lnSpc>
                <a:spcPct val="80000"/>
              </a:lnSpc>
              <a:spcBef>
                <a:spcPts val="0"/>
              </a:spcBef>
              <a:spcAft>
                <a:spcPts val="0"/>
              </a:spcAft>
              <a:buClr>
                <a:schemeClr val="lt1"/>
              </a:buClr>
              <a:buSzPts val="3000"/>
              <a:buNone/>
              <a:defRPr b="1" sz="3000">
                <a:solidFill>
                  <a:schemeClr val="lt1"/>
                </a:solidFill>
              </a:defRPr>
            </a:lvl9pPr>
          </a:lstStyle>
          <a:p/>
        </p:txBody>
      </p:sp>
      <p:sp>
        <p:nvSpPr>
          <p:cNvPr id="5239" name="Google Shape;5239;p303" title="Facilitator Name"/>
          <p:cNvSpPr txBox="1"/>
          <p:nvPr>
            <p:ph idx="2" type="title"/>
          </p:nvPr>
        </p:nvSpPr>
        <p:spPr>
          <a:xfrm>
            <a:off x="395050" y="3905275"/>
            <a:ext cx="2289900" cy="4785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200"/>
              <a:buFont typeface="Roboto Mono"/>
              <a:buNone/>
              <a:defRPr b="1" sz="12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40" name="Google Shape;5240;p303"/>
          <p:cNvSpPr/>
          <p:nvPr/>
        </p:nvSpPr>
        <p:spPr>
          <a:xfrm>
            <a:off x="395051" y="833347"/>
            <a:ext cx="1473000" cy="14730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303"/>
          <p:cNvSpPr/>
          <p:nvPr/>
        </p:nvSpPr>
        <p:spPr>
          <a:xfrm>
            <a:off x="413645" y="851963"/>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303"/>
          <p:cNvSpPr/>
          <p:nvPr>
            <p:ph idx="3" type="pic"/>
          </p:nvPr>
        </p:nvSpPr>
        <p:spPr>
          <a:xfrm>
            <a:off x="453551" y="891847"/>
            <a:ext cx="1356000" cy="1356000"/>
          </a:xfrm>
          <a:prstGeom prst="ellipse">
            <a:avLst/>
          </a:prstGeom>
          <a:noFill/>
          <a:ln>
            <a:noFill/>
          </a:ln>
        </p:spPr>
      </p:sp>
      <p:sp>
        <p:nvSpPr>
          <p:cNvPr id="5243" name="Google Shape;5243;p303" title="Facilitator Name"/>
          <p:cNvSpPr txBox="1"/>
          <p:nvPr>
            <p:ph idx="4" type="title"/>
          </p:nvPr>
        </p:nvSpPr>
        <p:spPr>
          <a:xfrm>
            <a:off x="3224650" y="2584276"/>
            <a:ext cx="2524800" cy="10686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3000"/>
              <a:buNone/>
              <a:defRPr b="1" sz="3000">
                <a:solidFill>
                  <a:schemeClr val="lt1"/>
                </a:solidFill>
              </a:defRPr>
            </a:lvl1pPr>
            <a:lvl2pPr lvl="1" rtl="0">
              <a:lnSpc>
                <a:spcPct val="80000"/>
              </a:lnSpc>
              <a:spcBef>
                <a:spcPts val="0"/>
              </a:spcBef>
              <a:spcAft>
                <a:spcPts val="0"/>
              </a:spcAft>
              <a:buClr>
                <a:schemeClr val="lt1"/>
              </a:buClr>
              <a:buSzPts val="3000"/>
              <a:buNone/>
              <a:defRPr b="1" sz="3000">
                <a:solidFill>
                  <a:schemeClr val="lt1"/>
                </a:solidFill>
              </a:defRPr>
            </a:lvl2pPr>
            <a:lvl3pPr lvl="2" rtl="0">
              <a:lnSpc>
                <a:spcPct val="80000"/>
              </a:lnSpc>
              <a:spcBef>
                <a:spcPts val="0"/>
              </a:spcBef>
              <a:spcAft>
                <a:spcPts val="0"/>
              </a:spcAft>
              <a:buClr>
                <a:schemeClr val="lt1"/>
              </a:buClr>
              <a:buSzPts val="3000"/>
              <a:buNone/>
              <a:defRPr b="1" sz="3000">
                <a:solidFill>
                  <a:schemeClr val="lt1"/>
                </a:solidFill>
              </a:defRPr>
            </a:lvl3pPr>
            <a:lvl4pPr lvl="3" rtl="0">
              <a:lnSpc>
                <a:spcPct val="80000"/>
              </a:lnSpc>
              <a:spcBef>
                <a:spcPts val="0"/>
              </a:spcBef>
              <a:spcAft>
                <a:spcPts val="0"/>
              </a:spcAft>
              <a:buClr>
                <a:schemeClr val="lt1"/>
              </a:buClr>
              <a:buSzPts val="3000"/>
              <a:buNone/>
              <a:defRPr b="1" sz="3000">
                <a:solidFill>
                  <a:schemeClr val="lt1"/>
                </a:solidFill>
              </a:defRPr>
            </a:lvl4pPr>
            <a:lvl5pPr lvl="4" rtl="0">
              <a:lnSpc>
                <a:spcPct val="80000"/>
              </a:lnSpc>
              <a:spcBef>
                <a:spcPts val="0"/>
              </a:spcBef>
              <a:spcAft>
                <a:spcPts val="0"/>
              </a:spcAft>
              <a:buClr>
                <a:schemeClr val="lt1"/>
              </a:buClr>
              <a:buSzPts val="3000"/>
              <a:buNone/>
              <a:defRPr b="1" sz="3000">
                <a:solidFill>
                  <a:schemeClr val="lt1"/>
                </a:solidFill>
              </a:defRPr>
            </a:lvl5pPr>
            <a:lvl6pPr lvl="5" rtl="0">
              <a:lnSpc>
                <a:spcPct val="80000"/>
              </a:lnSpc>
              <a:spcBef>
                <a:spcPts val="0"/>
              </a:spcBef>
              <a:spcAft>
                <a:spcPts val="0"/>
              </a:spcAft>
              <a:buClr>
                <a:schemeClr val="lt1"/>
              </a:buClr>
              <a:buSzPts val="3000"/>
              <a:buNone/>
              <a:defRPr b="1" sz="3000">
                <a:solidFill>
                  <a:schemeClr val="lt1"/>
                </a:solidFill>
              </a:defRPr>
            </a:lvl6pPr>
            <a:lvl7pPr lvl="6" rtl="0">
              <a:lnSpc>
                <a:spcPct val="80000"/>
              </a:lnSpc>
              <a:spcBef>
                <a:spcPts val="0"/>
              </a:spcBef>
              <a:spcAft>
                <a:spcPts val="0"/>
              </a:spcAft>
              <a:buClr>
                <a:schemeClr val="lt1"/>
              </a:buClr>
              <a:buSzPts val="3000"/>
              <a:buNone/>
              <a:defRPr b="1" sz="3000">
                <a:solidFill>
                  <a:schemeClr val="lt1"/>
                </a:solidFill>
              </a:defRPr>
            </a:lvl7pPr>
            <a:lvl8pPr lvl="7" rtl="0">
              <a:lnSpc>
                <a:spcPct val="80000"/>
              </a:lnSpc>
              <a:spcBef>
                <a:spcPts val="0"/>
              </a:spcBef>
              <a:spcAft>
                <a:spcPts val="0"/>
              </a:spcAft>
              <a:buClr>
                <a:schemeClr val="lt1"/>
              </a:buClr>
              <a:buSzPts val="3000"/>
              <a:buNone/>
              <a:defRPr b="1" sz="3000">
                <a:solidFill>
                  <a:schemeClr val="lt1"/>
                </a:solidFill>
              </a:defRPr>
            </a:lvl8pPr>
            <a:lvl9pPr lvl="8" rtl="0">
              <a:lnSpc>
                <a:spcPct val="80000"/>
              </a:lnSpc>
              <a:spcBef>
                <a:spcPts val="0"/>
              </a:spcBef>
              <a:spcAft>
                <a:spcPts val="0"/>
              </a:spcAft>
              <a:buClr>
                <a:schemeClr val="lt1"/>
              </a:buClr>
              <a:buSzPts val="3000"/>
              <a:buNone/>
              <a:defRPr b="1" sz="3000">
                <a:solidFill>
                  <a:schemeClr val="lt1"/>
                </a:solidFill>
              </a:defRPr>
            </a:lvl9pPr>
          </a:lstStyle>
          <a:p/>
        </p:txBody>
      </p:sp>
      <p:sp>
        <p:nvSpPr>
          <p:cNvPr id="5244" name="Google Shape;5244;p303" title="Facilitator Name"/>
          <p:cNvSpPr txBox="1"/>
          <p:nvPr>
            <p:ph idx="5" type="title"/>
          </p:nvPr>
        </p:nvSpPr>
        <p:spPr>
          <a:xfrm>
            <a:off x="3224650" y="3905275"/>
            <a:ext cx="2289900" cy="4785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200"/>
              <a:buFont typeface="Roboto Mono"/>
              <a:buNone/>
              <a:defRPr b="1" sz="12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45" name="Google Shape;5245;p303"/>
          <p:cNvSpPr/>
          <p:nvPr/>
        </p:nvSpPr>
        <p:spPr>
          <a:xfrm>
            <a:off x="3224651" y="833347"/>
            <a:ext cx="1473000" cy="14730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303"/>
          <p:cNvSpPr/>
          <p:nvPr/>
        </p:nvSpPr>
        <p:spPr>
          <a:xfrm>
            <a:off x="3243245" y="851963"/>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303"/>
          <p:cNvSpPr/>
          <p:nvPr>
            <p:ph idx="6" type="pic"/>
          </p:nvPr>
        </p:nvSpPr>
        <p:spPr>
          <a:xfrm>
            <a:off x="3283151" y="891847"/>
            <a:ext cx="1356000" cy="1356000"/>
          </a:xfrm>
          <a:prstGeom prst="ellipse">
            <a:avLst/>
          </a:prstGeom>
          <a:noFill/>
          <a:ln>
            <a:noFill/>
          </a:ln>
        </p:spPr>
      </p:sp>
      <p:sp>
        <p:nvSpPr>
          <p:cNvPr id="5248" name="Google Shape;5248;p303" title="Facilitator Name"/>
          <p:cNvSpPr txBox="1"/>
          <p:nvPr>
            <p:ph idx="7" type="title"/>
          </p:nvPr>
        </p:nvSpPr>
        <p:spPr>
          <a:xfrm>
            <a:off x="6130450" y="2584276"/>
            <a:ext cx="2524800" cy="10686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3000"/>
              <a:buNone/>
              <a:defRPr b="1" sz="3000">
                <a:solidFill>
                  <a:schemeClr val="lt1"/>
                </a:solidFill>
              </a:defRPr>
            </a:lvl1pPr>
            <a:lvl2pPr lvl="1" rtl="0">
              <a:lnSpc>
                <a:spcPct val="80000"/>
              </a:lnSpc>
              <a:spcBef>
                <a:spcPts val="0"/>
              </a:spcBef>
              <a:spcAft>
                <a:spcPts val="0"/>
              </a:spcAft>
              <a:buClr>
                <a:schemeClr val="lt1"/>
              </a:buClr>
              <a:buSzPts val="3000"/>
              <a:buNone/>
              <a:defRPr b="1" sz="3000">
                <a:solidFill>
                  <a:schemeClr val="lt1"/>
                </a:solidFill>
              </a:defRPr>
            </a:lvl2pPr>
            <a:lvl3pPr lvl="2" rtl="0">
              <a:lnSpc>
                <a:spcPct val="80000"/>
              </a:lnSpc>
              <a:spcBef>
                <a:spcPts val="0"/>
              </a:spcBef>
              <a:spcAft>
                <a:spcPts val="0"/>
              </a:spcAft>
              <a:buClr>
                <a:schemeClr val="lt1"/>
              </a:buClr>
              <a:buSzPts val="3000"/>
              <a:buNone/>
              <a:defRPr b="1" sz="3000">
                <a:solidFill>
                  <a:schemeClr val="lt1"/>
                </a:solidFill>
              </a:defRPr>
            </a:lvl3pPr>
            <a:lvl4pPr lvl="3" rtl="0">
              <a:lnSpc>
                <a:spcPct val="80000"/>
              </a:lnSpc>
              <a:spcBef>
                <a:spcPts val="0"/>
              </a:spcBef>
              <a:spcAft>
                <a:spcPts val="0"/>
              </a:spcAft>
              <a:buClr>
                <a:schemeClr val="lt1"/>
              </a:buClr>
              <a:buSzPts val="3000"/>
              <a:buNone/>
              <a:defRPr b="1" sz="3000">
                <a:solidFill>
                  <a:schemeClr val="lt1"/>
                </a:solidFill>
              </a:defRPr>
            </a:lvl4pPr>
            <a:lvl5pPr lvl="4" rtl="0">
              <a:lnSpc>
                <a:spcPct val="80000"/>
              </a:lnSpc>
              <a:spcBef>
                <a:spcPts val="0"/>
              </a:spcBef>
              <a:spcAft>
                <a:spcPts val="0"/>
              </a:spcAft>
              <a:buClr>
                <a:schemeClr val="lt1"/>
              </a:buClr>
              <a:buSzPts val="3000"/>
              <a:buNone/>
              <a:defRPr b="1" sz="3000">
                <a:solidFill>
                  <a:schemeClr val="lt1"/>
                </a:solidFill>
              </a:defRPr>
            </a:lvl5pPr>
            <a:lvl6pPr lvl="5" rtl="0">
              <a:lnSpc>
                <a:spcPct val="80000"/>
              </a:lnSpc>
              <a:spcBef>
                <a:spcPts val="0"/>
              </a:spcBef>
              <a:spcAft>
                <a:spcPts val="0"/>
              </a:spcAft>
              <a:buClr>
                <a:schemeClr val="lt1"/>
              </a:buClr>
              <a:buSzPts val="3000"/>
              <a:buNone/>
              <a:defRPr b="1" sz="3000">
                <a:solidFill>
                  <a:schemeClr val="lt1"/>
                </a:solidFill>
              </a:defRPr>
            </a:lvl6pPr>
            <a:lvl7pPr lvl="6" rtl="0">
              <a:lnSpc>
                <a:spcPct val="80000"/>
              </a:lnSpc>
              <a:spcBef>
                <a:spcPts val="0"/>
              </a:spcBef>
              <a:spcAft>
                <a:spcPts val="0"/>
              </a:spcAft>
              <a:buClr>
                <a:schemeClr val="lt1"/>
              </a:buClr>
              <a:buSzPts val="3000"/>
              <a:buNone/>
              <a:defRPr b="1" sz="3000">
                <a:solidFill>
                  <a:schemeClr val="lt1"/>
                </a:solidFill>
              </a:defRPr>
            </a:lvl7pPr>
            <a:lvl8pPr lvl="7" rtl="0">
              <a:lnSpc>
                <a:spcPct val="80000"/>
              </a:lnSpc>
              <a:spcBef>
                <a:spcPts val="0"/>
              </a:spcBef>
              <a:spcAft>
                <a:spcPts val="0"/>
              </a:spcAft>
              <a:buClr>
                <a:schemeClr val="lt1"/>
              </a:buClr>
              <a:buSzPts val="3000"/>
              <a:buNone/>
              <a:defRPr b="1" sz="3000">
                <a:solidFill>
                  <a:schemeClr val="lt1"/>
                </a:solidFill>
              </a:defRPr>
            </a:lvl8pPr>
            <a:lvl9pPr lvl="8" rtl="0">
              <a:lnSpc>
                <a:spcPct val="80000"/>
              </a:lnSpc>
              <a:spcBef>
                <a:spcPts val="0"/>
              </a:spcBef>
              <a:spcAft>
                <a:spcPts val="0"/>
              </a:spcAft>
              <a:buClr>
                <a:schemeClr val="lt1"/>
              </a:buClr>
              <a:buSzPts val="3000"/>
              <a:buNone/>
              <a:defRPr b="1" sz="3000">
                <a:solidFill>
                  <a:schemeClr val="lt1"/>
                </a:solidFill>
              </a:defRPr>
            </a:lvl9pPr>
          </a:lstStyle>
          <a:p/>
        </p:txBody>
      </p:sp>
      <p:sp>
        <p:nvSpPr>
          <p:cNvPr id="5249" name="Google Shape;5249;p303" title="Facilitator Name"/>
          <p:cNvSpPr txBox="1"/>
          <p:nvPr>
            <p:ph idx="8" type="title"/>
          </p:nvPr>
        </p:nvSpPr>
        <p:spPr>
          <a:xfrm>
            <a:off x="6130450" y="3905275"/>
            <a:ext cx="2289900" cy="4785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200"/>
              <a:buFont typeface="Roboto Mono"/>
              <a:buNone/>
              <a:defRPr b="1" sz="12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50" name="Google Shape;5250;p303"/>
          <p:cNvSpPr/>
          <p:nvPr/>
        </p:nvSpPr>
        <p:spPr>
          <a:xfrm>
            <a:off x="6130451" y="833347"/>
            <a:ext cx="1473000" cy="14730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303"/>
          <p:cNvSpPr/>
          <p:nvPr/>
        </p:nvSpPr>
        <p:spPr>
          <a:xfrm>
            <a:off x="6149045" y="851963"/>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303"/>
          <p:cNvSpPr/>
          <p:nvPr>
            <p:ph idx="9" type="pic"/>
          </p:nvPr>
        </p:nvSpPr>
        <p:spPr>
          <a:xfrm>
            <a:off x="6188951" y="891847"/>
            <a:ext cx="1356000" cy="1356000"/>
          </a:xfrm>
          <a:prstGeom prst="ellipse">
            <a:avLst/>
          </a:prstGeom>
          <a:noFill/>
          <a:ln>
            <a:noFill/>
          </a:ln>
        </p:spPr>
      </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Guest-02 1 2">
  <p:cSld name="TITLE_1_1_1_1_1_4_1_1_1_2_2">
    <p:bg>
      <p:bgPr>
        <a:solidFill>
          <a:srgbClr val="040D22"/>
        </a:solidFill>
      </p:bgPr>
    </p:bg>
    <p:spTree>
      <p:nvGrpSpPr>
        <p:cNvPr id="5253" name="Shape 5253"/>
        <p:cNvGrpSpPr/>
        <p:nvPr/>
      </p:nvGrpSpPr>
      <p:grpSpPr>
        <a:xfrm>
          <a:off x="0" y="0"/>
          <a:ext cx="0" cy="0"/>
          <a:chOff x="0" y="0"/>
          <a:chExt cx="0" cy="0"/>
        </a:xfrm>
      </p:grpSpPr>
      <p:pic>
        <p:nvPicPr>
          <p:cNvPr descr="preencoded.png" id="5254" name="Google Shape;5254;p304"/>
          <p:cNvPicPr preferRelativeResize="0"/>
          <p:nvPr/>
        </p:nvPicPr>
        <p:blipFill rotWithShape="1">
          <a:blip r:embed="rId2">
            <a:alphaModFix/>
          </a:blip>
          <a:srcRect b="0" l="0" r="0" t="0"/>
          <a:stretch/>
        </p:blipFill>
        <p:spPr>
          <a:xfrm flipH="1">
            <a:off x="2" y="0"/>
            <a:ext cx="3263223" cy="5143500"/>
          </a:xfrm>
          <a:prstGeom prst="rect">
            <a:avLst/>
          </a:prstGeom>
          <a:noFill/>
          <a:ln>
            <a:noFill/>
          </a:ln>
        </p:spPr>
      </p:pic>
      <p:sp>
        <p:nvSpPr>
          <p:cNvPr id="5255" name="Google Shape;5255;p304" title="Facilitator Name"/>
          <p:cNvSpPr txBox="1"/>
          <p:nvPr>
            <p:ph type="title"/>
          </p:nvPr>
        </p:nvSpPr>
        <p:spPr>
          <a:xfrm>
            <a:off x="395050" y="2812875"/>
            <a:ext cx="1753800" cy="1068600"/>
          </a:xfrm>
          <a:prstGeom prst="rect">
            <a:avLst/>
          </a:prstGeom>
          <a:noFill/>
          <a:ln>
            <a:noFill/>
          </a:ln>
        </p:spPr>
        <p:txBody>
          <a:bodyPr anchorCtr="0" anchor="t" bIns="0" lIns="0" spcFirstLastPara="1" rIns="0" wrap="square" tIns="0">
            <a:noAutofit/>
          </a:bodyPr>
          <a:lstStyle>
            <a:lvl1pPr lvl="0" rtl="0" algn="ctr">
              <a:lnSpc>
                <a:spcPct val="80000"/>
              </a:lnSpc>
              <a:spcBef>
                <a:spcPts val="0"/>
              </a:spcBef>
              <a:spcAft>
                <a:spcPts val="0"/>
              </a:spcAft>
              <a:buClr>
                <a:schemeClr val="lt1"/>
              </a:buClr>
              <a:buSzPts val="2400"/>
              <a:buNone/>
              <a:defRPr b="1" sz="2400">
                <a:solidFill>
                  <a:schemeClr val="lt1"/>
                </a:solidFill>
              </a:defRPr>
            </a:lvl1pPr>
            <a:lvl2pPr lvl="1" rtl="0" algn="ctr">
              <a:lnSpc>
                <a:spcPct val="80000"/>
              </a:lnSpc>
              <a:spcBef>
                <a:spcPts val="0"/>
              </a:spcBef>
              <a:spcAft>
                <a:spcPts val="0"/>
              </a:spcAft>
              <a:buClr>
                <a:schemeClr val="lt1"/>
              </a:buClr>
              <a:buSzPts val="3000"/>
              <a:buNone/>
              <a:defRPr b="1" sz="3000">
                <a:solidFill>
                  <a:schemeClr val="lt1"/>
                </a:solidFill>
              </a:defRPr>
            </a:lvl2pPr>
            <a:lvl3pPr lvl="2" rtl="0" algn="ctr">
              <a:lnSpc>
                <a:spcPct val="80000"/>
              </a:lnSpc>
              <a:spcBef>
                <a:spcPts val="0"/>
              </a:spcBef>
              <a:spcAft>
                <a:spcPts val="0"/>
              </a:spcAft>
              <a:buClr>
                <a:schemeClr val="lt1"/>
              </a:buClr>
              <a:buSzPts val="3000"/>
              <a:buNone/>
              <a:defRPr b="1" sz="3000">
                <a:solidFill>
                  <a:schemeClr val="lt1"/>
                </a:solidFill>
              </a:defRPr>
            </a:lvl3pPr>
            <a:lvl4pPr lvl="3" rtl="0" algn="ctr">
              <a:lnSpc>
                <a:spcPct val="80000"/>
              </a:lnSpc>
              <a:spcBef>
                <a:spcPts val="0"/>
              </a:spcBef>
              <a:spcAft>
                <a:spcPts val="0"/>
              </a:spcAft>
              <a:buClr>
                <a:schemeClr val="lt1"/>
              </a:buClr>
              <a:buSzPts val="3000"/>
              <a:buNone/>
              <a:defRPr b="1" sz="3000">
                <a:solidFill>
                  <a:schemeClr val="lt1"/>
                </a:solidFill>
              </a:defRPr>
            </a:lvl4pPr>
            <a:lvl5pPr lvl="4" rtl="0" algn="ctr">
              <a:lnSpc>
                <a:spcPct val="80000"/>
              </a:lnSpc>
              <a:spcBef>
                <a:spcPts val="0"/>
              </a:spcBef>
              <a:spcAft>
                <a:spcPts val="0"/>
              </a:spcAft>
              <a:buClr>
                <a:schemeClr val="lt1"/>
              </a:buClr>
              <a:buSzPts val="3000"/>
              <a:buNone/>
              <a:defRPr b="1" sz="3000">
                <a:solidFill>
                  <a:schemeClr val="lt1"/>
                </a:solidFill>
              </a:defRPr>
            </a:lvl5pPr>
            <a:lvl6pPr lvl="5" rtl="0" algn="ctr">
              <a:lnSpc>
                <a:spcPct val="80000"/>
              </a:lnSpc>
              <a:spcBef>
                <a:spcPts val="0"/>
              </a:spcBef>
              <a:spcAft>
                <a:spcPts val="0"/>
              </a:spcAft>
              <a:buClr>
                <a:schemeClr val="lt1"/>
              </a:buClr>
              <a:buSzPts val="3000"/>
              <a:buNone/>
              <a:defRPr b="1" sz="3000">
                <a:solidFill>
                  <a:schemeClr val="lt1"/>
                </a:solidFill>
              </a:defRPr>
            </a:lvl6pPr>
            <a:lvl7pPr lvl="6" rtl="0" algn="ctr">
              <a:lnSpc>
                <a:spcPct val="80000"/>
              </a:lnSpc>
              <a:spcBef>
                <a:spcPts val="0"/>
              </a:spcBef>
              <a:spcAft>
                <a:spcPts val="0"/>
              </a:spcAft>
              <a:buClr>
                <a:schemeClr val="lt1"/>
              </a:buClr>
              <a:buSzPts val="3000"/>
              <a:buNone/>
              <a:defRPr b="1" sz="3000">
                <a:solidFill>
                  <a:schemeClr val="lt1"/>
                </a:solidFill>
              </a:defRPr>
            </a:lvl7pPr>
            <a:lvl8pPr lvl="7" rtl="0" algn="ctr">
              <a:lnSpc>
                <a:spcPct val="80000"/>
              </a:lnSpc>
              <a:spcBef>
                <a:spcPts val="0"/>
              </a:spcBef>
              <a:spcAft>
                <a:spcPts val="0"/>
              </a:spcAft>
              <a:buClr>
                <a:schemeClr val="lt1"/>
              </a:buClr>
              <a:buSzPts val="3000"/>
              <a:buNone/>
              <a:defRPr b="1" sz="3000">
                <a:solidFill>
                  <a:schemeClr val="lt1"/>
                </a:solidFill>
              </a:defRPr>
            </a:lvl8pPr>
            <a:lvl9pPr lvl="8" rtl="0" algn="ctr">
              <a:lnSpc>
                <a:spcPct val="80000"/>
              </a:lnSpc>
              <a:spcBef>
                <a:spcPts val="0"/>
              </a:spcBef>
              <a:spcAft>
                <a:spcPts val="0"/>
              </a:spcAft>
              <a:buClr>
                <a:schemeClr val="lt1"/>
              </a:buClr>
              <a:buSzPts val="3000"/>
              <a:buNone/>
              <a:defRPr b="1" sz="3000">
                <a:solidFill>
                  <a:schemeClr val="lt1"/>
                </a:solidFill>
              </a:defRPr>
            </a:lvl9pPr>
          </a:lstStyle>
          <a:p/>
        </p:txBody>
      </p:sp>
      <p:sp>
        <p:nvSpPr>
          <p:cNvPr id="5256" name="Google Shape;5256;p304" title="Facilitator Name"/>
          <p:cNvSpPr txBox="1"/>
          <p:nvPr>
            <p:ph idx="2" type="title"/>
          </p:nvPr>
        </p:nvSpPr>
        <p:spPr>
          <a:xfrm>
            <a:off x="395050" y="3905275"/>
            <a:ext cx="1753800" cy="47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57" name="Google Shape;5257;p304"/>
          <p:cNvSpPr/>
          <p:nvPr/>
        </p:nvSpPr>
        <p:spPr>
          <a:xfrm>
            <a:off x="535450" y="1061947"/>
            <a:ext cx="1473000" cy="14730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304"/>
          <p:cNvSpPr/>
          <p:nvPr/>
        </p:nvSpPr>
        <p:spPr>
          <a:xfrm>
            <a:off x="554050" y="1080563"/>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304"/>
          <p:cNvSpPr/>
          <p:nvPr>
            <p:ph idx="3" type="pic"/>
          </p:nvPr>
        </p:nvSpPr>
        <p:spPr>
          <a:xfrm>
            <a:off x="593950" y="1120447"/>
            <a:ext cx="1356000" cy="1356000"/>
          </a:xfrm>
          <a:prstGeom prst="ellipse">
            <a:avLst/>
          </a:prstGeom>
          <a:noFill/>
          <a:ln>
            <a:noFill/>
          </a:ln>
        </p:spPr>
      </p:sp>
      <p:sp>
        <p:nvSpPr>
          <p:cNvPr id="5260" name="Google Shape;5260;p304"/>
          <p:cNvSpPr txBox="1"/>
          <p:nvPr>
            <p:ph idx="4" type="title"/>
          </p:nvPr>
        </p:nvSpPr>
        <p:spPr>
          <a:xfrm>
            <a:off x="358200" y="274400"/>
            <a:ext cx="8427600" cy="687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lt1"/>
              </a:buClr>
              <a:buSzPts val="3600"/>
              <a:buNone/>
              <a:defRPr b="1" sz="3600">
                <a:solidFill>
                  <a:schemeClr val="lt1"/>
                </a:solidFill>
              </a:defRPr>
            </a:lvl1pPr>
            <a:lvl2pPr lvl="1" rtl="0" algn="ctr">
              <a:spcBef>
                <a:spcPts val="0"/>
              </a:spcBef>
              <a:spcAft>
                <a:spcPts val="0"/>
              </a:spcAft>
              <a:buClr>
                <a:schemeClr val="lt1"/>
              </a:buClr>
              <a:buSzPts val="4400"/>
              <a:buNone/>
              <a:defRPr sz="4400">
                <a:solidFill>
                  <a:schemeClr val="lt1"/>
                </a:solidFill>
              </a:defRPr>
            </a:lvl2pPr>
            <a:lvl3pPr lvl="2" rtl="0" algn="ctr">
              <a:spcBef>
                <a:spcPts val="0"/>
              </a:spcBef>
              <a:spcAft>
                <a:spcPts val="0"/>
              </a:spcAft>
              <a:buClr>
                <a:schemeClr val="lt1"/>
              </a:buClr>
              <a:buSzPts val="4400"/>
              <a:buNone/>
              <a:defRPr sz="4400">
                <a:solidFill>
                  <a:schemeClr val="lt1"/>
                </a:solidFill>
              </a:defRPr>
            </a:lvl3pPr>
            <a:lvl4pPr lvl="3" rtl="0" algn="ctr">
              <a:spcBef>
                <a:spcPts val="0"/>
              </a:spcBef>
              <a:spcAft>
                <a:spcPts val="0"/>
              </a:spcAft>
              <a:buClr>
                <a:schemeClr val="lt1"/>
              </a:buClr>
              <a:buSzPts val="4400"/>
              <a:buNone/>
              <a:defRPr sz="4400">
                <a:solidFill>
                  <a:schemeClr val="lt1"/>
                </a:solidFill>
              </a:defRPr>
            </a:lvl4pPr>
            <a:lvl5pPr lvl="4" rtl="0" algn="ctr">
              <a:spcBef>
                <a:spcPts val="0"/>
              </a:spcBef>
              <a:spcAft>
                <a:spcPts val="0"/>
              </a:spcAft>
              <a:buClr>
                <a:schemeClr val="lt1"/>
              </a:buClr>
              <a:buSzPts val="4400"/>
              <a:buNone/>
              <a:defRPr sz="4400">
                <a:solidFill>
                  <a:schemeClr val="lt1"/>
                </a:solidFill>
              </a:defRPr>
            </a:lvl5pPr>
            <a:lvl6pPr lvl="5" rtl="0" algn="ctr">
              <a:spcBef>
                <a:spcPts val="0"/>
              </a:spcBef>
              <a:spcAft>
                <a:spcPts val="0"/>
              </a:spcAft>
              <a:buClr>
                <a:schemeClr val="lt1"/>
              </a:buClr>
              <a:buSzPts val="4400"/>
              <a:buNone/>
              <a:defRPr sz="4400">
                <a:solidFill>
                  <a:schemeClr val="lt1"/>
                </a:solidFill>
              </a:defRPr>
            </a:lvl6pPr>
            <a:lvl7pPr lvl="6" rtl="0" algn="ctr">
              <a:spcBef>
                <a:spcPts val="0"/>
              </a:spcBef>
              <a:spcAft>
                <a:spcPts val="0"/>
              </a:spcAft>
              <a:buClr>
                <a:schemeClr val="lt1"/>
              </a:buClr>
              <a:buSzPts val="4400"/>
              <a:buNone/>
              <a:defRPr sz="4400">
                <a:solidFill>
                  <a:schemeClr val="lt1"/>
                </a:solidFill>
              </a:defRPr>
            </a:lvl7pPr>
            <a:lvl8pPr lvl="7" rtl="0" algn="ctr">
              <a:spcBef>
                <a:spcPts val="0"/>
              </a:spcBef>
              <a:spcAft>
                <a:spcPts val="0"/>
              </a:spcAft>
              <a:buClr>
                <a:schemeClr val="lt1"/>
              </a:buClr>
              <a:buSzPts val="4400"/>
              <a:buNone/>
              <a:defRPr sz="4400">
                <a:solidFill>
                  <a:schemeClr val="lt1"/>
                </a:solidFill>
              </a:defRPr>
            </a:lvl8pPr>
            <a:lvl9pPr lvl="8" rtl="0" algn="ctr">
              <a:spcBef>
                <a:spcPts val="0"/>
              </a:spcBef>
              <a:spcAft>
                <a:spcPts val="0"/>
              </a:spcAft>
              <a:buClr>
                <a:schemeClr val="lt1"/>
              </a:buClr>
              <a:buSzPts val="4400"/>
              <a:buNone/>
              <a:defRPr sz="4400">
                <a:solidFill>
                  <a:schemeClr val="lt1"/>
                </a:solidFill>
              </a:defRPr>
            </a:lvl9pPr>
          </a:lstStyle>
          <a:p/>
        </p:txBody>
      </p:sp>
      <p:sp>
        <p:nvSpPr>
          <p:cNvPr id="5261" name="Google Shape;5261;p304" title="Facilitator Name"/>
          <p:cNvSpPr txBox="1"/>
          <p:nvPr>
            <p:ph idx="5" type="title"/>
          </p:nvPr>
        </p:nvSpPr>
        <p:spPr>
          <a:xfrm>
            <a:off x="2529850" y="2812875"/>
            <a:ext cx="1753800" cy="1068600"/>
          </a:xfrm>
          <a:prstGeom prst="rect">
            <a:avLst/>
          </a:prstGeom>
          <a:noFill/>
          <a:ln>
            <a:noFill/>
          </a:ln>
        </p:spPr>
        <p:txBody>
          <a:bodyPr anchorCtr="0" anchor="t" bIns="0" lIns="0" spcFirstLastPara="1" rIns="0" wrap="square" tIns="0">
            <a:noAutofit/>
          </a:bodyPr>
          <a:lstStyle>
            <a:lvl1pPr lvl="0" rtl="0" algn="ctr">
              <a:lnSpc>
                <a:spcPct val="80000"/>
              </a:lnSpc>
              <a:spcBef>
                <a:spcPts val="0"/>
              </a:spcBef>
              <a:spcAft>
                <a:spcPts val="0"/>
              </a:spcAft>
              <a:buClr>
                <a:schemeClr val="lt1"/>
              </a:buClr>
              <a:buSzPts val="2400"/>
              <a:buNone/>
              <a:defRPr b="1" sz="2400">
                <a:solidFill>
                  <a:schemeClr val="lt1"/>
                </a:solidFill>
              </a:defRPr>
            </a:lvl1pPr>
            <a:lvl2pPr lvl="1" rtl="0" algn="ctr">
              <a:lnSpc>
                <a:spcPct val="80000"/>
              </a:lnSpc>
              <a:spcBef>
                <a:spcPts val="0"/>
              </a:spcBef>
              <a:spcAft>
                <a:spcPts val="0"/>
              </a:spcAft>
              <a:buClr>
                <a:schemeClr val="lt1"/>
              </a:buClr>
              <a:buSzPts val="3000"/>
              <a:buNone/>
              <a:defRPr b="1" sz="3000">
                <a:solidFill>
                  <a:schemeClr val="lt1"/>
                </a:solidFill>
              </a:defRPr>
            </a:lvl2pPr>
            <a:lvl3pPr lvl="2" rtl="0" algn="ctr">
              <a:lnSpc>
                <a:spcPct val="80000"/>
              </a:lnSpc>
              <a:spcBef>
                <a:spcPts val="0"/>
              </a:spcBef>
              <a:spcAft>
                <a:spcPts val="0"/>
              </a:spcAft>
              <a:buClr>
                <a:schemeClr val="lt1"/>
              </a:buClr>
              <a:buSzPts val="3000"/>
              <a:buNone/>
              <a:defRPr b="1" sz="3000">
                <a:solidFill>
                  <a:schemeClr val="lt1"/>
                </a:solidFill>
              </a:defRPr>
            </a:lvl3pPr>
            <a:lvl4pPr lvl="3" rtl="0" algn="ctr">
              <a:lnSpc>
                <a:spcPct val="80000"/>
              </a:lnSpc>
              <a:spcBef>
                <a:spcPts val="0"/>
              </a:spcBef>
              <a:spcAft>
                <a:spcPts val="0"/>
              </a:spcAft>
              <a:buClr>
                <a:schemeClr val="lt1"/>
              </a:buClr>
              <a:buSzPts val="3000"/>
              <a:buNone/>
              <a:defRPr b="1" sz="3000">
                <a:solidFill>
                  <a:schemeClr val="lt1"/>
                </a:solidFill>
              </a:defRPr>
            </a:lvl4pPr>
            <a:lvl5pPr lvl="4" rtl="0" algn="ctr">
              <a:lnSpc>
                <a:spcPct val="80000"/>
              </a:lnSpc>
              <a:spcBef>
                <a:spcPts val="0"/>
              </a:spcBef>
              <a:spcAft>
                <a:spcPts val="0"/>
              </a:spcAft>
              <a:buClr>
                <a:schemeClr val="lt1"/>
              </a:buClr>
              <a:buSzPts val="3000"/>
              <a:buNone/>
              <a:defRPr b="1" sz="3000">
                <a:solidFill>
                  <a:schemeClr val="lt1"/>
                </a:solidFill>
              </a:defRPr>
            </a:lvl5pPr>
            <a:lvl6pPr lvl="5" rtl="0" algn="ctr">
              <a:lnSpc>
                <a:spcPct val="80000"/>
              </a:lnSpc>
              <a:spcBef>
                <a:spcPts val="0"/>
              </a:spcBef>
              <a:spcAft>
                <a:spcPts val="0"/>
              </a:spcAft>
              <a:buClr>
                <a:schemeClr val="lt1"/>
              </a:buClr>
              <a:buSzPts val="3000"/>
              <a:buNone/>
              <a:defRPr b="1" sz="3000">
                <a:solidFill>
                  <a:schemeClr val="lt1"/>
                </a:solidFill>
              </a:defRPr>
            </a:lvl6pPr>
            <a:lvl7pPr lvl="6" rtl="0" algn="ctr">
              <a:lnSpc>
                <a:spcPct val="80000"/>
              </a:lnSpc>
              <a:spcBef>
                <a:spcPts val="0"/>
              </a:spcBef>
              <a:spcAft>
                <a:spcPts val="0"/>
              </a:spcAft>
              <a:buClr>
                <a:schemeClr val="lt1"/>
              </a:buClr>
              <a:buSzPts val="3000"/>
              <a:buNone/>
              <a:defRPr b="1" sz="3000">
                <a:solidFill>
                  <a:schemeClr val="lt1"/>
                </a:solidFill>
              </a:defRPr>
            </a:lvl7pPr>
            <a:lvl8pPr lvl="7" rtl="0" algn="ctr">
              <a:lnSpc>
                <a:spcPct val="80000"/>
              </a:lnSpc>
              <a:spcBef>
                <a:spcPts val="0"/>
              </a:spcBef>
              <a:spcAft>
                <a:spcPts val="0"/>
              </a:spcAft>
              <a:buClr>
                <a:schemeClr val="lt1"/>
              </a:buClr>
              <a:buSzPts val="3000"/>
              <a:buNone/>
              <a:defRPr b="1" sz="3000">
                <a:solidFill>
                  <a:schemeClr val="lt1"/>
                </a:solidFill>
              </a:defRPr>
            </a:lvl8pPr>
            <a:lvl9pPr lvl="8" rtl="0" algn="ctr">
              <a:lnSpc>
                <a:spcPct val="80000"/>
              </a:lnSpc>
              <a:spcBef>
                <a:spcPts val="0"/>
              </a:spcBef>
              <a:spcAft>
                <a:spcPts val="0"/>
              </a:spcAft>
              <a:buClr>
                <a:schemeClr val="lt1"/>
              </a:buClr>
              <a:buSzPts val="3000"/>
              <a:buNone/>
              <a:defRPr b="1" sz="3000">
                <a:solidFill>
                  <a:schemeClr val="lt1"/>
                </a:solidFill>
              </a:defRPr>
            </a:lvl9pPr>
          </a:lstStyle>
          <a:p/>
        </p:txBody>
      </p:sp>
      <p:sp>
        <p:nvSpPr>
          <p:cNvPr id="5262" name="Google Shape;5262;p304" title="Facilitator Name"/>
          <p:cNvSpPr txBox="1"/>
          <p:nvPr>
            <p:ph idx="6" type="title"/>
          </p:nvPr>
        </p:nvSpPr>
        <p:spPr>
          <a:xfrm>
            <a:off x="2529850" y="3905275"/>
            <a:ext cx="1753800" cy="47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63" name="Google Shape;5263;p304"/>
          <p:cNvSpPr/>
          <p:nvPr/>
        </p:nvSpPr>
        <p:spPr>
          <a:xfrm>
            <a:off x="2670250" y="1061947"/>
            <a:ext cx="1473000" cy="14730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304"/>
          <p:cNvSpPr/>
          <p:nvPr/>
        </p:nvSpPr>
        <p:spPr>
          <a:xfrm>
            <a:off x="2688850" y="1080563"/>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304"/>
          <p:cNvSpPr/>
          <p:nvPr>
            <p:ph idx="7" type="pic"/>
          </p:nvPr>
        </p:nvSpPr>
        <p:spPr>
          <a:xfrm>
            <a:off x="2728750" y="1120447"/>
            <a:ext cx="1356000" cy="1356000"/>
          </a:xfrm>
          <a:prstGeom prst="ellipse">
            <a:avLst/>
          </a:prstGeom>
          <a:noFill/>
          <a:ln>
            <a:noFill/>
          </a:ln>
        </p:spPr>
      </p:sp>
      <p:sp>
        <p:nvSpPr>
          <p:cNvPr id="5266" name="Google Shape;5266;p304" title="Facilitator Name"/>
          <p:cNvSpPr txBox="1"/>
          <p:nvPr>
            <p:ph idx="8" type="title"/>
          </p:nvPr>
        </p:nvSpPr>
        <p:spPr>
          <a:xfrm>
            <a:off x="4664650" y="2812875"/>
            <a:ext cx="1753800" cy="1068600"/>
          </a:xfrm>
          <a:prstGeom prst="rect">
            <a:avLst/>
          </a:prstGeom>
          <a:noFill/>
          <a:ln>
            <a:noFill/>
          </a:ln>
        </p:spPr>
        <p:txBody>
          <a:bodyPr anchorCtr="0" anchor="t" bIns="0" lIns="0" spcFirstLastPara="1" rIns="0" wrap="square" tIns="0">
            <a:noAutofit/>
          </a:bodyPr>
          <a:lstStyle>
            <a:lvl1pPr lvl="0" rtl="0" algn="ctr">
              <a:lnSpc>
                <a:spcPct val="80000"/>
              </a:lnSpc>
              <a:spcBef>
                <a:spcPts val="0"/>
              </a:spcBef>
              <a:spcAft>
                <a:spcPts val="0"/>
              </a:spcAft>
              <a:buClr>
                <a:schemeClr val="lt1"/>
              </a:buClr>
              <a:buSzPts val="2400"/>
              <a:buNone/>
              <a:defRPr b="1" sz="2400">
                <a:solidFill>
                  <a:schemeClr val="lt1"/>
                </a:solidFill>
              </a:defRPr>
            </a:lvl1pPr>
            <a:lvl2pPr lvl="1" rtl="0" algn="ctr">
              <a:lnSpc>
                <a:spcPct val="80000"/>
              </a:lnSpc>
              <a:spcBef>
                <a:spcPts val="0"/>
              </a:spcBef>
              <a:spcAft>
                <a:spcPts val="0"/>
              </a:spcAft>
              <a:buClr>
                <a:schemeClr val="lt1"/>
              </a:buClr>
              <a:buSzPts val="3000"/>
              <a:buNone/>
              <a:defRPr b="1" sz="3000">
                <a:solidFill>
                  <a:schemeClr val="lt1"/>
                </a:solidFill>
              </a:defRPr>
            </a:lvl2pPr>
            <a:lvl3pPr lvl="2" rtl="0" algn="ctr">
              <a:lnSpc>
                <a:spcPct val="80000"/>
              </a:lnSpc>
              <a:spcBef>
                <a:spcPts val="0"/>
              </a:spcBef>
              <a:spcAft>
                <a:spcPts val="0"/>
              </a:spcAft>
              <a:buClr>
                <a:schemeClr val="lt1"/>
              </a:buClr>
              <a:buSzPts val="3000"/>
              <a:buNone/>
              <a:defRPr b="1" sz="3000">
                <a:solidFill>
                  <a:schemeClr val="lt1"/>
                </a:solidFill>
              </a:defRPr>
            </a:lvl3pPr>
            <a:lvl4pPr lvl="3" rtl="0" algn="ctr">
              <a:lnSpc>
                <a:spcPct val="80000"/>
              </a:lnSpc>
              <a:spcBef>
                <a:spcPts val="0"/>
              </a:spcBef>
              <a:spcAft>
                <a:spcPts val="0"/>
              </a:spcAft>
              <a:buClr>
                <a:schemeClr val="lt1"/>
              </a:buClr>
              <a:buSzPts val="3000"/>
              <a:buNone/>
              <a:defRPr b="1" sz="3000">
                <a:solidFill>
                  <a:schemeClr val="lt1"/>
                </a:solidFill>
              </a:defRPr>
            </a:lvl4pPr>
            <a:lvl5pPr lvl="4" rtl="0" algn="ctr">
              <a:lnSpc>
                <a:spcPct val="80000"/>
              </a:lnSpc>
              <a:spcBef>
                <a:spcPts val="0"/>
              </a:spcBef>
              <a:spcAft>
                <a:spcPts val="0"/>
              </a:spcAft>
              <a:buClr>
                <a:schemeClr val="lt1"/>
              </a:buClr>
              <a:buSzPts val="3000"/>
              <a:buNone/>
              <a:defRPr b="1" sz="3000">
                <a:solidFill>
                  <a:schemeClr val="lt1"/>
                </a:solidFill>
              </a:defRPr>
            </a:lvl5pPr>
            <a:lvl6pPr lvl="5" rtl="0" algn="ctr">
              <a:lnSpc>
                <a:spcPct val="80000"/>
              </a:lnSpc>
              <a:spcBef>
                <a:spcPts val="0"/>
              </a:spcBef>
              <a:spcAft>
                <a:spcPts val="0"/>
              </a:spcAft>
              <a:buClr>
                <a:schemeClr val="lt1"/>
              </a:buClr>
              <a:buSzPts val="3000"/>
              <a:buNone/>
              <a:defRPr b="1" sz="3000">
                <a:solidFill>
                  <a:schemeClr val="lt1"/>
                </a:solidFill>
              </a:defRPr>
            </a:lvl6pPr>
            <a:lvl7pPr lvl="6" rtl="0" algn="ctr">
              <a:lnSpc>
                <a:spcPct val="80000"/>
              </a:lnSpc>
              <a:spcBef>
                <a:spcPts val="0"/>
              </a:spcBef>
              <a:spcAft>
                <a:spcPts val="0"/>
              </a:spcAft>
              <a:buClr>
                <a:schemeClr val="lt1"/>
              </a:buClr>
              <a:buSzPts val="3000"/>
              <a:buNone/>
              <a:defRPr b="1" sz="3000">
                <a:solidFill>
                  <a:schemeClr val="lt1"/>
                </a:solidFill>
              </a:defRPr>
            </a:lvl7pPr>
            <a:lvl8pPr lvl="7" rtl="0" algn="ctr">
              <a:lnSpc>
                <a:spcPct val="80000"/>
              </a:lnSpc>
              <a:spcBef>
                <a:spcPts val="0"/>
              </a:spcBef>
              <a:spcAft>
                <a:spcPts val="0"/>
              </a:spcAft>
              <a:buClr>
                <a:schemeClr val="lt1"/>
              </a:buClr>
              <a:buSzPts val="3000"/>
              <a:buNone/>
              <a:defRPr b="1" sz="3000">
                <a:solidFill>
                  <a:schemeClr val="lt1"/>
                </a:solidFill>
              </a:defRPr>
            </a:lvl8pPr>
            <a:lvl9pPr lvl="8" rtl="0" algn="ctr">
              <a:lnSpc>
                <a:spcPct val="80000"/>
              </a:lnSpc>
              <a:spcBef>
                <a:spcPts val="0"/>
              </a:spcBef>
              <a:spcAft>
                <a:spcPts val="0"/>
              </a:spcAft>
              <a:buClr>
                <a:schemeClr val="lt1"/>
              </a:buClr>
              <a:buSzPts val="3000"/>
              <a:buNone/>
              <a:defRPr b="1" sz="3000">
                <a:solidFill>
                  <a:schemeClr val="lt1"/>
                </a:solidFill>
              </a:defRPr>
            </a:lvl9pPr>
          </a:lstStyle>
          <a:p/>
        </p:txBody>
      </p:sp>
      <p:sp>
        <p:nvSpPr>
          <p:cNvPr id="5267" name="Google Shape;5267;p304" title="Facilitator Name"/>
          <p:cNvSpPr txBox="1"/>
          <p:nvPr>
            <p:ph idx="9" type="title"/>
          </p:nvPr>
        </p:nvSpPr>
        <p:spPr>
          <a:xfrm>
            <a:off x="4664650" y="3905275"/>
            <a:ext cx="1753800" cy="47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68" name="Google Shape;5268;p304"/>
          <p:cNvSpPr/>
          <p:nvPr/>
        </p:nvSpPr>
        <p:spPr>
          <a:xfrm>
            <a:off x="4805050" y="1061947"/>
            <a:ext cx="1473000" cy="14730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304"/>
          <p:cNvSpPr/>
          <p:nvPr/>
        </p:nvSpPr>
        <p:spPr>
          <a:xfrm>
            <a:off x="4823650" y="1080563"/>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304"/>
          <p:cNvSpPr/>
          <p:nvPr>
            <p:ph idx="13" type="pic"/>
          </p:nvPr>
        </p:nvSpPr>
        <p:spPr>
          <a:xfrm>
            <a:off x="4863550" y="1120447"/>
            <a:ext cx="1356000" cy="1356000"/>
          </a:xfrm>
          <a:prstGeom prst="ellipse">
            <a:avLst/>
          </a:prstGeom>
          <a:noFill/>
          <a:ln>
            <a:noFill/>
          </a:ln>
        </p:spPr>
      </p:sp>
      <p:sp>
        <p:nvSpPr>
          <p:cNvPr id="5271" name="Google Shape;5271;p304" title="Facilitator Name"/>
          <p:cNvSpPr txBox="1"/>
          <p:nvPr>
            <p:ph idx="14" type="title"/>
          </p:nvPr>
        </p:nvSpPr>
        <p:spPr>
          <a:xfrm>
            <a:off x="6875650" y="2812875"/>
            <a:ext cx="1753800" cy="1068600"/>
          </a:xfrm>
          <a:prstGeom prst="rect">
            <a:avLst/>
          </a:prstGeom>
          <a:noFill/>
          <a:ln>
            <a:noFill/>
          </a:ln>
        </p:spPr>
        <p:txBody>
          <a:bodyPr anchorCtr="0" anchor="t" bIns="0" lIns="0" spcFirstLastPara="1" rIns="0" wrap="square" tIns="0">
            <a:noAutofit/>
          </a:bodyPr>
          <a:lstStyle>
            <a:lvl1pPr lvl="0" rtl="0" algn="ctr">
              <a:lnSpc>
                <a:spcPct val="80000"/>
              </a:lnSpc>
              <a:spcBef>
                <a:spcPts val="0"/>
              </a:spcBef>
              <a:spcAft>
                <a:spcPts val="0"/>
              </a:spcAft>
              <a:buClr>
                <a:schemeClr val="lt1"/>
              </a:buClr>
              <a:buSzPts val="2400"/>
              <a:buNone/>
              <a:defRPr b="1" sz="2400">
                <a:solidFill>
                  <a:schemeClr val="lt1"/>
                </a:solidFill>
              </a:defRPr>
            </a:lvl1pPr>
            <a:lvl2pPr lvl="1" rtl="0" algn="ctr">
              <a:lnSpc>
                <a:spcPct val="80000"/>
              </a:lnSpc>
              <a:spcBef>
                <a:spcPts val="0"/>
              </a:spcBef>
              <a:spcAft>
                <a:spcPts val="0"/>
              </a:spcAft>
              <a:buClr>
                <a:schemeClr val="lt1"/>
              </a:buClr>
              <a:buSzPts val="3000"/>
              <a:buNone/>
              <a:defRPr b="1" sz="3000">
                <a:solidFill>
                  <a:schemeClr val="lt1"/>
                </a:solidFill>
              </a:defRPr>
            </a:lvl2pPr>
            <a:lvl3pPr lvl="2" rtl="0" algn="ctr">
              <a:lnSpc>
                <a:spcPct val="80000"/>
              </a:lnSpc>
              <a:spcBef>
                <a:spcPts val="0"/>
              </a:spcBef>
              <a:spcAft>
                <a:spcPts val="0"/>
              </a:spcAft>
              <a:buClr>
                <a:schemeClr val="lt1"/>
              </a:buClr>
              <a:buSzPts val="3000"/>
              <a:buNone/>
              <a:defRPr b="1" sz="3000">
                <a:solidFill>
                  <a:schemeClr val="lt1"/>
                </a:solidFill>
              </a:defRPr>
            </a:lvl3pPr>
            <a:lvl4pPr lvl="3" rtl="0" algn="ctr">
              <a:lnSpc>
                <a:spcPct val="80000"/>
              </a:lnSpc>
              <a:spcBef>
                <a:spcPts val="0"/>
              </a:spcBef>
              <a:spcAft>
                <a:spcPts val="0"/>
              </a:spcAft>
              <a:buClr>
                <a:schemeClr val="lt1"/>
              </a:buClr>
              <a:buSzPts val="3000"/>
              <a:buNone/>
              <a:defRPr b="1" sz="3000">
                <a:solidFill>
                  <a:schemeClr val="lt1"/>
                </a:solidFill>
              </a:defRPr>
            </a:lvl4pPr>
            <a:lvl5pPr lvl="4" rtl="0" algn="ctr">
              <a:lnSpc>
                <a:spcPct val="80000"/>
              </a:lnSpc>
              <a:spcBef>
                <a:spcPts val="0"/>
              </a:spcBef>
              <a:spcAft>
                <a:spcPts val="0"/>
              </a:spcAft>
              <a:buClr>
                <a:schemeClr val="lt1"/>
              </a:buClr>
              <a:buSzPts val="3000"/>
              <a:buNone/>
              <a:defRPr b="1" sz="3000">
                <a:solidFill>
                  <a:schemeClr val="lt1"/>
                </a:solidFill>
              </a:defRPr>
            </a:lvl5pPr>
            <a:lvl6pPr lvl="5" rtl="0" algn="ctr">
              <a:lnSpc>
                <a:spcPct val="80000"/>
              </a:lnSpc>
              <a:spcBef>
                <a:spcPts val="0"/>
              </a:spcBef>
              <a:spcAft>
                <a:spcPts val="0"/>
              </a:spcAft>
              <a:buClr>
                <a:schemeClr val="lt1"/>
              </a:buClr>
              <a:buSzPts val="3000"/>
              <a:buNone/>
              <a:defRPr b="1" sz="3000">
                <a:solidFill>
                  <a:schemeClr val="lt1"/>
                </a:solidFill>
              </a:defRPr>
            </a:lvl6pPr>
            <a:lvl7pPr lvl="6" rtl="0" algn="ctr">
              <a:lnSpc>
                <a:spcPct val="80000"/>
              </a:lnSpc>
              <a:spcBef>
                <a:spcPts val="0"/>
              </a:spcBef>
              <a:spcAft>
                <a:spcPts val="0"/>
              </a:spcAft>
              <a:buClr>
                <a:schemeClr val="lt1"/>
              </a:buClr>
              <a:buSzPts val="3000"/>
              <a:buNone/>
              <a:defRPr b="1" sz="3000">
                <a:solidFill>
                  <a:schemeClr val="lt1"/>
                </a:solidFill>
              </a:defRPr>
            </a:lvl7pPr>
            <a:lvl8pPr lvl="7" rtl="0" algn="ctr">
              <a:lnSpc>
                <a:spcPct val="80000"/>
              </a:lnSpc>
              <a:spcBef>
                <a:spcPts val="0"/>
              </a:spcBef>
              <a:spcAft>
                <a:spcPts val="0"/>
              </a:spcAft>
              <a:buClr>
                <a:schemeClr val="lt1"/>
              </a:buClr>
              <a:buSzPts val="3000"/>
              <a:buNone/>
              <a:defRPr b="1" sz="3000">
                <a:solidFill>
                  <a:schemeClr val="lt1"/>
                </a:solidFill>
              </a:defRPr>
            </a:lvl8pPr>
            <a:lvl9pPr lvl="8" rtl="0" algn="ctr">
              <a:lnSpc>
                <a:spcPct val="80000"/>
              </a:lnSpc>
              <a:spcBef>
                <a:spcPts val="0"/>
              </a:spcBef>
              <a:spcAft>
                <a:spcPts val="0"/>
              </a:spcAft>
              <a:buClr>
                <a:schemeClr val="lt1"/>
              </a:buClr>
              <a:buSzPts val="3000"/>
              <a:buNone/>
              <a:defRPr b="1" sz="3000">
                <a:solidFill>
                  <a:schemeClr val="lt1"/>
                </a:solidFill>
              </a:defRPr>
            </a:lvl9pPr>
          </a:lstStyle>
          <a:p/>
        </p:txBody>
      </p:sp>
      <p:sp>
        <p:nvSpPr>
          <p:cNvPr id="5272" name="Google Shape;5272;p304" title="Facilitator Name"/>
          <p:cNvSpPr txBox="1"/>
          <p:nvPr>
            <p:ph idx="15" type="title"/>
          </p:nvPr>
        </p:nvSpPr>
        <p:spPr>
          <a:xfrm>
            <a:off x="6875650" y="3905275"/>
            <a:ext cx="1753800" cy="47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gn="ctr">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73" name="Google Shape;5273;p304"/>
          <p:cNvSpPr/>
          <p:nvPr/>
        </p:nvSpPr>
        <p:spPr>
          <a:xfrm>
            <a:off x="7016050" y="1061947"/>
            <a:ext cx="1473000" cy="14730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4" name="Google Shape;5274;p304"/>
          <p:cNvSpPr/>
          <p:nvPr/>
        </p:nvSpPr>
        <p:spPr>
          <a:xfrm>
            <a:off x="7034650" y="1080563"/>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5" name="Google Shape;5275;p304"/>
          <p:cNvSpPr/>
          <p:nvPr>
            <p:ph idx="16" type="pic"/>
          </p:nvPr>
        </p:nvSpPr>
        <p:spPr>
          <a:xfrm>
            <a:off x="7074550" y="1120447"/>
            <a:ext cx="1356000" cy="1356000"/>
          </a:xfrm>
          <a:prstGeom prst="ellipse">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3. Template instructions (Icon Instructions) 1">
  <p:cSld name="Template instructions (Footer Instructions)_1_1_1">
    <p:bg>
      <p:bgPr>
        <a:solidFill>
          <a:schemeClr val="lt1"/>
        </a:solidFill>
      </p:bgPr>
    </p:bg>
    <p:spTree>
      <p:nvGrpSpPr>
        <p:cNvPr id="56" name="Shape 56"/>
        <p:cNvGrpSpPr/>
        <p:nvPr/>
      </p:nvGrpSpPr>
      <p:grpSpPr>
        <a:xfrm>
          <a:off x="0" y="0"/>
          <a:ext cx="0" cy="0"/>
          <a:chOff x="0" y="0"/>
          <a:chExt cx="0" cy="0"/>
        </a:xfrm>
      </p:grpSpPr>
      <p:sp>
        <p:nvSpPr>
          <p:cNvPr id="57" name="Google Shape;57;p4"/>
          <p:cNvSpPr txBox="1"/>
          <p:nvPr/>
        </p:nvSpPr>
        <p:spPr>
          <a:xfrm>
            <a:off x="836122" y="310716"/>
            <a:ext cx="49281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lang="en" sz="3600">
                <a:solidFill>
                  <a:schemeClr val="dk1"/>
                </a:solidFill>
              </a:rPr>
              <a:t>Shape</a:t>
            </a:r>
            <a:r>
              <a:rPr b="1" i="0" lang="en" sz="3600" u="none" cap="none" strike="noStrike">
                <a:solidFill>
                  <a:schemeClr val="dk1"/>
                </a:solidFill>
              </a:rPr>
              <a:t> instructions</a:t>
            </a:r>
            <a:endParaRPr b="1" sz="3600">
              <a:solidFill>
                <a:schemeClr val="dk1"/>
              </a:solidFill>
            </a:endParaRPr>
          </a:p>
        </p:txBody>
      </p:sp>
      <p:sp>
        <p:nvSpPr>
          <p:cNvPr id="58" name="Google Shape;58;p4"/>
          <p:cNvSpPr txBox="1"/>
          <p:nvPr/>
        </p:nvSpPr>
        <p:spPr>
          <a:xfrm>
            <a:off x="806575" y="3558225"/>
            <a:ext cx="2355600" cy="9006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lang="en">
                <a:solidFill>
                  <a:schemeClr val="dk2"/>
                </a:solidFill>
              </a:rPr>
              <a:t>When creating rounded corner rectangles, lines, </a:t>
            </a:r>
            <a:br>
              <a:rPr lang="en">
                <a:solidFill>
                  <a:schemeClr val="dk2"/>
                </a:solidFill>
              </a:rPr>
            </a:br>
            <a:r>
              <a:rPr lang="en">
                <a:solidFill>
                  <a:schemeClr val="dk2"/>
                </a:solidFill>
              </a:rPr>
              <a:t>or circles, </a:t>
            </a:r>
            <a:r>
              <a:rPr lang="en">
                <a:solidFill>
                  <a:schemeClr val="dk1"/>
                </a:solidFill>
              </a:rPr>
              <a:t>all line widths or outlines should be 2px </a:t>
            </a:r>
            <a:endParaRPr>
              <a:solidFill>
                <a:schemeClr val="dk1"/>
              </a:solidFill>
            </a:endParaRPr>
          </a:p>
        </p:txBody>
      </p:sp>
      <p:sp>
        <p:nvSpPr>
          <p:cNvPr id="59" name="Google Shape;59;p4"/>
          <p:cNvSpPr/>
          <p:nvPr/>
        </p:nvSpPr>
        <p:spPr>
          <a:xfrm>
            <a:off x="3412022" y="1302959"/>
            <a:ext cx="1371600" cy="13716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60" name="Google Shape;60;p4"/>
          <p:cNvSpPr/>
          <p:nvPr/>
        </p:nvSpPr>
        <p:spPr>
          <a:xfrm>
            <a:off x="5097086" y="2125839"/>
            <a:ext cx="5487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pic>
        <p:nvPicPr>
          <p:cNvPr id="61" name="Google Shape;61;p4"/>
          <p:cNvPicPr preferRelativeResize="0"/>
          <p:nvPr/>
        </p:nvPicPr>
        <p:blipFill rotWithShape="1">
          <a:blip r:embed="rId2">
            <a:alphaModFix/>
          </a:blip>
          <a:srcRect b="8583" l="0" r="0" t="0"/>
          <a:stretch/>
        </p:blipFill>
        <p:spPr>
          <a:xfrm>
            <a:off x="836119" y="1327404"/>
            <a:ext cx="2286000" cy="1871400"/>
          </a:xfrm>
          <a:prstGeom prst="roundRect">
            <a:avLst>
              <a:gd fmla="val 3546" name="adj"/>
            </a:avLst>
          </a:prstGeom>
          <a:noFill/>
          <a:ln cap="flat" cmpd="sng" w="19050">
            <a:solidFill>
              <a:schemeClr val="accent1"/>
            </a:solidFill>
            <a:prstDash val="solid"/>
            <a:round/>
            <a:headEnd len="sm" w="sm" type="none"/>
            <a:tailEnd len="sm" w="sm" type="none"/>
          </a:ln>
        </p:spPr>
      </p:pic>
      <p:sp>
        <p:nvSpPr>
          <p:cNvPr id="62" name="Google Shape;62;p4"/>
          <p:cNvSpPr/>
          <p:nvPr/>
        </p:nvSpPr>
        <p:spPr>
          <a:xfrm>
            <a:off x="1427475" y="1327400"/>
            <a:ext cx="548700" cy="548700"/>
          </a:xfrm>
          <a:prstGeom prst="roundRect">
            <a:avLst>
              <a:gd fmla="val 8980" name="adj"/>
            </a:avLst>
          </a:prstGeom>
          <a:no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3" name="Google Shape;63;p4"/>
          <p:cNvSpPr txBox="1"/>
          <p:nvPr/>
        </p:nvSpPr>
        <p:spPr>
          <a:xfrm>
            <a:off x="3488225" y="3558225"/>
            <a:ext cx="4928100" cy="11160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8B949E"/>
              </a:buClr>
              <a:buSzPts val="1200"/>
              <a:buFont typeface="Arial"/>
              <a:buNone/>
            </a:pPr>
            <a:r>
              <a:rPr lang="en">
                <a:solidFill>
                  <a:schemeClr val="dk2"/>
                </a:solidFill>
              </a:rPr>
              <a:t>Either create your own shape and follow the shape instructions or </a:t>
            </a:r>
            <a:r>
              <a:rPr lang="en">
                <a:solidFill>
                  <a:schemeClr val="dk1"/>
                </a:solidFill>
              </a:rPr>
              <a:t>feel free to copy and paste from here! </a:t>
            </a:r>
            <a:br>
              <a:rPr lang="en">
                <a:solidFill>
                  <a:schemeClr val="dk1"/>
                </a:solidFill>
              </a:rPr>
            </a:br>
            <a:r>
              <a:rPr lang="en">
                <a:solidFill>
                  <a:schemeClr val="dk2"/>
                </a:solidFill>
              </a:rPr>
              <a:t>Click “Slide” then “Edit theme” and then copy and paste the intended shape. Click the “x” at the top right to exit </a:t>
            </a:r>
            <a:br>
              <a:rPr lang="en">
                <a:solidFill>
                  <a:schemeClr val="dk2"/>
                </a:solidFill>
              </a:rPr>
            </a:br>
            <a:r>
              <a:rPr lang="en">
                <a:solidFill>
                  <a:schemeClr val="dk2"/>
                </a:solidFill>
              </a:rPr>
              <a:t>theme and return to presentation view. </a:t>
            </a:r>
            <a:endParaRPr>
              <a:solidFill>
                <a:schemeClr val="dk2"/>
              </a:solidFill>
            </a:endParaRPr>
          </a:p>
        </p:txBody>
      </p:sp>
      <p:sp>
        <p:nvSpPr>
          <p:cNvPr id="64" name="Google Shape;64;p4"/>
          <p:cNvSpPr/>
          <p:nvPr/>
        </p:nvSpPr>
        <p:spPr>
          <a:xfrm>
            <a:off x="6111625" y="1327400"/>
            <a:ext cx="2288100" cy="1347300"/>
          </a:xfrm>
          <a:prstGeom prst="roundRect">
            <a:avLst>
              <a:gd fmla="val 5090" name="adj"/>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txBox="1"/>
          <p:nvPr/>
        </p:nvSpPr>
        <p:spPr>
          <a:xfrm>
            <a:off x="3098370" y="2877495"/>
            <a:ext cx="1998900" cy="280800"/>
          </a:xfrm>
          <a:prstGeom prst="rect">
            <a:avLst/>
          </a:prstGeom>
          <a:no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None/>
            </a:pPr>
            <a:r>
              <a:rPr lang="en" sz="1600">
                <a:solidFill>
                  <a:schemeClr val="dk1"/>
                </a:solidFill>
              </a:rPr>
              <a:t>Large circle </a:t>
            </a:r>
            <a:br>
              <a:rPr lang="en" sz="1600">
                <a:solidFill>
                  <a:schemeClr val="dk1"/>
                </a:solidFill>
              </a:rPr>
            </a:br>
            <a:r>
              <a:rPr lang="en" sz="1600">
                <a:solidFill>
                  <a:schemeClr val="dk1"/>
                </a:solidFill>
              </a:rPr>
              <a:t>(1.5”)</a:t>
            </a:r>
            <a:endParaRPr sz="1600">
              <a:solidFill>
                <a:schemeClr val="dk1"/>
              </a:solidFill>
            </a:endParaRPr>
          </a:p>
        </p:txBody>
      </p:sp>
      <p:sp>
        <p:nvSpPr>
          <p:cNvPr id="66" name="Google Shape;66;p4"/>
          <p:cNvSpPr txBox="1"/>
          <p:nvPr/>
        </p:nvSpPr>
        <p:spPr>
          <a:xfrm>
            <a:off x="4371970" y="2877495"/>
            <a:ext cx="1998900" cy="280800"/>
          </a:xfrm>
          <a:prstGeom prst="rect">
            <a:avLst/>
          </a:prstGeom>
          <a:no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None/>
            </a:pPr>
            <a:r>
              <a:rPr lang="en" sz="1600">
                <a:solidFill>
                  <a:schemeClr val="dk1"/>
                </a:solidFill>
              </a:rPr>
              <a:t>Small</a:t>
            </a:r>
            <a:r>
              <a:rPr lang="en" sz="1600">
                <a:solidFill>
                  <a:schemeClr val="dk1"/>
                </a:solidFill>
              </a:rPr>
              <a:t> circle </a:t>
            </a:r>
            <a:br>
              <a:rPr lang="en" sz="1600">
                <a:solidFill>
                  <a:schemeClr val="dk1"/>
                </a:solidFill>
              </a:rPr>
            </a:br>
            <a:r>
              <a:rPr lang="en" sz="1600">
                <a:solidFill>
                  <a:schemeClr val="dk1"/>
                </a:solidFill>
              </a:rPr>
              <a:t>(0.6”)</a:t>
            </a:r>
            <a:endParaRPr sz="1600">
              <a:solidFill>
                <a:schemeClr val="dk1"/>
              </a:solidFill>
            </a:endParaRPr>
          </a:p>
        </p:txBody>
      </p:sp>
      <p:sp>
        <p:nvSpPr>
          <p:cNvPr id="67" name="Google Shape;67;p4"/>
          <p:cNvSpPr txBox="1"/>
          <p:nvPr/>
        </p:nvSpPr>
        <p:spPr>
          <a:xfrm>
            <a:off x="6256220" y="2877495"/>
            <a:ext cx="1998900" cy="280800"/>
          </a:xfrm>
          <a:prstGeom prst="rect">
            <a:avLst/>
          </a:prstGeom>
          <a:no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None/>
            </a:pPr>
            <a:r>
              <a:rPr lang="en" sz="1600">
                <a:solidFill>
                  <a:schemeClr val="dk1"/>
                </a:solidFill>
              </a:rPr>
              <a:t>Rectangle with rounded corners</a:t>
            </a:r>
            <a:endParaRPr sz="1600">
              <a:solidFill>
                <a:schemeClr val="dk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Section title left">
  <p:cSld name="Section title left_1">
    <p:spTree>
      <p:nvGrpSpPr>
        <p:cNvPr id="267" name="Shape 267"/>
        <p:cNvGrpSpPr/>
        <p:nvPr/>
      </p:nvGrpSpPr>
      <p:grpSpPr>
        <a:xfrm>
          <a:off x="0" y="0"/>
          <a:ext cx="0" cy="0"/>
          <a:chOff x="0" y="0"/>
          <a:chExt cx="0" cy="0"/>
        </a:xfrm>
      </p:grpSpPr>
      <p:sp>
        <p:nvSpPr>
          <p:cNvPr id="268" name="Google Shape;268;p31"/>
          <p:cNvSpPr txBox="1"/>
          <p:nvPr>
            <p:ph type="title"/>
          </p:nvPr>
        </p:nvSpPr>
        <p:spPr>
          <a:xfrm>
            <a:off x="2095119" y="2136970"/>
            <a:ext cx="6296400" cy="595200"/>
          </a:xfrm>
          <a:prstGeom prst="rect">
            <a:avLst/>
          </a:prstGeom>
          <a:noFill/>
          <a:ln>
            <a:noFill/>
          </a:ln>
        </p:spPr>
        <p:txBody>
          <a:bodyPr anchorCtr="0" anchor="b" bIns="17150" lIns="34275" spcFirstLastPara="1" rIns="34275" wrap="square" tIns="17150">
            <a:noAutofit/>
          </a:bodyPr>
          <a:lstStyle>
            <a:lvl1pPr lvl="0" marR="0" rtl="0">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9pPr>
          </a:lstStyle>
          <a:p/>
        </p:txBody>
      </p:sp>
      <p:sp>
        <p:nvSpPr>
          <p:cNvPr id="269" name="Google Shape;269;p31"/>
          <p:cNvSpPr/>
          <p:nvPr/>
        </p:nvSpPr>
        <p:spPr>
          <a:xfrm>
            <a:off x="512194" y="1885950"/>
            <a:ext cx="1371600" cy="13716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70" name="Google Shape;270;p31"/>
          <p:cNvSpPr txBox="1"/>
          <p:nvPr>
            <p:ph idx="1" type="subTitle"/>
          </p:nvPr>
        </p:nvSpPr>
        <p:spPr>
          <a:xfrm>
            <a:off x="2090928" y="2686450"/>
            <a:ext cx="6300300" cy="32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Guest-02 1 1">
  <p:cSld name="TITLE_1_1_1_1_1_4_1_1_1_2_1">
    <p:bg>
      <p:bgPr>
        <a:solidFill>
          <a:srgbClr val="040D22"/>
        </a:solidFill>
      </p:bgPr>
    </p:bg>
    <p:spTree>
      <p:nvGrpSpPr>
        <p:cNvPr id="5276" name="Shape 5276"/>
        <p:cNvGrpSpPr/>
        <p:nvPr/>
      </p:nvGrpSpPr>
      <p:grpSpPr>
        <a:xfrm>
          <a:off x="0" y="0"/>
          <a:ext cx="0" cy="0"/>
          <a:chOff x="0" y="0"/>
          <a:chExt cx="0" cy="0"/>
        </a:xfrm>
      </p:grpSpPr>
      <p:pic>
        <p:nvPicPr>
          <p:cNvPr descr="preencoded.png" id="5277" name="Google Shape;5277;p305"/>
          <p:cNvPicPr preferRelativeResize="0"/>
          <p:nvPr/>
        </p:nvPicPr>
        <p:blipFill rotWithShape="1">
          <a:blip r:embed="rId2">
            <a:alphaModFix/>
          </a:blip>
          <a:srcRect b="0" l="0" r="0" t="0"/>
          <a:stretch/>
        </p:blipFill>
        <p:spPr>
          <a:xfrm flipH="1">
            <a:off x="2" y="0"/>
            <a:ext cx="3263223" cy="5143500"/>
          </a:xfrm>
          <a:prstGeom prst="rect">
            <a:avLst/>
          </a:prstGeom>
          <a:noFill/>
          <a:ln>
            <a:noFill/>
          </a:ln>
        </p:spPr>
      </p:pic>
      <p:sp>
        <p:nvSpPr>
          <p:cNvPr id="5278" name="Google Shape;5278;p305" title="Facilitator Name"/>
          <p:cNvSpPr txBox="1"/>
          <p:nvPr>
            <p:ph type="title"/>
          </p:nvPr>
        </p:nvSpPr>
        <p:spPr>
          <a:xfrm>
            <a:off x="928451" y="2584272"/>
            <a:ext cx="2524800" cy="948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3000"/>
              <a:buNone/>
              <a:defRPr b="1" sz="3000">
                <a:solidFill>
                  <a:schemeClr val="lt1"/>
                </a:solidFill>
              </a:defRPr>
            </a:lvl1pPr>
            <a:lvl2pPr lvl="1" rtl="0">
              <a:lnSpc>
                <a:spcPct val="80000"/>
              </a:lnSpc>
              <a:spcBef>
                <a:spcPts val="0"/>
              </a:spcBef>
              <a:spcAft>
                <a:spcPts val="0"/>
              </a:spcAft>
              <a:buClr>
                <a:schemeClr val="lt1"/>
              </a:buClr>
              <a:buSzPts val="3000"/>
              <a:buNone/>
              <a:defRPr b="1" sz="3000">
                <a:solidFill>
                  <a:schemeClr val="lt1"/>
                </a:solidFill>
              </a:defRPr>
            </a:lvl2pPr>
            <a:lvl3pPr lvl="2" rtl="0">
              <a:lnSpc>
                <a:spcPct val="80000"/>
              </a:lnSpc>
              <a:spcBef>
                <a:spcPts val="0"/>
              </a:spcBef>
              <a:spcAft>
                <a:spcPts val="0"/>
              </a:spcAft>
              <a:buClr>
                <a:schemeClr val="lt1"/>
              </a:buClr>
              <a:buSzPts val="3000"/>
              <a:buNone/>
              <a:defRPr b="1" sz="3000">
                <a:solidFill>
                  <a:schemeClr val="lt1"/>
                </a:solidFill>
              </a:defRPr>
            </a:lvl3pPr>
            <a:lvl4pPr lvl="3" rtl="0">
              <a:lnSpc>
                <a:spcPct val="80000"/>
              </a:lnSpc>
              <a:spcBef>
                <a:spcPts val="0"/>
              </a:spcBef>
              <a:spcAft>
                <a:spcPts val="0"/>
              </a:spcAft>
              <a:buClr>
                <a:schemeClr val="lt1"/>
              </a:buClr>
              <a:buSzPts val="3000"/>
              <a:buNone/>
              <a:defRPr b="1" sz="3000">
                <a:solidFill>
                  <a:schemeClr val="lt1"/>
                </a:solidFill>
              </a:defRPr>
            </a:lvl4pPr>
            <a:lvl5pPr lvl="4" rtl="0">
              <a:lnSpc>
                <a:spcPct val="80000"/>
              </a:lnSpc>
              <a:spcBef>
                <a:spcPts val="0"/>
              </a:spcBef>
              <a:spcAft>
                <a:spcPts val="0"/>
              </a:spcAft>
              <a:buClr>
                <a:schemeClr val="lt1"/>
              </a:buClr>
              <a:buSzPts val="3000"/>
              <a:buNone/>
              <a:defRPr b="1" sz="3000">
                <a:solidFill>
                  <a:schemeClr val="lt1"/>
                </a:solidFill>
              </a:defRPr>
            </a:lvl5pPr>
            <a:lvl6pPr lvl="5" rtl="0">
              <a:lnSpc>
                <a:spcPct val="80000"/>
              </a:lnSpc>
              <a:spcBef>
                <a:spcPts val="0"/>
              </a:spcBef>
              <a:spcAft>
                <a:spcPts val="0"/>
              </a:spcAft>
              <a:buClr>
                <a:schemeClr val="lt1"/>
              </a:buClr>
              <a:buSzPts val="3000"/>
              <a:buNone/>
              <a:defRPr b="1" sz="3000">
                <a:solidFill>
                  <a:schemeClr val="lt1"/>
                </a:solidFill>
              </a:defRPr>
            </a:lvl6pPr>
            <a:lvl7pPr lvl="6" rtl="0">
              <a:lnSpc>
                <a:spcPct val="80000"/>
              </a:lnSpc>
              <a:spcBef>
                <a:spcPts val="0"/>
              </a:spcBef>
              <a:spcAft>
                <a:spcPts val="0"/>
              </a:spcAft>
              <a:buClr>
                <a:schemeClr val="lt1"/>
              </a:buClr>
              <a:buSzPts val="3000"/>
              <a:buNone/>
              <a:defRPr b="1" sz="3000">
                <a:solidFill>
                  <a:schemeClr val="lt1"/>
                </a:solidFill>
              </a:defRPr>
            </a:lvl7pPr>
            <a:lvl8pPr lvl="7" rtl="0">
              <a:lnSpc>
                <a:spcPct val="80000"/>
              </a:lnSpc>
              <a:spcBef>
                <a:spcPts val="0"/>
              </a:spcBef>
              <a:spcAft>
                <a:spcPts val="0"/>
              </a:spcAft>
              <a:buClr>
                <a:schemeClr val="lt1"/>
              </a:buClr>
              <a:buSzPts val="3000"/>
              <a:buNone/>
              <a:defRPr b="1" sz="3000">
                <a:solidFill>
                  <a:schemeClr val="lt1"/>
                </a:solidFill>
              </a:defRPr>
            </a:lvl8pPr>
            <a:lvl9pPr lvl="8" rtl="0">
              <a:lnSpc>
                <a:spcPct val="80000"/>
              </a:lnSpc>
              <a:spcBef>
                <a:spcPts val="0"/>
              </a:spcBef>
              <a:spcAft>
                <a:spcPts val="0"/>
              </a:spcAft>
              <a:buClr>
                <a:schemeClr val="lt1"/>
              </a:buClr>
              <a:buSzPts val="3000"/>
              <a:buNone/>
              <a:defRPr b="1" sz="3000">
                <a:solidFill>
                  <a:schemeClr val="lt1"/>
                </a:solidFill>
              </a:defRPr>
            </a:lvl9pPr>
          </a:lstStyle>
          <a:p/>
        </p:txBody>
      </p:sp>
      <p:sp>
        <p:nvSpPr>
          <p:cNvPr id="5279" name="Google Shape;5279;p305" title="Facilitator Name"/>
          <p:cNvSpPr txBox="1"/>
          <p:nvPr>
            <p:ph idx="2" type="title"/>
          </p:nvPr>
        </p:nvSpPr>
        <p:spPr>
          <a:xfrm>
            <a:off x="928451" y="3905272"/>
            <a:ext cx="29712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200"/>
              <a:buFont typeface="Roboto Mono"/>
              <a:buNone/>
              <a:defRPr b="1" sz="12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80" name="Google Shape;5280;p305" title="Facilitator Name"/>
          <p:cNvSpPr txBox="1"/>
          <p:nvPr>
            <p:ph idx="3" type="title"/>
          </p:nvPr>
        </p:nvSpPr>
        <p:spPr>
          <a:xfrm>
            <a:off x="928451" y="4130572"/>
            <a:ext cx="29712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200"/>
              <a:buFont typeface="Roboto Mono"/>
              <a:buNone/>
              <a:defRPr sz="12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81" name="Google Shape;5281;p305"/>
          <p:cNvSpPr/>
          <p:nvPr/>
        </p:nvSpPr>
        <p:spPr>
          <a:xfrm>
            <a:off x="928451" y="833347"/>
            <a:ext cx="1473000" cy="14730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305"/>
          <p:cNvSpPr/>
          <p:nvPr/>
        </p:nvSpPr>
        <p:spPr>
          <a:xfrm>
            <a:off x="947045" y="851963"/>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305"/>
          <p:cNvSpPr/>
          <p:nvPr>
            <p:ph idx="4" type="pic"/>
          </p:nvPr>
        </p:nvSpPr>
        <p:spPr>
          <a:xfrm>
            <a:off x="986951" y="891847"/>
            <a:ext cx="1356000" cy="1356000"/>
          </a:xfrm>
          <a:prstGeom prst="ellipse">
            <a:avLst/>
          </a:prstGeom>
          <a:noFill/>
          <a:ln>
            <a:noFill/>
          </a:ln>
        </p:spPr>
      </p:sp>
      <p:sp>
        <p:nvSpPr>
          <p:cNvPr id="5284" name="Google Shape;5284;p305" title="Facilitator Name"/>
          <p:cNvSpPr txBox="1"/>
          <p:nvPr>
            <p:ph idx="5" type="title"/>
          </p:nvPr>
        </p:nvSpPr>
        <p:spPr>
          <a:xfrm>
            <a:off x="5127151" y="2584272"/>
            <a:ext cx="2524800" cy="948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3000"/>
              <a:buNone/>
              <a:defRPr b="1" sz="3000">
                <a:solidFill>
                  <a:schemeClr val="lt1"/>
                </a:solidFill>
              </a:defRPr>
            </a:lvl1pPr>
            <a:lvl2pPr lvl="1" rtl="0">
              <a:lnSpc>
                <a:spcPct val="80000"/>
              </a:lnSpc>
              <a:spcBef>
                <a:spcPts val="0"/>
              </a:spcBef>
              <a:spcAft>
                <a:spcPts val="0"/>
              </a:spcAft>
              <a:buClr>
                <a:schemeClr val="lt1"/>
              </a:buClr>
              <a:buSzPts val="3000"/>
              <a:buNone/>
              <a:defRPr b="1" sz="3000">
                <a:solidFill>
                  <a:schemeClr val="lt1"/>
                </a:solidFill>
              </a:defRPr>
            </a:lvl2pPr>
            <a:lvl3pPr lvl="2" rtl="0">
              <a:lnSpc>
                <a:spcPct val="80000"/>
              </a:lnSpc>
              <a:spcBef>
                <a:spcPts val="0"/>
              </a:spcBef>
              <a:spcAft>
                <a:spcPts val="0"/>
              </a:spcAft>
              <a:buClr>
                <a:schemeClr val="lt1"/>
              </a:buClr>
              <a:buSzPts val="3000"/>
              <a:buNone/>
              <a:defRPr b="1" sz="3000">
                <a:solidFill>
                  <a:schemeClr val="lt1"/>
                </a:solidFill>
              </a:defRPr>
            </a:lvl3pPr>
            <a:lvl4pPr lvl="3" rtl="0">
              <a:lnSpc>
                <a:spcPct val="80000"/>
              </a:lnSpc>
              <a:spcBef>
                <a:spcPts val="0"/>
              </a:spcBef>
              <a:spcAft>
                <a:spcPts val="0"/>
              </a:spcAft>
              <a:buClr>
                <a:schemeClr val="lt1"/>
              </a:buClr>
              <a:buSzPts val="3000"/>
              <a:buNone/>
              <a:defRPr b="1" sz="3000">
                <a:solidFill>
                  <a:schemeClr val="lt1"/>
                </a:solidFill>
              </a:defRPr>
            </a:lvl4pPr>
            <a:lvl5pPr lvl="4" rtl="0">
              <a:lnSpc>
                <a:spcPct val="80000"/>
              </a:lnSpc>
              <a:spcBef>
                <a:spcPts val="0"/>
              </a:spcBef>
              <a:spcAft>
                <a:spcPts val="0"/>
              </a:spcAft>
              <a:buClr>
                <a:schemeClr val="lt1"/>
              </a:buClr>
              <a:buSzPts val="3000"/>
              <a:buNone/>
              <a:defRPr b="1" sz="3000">
                <a:solidFill>
                  <a:schemeClr val="lt1"/>
                </a:solidFill>
              </a:defRPr>
            </a:lvl5pPr>
            <a:lvl6pPr lvl="5" rtl="0">
              <a:lnSpc>
                <a:spcPct val="80000"/>
              </a:lnSpc>
              <a:spcBef>
                <a:spcPts val="0"/>
              </a:spcBef>
              <a:spcAft>
                <a:spcPts val="0"/>
              </a:spcAft>
              <a:buClr>
                <a:schemeClr val="lt1"/>
              </a:buClr>
              <a:buSzPts val="3000"/>
              <a:buNone/>
              <a:defRPr b="1" sz="3000">
                <a:solidFill>
                  <a:schemeClr val="lt1"/>
                </a:solidFill>
              </a:defRPr>
            </a:lvl6pPr>
            <a:lvl7pPr lvl="6" rtl="0">
              <a:lnSpc>
                <a:spcPct val="80000"/>
              </a:lnSpc>
              <a:spcBef>
                <a:spcPts val="0"/>
              </a:spcBef>
              <a:spcAft>
                <a:spcPts val="0"/>
              </a:spcAft>
              <a:buClr>
                <a:schemeClr val="lt1"/>
              </a:buClr>
              <a:buSzPts val="3000"/>
              <a:buNone/>
              <a:defRPr b="1" sz="3000">
                <a:solidFill>
                  <a:schemeClr val="lt1"/>
                </a:solidFill>
              </a:defRPr>
            </a:lvl7pPr>
            <a:lvl8pPr lvl="7" rtl="0">
              <a:lnSpc>
                <a:spcPct val="80000"/>
              </a:lnSpc>
              <a:spcBef>
                <a:spcPts val="0"/>
              </a:spcBef>
              <a:spcAft>
                <a:spcPts val="0"/>
              </a:spcAft>
              <a:buClr>
                <a:schemeClr val="lt1"/>
              </a:buClr>
              <a:buSzPts val="3000"/>
              <a:buNone/>
              <a:defRPr b="1" sz="3000">
                <a:solidFill>
                  <a:schemeClr val="lt1"/>
                </a:solidFill>
              </a:defRPr>
            </a:lvl8pPr>
            <a:lvl9pPr lvl="8" rtl="0">
              <a:lnSpc>
                <a:spcPct val="80000"/>
              </a:lnSpc>
              <a:spcBef>
                <a:spcPts val="0"/>
              </a:spcBef>
              <a:spcAft>
                <a:spcPts val="0"/>
              </a:spcAft>
              <a:buClr>
                <a:schemeClr val="lt1"/>
              </a:buClr>
              <a:buSzPts val="3000"/>
              <a:buNone/>
              <a:defRPr b="1" sz="3000">
                <a:solidFill>
                  <a:schemeClr val="lt1"/>
                </a:solidFill>
              </a:defRPr>
            </a:lvl9pPr>
          </a:lstStyle>
          <a:p/>
        </p:txBody>
      </p:sp>
      <p:sp>
        <p:nvSpPr>
          <p:cNvPr id="5285" name="Google Shape;5285;p305" title="Facilitator Name"/>
          <p:cNvSpPr txBox="1"/>
          <p:nvPr>
            <p:ph idx="6" type="title"/>
          </p:nvPr>
        </p:nvSpPr>
        <p:spPr>
          <a:xfrm>
            <a:off x="5127151" y="3905272"/>
            <a:ext cx="29712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200"/>
              <a:buFont typeface="Roboto Mono"/>
              <a:buNone/>
              <a:defRPr b="1" sz="12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86" name="Google Shape;5286;p305" title="Facilitator Name"/>
          <p:cNvSpPr txBox="1"/>
          <p:nvPr>
            <p:ph idx="7" type="title"/>
          </p:nvPr>
        </p:nvSpPr>
        <p:spPr>
          <a:xfrm>
            <a:off x="5127151" y="4130572"/>
            <a:ext cx="2971200" cy="2253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200"/>
              <a:buFont typeface="Roboto Mono"/>
              <a:buNone/>
              <a:defRPr sz="12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400"/>
              <a:buFont typeface="Roboto Mono"/>
              <a:buNone/>
              <a:defRPr sz="3400">
                <a:solidFill>
                  <a:schemeClr val="lt2"/>
                </a:solidFill>
                <a:latin typeface="Roboto Mono"/>
                <a:ea typeface="Roboto Mono"/>
                <a:cs typeface="Roboto Mono"/>
                <a:sym typeface="Roboto Mono"/>
              </a:defRPr>
            </a:lvl9pPr>
          </a:lstStyle>
          <a:p/>
        </p:txBody>
      </p:sp>
      <p:sp>
        <p:nvSpPr>
          <p:cNvPr id="5287" name="Google Shape;5287;p305"/>
          <p:cNvSpPr/>
          <p:nvPr/>
        </p:nvSpPr>
        <p:spPr>
          <a:xfrm>
            <a:off x="5127151" y="833347"/>
            <a:ext cx="1473000" cy="14730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305"/>
          <p:cNvSpPr/>
          <p:nvPr/>
        </p:nvSpPr>
        <p:spPr>
          <a:xfrm>
            <a:off x="5145745" y="851963"/>
            <a:ext cx="1435800" cy="14358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9" name="Google Shape;5289;p305"/>
          <p:cNvSpPr/>
          <p:nvPr>
            <p:ph idx="8" type="pic"/>
          </p:nvPr>
        </p:nvSpPr>
        <p:spPr>
          <a:xfrm>
            <a:off x="5185651" y="891847"/>
            <a:ext cx="1356000" cy="1356000"/>
          </a:xfrm>
          <a:prstGeom prst="ellipse">
            <a:avLst/>
          </a:prstGeom>
          <a:noFill/>
          <a:ln>
            <a:noFill/>
          </a:ln>
        </p:spPr>
      </p:sp>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Team-06">
  <p:cSld name="TITLE_1_1_1_1_1_4_1_1_1_1">
    <p:bg>
      <p:bgPr>
        <a:solidFill>
          <a:srgbClr val="040D22"/>
        </a:solidFill>
      </p:bgPr>
    </p:bg>
    <p:spTree>
      <p:nvGrpSpPr>
        <p:cNvPr id="5290" name="Shape 5290"/>
        <p:cNvGrpSpPr/>
        <p:nvPr/>
      </p:nvGrpSpPr>
      <p:grpSpPr>
        <a:xfrm>
          <a:off x="0" y="0"/>
          <a:ext cx="0" cy="0"/>
          <a:chOff x="0" y="0"/>
          <a:chExt cx="0" cy="0"/>
        </a:xfrm>
      </p:grpSpPr>
      <p:pic>
        <p:nvPicPr>
          <p:cNvPr descr="preencoded.png" id="5291" name="Google Shape;5291;p306"/>
          <p:cNvPicPr preferRelativeResize="0"/>
          <p:nvPr/>
        </p:nvPicPr>
        <p:blipFill rotWithShape="1">
          <a:blip r:embed="rId2">
            <a:alphaModFix/>
          </a:blip>
          <a:srcRect b="0" l="0" r="0" t="0"/>
          <a:stretch/>
        </p:blipFill>
        <p:spPr>
          <a:xfrm>
            <a:off x="5880777" y="0"/>
            <a:ext cx="3263223" cy="5143500"/>
          </a:xfrm>
          <a:prstGeom prst="rect">
            <a:avLst/>
          </a:prstGeom>
          <a:noFill/>
          <a:ln>
            <a:noFill/>
          </a:ln>
        </p:spPr>
      </p:pic>
      <p:sp>
        <p:nvSpPr>
          <p:cNvPr id="5292" name="Google Shape;5292;p306" title="Facilitator Name"/>
          <p:cNvSpPr txBox="1"/>
          <p:nvPr>
            <p:ph type="title"/>
          </p:nvPr>
        </p:nvSpPr>
        <p:spPr>
          <a:xfrm>
            <a:off x="1676375" y="2109700"/>
            <a:ext cx="2730900" cy="246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2000"/>
              <a:buNone/>
              <a:defRPr b="1" sz="2000">
                <a:solidFill>
                  <a:schemeClr val="lt1"/>
                </a:solidFill>
              </a:defRPr>
            </a:lvl1pPr>
            <a:lvl2pPr lvl="1" rtl="0">
              <a:lnSpc>
                <a:spcPct val="80000"/>
              </a:lnSpc>
              <a:spcBef>
                <a:spcPts val="0"/>
              </a:spcBef>
              <a:spcAft>
                <a:spcPts val="0"/>
              </a:spcAft>
              <a:buClr>
                <a:schemeClr val="lt1"/>
              </a:buClr>
              <a:buSzPts val="2000"/>
              <a:buNone/>
              <a:defRPr b="1" sz="2000">
                <a:solidFill>
                  <a:schemeClr val="lt1"/>
                </a:solidFill>
              </a:defRPr>
            </a:lvl2pPr>
            <a:lvl3pPr lvl="2" rtl="0">
              <a:lnSpc>
                <a:spcPct val="80000"/>
              </a:lnSpc>
              <a:spcBef>
                <a:spcPts val="0"/>
              </a:spcBef>
              <a:spcAft>
                <a:spcPts val="0"/>
              </a:spcAft>
              <a:buClr>
                <a:schemeClr val="lt1"/>
              </a:buClr>
              <a:buSzPts val="2000"/>
              <a:buNone/>
              <a:defRPr b="1" sz="2000">
                <a:solidFill>
                  <a:schemeClr val="lt1"/>
                </a:solidFill>
              </a:defRPr>
            </a:lvl3pPr>
            <a:lvl4pPr lvl="3" rtl="0">
              <a:lnSpc>
                <a:spcPct val="80000"/>
              </a:lnSpc>
              <a:spcBef>
                <a:spcPts val="0"/>
              </a:spcBef>
              <a:spcAft>
                <a:spcPts val="0"/>
              </a:spcAft>
              <a:buClr>
                <a:schemeClr val="lt1"/>
              </a:buClr>
              <a:buSzPts val="2000"/>
              <a:buNone/>
              <a:defRPr b="1" sz="2000">
                <a:solidFill>
                  <a:schemeClr val="lt1"/>
                </a:solidFill>
              </a:defRPr>
            </a:lvl4pPr>
            <a:lvl5pPr lvl="4" rtl="0">
              <a:lnSpc>
                <a:spcPct val="80000"/>
              </a:lnSpc>
              <a:spcBef>
                <a:spcPts val="0"/>
              </a:spcBef>
              <a:spcAft>
                <a:spcPts val="0"/>
              </a:spcAft>
              <a:buClr>
                <a:schemeClr val="lt1"/>
              </a:buClr>
              <a:buSzPts val="2000"/>
              <a:buNone/>
              <a:defRPr b="1" sz="2000">
                <a:solidFill>
                  <a:schemeClr val="lt1"/>
                </a:solidFill>
              </a:defRPr>
            </a:lvl5pPr>
            <a:lvl6pPr lvl="5" rtl="0">
              <a:lnSpc>
                <a:spcPct val="80000"/>
              </a:lnSpc>
              <a:spcBef>
                <a:spcPts val="0"/>
              </a:spcBef>
              <a:spcAft>
                <a:spcPts val="0"/>
              </a:spcAft>
              <a:buClr>
                <a:schemeClr val="lt1"/>
              </a:buClr>
              <a:buSzPts val="2000"/>
              <a:buNone/>
              <a:defRPr b="1" sz="2000">
                <a:solidFill>
                  <a:schemeClr val="lt1"/>
                </a:solidFill>
              </a:defRPr>
            </a:lvl6pPr>
            <a:lvl7pPr lvl="6" rtl="0">
              <a:lnSpc>
                <a:spcPct val="80000"/>
              </a:lnSpc>
              <a:spcBef>
                <a:spcPts val="0"/>
              </a:spcBef>
              <a:spcAft>
                <a:spcPts val="0"/>
              </a:spcAft>
              <a:buClr>
                <a:schemeClr val="lt1"/>
              </a:buClr>
              <a:buSzPts val="2000"/>
              <a:buNone/>
              <a:defRPr b="1" sz="2000">
                <a:solidFill>
                  <a:schemeClr val="lt1"/>
                </a:solidFill>
              </a:defRPr>
            </a:lvl7pPr>
            <a:lvl8pPr lvl="7" rtl="0">
              <a:lnSpc>
                <a:spcPct val="80000"/>
              </a:lnSpc>
              <a:spcBef>
                <a:spcPts val="0"/>
              </a:spcBef>
              <a:spcAft>
                <a:spcPts val="0"/>
              </a:spcAft>
              <a:buClr>
                <a:schemeClr val="lt1"/>
              </a:buClr>
              <a:buSzPts val="2000"/>
              <a:buNone/>
              <a:defRPr b="1" sz="2000">
                <a:solidFill>
                  <a:schemeClr val="lt1"/>
                </a:solidFill>
              </a:defRPr>
            </a:lvl8pPr>
            <a:lvl9pPr lvl="8" rtl="0">
              <a:lnSpc>
                <a:spcPct val="80000"/>
              </a:lnSpc>
              <a:spcBef>
                <a:spcPts val="0"/>
              </a:spcBef>
              <a:spcAft>
                <a:spcPts val="0"/>
              </a:spcAft>
              <a:buClr>
                <a:schemeClr val="lt1"/>
              </a:buClr>
              <a:buSzPts val="2000"/>
              <a:buNone/>
              <a:defRPr b="1" sz="2000">
                <a:solidFill>
                  <a:schemeClr val="lt1"/>
                </a:solidFill>
              </a:defRPr>
            </a:lvl9pPr>
          </a:lstStyle>
          <a:p/>
        </p:txBody>
      </p:sp>
      <p:sp>
        <p:nvSpPr>
          <p:cNvPr id="5293" name="Google Shape;5293;p306" title="Facilitator Name"/>
          <p:cNvSpPr txBox="1"/>
          <p:nvPr>
            <p:ph idx="2" type="title"/>
          </p:nvPr>
        </p:nvSpPr>
        <p:spPr>
          <a:xfrm>
            <a:off x="1676375" y="3389775"/>
            <a:ext cx="2730900" cy="246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2000"/>
              <a:buNone/>
              <a:defRPr b="1" sz="2000">
                <a:solidFill>
                  <a:schemeClr val="lt1"/>
                </a:solidFill>
              </a:defRPr>
            </a:lvl1pPr>
            <a:lvl2pPr lvl="1" rtl="0">
              <a:lnSpc>
                <a:spcPct val="80000"/>
              </a:lnSpc>
              <a:spcBef>
                <a:spcPts val="0"/>
              </a:spcBef>
              <a:spcAft>
                <a:spcPts val="0"/>
              </a:spcAft>
              <a:buClr>
                <a:schemeClr val="lt1"/>
              </a:buClr>
              <a:buSzPts val="2000"/>
              <a:buNone/>
              <a:defRPr b="1" sz="2000">
                <a:solidFill>
                  <a:schemeClr val="lt1"/>
                </a:solidFill>
              </a:defRPr>
            </a:lvl2pPr>
            <a:lvl3pPr lvl="2" rtl="0">
              <a:lnSpc>
                <a:spcPct val="80000"/>
              </a:lnSpc>
              <a:spcBef>
                <a:spcPts val="0"/>
              </a:spcBef>
              <a:spcAft>
                <a:spcPts val="0"/>
              </a:spcAft>
              <a:buClr>
                <a:schemeClr val="lt1"/>
              </a:buClr>
              <a:buSzPts val="2000"/>
              <a:buNone/>
              <a:defRPr b="1" sz="2000">
                <a:solidFill>
                  <a:schemeClr val="lt1"/>
                </a:solidFill>
              </a:defRPr>
            </a:lvl3pPr>
            <a:lvl4pPr lvl="3" rtl="0">
              <a:lnSpc>
                <a:spcPct val="80000"/>
              </a:lnSpc>
              <a:spcBef>
                <a:spcPts val="0"/>
              </a:spcBef>
              <a:spcAft>
                <a:spcPts val="0"/>
              </a:spcAft>
              <a:buClr>
                <a:schemeClr val="lt1"/>
              </a:buClr>
              <a:buSzPts val="2000"/>
              <a:buNone/>
              <a:defRPr b="1" sz="2000">
                <a:solidFill>
                  <a:schemeClr val="lt1"/>
                </a:solidFill>
              </a:defRPr>
            </a:lvl4pPr>
            <a:lvl5pPr lvl="4" rtl="0">
              <a:lnSpc>
                <a:spcPct val="80000"/>
              </a:lnSpc>
              <a:spcBef>
                <a:spcPts val="0"/>
              </a:spcBef>
              <a:spcAft>
                <a:spcPts val="0"/>
              </a:spcAft>
              <a:buClr>
                <a:schemeClr val="lt1"/>
              </a:buClr>
              <a:buSzPts val="2000"/>
              <a:buNone/>
              <a:defRPr b="1" sz="2000">
                <a:solidFill>
                  <a:schemeClr val="lt1"/>
                </a:solidFill>
              </a:defRPr>
            </a:lvl5pPr>
            <a:lvl6pPr lvl="5" rtl="0">
              <a:lnSpc>
                <a:spcPct val="80000"/>
              </a:lnSpc>
              <a:spcBef>
                <a:spcPts val="0"/>
              </a:spcBef>
              <a:spcAft>
                <a:spcPts val="0"/>
              </a:spcAft>
              <a:buClr>
                <a:schemeClr val="lt1"/>
              </a:buClr>
              <a:buSzPts val="2000"/>
              <a:buNone/>
              <a:defRPr b="1" sz="2000">
                <a:solidFill>
                  <a:schemeClr val="lt1"/>
                </a:solidFill>
              </a:defRPr>
            </a:lvl6pPr>
            <a:lvl7pPr lvl="6" rtl="0">
              <a:lnSpc>
                <a:spcPct val="80000"/>
              </a:lnSpc>
              <a:spcBef>
                <a:spcPts val="0"/>
              </a:spcBef>
              <a:spcAft>
                <a:spcPts val="0"/>
              </a:spcAft>
              <a:buClr>
                <a:schemeClr val="lt1"/>
              </a:buClr>
              <a:buSzPts val="2000"/>
              <a:buNone/>
              <a:defRPr b="1" sz="2000">
                <a:solidFill>
                  <a:schemeClr val="lt1"/>
                </a:solidFill>
              </a:defRPr>
            </a:lvl7pPr>
            <a:lvl8pPr lvl="7" rtl="0">
              <a:lnSpc>
                <a:spcPct val="80000"/>
              </a:lnSpc>
              <a:spcBef>
                <a:spcPts val="0"/>
              </a:spcBef>
              <a:spcAft>
                <a:spcPts val="0"/>
              </a:spcAft>
              <a:buClr>
                <a:schemeClr val="lt1"/>
              </a:buClr>
              <a:buSzPts val="2000"/>
              <a:buNone/>
              <a:defRPr b="1" sz="2000">
                <a:solidFill>
                  <a:schemeClr val="lt1"/>
                </a:solidFill>
              </a:defRPr>
            </a:lvl8pPr>
            <a:lvl9pPr lvl="8" rtl="0">
              <a:lnSpc>
                <a:spcPct val="80000"/>
              </a:lnSpc>
              <a:spcBef>
                <a:spcPts val="0"/>
              </a:spcBef>
              <a:spcAft>
                <a:spcPts val="0"/>
              </a:spcAft>
              <a:buClr>
                <a:schemeClr val="lt1"/>
              </a:buClr>
              <a:buSzPts val="2000"/>
              <a:buNone/>
              <a:defRPr b="1" sz="2000">
                <a:solidFill>
                  <a:schemeClr val="lt1"/>
                </a:solidFill>
              </a:defRPr>
            </a:lvl9pPr>
          </a:lstStyle>
          <a:p/>
        </p:txBody>
      </p:sp>
      <p:sp>
        <p:nvSpPr>
          <p:cNvPr id="5294" name="Google Shape;5294;p306" title="Facilitator Name"/>
          <p:cNvSpPr txBox="1"/>
          <p:nvPr>
            <p:ph idx="3" type="title"/>
          </p:nvPr>
        </p:nvSpPr>
        <p:spPr>
          <a:xfrm>
            <a:off x="5867025" y="842125"/>
            <a:ext cx="2730900" cy="246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2000"/>
              <a:buNone/>
              <a:defRPr b="1" sz="2000">
                <a:solidFill>
                  <a:schemeClr val="lt1"/>
                </a:solidFill>
              </a:defRPr>
            </a:lvl1pPr>
            <a:lvl2pPr lvl="1" rtl="0">
              <a:lnSpc>
                <a:spcPct val="80000"/>
              </a:lnSpc>
              <a:spcBef>
                <a:spcPts val="0"/>
              </a:spcBef>
              <a:spcAft>
                <a:spcPts val="0"/>
              </a:spcAft>
              <a:buClr>
                <a:schemeClr val="lt1"/>
              </a:buClr>
              <a:buSzPts val="2000"/>
              <a:buNone/>
              <a:defRPr b="1" sz="2000">
                <a:solidFill>
                  <a:schemeClr val="lt1"/>
                </a:solidFill>
              </a:defRPr>
            </a:lvl2pPr>
            <a:lvl3pPr lvl="2" rtl="0">
              <a:lnSpc>
                <a:spcPct val="80000"/>
              </a:lnSpc>
              <a:spcBef>
                <a:spcPts val="0"/>
              </a:spcBef>
              <a:spcAft>
                <a:spcPts val="0"/>
              </a:spcAft>
              <a:buClr>
                <a:schemeClr val="lt1"/>
              </a:buClr>
              <a:buSzPts val="2000"/>
              <a:buNone/>
              <a:defRPr b="1" sz="2000">
                <a:solidFill>
                  <a:schemeClr val="lt1"/>
                </a:solidFill>
              </a:defRPr>
            </a:lvl3pPr>
            <a:lvl4pPr lvl="3" rtl="0">
              <a:lnSpc>
                <a:spcPct val="80000"/>
              </a:lnSpc>
              <a:spcBef>
                <a:spcPts val="0"/>
              </a:spcBef>
              <a:spcAft>
                <a:spcPts val="0"/>
              </a:spcAft>
              <a:buClr>
                <a:schemeClr val="lt1"/>
              </a:buClr>
              <a:buSzPts val="2000"/>
              <a:buNone/>
              <a:defRPr b="1" sz="2000">
                <a:solidFill>
                  <a:schemeClr val="lt1"/>
                </a:solidFill>
              </a:defRPr>
            </a:lvl4pPr>
            <a:lvl5pPr lvl="4" rtl="0">
              <a:lnSpc>
                <a:spcPct val="80000"/>
              </a:lnSpc>
              <a:spcBef>
                <a:spcPts val="0"/>
              </a:spcBef>
              <a:spcAft>
                <a:spcPts val="0"/>
              </a:spcAft>
              <a:buClr>
                <a:schemeClr val="lt1"/>
              </a:buClr>
              <a:buSzPts val="2000"/>
              <a:buNone/>
              <a:defRPr b="1" sz="2000">
                <a:solidFill>
                  <a:schemeClr val="lt1"/>
                </a:solidFill>
              </a:defRPr>
            </a:lvl5pPr>
            <a:lvl6pPr lvl="5" rtl="0">
              <a:lnSpc>
                <a:spcPct val="80000"/>
              </a:lnSpc>
              <a:spcBef>
                <a:spcPts val="0"/>
              </a:spcBef>
              <a:spcAft>
                <a:spcPts val="0"/>
              </a:spcAft>
              <a:buClr>
                <a:schemeClr val="lt1"/>
              </a:buClr>
              <a:buSzPts val="2000"/>
              <a:buNone/>
              <a:defRPr b="1" sz="2000">
                <a:solidFill>
                  <a:schemeClr val="lt1"/>
                </a:solidFill>
              </a:defRPr>
            </a:lvl6pPr>
            <a:lvl7pPr lvl="6" rtl="0">
              <a:lnSpc>
                <a:spcPct val="80000"/>
              </a:lnSpc>
              <a:spcBef>
                <a:spcPts val="0"/>
              </a:spcBef>
              <a:spcAft>
                <a:spcPts val="0"/>
              </a:spcAft>
              <a:buClr>
                <a:schemeClr val="lt1"/>
              </a:buClr>
              <a:buSzPts val="2000"/>
              <a:buNone/>
              <a:defRPr b="1" sz="2000">
                <a:solidFill>
                  <a:schemeClr val="lt1"/>
                </a:solidFill>
              </a:defRPr>
            </a:lvl7pPr>
            <a:lvl8pPr lvl="7" rtl="0">
              <a:lnSpc>
                <a:spcPct val="80000"/>
              </a:lnSpc>
              <a:spcBef>
                <a:spcPts val="0"/>
              </a:spcBef>
              <a:spcAft>
                <a:spcPts val="0"/>
              </a:spcAft>
              <a:buClr>
                <a:schemeClr val="lt1"/>
              </a:buClr>
              <a:buSzPts val="2000"/>
              <a:buNone/>
              <a:defRPr b="1" sz="2000">
                <a:solidFill>
                  <a:schemeClr val="lt1"/>
                </a:solidFill>
              </a:defRPr>
            </a:lvl8pPr>
            <a:lvl9pPr lvl="8" rtl="0">
              <a:lnSpc>
                <a:spcPct val="80000"/>
              </a:lnSpc>
              <a:spcBef>
                <a:spcPts val="0"/>
              </a:spcBef>
              <a:spcAft>
                <a:spcPts val="0"/>
              </a:spcAft>
              <a:buClr>
                <a:schemeClr val="lt1"/>
              </a:buClr>
              <a:buSzPts val="2000"/>
              <a:buNone/>
              <a:defRPr b="1" sz="2000">
                <a:solidFill>
                  <a:schemeClr val="lt1"/>
                </a:solidFill>
              </a:defRPr>
            </a:lvl9pPr>
          </a:lstStyle>
          <a:p/>
        </p:txBody>
      </p:sp>
      <p:sp>
        <p:nvSpPr>
          <p:cNvPr id="5295" name="Google Shape;5295;p306" title="Facilitator Name"/>
          <p:cNvSpPr txBox="1"/>
          <p:nvPr>
            <p:ph idx="4" type="title"/>
          </p:nvPr>
        </p:nvSpPr>
        <p:spPr>
          <a:xfrm>
            <a:off x="5867025" y="2109700"/>
            <a:ext cx="2730900" cy="246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2000"/>
              <a:buNone/>
              <a:defRPr b="1" sz="2000">
                <a:solidFill>
                  <a:schemeClr val="lt1"/>
                </a:solidFill>
              </a:defRPr>
            </a:lvl1pPr>
            <a:lvl2pPr lvl="1" rtl="0">
              <a:lnSpc>
                <a:spcPct val="80000"/>
              </a:lnSpc>
              <a:spcBef>
                <a:spcPts val="0"/>
              </a:spcBef>
              <a:spcAft>
                <a:spcPts val="0"/>
              </a:spcAft>
              <a:buClr>
                <a:schemeClr val="lt1"/>
              </a:buClr>
              <a:buSzPts val="2000"/>
              <a:buNone/>
              <a:defRPr b="1" sz="2000">
                <a:solidFill>
                  <a:schemeClr val="lt1"/>
                </a:solidFill>
              </a:defRPr>
            </a:lvl2pPr>
            <a:lvl3pPr lvl="2" rtl="0">
              <a:lnSpc>
                <a:spcPct val="80000"/>
              </a:lnSpc>
              <a:spcBef>
                <a:spcPts val="0"/>
              </a:spcBef>
              <a:spcAft>
                <a:spcPts val="0"/>
              </a:spcAft>
              <a:buClr>
                <a:schemeClr val="lt1"/>
              </a:buClr>
              <a:buSzPts val="2000"/>
              <a:buNone/>
              <a:defRPr b="1" sz="2000">
                <a:solidFill>
                  <a:schemeClr val="lt1"/>
                </a:solidFill>
              </a:defRPr>
            </a:lvl3pPr>
            <a:lvl4pPr lvl="3" rtl="0">
              <a:lnSpc>
                <a:spcPct val="80000"/>
              </a:lnSpc>
              <a:spcBef>
                <a:spcPts val="0"/>
              </a:spcBef>
              <a:spcAft>
                <a:spcPts val="0"/>
              </a:spcAft>
              <a:buClr>
                <a:schemeClr val="lt1"/>
              </a:buClr>
              <a:buSzPts val="2000"/>
              <a:buNone/>
              <a:defRPr b="1" sz="2000">
                <a:solidFill>
                  <a:schemeClr val="lt1"/>
                </a:solidFill>
              </a:defRPr>
            </a:lvl4pPr>
            <a:lvl5pPr lvl="4" rtl="0">
              <a:lnSpc>
                <a:spcPct val="80000"/>
              </a:lnSpc>
              <a:spcBef>
                <a:spcPts val="0"/>
              </a:spcBef>
              <a:spcAft>
                <a:spcPts val="0"/>
              </a:spcAft>
              <a:buClr>
                <a:schemeClr val="lt1"/>
              </a:buClr>
              <a:buSzPts val="2000"/>
              <a:buNone/>
              <a:defRPr b="1" sz="2000">
                <a:solidFill>
                  <a:schemeClr val="lt1"/>
                </a:solidFill>
              </a:defRPr>
            </a:lvl5pPr>
            <a:lvl6pPr lvl="5" rtl="0">
              <a:lnSpc>
                <a:spcPct val="80000"/>
              </a:lnSpc>
              <a:spcBef>
                <a:spcPts val="0"/>
              </a:spcBef>
              <a:spcAft>
                <a:spcPts val="0"/>
              </a:spcAft>
              <a:buClr>
                <a:schemeClr val="lt1"/>
              </a:buClr>
              <a:buSzPts val="2000"/>
              <a:buNone/>
              <a:defRPr b="1" sz="2000">
                <a:solidFill>
                  <a:schemeClr val="lt1"/>
                </a:solidFill>
              </a:defRPr>
            </a:lvl6pPr>
            <a:lvl7pPr lvl="6" rtl="0">
              <a:lnSpc>
                <a:spcPct val="80000"/>
              </a:lnSpc>
              <a:spcBef>
                <a:spcPts val="0"/>
              </a:spcBef>
              <a:spcAft>
                <a:spcPts val="0"/>
              </a:spcAft>
              <a:buClr>
                <a:schemeClr val="lt1"/>
              </a:buClr>
              <a:buSzPts val="2000"/>
              <a:buNone/>
              <a:defRPr b="1" sz="2000">
                <a:solidFill>
                  <a:schemeClr val="lt1"/>
                </a:solidFill>
              </a:defRPr>
            </a:lvl7pPr>
            <a:lvl8pPr lvl="7" rtl="0">
              <a:lnSpc>
                <a:spcPct val="80000"/>
              </a:lnSpc>
              <a:spcBef>
                <a:spcPts val="0"/>
              </a:spcBef>
              <a:spcAft>
                <a:spcPts val="0"/>
              </a:spcAft>
              <a:buClr>
                <a:schemeClr val="lt1"/>
              </a:buClr>
              <a:buSzPts val="2000"/>
              <a:buNone/>
              <a:defRPr b="1" sz="2000">
                <a:solidFill>
                  <a:schemeClr val="lt1"/>
                </a:solidFill>
              </a:defRPr>
            </a:lvl8pPr>
            <a:lvl9pPr lvl="8" rtl="0">
              <a:lnSpc>
                <a:spcPct val="80000"/>
              </a:lnSpc>
              <a:spcBef>
                <a:spcPts val="0"/>
              </a:spcBef>
              <a:spcAft>
                <a:spcPts val="0"/>
              </a:spcAft>
              <a:buClr>
                <a:schemeClr val="lt1"/>
              </a:buClr>
              <a:buSzPts val="2000"/>
              <a:buNone/>
              <a:defRPr b="1" sz="2000">
                <a:solidFill>
                  <a:schemeClr val="lt1"/>
                </a:solidFill>
              </a:defRPr>
            </a:lvl9pPr>
          </a:lstStyle>
          <a:p/>
        </p:txBody>
      </p:sp>
      <p:sp>
        <p:nvSpPr>
          <p:cNvPr id="5296" name="Google Shape;5296;p306" title="Facilitator Name"/>
          <p:cNvSpPr txBox="1"/>
          <p:nvPr>
            <p:ph idx="5" type="title"/>
          </p:nvPr>
        </p:nvSpPr>
        <p:spPr>
          <a:xfrm>
            <a:off x="5867025" y="3389775"/>
            <a:ext cx="2730900" cy="246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2000"/>
              <a:buNone/>
              <a:defRPr b="1" sz="2000">
                <a:solidFill>
                  <a:schemeClr val="lt1"/>
                </a:solidFill>
              </a:defRPr>
            </a:lvl1pPr>
            <a:lvl2pPr lvl="1" rtl="0">
              <a:lnSpc>
                <a:spcPct val="80000"/>
              </a:lnSpc>
              <a:spcBef>
                <a:spcPts val="0"/>
              </a:spcBef>
              <a:spcAft>
                <a:spcPts val="0"/>
              </a:spcAft>
              <a:buClr>
                <a:schemeClr val="lt1"/>
              </a:buClr>
              <a:buSzPts val="2000"/>
              <a:buNone/>
              <a:defRPr b="1" sz="2000">
                <a:solidFill>
                  <a:schemeClr val="lt1"/>
                </a:solidFill>
              </a:defRPr>
            </a:lvl2pPr>
            <a:lvl3pPr lvl="2" rtl="0">
              <a:lnSpc>
                <a:spcPct val="80000"/>
              </a:lnSpc>
              <a:spcBef>
                <a:spcPts val="0"/>
              </a:spcBef>
              <a:spcAft>
                <a:spcPts val="0"/>
              </a:spcAft>
              <a:buClr>
                <a:schemeClr val="lt1"/>
              </a:buClr>
              <a:buSzPts val="2000"/>
              <a:buNone/>
              <a:defRPr b="1" sz="2000">
                <a:solidFill>
                  <a:schemeClr val="lt1"/>
                </a:solidFill>
              </a:defRPr>
            </a:lvl3pPr>
            <a:lvl4pPr lvl="3" rtl="0">
              <a:lnSpc>
                <a:spcPct val="80000"/>
              </a:lnSpc>
              <a:spcBef>
                <a:spcPts val="0"/>
              </a:spcBef>
              <a:spcAft>
                <a:spcPts val="0"/>
              </a:spcAft>
              <a:buClr>
                <a:schemeClr val="lt1"/>
              </a:buClr>
              <a:buSzPts val="2000"/>
              <a:buNone/>
              <a:defRPr b="1" sz="2000">
                <a:solidFill>
                  <a:schemeClr val="lt1"/>
                </a:solidFill>
              </a:defRPr>
            </a:lvl4pPr>
            <a:lvl5pPr lvl="4" rtl="0">
              <a:lnSpc>
                <a:spcPct val="80000"/>
              </a:lnSpc>
              <a:spcBef>
                <a:spcPts val="0"/>
              </a:spcBef>
              <a:spcAft>
                <a:spcPts val="0"/>
              </a:spcAft>
              <a:buClr>
                <a:schemeClr val="lt1"/>
              </a:buClr>
              <a:buSzPts val="2000"/>
              <a:buNone/>
              <a:defRPr b="1" sz="2000">
                <a:solidFill>
                  <a:schemeClr val="lt1"/>
                </a:solidFill>
              </a:defRPr>
            </a:lvl5pPr>
            <a:lvl6pPr lvl="5" rtl="0">
              <a:lnSpc>
                <a:spcPct val="80000"/>
              </a:lnSpc>
              <a:spcBef>
                <a:spcPts val="0"/>
              </a:spcBef>
              <a:spcAft>
                <a:spcPts val="0"/>
              </a:spcAft>
              <a:buClr>
                <a:schemeClr val="lt1"/>
              </a:buClr>
              <a:buSzPts val="2000"/>
              <a:buNone/>
              <a:defRPr b="1" sz="2000">
                <a:solidFill>
                  <a:schemeClr val="lt1"/>
                </a:solidFill>
              </a:defRPr>
            </a:lvl6pPr>
            <a:lvl7pPr lvl="6" rtl="0">
              <a:lnSpc>
                <a:spcPct val="80000"/>
              </a:lnSpc>
              <a:spcBef>
                <a:spcPts val="0"/>
              </a:spcBef>
              <a:spcAft>
                <a:spcPts val="0"/>
              </a:spcAft>
              <a:buClr>
                <a:schemeClr val="lt1"/>
              </a:buClr>
              <a:buSzPts val="2000"/>
              <a:buNone/>
              <a:defRPr b="1" sz="2000">
                <a:solidFill>
                  <a:schemeClr val="lt1"/>
                </a:solidFill>
              </a:defRPr>
            </a:lvl7pPr>
            <a:lvl8pPr lvl="7" rtl="0">
              <a:lnSpc>
                <a:spcPct val="80000"/>
              </a:lnSpc>
              <a:spcBef>
                <a:spcPts val="0"/>
              </a:spcBef>
              <a:spcAft>
                <a:spcPts val="0"/>
              </a:spcAft>
              <a:buClr>
                <a:schemeClr val="lt1"/>
              </a:buClr>
              <a:buSzPts val="2000"/>
              <a:buNone/>
              <a:defRPr b="1" sz="2000">
                <a:solidFill>
                  <a:schemeClr val="lt1"/>
                </a:solidFill>
              </a:defRPr>
            </a:lvl8pPr>
            <a:lvl9pPr lvl="8" rtl="0">
              <a:lnSpc>
                <a:spcPct val="80000"/>
              </a:lnSpc>
              <a:spcBef>
                <a:spcPts val="0"/>
              </a:spcBef>
              <a:spcAft>
                <a:spcPts val="0"/>
              </a:spcAft>
              <a:buClr>
                <a:schemeClr val="lt1"/>
              </a:buClr>
              <a:buSzPts val="2000"/>
              <a:buNone/>
              <a:defRPr b="1" sz="2000">
                <a:solidFill>
                  <a:schemeClr val="lt1"/>
                </a:solidFill>
              </a:defRPr>
            </a:lvl9pPr>
          </a:lstStyle>
          <a:p/>
        </p:txBody>
      </p:sp>
      <p:sp>
        <p:nvSpPr>
          <p:cNvPr id="5297" name="Google Shape;5297;p306" title="Facilitator Name"/>
          <p:cNvSpPr txBox="1"/>
          <p:nvPr>
            <p:ph idx="6" type="title"/>
          </p:nvPr>
        </p:nvSpPr>
        <p:spPr>
          <a:xfrm>
            <a:off x="1676375" y="842125"/>
            <a:ext cx="2730900" cy="246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2000"/>
              <a:buNone/>
              <a:defRPr b="1" sz="2000">
                <a:solidFill>
                  <a:schemeClr val="lt1"/>
                </a:solidFill>
              </a:defRPr>
            </a:lvl1pPr>
            <a:lvl2pPr lvl="1" rtl="0">
              <a:lnSpc>
                <a:spcPct val="80000"/>
              </a:lnSpc>
              <a:spcBef>
                <a:spcPts val="0"/>
              </a:spcBef>
              <a:spcAft>
                <a:spcPts val="0"/>
              </a:spcAft>
              <a:buClr>
                <a:schemeClr val="lt1"/>
              </a:buClr>
              <a:buSzPts val="2000"/>
              <a:buNone/>
              <a:defRPr b="1" sz="2000">
                <a:solidFill>
                  <a:schemeClr val="lt1"/>
                </a:solidFill>
              </a:defRPr>
            </a:lvl2pPr>
            <a:lvl3pPr lvl="2" rtl="0">
              <a:lnSpc>
                <a:spcPct val="80000"/>
              </a:lnSpc>
              <a:spcBef>
                <a:spcPts val="0"/>
              </a:spcBef>
              <a:spcAft>
                <a:spcPts val="0"/>
              </a:spcAft>
              <a:buClr>
                <a:schemeClr val="lt1"/>
              </a:buClr>
              <a:buSzPts val="2000"/>
              <a:buNone/>
              <a:defRPr b="1" sz="2000">
                <a:solidFill>
                  <a:schemeClr val="lt1"/>
                </a:solidFill>
              </a:defRPr>
            </a:lvl3pPr>
            <a:lvl4pPr lvl="3" rtl="0">
              <a:lnSpc>
                <a:spcPct val="80000"/>
              </a:lnSpc>
              <a:spcBef>
                <a:spcPts val="0"/>
              </a:spcBef>
              <a:spcAft>
                <a:spcPts val="0"/>
              </a:spcAft>
              <a:buClr>
                <a:schemeClr val="lt1"/>
              </a:buClr>
              <a:buSzPts val="2000"/>
              <a:buNone/>
              <a:defRPr b="1" sz="2000">
                <a:solidFill>
                  <a:schemeClr val="lt1"/>
                </a:solidFill>
              </a:defRPr>
            </a:lvl4pPr>
            <a:lvl5pPr lvl="4" rtl="0">
              <a:lnSpc>
                <a:spcPct val="80000"/>
              </a:lnSpc>
              <a:spcBef>
                <a:spcPts val="0"/>
              </a:spcBef>
              <a:spcAft>
                <a:spcPts val="0"/>
              </a:spcAft>
              <a:buClr>
                <a:schemeClr val="lt1"/>
              </a:buClr>
              <a:buSzPts val="2000"/>
              <a:buNone/>
              <a:defRPr b="1" sz="2000">
                <a:solidFill>
                  <a:schemeClr val="lt1"/>
                </a:solidFill>
              </a:defRPr>
            </a:lvl5pPr>
            <a:lvl6pPr lvl="5" rtl="0">
              <a:lnSpc>
                <a:spcPct val="80000"/>
              </a:lnSpc>
              <a:spcBef>
                <a:spcPts val="0"/>
              </a:spcBef>
              <a:spcAft>
                <a:spcPts val="0"/>
              </a:spcAft>
              <a:buClr>
                <a:schemeClr val="lt1"/>
              </a:buClr>
              <a:buSzPts val="2000"/>
              <a:buNone/>
              <a:defRPr b="1" sz="2000">
                <a:solidFill>
                  <a:schemeClr val="lt1"/>
                </a:solidFill>
              </a:defRPr>
            </a:lvl6pPr>
            <a:lvl7pPr lvl="6" rtl="0">
              <a:lnSpc>
                <a:spcPct val="80000"/>
              </a:lnSpc>
              <a:spcBef>
                <a:spcPts val="0"/>
              </a:spcBef>
              <a:spcAft>
                <a:spcPts val="0"/>
              </a:spcAft>
              <a:buClr>
                <a:schemeClr val="lt1"/>
              </a:buClr>
              <a:buSzPts val="2000"/>
              <a:buNone/>
              <a:defRPr b="1" sz="2000">
                <a:solidFill>
                  <a:schemeClr val="lt1"/>
                </a:solidFill>
              </a:defRPr>
            </a:lvl7pPr>
            <a:lvl8pPr lvl="7" rtl="0">
              <a:lnSpc>
                <a:spcPct val="80000"/>
              </a:lnSpc>
              <a:spcBef>
                <a:spcPts val="0"/>
              </a:spcBef>
              <a:spcAft>
                <a:spcPts val="0"/>
              </a:spcAft>
              <a:buClr>
                <a:schemeClr val="lt1"/>
              </a:buClr>
              <a:buSzPts val="2000"/>
              <a:buNone/>
              <a:defRPr b="1" sz="2000">
                <a:solidFill>
                  <a:schemeClr val="lt1"/>
                </a:solidFill>
              </a:defRPr>
            </a:lvl8pPr>
            <a:lvl9pPr lvl="8" rtl="0">
              <a:lnSpc>
                <a:spcPct val="80000"/>
              </a:lnSpc>
              <a:spcBef>
                <a:spcPts val="0"/>
              </a:spcBef>
              <a:spcAft>
                <a:spcPts val="0"/>
              </a:spcAft>
              <a:buClr>
                <a:schemeClr val="lt1"/>
              </a:buClr>
              <a:buSzPts val="2000"/>
              <a:buNone/>
              <a:defRPr b="1" sz="2000">
                <a:solidFill>
                  <a:schemeClr val="lt1"/>
                </a:solidFill>
              </a:defRPr>
            </a:lvl9pPr>
          </a:lstStyle>
          <a:p/>
        </p:txBody>
      </p:sp>
      <p:sp>
        <p:nvSpPr>
          <p:cNvPr id="5298" name="Google Shape;5298;p306"/>
          <p:cNvSpPr/>
          <p:nvPr/>
        </p:nvSpPr>
        <p:spPr>
          <a:xfrm>
            <a:off x="280792" y="274450"/>
            <a:ext cx="1420583" cy="155146"/>
          </a:xfrm>
          <a:prstGeom prst="rect">
            <a:avLst/>
          </a:prstGeom>
        </p:spPr>
        <p:txBody>
          <a:bodyPr>
            <a:prstTxWarp prst="textPlain"/>
          </a:bodyPr>
          <a:lstStyle/>
          <a:p>
            <a:pPr lvl="0" algn="ctr"/>
            <a:r>
              <a:rPr b="1" i="0">
                <a:ln>
                  <a:noFill/>
                </a:ln>
                <a:gradFill>
                  <a:gsLst>
                    <a:gs pos="0">
                      <a:srgbClr val="D2A8FF"/>
                    </a:gs>
                    <a:gs pos="50000">
                      <a:srgbClr val="F778BA"/>
                    </a:gs>
                    <a:gs pos="100000">
                      <a:srgbClr val="FF7B72"/>
                    </a:gs>
                  </a:gsLst>
                  <a:lin ang="0" scaled="0"/>
                </a:gradFill>
                <a:latin typeface="Arial"/>
              </a:rPr>
              <a:t>The L&amp;D Team</a:t>
            </a:r>
          </a:p>
        </p:txBody>
      </p:sp>
      <p:sp>
        <p:nvSpPr>
          <p:cNvPr id="5299" name="Google Shape;5299;p306"/>
          <p:cNvSpPr/>
          <p:nvPr/>
        </p:nvSpPr>
        <p:spPr>
          <a:xfrm>
            <a:off x="546075" y="813025"/>
            <a:ext cx="982200" cy="9822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306"/>
          <p:cNvSpPr/>
          <p:nvPr/>
        </p:nvSpPr>
        <p:spPr>
          <a:xfrm>
            <a:off x="558472" y="825437"/>
            <a:ext cx="957300" cy="957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306" title="Facilitator Name"/>
          <p:cNvSpPr txBox="1"/>
          <p:nvPr>
            <p:ph idx="7" type="title"/>
          </p:nvPr>
        </p:nvSpPr>
        <p:spPr>
          <a:xfrm>
            <a:off x="1676375" y="1404750"/>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02" name="Google Shape;5302;p306" title="Facilitator Name"/>
          <p:cNvSpPr txBox="1"/>
          <p:nvPr>
            <p:ph idx="8" type="title"/>
          </p:nvPr>
        </p:nvSpPr>
        <p:spPr>
          <a:xfrm>
            <a:off x="1676375" y="1553833"/>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03" name="Google Shape;5303;p306"/>
          <p:cNvSpPr/>
          <p:nvPr>
            <p:ph idx="9" type="pic"/>
          </p:nvPr>
        </p:nvSpPr>
        <p:spPr>
          <a:xfrm>
            <a:off x="587700" y="854750"/>
            <a:ext cx="898800" cy="898800"/>
          </a:xfrm>
          <a:prstGeom prst="ellipse">
            <a:avLst/>
          </a:prstGeom>
          <a:noFill/>
          <a:ln>
            <a:noFill/>
          </a:ln>
        </p:spPr>
      </p:sp>
      <p:sp>
        <p:nvSpPr>
          <p:cNvPr id="5304" name="Google Shape;5304;p306"/>
          <p:cNvSpPr/>
          <p:nvPr/>
        </p:nvSpPr>
        <p:spPr>
          <a:xfrm>
            <a:off x="546075" y="2080600"/>
            <a:ext cx="982200" cy="9822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306"/>
          <p:cNvSpPr/>
          <p:nvPr/>
        </p:nvSpPr>
        <p:spPr>
          <a:xfrm>
            <a:off x="558472" y="2093012"/>
            <a:ext cx="957300" cy="957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306" title="Facilitator Name"/>
          <p:cNvSpPr txBox="1"/>
          <p:nvPr>
            <p:ph idx="13" type="title"/>
          </p:nvPr>
        </p:nvSpPr>
        <p:spPr>
          <a:xfrm>
            <a:off x="1676375" y="2672325"/>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07" name="Google Shape;5307;p306" title="Facilitator Name"/>
          <p:cNvSpPr txBox="1"/>
          <p:nvPr>
            <p:ph idx="14" type="title"/>
          </p:nvPr>
        </p:nvSpPr>
        <p:spPr>
          <a:xfrm>
            <a:off x="1676375" y="2821408"/>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08" name="Google Shape;5308;p306"/>
          <p:cNvSpPr/>
          <p:nvPr>
            <p:ph idx="15" type="pic"/>
          </p:nvPr>
        </p:nvSpPr>
        <p:spPr>
          <a:xfrm>
            <a:off x="587700" y="2122325"/>
            <a:ext cx="898800" cy="898800"/>
          </a:xfrm>
          <a:prstGeom prst="ellipse">
            <a:avLst/>
          </a:prstGeom>
          <a:noFill/>
          <a:ln>
            <a:noFill/>
          </a:ln>
        </p:spPr>
      </p:sp>
      <p:sp>
        <p:nvSpPr>
          <p:cNvPr id="5309" name="Google Shape;5309;p306"/>
          <p:cNvSpPr/>
          <p:nvPr/>
        </p:nvSpPr>
        <p:spPr>
          <a:xfrm>
            <a:off x="546075" y="3360675"/>
            <a:ext cx="982200" cy="9822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306"/>
          <p:cNvSpPr/>
          <p:nvPr/>
        </p:nvSpPr>
        <p:spPr>
          <a:xfrm>
            <a:off x="558472" y="3373087"/>
            <a:ext cx="957300" cy="957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306" title="Facilitator Name"/>
          <p:cNvSpPr txBox="1"/>
          <p:nvPr>
            <p:ph idx="16" type="title"/>
          </p:nvPr>
        </p:nvSpPr>
        <p:spPr>
          <a:xfrm>
            <a:off x="1676375" y="3952400"/>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12" name="Google Shape;5312;p306" title="Facilitator Name"/>
          <p:cNvSpPr txBox="1"/>
          <p:nvPr>
            <p:ph idx="17" type="title"/>
          </p:nvPr>
        </p:nvSpPr>
        <p:spPr>
          <a:xfrm>
            <a:off x="1676375" y="4101483"/>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13" name="Google Shape;5313;p306"/>
          <p:cNvSpPr/>
          <p:nvPr>
            <p:ph idx="18" type="pic"/>
          </p:nvPr>
        </p:nvSpPr>
        <p:spPr>
          <a:xfrm>
            <a:off x="587700" y="3402400"/>
            <a:ext cx="898800" cy="898800"/>
          </a:xfrm>
          <a:prstGeom prst="ellipse">
            <a:avLst/>
          </a:prstGeom>
          <a:noFill/>
          <a:ln>
            <a:noFill/>
          </a:ln>
        </p:spPr>
      </p:sp>
      <p:sp>
        <p:nvSpPr>
          <p:cNvPr id="5314" name="Google Shape;5314;p306"/>
          <p:cNvSpPr/>
          <p:nvPr/>
        </p:nvSpPr>
        <p:spPr>
          <a:xfrm>
            <a:off x="4736725" y="813025"/>
            <a:ext cx="982200" cy="9822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306"/>
          <p:cNvSpPr/>
          <p:nvPr/>
        </p:nvSpPr>
        <p:spPr>
          <a:xfrm>
            <a:off x="4749122" y="825437"/>
            <a:ext cx="957300" cy="957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306" title="Facilitator Name"/>
          <p:cNvSpPr txBox="1"/>
          <p:nvPr>
            <p:ph idx="19" type="title"/>
          </p:nvPr>
        </p:nvSpPr>
        <p:spPr>
          <a:xfrm>
            <a:off x="5867025" y="1404750"/>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17" name="Google Shape;5317;p306" title="Facilitator Name"/>
          <p:cNvSpPr txBox="1"/>
          <p:nvPr>
            <p:ph idx="20" type="title"/>
          </p:nvPr>
        </p:nvSpPr>
        <p:spPr>
          <a:xfrm>
            <a:off x="5867025" y="1553833"/>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18" name="Google Shape;5318;p306"/>
          <p:cNvSpPr/>
          <p:nvPr>
            <p:ph idx="21" type="pic"/>
          </p:nvPr>
        </p:nvSpPr>
        <p:spPr>
          <a:xfrm>
            <a:off x="4778350" y="854750"/>
            <a:ext cx="898800" cy="898800"/>
          </a:xfrm>
          <a:prstGeom prst="ellipse">
            <a:avLst/>
          </a:prstGeom>
          <a:noFill/>
          <a:ln>
            <a:noFill/>
          </a:ln>
        </p:spPr>
      </p:sp>
      <p:sp>
        <p:nvSpPr>
          <p:cNvPr id="5319" name="Google Shape;5319;p306"/>
          <p:cNvSpPr/>
          <p:nvPr/>
        </p:nvSpPr>
        <p:spPr>
          <a:xfrm>
            <a:off x="4736725" y="2080600"/>
            <a:ext cx="982200" cy="9822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306"/>
          <p:cNvSpPr/>
          <p:nvPr/>
        </p:nvSpPr>
        <p:spPr>
          <a:xfrm>
            <a:off x="4749122" y="2093012"/>
            <a:ext cx="957300" cy="957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306" title="Facilitator Name"/>
          <p:cNvSpPr txBox="1"/>
          <p:nvPr>
            <p:ph idx="22" type="title"/>
          </p:nvPr>
        </p:nvSpPr>
        <p:spPr>
          <a:xfrm>
            <a:off x="5867025" y="2672325"/>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22" name="Google Shape;5322;p306" title="Facilitator Name"/>
          <p:cNvSpPr txBox="1"/>
          <p:nvPr>
            <p:ph idx="23" type="title"/>
          </p:nvPr>
        </p:nvSpPr>
        <p:spPr>
          <a:xfrm>
            <a:off x="5867025" y="2821408"/>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23" name="Google Shape;5323;p306"/>
          <p:cNvSpPr/>
          <p:nvPr>
            <p:ph idx="24" type="pic"/>
          </p:nvPr>
        </p:nvSpPr>
        <p:spPr>
          <a:xfrm>
            <a:off x="4778350" y="2122325"/>
            <a:ext cx="898800" cy="898800"/>
          </a:xfrm>
          <a:prstGeom prst="ellipse">
            <a:avLst/>
          </a:prstGeom>
          <a:noFill/>
          <a:ln>
            <a:noFill/>
          </a:ln>
        </p:spPr>
      </p:sp>
      <p:sp>
        <p:nvSpPr>
          <p:cNvPr id="5324" name="Google Shape;5324;p306"/>
          <p:cNvSpPr/>
          <p:nvPr/>
        </p:nvSpPr>
        <p:spPr>
          <a:xfrm>
            <a:off x="4736725" y="3360675"/>
            <a:ext cx="982200" cy="9822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306"/>
          <p:cNvSpPr/>
          <p:nvPr/>
        </p:nvSpPr>
        <p:spPr>
          <a:xfrm>
            <a:off x="4749122" y="3373087"/>
            <a:ext cx="957300" cy="957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306" title="Facilitator Name"/>
          <p:cNvSpPr txBox="1"/>
          <p:nvPr>
            <p:ph idx="25" type="title"/>
          </p:nvPr>
        </p:nvSpPr>
        <p:spPr>
          <a:xfrm>
            <a:off x="5867025" y="3952400"/>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27" name="Google Shape;5327;p306" title="Facilitator Name"/>
          <p:cNvSpPr txBox="1"/>
          <p:nvPr>
            <p:ph idx="26" type="title"/>
          </p:nvPr>
        </p:nvSpPr>
        <p:spPr>
          <a:xfrm>
            <a:off x="5867025" y="4101483"/>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28" name="Google Shape;5328;p306"/>
          <p:cNvSpPr/>
          <p:nvPr>
            <p:ph idx="27" type="pic"/>
          </p:nvPr>
        </p:nvSpPr>
        <p:spPr>
          <a:xfrm>
            <a:off x="4778350" y="3402400"/>
            <a:ext cx="898800" cy="898800"/>
          </a:xfrm>
          <a:prstGeom prst="ellipse">
            <a:avLst/>
          </a:prstGeom>
          <a:noFill/>
          <a:ln>
            <a:noFill/>
          </a:ln>
        </p:spPr>
      </p:sp>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Team-06 2">
  <p:cSld name="TITLE_1_1_1_1_1_4_1_1_1_1_2">
    <p:bg>
      <p:bgPr>
        <a:solidFill>
          <a:srgbClr val="040D22"/>
        </a:solidFill>
      </p:bgPr>
    </p:bg>
    <p:spTree>
      <p:nvGrpSpPr>
        <p:cNvPr id="5329" name="Shape 5329"/>
        <p:cNvGrpSpPr/>
        <p:nvPr/>
      </p:nvGrpSpPr>
      <p:grpSpPr>
        <a:xfrm>
          <a:off x="0" y="0"/>
          <a:ext cx="0" cy="0"/>
          <a:chOff x="0" y="0"/>
          <a:chExt cx="0" cy="0"/>
        </a:xfrm>
      </p:grpSpPr>
      <p:pic>
        <p:nvPicPr>
          <p:cNvPr descr="preencoded.png" id="5330" name="Google Shape;5330;p307"/>
          <p:cNvPicPr preferRelativeResize="0"/>
          <p:nvPr/>
        </p:nvPicPr>
        <p:blipFill rotWithShape="1">
          <a:blip r:embed="rId2">
            <a:alphaModFix/>
          </a:blip>
          <a:srcRect b="0" l="0" r="0" t="0"/>
          <a:stretch/>
        </p:blipFill>
        <p:spPr>
          <a:xfrm>
            <a:off x="5880777" y="0"/>
            <a:ext cx="3263223" cy="5143500"/>
          </a:xfrm>
          <a:prstGeom prst="rect">
            <a:avLst/>
          </a:prstGeom>
          <a:noFill/>
          <a:ln>
            <a:noFill/>
          </a:ln>
        </p:spPr>
      </p:pic>
      <p:sp>
        <p:nvSpPr>
          <p:cNvPr id="5331" name="Google Shape;5331;p307" title="Facilitator Name"/>
          <p:cNvSpPr txBox="1"/>
          <p:nvPr>
            <p:ph type="title"/>
          </p:nvPr>
        </p:nvSpPr>
        <p:spPr>
          <a:xfrm>
            <a:off x="1676375" y="1957300"/>
            <a:ext cx="2730900" cy="246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2000"/>
              <a:buNone/>
              <a:defRPr b="1" sz="2000">
                <a:solidFill>
                  <a:schemeClr val="lt1"/>
                </a:solidFill>
              </a:defRPr>
            </a:lvl1pPr>
            <a:lvl2pPr lvl="1" rtl="0">
              <a:lnSpc>
                <a:spcPct val="80000"/>
              </a:lnSpc>
              <a:spcBef>
                <a:spcPts val="0"/>
              </a:spcBef>
              <a:spcAft>
                <a:spcPts val="0"/>
              </a:spcAft>
              <a:buClr>
                <a:schemeClr val="lt1"/>
              </a:buClr>
              <a:buSzPts val="2000"/>
              <a:buNone/>
              <a:defRPr b="1" sz="2000">
                <a:solidFill>
                  <a:schemeClr val="lt1"/>
                </a:solidFill>
              </a:defRPr>
            </a:lvl2pPr>
            <a:lvl3pPr lvl="2" rtl="0">
              <a:lnSpc>
                <a:spcPct val="80000"/>
              </a:lnSpc>
              <a:spcBef>
                <a:spcPts val="0"/>
              </a:spcBef>
              <a:spcAft>
                <a:spcPts val="0"/>
              </a:spcAft>
              <a:buClr>
                <a:schemeClr val="lt1"/>
              </a:buClr>
              <a:buSzPts val="2000"/>
              <a:buNone/>
              <a:defRPr b="1" sz="2000">
                <a:solidFill>
                  <a:schemeClr val="lt1"/>
                </a:solidFill>
              </a:defRPr>
            </a:lvl3pPr>
            <a:lvl4pPr lvl="3" rtl="0">
              <a:lnSpc>
                <a:spcPct val="80000"/>
              </a:lnSpc>
              <a:spcBef>
                <a:spcPts val="0"/>
              </a:spcBef>
              <a:spcAft>
                <a:spcPts val="0"/>
              </a:spcAft>
              <a:buClr>
                <a:schemeClr val="lt1"/>
              </a:buClr>
              <a:buSzPts val="2000"/>
              <a:buNone/>
              <a:defRPr b="1" sz="2000">
                <a:solidFill>
                  <a:schemeClr val="lt1"/>
                </a:solidFill>
              </a:defRPr>
            </a:lvl4pPr>
            <a:lvl5pPr lvl="4" rtl="0">
              <a:lnSpc>
                <a:spcPct val="80000"/>
              </a:lnSpc>
              <a:spcBef>
                <a:spcPts val="0"/>
              </a:spcBef>
              <a:spcAft>
                <a:spcPts val="0"/>
              </a:spcAft>
              <a:buClr>
                <a:schemeClr val="lt1"/>
              </a:buClr>
              <a:buSzPts val="2000"/>
              <a:buNone/>
              <a:defRPr b="1" sz="2000">
                <a:solidFill>
                  <a:schemeClr val="lt1"/>
                </a:solidFill>
              </a:defRPr>
            </a:lvl5pPr>
            <a:lvl6pPr lvl="5" rtl="0">
              <a:lnSpc>
                <a:spcPct val="80000"/>
              </a:lnSpc>
              <a:spcBef>
                <a:spcPts val="0"/>
              </a:spcBef>
              <a:spcAft>
                <a:spcPts val="0"/>
              </a:spcAft>
              <a:buClr>
                <a:schemeClr val="lt1"/>
              </a:buClr>
              <a:buSzPts val="2000"/>
              <a:buNone/>
              <a:defRPr b="1" sz="2000">
                <a:solidFill>
                  <a:schemeClr val="lt1"/>
                </a:solidFill>
              </a:defRPr>
            </a:lvl6pPr>
            <a:lvl7pPr lvl="6" rtl="0">
              <a:lnSpc>
                <a:spcPct val="80000"/>
              </a:lnSpc>
              <a:spcBef>
                <a:spcPts val="0"/>
              </a:spcBef>
              <a:spcAft>
                <a:spcPts val="0"/>
              </a:spcAft>
              <a:buClr>
                <a:schemeClr val="lt1"/>
              </a:buClr>
              <a:buSzPts val="2000"/>
              <a:buNone/>
              <a:defRPr b="1" sz="2000">
                <a:solidFill>
                  <a:schemeClr val="lt1"/>
                </a:solidFill>
              </a:defRPr>
            </a:lvl7pPr>
            <a:lvl8pPr lvl="7" rtl="0">
              <a:lnSpc>
                <a:spcPct val="80000"/>
              </a:lnSpc>
              <a:spcBef>
                <a:spcPts val="0"/>
              </a:spcBef>
              <a:spcAft>
                <a:spcPts val="0"/>
              </a:spcAft>
              <a:buClr>
                <a:schemeClr val="lt1"/>
              </a:buClr>
              <a:buSzPts val="2000"/>
              <a:buNone/>
              <a:defRPr b="1" sz="2000">
                <a:solidFill>
                  <a:schemeClr val="lt1"/>
                </a:solidFill>
              </a:defRPr>
            </a:lvl8pPr>
            <a:lvl9pPr lvl="8" rtl="0">
              <a:lnSpc>
                <a:spcPct val="80000"/>
              </a:lnSpc>
              <a:spcBef>
                <a:spcPts val="0"/>
              </a:spcBef>
              <a:spcAft>
                <a:spcPts val="0"/>
              </a:spcAft>
              <a:buClr>
                <a:schemeClr val="lt1"/>
              </a:buClr>
              <a:buSzPts val="2000"/>
              <a:buNone/>
              <a:defRPr b="1" sz="2000">
                <a:solidFill>
                  <a:schemeClr val="lt1"/>
                </a:solidFill>
              </a:defRPr>
            </a:lvl9pPr>
          </a:lstStyle>
          <a:p/>
        </p:txBody>
      </p:sp>
      <p:sp>
        <p:nvSpPr>
          <p:cNvPr id="5332" name="Google Shape;5332;p307" title="Facilitator Name"/>
          <p:cNvSpPr txBox="1"/>
          <p:nvPr>
            <p:ph idx="2" type="title"/>
          </p:nvPr>
        </p:nvSpPr>
        <p:spPr>
          <a:xfrm>
            <a:off x="1676375" y="3389775"/>
            <a:ext cx="2730900" cy="246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2000"/>
              <a:buNone/>
              <a:defRPr b="1" sz="2000">
                <a:solidFill>
                  <a:schemeClr val="lt1"/>
                </a:solidFill>
              </a:defRPr>
            </a:lvl1pPr>
            <a:lvl2pPr lvl="1" rtl="0">
              <a:lnSpc>
                <a:spcPct val="80000"/>
              </a:lnSpc>
              <a:spcBef>
                <a:spcPts val="0"/>
              </a:spcBef>
              <a:spcAft>
                <a:spcPts val="0"/>
              </a:spcAft>
              <a:buClr>
                <a:schemeClr val="lt1"/>
              </a:buClr>
              <a:buSzPts val="2000"/>
              <a:buNone/>
              <a:defRPr b="1" sz="2000">
                <a:solidFill>
                  <a:schemeClr val="lt1"/>
                </a:solidFill>
              </a:defRPr>
            </a:lvl2pPr>
            <a:lvl3pPr lvl="2" rtl="0">
              <a:lnSpc>
                <a:spcPct val="80000"/>
              </a:lnSpc>
              <a:spcBef>
                <a:spcPts val="0"/>
              </a:spcBef>
              <a:spcAft>
                <a:spcPts val="0"/>
              </a:spcAft>
              <a:buClr>
                <a:schemeClr val="lt1"/>
              </a:buClr>
              <a:buSzPts val="2000"/>
              <a:buNone/>
              <a:defRPr b="1" sz="2000">
                <a:solidFill>
                  <a:schemeClr val="lt1"/>
                </a:solidFill>
              </a:defRPr>
            </a:lvl3pPr>
            <a:lvl4pPr lvl="3" rtl="0">
              <a:lnSpc>
                <a:spcPct val="80000"/>
              </a:lnSpc>
              <a:spcBef>
                <a:spcPts val="0"/>
              </a:spcBef>
              <a:spcAft>
                <a:spcPts val="0"/>
              </a:spcAft>
              <a:buClr>
                <a:schemeClr val="lt1"/>
              </a:buClr>
              <a:buSzPts val="2000"/>
              <a:buNone/>
              <a:defRPr b="1" sz="2000">
                <a:solidFill>
                  <a:schemeClr val="lt1"/>
                </a:solidFill>
              </a:defRPr>
            </a:lvl4pPr>
            <a:lvl5pPr lvl="4" rtl="0">
              <a:lnSpc>
                <a:spcPct val="80000"/>
              </a:lnSpc>
              <a:spcBef>
                <a:spcPts val="0"/>
              </a:spcBef>
              <a:spcAft>
                <a:spcPts val="0"/>
              </a:spcAft>
              <a:buClr>
                <a:schemeClr val="lt1"/>
              </a:buClr>
              <a:buSzPts val="2000"/>
              <a:buNone/>
              <a:defRPr b="1" sz="2000">
                <a:solidFill>
                  <a:schemeClr val="lt1"/>
                </a:solidFill>
              </a:defRPr>
            </a:lvl5pPr>
            <a:lvl6pPr lvl="5" rtl="0">
              <a:lnSpc>
                <a:spcPct val="80000"/>
              </a:lnSpc>
              <a:spcBef>
                <a:spcPts val="0"/>
              </a:spcBef>
              <a:spcAft>
                <a:spcPts val="0"/>
              </a:spcAft>
              <a:buClr>
                <a:schemeClr val="lt1"/>
              </a:buClr>
              <a:buSzPts val="2000"/>
              <a:buNone/>
              <a:defRPr b="1" sz="2000">
                <a:solidFill>
                  <a:schemeClr val="lt1"/>
                </a:solidFill>
              </a:defRPr>
            </a:lvl6pPr>
            <a:lvl7pPr lvl="6" rtl="0">
              <a:lnSpc>
                <a:spcPct val="80000"/>
              </a:lnSpc>
              <a:spcBef>
                <a:spcPts val="0"/>
              </a:spcBef>
              <a:spcAft>
                <a:spcPts val="0"/>
              </a:spcAft>
              <a:buClr>
                <a:schemeClr val="lt1"/>
              </a:buClr>
              <a:buSzPts val="2000"/>
              <a:buNone/>
              <a:defRPr b="1" sz="2000">
                <a:solidFill>
                  <a:schemeClr val="lt1"/>
                </a:solidFill>
              </a:defRPr>
            </a:lvl7pPr>
            <a:lvl8pPr lvl="7" rtl="0">
              <a:lnSpc>
                <a:spcPct val="80000"/>
              </a:lnSpc>
              <a:spcBef>
                <a:spcPts val="0"/>
              </a:spcBef>
              <a:spcAft>
                <a:spcPts val="0"/>
              </a:spcAft>
              <a:buClr>
                <a:schemeClr val="lt1"/>
              </a:buClr>
              <a:buSzPts val="2000"/>
              <a:buNone/>
              <a:defRPr b="1" sz="2000">
                <a:solidFill>
                  <a:schemeClr val="lt1"/>
                </a:solidFill>
              </a:defRPr>
            </a:lvl8pPr>
            <a:lvl9pPr lvl="8" rtl="0">
              <a:lnSpc>
                <a:spcPct val="80000"/>
              </a:lnSpc>
              <a:spcBef>
                <a:spcPts val="0"/>
              </a:spcBef>
              <a:spcAft>
                <a:spcPts val="0"/>
              </a:spcAft>
              <a:buClr>
                <a:schemeClr val="lt1"/>
              </a:buClr>
              <a:buSzPts val="2000"/>
              <a:buNone/>
              <a:defRPr b="1" sz="2000">
                <a:solidFill>
                  <a:schemeClr val="lt1"/>
                </a:solidFill>
              </a:defRPr>
            </a:lvl9pPr>
          </a:lstStyle>
          <a:p/>
        </p:txBody>
      </p:sp>
      <p:sp>
        <p:nvSpPr>
          <p:cNvPr id="5333" name="Google Shape;5333;p307" title="Facilitator Name"/>
          <p:cNvSpPr txBox="1"/>
          <p:nvPr>
            <p:ph idx="3" type="title"/>
          </p:nvPr>
        </p:nvSpPr>
        <p:spPr>
          <a:xfrm>
            <a:off x="1676375" y="842125"/>
            <a:ext cx="2730900" cy="246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2000"/>
              <a:buNone/>
              <a:defRPr b="1" sz="2000">
                <a:solidFill>
                  <a:schemeClr val="lt1"/>
                </a:solidFill>
              </a:defRPr>
            </a:lvl1pPr>
            <a:lvl2pPr lvl="1" rtl="0">
              <a:lnSpc>
                <a:spcPct val="80000"/>
              </a:lnSpc>
              <a:spcBef>
                <a:spcPts val="0"/>
              </a:spcBef>
              <a:spcAft>
                <a:spcPts val="0"/>
              </a:spcAft>
              <a:buClr>
                <a:schemeClr val="lt1"/>
              </a:buClr>
              <a:buSzPts val="2000"/>
              <a:buNone/>
              <a:defRPr b="1" sz="2000">
                <a:solidFill>
                  <a:schemeClr val="lt1"/>
                </a:solidFill>
              </a:defRPr>
            </a:lvl2pPr>
            <a:lvl3pPr lvl="2" rtl="0">
              <a:lnSpc>
                <a:spcPct val="80000"/>
              </a:lnSpc>
              <a:spcBef>
                <a:spcPts val="0"/>
              </a:spcBef>
              <a:spcAft>
                <a:spcPts val="0"/>
              </a:spcAft>
              <a:buClr>
                <a:schemeClr val="lt1"/>
              </a:buClr>
              <a:buSzPts val="2000"/>
              <a:buNone/>
              <a:defRPr b="1" sz="2000">
                <a:solidFill>
                  <a:schemeClr val="lt1"/>
                </a:solidFill>
              </a:defRPr>
            </a:lvl3pPr>
            <a:lvl4pPr lvl="3" rtl="0">
              <a:lnSpc>
                <a:spcPct val="80000"/>
              </a:lnSpc>
              <a:spcBef>
                <a:spcPts val="0"/>
              </a:spcBef>
              <a:spcAft>
                <a:spcPts val="0"/>
              </a:spcAft>
              <a:buClr>
                <a:schemeClr val="lt1"/>
              </a:buClr>
              <a:buSzPts val="2000"/>
              <a:buNone/>
              <a:defRPr b="1" sz="2000">
                <a:solidFill>
                  <a:schemeClr val="lt1"/>
                </a:solidFill>
              </a:defRPr>
            </a:lvl4pPr>
            <a:lvl5pPr lvl="4" rtl="0">
              <a:lnSpc>
                <a:spcPct val="80000"/>
              </a:lnSpc>
              <a:spcBef>
                <a:spcPts val="0"/>
              </a:spcBef>
              <a:spcAft>
                <a:spcPts val="0"/>
              </a:spcAft>
              <a:buClr>
                <a:schemeClr val="lt1"/>
              </a:buClr>
              <a:buSzPts val="2000"/>
              <a:buNone/>
              <a:defRPr b="1" sz="2000">
                <a:solidFill>
                  <a:schemeClr val="lt1"/>
                </a:solidFill>
              </a:defRPr>
            </a:lvl5pPr>
            <a:lvl6pPr lvl="5" rtl="0">
              <a:lnSpc>
                <a:spcPct val="80000"/>
              </a:lnSpc>
              <a:spcBef>
                <a:spcPts val="0"/>
              </a:spcBef>
              <a:spcAft>
                <a:spcPts val="0"/>
              </a:spcAft>
              <a:buClr>
                <a:schemeClr val="lt1"/>
              </a:buClr>
              <a:buSzPts val="2000"/>
              <a:buNone/>
              <a:defRPr b="1" sz="2000">
                <a:solidFill>
                  <a:schemeClr val="lt1"/>
                </a:solidFill>
              </a:defRPr>
            </a:lvl6pPr>
            <a:lvl7pPr lvl="6" rtl="0">
              <a:lnSpc>
                <a:spcPct val="80000"/>
              </a:lnSpc>
              <a:spcBef>
                <a:spcPts val="0"/>
              </a:spcBef>
              <a:spcAft>
                <a:spcPts val="0"/>
              </a:spcAft>
              <a:buClr>
                <a:schemeClr val="lt1"/>
              </a:buClr>
              <a:buSzPts val="2000"/>
              <a:buNone/>
              <a:defRPr b="1" sz="2000">
                <a:solidFill>
                  <a:schemeClr val="lt1"/>
                </a:solidFill>
              </a:defRPr>
            </a:lvl7pPr>
            <a:lvl8pPr lvl="7" rtl="0">
              <a:lnSpc>
                <a:spcPct val="80000"/>
              </a:lnSpc>
              <a:spcBef>
                <a:spcPts val="0"/>
              </a:spcBef>
              <a:spcAft>
                <a:spcPts val="0"/>
              </a:spcAft>
              <a:buClr>
                <a:schemeClr val="lt1"/>
              </a:buClr>
              <a:buSzPts val="2000"/>
              <a:buNone/>
              <a:defRPr b="1" sz="2000">
                <a:solidFill>
                  <a:schemeClr val="lt1"/>
                </a:solidFill>
              </a:defRPr>
            </a:lvl8pPr>
            <a:lvl9pPr lvl="8" rtl="0">
              <a:lnSpc>
                <a:spcPct val="80000"/>
              </a:lnSpc>
              <a:spcBef>
                <a:spcPts val="0"/>
              </a:spcBef>
              <a:spcAft>
                <a:spcPts val="0"/>
              </a:spcAft>
              <a:buClr>
                <a:schemeClr val="lt1"/>
              </a:buClr>
              <a:buSzPts val="2000"/>
              <a:buNone/>
              <a:defRPr b="1" sz="2000">
                <a:solidFill>
                  <a:schemeClr val="lt1"/>
                </a:solidFill>
              </a:defRPr>
            </a:lvl9pPr>
          </a:lstStyle>
          <a:p/>
        </p:txBody>
      </p:sp>
      <p:sp>
        <p:nvSpPr>
          <p:cNvPr id="5334" name="Google Shape;5334;p307"/>
          <p:cNvSpPr/>
          <p:nvPr/>
        </p:nvSpPr>
        <p:spPr>
          <a:xfrm>
            <a:off x="546075" y="813025"/>
            <a:ext cx="982200" cy="9822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307"/>
          <p:cNvSpPr/>
          <p:nvPr/>
        </p:nvSpPr>
        <p:spPr>
          <a:xfrm>
            <a:off x="558472" y="825437"/>
            <a:ext cx="957300" cy="957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307" title="Facilitator Name"/>
          <p:cNvSpPr txBox="1"/>
          <p:nvPr>
            <p:ph idx="4" type="title"/>
          </p:nvPr>
        </p:nvSpPr>
        <p:spPr>
          <a:xfrm>
            <a:off x="1676375" y="1404750"/>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37" name="Google Shape;5337;p307" title="Facilitator Name"/>
          <p:cNvSpPr txBox="1"/>
          <p:nvPr>
            <p:ph idx="5" type="title"/>
          </p:nvPr>
        </p:nvSpPr>
        <p:spPr>
          <a:xfrm>
            <a:off x="1676375" y="1553833"/>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38" name="Google Shape;5338;p307"/>
          <p:cNvSpPr/>
          <p:nvPr>
            <p:ph idx="6" type="pic"/>
          </p:nvPr>
        </p:nvSpPr>
        <p:spPr>
          <a:xfrm>
            <a:off x="587700" y="854750"/>
            <a:ext cx="898800" cy="898800"/>
          </a:xfrm>
          <a:prstGeom prst="ellipse">
            <a:avLst/>
          </a:prstGeom>
          <a:noFill/>
          <a:ln>
            <a:noFill/>
          </a:ln>
        </p:spPr>
      </p:sp>
      <p:sp>
        <p:nvSpPr>
          <p:cNvPr id="5339" name="Google Shape;5339;p307"/>
          <p:cNvSpPr/>
          <p:nvPr/>
        </p:nvSpPr>
        <p:spPr>
          <a:xfrm>
            <a:off x="546075" y="1928200"/>
            <a:ext cx="982200" cy="9822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0" name="Google Shape;5340;p307"/>
          <p:cNvSpPr/>
          <p:nvPr/>
        </p:nvSpPr>
        <p:spPr>
          <a:xfrm>
            <a:off x="558472" y="1940612"/>
            <a:ext cx="957300" cy="957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1" name="Google Shape;5341;p307" title="Facilitator Name"/>
          <p:cNvSpPr txBox="1"/>
          <p:nvPr>
            <p:ph idx="7" type="title"/>
          </p:nvPr>
        </p:nvSpPr>
        <p:spPr>
          <a:xfrm>
            <a:off x="1676375" y="2519925"/>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42" name="Google Shape;5342;p307" title="Facilitator Name"/>
          <p:cNvSpPr txBox="1"/>
          <p:nvPr>
            <p:ph idx="8" type="title"/>
          </p:nvPr>
        </p:nvSpPr>
        <p:spPr>
          <a:xfrm>
            <a:off x="1676375" y="2669008"/>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43" name="Google Shape;5343;p307"/>
          <p:cNvSpPr/>
          <p:nvPr>
            <p:ph idx="9" type="pic"/>
          </p:nvPr>
        </p:nvSpPr>
        <p:spPr>
          <a:xfrm>
            <a:off x="587700" y="1969925"/>
            <a:ext cx="898800" cy="898800"/>
          </a:xfrm>
          <a:prstGeom prst="ellipse">
            <a:avLst/>
          </a:prstGeom>
          <a:noFill/>
          <a:ln>
            <a:noFill/>
          </a:ln>
        </p:spPr>
      </p:sp>
      <p:sp>
        <p:nvSpPr>
          <p:cNvPr id="5344" name="Google Shape;5344;p307"/>
          <p:cNvSpPr/>
          <p:nvPr/>
        </p:nvSpPr>
        <p:spPr>
          <a:xfrm>
            <a:off x="546075" y="3360675"/>
            <a:ext cx="982200" cy="9822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307"/>
          <p:cNvSpPr/>
          <p:nvPr/>
        </p:nvSpPr>
        <p:spPr>
          <a:xfrm>
            <a:off x="558472" y="3373087"/>
            <a:ext cx="957300" cy="957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307" title="Facilitator Name"/>
          <p:cNvSpPr txBox="1"/>
          <p:nvPr>
            <p:ph idx="13" type="title"/>
          </p:nvPr>
        </p:nvSpPr>
        <p:spPr>
          <a:xfrm>
            <a:off x="1676375" y="3952400"/>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Roboto Mono"/>
              <a:buNone/>
              <a:defRPr b="1" sz="10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47" name="Google Shape;5347;p307" title="Facilitator Name"/>
          <p:cNvSpPr txBox="1"/>
          <p:nvPr>
            <p:ph idx="14" type="title"/>
          </p:nvPr>
        </p:nvSpPr>
        <p:spPr>
          <a:xfrm>
            <a:off x="1676375" y="4101483"/>
            <a:ext cx="2730900" cy="155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3200"/>
              <a:buFont typeface="Roboto Mono"/>
              <a:buNone/>
              <a:defRPr sz="3200">
                <a:solidFill>
                  <a:schemeClr val="lt2"/>
                </a:solidFill>
                <a:latin typeface="Roboto Mono"/>
                <a:ea typeface="Roboto Mono"/>
                <a:cs typeface="Roboto Mono"/>
                <a:sym typeface="Roboto Mono"/>
              </a:defRPr>
            </a:lvl9pPr>
          </a:lstStyle>
          <a:p/>
        </p:txBody>
      </p:sp>
      <p:sp>
        <p:nvSpPr>
          <p:cNvPr id="5348" name="Google Shape;5348;p307"/>
          <p:cNvSpPr/>
          <p:nvPr>
            <p:ph idx="15" type="pic"/>
          </p:nvPr>
        </p:nvSpPr>
        <p:spPr>
          <a:xfrm>
            <a:off x="587700" y="3402400"/>
            <a:ext cx="898800" cy="898800"/>
          </a:xfrm>
          <a:prstGeom prst="ellipse">
            <a:avLst/>
          </a:prstGeom>
          <a:noFill/>
          <a:ln>
            <a:noFill/>
          </a:ln>
        </p:spPr>
      </p:sp>
      <p:sp>
        <p:nvSpPr>
          <p:cNvPr id="5349" name="Google Shape;5349;p307"/>
          <p:cNvSpPr/>
          <p:nvPr/>
        </p:nvSpPr>
        <p:spPr>
          <a:xfrm>
            <a:off x="6079725" y="8179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5350" name="Google Shape;5350;p307"/>
          <p:cNvSpPr/>
          <p:nvPr/>
        </p:nvSpPr>
        <p:spPr>
          <a:xfrm flipH="1" rot="-5400000">
            <a:off x="5740763" y="1354295"/>
            <a:ext cx="685800" cy="18300"/>
          </a:xfrm>
          <a:prstGeom prst="roundRect">
            <a:avLst>
              <a:gd fmla="val 50000" name="adj"/>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307"/>
          <p:cNvSpPr txBox="1"/>
          <p:nvPr>
            <p:ph idx="16" type="title"/>
          </p:nvPr>
        </p:nvSpPr>
        <p:spPr>
          <a:xfrm>
            <a:off x="6378125" y="152227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5352" name="Google Shape;5352;p307"/>
          <p:cNvSpPr txBox="1"/>
          <p:nvPr>
            <p:ph idx="17" type="title"/>
          </p:nvPr>
        </p:nvSpPr>
        <p:spPr>
          <a:xfrm>
            <a:off x="6372950" y="21389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100"/>
              <a:buNone/>
              <a:defRPr sz="1100">
                <a:solidFill>
                  <a:schemeClr val="lt2"/>
                </a:solidFill>
              </a:defRPr>
            </a:lvl1pPr>
            <a:lvl2pPr lvl="1" rtl="0">
              <a:spcBef>
                <a:spcPts val="0"/>
              </a:spcBef>
              <a:spcAft>
                <a:spcPts val="0"/>
              </a:spcAft>
              <a:buClr>
                <a:schemeClr val="lt2"/>
              </a:buClr>
              <a:buSzPts val="1100"/>
              <a:buNone/>
              <a:defRPr sz="1100">
                <a:solidFill>
                  <a:schemeClr val="lt2"/>
                </a:solidFill>
              </a:defRPr>
            </a:lvl2pPr>
            <a:lvl3pPr lvl="2" rtl="0">
              <a:spcBef>
                <a:spcPts val="0"/>
              </a:spcBef>
              <a:spcAft>
                <a:spcPts val="0"/>
              </a:spcAft>
              <a:buClr>
                <a:schemeClr val="lt2"/>
              </a:buClr>
              <a:buSzPts val="1100"/>
              <a:buNone/>
              <a:defRPr sz="1100">
                <a:solidFill>
                  <a:schemeClr val="lt2"/>
                </a:solidFill>
              </a:defRPr>
            </a:lvl3pPr>
            <a:lvl4pPr lvl="3" rtl="0">
              <a:spcBef>
                <a:spcPts val="0"/>
              </a:spcBef>
              <a:spcAft>
                <a:spcPts val="0"/>
              </a:spcAft>
              <a:buClr>
                <a:schemeClr val="lt2"/>
              </a:buClr>
              <a:buSzPts val="1100"/>
              <a:buNone/>
              <a:defRPr sz="1100">
                <a:solidFill>
                  <a:schemeClr val="lt2"/>
                </a:solidFill>
              </a:defRPr>
            </a:lvl4pPr>
            <a:lvl5pPr lvl="4" rtl="0">
              <a:spcBef>
                <a:spcPts val="0"/>
              </a:spcBef>
              <a:spcAft>
                <a:spcPts val="0"/>
              </a:spcAft>
              <a:buClr>
                <a:schemeClr val="lt2"/>
              </a:buClr>
              <a:buSzPts val="1100"/>
              <a:buNone/>
              <a:defRPr sz="1100">
                <a:solidFill>
                  <a:schemeClr val="lt2"/>
                </a:solidFill>
              </a:defRPr>
            </a:lvl5pPr>
            <a:lvl6pPr lvl="5" rtl="0">
              <a:spcBef>
                <a:spcPts val="0"/>
              </a:spcBef>
              <a:spcAft>
                <a:spcPts val="0"/>
              </a:spcAft>
              <a:buClr>
                <a:schemeClr val="lt2"/>
              </a:buClr>
              <a:buSzPts val="1100"/>
              <a:buNone/>
              <a:defRPr sz="1100">
                <a:solidFill>
                  <a:schemeClr val="lt2"/>
                </a:solidFill>
              </a:defRPr>
            </a:lvl6pPr>
            <a:lvl7pPr lvl="6" rtl="0">
              <a:spcBef>
                <a:spcPts val="0"/>
              </a:spcBef>
              <a:spcAft>
                <a:spcPts val="0"/>
              </a:spcAft>
              <a:buClr>
                <a:schemeClr val="lt2"/>
              </a:buClr>
              <a:buSzPts val="1100"/>
              <a:buNone/>
              <a:defRPr sz="1100">
                <a:solidFill>
                  <a:schemeClr val="lt2"/>
                </a:solidFill>
              </a:defRPr>
            </a:lvl7pPr>
            <a:lvl8pPr lvl="7" rtl="0">
              <a:spcBef>
                <a:spcPts val="0"/>
              </a:spcBef>
              <a:spcAft>
                <a:spcPts val="0"/>
              </a:spcAft>
              <a:buClr>
                <a:schemeClr val="lt2"/>
              </a:buClr>
              <a:buSzPts val="1100"/>
              <a:buNone/>
              <a:defRPr sz="1100">
                <a:solidFill>
                  <a:schemeClr val="lt2"/>
                </a:solidFill>
              </a:defRPr>
            </a:lvl8pPr>
            <a:lvl9pPr lvl="8" rtl="0">
              <a:spcBef>
                <a:spcPts val="0"/>
              </a:spcBef>
              <a:spcAft>
                <a:spcPts val="0"/>
              </a:spcAft>
              <a:buClr>
                <a:schemeClr val="lt2"/>
              </a:buClr>
              <a:buSzPts val="1100"/>
              <a:buNone/>
              <a:defRPr sz="1100">
                <a:solidFill>
                  <a:schemeClr val="lt2"/>
                </a:solidFill>
              </a:defRPr>
            </a:lvl9pPr>
          </a:lstStyle>
          <a:p/>
        </p:txBody>
      </p:sp>
      <p:sp>
        <p:nvSpPr>
          <p:cNvPr id="5353" name="Google Shape;5353;p307"/>
          <p:cNvSpPr/>
          <p:nvPr>
            <p:ph idx="18" type="pic"/>
          </p:nvPr>
        </p:nvSpPr>
        <p:spPr>
          <a:xfrm>
            <a:off x="6378125" y="1020550"/>
            <a:ext cx="366900" cy="366900"/>
          </a:xfrm>
          <a:prstGeom prst="roundRect">
            <a:avLst>
              <a:gd fmla="val 16667" name="adj"/>
            </a:avLst>
          </a:prstGeom>
          <a:noFill/>
          <a:ln>
            <a:noFill/>
          </a:ln>
        </p:spPr>
      </p:sp>
    </p:spTree>
  </p:cSld>
  <p:clrMapOvr>
    <a:masterClrMapping/>
  </p:clrMapOvr>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Team-06 1">
  <p:cSld name="TITLE_1_1_1_1_1_4_1_1_1_1_1">
    <p:bg>
      <p:bgPr>
        <a:solidFill>
          <a:srgbClr val="040D22"/>
        </a:solidFill>
      </p:bgPr>
    </p:bg>
    <p:spTree>
      <p:nvGrpSpPr>
        <p:cNvPr id="5354" name="Shape 5354"/>
        <p:cNvGrpSpPr/>
        <p:nvPr/>
      </p:nvGrpSpPr>
      <p:grpSpPr>
        <a:xfrm>
          <a:off x="0" y="0"/>
          <a:ext cx="0" cy="0"/>
          <a:chOff x="0" y="0"/>
          <a:chExt cx="0" cy="0"/>
        </a:xfrm>
      </p:grpSpPr>
      <p:pic>
        <p:nvPicPr>
          <p:cNvPr descr="preencoded.png" id="5355" name="Google Shape;5355;p308"/>
          <p:cNvPicPr preferRelativeResize="0"/>
          <p:nvPr/>
        </p:nvPicPr>
        <p:blipFill rotWithShape="1">
          <a:blip r:embed="rId2">
            <a:alphaModFix/>
          </a:blip>
          <a:srcRect b="0" l="0" r="0" t="0"/>
          <a:stretch/>
        </p:blipFill>
        <p:spPr>
          <a:xfrm>
            <a:off x="5880777" y="0"/>
            <a:ext cx="3263223" cy="5143500"/>
          </a:xfrm>
          <a:prstGeom prst="rect">
            <a:avLst/>
          </a:prstGeom>
          <a:noFill/>
          <a:ln>
            <a:noFill/>
          </a:ln>
        </p:spPr>
      </p:pic>
      <p:sp>
        <p:nvSpPr>
          <p:cNvPr id="5356" name="Google Shape;5356;p308"/>
          <p:cNvSpPr/>
          <p:nvPr/>
        </p:nvSpPr>
        <p:spPr>
          <a:xfrm>
            <a:off x="280792" y="274450"/>
            <a:ext cx="1420583" cy="155146"/>
          </a:xfrm>
          <a:prstGeom prst="rect">
            <a:avLst/>
          </a:prstGeom>
        </p:spPr>
        <p:txBody>
          <a:bodyPr>
            <a:prstTxWarp prst="textPlain"/>
          </a:bodyPr>
          <a:lstStyle/>
          <a:p>
            <a:pPr lvl="0" algn="ctr"/>
            <a:r>
              <a:rPr b="1" i="0">
                <a:ln>
                  <a:noFill/>
                </a:ln>
                <a:gradFill>
                  <a:gsLst>
                    <a:gs pos="0">
                      <a:srgbClr val="D2A8FF"/>
                    </a:gs>
                    <a:gs pos="50000">
                      <a:srgbClr val="F778BA"/>
                    </a:gs>
                    <a:gs pos="100000">
                      <a:srgbClr val="FF7B72"/>
                    </a:gs>
                  </a:gsLst>
                  <a:lin ang="0" scaled="0"/>
                </a:gradFill>
                <a:latin typeface="Arial"/>
              </a:rPr>
              <a:t>The L&amp;D Team</a:t>
            </a:r>
          </a:p>
        </p:txBody>
      </p:sp>
      <p:sp>
        <p:nvSpPr>
          <p:cNvPr id="5357" name="Google Shape;5357;p308" title="Facilitator Name"/>
          <p:cNvSpPr txBox="1"/>
          <p:nvPr>
            <p:ph type="title"/>
          </p:nvPr>
        </p:nvSpPr>
        <p:spPr>
          <a:xfrm>
            <a:off x="1398801" y="2209495"/>
            <a:ext cx="1579200" cy="1938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1200"/>
              <a:buNone/>
              <a:defRPr b="1" sz="1200">
                <a:solidFill>
                  <a:schemeClr val="lt1"/>
                </a:solidFill>
              </a:defRPr>
            </a:lvl1pPr>
            <a:lvl2pPr lvl="1" rtl="0">
              <a:lnSpc>
                <a:spcPct val="80000"/>
              </a:lnSpc>
              <a:spcBef>
                <a:spcPts val="0"/>
              </a:spcBef>
              <a:spcAft>
                <a:spcPts val="0"/>
              </a:spcAft>
              <a:buClr>
                <a:schemeClr val="lt1"/>
              </a:buClr>
              <a:buSzPts val="1200"/>
              <a:buNone/>
              <a:defRPr b="1" sz="1200">
                <a:solidFill>
                  <a:schemeClr val="lt1"/>
                </a:solidFill>
              </a:defRPr>
            </a:lvl2pPr>
            <a:lvl3pPr lvl="2" rtl="0">
              <a:lnSpc>
                <a:spcPct val="80000"/>
              </a:lnSpc>
              <a:spcBef>
                <a:spcPts val="0"/>
              </a:spcBef>
              <a:spcAft>
                <a:spcPts val="0"/>
              </a:spcAft>
              <a:buClr>
                <a:schemeClr val="lt1"/>
              </a:buClr>
              <a:buSzPts val="1200"/>
              <a:buNone/>
              <a:defRPr b="1" sz="1200">
                <a:solidFill>
                  <a:schemeClr val="lt1"/>
                </a:solidFill>
              </a:defRPr>
            </a:lvl3pPr>
            <a:lvl4pPr lvl="3" rtl="0">
              <a:lnSpc>
                <a:spcPct val="80000"/>
              </a:lnSpc>
              <a:spcBef>
                <a:spcPts val="0"/>
              </a:spcBef>
              <a:spcAft>
                <a:spcPts val="0"/>
              </a:spcAft>
              <a:buClr>
                <a:schemeClr val="lt1"/>
              </a:buClr>
              <a:buSzPts val="1200"/>
              <a:buNone/>
              <a:defRPr b="1" sz="1200">
                <a:solidFill>
                  <a:schemeClr val="lt1"/>
                </a:solidFill>
              </a:defRPr>
            </a:lvl4pPr>
            <a:lvl5pPr lvl="4" rtl="0">
              <a:lnSpc>
                <a:spcPct val="80000"/>
              </a:lnSpc>
              <a:spcBef>
                <a:spcPts val="0"/>
              </a:spcBef>
              <a:spcAft>
                <a:spcPts val="0"/>
              </a:spcAft>
              <a:buClr>
                <a:schemeClr val="lt1"/>
              </a:buClr>
              <a:buSzPts val="1200"/>
              <a:buNone/>
              <a:defRPr b="1" sz="1200">
                <a:solidFill>
                  <a:schemeClr val="lt1"/>
                </a:solidFill>
              </a:defRPr>
            </a:lvl5pPr>
            <a:lvl6pPr lvl="5" rtl="0">
              <a:lnSpc>
                <a:spcPct val="80000"/>
              </a:lnSpc>
              <a:spcBef>
                <a:spcPts val="0"/>
              </a:spcBef>
              <a:spcAft>
                <a:spcPts val="0"/>
              </a:spcAft>
              <a:buClr>
                <a:schemeClr val="lt1"/>
              </a:buClr>
              <a:buSzPts val="1200"/>
              <a:buNone/>
              <a:defRPr b="1" sz="1200">
                <a:solidFill>
                  <a:schemeClr val="lt1"/>
                </a:solidFill>
              </a:defRPr>
            </a:lvl6pPr>
            <a:lvl7pPr lvl="6" rtl="0">
              <a:lnSpc>
                <a:spcPct val="80000"/>
              </a:lnSpc>
              <a:spcBef>
                <a:spcPts val="0"/>
              </a:spcBef>
              <a:spcAft>
                <a:spcPts val="0"/>
              </a:spcAft>
              <a:buClr>
                <a:schemeClr val="lt1"/>
              </a:buClr>
              <a:buSzPts val="1200"/>
              <a:buNone/>
              <a:defRPr b="1" sz="1200">
                <a:solidFill>
                  <a:schemeClr val="lt1"/>
                </a:solidFill>
              </a:defRPr>
            </a:lvl7pPr>
            <a:lvl8pPr lvl="7" rtl="0">
              <a:lnSpc>
                <a:spcPct val="80000"/>
              </a:lnSpc>
              <a:spcBef>
                <a:spcPts val="0"/>
              </a:spcBef>
              <a:spcAft>
                <a:spcPts val="0"/>
              </a:spcAft>
              <a:buClr>
                <a:schemeClr val="lt1"/>
              </a:buClr>
              <a:buSzPts val="1200"/>
              <a:buNone/>
              <a:defRPr b="1" sz="1200">
                <a:solidFill>
                  <a:schemeClr val="lt1"/>
                </a:solidFill>
              </a:defRPr>
            </a:lvl8pPr>
            <a:lvl9pPr lvl="8" rtl="0">
              <a:lnSpc>
                <a:spcPct val="80000"/>
              </a:lnSpc>
              <a:spcBef>
                <a:spcPts val="0"/>
              </a:spcBef>
              <a:spcAft>
                <a:spcPts val="0"/>
              </a:spcAft>
              <a:buClr>
                <a:schemeClr val="lt1"/>
              </a:buClr>
              <a:buSzPts val="1200"/>
              <a:buNone/>
              <a:defRPr b="1" sz="1200">
                <a:solidFill>
                  <a:schemeClr val="lt1"/>
                </a:solidFill>
              </a:defRPr>
            </a:lvl9pPr>
          </a:lstStyle>
          <a:p/>
        </p:txBody>
      </p:sp>
      <p:sp>
        <p:nvSpPr>
          <p:cNvPr id="5358" name="Google Shape;5358;p308" title="Facilitator Name"/>
          <p:cNvSpPr txBox="1"/>
          <p:nvPr>
            <p:ph idx="2" type="title"/>
          </p:nvPr>
        </p:nvSpPr>
        <p:spPr>
          <a:xfrm>
            <a:off x="1398801" y="3216752"/>
            <a:ext cx="1579200" cy="1938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1200"/>
              <a:buNone/>
              <a:defRPr b="1" sz="1200">
                <a:solidFill>
                  <a:schemeClr val="lt1"/>
                </a:solidFill>
              </a:defRPr>
            </a:lvl1pPr>
            <a:lvl2pPr lvl="1" rtl="0">
              <a:lnSpc>
                <a:spcPct val="80000"/>
              </a:lnSpc>
              <a:spcBef>
                <a:spcPts val="0"/>
              </a:spcBef>
              <a:spcAft>
                <a:spcPts val="0"/>
              </a:spcAft>
              <a:buClr>
                <a:schemeClr val="lt1"/>
              </a:buClr>
              <a:buSzPts val="1200"/>
              <a:buNone/>
              <a:defRPr b="1" sz="1200">
                <a:solidFill>
                  <a:schemeClr val="lt1"/>
                </a:solidFill>
              </a:defRPr>
            </a:lvl2pPr>
            <a:lvl3pPr lvl="2" rtl="0">
              <a:lnSpc>
                <a:spcPct val="80000"/>
              </a:lnSpc>
              <a:spcBef>
                <a:spcPts val="0"/>
              </a:spcBef>
              <a:spcAft>
                <a:spcPts val="0"/>
              </a:spcAft>
              <a:buClr>
                <a:schemeClr val="lt1"/>
              </a:buClr>
              <a:buSzPts val="1200"/>
              <a:buNone/>
              <a:defRPr b="1" sz="1200">
                <a:solidFill>
                  <a:schemeClr val="lt1"/>
                </a:solidFill>
              </a:defRPr>
            </a:lvl3pPr>
            <a:lvl4pPr lvl="3" rtl="0">
              <a:lnSpc>
                <a:spcPct val="80000"/>
              </a:lnSpc>
              <a:spcBef>
                <a:spcPts val="0"/>
              </a:spcBef>
              <a:spcAft>
                <a:spcPts val="0"/>
              </a:spcAft>
              <a:buClr>
                <a:schemeClr val="lt1"/>
              </a:buClr>
              <a:buSzPts val="1200"/>
              <a:buNone/>
              <a:defRPr b="1" sz="1200">
                <a:solidFill>
                  <a:schemeClr val="lt1"/>
                </a:solidFill>
              </a:defRPr>
            </a:lvl4pPr>
            <a:lvl5pPr lvl="4" rtl="0">
              <a:lnSpc>
                <a:spcPct val="80000"/>
              </a:lnSpc>
              <a:spcBef>
                <a:spcPts val="0"/>
              </a:spcBef>
              <a:spcAft>
                <a:spcPts val="0"/>
              </a:spcAft>
              <a:buClr>
                <a:schemeClr val="lt1"/>
              </a:buClr>
              <a:buSzPts val="1200"/>
              <a:buNone/>
              <a:defRPr b="1" sz="1200">
                <a:solidFill>
                  <a:schemeClr val="lt1"/>
                </a:solidFill>
              </a:defRPr>
            </a:lvl5pPr>
            <a:lvl6pPr lvl="5" rtl="0">
              <a:lnSpc>
                <a:spcPct val="80000"/>
              </a:lnSpc>
              <a:spcBef>
                <a:spcPts val="0"/>
              </a:spcBef>
              <a:spcAft>
                <a:spcPts val="0"/>
              </a:spcAft>
              <a:buClr>
                <a:schemeClr val="lt1"/>
              </a:buClr>
              <a:buSzPts val="1200"/>
              <a:buNone/>
              <a:defRPr b="1" sz="1200">
                <a:solidFill>
                  <a:schemeClr val="lt1"/>
                </a:solidFill>
              </a:defRPr>
            </a:lvl6pPr>
            <a:lvl7pPr lvl="6" rtl="0">
              <a:lnSpc>
                <a:spcPct val="80000"/>
              </a:lnSpc>
              <a:spcBef>
                <a:spcPts val="0"/>
              </a:spcBef>
              <a:spcAft>
                <a:spcPts val="0"/>
              </a:spcAft>
              <a:buClr>
                <a:schemeClr val="lt1"/>
              </a:buClr>
              <a:buSzPts val="1200"/>
              <a:buNone/>
              <a:defRPr b="1" sz="1200">
                <a:solidFill>
                  <a:schemeClr val="lt1"/>
                </a:solidFill>
              </a:defRPr>
            </a:lvl7pPr>
            <a:lvl8pPr lvl="7" rtl="0">
              <a:lnSpc>
                <a:spcPct val="80000"/>
              </a:lnSpc>
              <a:spcBef>
                <a:spcPts val="0"/>
              </a:spcBef>
              <a:spcAft>
                <a:spcPts val="0"/>
              </a:spcAft>
              <a:buClr>
                <a:schemeClr val="lt1"/>
              </a:buClr>
              <a:buSzPts val="1200"/>
              <a:buNone/>
              <a:defRPr b="1" sz="1200">
                <a:solidFill>
                  <a:schemeClr val="lt1"/>
                </a:solidFill>
              </a:defRPr>
            </a:lvl8pPr>
            <a:lvl9pPr lvl="8" rtl="0">
              <a:lnSpc>
                <a:spcPct val="80000"/>
              </a:lnSpc>
              <a:spcBef>
                <a:spcPts val="0"/>
              </a:spcBef>
              <a:spcAft>
                <a:spcPts val="0"/>
              </a:spcAft>
              <a:buClr>
                <a:schemeClr val="lt1"/>
              </a:buClr>
              <a:buSzPts val="1200"/>
              <a:buNone/>
              <a:defRPr b="1" sz="1200">
                <a:solidFill>
                  <a:schemeClr val="lt1"/>
                </a:solidFill>
              </a:defRPr>
            </a:lvl9pPr>
          </a:lstStyle>
          <a:p/>
        </p:txBody>
      </p:sp>
      <p:sp>
        <p:nvSpPr>
          <p:cNvPr id="5359" name="Google Shape;5359;p308" title="Facilitator Name"/>
          <p:cNvSpPr txBox="1"/>
          <p:nvPr>
            <p:ph idx="3" type="title"/>
          </p:nvPr>
        </p:nvSpPr>
        <p:spPr>
          <a:xfrm>
            <a:off x="4227099" y="1212075"/>
            <a:ext cx="1579200" cy="1938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1200"/>
              <a:buNone/>
              <a:defRPr b="1" sz="1200">
                <a:solidFill>
                  <a:schemeClr val="lt1"/>
                </a:solidFill>
              </a:defRPr>
            </a:lvl1pPr>
            <a:lvl2pPr lvl="1" rtl="0">
              <a:lnSpc>
                <a:spcPct val="80000"/>
              </a:lnSpc>
              <a:spcBef>
                <a:spcPts val="0"/>
              </a:spcBef>
              <a:spcAft>
                <a:spcPts val="0"/>
              </a:spcAft>
              <a:buClr>
                <a:schemeClr val="lt1"/>
              </a:buClr>
              <a:buSzPts val="1200"/>
              <a:buNone/>
              <a:defRPr b="1" sz="1200">
                <a:solidFill>
                  <a:schemeClr val="lt1"/>
                </a:solidFill>
              </a:defRPr>
            </a:lvl2pPr>
            <a:lvl3pPr lvl="2" rtl="0">
              <a:lnSpc>
                <a:spcPct val="80000"/>
              </a:lnSpc>
              <a:spcBef>
                <a:spcPts val="0"/>
              </a:spcBef>
              <a:spcAft>
                <a:spcPts val="0"/>
              </a:spcAft>
              <a:buClr>
                <a:schemeClr val="lt1"/>
              </a:buClr>
              <a:buSzPts val="1200"/>
              <a:buNone/>
              <a:defRPr b="1" sz="1200">
                <a:solidFill>
                  <a:schemeClr val="lt1"/>
                </a:solidFill>
              </a:defRPr>
            </a:lvl3pPr>
            <a:lvl4pPr lvl="3" rtl="0">
              <a:lnSpc>
                <a:spcPct val="80000"/>
              </a:lnSpc>
              <a:spcBef>
                <a:spcPts val="0"/>
              </a:spcBef>
              <a:spcAft>
                <a:spcPts val="0"/>
              </a:spcAft>
              <a:buClr>
                <a:schemeClr val="lt1"/>
              </a:buClr>
              <a:buSzPts val="1200"/>
              <a:buNone/>
              <a:defRPr b="1" sz="1200">
                <a:solidFill>
                  <a:schemeClr val="lt1"/>
                </a:solidFill>
              </a:defRPr>
            </a:lvl4pPr>
            <a:lvl5pPr lvl="4" rtl="0">
              <a:lnSpc>
                <a:spcPct val="80000"/>
              </a:lnSpc>
              <a:spcBef>
                <a:spcPts val="0"/>
              </a:spcBef>
              <a:spcAft>
                <a:spcPts val="0"/>
              </a:spcAft>
              <a:buClr>
                <a:schemeClr val="lt1"/>
              </a:buClr>
              <a:buSzPts val="1200"/>
              <a:buNone/>
              <a:defRPr b="1" sz="1200">
                <a:solidFill>
                  <a:schemeClr val="lt1"/>
                </a:solidFill>
              </a:defRPr>
            </a:lvl5pPr>
            <a:lvl6pPr lvl="5" rtl="0">
              <a:lnSpc>
                <a:spcPct val="80000"/>
              </a:lnSpc>
              <a:spcBef>
                <a:spcPts val="0"/>
              </a:spcBef>
              <a:spcAft>
                <a:spcPts val="0"/>
              </a:spcAft>
              <a:buClr>
                <a:schemeClr val="lt1"/>
              </a:buClr>
              <a:buSzPts val="1200"/>
              <a:buNone/>
              <a:defRPr b="1" sz="1200">
                <a:solidFill>
                  <a:schemeClr val="lt1"/>
                </a:solidFill>
              </a:defRPr>
            </a:lvl6pPr>
            <a:lvl7pPr lvl="6" rtl="0">
              <a:lnSpc>
                <a:spcPct val="80000"/>
              </a:lnSpc>
              <a:spcBef>
                <a:spcPts val="0"/>
              </a:spcBef>
              <a:spcAft>
                <a:spcPts val="0"/>
              </a:spcAft>
              <a:buClr>
                <a:schemeClr val="lt1"/>
              </a:buClr>
              <a:buSzPts val="1200"/>
              <a:buNone/>
              <a:defRPr b="1" sz="1200">
                <a:solidFill>
                  <a:schemeClr val="lt1"/>
                </a:solidFill>
              </a:defRPr>
            </a:lvl7pPr>
            <a:lvl8pPr lvl="7" rtl="0">
              <a:lnSpc>
                <a:spcPct val="80000"/>
              </a:lnSpc>
              <a:spcBef>
                <a:spcPts val="0"/>
              </a:spcBef>
              <a:spcAft>
                <a:spcPts val="0"/>
              </a:spcAft>
              <a:buClr>
                <a:schemeClr val="lt1"/>
              </a:buClr>
              <a:buSzPts val="1200"/>
              <a:buNone/>
              <a:defRPr b="1" sz="1200">
                <a:solidFill>
                  <a:schemeClr val="lt1"/>
                </a:solidFill>
              </a:defRPr>
            </a:lvl8pPr>
            <a:lvl9pPr lvl="8" rtl="0">
              <a:lnSpc>
                <a:spcPct val="80000"/>
              </a:lnSpc>
              <a:spcBef>
                <a:spcPts val="0"/>
              </a:spcBef>
              <a:spcAft>
                <a:spcPts val="0"/>
              </a:spcAft>
              <a:buClr>
                <a:schemeClr val="lt1"/>
              </a:buClr>
              <a:buSzPts val="1200"/>
              <a:buNone/>
              <a:defRPr b="1" sz="1200">
                <a:solidFill>
                  <a:schemeClr val="lt1"/>
                </a:solidFill>
              </a:defRPr>
            </a:lvl9pPr>
          </a:lstStyle>
          <a:p/>
        </p:txBody>
      </p:sp>
      <p:sp>
        <p:nvSpPr>
          <p:cNvPr id="5360" name="Google Shape;5360;p308" title="Facilitator Name"/>
          <p:cNvSpPr txBox="1"/>
          <p:nvPr>
            <p:ph idx="4" type="title"/>
          </p:nvPr>
        </p:nvSpPr>
        <p:spPr>
          <a:xfrm>
            <a:off x="4227099" y="2209495"/>
            <a:ext cx="1579200" cy="1938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1200"/>
              <a:buNone/>
              <a:defRPr b="1" sz="1200">
                <a:solidFill>
                  <a:schemeClr val="lt1"/>
                </a:solidFill>
              </a:defRPr>
            </a:lvl1pPr>
            <a:lvl2pPr lvl="1" rtl="0">
              <a:lnSpc>
                <a:spcPct val="80000"/>
              </a:lnSpc>
              <a:spcBef>
                <a:spcPts val="0"/>
              </a:spcBef>
              <a:spcAft>
                <a:spcPts val="0"/>
              </a:spcAft>
              <a:buClr>
                <a:schemeClr val="lt1"/>
              </a:buClr>
              <a:buSzPts val="1200"/>
              <a:buNone/>
              <a:defRPr b="1" sz="1200">
                <a:solidFill>
                  <a:schemeClr val="lt1"/>
                </a:solidFill>
              </a:defRPr>
            </a:lvl2pPr>
            <a:lvl3pPr lvl="2" rtl="0">
              <a:lnSpc>
                <a:spcPct val="80000"/>
              </a:lnSpc>
              <a:spcBef>
                <a:spcPts val="0"/>
              </a:spcBef>
              <a:spcAft>
                <a:spcPts val="0"/>
              </a:spcAft>
              <a:buClr>
                <a:schemeClr val="lt1"/>
              </a:buClr>
              <a:buSzPts val="1200"/>
              <a:buNone/>
              <a:defRPr b="1" sz="1200">
                <a:solidFill>
                  <a:schemeClr val="lt1"/>
                </a:solidFill>
              </a:defRPr>
            </a:lvl3pPr>
            <a:lvl4pPr lvl="3" rtl="0">
              <a:lnSpc>
                <a:spcPct val="80000"/>
              </a:lnSpc>
              <a:spcBef>
                <a:spcPts val="0"/>
              </a:spcBef>
              <a:spcAft>
                <a:spcPts val="0"/>
              </a:spcAft>
              <a:buClr>
                <a:schemeClr val="lt1"/>
              </a:buClr>
              <a:buSzPts val="1200"/>
              <a:buNone/>
              <a:defRPr b="1" sz="1200">
                <a:solidFill>
                  <a:schemeClr val="lt1"/>
                </a:solidFill>
              </a:defRPr>
            </a:lvl4pPr>
            <a:lvl5pPr lvl="4" rtl="0">
              <a:lnSpc>
                <a:spcPct val="80000"/>
              </a:lnSpc>
              <a:spcBef>
                <a:spcPts val="0"/>
              </a:spcBef>
              <a:spcAft>
                <a:spcPts val="0"/>
              </a:spcAft>
              <a:buClr>
                <a:schemeClr val="lt1"/>
              </a:buClr>
              <a:buSzPts val="1200"/>
              <a:buNone/>
              <a:defRPr b="1" sz="1200">
                <a:solidFill>
                  <a:schemeClr val="lt1"/>
                </a:solidFill>
              </a:defRPr>
            </a:lvl5pPr>
            <a:lvl6pPr lvl="5" rtl="0">
              <a:lnSpc>
                <a:spcPct val="80000"/>
              </a:lnSpc>
              <a:spcBef>
                <a:spcPts val="0"/>
              </a:spcBef>
              <a:spcAft>
                <a:spcPts val="0"/>
              </a:spcAft>
              <a:buClr>
                <a:schemeClr val="lt1"/>
              </a:buClr>
              <a:buSzPts val="1200"/>
              <a:buNone/>
              <a:defRPr b="1" sz="1200">
                <a:solidFill>
                  <a:schemeClr val="lt1"/>
                </a:solidFill>
              </a:defRPr>
            </a:lvl6pPr>
            <a:lvl7pPr lvl="6" rtl="0">
              <a:lnSpc>
                <a:spcPct val="80000"/>
              </a:lnSpc>
              <a:spcBef>
                <a:spcPts val="0"/>
              </a:spcBef>
              <a:spcAft>
                <a:spcPts val="0"/>
              </a:spcAft>
              <a:buClr>
                <a:schemeClr val="lt1"/>
              </a:buClr>
              <a:buSzPts val="1200"/>
              <a:buNone/>
              <a:defRPr b="1" sz="1200">
                <a:solidFill>
                  <a:schemeClr val="lt1"/>
                </a:solidFill>
              </a:defRPr>
            </a:lvl7pPr>
            <a:lvl8pPr lvl="7" rtl="0">
              <a:lnSpc>
                <a:spcPct val="80000"/>
              </a:lnSpc>
              <a:spcBef>
                <a:spcPts val="0"/>
              </a:spcBef>
              <a:spcAft>
                <a:spcPts val="0"/>
              </a:spcAft>
              <a:buClr>
                <a:schemeClr val="lt1"/>
              </a:buClr>
              <a:buSzPts val="1200"/>
              <a:buNone/>
              <a:defRPr b="1" sz="1200">
                <a:solidFill>
                  <a:schemeClr val="lt1"/>
                </a:solidFill>
              </a:defRPr>
            </a:lvl8pPr>
            <a:lvl9pPr lvl="8" rtl="0">
              <a:lnSpc>
                <a:spcPct val="80000"/>
              </a:lnSpc>
              <a:spcBef>
                <a:spcPts val="0"/>
              </a:spcBef>
              <a:spcAft>
                <a:spcPts val="0"/>
              </a:spcAft>
              <a:buClr>
                <a:schemeClr val="lt1"/>
              </a:buClr>
              <a:buSzPts val="1200"/>
              <a:buNone/>
              <a:defRPr b="1" sz="1200">
                <a:solidFill>
                  <a:schemeClr val="lt1"/>
                </a:solidFill>
              </a:defRPr>
            </a:lvl9pPr>
          </a:lstStyle>
          <a:p/>
        </p:txBody>
      </p:sp>
      <p:sp>
        <p:nvSpPr>
          <p:cNvPr id="5361" name="Google Shape;5361;p308" title="Facilitator Name"/>
          <p:cNvSpPr txBox="1"/>
          <p:nvPr>
            <p:ph idx="5" type="title"/>
          </p:nvPr>
        </p:nvSpPr>
        <p:spPr>
          <a:xfrm>
            <a:off x="4227099" y="3216752"/>
            <a:ext cx="1579200" cy="1938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1200"/>
              <a:buNone/>
              <a:defRPr b="1" sz="1200">
                <a:solidFill>
                  <a:schemeClr val="lt1"/>
                </a:solidFill>
              </a:defRPr>
            </a:lvl1pPr>
            <a:lvl2pPr lvl="1" rtl="0">
              <a:lnSpc>
                <a:spcPct val="80000"/>
              </a:lnSpc>
              <a:spcBef>
                <a:spcPts val="0"/>
              </a:spcBef>
              <a:spcAft>
                <a:spcPts val="0"/>
              </a:spcAft>
              <a:buClr>
                <a:schemeClr val="lt1"/>
              </a:buClr>
              <a:buSzPts val="1200"/>
              <a:buNone/>
              <a:defRPr b="1" sz="1200">
                <a:solidFill>
                  <a:schemeClr val="lt1"/>
                </a:solidFill>
              </a:defRPr>
            </a:lvl2pPr>
            <a:lvl3pPr lvl="2" rtl="0">
              <a:lnSpc>
                <a:spcPct val="80000"/>
              </a:lnSpc>
              <a:spcBef>
                <a:spcPts val="0"/>
              </a:spcBef>
              <a:spcAft>
                <a:spcPts val="0"/>
              </a:spcAft>
              <a:buClr>
                <a:schemeClr val="lt1"/>
              </a:buClr>
              <a:buSzPts val="1200"/>
              <a:buNone/>
              <a:defRPr b="1" sz="1200">
                <a:solidFill>
                  <a:schemeClr val="lt1"/>
                </a:solidFill>
              </a:defRPr>
            </a:lvl3pPr>
            <a:lvl4pPr lvl="3" rtl="0">
              <a:lnSpc>
                <a:spcPct val="80000"/>
              </a:lnSpc>
              <a:spcBef>
                <a:spcPts val="0"/>
              </a:spcBef>
              <a:spcAft>
                <a:spcPts val="0"/>
              </a:spcAft>
              <a:buClr>
                <a:schemeClr val="lt1"/>
              </a:buClr>
              <a:buSzPts val="1200"/>
              <a:buNone/>
              <a:defRPr b="1" sz="1200">
                <a:solidFill>
                  <a:schemeClr val="lt1"/>
                </a:solidFill>
              </a:defRPr>
            </a:lvl4pPr>
            <a:lvl5pPr lvl="4" rtl="0">
              <a:lnSpc>
                <a:spcPct val="80000"/>
              </a:lnSpc>
              <a:spcBef>
                <a:spcPts val="0"/>
              </a:spcBef>
              <a:spcAft>
                <a:spcPts val="0"/>
              </a:spcAft>
              <a:buClr>
                <a:schemeClr val="lt1"/>
              </a:buClr>
              <a:buSzPts val="1200"/>
              <a:buNone/>
              <a:defRPr b="1" sz="1200">
                <a:solidFill>
                  <a:schemeClr val="lt1"/>
                </a:solidFill>
              </a:defRPr>
            </a:lvl5pPr>
            <a:lvl6pPr lvl="5" rtl="0">
              <a:lnSpc>
                <a:spcPct val="80000"/>
              </a:lnSpc>
              <a:spcBef>
                <a:spcPts val="0"/>
              </a:spcBef>
              <a:spcAft>
                <a:spcPts val="0"/>
              </a:spcAft>
              <a:buClr>
                <a:schemeClr val="lt1"/>
              </a:buClr>
              <a:buSzPts val="1200"/>
              <a:buNone/>
              <a:defRPr b="1" sz="1200">
                <a:solidFill>
                  <a:schemeClr val="lt1"/>
                </a:solidFill>
              </a:defRPr>
            </a:lvl6pPr>
            <a:lvl7pPr lvl="6" rtl="0">
              <a:lnSpc>
                <a:spcPct val="80000"/>
              </a:lnSpc>
              <a:spcBef>
                <a:spcPts val="0"/>
              </a:spcBef>
              <a:spcAft>
                <a:spcPts val="0"/>
              </a:spcAft>
              <a:buClr>
                <a:schemeClr val="lt1"/>
              </a:buClr>
              <a:buSzPts val="1200"/>
              <a:buNone/>
              <a:defRPr b="1" sz="1200">
                <a:solidFill>
                  <a:schemeClr val="lt1"/>
                </a:solidFill>
              </a:defRPr>
            </a:lvl7pPr>
            <a:lvl8pPr lvl="7" rtl="0">
              <a:lnSpc>
                <a:spcPct val="80000"/>
              </a:lnSpc>
              <a:spcBef>
                <a:spcPts val="0"/>
              </a:spcBef>
              <a:spcAft>
                <a:spcPts val="0"/>
              </a:spcAft>
              <a:buClr>
                <a:schemeClr val="lt1"/>
              </a:buClr>
              <a:buSzPts val="1200"/>
              <a:buNone/>
              <a:defRPr b="1" sz="1200">
                <a:solidFill>
                  <a:schemeClr val="lt1"/>
                </a:solidFill>
              </a:defRPr>
            </a:lvl8pPr>
            <a:lvl9pPr lvl="8" rtl="0">
              <a:lnSpc>
                <a:spcPct val="80000"/>
              </a:lnSpc>
              <a:spcBef>
                <a:spcPts val="0"/>
              </a:spcBef>
              <a:spcAft>
                <a:spcPts val="0"/>
              </a:spcAft>
              <a:buClr>
                <a:schemeClr val="lt1"/>
              </a:buClr>
              <a:buSzPts val="1200"/>
              <a:buNone/>
              <a:defRPr b="1" sz="1200">
                <a:solidFill>
                  <a:schemeClr val="lt1"/>
                </a:solidFill>
              </a:defRPr>
            </a:lvl9pPr>
          </a:lstStyle>
          <a:p/>
        </p:txBody>
      </p:sp>
      <p:sp>
        <p:nvSpPr>
          <p:cNvPr id="5362" name="Google Shape;5362;p308" title="Facilitator Name"/>
          <p:cNvSpPr txBox="1"/>
          <p:nvPr>
            <p:ph idx="6" type="title"/>
          </p:nvPr>
        </p:nvSpPr>
        <p:spPr>
          <a:xfrm>
            <a:off x="1398801" y="1212075"/>
            <a:ext cx="1579200" cy="1938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1200"/>
              <a:buNone/>
              <a:defRPr b="1" sz="1200">
                <a:solidFill>
                  <a:schemeClr val="lt1"/>
                </a:solidFill>
              </a:defRPr>
            </a:lvl1pPr>
            <a:lvl2pPr lvl="1" rtl="0">
              <a:lnSpc>
                <a:spcPct val="80000"/>
              </a:lnSpc>
              <a:spcBef>
                <a:spcPts val="0"/>
              </a:spcBef>
              <a:spcAft>
                <a:spcPts val="0"/>
              </a:spcAft>
              <a:buClr>
                <a:schemeClr val="lt1"/>
              </a:buClr>
              <a:buSzPts val="1200"/>
              <a:buNone/>
              <a:defRPr b="1" sz="1200">
                <a:solidFill>
                  <a:schemeClr val="lt1"/>
                </a:solidFill>
              </a:defRPr>
            </a:lvl2pPr>
            <a:lvl3pPr lvl="2" rtl="0">
              <a:lnSpc>
                <a:spcPct val="80000"/>
              </a:lnSpc>
              <a:spcBef>
                <a:spcPts val="0"/>
              </a:spcBef>
              <a:spcAft>
                <a:spcPts val="0"/>
              </a:spcAft>
              <a:buClr>
                <a:schemeClr val="lt1"/>
              </a:buClr>
              <a:buSzPts val="1200"/>
              <a:buNone/>
              <a:defRPr b="1" sz="1200">
                <a:solidFill>
                  <a:schemeClr val="lt1"/>
                </a:solidFill>
              </a:defRPr>
            </a:lvl3pPr>
            <a:lvl4pPr lvl="3" rtl="0">
              <a:lnSpc>
                <a:spcPct val="80000"/>
              </a:lnSpc>
              <a:spcBef>
                <a:spcPts val="0"/>
              </a:spcBef>
              <a:spcAft>
                <a:spcPts val="0"/>
              </a:spcAft>
              <a:buClr>
                <a:schemeClr val="lt1"/>
              </a:buClr>
              <a:buSzPts val="1200"/>
              <a:buNone/>
              <a:defRPr b="1" sz="1200">
                <a:solidFill>
                  <a:schemeClr val="lt1"/>
                </a:solidFill>
              </a:defRPr>
            </a:lvl4pPr>
            <a:lvl5pPr lvl="4" rtl="0">
              <a:lnSpc>
                <a:spcPct val="80000"/>
              </a:lnSpc>
              <a:spcBef>
                <a:spcPts val="0"/>
              </a:spcBef>
              <a:spcAft>
                <a:spcPts val="0"/>
              </a:spcAft>
              <a:buClr>
                <a:schemeClr val="lt1"/>
              </a:buClr>
              <a:buSzPts val="1200"/>
              <a:buNone/>
              <a:defRPr b="1" sz="1200">
                <a:solidFill>
                  <a:schemeClr val="lt1"/>
                </a:solidFill>
              </a:defRPr>
            </a:lvl5pPr>
            <a:lvl6pPr lvl="5" rtl="0">
              <a:lnSpc>
                <a:spcPct val="80000"/>
              </a:lnSpc>
              <a:spcBef>
                <a:spcPts val="0"/>
              </a:spcBef>
              <a:spcAft>
                <a:spcPts val="0"/>
              </a:spcAft>
              <a:buClr>
                <a:schemeClr val="lt1"/>
              </a:buClr>
              <a:buSzPts val="1200"/>
              <a:buNone/>
              <a:defRPr b="1" sz="1200">
                <a:solidFill>
                  <a:schemeClr val="lt1"/>
                </a:solidFill>
              </a:defRPr>
            </a:lvl6pPr>
            <a:lvl7pPr lvl="6" rtl="0">
              <a:lnSpc>
                <a:spcPct val="80000"/>
              </a:lnSpc>
              <a:spcBef>
                <a:spcPts val="0"/>
              </a:spcBef>
              <a:spcAft>
                <a:spcPts val="0"/>
              </a:spcAft>
              <a:buClr>
                <a:schemeClr val="lt1"/>
              </a:buClr>
              <a:buSzPts val="1200"/>
              <a:buNone/>
              <a:defRPr b="1" sz="1200">
                <a:solidFill>
                  <a:schemeClr val="lt1"/>
                </a:solidFill>
              </a:defRPr>
            </a:lvl7pPr>
            <a:lvl8pPr lvl="7" rtl="0">
              <a:lnSpc>
                <a:spcPct val="80000"/>
              </a:lnSpc>
              <a:spcBef>
                <a:spcPts val="0"/>
              </a:spcBef>
              <a:spcAft>
                <a:spcPts val="0"/>
              </a:spcAft>
              <a:buClr>
                <a:schemeClr val="lt1"/>
              </a:buClr>
              <a:buSzPts val="1200"/>
              <a:buNone/>
              <a:defRPr b="1" sz="1200">
                <a:solidFill>
                  <a:schemeClr val="lt1"/>
                </a:solidFill>
              </a:defRPr>
            </a:lvl8pPr>
            <a:lvl9pPr lvl="8" rtl="0">
              <a:lnSpc>
                <a:spcPct val="80000"/>
              </a:lnSpc>
              <a:spcBef>
                <a:spcPts val="0"/>
              </a:spcBef>
              <a:spcAft>
                <a:spcPts val="0"/>
              </a:spcAft>
              <a:buClr>
                <a:schemeClr val="lt1"/>
              </a:buClr>
              <a:buSzPts val="1200"/>
              <a:buNone/>
              <a:defRPr b="1" sz="1200">
                <a:solidFill>
                  <a:schemeClr val="lt1"/>
                </a:solidFill>
              </a:defRPr>
            </a:lvl9pPr>
          </a:lstStyle>
          <a:p/>
        </p:txBody>
      </p:sp>
      <p:sp>
        <p:nvSpPr>
          <p:cNvPr id="5363" name="Google Shape;5363;p308"/>
          <p:cNvSpPr/>
          <p:nvPr/>
        </p:nvSpPr>
        <p:spPr>
          <a:xfrm>
            <a:off x="509400" y="1189175"/>
            <a:ext cx="772800" cy="7728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4" name="Google Shape;5364;p308"/>
          <p:cNvSpPr/>
          <p:nvPr/>
        </p:nvSpPr>
        <p:spPr>
          <a:xfrm>
            <a:off x="519155" y="1198942"/>
            <a:ext cx="753300" cy="753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5" name="Google Shape;5365;p308" title="Facilitator Name"/>
          <p:cNvSpPr txBox="1"/>
          <p:nvPr>
            <p:ph idx="7" type="title"/>
          </p:nvPr>
        </p:nvSpPr>
        <p:spPr>
          <a:xfrm>
            <a:off x="1398801" y="1654789"/>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700"/>
              <a:buFont typeface="Roboto Mono"/>
              <a:buNone/>
              <a:defRPr b="1" sz="7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66" name="Google Shape;5366;p308" title="Facilitator Name"/>
          <p:cNvSpPr txBox="1"/>
          <p:nvPr>
            <p:ph idx="8" type="title"/>
          </p:nvPr>
        </p:nvSpPr>
        <p:spPr>
          <a:xfrm>
            <a:off x="1398801" y="1772099"/>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700"/>
              <a:buFont typeface="Roboto Mono"/>
              <a:buNone/>
              <a:defRPr sz="7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67" name="Google Shape;5367;p308"/>
          <p:cNvSpPr/>
          <p:nvPr>
            <p:ph idx="9" type="pic"/>
          </p:nvPr>
        </p:nvSpPr>
        <p:spPr>
          <a:xfrm>
            <a:off x="542154" y="1222007"/>
            <a:ext cx="707100" cy="707100"/>
          </a:xfrm>
          <a:prstGeom prst="ellipse">
            <a:avLst/>
          </a:prstGeom>
          <a:noFill/>
          <a:ln>
            <a:noFill/>
          </a:ln>
        </p:spPr>
      </p:sp>
      <p:sp>
        <p:nvSpPr>
          <p:cNvPr id="5368" name="Google Shape;5368;p308"/>
          <p:cNvSpPr/>
          <p:nvPr/>
        </p:nvSpPr>
        <p:spPr>
          <a:xfrm>
            <a:off x="509400" y="2186598"/>
            <a:ext cx="772800" cy="7728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308"/>
          <p:cNvSpPr/>
          <p:nvPr/>
        </p:nvSpPr>
        <p:spPr>
          <a:xfrm>
            <a:off x="519155" y="2196365"/>
            <a:ext cx="753300" cy="753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308" title="Facilitator Name"/>
          <p:cNvSpPr txBox="1"/>
          <p:nvPr>
            <p:ph idx="13" type="title"/>
          </p:nvPr>
        </p:nvSpPr>
        <p:spPr>
          <a:xfrm>
            <a:off x="1398801" y="2652210"/>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700"/>
              <a:buFont typeface="Roboto Mono"/>
              <a:buNone/>
              <a:defRPr b="1" sz="7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71" name="Google Shape;5371;p308" title="Facilitator Name"/>
          <p:cNvSpPr txBox="1"/>
          <p:nvPr>
            <p:ph idx="14" type="title"/>
          </p:nvPr>
        </p:nvSpPr>
        <p:spPr>
          <a:xfrm>
            <a:off x="1398801" y="2769519"/>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700"/>
              <a:buFont typeface="Roboto Mono"/>
              <a:buNone/>
              <a:defRPr sz="7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72" name="Google Shape;5372;p308"/>
          <p:cNvSpPr/>
          <p:nvPr>
            <p:ph idx="15" type="pic"/>
          </p:nvPr>
        </p:nvSpPr>
        <p:spPr>
          <a:xfrm>
            <a:off x="542154" y="2219430"/>
            <a:ext cx="707100" cy="707100"/>
          </a:xfrm>
          <a:prstGeom prst="ellipse">
            <a:avLst/>
          </a:prstGeom>
          <a:noFill/>
          <a:ln>
            <a:noFill/>
          </a:ln>
        </p:spPr>
      </p:sp>
      <p:sp>
        <p:nvSpPr>
          <p:cNvPr id="5373" name="Google Shape;5373;p308"/>
          <p:cNvSpPr/>
          <p:nvPr/>
        </p:nvSpPr>
        <p:spPr>
          <a:xfrm>
            <a:off x="509400" y="3193857"/>
            <a:ext cx="772800" cy="7728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308"/>
          <p:cNvSpPr/>
          <p:nvPr/>
        </p:nvSpPr>
        <p:spPr>
          <a:xfrm>
            <a:off x="519155" y="3203623"/>
            <a:ext cx="753300" cy="753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308" title="Facilitator Name"/>
          <p:cNvSpPr txBox="1"/>
          <p:nvPr>
            <p:ph idx="16" type="title"/>
          </p:nvPr>
        </p:nvSpPr>
        <p:spPr>
          <a:xfrm>
            <a:off x="1398801" y="3659466"/>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700"/>
              <a:buFont typeface="Roboto Mono"/>
              <a:buNone/>
              <a:defRPr b="1" sz="7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76" name="Google Shape;5376;p308" title="Facilitator Name"/>
          <p:cNvSpPr txBox="1"/>
          <p:nvPr>
            <p:ph idx="17" type="title"/>
          </p:nvPr>
        </p:nvSpPr>
        <p:spPr>
          <a:xfrm>
            <a:off x="1398801" y="3776775"/>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700"/>
              <a:buFont typeface="Roboto Mono"/>
              <a:buNone/>
              <a:defRPr sz="7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77" name="Google Shape;5377;p308"/>
          <p:cNvSpPr/>
          <p:nvPr>
            <p:ph idx="18" type="pic"/>
          </p:nvPr>
        </p:nvSpPr>
        <p:spPr>
          <a:xfrm>
            <a:off x="542154" y="3226689"/>
            <a:ext cx="707100" cy="707100"/>
          </a:xfrm>
          <a:prstGeom prst="ellipse">
            <a:avLst/>
          </a:prstGeom>
          <a:noFill/>
          <a:ln>
            <a:noFill/>
          </a:ln>
        </p:spPr>
      </p:sp>
      <p:sp>
        <p:nvSpPr>
          <p:cNvPr id="5378" name="Google Shape;5378;p308"/>
          <p:cNvSpPr/>
          <p:nvPr/>
        </p:nvSpPr>
        <p:spPr>
          <a:xfrm>
            <a:off x="3337693" y="1189175"/>
            <a:ext cx="772800" cy="7728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308"/>
          <p:cNvSpPr/>
          <p:nvPr/>
        </p:nvSpPr>
        <p:spPr>
          <a:xfrm>
            <a:off x="3347448" y="1198942"/>
            <a:ext cx="753300" cy="753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308" title="Facilitator Name"/>
          <p:cNvSpPr txBox="1"/>
          <p:nvPr>
            <p:ph idx="19" type="title"/>
          </p:nvPr>
        </p:nvSpPr>
        <p:spPr>
          <a:xfrm>
            <a:off x="4227099" y="1654789"/>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700"/>
              <a:buFont typeface="Roboto Mono"/>
              <a:buNone/>
              <a:defRPr b="1" sz="7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81" name="Google Shape;5381;p308" title="Facilitator Name"/>
          <p:cNvSpPr txBox="1"/>
          <p:nvPr>
            <p:ph idx="20" type="title"/>
          </p:nvPr>
        </p:nvSpPr>
        <p:spPr>
          <a:xfrm>
            <a:off x="4227099" y="1772099"/>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700"/>
              <a:buFont typeface="Roboto Mono"/>
              <a:buNone/>
              <a:defRPr sz="7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82" name="Google Shape;5382;p308"/>
          <p:cNvSpPr/>
          <p:nvPr>
            <p:ph idx="21" type="pic"/>
          </p:nvPr>
        </p:nvSpPr>
        <p:spPr>
          <a:xfrm>
            <a:off x="3370447" y="1222007"/>
            <a:ext cx="707100" cy="707100"/>
          </a:xfrm>
          <a:prstGeom prst="ellipse">
            <a:avLst/>
          </a:prstGeom>
          <a:noFill/>
          <a:ln>
            <a:noFill/>
          </a:ln>
        </p:spPr>
      </p:sp>
      <p:sp>
        <p:nvSpPr>
          <p:cNvPr id="5383" name="Google Shape;5383;p308"/>
          <p:cNvSpPr/>
          <p:nvPr/>
        </p:nvSpPr>
        <p:spPr>
          <a:xfrm>
            <a:off x="3337693" y="2186598"/>
            <a:ext cx="772800" cy="7728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308"/>
          <p:cNvSpPr/>
          <p:nvPr/>
        </p:nvSpPr>
        <p:spPr>
          <a:xfrm>
            <a:off x="3347448" y="2196365"/>
            <a:ext cx="753300" cy="753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308" title="Facilitator Name"/>
          <p:cNvSpPr txBox="1"/>
          <p:nvPr>
            <p:ph idx="22" type="title"/>
          </p:nvPr>
        </p:nvSpPr>
        <p:spPr>
          <a:xfrm>
            <a:off x="4227099" y="2652210"/>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700"/>
              <a:buFont typeface="Roboto Mono"/>
              <a:buNone/>
              <a:defRPr b="1" sz="7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86" name="Google Shape;5386;p308" title="Facilitator Name"/>
          <p:cNvSpPr txBox="1"/>
          <p:nvPr>
            <p:ph idx="23" type="title"/>
          </p:nvPr>
        </p:nvSpPr>
        <p:spPr>
          <a:xfrm>
            <a:off x="4227099" y="2769519"/>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700"/>
              <a:buFont typeface="Roboto Mono"/>
              <a:buNone/>
              <a:defRPr sz="7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87" name="Google Shape;5387;p308"/>
          <p:cNvSpPr/>
          <p:nvPr>
            <p:ph idx="24" type="pic"/>
          </p:nvPr>
        </p:nvSpPr>
        <p:spPr>
          <a:xfrm>
            <a:off x="3370447" y="2219430"/>
            <a:ext cx="707100" cy="707100"/>
          </a:xfrm>
          <a:prstGeom prst="ellipse">
            <a:avLst/>
          </a:prstGeom>
          <a:noFill/>
          <a:ln>
            <a:noFill/>
          </a:ln>
        </p:spPr>
      </p:sp>
      <p:sp>
        <p:nvSpPr>
          <p:cNvPr id="5388" name="Google Shape;5388;p308"/>
          <p:cNvSpPr/>
          <p:nvPr/>
        </p:nvSpPr>
        <p:spPr>
          <a:xfrm>
            <a:off x="3337693" y="3193857"/>
            <a:ext cx="772800" cy="7728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308"/>
          <p:cNvSpPr/>
          <p:nvPr/>
        </p:nvSpPr>
        <p:spPr>
          <a:xfrm>
            <a:off x="3347448" y="3203623"/>
            <a:ext cx="753300" cy="753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308" title="Facilitator Name"/>
          <p:cNvSpPr txBox="1"/>
          <p:nvPr>
            <p:ph idx="25" type="title"/>
          </p:nvPr>
        </p:nvSpPr>
        <p:spPr>
          <a:xfrm>
            <a:off x="4227099" y="3659466"/>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700"/>
              <a:buFont typeface="Roboto Mono"/>
              <a:buNone/>
              <a:defRPr b="1" sz="7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91" name="Google Shape;5391;p308" title="Facilitator Name"/>
          <p:cNvSpPr txBox="1"/>
          <p:nvPr>
            <p:ph idx="26" type="title"/>
          </p:nvPr>
        </p:nvSpPr>
        <p:spPr>
          <a:xfrm>
            <a:off x="4227099" y="3776775"/>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700"/>
              <a:buFont typeface="Roboto Mono"/>
              <a:buNone/>
              <a:defRPr sz="7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92" name="Google Shape;5392;p308"/>
          <p:cNvSpPr/>
          <p:nvPr>
            <p:ph idx="27" type="pic"/>
          </p:nvPr>
        </p:nvSpPr>
        <p:spPr>
          <a:xfrm>
            <a:off x="3370447" y="3226689"/>
            <a:ext cx="707100" cy="707100"/>
          </a:xfrm>
          <a:prstGeom prst="ellipse">
            <a:avLst/>
          </a:prstGeom>
          <a:noFill/>
          <a:ln>
            <a:noFill/>
          </a:ln>
        </p:spPr>
      </p:sp>
      <p:sp>
        <p:nvSpPr>
          <p:cNvPr id="5393" name="Google Shape;5393;p308" title="Facilitator Name"/>
          <p:cNvSpPr txBox="1"/>
          <p:nvPr>
            <p:ph idx="28" type="title"/>
          </p:nvPr>
        </p:nvSpPr>
        <p:spPr>
          <a:xfrm>
            <a:off x="7055399" y="1212075"/>
            <a:ext cx="1579200" cy="1938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1200"/>
              <a:buNone/>
              <a:defRPr b="1" sz="1200">
                <a:solidFill>
                  <a:schemeClr val="lt1"/>
                </a:solidFill>
              </a:defRPr>
            </a:lvl1pPr>
            <a:lvl2pPr lvl="1" rtl="0">
              <a:lnSpc>
                <a:spcPct val="80000"/>
              </a:lnSpc>
              <a:spcBef>
                <a:spcPts val="0"/>
              </a:spcBef>
              <a:spcAft>
                <a:spcPts val="0"/>
              </a:spcAft>
              <a:buClr>
                <a:schemeClr val="lt1"/>
              </a:buClr>
              <a:buSzPts val="1200"/>
              <a:buNone/>
              <a:defRPr b="1" sz="1200">
                <a:solidFill>
                  <a:schemeClr val="lt1"/>
                </a:solidFill>
              </a:defRPr>
            </a:lvl2pPr>
            <a:lvl3pPr lvl="2" rtl="0">
              <a:lnSpc>
                <a:spcPct val="80000"/>
              </a:lnSpc>
              <a:spcBef>
                <a:spcPts val="0"/>
              </a:spcBef>
              <a:spcAft>
                <a:spcPts val="0"/>
              </a:spcAft>
              <a:buClr>
                <a:schemeClr val="lt1"/>
              </a:buClr>
              <a:buSzPts val="1200"/>
              <a:buNone/>
              <a:defRPr b="1" sz="1200">
                <a:solidFill>
                  <a:schemeClr val="lt1"/>
                </a:solidFill>
              </a:defRPr>
            </a:lvl3pPr>
            <a:lvl4pPr lvl="3" rtl="0">
              <a:lnSpc>
                <a:spcPct val="80000"/>
              </a:lnSpc>
              <a:spcBef>
                <a:spcPts val="0"/>
              </a:spcBef>
              <a:spcAft>
                <a:spcPts val="0"/>
              </a:spcAft>
              <a:buClr>
                <a:schemeClr val="lt1"/>
              </a:buClr>
              <a:buSzPts val="1200"/>
              <a:buNone/>
              <a:defRPr b="1" sz="1200">
                <a:solidFill>
                  <a:schemeClr val="lt1"/>
                </a:solidFill>
              </a:defRPr>
            </a:lvl4pPr>
            <a:lvl5pPr lvl="4" rtl="0">
              <a:lnSpc>
                <a:spcPct val="80000"/>
              </a:lnSpc>
              <a:spcBef>
                <a:spcPts val="0"/>
              </a:spcBef>
              <a:spcAft>
                <a:spcPts val="0"/>
              </a:spcAft>
              <a:buClr>
                <a:schemeClr val="lt1"/>
              </a:buClr>
              <a:buSzPts val="1200"/>
              <a:buNone/>
              <a:defRPr b="1" sz="1200">
                <a:solidFill>
                  <a:schemeClr val="lt1"/>
                </a:solidFill>
              </a:defRPr>
            </a:lvl5pPr>
            <a:lvl6pPr lvl="5" rtl="0">
              <a:lnSpc>
                <a:spcPct val="80000"/>
              </a:lnSpc>
              <a:spcBef>
                <a:spcPts val="0"/>
              </a:spcBef>
              <a:spcAft>
                <a:spcPts val="0"/>
              </a:spcAft>
              <a:buClr>
                <a:schemeClr val="lt1"/>
              </a:buClr>
              <a:buSzPts val="1200"/>
              <a:buNone/>
              <a:defRPr b="1" sz="1200">
                <a:solidFill>
                  <a:schemeClr val="lt1"/>
                </a:solidFill>
              </a:defRPr>
            </a:lvl6pPr>
            <a:lvl7pPr lvl="6" rtl="0">
              <a:lnSpc>
                <a:spcPct val="80000"/>
              </a:lnSpc>
              <a:spcBef>
                <a:spcPts val="0"/>
              </a:spcBef>
              <a:spcAft>
                <a:spcPts val="0"/>
              </a:spcAft>
              <a:buClr>
                <a:schemeClr val="lt1"/>
              </a:buClr>
              <a:buSzPts val="1200"/>
              <a:buNone/>
              <a:defRPr b="1" sz="1200">
                <a:solidFill>
                  <a:schemeClr val="lt1"/>
                </a:solidFill>
              </a:defRPr>
            </a:lvl7pPr>
            <a:lvl8pPr lvl="7" rtl="0">
              <a:lnSpc>
                <a:spcPct val="80000"/>
              </a:lnSpc>
              <a:spcBef>
                <a:spcPts val="0"/>
              </a:spcBef>
              <a:spcAft>
                <a:spcPts val="0"/>
              </a:spcAft>
              <a:buClr>
                <a:schemeClr val="lt1"/>
              </a:buClr>
              <a:buSzPts val="1200"/>
              <a:buNone/>
              <a:defRPr b="1" sz="1200">
                <a:solidFill>
                  <a:schemeClr val="lt1"/>
                </a:solidFill>
              </a:defRPr>
            </a:lvl8pPr>
            <a:lvl9pPr lvl="8" rtl="0">
              <a:lnSpc>
                <a:spcPct val="80000"/>
              </a:lnSpc>
              <a:spcBef>
                <a:spcPts val="0"/>
              </a:spcBef>
              <a:spcAft>
                <a:spcPts val="0"/>
              </a:spcAft>
              <a:buClr>
                <a:schemeClr val="lt1"/>
              </a:buClr>
              <a:buSzPts val="1200"/>
              <a:buNone/>
              <a:defRPr b="1" sz="1200">
                <a:solidFill>
                  <a:schemeClr val="lt1"/>
                </a:solidFill>
              </a:defRPr>
            </a:lvl9pPr>
          </a:lstStyle>
          <a:p/>
        </p:txBody>
      </p:sp>
      <p:sp>
        <p:nvSpPr>
          <p:cNvPr id="5394" name="Google Shape;5394;p308" title="Facilitator Name"/>
          <p:cNvSpPr txBox="1"/>
          <p:nvPr>
            <p:ph idx="29" type="title"/>
          </p:nvPr>
        </p:nvSpPr>
        <p:spPr>
          <a:xfrm>
            <a:off x="7055399" y="2209495"/>
            <a:ext cx="1579200" cy="1938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1200"/>
              <a:buNone/>
              <a:defRPr b="1" sz="1200">
                <a:solidFill>
                  <a:schemeClr val="lt1"/>
                </a:solidFill>
              </a:defRPr>
            </a:lvl1pPr>
            <a:lvl2pPr lvl="1" rtl="0">
              <a:lnSpc>
                <a:spcPct val="80000"/>
              </a:lnSpc>
              <a:spcBef>
                <a:spcPts val="0"/>
              </a:spcBef>
              <a:spcAft>
                <a:spcPts val="0"/>
              </a:spcAft>
              <a:buClr>
                <a:schemeClr val="lt1"/>
              </a:buClr>
              <a:buSzPts val="1200"/>
              <a:buNone/>
              <a:defRPr b="1" sz="1200">
                <a:solidFill>
                  <a:schemeClr val="lt1"/>
                </a:solidFill>
              </a:defRPr>
            </a:lvl2pPr>
            <a:lvl3pPr lvl="2" rtl="0">
              <a:lnSpc>
                <a:spcPct val="80000"/>
              </a:lnSpc>
              <a:spcBef>
                <a:spcPts val="0"/>
              </a:spcBef>
              <a:spcAft>
                <a:spcPts val="0"/>
              </a:spcAft>
              <a:buClr>
                <a:schemeClr val="lt1"/>
              </a:buClr>
              <a:buSzPts val="1200"/>
              <a:buNone/>
              <a:defRPr b="1" sz="1200">
                <a:solidFill>
                  <a:schemeClr val="lt1"/>
                </a:solidFill>
              </a:defRPr>
            </a:lvl3pPr>
            <a:lvl4pPr lvl="3" rtl="0">
              <a:lnSpc>
                <a:spcPct val="80000"/>
              </a:lnSpc>
              <a:spcBef>
                <a:spcPts val="0"/>
              </a:spcBef>
              <a:spcAft>
                <a:spcPts val="0"/>
              </a:spcAft>
              <a:buClr>
                <a:schemeClr val="lt1"/>
              </a:buClr>
              <a:buSzPts val="1200"/>
              <a:buNone/>
              <a:defRPr b="1" sz="1200">
                <a:solidFill>
                  <a:schemeClr val="lt1"/>
                </a:solidFill>
              </a:defRPr>
            </a:lvl4pPr>
            <a:lvl5pPr lvl="4" rtl="0">
              <a:lnSpc>
                <a:spcPct val="80000"/>
              </a:lnSpc>
              <a:spcBef>
                <a:spcPts val="0"/>
              </a:spcBef>
              <a:spcAft>
                <a:spcPts val="0"/>
              </a:spcAft>
              <a:buClr>
                <a:schemeClr val="lt1"/>
              </a:buClr>
              <a:buSzPts val="1200"/>
              <a:buNone/>
              <a:defRPr b="1" sz="1200">
                <a:solidFill>
                  <a:schemeClr val="lt1"/>
                </a:solidFill>
              </a:defRPr>
            </a:lvl5pPr>
            <a:lvl6pPr lvl="5" rtl="0">
              <a:lnSpc>
                <a:spcPct val="80000"/>
              </a:lnSpc>
              <a:spcBef>
                <a:spcPts val="0"/>
              </a:spcBef>
              <a:spcAft>
                <a:spcPts val="0"/>
              </a:spcAft>
              <a:buClr>
                <a:schemeClr val="lt1"/>
              </a:buClr>
              <a:buSzPts val="1200"/>
              <a:buNone/>
              <a:defRPr b="1" sz="1200">
                <a:solidFill>
                  <a:schemeClr val="lt1"/>
                </a:solidFill>
              </a:defRPr>
            </a:lvl6pPr>
            <a:lvl7pPr lvl="6" rtl="0">
              <a:lnSpc>
                <a:spcPct val="80000"/>
              </a:lnSpc>
              <a:spcBef>
                <a:spcPts val="0"/>
              </a:spcBef>
              <a:spcAft>
                <a:spcPts val="0"/>
              </a:spcAft>
              <a:buClr>
                <a:schemeClr val="lt1"/>
              </a:buClr>
              <a:buSzPts val="1200"/>
              <a:buNone/>
              <a:defRPr b="1" sz="1200">
                <a:solidFill>
                  <a:schemeClr val="lt1"/>
                </a:solidFill>
              </a:defRPr>
            </a:lvl7pPr>
            <a:lvl8pPr lvl="7" rtl="0">
              <a:lnSpc>
                <a:spcPct val="80000"/>
              </a:lnSpc>
              <a:spcBef>
                <a:spcPts val="0"/>
              </a:spcBef>
              <a:spcAft>
                <a:spcPts val="0"/>
              </a:spcAft>
              <a:buClr>
                <a:schemeClr val="lt1"/>
              </a:buClr>
              <a:buSzPts val="1200"/>
              <a:buNone/>
              <a:defRPr b="1" sz="1200">
                <a:solidFill>
                  <a:schemeClr val="lt1"/>
                </a:solidFill>
              </a:defRPr>
            </a:lvl8pPr>
            <a:lvl9pPr lvl="8" rtl="0">
              <a:lnSpc>
                <a:spcPct val="80000"/>
              </a:lnSpc>
              <a:spcBef>
                <a:spcPts val="0"/>
              </a:spcBef>
              <a:spcAft>
                <a:spcPts val="0"/>
              </a:spcAft>
              <a:buClr>
                <a:schemeClr val="lt1"/>
              </a:buClr>
              <a:buSzPts val="1200"/>
              <a:buNone/>
              <a:defRPr b="1" sz="1200">
                <a:solidFill>
                  <a:schemeClr val="lt1"/>
                </a:solidFill>
              </a:defRPr>
            </a:lvl9pPr>
          </a:lstStyle>
          <a:p/>
        </p:txBody>
      </p:sp>
      <p:sp>
        <p:nvSpPr>
          <p:cNvPr id="5395" name="Google Shape;5395;p308" title="Facilitator Name"/>
          <p:cNvSpPr txBox="1"/>
          <p:nvPr>
            <p:ph idx="30" type="title"/>
          </p:nvPr>
        </p:nvSpPr>
        <p:spPr>
          <a:xfrm>
            <a:off x="7055399" y="3216752"/>
            <a:ext cx="1579200" cy="1938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1200"/>
              <a:buNone/>
              <a:defRPr b="1" sz="1200">
                <a:solidFill>
                  <a:schemeClr val="lt1"/>
                </a:solidFill>
              </a:defRPr>
            </a:lvl1pPr>
            <a:lvl2pPr lvl="1" rtl="0">
              <a:lnSpc>
                <a:spcPct val="80000"/>
              </a:lnSpc>
              <a:spcBef>
                <a:spcPts val="0"/>
              </a:spcBef>
              <a:spcAft>
                <a:spcPts val="0"/>
              </a:spcAft>
              <a:buClr>
                <a:schemeClr val="lt1"/>
              </a:buClr>
              <a:buSzPts val="1200"/>
              <a:buNone/>
              <a:defRPr b="1" sz="1200">
                <a:solidFill>
                  <a:schemeClr val="lt1"/>
                </a:solidFill>
              </a:defRPr>
            </a:lvl2pPr>
            <a:lvl3pPr lvl="2" rtl="0">
              <a:lnSpc>
                <a:spcPct val="80000"/>
              </a:lnSpc>
              <a:spcBef>
                <a:spcPts val="0"/>
              </a:spcBef>
              <a:spcAft>
                <a:spcPts val="0"/>
              </a:spcAft>
              <a:buClr>
                <a:schemeClr val="lt1"/>
              </a:buClr>
              <a:buSzPts val="1200"/>
              <a:buNone/>
              <a:defRPr b="1" sz="1200">
                <a:solidFill>
                  <a:schemeClr val="lt1"/>
                </a:solidFill>
              </a:defRPr>
            </a:lvl3pPr>
            <a:lvl4pPr lvl="3" rtl="0">
              <a:lnSpc>
                <a:spcPct val="80000"/>
              </a:lnSpc>
              <a:spcBef>
                <a:spcPts val="0"/>
              </a:spcBef>
              <a:spcAft>
                <a:spcPts val="0"/>
              </a:spcAft>
              <a:buClr>
                <a:schemeClr val="lt1"/>
              </a:buClr>
              <a:buSzPts val="1200"/>
              <a:buNone/>
              <a:defRPr b="1" sz="1200">
                <a:solidFill>
                  <a:schemeClr val="lt1"/>
                </a:solidFill>
              </a:defRPr>
            </a:lvl4pPr>
            <a:lvl5pPr lvl="4" rtl="0">
              <a:lnSpc>
                <a:spcPct val="80000"/>
              </a:lnSpc>
              <a:spcBef>
                <a:spcPts val="0"/>
              </a:spcBef>
              <a:spcAft>
                <a:spcPts val="0"/>
              </a:spcAft>
              <a:buClr>
                <a:schemeClr val="lt1"/>
              </a:buClr>
              <a:buSzPts val="1200"/>
              <a:buNone/>
              <a:defRPr b="1" sz="1200">
                <a:solidFill>
                  <a:schemeClr val="lt1"/>
                </a:solidFill>
              </a:defRPr>
            </a:lvl5pPr>
            <a:lvl6pPr lvl="5" rtl="0">
              <a:lnSpc>
                <a:spcPct val="80000"/>
              </a:lnSpc>
              <a:spcBef>
                <a:spcPts val="0"/>
              </a:spcBef>
              <a:spcAft>
                <a:spcPts val="0"/>
              </a:spcAft>
              <a:buClr>
                <a:schemeClr val="lt1"/>
              </a:buClr>
              <a:buSzPts val="1200"/>
              <a:buNone/>
              <a:defRPr b="1" sz="1200">
                <a:solidFill>
                  <a:schemeClr val="lt1"/>
                </a:solidFill>
              </a:defRPr>
            </a:lvl6pPr>
            <a:lvl7pPr lvl="6" rtl="0">
              <a:lnSpc>
                <a:spcPct val="80000"/>
              </a:lnSpc>
              <a:spcBef>
                <a:spcPts val="0"/>
              </a:spcBef>
              <a:spcAft>
                <a:spcPts val="0"/>
              </a:spcAft>
              <a:buClr>
                <a:schemeClr val="lt1"/>
              </a:buClr>
              <a:buSzPts val="1200"/>
              <a:buNone/>
              <a:defRPr b="1" sz="1200">
                <a:solidFill>
                  <a:schemeClr val="lt1"/>
                </a:solidFill>
              </a:defRPr>
            </a:lvl7pPr>
            <a:lvl8pPr lvl="7" rtl="0">
              <a:lnSpc>
                <a:spcPct val="80000"/>
              </a:lnSpc>
              <a:spcBef>
                <a:spcPts val="0"/>
              </a:spcBef>
              <a:spcAft>
                <a:spcPts val="0"/>
              </a:spcAft>
              <a:buClr>
                <a:schemeClr val="lt1"/>
              </a:buClr>
              <a:buSzPts val="1200"/>
              <a:buNone/>
              <a:defRPr b="1" sz="1200">
                <a:solidFill>
                  <a:schemeClr val="lt1"/>
                </a:solidFill>
              </a:defRPr>
            </a:lvl8pPr>
            <a:lvl9pPr lvl="8" rtl="0">
              <a:lnSpc>
                <a:spcPct val="80000"/>
              </a:lnSpc>
              <a:spcBef>
                <a:spcPts val="0"/>
              </a:spcBef>
              <a:spcAft>
                <a:spcPts val="0"/>
              </a:spcAft>
              <a:buClr>
                <a:schemeClr val="lt1"/>
              </a:buClr>
              <a:buSzPts val="1200"/>
              <a:buNone/>
              <a:defRPr b="1" sz="1200">
                <a:solidFill>
                  <a:schemeClr val="lt1"/>
                </a:solidFill>
              </a:defRPr>
            </a:lvl9pPr>
          </a:lstStyle>
          <a:p/>
        </p:txBody>
      </p:sp>
      <p:sp>
        <p:nvSpPr>
          <p:cNvPr id="5396" name="Google Shape;5396;p308"/>
          <p:cNvSpPr/>
          <p:nvPr/>
        </p:nvSpPr>
        <p:spPr>
          <a:xfrm>
            <a:off x="6165993" y="1189175"/>
            <a:ext cx="772800" cy="7728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7" name="Google Shape;5397;p308"/>
          <p:cNvSpPr/>
          <p:nvPr/>
        </p:nvSpPr>
        <p:spPr>
          <a:xfrm>
            <a:off x="6175748" y="1198942"/>
            <a:ext cx="753300" cy="753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308" title="Facilitator Name"/>
          <p:cNvSpPr txBox="1"/>
          <p:nvPr>
            <p:ph idx="31" type="title"/>
          </p:nvPr>
        </p:nvSpPr>
        <p:spPr>
          <a:xfrm>
            <a:off x="7055399" y="1654789"/>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700"/>
              <a:buFont typeface="Roboto Mono"/>
              <a:buNone/>
              <a:defRPr b="1" sz="7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399" name="Google Shape;5399;p308" title="Facilitator Name"/>
          <p:cNvSpPr txBox="1"/>
          <p:nvPr>
            <p:ph idx="32" type="title"/>
          </p:nvPr>
        </p:nvSpPr>
        <p:spPr>
          <a:xfrm>
            <a:off x="7055399" y="1772099"/>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700"/>
              <a:buFont typeface="Roboto Mono"/>
              <a:buNone/>
              <a:defRPr sz="7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400" name="Google Shape;5400;p308"/>
          <p:cNvSpPr/>
          <p:nvPr>
            <p:ph idx="33" type="pic"/>
          </p:nvPr>
        </p:nvSpPr>
        <p:spPr>
          <a:xfrm>
            <a:off x="6198747" y="1222007"/>
            <a:ext cx="707100" cy="707100"/>
          </a:xfrm>
          <a:prstGeom prst="ellipse">
            <a:avLst/>
          </a:prstGeom>
          <a:noFill/>
          <a:ln>
            <a:noFill/>
          </a:ln>
        </p:spPr>
      </p:sp>
      <p:sp>
        <p:nvSpPr>
          <p:cNvPr id="5401" name="Google Shape;5401;p308"/>
          <p:cNvSpPr/>
          <p:nvPr/>
        </p:nvSpPr>
        <p:spPr>
          <a:xfrm>
            <a:off x="6165993" y="2186598"/>
            <a:ext cx="772800" cy="7728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2" name="Google Shape;5402;p308"/>
          <p:cNvSpPr/>
          <p:nvPr/>
        </p:nvSpPr>
        <p:spPr>
          <a:xfrm>
            <a:off x="6175748" y="2196365"/>
            <a:ext cx="753300" cy="753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308" title="Facilitator Name"/>
          <p:cNvSpPr txBox="1"/>
          <p:nvPr>
            <p:ph idx="34" type="title"/>
          </p:nvPr>
        </p:nvSpPr>
        <p:spPr>
          <a:xfrm>
            <a:off x="7055399" y="2652210"/>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700"/>
              <a:buFont typeface="Roboto Mono"/>
              <a:buNone/>
              <a:defRPr b="1" sz="7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404" name="Google Shape;5404;p308" title="Facilitator Name"/>
          <p:cNvSpPr txBox="1"/>
          <p:nvPr>
            <p:ph idx="35" type="title"/>
          </p:nvPr>
        </p:nvSpPr>
        <p:spPr>
          <a:xfrm>
            <a:off x="7055399" y="2769519"/>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700"/>
              <a:buFont typeface="Roboto Mono"/>
              <a:buNone/>
              <a:defRPr sz="7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405" name="Google Shape;5405;p308"/>
          <p:cNvSpPr/>
          <p:nvPr>
            <p:ph idx="36" type="pic"/>
          </p:nvPr>
        </p:nvSpPr>
        <p:spPr>
          <a:xfrm>
            <a:off x="6198747" y="2219430"/>
            <a:ext cx="707100" cy="707100"/>
          </a:xfrm>
          <a:prstGeom prst="ellipse">
            <a:avLst/>
          </a:prstGeom>
          <a:noFill/>
          <a:ln>
            <a:noFill/>
          </a:ln>
        </p:spPr>
      </p:sp>
      <p:sp>
        <p:nvSpPr>
          <p:cNvPr id="5406" name="Google Shape;5406;p308"/>
          <p:cNvSpPr/>
          <p:nvPr/>
        </p:nvSpPr>
        <p:spPr>
          <a:xfrm>
            <a:off x="6165993" y="3193857"/>
            <a:ext cx="772800" cy="7728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308"/>
          <p:cNvSpPr/>
          <p:nvPr/>
        </p:nvSpPr>
        <p:spPr>
          <a:xfrm>
            <a:off x="6175748" y="3203623"/>
            <a:ext cx="753300" cy="753300"/>
          </a:xfrm>
          <a:prstGeom prst="ellipse">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308" title="Facilitator Name"/>
          <p:cNvSpPr txBox="1"/>
          <p:nvPr>
            <p:ph idx="37" type="title"/>
          </p:nvPr>
        </p:nvSpPr>
        <p:spPr>
          <a:xfrm>
            <a:off x="7055399" y="3659466"/>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700"/>
              <a:buFont typeface="Roboto Mono"/>
              <a:buNone/>
              <a:defRPr b="1" sz="700">
                <a:solidFill>
                  <a:schemeClr val="lt1"/>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409" name="Google Shape;5409;p308" title="Facilitator Name"/>
          <p:cNvSpPr txBox="1"/>
          <p:nvPr>
            <p:ph idx="38" type="title"/>
          </p:nvPr>
        </p:nvSpPr>
        <p:spPr>
          <a:xfrm>
            <a:off x="7055399" y="3776775"/>
            <a:ext cx="1579200" cy="122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2"/>
              </a:buClr>
              <a:buSzPts val="700"/>
              <a:buFont typeface="Roboto Mono"/>
              <a:buNone/>
              <a:defRPr sz="700">
                <a:solidFill>
                  <a:schemeClr val="lt2"/>
                </a:solidFill>
                <a:latin typeface="Roboto Mono"/>
                <a:ea typeface="Roboto Mono"/>
                <a:cs typeface="Roboto Mono"/>
                <a:sym typeface="Roboto Mono"/>
              </a:defRPr>
            </a:lvl1pPr>
            <a:lvl2pPr lvl="1"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2pPr>
            <a:lvl3pPr lvl="2"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3pPr>
            <a:lvl4pPr lvl="3"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4pPr>
            <a:lvl5pPr lvl="4"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5pPr>
            <a:lvl6pPr lvl="5"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6pPr>
            <a:lvl7pPr lvl="6"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7pPr>
            <a:lvl8pPr lvl="7"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8pPr>
            <a:lvl9pPr lvl="8" rtl="0">
              <a:lnSpc>
                <a:spcPct val="100000"/>
              </a:lnSpc>
              <a:spcBef>
                <a:spcPts val="0"/>
              </a:spcBef>
              <a:spcAft>
                <a:spcPts val="0"/>
              </a:spcAft>
              <a:buClr>
                <a:schemeClr val="lt2"/>
              </a:buClr>
              <a:buSzPts val="2900"/>
              <a:buFont typeface="Roboto Mono"/>
              <a:buNone/>
              <a:defRPr sz="2900">
                <a:solidFill>
                  <a:schemeClr val="lt2"/>
                </a:solidFill>
                <a:latin typeface="Roboto Mono"/>
                <a:ea typeface="Roboto Mono"/>
                <a:cs typeface="Roboto Mono"/>
                <a:sym typeface="Roboto Mono"/>
              </a:defRPr>
            </a:lvl9pPr>
          </a:lstStyle>
          <a:p/>
        </p:txBody>
      </p:sp>
      <p:sp>
        <p:nvSpPr>
          <p:cNvPr id="5410" name="Google Shape;5410;p308"/>
          <p:cNvSpPr/>
          <p:nvPr>
            <p:ph idx="39" type="pic"/>
          </p:nvPr>
        </p:nvSpPr>
        <p:spPr>
          <a:xfrm>
            <a:off x="6198747" y="3226689"/>
            <a:ext cx="707100" cy="707100"/>
          </a:xfrm>
          <a:prstGeom prst="ellipse">
            <a:avLst/>
          </a:prstGeom>
          <a:noFill/>
          <a:ln>
            <a:noFill/>
          </a:ln>
        </p:spPr>
      </p:sp>
    </p:spTree>
  </p:cSld>
  <p:clrMapOvr>
    <a:masterClrMapping/>
  </p:clrMapOvr>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Blank-Black 2">
  <p:cSld name="TITLE_1_1_1_1_1_3">
    <p:bg>
      <p:bgPr>
        <a:solidFill>
          <a:srgbClr val="040D22"/>
        </a:solidFill>
      </p:bgPr>
    </p:bg>
    <p:spTree>
      <p:nvGrpSpPr>
        <p:cNvPr id="5411" name="Shape 5411"/>
        <p:cNvGrpSpPr/>
        <p:nvPr/>
      </p:nvGrpSpPr>
      <p:grpSpPr>
        <a:xfrm>
          <a:off x="0" y="0"/>
          <a:ext cx="0" cy="0"/>
          <a:chOff x="0" y="0"/>
          <a:chExt cx="0" cy="0"/>
        </a:xfrm>
      </p:grpSpPr>
      <p:pic>
        <p:nvPicPr>
          <p:cNvPr id="5412" name="Google Shape;5412;p309"/>
          <p:cNvPicPr preferRelativeResize="0"/>
          <p:nvPr/>
        </p:nvPicPr>
        <p:blipFill rotWithShape="1">
          <a:blip r:embed="rId2">
            <a:alphaModFix/>
          </a:blip>
          <a:srcRect b="0" l="0" r="0" t="0"/>
          <a:stretch/>
        </p:blipFill>
        <p:spPr>
          <a:xfrm>
            <a:off x="2261030" y="-986700"/>
            <a:ext cx="5143500" cy="5143500"/>
          </a:xfrm>
          <a:prstGeom prst="rect">
            <a:avLst/>
          </a:prstGeom>
          <a:noFill/>
          <a:ln>
            <a:noFill/>
          </a:ln>
        </p:spPr>
      </p:pic>
      <p:sp>
        <p:nvSpPr>
          <p:cNvPr id="5413" name="Google Shape;5413;p309"/>
          <p:cNvSpPr/>
          <p:nvPr>
            <p:ph idx="2" type="pic"/>
          </p:nvPr>
        </p:nvSpPr>
        <p:spPr>
          <a:xfrm>
            <a:off x="4095045" y="685800"/>
            <a:ext cx="4457700" cy="3771900"/>
          </a:xfrm>
          <a:prstGeom prst="roundRect">
            <a:avLst>
              <a:gd fmla="val 2522"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spTree>
  </p:cSld>
  <p:clrMapOvr>
    <a:masterClrMapping/>
  </p:clrMapOvr>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One photo right, one statement left">
  <p:cSld name="One photo, two statements_1_1">
    <p:spTree>
      <p:nvGrpSpPr>
        <p:cNvPr id="5414" name="Shape 5414"/>
        <p:cNvGrpSpPr/>
        <p:nvPr/>
      </p:nvGrpSpPr>
      <p:grpSpPr>
        <a:xfrm>
          <a:off x="0" y="0"/>
          <a:ext cx="0" cy="0"/>
          <a:chOff x="0" y="0"/>
          <a:chExt cx="0" cy="0"/>
        </a:xfrm>
      </p:grpSpPr>
      <p:pic>
        <p:nvPicPr>
          <p:cNvPr id="5415" name="Google Shape;5415;p310"/>
          <p:cNvPicPr preferRelativeResize="0"/>
          <p:nvPr/>
        </p:nvPicPr>
        <p:blipFill rotWithShape="1">
          <a:blip r:embed="rId2">
            <a:alphaModFix/>
          </a:blip>
          <a:srcRect b="0" l="0" r="0" t="0"/>
          <a:stretch/>
        </p:blipFill>
        <p:spPr>
          <a:xfrm>
            <a:off x="2261030" y="-986700"/>
            <a:ext cx="5143500" cy="5143500"/>
          </a:xfrm>
          <a:prstGeom prst="rect">
            <a:avLst/>
          </a:prstGeom>
          <a:noFill/>
          <a:ln>
            <a:noFill/>
          </a:ln>
        </p:spPr>
      </p:pic>
      <p:sp>
        <p:nvSpPr>
          <p:cNvPr id="5416" name="Google Shape;5416;p310"/>
          <p:cNvSpPr/>
          <p:nvPr>
            <p:ph idx="2" type="pic"/>
          </p:nvPr>
        </p:nvSpPr>
        <p:spPr>
          <a:xfrm>
            <a:off x="4095045" y="685800"/>
            <a:ext cx="4457700" cy="3771900"/>
          </a:xfrm>
          <a:prstGeom prst="roundRect">
            <a:avLst>
              <a:gd fmla="val 2522"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5417" name="Google Shape;5417;p310"/>
          <p:cNvSpPr txBox="1"/>
          <p:nvPr>
            <p:ph idx="1" type="subTitle"/>
          </p:nvPr>
        </p:nvSpPr>
        <p:spPr>
          <a:xfrm>
            <a:off x="443925" y="2198900"/>
            <a:ext cx="33852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600"/>
              <a:buNone/>
              <a:defRPr b="1" sz="1600"/>
            </a:lvl2pPr>
            <a:lvl3pPr lvl="2" rtl="0">
              <a:spcBef>
                <a:spcPts val="0"/>
              </a:spcBef>
              <a:spcAft>
                <a:spcPts val="0"/>
              </a:spcAft>
              <a:buSzPts val="1600"/>
              <a:buNone/>
              <a:defRPr b="1" sz="1600"/>
            </a:lvl3pPr>
            <a:lvl4pPr lvl="3" rtl="0">
              <a:spcBef>
                <a:spcPts val="0"/>
              </a:spcBef>
              <a:spcAft>
                <a:spcPts val="0"/>
              </a:spcAft>
              <a:buSzPts val="1600"/>
              <a:buNone/>
              <a:defRPr b="1" sz="1600"/>
            </a:lvl4pPr>
            <a:lvl5pPr lvl="4" rtl="0">
              <a:spcBef>
                <a:spcPts val="0"/>
              </a:spcBef>
              <a:spcAft>
                <a:spcPts val="0"/>
              </a:spcAft>
              <a:buSzPts val="1600"/>
              <a:buNone/>
              <a:defRPr b="1" sz="1600"/>
            </a:lvl5pPr>
            <a:lvl6pPr lvl="5" rtl="0">
              <a:spcBef>
                <a:spcPts val="0"/>
              </a:spcBef>
              <a:spcAft>
                <a:spcPts val="0"/>
              </a:spcAft>
              <a:buSzPts val="1600"/>
              <a:buNone/>
              <a:defRPr b="1" sz="1600"/>
            </a:lvl6pPr>
            <a:lvl7pPr lvl="6" rtl="0">
              <a:spcBef>
                <a:spcPts val="0"/>
              </a:spcBef>
              <a:spcAft>
                <a:spcPts val="0"/>
              </a:spcAft>
              <a:buSzPts val="1600"/>
              <a:buNone/>
              <a:defRPr b="1" sz="1600"/>
            </a:lvl7pPr>
            <a:lvl8pPr lvl="7" rtl="0">
              <a:spcBef>
                <a:spcPts val="0"/>
              </a:spcBef>
              <a:spcAft>
                <a:spcPts val="0"/>
              </a:spcAft>
              <a:buSzPts val="1600"/>
              <a:buNone/>
              <a:defRPr b="1" sz="1600"/>
            </a:lvl8pPr>
            <a:lvl9pPr lvl="8" rtl="0">
              <a:spcBef>
                <a:spcPts val="0"/>
              </a:spcBef>
              <a:spcAft>
                <a:spcPts val="0"/>
              </a:spcAft>
              <a:buSzPts val="1600"/>
              <a:buNone/>
              <a:defRPr b="1" sz="1600"/>
            </a:lvl9pPr>
          </a:lstStyle>
          <a:p/>
        </p:txBody>
      </p:sp>
      <p:sp>
        <p:nvSpPr>
          <p:cNvPr id="5418" name="Google Shape;5418;p310"/>
          <p:cNvSpPr txBox="1"/>
          <p:nvPr>
            <p:ph idx="3" type="subTitle"/>
          </p:nvPr>
        </p:nvSpPr>
        <p:spPr>
          <a:xfrm>
            <a:off x="443925" y="2540825"/>
            <a:ext cx="33852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Blank-Black 1">
  <p:cSld name="TITLE_1_1_1_1_1_2">
    <p:bg>
      <p:bgPr>
        <a:blipFill>
          <a:blip r:embed="rId2">
            <a:alphaModFix/>
          </a:blip>
          <a:stretch>
            <a:fillRect/>
          </a:stretch>
        </a:blipFill>
      </p:bgPr>
    </p:bg>
    <p:spTree>
      <p:nvGrpSpPr>
        <p:cNvPr id="5419" name="Shape 5419"/>
        <p:cNvGrpSpPr/>
        <p:nvPr/>
      </p:nvGrpSpPr>
      <p:grpSpPr>
        <a:xfrm>
          <a:off x="0" y="0"/>
          <a:ext cx="0" cy="0"/>
          <a:chOff x="0" y="0"/>
          <a:chExt cx="0" cy="0"/>
        </a:xfrm>
      </p:grpSpPr>
    </p:spTree>
  </p:cSld>
  <p:clrMapOvr>
    <a:masterClrMapping/>
  </p:clrMapOvr>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Activity-Figjam-3Steps">
  <p:cSld name="TITLE_1_1_1_1_1_2_1">
    <p:bg>
      <p:bgPr>
        <a:blipFill>
          <a:blip r:embed="rId2">
            <a:alphaModFix/>
          </a:blip>
          <a:stretch>
            <a:fillRect/>
          </a:stretch>
        </a:blipFill>
      </p:bgPr>
    </p:bg>
    <p:spTree>
      <p:nvGrpSpPr>
        <p:cNvPr id="5420" name="Shape 5420"/>
        <p:cNvGrpSpPr/>
        <p:nvPr/>
      </p:nvGrpSpPr>
      <p:grpSpPr>
        <a:xfrm>
          <a:off x="0" y="0"/>
          <a:ext cx="0" cy="0"/>
          <a:chOff x="0" y="0"/>
          <a:chExt cx="0" cy="0"/>
        </a:xfrm>
      </p:grpSpPr>
      <p:sp>
        <p:nvSpPr>
          <p:cNvPr id="5421" name="Google Shape;5421;p312"/>
          <p:cNvSpPr txBox="1"/>
          <p:nvPr>
            <p:ph type="title"/>
          </p:nvPr>
        </p:nvSpPr>
        <p:spPr>
          <a:xfrm>
            <a:off x="280800" y="1977980"/>
            <a:ext cx="7727400" cy="65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2000"/>
              <a:buNone/>
              <a:defRPr sz="2000">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p:txBody>
      </p:sp>
      <p:sp>
        <p:nvSpPr>
          <p:cNvPr id="5422" name="Google Shape;5422;p312"/>
          <p:cNvSpPr txBox="1"/>
          <p:nvPr>
            <p:ph idx="2" type="title"/>
          </p:nvPr>
        </p:nvSpPr>
        <p:spPr>
          <a:xfrm>
            <a:off x="280800" y="33526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23" name="Google Shape;5423;p312"/>
          <p:cNvSpPr txBox="1"/>
          <p:nvPr>
            <p:ph idx="3" type="title"/>
          </p:nvPr>
        </p:nvSpPr>
        <p:spPr>
          <a:xfrm>
            <a:off x="280800" y="35861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24" name="Google Shape;5424;p312"/>
          <p:cNvSpPr txBox="1"/>
          <p:nvPr>
            <p:ph idx="4" type="title"/>
          </p:nvPr>
        </p:nvSpPr>
        <p:spPr>
          <a:xfrm>
            <a:off x="3162800" y="33526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25" name="Google Shape;5425;p312"/>
          <p:cNvSpPr txBox="1"/>
          <p:nvPr>
            <p:ph idx="5" type="title"/>
          </p:nvPr>
        </p:nvSpPr>
        <p:spPr>
          <a:xfrm>
            <a:off x="3162800" y="35861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26" name="Google Shape;5426;p312"/>
          <p:cNvSpPr txBox="1"/>
          <p:nvPr>
            <p:ph idx="6" type="title"/>
          </p:nvPr>
        </p:nvSpPr>
        <p:spPr>
          <a:xfrm>
            <a:off x="6119300" y="33526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27" name="Google Shape;5427;p312"/>
          <p:cNvSpPr txBox="1"/>
          <p:nvPr>
            <p:ph idx="7" type="title"/>
          </p:nvPr>
        </p:nvSpPr>
        <p:spPr>
          <a:xfrm>
            <a:off x="6119300" y="35861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28" name="Google Shape;5428;p312"/>
          <p:cNvSpPr txBox="1"/>
          <p:nvPr>
            <p:ph idx="8" type="title"/>
          </p:nvPr>
        </p:nvSpPr>
        <p:spPr>
          <a:xfrm>
            <a:off x="280800" y="760317"/>
            <a:ext cx="7727400" cy="65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4400"/>
              <a:buNone/>
              <a:defRPr b="1" sz="4400">
                <a:solidFill>
                  <a:schemeClr val="lt1"/>
                </a:solidFill>
              </a:defRPr>
            </a:lvl1pPr>
            <a:lvl2pPr lvl="1" rtl="0">
              <a:spcBef>
                <a:spcPts val="0"/>
              </a:spcBef>
              <a:spcAft>
                <a:spcPts val="0"/>
              </a:spcAft>
              <a:buClr>
                <a:schemeClr val="lt1"/>
              </a:buClr>
              <a:buSzPts val="4400"/>
              <a:buNone/>
              <a:defRPr b="1" sz="4400">
                <a:solidFill>
                  <a:schemeClr val="lt1"/>
                </a:solidFill>
              </a:defRPr>
            </a:lvl2pPr>
            <a:lvl3pPr lvl="2" rtl="0">
              <a:spcBef>
                <a:spcPts val="0"/>
              </a:spcBef>
              <a:spcAft>
                <a:spcPts val="0"/>
              </a:spcAft>
              <a:buClr>
                <a:schemeClr val="lt1"/>
              </a:buClr>
              <a:buSzPts val="4400"/>
              <a:buNone/>
              <a:defRPr b="1" sz="4400">
                <a:solidFill>
                  <a:schemeClr val="lt1"/>
                </a:solidFill>
              </a:defRPr>
            </a:lvl3pPr>
            <a:lvl4pPr lvl="3" rtl="0">
              <a:spcBef>
                <a:spcPts val="0"/>
              </a:spcBef>
              <a:spcAft>
                <a:spcPts val="0"/>
              </a:spcAft>
              <a:buClr>
                <a:schemeClr val="lt1"/>
              </a:buClr>
              <a:buSzPts val="4400"/>
              <a:buNone/>
              <a:defRPr b="1" sz="4400">
                <a:solidFill>
                  <a:schemeClr val="lt1"/>
                </a:solidFill>
              </a:defRPr>
            </a:lvl4pPr>
            <a:lvl5pPr lvl="4" rtl="0">
              <a:spcBef>
                <a:spcPts val="0"/>
              </a:spcBef>
              <a:spcAft>
                <a:spcPts val="0"/>
              </a:spcAft>
              <a:buClr>
                <a:schemeClr val="lt1"/>
              </a:buClr>
              <a:buSzPts val="4400"/>
              <a:buNone/>
              <a:defRPr b="1" sz="4400">
                <a:solidFill>
                  <a:schemeClr val="lt1"/>
                </a:solidFill>
              </a:defRPr>
            </a:lvl5pPr>
            <a:lvl6pPr lvl="5" rtl="0">
              <a:spcBef>
                <a:spcPts val="0"/>
              </a:spcBef>
              <a:spcAft>
                <a:spcPts val="0"/>
              </a:spcAft>
              <a:buClr>
                <a:schemeClr val="lt1"/>
              </a:buClr>
              <a:buSzPts val="4400"/>
              <a:buNone/>
              <a:defRPr b="1" sz="4400">
                <a:solidFill>
                  <a:schemeClr val="lt1"/>
                </a:solidFill>
              </a:defRPr>
            </a:lvl6pPr>
            <a:lvl7pPr lvl="6" rtl="0">
              <a:spcBef>
                <a:spcPts val="0"/>
              </a:spcBef>
              <a:spcAft>
                <a:spcPts val="0"/>
              </a:spcAft>
              <a:buClr>
                <a:schemeClr val="lt1"/>
              </a:buClr>
              <a:buSzPts val="4400"/>
              <a:buNone/>
              <a:defRPr b="1" sz="4400">
                <a:solidFill>
                  <a:schemeClr val="lt1"/>
                </a:solidFill>
              </a:defRPr>
            </a:lvl7pPr>
            <a:lvl8pPr lvl="7" rtl="0">
              <a:spcBef>
                <a:spcPts val="0"/>
              </a:spcBef>
              <a:spcAft>
                <a:spcPts val="0"/>
              </a:spcAft>
              <a:buClr>
                <a:schemeClr val="lt1"/>
              </a:buClr>
              <a:buSzPts val="4400"/>
              <a:buNone/>
              <a:defRPr b="1" sz="4400">
                <a:solidFill>
                  <a:schemeClr val="lt1"/>
                </a:solidFill>
              </a:defRPr>
            </a:lvl8pPr>
            <a:lvl9pPr lvl="8" rtl="0">
              <a:spcBef>
                <a:spcPts val="0"/>
              </a:spcBef>
              <a:spcAft>
                <a:spcPts val="0"/>
              </a:spcAft>
              <a:buClr>
                <a:schemeClr val="lt1"/>
              </a:buClr>
              <a:buSzPts val="4400"/>
              <a:buNone/>
              <a:defRPr b="1" sz="4400">
                <a:solidFill>
                  <a:schemeClr val="lt1"/>
                </a:solidFill>
              </a:defRPr>
            </a:lvl9pPr>
          </a:lstStyle>
          <a:p/>
        </p:txBody>
      </p:sp>
      <p:grpSp>
        <p:nvGrpSpPr>
          <p:cNvPr id="5429" name="Google Shape;5429;p312"/>
          <p:cNvGrpSpPr/>
          <p:nvPr/>
        </p:nvGrpSpPr>
        <p:grpSpPr>
          <a:xfrm>
            <a:off x="7577550" y="274450"/>
            <a:ext cx="1285650" cy="468600"/>
            <a:chOff x="5499675" y="746275"/>
            <a:chExt cx="1285650" cy="468600"/>
          </a:xfrm>
        </p:grpSpPr>
        <p:sp>
          <p:nvSpPr>
            <p:cNvPr id="5430" name="Google Shape;5430;p312"/>
            <p:cNvSpPr/>
            <p:nvPr/>
          </p:nvSpPr>
          <p:spPr>
            <a:xfrm>
              <a:off x="5508825" y="746275"/>
              <a:ext cx="1276500" cy="468600"/>
            </a:xfrm>
            <a:prstGeom prst="roundRect">
              <a:avLst>
                <a:gd fmla="val 6989" name="adj"/>
              </a:avLst>
            </a:prstGeom>
            <a:solidFill>
              <a:srgbClr val="000000"/>
            </a:solidFill>
            <a:ln cap="flat" cmpd="sng" w="9525">
              <a:solidFill>
                <a:srgbClr val="24292F"/>
              </a:solidFill>
              <a:prstDash val="solid"/>
              <a:miter lim="400000"/>
              <a:headEnd len="sm" w="sm" type="none"/>
              <a:tailEnd len="sm" w="sm" type="none"/>
            </a:ln>
          </p:spPr>
          <p:txBody>
            <a:bodyPr anchorCtr="0" anchor="ctr" bIns="91425" lIns="411475" spcFirstLastPara="1" rIns="91425" wrap="square" tIns="91425">
              <a:noAutofit/>
            </a:bodyPr>
            <a:lstStyle/>
            <a:p>
              <a:pPr indent="0" lvl="0" marL="0" rtl="0" algn="l">
                <a:spcBef>
                  <a:spcPts val="0"/>
                </a:spcBef>
                <a:spcAft>
                  <a:spcPts val="0"/>
                </a:spcAft>
                <a:buNone/>
              </a:pPr>
              <a:r>
                <a:rPr b="1" lang="en" sz="800">
                  <a:solidFill>
                    <a:srgbClr val="FFFFFF"/>
                  </a:solidFill>
                </a:rPr>
                <a:t>Activity in</a:t>
              </a:r>
              <a:endParaRPr b="1" sz="800">
                <a:solidFill>
                  <a:srgbClr val="FFFFFF"/>
                </a:solidFill>
              </a:endParaRPr>
            </a:p>
            <a:p>
              <a:pPr indent="0" lvl="0" marL="0" rtl="0" algn="l">
                <a:spcBef>
                  <a:spcPts val="0"/>
                </a:spcBef>
                <a:spcAft>
                  <a:spcPts val="0"/>
                </a:spcAft>
                <a:buNone/>
              </a:pPr>
              <a:r>
                <a:rPr b="1" lang="en" sz="800">
                  <a:solidFill>
                    <a:srgbClr val="A371F7"/>
                  </a:solidFill>
                </a:rPr>
                <a:t>Figjam Board</a:t>
              </a:r>
              <a:endParaRPr sz="800">
                <a:solidFill>
                  <a:srgbClr val="24292F"/>
                </a:solidFill>
              </a:endParaRPr>
            </a:p>
          </p:txBody>
        </p:sp>
        <p:sp>
          <p:nvSpPr>
            <p:cNvPr id="5431" name="Google Shape;5431;p312"/>
            <p:cNvSpPr/>
            <p:nvPr/>
          </p:nvSpPr>
          <p:spPr>
            <a:xfrm flipH="1" rot="-5400000">
              <a:off x="5376225" y="971425"/>
              <a:ext cx="2652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32" name="Google Shape;5432;p312"/>
            <p:cNvGrpSpPr/>
            <p:nvPr/>
          </p:nvGrpSpPr>
          <p:grpSpPr>
            <a:xfrm>
              <a:off x="5643588" y="855203"/>
              <a:ext cx="167160" cy="250745"/>
              <a:chOff x="2061425" y="238125"/>
              <a:chExt cx="3489775" cy="5234750"/>
            </a:xfrm>
          </p:grpSpPr>
          <p:sp>
            <p:nvSpPr>
              <p:cNvPr id="5433" name="Google Shape;5433;p312"/>
              <p:cNvSpPr/>
              <p:nvPr/>
            </p:nvSpPr>
            <p:spPr>
              <a:xfrm>
                <a:off x="2061425" y="3727875"/>
                <a:ext cx="1744975" cy="1745000"/>
              </a:xfrm>
              <a:custGeom>
                <a:rect b="b" l="l" r="r" t="t"/>
                <a:pathLst>
                  <a:path extrusionOk="0" h="69800" w="69799">
                    <a:moveTo>
                      <a:pt x="34896" y="1"/>
                    </a:moveTo>
                    <a:cubicBezTo>
                      <a:pt x="15633" y="1"/>
                      <a:pt x="0" y="15639"/>
                      <a:pt x="0" y="34903"/>
                    </a:cubicBezTo>
                    <a:cubicBezTo>
                      <a:pt x="0" y="54167"/>
                      <a:pt x="15633" y="69799"/>
                      <a:pt x="34896" y="69799"/>
                    </a:cubicBezTo>
                    <a:cubicBezTo>
                      <a:pt x="54160" y="69799"/>
                      <a:pt x="69799" y="54167"/>
                      <a:pt x="69799" y="34903"/>
                    </a:cubicBezTo>
                    <a:lnTo>
                      <a:pt x="69799" y="1"/>
                    </a:lnTo>
                    <a:close/>
                  </a:path>
                </a:pathLst>
              </a:custGeom>
              <a:solidFill>
                <a:srgbClr val="0ACF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312"/>
              <p:cNvSpPr/>
              <p:nvPr/>
            </p:nvSpPr>
            <p:spPr>
              <a:xfrm>
                <a:off x="2061425" y="1983075"/>
                <a:ext cx="1744975" cy="1744825"/>
              </a:xfrm>
              <a:custGeom>
                <a:rect b="b" l="l" r="r" t="t"/>
                <a:pathLst>
                  <a:path extrusionOk="0" h="69793" w="69799">
                    <a:moveTo>
                      <a:pt x="34896" y="1"/>
                    </a:moveTo>
                    <a:cubicBezTo>
                      <a:pt x="15633" y="1"/>
                      <a:pt x="0" y="15633"/>
                      <a:pt x="0" y="34897"/>
                    </a:cubicBezTo>
                    <a:cubicBezTo>
                      <a:pt x="0" y="54160"/>
                      <a:pt x="15633" y="69793"/>
                      <a:pt x="34896" y="69793"/>
                    </a:cubicBezTo>
                    <a:lnTo>
                      <a:pt x="69799" y="69793"/>
                    </a:lnTo>
                    <a:lnTo>
                      <a:pt x="69799" y="1"/>
                    </a:lnTo>
                    <a:close/>
                  </a:path>
                </a:pathLst>
              </a:custGeom>
              <a:solidFill>
                <a:srgbClr val="A25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312"/>
              <p:cNvSpPr/>
              <p:nvPr/>
            </p:nvSpPr>
            <p:spPr>
              <a:xfrm>
                <a:off x="2061425" y="238125"/>
                <a:ext cx="1744975" cy="1744975"/>
              </a:xfrm>
              <a:custGeom>
                <a:rect b="b" l="l" r="r" t="t"/>
                <a:pathLst>
                  <a:path extrusionOk="0" h="69799" w="69799">
                    <a:moveTo>
                      <a:pt x="34896" y="0"/>
                    </a:moveTo>
                    <a:cubicBezTo>
                      <a:pt x="15633" y="0"/>
                      <a:pt x="0" y="15632"/>
                      <a:pt x="0" y="34896"/>
                    </a:cubicBezTo>
                    <a:cubicBezTo>
                      <a:pt x="0" y="54160"/>
                      <a:pt x="15633" y="69799"/>
                      <a:pt x="34896" y="69799"/>
                    </a:cubicBezTo>
                    <a:lnTo>
                      <a:pt x="69799" y="69799"/>
                    </a:lnTo>
                    <a:lnTo>
                      <a:pt x="69799" y="0"/>
                    </a:lnTo>
                    <a:close/>
                  </a:path>
                </a:pathLst>
              </a:custGeom>
              <a:solidFill>
                <a:srgbClr val="F24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312"/>
              <p:cNvSpPr/>
              <p:nvPr/>
            </p:nvSpPr>
            <p:spPr>
              <a:xfrm>
                <a:off x="3806375" y="238125"/>
                <a:ext cx="1744825" cy="1744975"/>
              </a:xfrm>
              <a:custGeom>
                <a:rect b="b" l="l" r="r" t="t"/>
                <a:pathLst>
                  <a:path extrusionOk="0" h="69799" w="69793">
                    <a:moveTo>
                      <a:pt x="1" y="0"/>
                    </a:moveTo>
                    <a:lnTo>
                      <a:pt x="1" y="69799"/>
                    </a:lnTo>
                    <a:lnTo>
                      <a:pt x="34897" y="69799"/>
                    </a:lnTo>
                    <a:cubicBezTo>
                      <a:pt x="54161" y="69799"/>
                      <a:pt x="69793" y="54160"/>
                      <a:pt x="69793" y="34896"/>
                    </a:cubicBezTo>
                    <a:cubicBezTo>
                      <a:pt x="69793" y="15632"/>
                      <a:pt x="54161" y="0"/>
                      <a:pt x="34897" y="0"/>
                    </a:cubicBezTo>
                    <a:close/>
                  </a:path>
                </a:pathLst>
              </a:custGeom>
              <a:solidFill>
                <a:srgbClr val="FF7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312"/>
              <p:cNvSpPr/>
              <p:nvPr/>
            </p:nvSpPr>
            <p:spPr>
              <a:xfrm>
                <a:off x="3806375" y="1983075"/>
                <a:ext cx="1744825" cy="1744825"/>
              </a:xfrm>
              <a:custGeom>
                <a:rect b="b" l="l" r="r" t="t"/>
                <a:pathLst>
                  <a:path extrusionOk="0" h="69793" w="69793">
                    <a:moveTo>
                      <a:pt x="34897" y="1"/>
                    </a:moveTo>
                    <a:cubicBezTo>
                      <a:pt x="15633" y="1"/>
                      <a:pt x="1" y="15633"/>
                      <a:pt x="1" y="34897"/>
                    </a:cubicBezTo>
                    <a:cubicBezTo>
                      <a:pt x="1" y="54160"/>
                      <a:pt x="15633" y="69793"/>
                      <a:pt x="34897" y="69793"/>
                    </a:cubicBezTo>
                    <a:cubicBezTo>
                      <a:pt x="54161" y="69793"/>
                      <a:pt x="69793" y="54160"/>
                      <a:pt x="69793" y="34897"/>
                    </a:cubicBezTo>
                    <a:cubicBezTo>
                      <a:pt x="69793" y="15633"/>
                      <a:pt x="54161" y="1"/>
                      <a:pt x="34897" y="1"/>
                    </a:cubicBezTo>
                    <a:close/>
                  </a:path>
                </a:pathLst>
              </a:custGeom>
              <a:solidFill>
                <a:srgbClr val="1ABC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Activity-Figjam-4Steps">
  <p:cSld name="TITLE_1_1_1_1_1_2_1_2">
    <p:bg>
      <p:bgPr>
        <a:blipFill>
          <a:blip r:embed="rId2">
            <a:alphaModFix/>
          </a:blip>
          <a:stretch>
            <a:fillRect/>
          </a:stretch>
        </a:blipFill>
      </p:bgPr>
    </p:bg>
    <p:spTree>
      <p:nvGrpSpPr>
        <p:cNvPr id="5438" name="Shape 5438"/>
        <p:cNvGrpSpPr/>
        <p:nvPr/>
      </p:nvGrpSpPr>
      <p:grpSpPr>
        <a:xfrm>
          <a:off x="0" y="0"/>
          <a:ext cx="0" cy="0"/>
          <a:chOff x="0" y="0"/>
          <a:chExt cx="0" cy="0"/>
        </a:xfrm>
      </p:grpSpPr>
      <p:sp>
        <p:nvSpPr>
          <p:cNvPr id="5439" name="Google Shape;5439;p313"/>
          <p:cNvSpPr txBox="1"/>
          <p:nvPr>
            <p:ph type="title"/>
          </p:nvPr>
        </p:nvSpPr>
        <p:spPr>
          <a:xfrm>
            <a:off x="280800" y="1977980"/>
            <a:ext cx="7727400" cy="65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2000"/>
              <a:buNone/>
              <a:defRPr sz="2000">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p:txBody>
      </p:sp>
      <p:sp>
        <p:nvSpPr>
          <p:cNvPr id="5440" name="Google Shape;5440;p313"/>
          <p:cNvSpPr txBox="1"/>
          <p:nvPr>
            <p:ph idx="2" type="title"/>
          </p:nvPr>
        </p:nvSpPr>
        <p:spPr>
          <a:xfrm>
            <a:off x="280800" y="33526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41" name="Google Shape;5441;p313"/>
          <p:cNvSpPr txBox="1"/>
          <p:nvPr>
            <p:ph idx="3" type="title"/>
          </p:nvPr>
        </p:nvSpPr>
        <p:spPr>
          <a:xfrm>
            <a:off x="280800" y="35861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42" name="Google Shape;5442;p313"/>
          <p:cNvSpPr txBox="1"/>
          <p:nvPr>
            <p:ph idx="4" type="title"/>
          </p:nvPr>
        </p:nvSpPr>
        <p:spPr>
          <a:xfrm>
            <a:off x="2453442" y="33526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43" name="Google Shape;5443;p313"/>
          <p:cNvSpPr txBox="1"/>
          <p:nvPr>
            <p:ph idx="5" type="title"/>
          </p:nvPr>
        </p:nvSpPr>
        <p:spPr>
          <a:xfrm>
            <a:off x="2453450" y="35861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44" name="Google Shape;5444;p313"/>
          <p:cNvSpPr txBox="1"/>
          <p:nvPr>
            <p:ph idx="6" type="title"/>
          </p:nvPr>
        </p:nvSpPr>
        <p:spPr>
          <a:xfrm>
            <a:off x="4626083" y="33526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45" name="Google Shape;5445;p313"/>
          <p:cNvSpPr txBox="1"/>
          <p:nvPr>
            <p:ph idx="7" type="title"/>
          </p:nvPr>
        </p:nvSpPr>
        <p:spPr>
          <a:xfrm>
            <a:off x="4626089" y="35861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46" name="Google Shape;5446;p313"/>
          <p:cNvSpPr txBox="1"/>
          <p:nvPr>
            <p:ph idx="8" type="title"/>
          </p:nvPr>
        </p:nvSpPr>
        <p:spPr>
          <a:xfrm>
            <a:off x="280800" y="760317"/>
            <a:ext cx="7727400" cy="65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4400"/>
              <a:buNone/>
              <a:defRPr b="1" sz="4400">
                <a:solidFill>
                  <a:schemeClr val="lt1"/>
                </a:solidFill>
              </a:defRPr>
            </a:lvl1pPr>
            <a:lvl2pPr lvl="1" rtl="0">
              <a:spcBef>
                <a:spcPts val="0"/>
              </a:spcBef>
              <a:spcAft>
                <a:spcPts val="0"/>
              </a:spcAft>
              <a:buClr>
                <a:schemeClr val="lt1"/>
              </a:buClr>
              <a:buSzPts val="4400"/>
              <a:buNone/>
              <a:defRPr b="1" sz="4400">
                <a:solidFill>
                  <a:schemeClr val="lt1"/>
                </a:solidFill>
              </a:defRPr>
            </a:lvl2pPr>
            <a:lvl3pPr lvl="2" rtl="0">
              <a:spcBef>
                <a:spcPts val="0"/>
              </a:spcBef>
              <a:spcAft>
                <a:spcPts val="0"/>
              </a:spcAft>
              <a:buClr>
                <a:schemeClr val="lt1"/>
              </a:buClr>
              <a:buSzPts val="4400"/>
              <a:buNone/>
              <a:defRPr b="1" sz="4400">
                <a:solidFill>
                  <a:schemeClr val="lt1"/>
                </a:solidFill>
              </a:defRPr>
            </a:lvl3pPr>
            <a:lvl4pPr lvl="3" rtl="0">
              <a:spcBef>
                <a:spcPts val="0"/>
              </a:spcBef>
              <a:spcAft>
                <a:spcPts val="0"/>
              </a:spcAft>
              <a:buClr>
                <a:schemeClr val="lt1"/>
              </a:buClr>
              <a:buSzPts val="4400"/>
              <a:buNone/>
              <a:defRPr b="1" sz="4400">
                <a:solidFill>
                  <a:schemeClr val="lt1"/>
                </a:solidFill>
              </a:defRPr>
            </a:lvl4pPr>
            <a:lvl5pPr lvl="4" rtl="0">
              <a:spcBef>
                <a:spcPts val="0"/>
              </a:spcBef>
              <a:spcAft>
                <a:spcPts val="0"/>
              </a:spcAft>
              <a:buClr>
                <a:schemeClr val="lt1"/>
              </a:buClr>
              <a:buSzPts val="4400"/>
              <a:buNone/>
              <a:defRPr b="1" sz="4400">
                <a:solidFill>
                  <a:schemeClr val="lt1"/>
                </a:solidFill>
              </a:defRPr>
            </a:lvl5pPr>
            <a:lvl6pPr lvl="5" rtl="0">
              <a:spcBef>
                <a:spcPts val="0"/>
              </a:spcBef>
              <a:spcAft>
                <a:spcPts val="0"/>
              </a:spcAft>
              <a:buClr>
                <a:schemeClr val="lt1"/>
              </a:buClr>
              <a:buSzPts val="4400"/>
              <a:buNone/>
              <a:defRPr b="1" sz="4400">
                <a:solidFill>
                  <a:schemeClr val="lt1"/>
                </a:solidFill>
              </a:defRPr>
            </a:lvl6pPr>
            <a:lvl7pPr lvl="6" rtl="0">
              <a:spcBef>
                <a:spcPts val="0"/>
              </a:spcBef>
              <a:spcAft>
                <a:spcPts val="0"/>
              </a:spcAft>
              <a:buClr>
                <a:schemeClr val="lt1"/>
              </a:buClr>
              <a:buSzPts val="4400"/>
              <a:buNone/>
              <a:defRPr b="1" sz="4400">
                <a:solidFill>
                  <a:schemeClr val="lt1"/>
                </a:solidFill>
              </a:defRPr>
            </a:lvl7pPr>
            <a:lvl8pPr lvl="7" rtl="0">
              <a:spcBef>
                <a:spcPts val="0"/>
              </a:spcBef>
              <a:spcAft>
                <a:spcPts val="0"/>
              </a:spcAft>
              <a:buClr>
                <a:schemeClr val="lt1"/>
              </a:buClr>
              <a:buSzPts val="4400"/>
              <a:buNone/>
              <a:defRPr b="1" sz="4400">
                <a:solidFill>
                  <a:schemeClr val="lt1"/>
                </a:solidFill>
              </a:defRPr>
            </a:lvl8pPr>
            <a:lvl9pPr lvl="8" rtl="0">
              <a:spcBef>
                <a:spcPts val="0"/>
              </a:spcBef>
              <a:spcAft>
                <a:spcPts val="0"/>
              </a:spcAft>
              <a:buClr>
                <a:schemeClr val="lt1"/>
              </a:buClr>
              <a:buSzPts val="4400"/>
              <a:buNone/>
              <a:defRPr b="1" sz="4400">
                <a:solidFill>
                  <a:schemeClr val="lt1"/>
                </a:solidFill>
              </a:defRPr>
            </a:lvl9pPr>
          </a:lstStyle>
          <a:p/>
        </p:txBody>
      </p:sp>
      <p:grpSp>
        <p:nvGrpSpPr>
          <p:cNvPr id="5447" name="Google Shape;5447;p313"/>
          <p:cNvGrpSpPr/>
          <p:nvPr/>
        </p:nvGrpSpPr>
        <p:grpSpPr>
          <a:xfrm>
            <a:off x="7577550" y="274450"/>
            <a:ext cx="1285650" cy="468600"/>
            <a:chOff x="5499675" y="746275"/>
            <a:chExt cx="1285650" cy="468600"/>
          </a:xfrm>
        </p:grpSpPr>
        <p:sp>
          <p:nvSpPr>
            <p:cNvPr id="5448" name="Google Shape;5448;p313"/>
            <p:cNvSpPr/>
            <p:nvPr/>
          </p:nvSpPr>
          <p:spPr>
            <a:xfrm>
              <a:off x="5508825" y="746275"/>
              <a:ext cx="1276500" cy="468600"/>
            </a:xfrm>
            <a:prstGeom prst="roundRect">
              <a:avLst>
                <a:gd fmla="val 6989" name="adj"/>
              </a:avLst>
            </a:prstGeom>
            <a:solidFill>
              <a:srgbClr val="000000"/>
            </a:solidFill>
            <a:ln cap="flat" cmpd="sng" w="9525">
              <a:solidFill>
                <a:srgbClr val="24292F"/>
              </a:solidFill>
              <a:prstDash val="solid"/>
              <a:miter lim="400000"/>
              <a:headEnd len="sm" w="sm" type="none"/>
              <a:tailEnd len="sm" w="sm" type="none"/>
            </a:ln>
          </p:spPr>
          <p:txBody>
            <a:bodyPr anchorCtr="0" anchor="ctr" bIns="91425" lIns="411475" spcFirstLastPara="1" rIns="91425" wrap="square" tIns="91425">
              <a:noAutofit/>
            </a:bodyPr>
            <a:lstStyle/>
            <a:p>
              <a:pPr indent="0" lvl="0" marL="0" rtl="0" algn="l">
                <a:spcBef>
                  <a:spcPts val="0"/>
                </a:spcBef>
                <a:spcAft>
                  <a:spcPts val="0"/>
                </a:spcAft>
                <a:buNone/>
              </a:pPr>
              <a:r>
                <a:rPr b="1" lang="en" sz="800">
                  <a:solidFill>
                    <a:srgbClr val="FFFFFF"/>
                  </a:solidFill>
                </a:rPr>
                <a:t>Activity in</a:t>
              </a:r>
              <a:endParaRPr b="1" sz="800">
                <a:solidFill>
                  <a:srgbClr val="FFFFFF"/>
                </a:solidFill>
              </a:endParaRPr>
            </a:p>
            <a:p>
              <a:pPr indent="0" lvl="0" marL="0" rtl="0" algn="l">
                <a:spcBef>
                  <a:spcPts val="0"/>
                </a:spcBef>
                <a:spcAft>
                  <a:spcPts val="0"/>
                </a:spcAft>
                <a:buNone/>
              </a:pPr>
              <a:r>
                <a:rPr b="1" lang="en" sz="800">
                  <a:solidFill>
                    <a:srgbClr val="A371F7"/>
                  </a:solidFill>
                </a:rPr>
                <a:t>Figjam Board</a:t>
              </a:r>
              <a:endParaRPr sz="800">
                <a:solidFill>
                  <a:srgbClr val="24292F"/>
                </a:solidFill>
              </a:endParaRPr>
            </a:p>
          </p:txBody>
        </p:sp>
        <p:sp>
          <p:nvSpPr>
            <p:cNvPr id="5449" name="Google Shape;5449;p313"/>
            <p:cNvSpPr/>
            <p:nvPr/>
          </p:nvSpPr>
          <p:spPr>
            <a:xfrm flipH="1" rot="-5400000">
              <a:off x="5376225" y="971425"/>
              <a:ext cx="2652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50" name="Google Shape;5450;p313"/>
            <p:cNvGrpSpPr/>
            <p:nvPr/>
          </p:nvGrpSpPr>
          <p:grpSpPr>
            <a:xfrm>
              <a:off x="5643588" y="855203"/>
              <a:ext cx="167160" cy="250745"/>
              <a:chOff x="2061425" y="238125"/>
              <a:chExt cx="3489775" cy="5234750"/>
            </a:xfrm>
          </p:grpSpPr>
          <p:sp>
            <p:nvSpPr>
              <p:cNvPr id="5451" name="Google Shape;5451;p313"/>
              <p:cNvSpPr/>
              <p:nvPr/>
            </p:nvSpPr>
            <p:spPr>
              <a:xfrm>
                <a:off x="2061425" y="3727875"/>
                <a:ext cx="1744975" cy="1745000"/>
              </a:xfrm>
              <a:custGeom>
                <a:rect b="b" l="l" r="r" t="t"/>
                <a:pathLst>
                  <a:path extrusionOk="0" h="69800" w="69799">
                    <a:moveTo>
                      <a:pt x="34896" y="1"/>
                    </a:moveTo>
                    <a:cubicBezTo>
                      <a:pt x="15633" y="1"/>
                      <a:pt x="0" y="15639"/>
                      <a:pt x="0" y="34903"/>
                    </a:cubicBezTo>
                    <a:cubicBezTo>
                      <a:pt x="0" y="54167"/>
                      <a:pt x="15633" y="69799"/>
                      <a:pt x="34896" y="69799"/>
                    </a:cubicBezTo>
                    <a:cubicBezTo>
                      <a:pt x="54160" y="69799"/>
                      <a:pt x="69799" y="54167"/>
                      <a:pt x="69799" y="34903"/>
                    </a:cubicBezTo>
                    <a:lnTo>
                      <a:pt x="69799" y="1"/>
                    </a:lnTo>
                    <a:close/>
                  </a:path>
                </a:pathLst>
              </a:custGeom>
              <a:solidFill>
                <a:srgbClr val="0ACF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313"/>
              <p:cNvSpPr/>
              <p:nvPr/>
            </p:nvSpPr>
            <p:spPr>
              <a:xfrm>
                <a:off x="2061425" y="1983075"/>
                <a:ext cx="1744975" cy="1744825"/>
              </a:xfrm>
              <a:custGeom>
                <a:rect b="b" l="l" r="r" t="t"/>
                <a:pathLst>
                  <a:path extrusionOk="0" h="69793" w="69799">
                    <a:moveTo>
                      <a:pt x="34896" y="1"/>
                    </a:moveTo>
                    <a:cubicBezTo>
                      <a:pt x="15633" y="1"/>
                      <a:pt x="0" y="15633"/>
                      <a:pt x="0" y="34897"/>
                    </a:cubicBezTo>
                    <a:cubicBezTo>
                      <a:pt x="0" y="54160"/>
                      <a:pt x="15633" y="69793"/>
                      <a:pt x="34896" y="69793"/>
                    </a:cubicBezTo>
                    <a:lnTo>
                      <a:pt x="69799" y="69793"/>
                    </a:lnTo>
                    <a:lnTo>
                      <a:pt x="69799" y="1"/>
                    </a:lnTo>
                    <a:close/>
                  </a:path>
                </a:pathLst>
              </a:custGeom>
              <a:solidFill>
                <a:srgbClr val="A25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313"/>
              <p:cNvSpPr/>
              <p:nvPr/>
            </p:nvSpPr>
            <p:spPr>
              <a:xfrm>
                <a:off x="2061425" y="238125"/>
                <a:ext cx="1744975" cy="1744975"/>
              </a:xfrm>
              <a:custGeom>
                <a:rect b="b" l="l" r="r" t="t"/>
                <a:pathLst>
                  <a:path extrusionOk="0" h="69799" w="69799">
                    <a:moveTo>
                      <a:pt x="34896" y="0"/>
                    </a:moveTo>
                    <a:cubicBezTo>
                      <a:pt x="15633" y="0"/>
                      <a:pt x="0" y="15632"/>
                      <a:pt x="0" y="34896"/>
                    </a:cubicBezTo>
                    <a:cubicBezTo>
                      <a:pt x="0" y="54160"/>
                      <a:pt x="15633" y="69799"/>
                      <a:pt x="34896" y="69799"/>
                    </a:cubicBezTo>
                    <a:lnTo>
                      <a:pt x="69799" y="69799"/>
                    </a:lnTo>
                    <a:lnTo>
                      <a:pt x="69799" y="0"/>
                    </a:lnTo>
                    <a:close/>
                  </a:path>
                </a:pathLst>
              </a:custGeom>
              <a:solidFill>
                <a:srgbClr val="F24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313"/>
              <p:cNvSpPr/>
              <p:nvPr/>
            </p:nvSpPr>
            <p:spPr>
              <a:xfrm>
                <a:off x="3806375" y="238125"/>
                <a:ext cx="1744825" cy="1744975"/>
              </a:xfrm>
              <a:custGeom>
                <a:rect b="b" l="l" r="r" t="t"/>
                <a:pathLst>
                  <a:path extrusionOk="0" h="69799" w="69793">
                    <a:moveTo>
                      <a:pt x="1" y="0"/>
                    </a:moveTo>
                    <a:lnTo>
                      <a:pt x="1" y="69799"/>
                    </a:lnTo>
                    <a:lnTo>
                      <a:pt x="34897" y="69799"/>
                    </a:lnTo>
                    <a:cubicBezTo>
                      <a:pt x="54161" y="69799"/>
                      <a:pt x="69793" y="54160"/>
                      <a:pt x="69793" y="34896"/>
                    </a:cubicBezTo>
                    <a:cubicBezTo>
                      <a:pt x="69793" y="15632"/>
                      <a:pt x="54161" y="0"/>
                      <a:pt x="34897" y="0"/>
                    </a:cubicBezTo>
                    <a:close/>
                  </a:path>
                </a:pathLst>
              </a:custGeom>
              <a:solidFill>
                <a:srgbClr val="FF7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313"/>
              <p:cNvSpPr/>
              <p:nvPr/>
            </p:nvSpPr>
            <p:spPr>
              <a:xfrm>
                <a:off x="3806375" y="1983075"/>
                <a:ext cx="1744825" cy="1744825"/>
              </a:xfrm>
              <a:custGeom>
                <a:rect b="b" l="l" r="r" t="t"/>
                <a:pathLst>
                  <a:path extrusionOk="0" h="69793" w="69793">
                    <a:moveTo>
                      <a:pt x="34897" y="1"/>
                    </a:moveTo>
                    <a:cubicBezTo>
                      <a:pt x="15633" y="1"/>
                      <a:pt x="1" y="15633"/>
                      <a:pt x="1" y="34897"/>
                    </a:cubicBezTo>
                    <a:cubicBezTo>
                      <a:pt x="1" y="54160"/>
                      <a:pt x="15633" y="69793"/>
                      <a:pt x="34897" y="69793"/>
                    </a:cubicBezTo>
                    <a:cubicBezTo>
                      <a:pt x="54161" y="69793"/>
                      <a:pt x="69793" y="54160"/>
                      <a:pt x="69793" y="34897"/>
                    </a:cubicBezTo>
                    <a:cubicBezTo>
                      <a:pt x="69793" y="15633"/>
                      <a:pt x="54161" y="1"/>
                      <a:pt x="34897" y="1"/>
                    </a:cubicBezTo>
                    <a:close/>
                  </a:path>
                </a:pathLst>
              </a:custGeom>
              <a:solidFill>
                <a:srgbClr val="1ABC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56" name="Google Shape;5456;p313"/>
          <p:cNvSpPr txBox="1"/>
          <p:nvPr>
            <p:ph idx="9" type="title"/>
          </p:nvPr>
        </p:nvSpPr>
        <p:spPr>
          <a:xfrm>
            <a:off x="6798725" y="33526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57" name="Google Shape;5457;p313"/>
          <p:cNvSpPr txBox="1"/>
          <p:nvPr>
            <p:ph idx="13" type="title"/>
          </p:nvPr>
        </p:nvSpPr>
        <p:spPr>
          <a:xfrm>
            <a:off x="6798725" y="35861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Activity-Mentimeter-3Steps">
  <p:cSld name="TITLE_1_1_1_1_1_2_1_1">
    <p:bg>
      <p:bgPr>
        <a:blipFill>
          <a:blip r:embed="rId2">
            <a:alphaModFix/>
          </a:blip>
          <a:stretch>
            <a:fillRect/>
          </a:stretch>
        </a:blipFill>
      </p:bgPr>
    </p:bg>
    <p:spTree>
      <p:nvGrpSpPr>
        <p:cNvPr id="5458" name="Shape 5458"/>
        <p:cNvGrpSpPr/>
        <p:nvPr/>
      </p:nvGrpSpPr>
      <p:grpSpPr>
        <a:xfrm>
          <a:off x="0" y="0"/>
          <a:ext cx="0" cy="0"/>
          <a:chOff x="0" y="0"/>
          <a:chExt cx="0" cy="0"/>
        </a:xfrm>
      </p:grpSpPr>
      <p:sp>
        <p:nvSpPr>
          <p:cNvPr id="5459" name="Google Shape;5459;p314"/>
          <p:cNvSpPr txBox="1"/>
          <p:nvPr>
            <p:ph type="title"/>
          </p:nvPr>
        </p:nvSpPr>
        <p:spPr>
          <a:xfrm>
            <a:off x="280800" y="1977980"/>
            <a:ext cx="7727400" cy="65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2000"/>
              <a:buNone/>
              <a:defRPr sz="2000">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p:txBody>
      </p:sp>
      <p:sp>
        <p:nvSpPr>
          <p:cNvPr id="5460" name="Google Shape;5460;p314"/>
          <p:cNvSpPr txBox="1"/>
          <p:nvPr>
            <p:ph idx="2" type="title"/>
          </p:nvPr>
        </p:nvSpPr>
        <p:spPr>
          <a:xfrm>
            <a:off x="280800" y="33526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61" name="Google Shape;5461;p314"/>
          <p:cNvSpPr txBox="1"/>
          <p:nvPr>
            <p:ph idx="3" type="title"/>
          </p:nvPr>
        </p:nvSpPr>
        <p:spPr>
          <a:xfrm>
            <a:off x="280800" y="35861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62" name="Google Shape;5462;p314"/>
          <p:cNvSpPr txBox="1"/>
          <p:nvPr>
            <p:ph idx="4" type="title"/>
          </p:nvPr>
        </p:nvSpPr>
        <p:spPr>
          <a:xfrm>
            <a:off x="3162800" y="33526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63" name="Google Shape;5463;p314"/>
          <p:cNvSpPr txBox="1"/>
          <p:nvPr>
            <p:ph idx="5" type="title"/>
          </p:nvPr>
        </p:nvSpPr>
        <p:spPr>
          <a:xfrm>
            <a:off x="3162800" y="35861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64" name="Google Shape;5464;p314"/>
          <p:cNvSpPr txBox="1"/>
          <p:nvPr>
            <p:ph idx="6" type="title"/>
          </p:nvPr>
        </p:nvSpPr>
        <p:spPr>
          <a:xfrm>
            <a:off x="6119300" y="33526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65" name="Google Shape;5465;p314"/>
          <p:cNvSpPr txBox="1"/>
          <p:nvPr>
            <p:ph idx="7" type="title"/>
          </p:nvPr>
        </p:nvSpPr>
        <p:spPr>
          <a:xfrm>
            <a:off x="6119300" y="3586100"/>
            <a:ext cx="24039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66" name="Google Shape;5466;p314"/>
          <p:cNvSpPr txBox="1"/>
          <p:nvPr>
            <p:ph idx="8" type="title"/>
          </p:nvPr>
        </p:nvSpPr>
        <p:spPr>
          <a:xfrm>
            <a:off x="280800" y="760317"/>
            <a:ext cx="7727400" cy="65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4400"/>
              <a:buNone/>
              <a:defRPr b="1" sz="4400">
                <a:solidFill>
                  <a:schemeClr val="lt1"/>
                </a:solidFill>
              </a:defRPr>
            </a:lvl1pPr>
            <a:lvl2pPr lvl="1" rtl="0">
              <a:spcBef>
                <a:spcPts val="0"/>
              </a:spcBef>
              <a:spcAft>
                <a:spcPts val="0"/>
              </a:spcAft>
              <a:buClr>
                <a:schemeClr val="lt1"/>
              </a:buClr>
              <a:buSzPts val="4400"/>
              <a:buNone/>
              <a:defRPr b="1" sz="4400">
                <a:solidFill>
                  <a:schemeClr val="lt1"/>
                </a:solidFill>
              </a:defRPr>
            </a:lvl2pPr>
            <a:lvl3pPr lvl="2" rtl="0">
              <a:spcBef>
                <a:spcPts val="0"/>
              </a:spcBef>
              <a:spcAft>
                <a:spcPts val="0"/>
              </a:spcAft>
              <a:buClr>
                <a:schemeClr val="lt1"/>
              </a:buClr>
              <a:buSzPts val="4400"/>
              <a:buNone/>
              <a:defRPr b="1" sz="4400">
                <a:solidFill>
                  <a:schemeClr val="lt1"/>
                </a:solidFill>
              </a:defRPr>
            </a:lvl3pPr>
            <a:lvl4pPr lvl="3" rtl="0">
              <a:spcBef>
                <a:spcPts val="0"/>
              </a:spcBef>
              <a:spcAft>
                <a:spcPts val="0"/>
              </a:spcAft>
              <a:buClr>
                <a:schemeClr val="lt1"/>
              </a:buClr>
              <a:buSzPts val="4400"/>
              <a:buNone/>
              <a:defRPr b="1" sz="4400">
                <a:solidFill>
                  <a:schemeClr val="lt1"/>
                </a:solidFill>
              </a:defRPr>
            </a:lvl4pPr>
            <a:lvl5pPr lvl="4" rtl="0">
              <a:spcBef>
                <a:spcPts val="0"/>
              </a:spcBef>
              <a:spcAft>
                <a:spcPts val="0"/>
              </a:spcAft>
              <a:buClr>
                <a:schemeClr val="lt1"/>
              </a:buClr>
              <a:buSzPts val="4400"/>
              <a:buNone/>
              <a:defRPr b="1" sz="4400">
                <a:solidFill>
                  <a:schemeClr val="lt1"/>
                </a:solidFill>
              </a:defRPr>
            </a:lvl5pPr>
            <a:lvl6pPr lvl="5" rtl="0">
              <a:spcBef>
                <a:spcPts val="0"/>
              </a:spcBef>
              <a:spcAft>
                <a:spcPts val="0"/>
              </a:spcAft>
              <a:buClr>
                <a:schemeClr val="lt1"/>
              </a:buClr>
              <a:buSzPts val="4400"/>
              <a:buNone/>
              <a:defRPr b="1" sz="4400">
                <a:solidFill>
                  <a:schemeClr val="lt1"/>
                </a:solidFill>
              </a:defRPr>
            </a:lvl6pPr>
            <a:lvl7pPr lvl="6" rtl="0">
              <a:spcBef>
                <a:spcPts val="0"/>
              </a:spcBef>
              <a:spcAft>
                <a:spcPts val="0"/>
              </a:spcAft>
              <a:buClr>
                <a:schemeClr val="lt1"/>
              </a:buClr>
              <a:buSzPts val="4400"/>
              <a:buNone/>
              <a:defRPr b="1" sz="4400">
                <a:solidFill>
                  <a:schemeClr val="lt1"/>
                </a:solidFill>
              </a:defRPr>
            </a:lvl7pPr>
            <a:lvl8pPr lvl="7" rtl="0">
              <a:spcBef>
                <a:spcPts val="0"/>
              </a:spcBef>
              <a:spcAft>
                <a:spcPts val="0"/>
              </a:spcAft>
              <a:buClr>
                <a:schemeClr val="lt1"/>
              </a:buClr>
              <a:buSzPts val="4400"/>
              <a:buNone/>
              <a:defRPr b="1" sz="4400">
                <a:solidFill>
                  <a:schemeClr val="lt1"/>
                </a:solidFill>
              </a:defRPr>
            </a:lvl8pPr>
            <a:lvl9pPr lvl="8" rtl="0">
              <a:spcBef>
                <a:spcPts val="0"/>
              </a:spcBef>
              <a:spcAft>
                <a:spcPts val="0"/>
              </a:spcAft>
              <a:buClr>
                <a:schemeClr val="lt1"/>
              </a:buClr>
              <a:buSzPts val="4400"/>
              <a:buNone/>
              <a:defRPr b="1" sz="4400">
                <a:solidFill>
                  <a:schemeClr val="lt1"/>
                </a:solidFill>
              </a:defRPr>
            </a:lvl9pPr>
          </a:lstStyle>
          <a:p/>
        </p:txBody>
      </p:sp>
      <p:grpSp>
        <p:nvGrpSpPr>
          <p:cNvPr id="5467" name="Google Shape;5467;p314"/>
          <p:cNvGrpSpPr/>
          <p:nvPr/>
        </p:nvGrpSpPr>
        <p:grpSpPr>
          <a:xfrm>
            <a:off x="7577550" y="280225"/>
            <a:ext cx="1285650" cy="468600"/>
            <a:chOff x="7401150" y="228600"/>
            <a:chExt cx="1285650" cy="468600"/>
          </a:xfrm>
        </p:grpSpPr>
        <p:sp>
          <p:nvSpPr>
            <p:cNvPr id="5468" name="Google Shape;5468;p314"/>
            <p:cNvSpPr/>
            <p:nvPr/>
          </p:nvSpPr>
          <p:spPr>
            <a:xfrm>
              <a:off x="7410300" y="228600"/>
              <a:ext cx="1276500" cy="468600"/>
            </a:xfrm>
            <a:prstGeom prst="roundRect">
              <a:avLst>
                <a:gd fmla="val 6989" name="adj"/>
              </a:avLst>
            </a:prstGeom>
            <a:solidFill>
              <a:srgbClr val="000000"/>
            </a:solidFill>
            <a:ln cap="flat" cmpd="sng" w="9525">
              <a:solidFill>
                <a:srgbClr val="24292F"/>
              </a:solidFill>
              <a:prstDash val="solid"/>
              <a:miter lim="400000"/>
              <a:headEnd len="sm" w="sm" type="none"/>
              <a:tailEnd len="sm" w="sm" type="none"/>
            </a:ln>
          </p:spPr>
          <p:txBody>
            <a:bodyPr anchorCtr="0" anchor="ctr" bIns="91425" lIns="457200" spcFirstLastPara="1" rIns="91425" wrap="square" tIns="91425">
              <a:noAutofit/>
            </a:bodyPr>
            <a:lstStyle/>
            <a:p>
              <a:pPr indent="0" lvl="0" marL="0" rtl="0" algn="l">
                <a:spcBef>
                  <a:spcPts val="0"/>
                </a:spcBef>
                <a:spcAft>
                  <a:spcPts val="0"/>
                </a:spcAft>
                <a:buNone/>
              </a:pPr>
              <a:r>
                <a:rPr b="1" lang="en" sz="800">
                  <a:solidFill>
                    <a:srgbClr val="FFFFFF"/>
                  </a:solidFill>
                </a:rPr>
                <a:t>Activity in</a:t>
              </a:r>
              <a:endParaRPr b="1" sz="800">
                <a:solidFill>
                  <a:srgbClr val="FFFFFF"/>
                </a:solidFill>
              </a:endParaRPr>
            </a:p>
            <a:p>
              <a:pPr indent="0" lvl="0" marL="0" rtl="0" algn="l">
                <a:spcBef>
                  <a:spcPts val="0"/>
                </a:spcBef>
                <a:spcAft>
                  <a:spcPts val="0"/>
                </a:spcAft>
                <a:buNone/>
              </a:pPr>
              <a:r>
                <a:rPr b="1" lang="en" sz="800">
                  <a:solidFill>
                    <a:srgbClr val="FF80AB"/>
                  </a:solidFill>
                </a:rPr>
                <a:t>Mentimeter</a:t>
              </a:r>
              <a:endParaRPr sz="800">
                <a:solidFill>
                  <a:srgbClr val="FF80AB"/>
                </a:solidFill>
              </a:endParaRPr>
            </a:p>
          </p:txBody>
        </p:sp>
        <p:sp>
          <p:nvSpPr>
            <p:cNvPr id="5469" name="Google Shape;5469;p314"/>
            <p:cNvSpPr/>
            <p:nvPr/>
          </p:nvSpPr>
          <p:spPr>
            <a:xfrm flipH="1" rot="-5400000">
              <a:off x="7277700" y="453750"/>
              <a:ext cx="265200" cy="18300"/>
            </a:xfrm>
            <a:prstGeom prst="roundRect">
              <a:avLst>
                <a:gd fmla="val 50000" name="adj"/>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70" name="Google Shape;5470;p314"/>
            <p:cNvPicPr preferRelativeResize="0"/>
            <p:nvPr/>
          </p:nvPicPr>
          <p:blipFill>
            <a:blip r:embed="rId3">
              <a:alphaModFix/>
            </a:blip>
            <a:stretch>
              <a:fillRect/>
            </a:stretch>
          </p:blipFill>
          <p:spPr>
            <a:xfrm>
              <a:off x="7516064" y="352721"/>
              <a:ext cx="259202" cy="220357"/>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Section title left">
  <p:cSld name="Section title left_2">
    <p:spTree>
      <p:nvGrpSpPr>
        <p:cNvPr id="271" name="Shape 271"/>
        <p:cNvGrpSpPr/>
        <p:nvPr/>
      </p:nvGrpSpPr>
      <p:grpSpPr>
        <a:xfrm>
          <a:off x="0" y="0"/>
          <a:ext cx="0" cy="0"/>
          <a:chOff x="0" y="0"/>
          <a:chExt cx="0" cy="0"/>
        </a:xfrm>
      </p:grpSpPr>
      <p:sp>
        <p:nvSpPr>
          <p:cNvPr id="272" name="Google Shape;272;p32"/>
          <p:cNvSpPr/>
          <p:nvPr/>
        </p:nvSpPr>
        <p:spPr>
          <a:xfrm>
            <a:off x="512194" y="1885950"/>
            <a:ext cx="1371600" cy="1371600"/>
          </a:xfrm>
          <a:prstGeom prst="ellipse">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73" name="Google Shape;273;p32"/>
          <p:cNvSpPr txBox="1"/>
          <p:nvPr>
            <p:ph type="title"/>
          </p:nvPr>
        </p:nvSpPr>
        <p:spPr>
          <a:xfrm>
            <a:off x="2095119" y="2136970"/>
            <a:ext cx="6296400" cy="595200"/>
          </a:xfrm>
          <a:prstGeom prst="rect">
            <a:avLst/>
          </a:prstGeom>
          <a:noFill/>
          <a:ln>
            <a:noFill/>
          </a:ln>
        </p:spPr>
        <p:txBody>
          <a:bodyPr anchorCtr="0" anchor="b" bIns="17150" lIns="34275" spcFirstLastPara="1" rIns="34275" wrap="square" tIns="17150">
            <a:noAutofit/>
          </a:bodyPr>
          <a:lstStyle>
            <a:lvl1pPr lvl="0" marR="0" rtl="0">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274" name="Google Shape;274;p32"/>
          <p:cNvSpPr txBox="1"/>
          <p:nvPr>
            <p:ph idx="1" type="subTitle"/>
          </p:nvPr>
        </p:nvSpPr>
        <p:spPr>
          <a:xfrm>
            <a:off x="2090928" y="2686450"/>
            <a:ext cx="6300300" cy="32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Activity-Mentimeter-4Steps">
  <p:cSld name="TITLE_1_1_1_1_1_2_1_1_1">
    <p:bg>
      <p:bgPr>
        <a:blipFill>
          <a:blip r:embed="rId2">
            <a:alphaModFix/>
          </a:blip>
          <a:stretch>
            <a:fillRect/>
          </a:stretch>
        </a:blipFill>
      </p:bgPr>
    </p:bg>
    <p:spTree>
      <p:nvGrpSpPr>
        <p:cNvPr id="5471" name="Shape 5471"/>
        <p:cNvGrpSpPr/>
        <p:nvPr/>
      </p:nvGrpSpPr>
      <p:grpSpPr>
        <a:xfrm>
          <a:off x="0" y="0"/>
          <a:ext cx="0" cy="0"/>
          <a:chOff x="0" y="0"/>
          <a:chExt cx="0" cy="0"/>
        </a:xfrm>
      </p:grpSpPr>
      <p:sp>
        <p:nvSpPr>
          <p:cNvPr id="5472" name="Google Shape;5472;p315"/>
          <p:cNvSpPr txBox="1"/>
          <p:nvPr>
            <p:ph type="title"/>
          </p:nvPr>
        </p:nvSpPr>
        <p:spPr>
          <a:xfrm>
            <a:off x="280800" y="1977980"/>
            <a:ext cx="7727400" cy="65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2000"/>
              <a:buNone/>
              <a:defRPr sz="2000">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p:txBody>
      </p:sp>
      <p:sp>
        <p:nvSpPr>
          <p:cNvPr id="5473" name="Google Shape;5473;p315"/>
          <p:cNvSpPr txBox="1"/>
          <p:nvPr>
            <p:ph idx="2" type="title"/>
          </p:nvPr>
        </p:nvSpPr>
        <p:spPr>
          <a:xfrm>
            <a:off x="280800" y="760317"/>
            <a:ext cx="7727400" cy="65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4400"/>
              <a:buNone/>
              <a:defRPr b="1" sz="4400">
                <a:solidFill>
                  <a:schemeClr val="lt1"/>
                </a:solidFill>
              </a:defRPr>
            </a:lvl1pPr>
            <a:lvl2pPr lvl="1" rtl="0">
              <a:spcBef>
                <a:spcPts val="0"/>
              </a:spcBef>
              <a:spcAft>
                <a:spcPts val="0"/>
              </a:spcAft>
              <a:buClr>
                <a:schemeClr val="lt1"/>
              </a:buClr>
              <a:buSzPts val="4400"/>
              <a:buNone/>
              <a:defRPr b="1" sz="4400">
                <a:solidFill>
                  <a:schemeClr val="lt1"/>
                </a:solidFill>
              </a:defRPr>
            </a:lvl2pPr>
            <a:lvl3pPr lvl="2" rtl="0">
              <a:spcBef>
                <a:spcPts val="0"/>
              </a:spcBef>
              <a:spcAft>
                <a:spcPts val="0"/>
              </a:spcAft>
              <a:buClr>
                <a:schemeClr val="lt1"/>
              </a:buClr>
              <a:buSzPts val="4400"/>
              <a:buNone/>
              <a:defRPr b="1" sz="4400">
                <a:solidFill>
                  <a:schemeClr val="lt1"/>
                </a:solidFill>
              </a:defRPr>
            </a:lvl3pPr>
            <a:lvl4pPr lvl="3" rtl="0">
              <a:spcBef>
                <a:spcPts val="0"/>
              </a:spcBef>
              <a:spcAft>
                <a:spcPts val="0"/>
              </a:spcAft>
              <a:buClr>
                <a:schemeClr val="lt1"/>
              </a:buClr>
              <a:buSzPts val="4400"/>
              <a:buNone/>
              <a:defRPr b="1" sz="4400">
                <a:solidFill>
                  <a:schemeClr val="lt1"/>
                </a:solidFill>
              </a:defRPr>
            </a:lvl4pPr>
            <a:lvl5pPr lvl="4" rtl="0">
              <a:spcBef>
                <a:spcPts val="0"/>
              </a:spcBef>
              <a:spcAft>
                <a:spcPts val="0"/>
              </a:spcAft>
              <a:buClr>
                <a:schemeClr val="lt1"/>
              </a:buClr>
              <a:buSzPts val="4400"/>
              <a:buNone/>
              <a:defRPr b="1" sz="4400">
                <a:solidFill>
                  <a:schemeClr val="lt1"/>
                </a:solidFill>
              </a:defRPr>
            </a:lvl5pPr>
            <a:lvl6pPr lvl="5" rtl="0">
              <a:spcBef>
                <a:spcPts val="0"/>
              </a:spcBef>
              <a:spcAft>
                <a:spcPts val="0"/>
              </a:spcAft>
              <a:buClr>
                <a:schemeClr val="lt1"/>
              </a:buClr>
              <a:buSzPts val="4400"/>
              <a:buNone/>
              <a:defRPr b="1" sz="4400">
                <a:solidFill>
                  <a:schemeClr val="lt1"/>
                </a:solidFill>
              </a:defRPr>
            </a:lvl6pPr>
            <a:lvl7pPr lvl="6" rtl="0">
              <a:spcBef>
                <a:spcPts val="0"/>
              </a:spcBef>
              <a:spcAft>
                <a:spcPts val="0"/>
              </a:spcAft>
              <a:buClr>
                <a:schemeClr val="lt1"/>
              </a:buClr>
              <a:buSzPts val="4400"/>
              <a:buNone/>
              <a:defRPr b="1" sz="4400">
                <a:solidFill>
                  <a:schemeClr val="lt1"/>
                </a:solidFill>
              </a:defRPr>
            </a:lvl7pPr>
            <a:lvl8pPr lvl="7" rtl="0">
              <a:spcBef>
                <a:spcPts val="0"/>
              </a:spcBef>
              <a:spcAft>
                <a:spcPts val="0"/>
              </a:spcAft>
              <a:buClr>
                <a:schemeClr val="lt1"/>
              </a:buClr>
              <a:buSzPts val="4400"/>
              <a:buNone/>
              <a:defRPr b="1" sz="4400">
                <a:solidFill>
                  <a:schemeClr val="lt1"/>
                </a:solidFill>
              </a:defRPr>
            </a:lvl8pPr>
            <a:lvl9pPr lvl="8" rtl="0">
              <a:spcBef>
                <a:spcPts val="0"/>
              </a:spcBef>
              <a:spcAft>
                <a:spcPts val="0"/>
              </a:spcAft>
              <a:buClr>
                <a:schemeClr val="lt1"/>
              </a:buClr>
              <a:buSzPts val="4400"/>
              <a:buNone/>
              <a:defRPr b="1" sz="4400">
                <a:solidFill>
                  <a:schemeClr val="lt1"/>
                </a:solidFill>
              </a:defRPr>
            </a:lvl9pPr>
          </a:lstStyle>
          <a:p/>
        </p:txBody>
      </p:sp>
      <p:grpSp>
        <p:nvGrpSpPr>
          <p:cNvPr id="5474" name="Google Shape;5474;p315"/>
          <p:cNvGrpSpPr/>
          <p:nvPr/>
        </p:nvGrpSpPr>
        <p:grpSpPr>
          <a:xfrm>
            <a:off x="7577550" y="280225"/>
            <a:ext cx="1285650" cy="468600"/>
            <a:chOff x="7401150" y="228600"/>
            <a:chExt cx="1285650" cy="468600"/>
          </a:xfrm>
        </p:grpSpPr>
        <p:sp>
          <p:nvSpPr>
            <p:cNvPr id="5475" name="Google Shape;5475;p315"/>
            <p:cNvSpPr/>
            <p:nvPr/>
          </p:nvSpPr>
          <p:spPr>
            <a:xfrm>
              <a:off x="7410300" y="228600"/>
              <a:ext cx="1276500" cy="468600"/>
            </a:xfrm>
            <a:prstGeom prst="roundRect">
              <a:avLst>
                <a:gd fmla="val 6989" name="adj"/>
              </a:avLst>
            </a:prstGeom>
            <a:solidFill>
              <a:srgbClr val="000000"/>
            </a:solidFill>
            <a:ln cap="flat" cmpd="sng" w="9525">
              <a:solidFill>
                <a:srgbClr val="24292F"/>
              </a:solidFill>
              <a:prstDash val="solid"/>
              <a:miter lim="400000"/>
              <a:headEnd len="sm" w="sm" type="none"/>
              <a:tailEnd len="sm" w="sm" type="none"/>
            </a:ln>
          </p:spPr>
          <p:txBody>
            <a:bodyPr anchorCtr="0" anchor="ctr" bIns="91425" lIns="457200" spcFirstLastPara="1" rIns="91425" wrap="square" tIns="91425">
              <a:noAutofit/>
            </a:bodyPr>
            <a:lstStyle/>
            <a:p>
              <a:pPr indent="0" lvl="0" marL="0" rtl="0" algn="l">
                <a:spcBef>
                  <a:spcPts val="0"/>
                </a:spcBef>
                <a:spcAft>
                  <a:spcPts val="0"/>
                </a:spcAft>
                <a:buNone/>
              </a:pPr>
              <a:r>
                <a:rPr b="1" lang="en" sz="800">
                  <a:solidFill>
                    <a:srgbClr val="FFFFFF"/>
                  </a:solidFill>
                </a:rPr>
                <a:t>Activity in</a:t>
              </a:r>
              <a:endParaRPr b="1" sz="800">
                <a:solidFill>
                  <a:srgbClr val="FFFFFF"/>
                </a:solidFill>
              </a:endParaRPr>
            </a:p>
            <a:p>
              <a:pPr indent="0" lvl="0" marL="0" rtl="0" algn="l">
                <a:spcBef>
                  <a:spcPts val="0"/>
                </a:spcBef>
                <a:spcAft>
                  <a:spcPts val="0"/>
                </a:spcAft>
                <a:buNone/>
              </a:pPr>
              <a:r>
                <a:rPr b="1" lang="en" sz="800">
                  <a:solidFill>
                    <a:srgbClr val="FF80AB"/>
                  </a:solidFill>
                </a:rPr>
                <a:t>Mentimeter</a:t>
              </a:r>
              <a:endParaRPr sz="800">
                <a:solidFill>
                  <a:srgbClr val="FF80AB"/>
                </a:solidFill>
              </a:endParaRPr>
            </a:p>
          </p:txBody>
        </p:sp>
        <p:sp>
          <p:nvSpPr>
            <p:cNvPr id="5476" name="Google Shape;5476;p315"/>
            <p:cNvSpPr/>
            <p:nvPr/>
          </p:nvSpPr>
          <p:spPr>
            <a:xfrm flipH="1" rot="-5400000">
              <a:off x="7277700" y="453750"/>
              <a:ext cx="265200" cy="18300"/>
            </a:xfrm>
            <a:prstGeom prst="roundRect">
              <a:avLst>
                <a:gd fmla="val 50000" name="adj"/>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77" name="Google Shape;5477;p315"/>
            <p:cNvPicPr preferRelativeResize="0"/>
            <p:nvPr/>
          </p:nvPicPr>
          <p:blipFill>
            <a:blip r:embed="rId3">
              <a:alphaModFix/>
            </a:blip>
            <a:stretch>
              <a:fillRect/>
            </a:stretch>
          </p:blipFill>
          <p:spPr>
            <a:xfrm>
              <a:off x="7516064" y="352721"/>
              <a:ext cx="259202" cy="220357"/>
            </a:xfrm>
            <a:prstGeom prst="rect">
              <a:avLst/>
            </a:prstGeom>
            <a:noFill/>
            <a:ln>
              <a:noFill/>
            </a:ln>
          </p:spPr>
        </p:pic>
      </p:grpSp>
      <p:sp>
        <p:nvSpPr>
          <p:cNvPr id="5478" name="Google Shape;5478;p315"/>
          <p:cNvSpPr txBox="1"/>
          <p:nvPr>
            <p:ph idx="3" type="title"/>
          </p:nvPr>
        </p:nvSpPr>
        <p:spPr>
          <a:xfrm>
            <a:off x="280800" y="33526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79" name="Google Shape;5479;p315"/>
          <p:cNvSpPr txBox="1"/>
          <p:nvPr>
            <p:ph idx="4" type="title"/>
          </p:nvPr>
        </p:nvSpPr>
        <p:spPr>
          <a:xfrm>
            <a:off x="280800" y="35861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80" name="Google Shape;5480;p315"/>
          <p:cNvSpPr txBox="1"/>
          <p:nvPr>
            <p:ph idx="5" type="title"/>
          </p:nvPr>
        </p:nvSpPr>
        <p:spPr>
          <a:xfrm>
            <a:off x="2453442" y="33526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81" name="Google Shape;5481;p315"/>
          <p:cNvSpPr txBox="1"/>
          <p:nvPr>
            <p:ph idx="6" type="title"/>
          </p:nvPr>
        </p:nvSpPr>
        <p:spPr>
          <a:xfrm>
            <a:off x="2453450" y="35861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82" name="Google Shape;5482;p315"/>
          <p:cNvSpPr txBox="1"/>
          <p:nvPr>
            <p:ph idx="7" type="title"/>
          </p:nvPr>
        </p:nvSpPr>
        <p:spPr>
          <a:xfrm>
            <a:off x="4626083" y="33526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83" name="Google Shape;5483;p315"/>
          <p:cNvSpPr txBox="1"/>
          <p:nvPr>
            <p:ph idx="8" type="title"/>
          </p:nvPr>
        </p:nvSpPr>
        <p:spPr>
          <a:xfrm>
            <a:off x="4626089" y="35861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84" name="Google Shape;5484;p315"/>
          <p:cNvSpPr txBox="1"/>
          <p:nvPr>
            <p:ph idx="9" type="title"/>
          </p:nvPr>
        </p:nvSpPr>
        <p:spPr>
          <a:xfrm>
            <a:off x="6798725" y="33526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400"/>
              <a:buNone/>
              <a:defRPr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5485" name="Google Shape;5485;p315"/>
          <p:cNvSpPr txBox="1"/>
          <p:nvPr>
            <p:ph idx="13" type="title"/>
          </p:nvPr>
        </p:nvSpPr>
        <p:spPr>
          <a:xfrm>
            <a:off x="6798725" y="3586100"/>
            <a:ext cx="1940400" cy="1992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2"/>
              </a:buClr>
              <a:buSzPts val="1400"/>
              <a:buNone/>
              <a:defRPr>
                <a:solidFill>
                  <a:schemeClr val="lt2"/>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Blank-Light">
  <p:cSld name="TITLE_1_1_1_1_1_1">
    <p:bg>
      <p:bgPr>
        <a:solidFill>
          <a:schemeClr val="lt1"/>
        </a:solidFill>
      </p:bgPr>
    </p:bg>
    <p:spTree>
      <p:nvGrpSpPr>
        <p:cNvPr id="5486" name="Shape 5486"/>
        <p:cNvGrpSpPr/>
        <p:nvPr/>
      </p:nvGrpSpPr>
      <p:grpSpPr>
        <a:xfrm>
          <a:off x="0" y="0"/>
          <a:ext cx="0" cy="0"/>
          <a:chOff x="0" y="0"/>
          <a:chExt cx="0" cy="0"/>
        </a:xfrm>
      </p:grpSpPr>
      <p:sp>
        <p:nvSpPr>
          <p:cNvPr id="5487" name="Google Shape;5487;p316"/>
          <p:cNvSpPr/>
          <p:nvPr/>
        </p:nvSpPr>
        <p:spPr>
          <a:xfrm>
            <a:off x="-852675" y="1512800"/>
            <a:ext cx="528000" cy="528000"/>
          </a:xfrm>
          <a:prstGeom prst="rect">
            <a:avLst/>
          </a:prstGeom>
          <a:solidFill>
            <a:srgbClr val="8B949E">
              <a:alpha val="39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Agenda-5-items">
  <p:cSld name="TITLE_1_1_1_1_1_1_6">
    <p:bg>
      <p:bgPr>
        <a:solidFill>
          <a:schemeClr val="lt1"/>
        </a:solidFill>
      </p:bgPr>
    </p:bg>
    <p:spTree>
      <p:nvGrpSpPr>
        <p:cNvPr id="5488" name="Shape 5488"/>
        <p:cNvGrpSpPr/>
        <p:nvPr/>
      </p:nvGrpSpPr>
      <p:grpSpPr>
        <a:xfrm>
          <a:off x="0" y="0"/>
          <a:ext cx="0" cy="0"/>
          <a:chOff x="0" y="0"/>
          <a:chExt cx="0" cy="0"/>
        </a:xfrm>
      </p:grpSpPr>
      <p:sp>
        <p:nvSpPr>
          <p:cNvPr id="5489" name="Google Shape;5489;p317"/>
          <p:cNvSpPr/>
          <p:nvPr/>
        </p:nvSpPr>
        <p:spPr>
          <a:xfrm>
            <a:off x="0" y="0"/>
            <a:ext cx="3543600" cy="5143500"/>
          </a:xfrm>
          <a:prstGeom prst="rect">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490" name="Google Shape;5490;p317"/>
          <p:cNvPicPr preferRelativeResize="0"/>
          <p:nvPr/>
        </p:nvPicPr>
        <p:blipFill rotWithShape="1">
          <a:blip r:embed="rId2">
            <a:alphaModFix/>
          </a:blip>
          <a:srcRect b="0" l="0" r="0" t="0"/>
          <a:stretch/>
        </p:blipFill>
        <p:spPr>
          <a:xfrm>
            <a:off x="280802" y="0"/>
            <a:ext cx="3263223" cy="5143500"/>
          </a:xfrm>
          <a:prstGeom prst="rect">
            <a:avLst/>
          </a:prstGeom>
          <a:noFill/>
          <a:ln>
            <a:noFill/>
          </a:ln>
        </p:spPr>
      </p:pic>
      <p:sp>
        <p:nvSpPr>
          <p:cNvPr id="5491" name="Google Shape;5491;p317"/>
          <p:cNvSpPr txBox="1"/>
          <p:nvPr>
            <p:ph type="title"/>
          </p:nvPr>
        </p:nvSpPr>
        <p:spPr>
          <a:xfrm>
            <a:off x="269850" y="599125"/>
            <a:ext cx="29844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spcBef>
                <a:spcPts val="0"/>
              </a:spcBef>
              <a:spcAft>
                <a:spcPts val="0"/>
              </a:spcAft>
              <a:buClr>
                <a:schemeClr val="lt1"/>
              </a:buClr>
              <a:buSzPts val="4400"/>
              <a:buNone/>
              <a:defRPr sz="4400">
                <a:solidFill>
                  <a:schemeClr val="lt1"/>
                </a:solidFill>
              </a:defRPr>
            </a:lvl2pPr>
            <a:lvl3pPr lvl="2" rtl="0">
              <a:spcBef>
                <a:spcPts val="0"/>
              </a:spcBef>
              <a:spcAft>
                <a:spcPts val="0"/>
              </a:spcAft>
              <a:buClr>
                <a:schemeClr val="lt1"/>
              </a:buClr>
              <a:buSzPts val="4400"/>
              <a:buNone/>
              <a:defRPr sz="4400">
                <a:solidFill>
                  <a:schemeClr val="lt1"/>
                </a:solidFill>
              </a:defRPr>
            </a:lvl3pPr>
            <a:lvl4pPr lvl="3" rtl="0">
              <a:spcBef>
                <a:spcPts val="0"/>
              </a:spcBef>
              <a:spcAft>
                <a:spcPts val="0"/>
              </a:spcAft>
              <a:buClr>
                <a:schemeClr val="lt1"/>
              </a:buClr>
              <a:buSzPts val="4400"/>
              <a:buNone/>
              <a:defRPr sz="4400">
                <a:solidFill>
                  <a:schemeClr val="lt1"/>
                </a:solidFill>
              </a:defRPr>
            </a:lvl4pPr>
            <a:lvl5pPr lvl="4" rtl="0">
              <a:spcBef>
                <a:spcPts val="0"/>
              </a:spcBef>
              <a:spcAft>
                <a:spcPts val="0"/>
              </a:spcAft>
              <a:buClr>
                <a:schemeClr val="lt1"/>
              </a:buClr>
              <a:buSzPts val="4400"/>
              <a:buNone/>
              <a:defRPr sz="4400">
                <a:solidFill>
                  <a:schemeClr val="lt1"/>
                </a:solidFill>
              </a:defRPr>
            </a:lvl5pPr>
            <a:lvl6pPr lvl="5" rtl="0">
              <a:spcBef>
                <a:spcPts val="0"/>
              </a:spcBef>
              <a:spcAft>
                <a:spcPts val="0"/>
              </a:spcAft>
              <a:buClr>
                <a:schemeClr val="lt1"/>
              </a:buClr>
              <a:buSzPts val="4400"/>
              <a:buNone/>
              <a:defRPr sz="4400">
                <a:solidFill>
                  <a:schemeClr val="lt1"/>
                </a:solidFill>
              </a:defRPr>
            </a:lvl6pPr>
            <a:lvl7pPr lvl="6" rtl="0">
              <a:spcBef>
                <a:spcPts val="0"/>
              </a:spcBef>
              <a:spcAft>
                <a:spcPts val="0"/>
              </a:spcAft>
              <a:buClr>
                <a:schemeClr val="lt1"/>
              </a:buClr>
              <a:buSzPts val="4400"/>
              <a:buNone/>
              <a:defRPr sz="4400">
                <a:solidFill>
                  <a:schemeClr val="lt1"/>
                </a:solidFill>
              </a:defRPr>
            </a:lvl7pPr>
            <a:lvl8pPr lvl="7" rtl="0">
              <a:spcBef>
                <a:spcPts val="0"/>
              </a:spcBef>
              <a:spcAft>
                <a:spcPts val="0"/>
              </a:spcAft>
              <a:buClr>
                <a:schemeClr val="lt1"/>
              </a:buClr>
              <a:buSzPts val="4400"/>
              <a:buNone/>
              <a:defRPr sz="4400">
                <a:solidFill>
                  <a:schemeClr val="lt1"/>
                </a:solidFill>
              </a:defRPr>
            </a:lvl8pPr>
            <a:lvl9pPr lvl="8" rtl="0">
              <a:spcBef>
                <a:spcPts val="0"/>
              </a:spcBef>
              <a:spcAft>
                <a:spcPts val="0"/>
              </a:spcAft>
              <a:buClr>
                <a:schemeClr val="lt1"/>
              </a:buClr>
              <a:buSzPts val="4400"/>
              <a:buNone/>
              <a:defRPr sz="4400">
                <a:solidFill>
                  <a:schemeClr val="lt1"/>
                </a:solidFill>
              </a:defRPr>
            </a:lvl9pPr>
          </a:lstStyle>
          <a:p/>
        </p:txBody>
      </p:sp>
      <p:sp>
        <p:nvSpPr>
          <p:cNvPr id="5492" name="Google Shape;5492;p317"/>
          <p:cNvSpPr txBox="1"/>
          <p:nvPr>
            <p:ph idx="2" type="title"/>
          </p:nvPr>
        </p:nvSpPr>
        <p:spPr>
          <a:xfrm>
            <a:off x="269850" y="2444350"/>
            <a:ext cx="29844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None/>
              <a:defRPr>
                <a:solidFill>
                  <a:schemeClr val="lt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93" name="Google Shape;5493;p317"/>
          <p:cNvSpPr txBox="1"/>
          <p:nvPr>
            <p:ph idx="3" type="title"/>
          </p:nvPr>
        </p:nvSpPr>
        <p:spPr>
          <a:xfrm>
            <a:off x="4982275" y="4412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94" name="Google Shape;5494;p317"/>
          <p:cNvSpPr txBox="1"/>
          <p:nvPr>
            <p:ph idx="4" type="title"/>
          </p:nvPr>
        </p:nvSpPr>
        <p:spPr>
          <a:xfrm>
            <a:off x="4982275" y="7356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495" name="Google Shape;5495;p317"/>
          <p:cNvSpPr txBox="1"/>
          <p:nvPr>
            <p:ph idx="5" type="title"/>
          </p:nvPr>
        </p:nvSpPr>
        <p:spPr>
          <a:xfrm>
            <a:off x="4982275" y="135649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96" name="Google Shape;5496;p317"/>
          <p:cNvSpPr txBox="1"/>
          <p:nvPr>
            <p:ph idx="6" type="title"/>
          </p:nvPr>
        </p:nvSpPr>
        <p:spPr>
          <a:xfrm>
            <a:off x="4982275" y="165085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497" name="Google Shape;5497;p317"/>
          <p:cNvSpPr txBox="1"/>
          <p:nvPr>
            <p:ph idx="7" type="title"/>
          </p:nvPr>
        </p:nvSpPr>
        <p:spPr>
          <a:xfrm>
            <a:off x="4982275" y="2224058"/>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98" name="Google Shape;5498;p317"/>
          <p:cNvSpPr txBox="1"/>
          <p:nvPr>
            <p:ph idx="8" type="title"/>
          </p:nvPr>
        </p:nvSpPr>
        <p:spPr>
          <a:xfrm>
            <a:off x="4982275" y="2518417"/>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499" name="Google Shape;5499;p317"/>
          <p:cNvSpPr txBox="1"/>
          <p:nvPr>
            <p:ph idx="9" type="title"/>
          </p:nvPr>
        </p:nvSpPr>
        <p:spPr>
          <a:xfrm>
            <a:off x="4982275" y="3063008"/>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00" name="Google Shape;5500;p317"/>
          <p:cNvSpPr txBox="1"/>
          <p:nvPr>
            <p:ph idx="13" type="title"/>
          </p:nvPr>
        </p:nvSpPr>
        <p:spPr>
          <a:xfrm>
            <a:off x="4982275" y="3357367"/>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501" name="Google Shape;5501;p317"/>
          <p:cNvSpPr txBox="1"/>
          <p:nvPr>
            <p:ph idx="14" type="title"/>
          </p:nvPr>
        </p:nvSpPr>
        <p:spPr>
          <a:xfrm>
            <a:off x="4982275" y="39476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02" name="Google Shape;5502;p317"/>
          <p:cNvSpPr txBox="1"/>
          <p:nvPr>
            <p:ph idx="15" type="title"/>
          </p:nvPr>
        </p:nvSpPr>
        <p:spPr>
          <a:xfrm>
            <a:off x="4982275" y="42420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grpSp>
        <p:nvGrpSpPr>
          <p:cNvPr id="5503" name="Google Shape;5503;p317"/>
          <p:cNvGrpSpPr/>
          <p:nvPr/>
        </p:nvGrpSpPr>
        <p:grpSpPr>
          <a:xfrm>
            <a:off x="4048375" y="365069"/>
            <a:ext cx="686100" cy="686100"/>
            <a:chOff x="3972175" y="333700"/>
            <a:chExt cx="686100" cy="686100"/>
          </a:xfrm>
        </p:grpSpPr>
        <p:sp>
          <p:nvSpPr>
            <p:cNvPr id="5504" name="Google Shape;5504;p317"/>
            <p:cNvSpPr/>
            <p:nvPr/>
          </p:nvSpPr>
          <p:spPr>
            <a:xfrm>
              <a:off x="3972175" y="333700"/>
              <a:ext cx="686100" cy="6861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5" name="Google Shape;5505;p317"/>
            <p:cNvSpPr/>
            <p:nvPr/>
          </p:nvSpPr>
          <p:spPr>
            <a:xfrm>
              <a:off x="3991700" y="3532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6" name="Google Shape;5506;p317"/>
          <p:cNvGrpSpPr/>
          <p:nvPr/>
        </p:nvGrpSpPr>
        <p:grpSpPr>
          <a:xfrm>
            <a:off x="4048375" y="1241669"/>
            <a:ext cx="686100" cy="686100"/>
            <a:chOff x="3972175" y="1172200"/>
            <a:chExt cx="686100" cy="686100"/>
          </a:xfrm>
        </p:grpSpPr>
        <p:sp>
          <p:nvSpPr>
            <p:cNvPr id="5507" name="Google Shape;5507;p317"/>
            <p:cNvSpPr/>
            <p:nvPr/>
          </p:nvSpPr>
          <p:spPr>
            <a:xfrm>
              <a:off x="3972175" y="1172200"/>
              <a:ext cx="686100" cy="6861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8" name="Google Shape;5508;p317"/>
            <p:cNvSpPr/>
            <p:nvPr/>
          </p:nvSpPr>
          <p:spPr>
            <a:xfrm>
              <a:off x="3991700" y="11917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9" name="Google Shape;5509;p317"/>
          <p:cNvGrpSpPr/>
          <p:nvPr/>
        </p:nvGrpSpPr>
        <p:grpSpPr>
          <a:xfrm>
            <a:off x="4048375" y="2118269"/>
            <a:ext cx="686100" cy="686100"/>
            <a:chOff x="3972175" y="2010700"/>
            <a:chExt cx="686100" cy="686100"/>
          </a:xfrm>
        </p:grpSpPr>
        <p:sp>
          <p:nvSpPr>
            <p:cNvPr id="5510" name="Google Shape;5510;p317"/>
            <p:cNvSpPr/>
            <p:nvPr/>
          </p:nvSpPr>
          <p:spPr>
            <a:xfrm>
              <a:off x="3972175" y="2010700"/>
              <a:ext cx="686100" cy="6861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1" name="Google Shape;5511;p317"/>
            <p:cNvSpPr/>
            <p:nvPr/>
          </p:nvSpPr>
          <p:spPr>
            <a:xfrm>
              <a:off x="3991700" y="20302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12" name="Google Shape;5512;p317"/>
          <p:cNvGrpSpPr/>
          <p:nvPr/>
        </p:nvGrpSpPr>
        <p:grpSpPr>
          <a:xfrm>
            <a:off x="4048375" y="2994869"/>
            <a:ext cx="686100" cy="686100"/>
            <a:chOff x="3972175" y="2849200"/>
            <a:chExt cx="686100" cy="686100"/>
          </a:xfrm>
        </p:grpSpPr>
        <p:sp>
          <p:nvSpPr>
            <p:cNvPr id="5513" name="Google Shape;5513;p317"/>
            <p:cNvSpPr/>
            <p:nvPr/>
          </p:nvSpPr>
          <p:spPr>
            <a:xfrm>
              <a:off x="3972175" y="2849200"/>
              <a:ext cx="686100" cy="6861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317"/>
            <p:cNvSpPr/>
            <p:nvPr/>
          </p:nvSpPr>
          <p:spPr>
            <a:xfrm>
              <a:off x="3991700" y="28687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15" name="Google Shape;5515;p317"/>
          <p:cNvGrpSpPr/>
          <p:nvPr/>
        </p:nvGrpSpPr>
        <p:grpSpPr>
          <a:xfrm>
            <a:off x="4048375" y="3871469"/>
            <a:ext cx="686100" cy="686100"/>
            <a:chOff x="3972175" y="3840100"/>
            <a:chExt cx="686100" cy="686100"/>
          </a:xfrm>
        </p:grpSpPr>
        <p:sp>
          <p:nvSpPr>
            <p:cNvPr id="5516" name="Google Shape;5516;p317"/>
            <p:cNvSpPr/>
            <p:nvPr/>
          </p:nvSpPr>
          <p:spPr>
            <a:xfrm>
              <a:off x="3972175" y="3840100"/>
              <a:ext cx="686100" cy="6861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317"/>
            <p:cNvSpPr/>
            <p:nvPr/>
          </p:nvSpPr>
          <p:spPr>
            <a:xfrm>
              <a:off x="3991700" y="38596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Agenda-4-items">
  <p:cSld name="TITLE_1_1_1_1_1_1_6_1">
    <p:bg>
      <p:bgPr>
        <a:solidFill>
          <a:schemeClr val="lt1"/>
        </a:solidFill>
      </p:bgPr>
    </p:bg>
    <p:spTree>
      <p:nvGrpSpPr>
        <p:cNvPr id="5518" name="Shape 5518"/>
        <p:cNvGrpSpPr/>
        <p:nvPr/>
      </p:nvGrpSpPr>
      <p:grpSpPr>
        <a:xfrm>
          <a:off x="0" y="0"/>
          <a:ext cx="0" cy="0"/>
          <a:chOff x="0" y="0"/>
          <a:chExt cx="0" cy="0"/>
        </a:xfrm>
      </p:grpSpPr>
      <p:sp>
        <p:nvSpPr>
          <p:cNvPr id="5519" name="Google Shape;5519;p318"/>
          <p:cNvSpPr/>
          <p:nvPr/>
        </p:nvSpPr>
        <p:spPr>
          <a:xfrm>
            <a:off x="0" y="0"/>
            <a:ext cx="3543600" cy="5143500"/>
          </a:xfrm>
          <a:prstGeom prst="rect">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520" name="Google Shape;5520;p318"/>
          <p:cNvPicPr preferRelativeResize="0"/>
          <p:nvPr/>
        </p:nvPicPr>
        <p:blipFill rotWithShape="1">
          <a:blip r:embed="rId2">
            <a:alphaModFix/>
          </a:blip>
          <a:srcRect b="0" l="0" r="0" t="0"/>
          <a:stretch/>
        </p:blipFill>
        <p:spPr>
          <a:xfrm>
            <a:off x="280802" y="0"/>
            <a:ext cx="3263223" cy="5143500"/>
          </a:xfrm>
          <a:prstGeom prst="rect">
            <a:avLst/>
          </a:prstGeom>
          <a:noFill/>
          <a:ln>
            <a:noFill/>
          </a:ln>
        </p:spPr>
      </p:pic>
      <p:sp>
        <p:nvSpPr>
          <p:cNvPr id="5521" name="Google Shape;5521;p318"/>
          <p:cNvSpPr txBox="1"/>
          <p:nvPr>
            <p:ph type="title"/>
          </p:nvPr>
        </p:nvSpPr>
        <p:spPr>
          <a:xfrm>
            <a:off x="269850" y="599125"/>
            <a:ext cx="29844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spcBef>
                <a:spcPts val="0"/>
              </a:spcBef>
              <a:spcAft>
                <a:spcPts val="0"/>
              </a:spcAft>
              <a:buClr>
                <a:schemeClr val="lt1"/>
              </a:buClr>
              <a:buSzPts val="4400"/>
              <a:buNone/>
              <a:defRPr sz="4400">
                <a:solidFill>
                  <a:schemeClr val="lt1"/>
                </a:solidFill>
              </a:defRPr>
            </a:lvl2pPr>
            <a:lvl3pPr lvl="2" rtl="0">
              <a:spcBef>
                <a:spcPts val="0"/>
              </a:spcBef>
              <a:spcAft>
                <a:spcPts val="0"/>
              </a:spcAft>
              <a:buClr>
                <a:schemeClr val="lt1"/>
              </a:buClr>
              <a:buSzPts val="4400"/>
              <a:buNone/>
              <a:defRPr sz="4400">
                <a:solidFill>
                  <a:schemeClr val="lt1"/>
                </a:solidFill>
              </a:defRPr>
            </a:lvl3pPr>
            <a:lvl4pPr lvl="3" rtl="0">
              <a:spcBef>
                <a:spcPts val="0"/>
              </a:spcBef>
              <a:spcAft>
                <a:spcPts val="0"/>
              </a:spcAft>
              <a:buClr>
                <a:schemeClr val="lt1"/>
              </a:buClr>
              <a:buSzPts val="4400"/>
              <a:buNone/>
              <a:defRPr sz="4400">
                <a:solidFill>
                  <a:schemeClr val="lt1"/>
                </a:solidFill>
              </a:defRPr>
            </a:lvl4pPr>
            <a:lvl5pPr lvl="4" rtl="0">
              <a:spcBef>
                <a:spcPts val="0"/>
              </a:spcBef>
              <a:spcAft>
                <a:spcPts val="0"/>
              </a:spcAft>
              <a:buClr>
                <a:schemeClr val="lt1"/>
              </a:buClr>
              <a:buSzPts val="4400"/>
              <a:buNone/>
              <a:defRPr sz="4400">
                <a:solidFill>
                  <a:schemeClr val="lt1"/>
                </a:solidFill>
              </a:defRPr>
            </a:lvl5pPr>
            <a:lvl6pPr lvl="5" rtl="0">
              <a:spcBef>
                <a:spcPts val="0"/>
              </a:spcBef>
              <a:spcAft>
                <a:spcPts val="0"/>
              </a:spcAft>
              <a:buClr>
                <a:schemeClr val="lt1"/>
              </a:buClr>
              <a:buSzPts val="4400"/>
              <a:buNone/>
              <a:defRPr sz="4400">
                <a:solidFill>
                  <a:schemeClr val="lt1"/>
                </a:solidFill>
              </a:defRPr>
            </a:lvl6pPr>
            <a:lvl7pPr lvl="6" rtl="0">
              <a:spcBef>
                <a:spcPts val="0"/>
              </a:spcBef>
              <a:spcAft>
                <a:spcPts val="0"/>
              </a:spcAft>
              <a:buClr>
                <a:schemeClr val="lt1"/>
              </a:buClr>
              <a:buSzPts val="4400"/>
              <a:buNone/>
              <a:defRPr sz="4400">
                <a:solidFill>
                  <a:schemeClr val="lt1"/>
                </a:solidFill>
              </a:defRPr>
            </a:lvl7pPr>
            <a:lvl8pPr lvl="7" rtl="0">
              <a:spcBef>
                <a:spcPts val="0"/>
              </a:spcBef>
              <a:spcAft>
                <a:spcPts val="0"/>
              </a:spcAft>
              <a:buClr>
                <a:schemeClr val="lt1"/>
              </a:buClr>
              <a:buSzPts val="4400"/>
              <a:buNone/>
              <a:defRPr sz="4400">
                <a:solidFill>
                  <a:schemeClr val="lt1"/>
                </a:solidFill>
              </a:defRPr>
            </a:lvl8pPr>
            <a:lvl9pPr lvl="8" rtl="0">
              <a:spcBef>
                <a:spcPts val="0"/>
              </a:spcBef>
              <a:spcAft>
                <a:spcPts val="0"/>
              </a:spcAft>
              <a:buClr>
                <a:schemeClr val="lt1"/>
              </a:buClr>
              <a:buSzPts val="4400"/>
              <a:buNone/>
              <a:defRPr sz="4400">
                <a:solidFill>
                  <a:schemeClr val="lt1"/>
                </a:solidFill>
              </a:defRPr>
            </a:lvl9pPr>
          </a:lstStyle>
          <a:p/>
        </p:txBody>
      </p:sp>
      <p:sp>
        <p:nvSpPr>
          <p:cNvPr id="5522" name="Google Shape;5522;p318"/>
          <p:cNvSpPr txBox="1"/>
          <p:nvPr>
            <p:ph idx="2" type="title"/>
          </p:nvPr>
        </p:nvSpPr>
        <p:spPr>
          <a:xfrm>
            <a:off x="269850" y="2444350"/>
            <a:ext cx="29844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None/>
              <a:defRPr>
                <a:solidFill>
                  <a:schemeClr val="lt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23" name="Google Shape;5523;p318"/>
          <p:cNvSpPr txBox="1"/>
          <p:nvPr>
            <p:ph idx="3" type="title"/>
          </p:nvPr>
        </p:nvSpPr>
        <p:spPr>
          <a:xfrm>
            <a:off x="4982275" y="4412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24" name="Google Shape;5524;p318"/>
          <p:cNvSpPr txBox="1"/>
          <p:nvPr>
            <p:ph idx="4" type="title"/>
          </p:nvPr>
        </p:nvSpPr>
        <p:spPr>
          <a:xfrm>
            <a:off x="4982275" y="7356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525" name="Google Shape;5525;p318"/>
          <p:cNvSpPr txBox="1"/>
          <p:nvPr>
            <p:ph idx="5" type="title"/>
          </p:nvPr>
        </p:nvSpPr>
        <p:spPr>
          <a:xfrm>
            <a:off x="4982275" y="16202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26" name="Google Shape;5526;p318"/>
          <p:cNvSpPr txBox="1"/>
          <p:nvPr>
            <p:ph idx="6" type="title"/>
          </p:nvPr>
        </p:nvSpPr>
        <p:spPr>
          <a:xfrm>
            <a:off x="4982275" y="19146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527" name="Google Shape;5527;p318"/>
          <p:cNvSpPr txBox="1"/>
          <p:nvPr>
            <p:ph idx="7" type="title"/>
          </p:nvPr>
        </p:nvSpPr>
        <p:spPr>
          <a:xfrm>
            <a:off x="4982275" y="27992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28" name="Google Shape;5528;p318"/>
          <p:cNvSpPr txBox="1"/>
          <p:nvPr>
            <p:ph idx="8" type="title"/>
          </p:nvPr>
        </p:nvSpPr>
        <p:spPr>
          <a:xfrm>
            <a:off x="4982275" y="30936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529" name="Google Shape;5529;p318"/>
          <p:cNvSpPr txBox="1"/>
          <p:nvPr>
            <p:ph idx="9" type="title"/>
          </p:nvPr>
        </p:nvSpPr>
        <p:spPr>
          <a:xfrm>
            <a:off x="4982275" y="39476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30" name="Google Shape;5530;p318"/>
          <p:cNvSpPr txBox="1"/>
          <p:nvPr>
            <p:ph idx="13" type="title"/>
          </p:nvPr>
        </p:nvSpPr>
        <p:spPr>
          <a:xfrm>
            <a:off x="4982275" y="42420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grpSp>
        <p:nvGrpSpPr>
          <p:cNvPr id="5531" name="Google Shape;5531;p318"/>
          <p:cNvGrpSpPr/>
          <p:nvPr/>
        </p:nvGrpSpPr>
        <p:grpSpPr>
          <a:xfrm>
            <a:off x="4048375" y="365069"/>
            <a:ext cx="686100" cy="686100"/>
            <a:chOff x="3972175" y="333700"/>
            <a:chExt cx="686100" cy="686100"/>
          </a:xfrm>
        </p:grpSpPr>
        <p:sp>
          <p:nvSpPr>
            <p:cNvPr id="5532" name="Google Shape;5532;p318"/>
            <p:cNvSpPr/>
            <p:nvPr/>
          </p:nvSpPr>
          <p:spPr>
            <a:xfrm>
              <a:off x="3972175" y="333700"/>
              <a:ext cx="686100" cy="6861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3" name="Google Shape;5533;p318"/>
            <p:cNvSpPr/>
            <p:nvPr/>
          </p:nvSpPr>
          <p:spPr>
            <a:xfrm>
              <a:off x="3991700" y="3532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4" name="Google Shape;5534;p318"/>
          <p:cNvGrpSpPr/>
          <p:nvPr/>
        </p:nvGrpSpPr>
        <p:grpSpPr>
          <a:xfrm>
            <a:off x="4048375" y="1533869"/>
            <a:ext cx="686100" cy="686100"/>
            <a:chOff x="3972175" y="1172200"/>
            <a:chExt cx="686100" cy="686100"/>
          </a:xfrm>
        </p:grpSpPr>
        <p:sp>
          <p:nvSpPr>
            <p:cNvPr id="5535" name="Google Shape;5535;p318"/>
            <p:cNvSpPr/>
            <p:nvPr/>
          </p:nvSpPr>
          <p:spPr>
            <a:xfrm>
              <a:off x="3972175" y="1172200"/>
              <a:ext cx="686100" cy="6861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6" name="Google Shape;5536;p318"/>
            <p:cNvSpPr/>
            <p:nvPr/>
          </p:nvSpPr>
          <p:spPr>
            <a:xfrm>
              <a:off x="3991700" y="11917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7" name="Google Shape;5537;p318"/>
          <p:cNvGrpSpPr/>
          <p:nvPr/>
        </p:nvGrpSpPr>
        <p:grpSpPr>
          <a:xfrm>
            <a:off x="4048375" y="2702669"/>
            <a:ext cx="686100" cy="686100"/>
            <a:chOff x="3972175" y="2010700"/>
            <a:chExt cx="686100" cy="686100"/>
          </a:xfrm>
        </p:grpSpPr>
        <p:sp>
          <p:nvSpPr>
            <p:cNvPr id="5538" name="Google Shape;5538;p318"/>
            <p:cNvSpPr/>
            <p:nvPr/>
          </p:nvSpPr>
          <p:spPr>
            <a:xfrm>
              <a:off x="3972175" y="2010700"/>
              <a:ext cx="686100" cy="6861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9" name="Google Shape;5539;p318"/>
            <p:cNvSpPr/>
            <p:nvPr/>
          </p:nvSpPr>
          <p:spPr>
            <a:xfrm>
              <a:off x="3991700" y="20302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40" name="Google Shape;5540;p318"/>
          <p:cNvGrpSpPr/>
          <p:nvPr/>
        </p:nvGrpSpPr>
        <p:grpSpPr>
          <a:xfrm>
            <a:off x="4048375" y="3871469"/>
            <a:ext cx="686100" cy="686100"/>
            <a:chOff x="3972175" y="3840100"/>
            <a:chExt cx="686100" cy="686100"/>
          </a:xfrm>
        </p:grpSpPr>
        <p:sp>
          <p:nvSpPr>
            <p:cNvPr id="5541" name="Google Shape;5541;p318"/>
            <p:cNvSpPr/>
            <p:nvPr/>
          </p:nvSpPr>
          <p:spPr>
            <a:xfrm>
              <a:off x="3972175" y="3840100"/>
              <a:ext cx="686100" cy="686100"/>
            </a:xfrm>
            <a:prstGeom prst="ellipse">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2" name="Google Shape;5542;p318"/>
            <p:cNvSpPr/>
            <p:nvPr/>
          </p:nvSpPr>
          <p:spPr>
            <a:xfrm>
              <a:off x="3991700" y="38596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Agenda-3-items">
  <p:cSld name="TITLE_1_1_1_1_1_1_6_1_1">
    <p:bg>
      <p:bgPr>
        <a:solidFill>
          <a:schemeClr val="lt1"/>
        </a:solidFill>
      </p:bgPr>
    </p:bg>
    <p:spTree>
      <p:nvGrpSpPr>
        <p:cNvPr id="5543" name="Shape 5543"/>
        <p:cNvGrpSpPr/>
        <p:nvPr/>
      </p:nvGrpSpPr>
      <p:grpSpPr>
        <a:xfrm>
          <a:off x="0" y="0"/>
          <a:ext cx="0" cy="0"/>
          <a:chOff x="0" y="0"/>
          <a:chExt cx="0" cy="0"/>
        </a:xfrm>
      </p:grpSpPr>
      <p:sp>
        <p:nvSpPr>
          <p:cNvPr id="5544" name="Google Shape;5544;p319"/>
          <p:cNvSpPr/>
          <p:nvPr/>
        </p:nvSpPr>
        <p:spPr>
          <a:xfrm>
            <a:off x="0" y="0"/>
            <a:ext cx="3543600" cy="5143500"/>
          </a:xfrm>
          <a:prstGeom prst="rect">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545" name="Google Shape;5545;p319"/>
          <p:cNvPicPr preferRelativeResize="0"/>
          <p:nvPr/>
        </p:nvPicPr>
        <p:blipFill rotWithShape="1">
          <a:blip r:embed="rId2">
            <a:alphaModFix/>
          </a:blip>
          <a:srcRect b="0" l="0" r="0" t="0"/>
          <a:stretch/>
        </p:blipFill>
        <p:spPr>
          <a:xfrm>
            <a:off x="280802" y="0"/>
            <a:ext cx="3263223" cy="5143500"/>
          </a:xfrm>
          <a:prstGeom prst="rect">
            <a:avLst/>
          </a:prstGeom>
          <a:noFill/>
          <a:ln>
            <a:noFill/>
          </a:ln>
        </p:spPr>
      </p:pic>
      <p:sp>
        <p:nvSpPr>
          <p:cNvPr id="5546" name="Google Shape;5546;p319"/>
          <p:cNvSpPr txBox="1"/>
          <p:nvPr>
            <p:ph type="title"/>
          </p:nvPr>
        </p:nvSpPr>
        <p:spPr>
          <a:xfrm>
            <a:off x="269850" y="599125"/>
            <a:ext cx="29844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spcBef>
                <a:spcPts val="0"/>
              </a:spcBef>
              <a:spcAft>
                <a:spcPts val="0"/>
              </a:spcAft>
              <a:buClr>
                <a:schemeClr val="lt1"/>
              </a:buClr>
              <a:buSzPts val="4400"/>
              <a:buNone/>
              <a:defRPr sz="4400">
                <a:solidFill>
                  <a:schemeClr val="lt1"/>
                </a:solidFill>
              </a:defRPr>
            </a:lvl2pPr>
            <a:lvl3pPr lvl="2" rtl="0">
              <a:spcBef>
                <a:spcPts val="0"/>
              </a:spcBef>
              <a:spcAft>
                <a:spcPts val="0"/>
              </a:spcAft>
              <a:buClr>
                <a:schemeClr val="lt1"/>
              </a:buClr>
              <a:buSzPts val="4400"/>
              <a:buNone/>
              <a:defRPr sz="4400">
                <a:solidFill>
                  <a:schemeClr val="lt1"/>
                </a:solidFill>
              </a:defRPr>
            </a:lvl3pPr>
            <a:lvl4pPr lvl="3" rtl="0">
              <a:spcBef>
                <a:spcPts val="0"/>
              </a:spcBef>
              <a:spcAft>
                <a:spcPts val="0"/>
              </a:spcAft>
              <a:buClr>
                <a:schemeClr val="lt1"/>
              </a:buClr>
              <a:buSzPts val="4400"/>
              <a:buNone/>
              <a:defRPr sz="4400">
                <a:solidFill>
                  <a:schemeClr val="lt1"/>
                </a:solidFill>
              </a:defRPr>
            </a:lvl4pPr>
            <a:lvl5pPr lvl="4" rtl="0">
              <a:spcBef>
                <a:spcPts val="0"/>
              </a:spcBef>
              <a:spcAft>
                <a:spcPts val="0"/>
              </a:spcAft>
              <a:buClr>
                <a:schemeClr val="lt1"/>
              </a:buClr>
              <a:buSzPts val="4400"/>
              <a:buNone/>
              <a:defRPr sz="4400">
                <a:solidFill>
                  <a:schemeClr val="lt1"/>
                </a:solidFill>
              </a:defRPr>
            </a:lvl5pPr>
            <a:lvl6pPr lvl="5" rtl="0">
              <a:spcBef>
                <a:spcPts val="0"/>
              </a:spcBef>
              <a:spcAft>
                <a:spcPts val="0"/>
              </a:spcAft>
              <a:buClr>
                <a:schemeClr val="lt1"/>
              </a:buClr>
              <a:buSzPts val="4400"/>
              <a:buNone/>
              <a:defRPr sz="4400">
                <a:solidFill>
                  <a:schemeClr val="lt1"/>
                </a:solidFill>
              </a:defRPr>
            </a:lvl6pPr>
            <a:lvl7pPr lvl="6" rtl="0">
              <a:spcBef>
                <a:spcPts val="0"/>
              </a:spcBef>
              <a:spcAft>
                <a:spcPts val="0"/>
              </a:spcAft>
              <a:buClr>
                <a:schemeClr val="lt1"/>
              </a:buClr>
              <a:buSzPts val="4400"/>
              <a:buNone/>
              <a:defRPr sz="4400">
                <a:solidFill>
                  <a:schemeClr val="lt1"/>
                </a:solidFill>
              </a:defRPr>
            </a:lvl7pPr>
            <a:lvl8pPr lvl="7" rtl="0">
              <a:spcBef>
                <a:spcPts val="0"/>
              </a:spcBef>
              <a:spcAft>
                <a:spcPts val="0"/>
              </a:spcAft>
              <a:buClr>
                <a:schemeClr val="lt1"/>
              </a:buClr>
              <a:buSzPts val="4400"/>
              <a:buNone/>
              <a:defRPr sz="4400">
                <a:solidFill>
                  <a:schemeClr val="lt1"/>
                </a:solidFill>
              </a:defRPr>
            </a:lvl8pPr>
            <a:lvl9pPr lvl="8" rtl="0">
              <a:spcBef>
                <a:spcPts val="0"/>
              </a:spcBef>
              <a:spcAft>
                <a:spcPts val="0"/>
              </a:spcAft>
              <a:buClr>
                <a:schemeClr val="lt1"/>
              </a:buClr>
              <a:buSzPts val="4400"/>
              <a:buNone/>
              <a:defRPr sz="4400">
                <a:solidFill>
                  <a:schemeClr val="lt1"/>
                </a:solidFill>
              </a:defRPr>
            </a:lvl9pPr>
          </a:lstStyle>
          <a:p/>
        </p:txBody>
      </p:sp>
      <p:sp>
        <p:nvSpPr>
          <p:cNvPr id="5547" name="Google Shape;5547;p319"/>
          <p:cNvSpPr txBox="1"/>
          <p:nvPr>
            <p:ph idx="2" type="title"/>
          </p:nvPr>
        </p:nvSpPr>
        <p:spPr>
          <a:xfrm>
            <a:off x="269850" y="2444350"/>
            <a:ext cx="29844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None/>
              <a:defRPr>
                <a:solidFill>
                  <a:schemeClr val="lt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48" name="Google Shape;5548;p319"/>
          <p:cNvSpPr txBox="1"/>
          <p:nvPr>
            <p:ph idx="3" type="title"/>
          </p:nvPr>
        </p:nvSpPr>
        <p:spPr>
          <a:xfrm>
            <a:off x="4982275" y="4412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49" name="Google Shape;5549;p319"/>
          <p:cNvSpPr txBox="1"/>
          <p:nvPr>
            <p:ph idx="4" type="title"/>
          </p:nvPr>
        </p:nvSpPr>
        <p:spPr>
          <a:xfrm>
            <a:off x="4982275" y="7356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550" name="Google Shape;5550;p319"/>
          <p:cNvSpPr txBox="1"/>
          <p:nvPr>
            <p:ph idx="5" type="title"/>
          </p:nvPr>
        </p:nvSpPr>
        <p:spPr>
          <a:xfrm>
            <a:off x="4982275" y="16202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51" name="Google Shape;5551;p319"/>
          <p:cNvSpPr txBox="1"/>
          <p:nvPr>
            <p:ph idx="6" type="title"/>
          </p:nvPr>
        </p:nvSpPr>
        <p:spPr>
          <a:xfrm>
            <a:off x="4982275" y="19146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552" name="Google Shape;5552;p319"/>
          <p:cNvSpPr txBox="1"/>
          <p:nvPr>
            <p:ph idx="7" type="title"/>
          </p:nvPr>
        </p:nvSpPr>
        <p:spPr>
          <a:xfrm>
            <a:off x="4982275" y="27992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53" name="Google Shape;5553;p319"/>
          <p:cNvSpPr txBox="1"/>
          <p:nvPr>
            <p:ph idx="8" type="title"/>
          </p:nvPr>
        </p:nvSpPr>
        <p:spPr>
          <a:xfrm>
            <a:off x="4982275" y="30936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grpSp>
        <p:nvGrpSpPr>
          <p:cNvPr id="5554" name="Google Shape;5554;p319"/>
          <p:cNvGrpSpPr/>
          <p:nvPr/>
        </p:nvGrpSpPr>
        <p:grpSpPr>
          <a:xfrm>
            <a:off x="4048375" y="365069"/>
            <a:ext cx="686100" cy="686100"/>
            <a:chOff x="3972175" y="333700"/>
            <a:chExt cx="686100" cy="686100"/>
          </a:xfrm>
        </p:grpSpPr>
        <p:sp>
          <p:nvSpPr>
            <p:cNvPr id="5555" name="Google Shape;5555;p319"/>
            <p:cNvSpPr/>
            <p:nvPr/>
          </p:nvSpPr>
          <p:spPr>
            <a:xfrm>
              <a:off x="3972175" y="333700"/>
              <a:ext cx="686100" cy="6861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6" name="Google Shape;5556;p319"/>
            <p:cNvSpPr/>
            <p:nvPr/>
          </p:nvSpPr>
          <p:spPr>
            <a:xfrm>
              <a:off x="3991700" y="3532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7" name="Google Shape;5557;p319"/>
          <p:cNvGrpSpPr/>
          <p:nvPr/>
        </p:nvGrpSpPr>
        <p:grpSpPr>
          <a:xfrm>
            <a:off x="4048375" y="1533869"/>
            <a:ext cx="686100" cy="686100"/>
            <a:chOff x="3972175" y="1172200"/>
            <a:chExt cx="686100" cy="686100"/>
          </a:xfrm>
        </p:grpSpPr>
        <p:sp>
          <p:nvSpPr>
            <p:cNvPr id="5558" name="Google Shape;5558;p319"/>
            <p:cNvSpPr/>
            <p:nvPr/>
          </p:nvSpPr>
          <p:spPr>
            <a:xfrm>
              <a:off x="3972175" y="1172200"/>
              <a:ext cx="686100" cy="6861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319"/>
            <p:cNvSpPr/>
            <p:nvPr/>
          </p:nvSpPr>
          <p:spPr>
            <a:xfrm>
              <a:off x="3991700" y="11917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0" name="Google Shape;5560;p319"/>
          <p:cNvGrpSpPr/>
          <p:nvPr/>
        </p:nvGrpSpPr>
        <p:grpSpPr>
          <a:xfrm>
            <a:off x="4048375" y="2702669"/>
            <a:ext cx="686100" cy="686100"/>
            <a:chOff x="3972175" y="2010700"/>
            <a:chExt cx="686100" cy="686100"/>
          </a:xfrm>
        </p:grpSpPr>
        <p:sp>
          <p:nvSpPr>
            <p:cNvPr id="5561" name="Google Shape;5561;p319"/>
            <p:cNvSpPr/>
            <p:nvPr/>
          </p:nvSpPr>
          <p:spPr>
            <a:xfrm>
              <a:off x="3972175" y="2010700"/>
              <a:ext cx="686100" cy="686100"/>
            </a:xfrm>
            <a:prstGeom prst="ellipse">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319"/>
            <p:cNvSpPr/>
            <p:nvPr/>
          </p:nvSpPr>
          <p:spPr>
            <a:xfrm>
              <a:off x="3991700" y="2030225"/>
              <a:ext cx="647100" cy="647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Agenda-3-items 1">
  <p:cSld name="TITLE_1_1_1_1_1_1_6_1_1_1">
    <p:bg>
      <p:bgPr>
        <a:solidFill>
          <a:schemeClr val="lt1"/>
        </a:solidFill>
      </p:bgPr>
    </p:bg>
    <p:spTree>
      <p:nvGrpSpPr>
        <p:cNvPr id="5563" name="Shape 5563"/>
        <p:cNvGrpSpPr/>
        <p:nvPr/>
      </p:nvGrpSpPr>
      <p:grpSpPr>
        <a:xfrm>
          <a:off x="0" y="0"/>
          <a:ext cx="0" cy="0"/>
          <a:chOff x="0" y="0"/>
          <a:chExt cx="0" cy="0"/>
        </a:xfrm>
      </p:grpSpPr>
      <p:sp>
        <p:nvSpPr>
          <p:cNvPr id="5564" name="Google Shape;5564;p320"/>
          <p:cNvSpPr/>
          <p:nvPr/>
        </p:nvSpPr>
        <p:spPr>
          <a:xfrm>
            <a:off x="0" y="0"/>
            <a:ext cx="3543600" cy="5143500"/>
          </a:xfrm>
          <a:prstGeom prst="rect">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565" name="Google Shape;5565;p320"/>
          <p:cNvPicPr preferRelativeResize="0"/>
          <p:nvPr/>
        </p:nvPicPr>
        <p:blipFill rotWithShape="1">
          <a:blip r:embed="rId2">
            <a:alphaModFix/>
          </a:blip>
          <a:srcRect b="0" l="0" r="0" t="0"/>
          <a:stretch/>
        </p:blipFill>
        <p:spPr>
          <a:xfrm>
            <a:off x="280802" y="0"/>
            <a:ext cx="3263223" cy="5143500"/>
          </a:xfrm>
          <a:prstGeom prst="rect">
            <a:avLst/>
          </a:prstGeom>
          <a:noFill/>
          <a:ln>
            <a:noFill/>
          </a:ln>
        </p:spPr>
      </p:pic>
      <p:sp>
        <p:nvSpPr>
          <p:cNvPr id="5566" name="Google Shape;5566;p320"/>
          <p:cNvSpPr txBox="1"/>
          <p:nvPr>
            <p:ph type="title"/>
          </p:nvPr>
        </p:nvSpPr>
        <p:spPr>
          <a:xfrm>
            <a:off x="269850" y="599125"/>
            <a:ext cx="29844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spcBef>
                <a:spcPts val="0"/>
              </a:spcBef>
              <a:spcAft>
                <a:spcPts val="0"/>
              </a:spcAft>
              <a:buClr>
                <a:schemeClr val="lt1"/>
              </a:buClr>
              <a:buSzPts val="4400"/>
              <a:buNone/>
              <a:defRPr sz="4400">
                <a:solidFill>
                  <a:schemeClr val="lt1"/>
                </a:solidFill>
              </a:defRPr>
            </a:lvl2pPr>
            <a:lvl3pPr lvl="2" rtl="0">
              <a:spcBef>
                <a:spcPts val="0"/>
              </a:spcBef>
              <a:spcAft>
                <a:spcPts val="0"/>
              </a:spcAft>
              <a:buClr>
                <a:schemeClr val="lt1"/>
              </a:buClr>
              <a:buSzPts val="4400"/>
              <a:buNone/>
              <a:defRPr sz="4400">
                <a:solidFill>
                  <a:schemeClr val="lt1"/>
                </a:solidFill>
              </a:defRPr>
            </a:lvl3pPr>
            <a:lvl4pPr lvl="3" rtl="0">
              <a:spcBef>
                <a:spcPts val="0"/>
              </a:spcBef>
              <a:spcAft>
                <a:spcPts val="0"/>
              </a:spcAft>
              <a:buClr>
                <a:schemeClr val="lt1"/>
              </a:buClr>
              <a:buSzPts val="4400"/>
              <a:buNone/>
              <a:defRPr sz="4400">
                <a:solidFill>
                  <a:schemeClr val="lt1"/>
                </a:solidFill>
              </a:defRPr>
            </a:lvl4pPr>
            <a:lvl5pPr lvl="4" rtl="0">
              <a:spcBef>
                <a:spcPts val="0"/>
              </a:spcBef>
              <a:spcAft>
                <a:spcPts val="0"/>
              </a:spcAft>
              <a:buClr>
                <a:schemeClr val="lt1"/>
              </a:buClr>
              <a:buSzPts val="4400"/>
              <a:buNone/>
              <a:defRPr sz="4400">
                <a:solidFill>
                  <a:schemeClr val="lt1"/>
                </a:solidFill>
              </a:defRPr>
            </a:lvl5pPr>
            <a:lvl6pPr lvl="5" rtl="0">
              <a:spcBef>
                <a:spcPts val="0"/>
              </a:spcBef>
              <a:spcAft>
                <a:spcPts val="0"/>
              </a:spcAft>
              <a:buClr>
                <a:schemeClr val="lt1"/>
              </a:buClr>
              <a:buSzPts val="4400"/>
              <a:buNone/>
              <a:defRPr sz="4400">
                <a:solidFill>
                  <a:schemeClr val="lt1"/>
                </a:solidFill>
              </a:defRPr>
            </a:lvl6pPr>
            <a:lvl7pPr lvl="6" rtl="0">
              <a:spcBef>
                <a:spcPts val="0"/>
              </a:spcBef>
              <a:spcAft>
                <a:spcPts val="0"/>
              </a:spcAft>
              <a:buClr>
                <a:schemeClr val="lt1"/>
              </a:buClr>
              <a:buSzPts val="4400"/>
              <a:buNone/>
              <a:defRPr sz="4400">
                <a:solidFill>
                  <a:schemeClr val="lt1"/>
                </a:solidFill>
              </a:defRPr>
            </a:lvl7pPr>
            <a:lvl8pPr lvl="7" rtl="0">
              <a:spcBef>
                <a:spcPts val="0"/>
              </a:spcBef>
              <a:spcAft>
                <a:spcPts val="0"/>
              </a:spcAft>
              <a:buClr>
                <a:schemeClr val="lt1"/>
              </a:buClr>
              <a:buSzPts val="4400"/>
              <a:buNone/>
              <a:defRPr sz="4400">
                <a:solidFill>
                  <a:schemeClr val="lt1"/>
                </a:solidFill>
              </a:defRPr>
            </a:lvl8pPr>
            <a:lvl9pPr lvl="8" rtl="0">
              <a:spcBef>
                <a:spcPts val="0"/>
              </a:spcBef>
              <a:spcAft>
                <a:spcPts val="0"/>
              </a:spcAft>
              <a:buClr>
                <a:schemeClr val="lt1"/>
              </a:buClr>
              <a:buSzPts val="4400"/>
              <a:buNone/>
              <a:defRPr sz="4400">
                <a:solidFill>
                  <a:schemeClr val="lt1"/>
                </a:solidFill>
              </a:defRPr>
            </a:lvl9pPr>
          </a:lstStyle>
          <a:p/>
        </p:txBody>
      </p:sp>
      <p:sp>
        <p:nvSpPr>
          <p:cNvPr id="5567" name="Google Shape;5567;p320"/>
          <p:cNvSpPr txBox="1"/>
          <p:nvPr>
            <p:ph idx="2" type="title"/>
          </p:nvPr>
        </p:nvSpPr>
        <p:spPr>
          <a:xfrm>
            <a:off x="269850" y="2444350"/>
            <a:ext cx="29844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None/>
              <a:defRPr>
                <a:solidFill>
                  <a:schemeClr val="lt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68" name="Google Shape;5568;p320"/>
          <p:cNvSpPr txBox="1"/>
          <p:nvPr>
            <p:ph idx="3" type="title"/>
          </p:nvPr>
        </p:nvSpPr>
        <p:spPr>
          <a:xfrm>
            <a:off x="4982275" y="4412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69" name="Google Shape;5569;p320"/>
          <p:cNvSpPr txBox="1"/>
          <p:nvPr>
            <p:ph idx="4" type="title"/>
          </p:nvPr>
        </p:nvSpPr>
        <p:spPr>
          <a:xfrm>
            <a:off x="4982275" y="7356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570" name="Google Shape;5570;p320"/>
          <p:cNvSpPr txBox="1"/>
          <p:nvPr>
            <p:ph idx="5" type="title"/>
          </p:nvPr>
        </p:nvSpPr>
        <p:spPr>
          <a:xfrm>
            <a:off x="4982275" y="16202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71" name="Google Shape;5571;p320"/>
          <p:cNvSpPr txBox="1"/>
          <p:nvPr>
            <p:ph idx="6" type="title"/>
          </p:nvPr>
        </p:nvSpPr>
        <p:spPr>
          <a:xfrm>
            <a:off x="4982275" y="19146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572" name="Google Shape;5572;p320"/>
          <p:cNvSpPr txBox="1"/>
          <p:nvPr>
            <p:ph idx="7" type="title"/>
          </p:nvPr>
        </p:nvSpPr>
        <p:spPr>
          <a:xfrm>
            <a:off x="4982275" y="2799246"/>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1"/>
              </a:buClr>
              <a:buSzPts val="1800"/>
              <a:buNone/>
              <a:defRPr b="1" sz="1800">
                <a:solidFill>
                  <a:schemeClr val="dk1"/>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73" name="Google Shape;5573;p320"/>
          <p:cNvSpPr txBox="1"/>
          <p:nvPr>
            <p:ph idx="8" type="title"/>
          </p:nvPr>
        </p:nvSpPr>
        <p:spPr>
          <a:xfrm>
            <a:off x="4982275" y="3093604"/>
            <a:ext cx="37845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200"/>
              <a:buNone/>
              <a:defRPr sz="1200">
                <a:solidFill>
                  <a:schemeClr val="dk2"/>
                </a:solidFill>
              </a:defRPr>
            </a:lvl1pPr>
            <a:lvl2pPr lvl="1" rtl="0">
              <a:spcBef>
                <a:spcPts val="100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Blank-Light-Gradient">
  <p:cSld name="TITLE_1_1_1_1_1_1_5">
    <p:bg>
      <p:bgPr>
        <a:blipFill>
          <a:blip r:embed="rId2">
            <a:alphaModFix/>
          </a:blip>
          <a:stretch>
            <a:fillRect/>
          </a:stretch>
        </a:blipFill>
      </p:bgPr>
    </p:bg>
    <p:spTree>
      <p:nvGrpSpPr>
        <p:cNvPr id="5574" name="Shape 5574"/>
        <p:cNvGrpSpPr/>
        <p:nvPr/>
      </p:nvGrpSpPr>
      <p:grpSpPr>
        <a:xfrm>
          <a:off x="0" y="0"/>
          <a:ext cx="0" cy="0"/>
          <a:chOff x="0" y="0"/>
          <a:chExt cx="0" cy="0"/>
        </a:xfrm>
      </p:grpSpPr>
      <p:sp>
        <p:nvSpPr>
          <p:cNvPr id="5575" name="Google Shape;5575;p321"/>
          <p:cNvSpPr/>
          <p:nvPr/>
        </p:nvSpPr>
        <p:spPr>
          <a:xfrm>
            <a:off x="-852675" y="1512800"/>
            <a:ext cx="528000" cy="528000"/>
          </a:xfrm>
          <a:prstGeom prst="rect">
            <a:avLst/>
          </a:prstGeom>
          <a:solidFill>
            <a:srgbClr val="8B949E">
              <a:alpha val="39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ntimeter">
  <p:cSld name="TITLE_1_1_1_1_1_1_4">
    <p:bg>
      <p:bgPr>
        <a:solidFill>
          <a:schemeClr val="lt1"/>
        </a:solidFill>
      </p:bgPr>
    </p:bg>
    <p:spTree>
      <p:nvGrpSpPr>
        <p:cNvPr id="5576" name="Shape 5576"/>
        <p:cNvGrpSpPr/>
        <p:nvPr/>
      </p:nvGrpSpPr>
      <p:grpSpPr>
        <a:xfrm>
          <a:off x="0" y="0"/>
          <a:ext cx="0" cy="0"/>
          <a:chOff x="0" y="0"/>
          <a:chExt cx="0" cy="0"/>
        </a:xfrm>
      </p:grpSpPr>
      <p:sp>
        <p:nvSpPr>
          <p:cNvPr id="5577" name="Google Shape;5577;p322"/>
          <p:cNvSpPr/>
          <p:nvPr/>
        </p:nvSpPr>
        <p:spPr>
          <a:xfrm>
            <a:off x="-852675" y="1512800"/>
            <a:ext cx="528000" cy="528000"/>
          </a:xfrm>
          <a:prstGeom prst="rect">
            <a:avLst/>
          </a:prstGeom>
          <a:solidFill>
            <a:srgbClr val="8B949E">
              <a:alpha val="39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78" name="Google Shape;5578;p322"/>
          <p:cNvPicPr preferRelativeResize="0"/>
          <p:nvPr/>
        </p:nvPicPr>
        <p:blipFill rotWithShape="1">
          <a:blip r:embed="rId2">
            <a:alphaModFix/>
          </a:blip>
          <a:srcRect b="0" l="0" r="61202" t="60620"/>
          <a:stretch/>
        </p:blipFill>
        <p:spPr>
          <a:xfrm>
            <a:off x="0" y="3609050"/>
            <a:ext cx="2687626" cy="1534450"/>
          </a:xfrm>
          <a:prstGeom prst="rect">
            <a:avLst/>
          </a:prstGeom>
          <a:noFill/>
          <a:ln>
            <a:noFill/>
          </a:ln>
        </p:spPr>
      </p:pic>
      <p:pic>
        <p:nvPicPr>
          <p:cNvPr id="5579" name="Google Shape;5579;p322"/>
          <p:cNvPicPr preferRelativeResize="0"/>
          <p:nvPr/>
        </p:nvPicPr>
        <p:blipFill rotWithShape="1">
          <a:blip r:embed="rId2">
            <a:alphaModFix/>
          </a:blip>
          <a:srcRect b="62037" l="0" r="79887" t="0"/>
          <a:stretch/>
        </p:blipFill>
        <p:spPr>
          <a:xfrm>
            <a:off x="0" y="0"/>
            <a:ext cx="1393274" cy="1479226"/>
          </a:xfrm>
          <a:prstGeom prst="rect">
            <a:avLst/>
          </a:prstGeom>
          <a:noFill/>
          <a:ln>
            <a:noFill/>
          </a:ln>
        </p:spPr>
      </p:pic>
      <p:pic>
        <p:nvPicPr>
          <p:cNvPr id="5580" name="Google Shape;5580;p322"/>
          <p:cNvPicPr preferRelativeResize="0"/>
          <p:nvPr/>
        </p:nvPicPr>
        <p:blipFill rotWithShape="1">
          <a:blip r:embed="rId2">
            <a:alphaModFix/>
          </a:blip>
          <a:srcRect b="68181" l="68779" r="0" t="0"/>
          <a:stretch/>
        </p:blipFill>
        <p:spPr>
          <a:xfrm>
            <a:off x="6981201" y="0"/>
            <a:ext cx="2162800" cy="1239851"/>
          </a:xfrm>
          <a:prstGeom prst="rect">
            <a:avLst/>
          </a:prstGeom>
          <a:noFill/>
          <a:ln>
            <a:noFill/>
          </a:ln>
        </p:spPr>
      </p:pic>
      <p:pic>
        <p:nvPicPr>
          <p:cNvPr id="5581" name="Google Shape;5581;p322"/>
          <p:cNvPicPr preferRelativeResize="0"/>
          <p:nvPr/>
        </p:nvPicPr>
        <p:blipFill rotWithShape="1">
          <a:blip r:embed="rId2">
            <a:alphaModFix/>
          </a:blip>
          <a:srcRect b="0" l="68779" r="0" t="60620"/>
          <a:stretch/>
        </p:blipFill>
        <p:spPr>
          <a:xfrm>
            <a:off x="6981200" y="3609050"/>
            <a:ext cx="2162800" cy="1534450"/>
          </a:xfrm>
          <a:prstGeom prst="rect">
            <a:avLst/>
          </a:prstGeom>
          <a:noFill/>
          <a:ln>
            <a:noFill/>
          </a:ln>
        </p:spPr>
      </p:pic>
      <p:pic>
        <p:nvPicPr>
          <p:cNvPr id="5582" name="Google Shape;5582;p322"/>
          <p:cNvPicPr preferRelativeResize="0"/>
          <p:nvPr/>
        </p:nvPicPr>
        <p:blipFill rotWithShape="1">
          <a:blip r:embed="rId2">
            <a:alphaModFix/>
          </a:blip>
          <a:srcRect b="46781" l="17355" r="12206" t="34631"/>
          <a:stretch/>
        </p:blipFill>
        <p:spPr>
          <a:xfrm>
            <a:off x="2424796" y="1935025"/>
            <a:ext cx="4294410" cy="637400"/>
          </a:xfrm>
          <a:prstGeom prst="rect">
            <a:avLst/>
          </a:prstGeom>
          <a:noFill/>
          <a:ln>
            <a:noFill/>
          </a:ln>
        </p:spPr>
      </p:pic>
      <p:sp>
        <p:nvSpPr>
          <p:cNvPr id="5583" name="Google Shape;5583;p322"/>
          <p:cNvSpPr/>
          <p:nvPr/>
        </p:nvSpPr>
        <p:spPr>
          <a:xfrm>
            <a:off x="2489100" y="2807375"/>
            <a:ext cx="4165800" cy="401100"/>
          </a:xfrm>
          <a:prstGeom prst="roundRect">
            <a:avLst>
              <a:gd fmla="val 10845" name="adj"/>
            </a:avLst>
          </a:prstGeom>
          <a:solidFill>
            <a:srgbClr val="FAFBFC"/>
          </a:solidFill>
          <a:ln cap="flat" cmpd="sng" w="9525">
            <a:solidFill>
              <a:srgbClr val="E1E4E8"/>
            </a:solidFill>
            <a:prstDash val="solid"/>
            <a:round/>
            <a:headEnd len="sm" w="sm" type="none"/>
            <a:tailEnd len="sm" w="sm" type="none"/>
          </a:ln>
          <a:effectLst>
            <a:outerShdw blurRad="200025" rotWithShape="0" algn="bl" dir="5400000" dist="57150">
              <a:srgbClr val="000000">
                <a:alpha val="6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Roboto Mono"/>
                <a:ea typeface="Roboto Mono"/>
                <a:cs typeface="Roboto Mono"/>
                <a:sym typeface="Roboto Mono"/>
              </a:rPr>
              <a:t>Go to </a:t>
            </a:r>
            <a:r>
              <a:rPr lang="en" sz="900" u="sng">
                <a:solidFill>
                  <a:schemeClr val="accent4"/>
                </a:solidFill>
                <a:latin typeface="Roboto Mono"/>
                <a:ea typeface="Roboto Mono"/>
                <a:cs typeface="Roboto Mono"/>
                <a:sym typeface="Roboto Mono"/>
              </a:rPr>
              <a:t>menti.com</a:t>
            </a:r>
            <a:r>
              <a:rPr lang="en" sz="900">
                <a:latin typeface="Roboto Mono"/>
                <a:ea typeface="Roboto Mono"/>
                <a:cs typeface="Roboto Mono"/>
                <a:sym typeface="Roboto Mono"/>
              </a:rPr>
              <a:t> a add the </a:t>
            </a:r>
            <a:r>
              <a:rPr b="1" lang="en" sz="900">
                <a:latin typeface="Roboto Mono"/>
                <a:ea typeface="Roboto Mono"/>
                <a:cs typeface="Roboto Mono"/>
                <a:sym typeface="Roboto Mono"/>
              </a:rPr>
              <a:t>code sent in the Zoom Chat</a:t>
            </a:r>
            <a:r>
              <a:rPr lang="en" sz="900">
                <a:latin typeface="Roboto Mono"/>
                <a:ea typeface="Roboto Mono"/>
                <a:cs typeface="Roboto Mono"/>
                <a:sym typeface="Roboto Mono"/>
              </a:rPr>
              <a:t>.</a:t>
            </a:r>
            <a:endParaRPr sz="1300"/>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Journey-04-Light-Step01">
  <p:cSld name="TITLE_1_1_1_1_1_1_5_1">
    <p:bg>
      <p:bgPr>
        <a:solidFill>
          <a:schemeClr val="lt1"/>
        </a:solidFill>
      </p:bgPr>
    </p:bg>
    <p:spTree>
      <p:nvGrpSpPr>
        <p:cNvPr id="5584" name="Shape 5584"/>
        <p:cNvGrpSpPr/>
        <p:nvPr/>
      </p:nvGrpSpPr>
      <p:grpSpPr>
        <a:xfrm>
          <a:off x="0" y="0"/>
          <a:ext cx="0" cy="0"/>
          <a:chOff x="0" y="0"/>
          <a:chExt cx="0" cy="0"/>
        </a:xfrm>
      </p:grpSpPr>
      <p:sp>
        <p:nvSpPr>
          <p:cNvPr id="5585" name="Google Shape;5585;p323"/>
          <p:cNvSpPr/>
          <p:nvPr/>
        </p:nvSpPr>
        <p:spPr>
          <a:xfrm>
            <a:off x="2498700" y="1450091"/>
            <a:ext cx="1999800" cy="23535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586" name="Google Shape;5586;p323"/>
          <p:cNvGrpSpPr/>
          <p:nvPr/>
        </p:nvGrpSpPr>
        <p:grpSpPr>
          <a:xfrm>
            <a:off x="2500175" y="3322416"/>
            <a:ext cx="2002750" cy="481175"/>
            <a:chOff x="6824700" y="3267325"/>
            <a:chExt cx="2002750" cy="481175"/>
          </a:xfrm>
        </p:grpSpPr>
        <p:grpSp>
          <p:nvGrpSpPr>
            <p:cNvPr id="5587" name="Google Shape;5587;p323"/>
            <p:cNvGrpSpPr/>
            <p:nvPr/>
          </p:nvGrpSpPr>
          <p:grpSpPr>
            <a:xfrm>
              <a:off x="6824700" y="3267325"/>
              <a:ext cx="2002750" cy="481175"/>
              <a:chOff x="4662075" y="3989550"/>
              <a:chExt cx="2002750" cy="481175"/>
            </a:xfrm>
          </p:grpSpPr>
          <p:sp>
            <p:nvSpPr>
              <p:cNvPr id="5588" name="Google Shape;5588;p323"/>
              <p:cNvSpPr/>
              <p:nvPr/>
            </p:nvSpPr>
            <p:spPr>
              <a:xfrm>
                <a:off x="4662075" y="4167425"/>
                <a:ext cx="1999800" cy="303300"/>
              </a:xfrm>
              <a:prstGeom prst="roundRect">
                <a:avLst>
                  <a:gd fmla="val 31133" name="adj"/>
                </a:avLst>
              </a:prstGeom>
              <a:solidFill>
                <a:srgbClr val="B7BF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589" name="Google Shape;5589;p323"/>
              <p:cNvSpPr/>
              <p:nvPr/>
            </p:nvSpPr>
            <p:spPr>
              <a:xfrm>
                <a:off x="4665025" y="3989550"/>
                <a:ext cx="1999800" cy="274500"/>
              </a:xfrm>
              <a:prstGeom prst="rect">
                <a:avLst/>
              </a:prstGeom>
              <a:solidFill>
                <a:srgbClr val="B7BF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0" name="Google Shape;5590;p323"/>
            <p:cNvSpPr txBox="1"/>
            <p:nvPr/>
          </p:nvSpPr>
          <p:spPr>
            <a:xfrm>
              <a:off x="6978400" y="3445200"/>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Next Up.</a:t>
              </a:r>
              <a:endParaRPr b="1" sz="1200">
                <a:solidFill>
                  <a:schemeClr val="lt1"/>
                </a:solidFill>
              </a:endParaRPr>
            </a:p>
          </p:txBody>
        </p:sp>
        <p:sp>
          <p:nvSpPr>
            <p:cNvPr id="5591" name="Google Shape;5591;p323"/>
            <p:cNvSpPr/>
            <p:nvPr/>
          </p:nvSpPr>
          <p:spPr>
            <a:xfrm flipH="1">
              <a:off x="8511924" y="3448528"/>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2" name="Google Shape;5592;p323"/>
          <p:cNvSpPr txBox="1"/>
          <p:nvPr>
            <p:ph type="title"/>
          </p:nvPr>
        </p:nvSpPr>
        <p:spPr>
          <a:xfrm>
            <a:off x="2728650"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593" name="Google Shape;5593;p323"/>
          <p:cNvSpPr txBox="1"/>
          <p:nvPr>
            <p:ph idx="2" type="title"/>
          </p:nvPr>
        </p:nvSpPr>
        <p:spPr>
          <a:xfrm>
            <a:off x="2728650"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594" name="Google Shape;5594;p323"/>
          <p:cNvSpPr/>
          <p:nvPr/>
        </p:nvSpPr>
        <p:spPr>
          <a:xfrm>
            <a:off x="341975" y="1450091"/>
            <a:ext cx="1999800" cy="2353500"/>
          </a:xfrm>
          <a:prstGeom prst="roundRect">
            <a:avLst>
              <a:gd fmla="val 4602" name="adj"/>
            </a:avLst>
          </a:prstGeom>
          <a:solidFill>
            <a:schemeClr val="lt1"/>
          </a:solidFill>
          <a:ln cap="flat" cmpd="sng" w="19050">
            <a:solidFill>
              <a:schemeClr val="accent4"/>
            </a:solidFill>
            <a:prstDash val="solid"/>
            <a:miter lim="400000"/>
            <a:headEnd len="sm" w="sm" type="none"/>
            <a:tailEnd len="sm" w="sm" type="none"/>
          </a:ln>
          <a:effectLst>
            <a:outerShdw blurRad="485775" rotWithShape="0" algn="bl" dir="5400000" dist="114300">
              <a:srgbClr val="000000">
                <a:alpha val="3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595" name="Google Shape;5595;p323"/>
          <p:cNvGrpSpPr/>
          <p:nvPr/>
        </p:nvGrpSpPr>
        <p:grpSpPr>
          <a:xfrm>
            <a:off x="341975" y="3322416"/>
            <a:ext cx="1999800" cy="481175"/>
            <a:chOff x="4662075" y="3322416"/>
            <a:chExt cx="1999800" cy="481175"/>
          </a:xfrm>
        </p:grpSpPr>
        <p:grpSp>
          <p:nvGrpSpPr>
            <p:cNvPr id="5596" name="Google Shape;5596;p323"/>
            <p:cNvGrpSpPr/>
            <p:nvPr/>
          </p:nvGrpSpPr>
          <p:grpSpPr>
            <a:xfrm>
              <a:off x="4662075" y="3322416"/>
              <a:ext cx="1999800" cy="481175"/>
              <a:chOff x="4662075" y="3989550"/>
              <a:chExt cx="1999800" cy="481175"/>
            </a:xfrm>
          </p:grpSpPr>
          <p:sp>
            <p:nvSpPr>
              <p:cNvPr id="5597" name="Google Shape;5597;p323"/>
              <p:cNvSpPr/>
              <p:nvPr/>
            </p:nvSpPr>
            <p:spPr>
              <a:xfrm>
                <a:off x="4662075" y="4167425"/>
                <a:ext cx="1999800" cy="303300"/>
              </a:xfrm>
              <a:prstGeom prst="roundRect">
                <a:avLst>
                  <a:gd fmla="val 31133" name="adj"/>
                </a:avLst>
              </a:prstGeom>
              <a:gradFill>
                <a:gsLst>
                  <a:gs pos="0">
                    <a:srgbClr val="D2A8FF"/>
                  </a:gs>
                  <a:gs pos="50000">
                    <a:srgbClr val="F778BA"/>
                  </a:gs>
                  <a:gs pos="100000">
                    <a:srgbClr val="FF7B72"/>
                  </a:gs>
                </a:gsLst>
                <a:lin ang="0" scaled="0"/>
              </a:gra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598" name="Google Shape;5598;p323"/>
              <p:cNvSpPr/>
              <p:nvPr/>
            </p:nvSpPr>
            <p:spPr>
              <a:xfrm>
                <a:off x="4672181" y="3989550"/>
                <a:ext cx="1979400" cy="274500"/>
              </a:xfrm>
              <a:prstGeom prst="rect">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9" name="Google Shape;5599;p323"/>
            <p:cNvSpPr txBox="1"/>
            <p:nvPr/>
          </p:nvSpPr>
          <p:spPr>
            <a:xfrm>
              <a:off x="4815775"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You Are Here!</a:t>
              </a:r>
              <a:endParaRPr b="1" sz="1200">
                <a:solidFill>
                  <a:schemeClr val="lt1"/>
                </a:solidFill>
              </a:endParaRPr>
            </a:p>
          </p:txBody>
        </p:sp>
        <p:pic>
          <p:nvPicPr>
            <p:cNvPr id="5600" name="Google Shape;5600;p323"/>
            <p:cNvPicPr preferRelativeResize="0"/>
            <p:nvPr/>
          </p:nvPicPr>
          <p:blipFill>
            <a:blip r:embed="rId2">
              <a:alphaModFix/>
            </a:blip>
            <a:stretch>
              <a:fillRect/>
            </a:stretch>
          </p:blipFill>
          <p:spPr>
            <a:xfrm>
              <a:off x="6127575" y="3338477"/>
              <a:ext cx="443400" cy="443400"/>
            </a:xfrm>
            <a:prstGeom prst="rect">
              <a:avLst/>
            </a:prstGeom>
            <a:noFill/>
            <a:ln>
              <a:noFill/>
            </a:ln>
          </p:spPr>
        </p:pic>
      </p:grpSp>
      <p:sp>
        <p:nvSpPr>
          <p:cNvPr id="5601" name="Google Shape;5601;p323"/>
          <p:cNvSpPr txBox="1"/>
          <p:nvPr>
            <p:ph idx="3" type="title"/>
          </p:nvPr>
        </p:nvSpPr>
        <p:spPr>
          <a:xfrm>
            <a:off x="57192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602" name="Google Shape;5602;p323"/>
          <p:cNvSpPr txBox="1"/>
          <p:nvPr>
            <p:ph idx="4" type="title"/>
          </p:nvPr>
        </p:nvSpPr>
        <p:spPr>
          <a:xfrm>
            <a:off x="57192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603" name="Google Shape;5603;p323"/>
          <p:cNvSpPr/>
          <p:nvPr/>
        </p:nvSpPr>
        <p:spPr>
          <a:xfrm>
            <a:off x="4659863" y="1450091"/>
            <a:ext cx="1999800" cy="23535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604" name="Google Shape;5604;p323"/>
          <p:cNvGrpSpPr/>
          <p:nvPr/>
        </p:nvGrpSpPr>
        <p:grpSpPr>
          <a:xfrm>
            <a:off x="4661338" y="3322416"/>
            <a:ext cx="2002750" cy="481175"/>
            <a:chOff x="6824700" y="3267325"/>
            <a:chExt cx="2002750" cy="481175"/>
          </a:xfrm>
        </p:grpSpPr>
        <p:grpSp>
          <p:nvGrpSpPr>
            <p:cNvPr id="5605" name="Google Shape;5605;p323"/>
            <p:cNvGrpSpPr/>
            <p:nvPr/>
          </p:nvGrpSpPr>
          <p:grpSpPr>
            <a:xfrm>
              <a:off x="6824700" y="3267325"/>
              <a:ext cx="2002750" cy="481175"/>
              <a:chOff x="4662075" y="3989550"/>
              <a:chExt cx="2002750" cy="481175"/>
            </a:xfrm>
          </p:grpSpPr>
          <p:sp>
            <p:nvSpPr>
              <p:cNvPr id="5606" name="Google Shape;5606;p323"/>
              <p:cNvSpPr/>
              <p:nvPr/>
            </p:nvSpPr>
            <p:spPr>
              <a:xfrm>
                <a:off x="4662075" y="4167425"/>
                <a:ext cx="1999800" cy="303300"/>
              </a:xfrm>
              <a:prstGeom prst="roundRect">
                <a:avLst>
                  <a:gd fmla="val 31133" name="adj"/>
                </a:avLst>
              </a:prstGeom>
              <a:solidFill>
                <a:srgbClr val="B7BF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607" name="Google Shape;5607;p323"/>
              <p:cNvSpPr/>
              <p:nvPr/>
            </p:nvSpPr>
            <p:spPr>
              <a:xfrm>
                <a:off x="4665025" y="3989550"/>
                <a:ext cx="1999800" cy="274500"/>
              </a:xfrm>
              <a:prstGeom prst="rect">
                <a:avLst/>
              </a:prstGeom>
              <a:solidFill>
                <a:srgbClr val="B7BF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08" name="Google Shape;5608;p323"/>
            <p:cNvSpPr txBox="1"/>
            <p:nvPr/>
          </p:nvSpPr>
          <p:spPr>
            <a:xfrm>
              <a:off x="6978400" y="3445200"/>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Next Up.</a:t>
              </a:r>
              <a:endParaRPr b="1" sz="1200">
                <a:solidFill>
                  <a:schemeClr val="lt1"/>
                </a:solidFill>
              </a:endParaRPr>
            </a:p>
          </p:txBody>
        </p:sp>
        <p:sp>
          <p:nvSpPr>
            <p:cNvPr id="5609" name="Google Shape;5609;p323"/>
            <p:cNvSpPr/>
            <p:nvPr/>
          </p:nvSpPr>
          <p:spPr>
            <a:xfrm flipH="1">
              <a:off x="8511924" y="3448528"/>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10" name="Google Shape;5610;p323"/>
          <p:cNvSpPr txBox="1"/>
          <p:nvPr>
            <p:ph idx="5" type="title"/>
          </p:nvPr>
        </p:nvSpPr>
        <p:spPr>
          <a:xfrm>
            <a:off x="4889813"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611" name="Google Shape;5611;p323"/>
          <p:cNvSpPr txBox="1"/>
          <p:nvPr>
            <p:ph idx="6" type="title"/>
          </p:nvPr>
        </p:nvSpPr>
        <p:spPr>
          <a:xfrm>
            <a:off x="4889813"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612" name="Google Shape;5612;p323"/>
          <p:cNvSpPr/>
          <p:nvPr/>
        </p:nvSpPr>
        <p:spPr>
          <a:xfrm>
            <a:off x="-852675" y="1512800"/>
            <a:ext cx="528000" cy="528000"/>
          </a:xfrm>
          <a:prstGeom prst="rect">
            <a:avLst/>
          </a:prstGeom>
          <a:solidFill>
            <a:srgbClr val="8B949E">
              <a:alpha val="39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13" name="Google Shape;5613;p323"/>
          <p:cNvGrpSpPr/>
          <p:nvPr/>
        </p:nvGrpSpPr>
        <p:grpSpPr>
          <a:xfrm>
            <a:off x="1276175" y="3747487"/>
            <a:ext cx="2223900" cy="123900"/>
            <a:chOff x="1276175" y="3747487"/>
            <a:chExt cx="2223900" cy="123900"/>
          </a:xfrm>
        </p:grpSpPr>
        <p:cxnSp>
          <p:nvCxnSpPr>
            <p:cNvPr id="5614" name="Google Shape;5614;p323"/>
            <p:cNvCxnSpPr>
              <a:stCxn id="5615" idx="4"/>
              <a:endCxn id="5588" idx="2"/>
            </p:cNvCxnSpPr>
            <p:nvPr/>
          </p:nvCxnSpPr>
          <p:spPr>
            <a:xfrm rot="-5400000">
              <a:off x="2385275" y="2756587"/>
              <a:ext cx="67800" cy="2161800"/>
            </a:xfrm>
            <a:prstGeom prst="bentConnector3">
              <a:avLst>
                <a:gd fmla="val -351217" name="adj1"/>
              </a:avLst>
            </a:prstGeom>
            <a:noFill/>
            <a:ln cap="flat" cmpd="sng" w="19050">
              <a:solidFill>
                <a:schemeClr val="accent2"/>
              </a:solidFill>
              <a:prstDash val="solid"/>
              <a:round/>
              <a:headEnd len="med" w="med" type="none"/>
              <a:tailEnd len="med" w="med" type="none"/>
            </a:ln>
          </p:spPr>
        </p:cxnSp>
        <p:sp>
          <p:nvSpPr>
            <p:cNvPr id="5615" name="Google Shape;5615;p323"/>
            <p:cNvSpPr/>
            <p:nvPr/>
          </p:nvSpPr>
          <p:spPr>
            <a:xfrm>
              <a:off x="1276175" y="3747487"/>
              <a:ext cx="124200" cy="123900"/>
            </a:xfrm>
            <a:prstGeom prst="ellipse">
              <a:avLst/>
            </a:prstGeom>
            <a:solidFill>
              <a:srgbClr val="388BF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6" name="Google Shape;5616;p323"/>
          <p:cNvGrpSpPr/>
          <p:nvPr/>
        </p:nvGrpSpPr>
        <p:grpSpPr>
          <a:xfrm>
            <a:off x="3438725" y="1397395"/>
            <a:ext cx="2220900" cy="123900"/>
            <a:chOff x="3438725" y="1397395"/>
            <a:chExt cx="2220900" cy="123900"/>
          </a:xfrm>
        </p:grpSpPr>
        <p:cxnSp>
          <p:nvCxnSpPr>
            <p:cNvPr id="5617" name="Google Shape;5617;p323"/>
            <p:cNvCxnSpPr>
              <a:stCxn id="5618" idx="0"/>
              <a:endCxn id="5603" idx="0"/>
            </p:cNvCxnSpPr>
            <p:nvPr/>
          </p:nvCxnSpPr>
          <p:spPr>
            <a:xfrm flipH="1" rot="-5400000">
              <a:off x="4553825" y="344395"/>
              <a:ext cx="52800" cy="2158800"/>
            </a:xfrm>
            <a:prstGeom prst="bentConnector3">
              <a:avLst>
                <a:gd fmla="val -450994" name="adj1"/>
              </a:avLst>
            </a:prstGeom>
            <a:noFill/>
            <a:ln cap="flat" cmpd="sng" w="19050">
              <a:solidFill>
                <a:schemeClr val="accent2"/>
              </a:solidFill>
              <a:prstDash val="solid"/>
              <a:round/>
              <a:headEnd len="med" w="med" type="none"/>
              <a:tailEnd len="med" w="med" type="none"/>
            </a:ln>
          </p:spPr>
        </p:cxnSp>
        <p:sp>
          <p:nvSpPr>
            <p:cNvPr id="5618" name="Google Shape;5618;p323"/>
            <p:cNvSpPr/>
            <p:nvPr/>
          </p:nvSpPr>
          <p:spPr>
            <a:xfrm>
              <a:off x="3438725" y="1397395"/>
              <a:ext cx="124200" cy="123900"/>
            </a:xfrm>
            <a:prstGeom prst="ellipse">
              <a:avLst/>
            </a:prstGeom>
            <a:solidFill>
              <a:srgbClr val="388BF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19" name="Google Shape;5619;p323"/>
          <p:cNvSpPr/>
          <p:nvPr/>
        </p:nvSpPr>
        <p:spPr>
          <a:xfrm>
            <a:off x="6823225" y="1450091"/>
            <a:ext cx="1999800" cy="23535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620" name="Google Shape;5620;p323"/>
          <p:cNvGrpSpPr/>
          <p:nvPr/>
        </p:nvGrpSpPr>
        <p:grpSpPr>
          <a:xfrm>
            <a:off x="6824700" y="3322416"/>
            <a:ext cx="2002750" cy="481175"/>
            <a:chOff x="6824700" y="3267325"/>
            <a:chExt cx="2002750" cy="481175"/>
          </a:xfrm>
        </p:grpSpPr>
        <p:grpSp>
          <p:nvGrpSpPr>
            <p:cNvPr id="5621" name="Google Shape;5621;p323"/>
            <p:cNvGrpSpPr/>
            <p:nvPr/>
          </p:nvGrpSpPr>
          <p:grpSpPr>
            <a:xfrm>
              <a:off x="6824700" y="3267325"/>
              <a:ext cx="2002750" cy="481175"/>
              <a:chOff x="4662075" y="3989550"/>
              <a:chExt cx="2002750" cy="481175"/>
            </a:xfrm>
          </p:grpSpPr>
          <p:sp>
            <p:nvSpPr>
              <p:cNvPr id="5622" name="Google Shape;5622;p323"/>
              <p:cNvSpPr/>
              <p:nvPr/>
            </p:nvSpPr>
            <p:spPr>
              <a:xfrm>
                <a:off x="4662075" y="4167425"/>
                <a:ext cx="1999800" cy="303300"/>
              </a:xfrm>
              <a:prstGeom prst="roundRect">
                <a:avLst>
                  <a:gd fmla="val 31133" name="adj"/>
                </a:avLst>
              </a:prstGeom>
              <a:solidFill>
                <a:srgbClr val="B7BF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623" name="Google Shape;5623;p323"/>
              <p:cNvSpPr/>
              <p:nvPr/>
            </p:nvSpPr>
            <p:spPr>
              <a:xfrm>
                <a:off x="4665025" y="3989550"/>
                <a:ext cx="1999800" cy="274500"/>
              </a:xfrm>
              <a:prstGeom prst="rect">
                <a:avLst/>
              </a:prstGeom>
              <a:solidFill>
                <a:srgbClr val="B7BF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4" name="Google Shape;5624;p323"/>
            <p:cNvSpPr txBox="1"/>
            <p:nvPr/>
          </p:nvSpPr>
          <p:spPr>
            <a:xfrm>
              <a:off x="6978400" y="3445200"/>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Next Up.</a:t>
              </a:r>
              <a:endParaRPr b="1" sz="1200">
                <a:solidFill>
                  <a:schemeClr val="lt1"/>
                </a:solidFill>
              </a:endParaRPr>
            </a:p>
          </p:txBody>
        </p:sp>
        <p:sp>
          <p:nvSpPr>
            <p:cNvPr id="5625" name="Google Shape;5625;p323"/>
            <p:cNvSpPr/>
            <p:nvPr/>
          </p:nvSpPr>
          <p:spPr>
            <a:xfrm flipH="1">
              <a:off x="8511924" y="3448528"/>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26" name="Google Shape;5626;p323"/>
          <p:cNvGrpSpPr/>
          <p:nvPr/>
        </p:nvGrpSpPr>
        <p:grpSpPr>
          <a:xfrm>
            <a:off x="5601350" y="3747487"/>
            <a:ext cx="2223300" cy="123900"/>
            <a:chOff x="5601350" y="3747487"/>
            <a:chExt cx="2223300" cy="123900"/>
          </a:xfrm>
        </p:grpSpPr>
        <p:cxnSp>
          <p:nvCxnSpPr>
            <p:cNvPr id="5627" name="Google Shape;5627;p323"/>
            <p:cNvCxnSpPr>
              <a:stCxn id="5628" idx="4"/>
              <a:endCxn id="5622" idx="2"/>
            </p:cNvCxnSpPr>
            <p:nvPr/>
          </p:nvCxnSpPr>
          <p:spPr>
            <a:xfrm rot="-5400000">
              <a:off x="6710150" y="2756887"/>
              <a:ext cx="67800" cy="2161200"/>
            </a:xfrm>
            <a:prstGeom prst="bentConnector3">
              <a:avLst>
                <a:gd fmla="val -351217" name="adj1"/>
              </a:avLst>
            </a:prstGeom>
            <a:noFill/>
            <a:ln cap="flat" cmpd="sng" w="19050">
              <a:solidFill>
                <a:schemeClr val="accent2"/>
              </a:solidFill>
              <a:prstDash val="solid"/>
              <a:round/>
              <a:headEnd len="med" w="med" type="none"/>
              <a:tailEnd len="med" w="med" type="none"/>
            </a:ln>
          </p:spPr>
        </p:cxnSp>
        <p:sp>
          <p:nvSpPr>
            <p:cNvPr id="5628" name="Google Shape;5628;p323"/>
            <p:cNvSpPr/>
            <p:nvPr/>
          </p:nvSpPr>
          <p:spPr>
            <a:xfrm>
              <a:off x="5601350" y="3747487"/>
              <a:ext cx="124200" cy="123900"/>
            </a:xfrm>
            <a:prstGeom prst="ellipse">
              <a:avLst/>
            </a:prstGeom>
            <a:solidFill>
              <a:srgbClr val="388BF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9" name="Google Shape;5629;p323"/>
          <p:cNvSpPr txBox="1"/>
          <p:nvPr>
            <p:ph idx="7" type="title"/>
          </p:nvPr>
        </p:nvSpPr>
        <p:spPr>
          <a:xfrm>
            <a:off x="705317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630" name="Google Shape;5630;p323"/>
          <p:cNvSpPr txBox="1"/>
          <p:nvPr>
            <p:ph idx="8" type="title"/>
          </p:nvPr>
        </p:nvSpPr>
        <p:spPr>
          <a:xfrm>
            <a:off x="705317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631" name="Google Shape;5631;p323"/>
          <p:cNvSpPr txBox="1"/>
          <p:nvPr>
            <p:ph idx="9" type="title"/>
          </p:nvPr>
        </p:nvSpPr>
        <p:spPr>
          <a:xfrm>
            <a:off x="358200" y="274400"/>
            <a:ext cx="8427600" cy="687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Journey-04-Light-Step02">
  <p:cSld name="TITLE_1_1_1_1_1_1_5_1_2">
    <p:bg>
      <p:bgPr>
        <a:solidFill>
          <a:schemeClr val="lt1"/>
        </a:solidFill>
      </p:bgPr>
    </p:bg>
    <p:spTree>
      <p:nvGrpSpPr>
        <p:cNvPr id="5632" name="Shape 5632"/>
        <p:cNvGrpSpPr/>
        <p:nvPr/>
      </p:nvGrpSpPr>
      <p:grpSpPr>
        <a:xfrm>
          <a:off x="0" y="0"/>
          <a:ext cx="0" cy="0"/>
          <a:chOff x="0" y="0"/>
          <a:chExt cx="0" cy="0"/>
        </a:xfrm>
      </p:grpSpPr>
      <p:sp>
        <p:nvSpPr>
          <p:cNvPr id="5633" name="Google Shape;5633;p324"/>
          <p:cNvSpPr/>
          <p:nvPr/>
        </p:nvSpPr>
        <p:spPr>
          <a:xfrm>
            <a:off x="4659863" y="1450091"/>
            <a:ext cx="1999800" cy="23535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634" name="Google Shape;5634;p324"/>
          <p:cNvGrpSpPr/>
          <p:nvPr/>
        </p:nvGrpSpPr>
        <p:grpSpPr>
          <a:xfrm>
            <a:off x="4661338" y="3322416"/>
            <a:ext cx="2002750" cy="481175"/>
            <a:chOff x="6824700" y="3267325"/>
            <a:chExt cx="2002750" cy="481175"/>
          </a:xfrm>
        </p:grpSpPr>
        <p:grpSp>
          <p:nvGrpSpPr>
            <p:cNvPr id="5635" name="Google Shape;5635;p324"/>
            <p:cNvGrpSpPr/>
            <p:nvPr/>
          </p:nvGrpSpPr>
          <p:grpSpPr>
            <a:xfrm>
              <a:off x="6824700" y="3267325"/>
              <a:ext cx="2002750" cy="481175"/>
              <a:chOff x="4662075" y="3989550"/>
              <a:chExt cx="2002750" cy="481175"/>
            </a:xfrm>
          </p:grpSpPr>
          <p:sp>
            <p:nvSpPr>
              <p:cNvPr id="5636" name="Google Shape;5636;p324"/>
              <p:cNvSpPr/>
              <p:nvPr/>
            </p:nvSpPr>
            <p:spPr>
              <a:xfrm>
                <a:off x="4662075" y="4167425"/>
                <a:ext cx="1999800" cy="303300"/>
              </a:xfrm>
              <a:prstGeom prst="roundRect">
                <a:avLst>
                  <a:gd fmla="val 31133" name="adj"/>
                </a:avLst>
              </a:prstGeom>
              <a:solidFill>
                <a:srgbClr val="B7BF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637" name="Google Shape;5637;p324"/>
              <p:cNvSpPr/>
              <p:nvPr/>
            </p:nvSpPr>
            <p:spPr>
              <a:xfrm>
                <a:off x="4665025" y="3989550"/>
                <a:ext cx="1999800" cy="274500"/>
              </a:xfrm>
              <a:prstGeom prst="rect">
                <a:avLst/>
              </a:prstGeom>
              <a:solidFill>
                <a:srgbClr val="B7BF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38" name="Google Shape;5638;p324"/>
            <p:cNvSpPr txBox="1"/>
            <p:nvPr/>
          </p:nvSpPr>
          <p:spPr>
            <a:xfrm>
              <a:off x="6978400" y="3445200"/>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Next Up.</a:t>
              </a:r>
              <a:endParaRPr b="1" sz="1200">
                <a:solidFill>
                  <a:schemeClr val="lt1"/>
                </a:solidFill>
              </a:endParaRPr>
            </a:p>
          </p:txBody>
        </p:sp>
        <p:sp>
          <p:nvSpPr>
            <p:cNvPr id="5639" name="Google Shape;5639;p324"/>
            <p:cNvSpPr/>
            <p:nvPr/>
          </p:nvSpPr>
          <p:spPr>
            <a:xfrm flipH="1">
              <a:off x="8511924" y="3448528"/>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40" name="Google Shape;5640;p324"/>
          <p:cNvSpPr txBox="1"/>
          <p:nvPr>
            <p:ph type="title"/>
          </p:nvPr>
        </p:nvSpPr>
        <p:spPr>
          <a:xfrm>
            <a:off x="4889813"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641" name="Google Shape;5641;p324"/>
          <p:cNvSpPr txBox="1"/>
          <p:nvPr>
            <p:ph idx="2" type="title"/>
          </p:nvPr>
        </p:nvSpPr>
        <p:spPr>
          <a:xfrm>
            <a:off x="4889813"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642" name="Google Shape;5642;p324"/>
          <p:cNvSpPr/>
          <p:nvPr/>
        </p:nvSpPr>
        <p:spPr>
          <a:xfrm>
            <a:off x="2500925" y="1450091"/>
            <a:ext cx="1999800" cy="2353500"/>
          </a:xfrm>
          <a:prstGeom prst="roundRect">
            <a:avLst>
              <a:gd fmla="val 4602" name="adj"/>
            </a:avLst>
          </a:prstGeom>
          <a:solidFill>
            <a:schemeClr val="lt1"/>
          </a:solidFill>
          <a:ln cap="flat" cmpd="sng" w="19050">
            <a:solidFill>
              <a:schemeClr val="accent4"/>
            </a:solidFill>
            <a:prstDash val="solid"/>
            <a:miter lim="400000"/>
            <a:headEnd len="sm" w="sm" type="none"/>
            <a:tailEnd len="sm" w="sm" type="none"/>
          </a:ln>
          <a:effectLst>
            <a:outerShdw blurRad="485775" rotWithShape="0" algn="bl" dir="5400000" dist="114300">
              <a:srgbClr val="000000">
                <a:alpha val="3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643" name="Google Shape;5643;p324"/>
          <p:cNvGrpSpPr/>
          <p:nvPr/>
        </p:nvGrpSpPr>
        <p:grpSpPr>
          <a:xfrm>
            <a:off x="2500925" y="3322416"/>
            <a:ext cx="1999800" cy="481175"/>
            <a:chOff x="4662075" y="3322416"/>
            <a:chExt cx="1999800" cy="481175"/>
          </a:xfrm>
        </p:grpSpPr>
        <p:grpSp>
          <p:nvGrpSpPr>
            <p:cNvPr id="5644" name="Google Shape;5644;p324"/>
            <p:cNvGrpSpPr/>
            <p:nvPr/>
          </p:nvGrpSpPr>
          <p:grpSpPr>
            <a:xfrm>
              <a:off x="4662075" y="3322416"/>
              <a:ext cx="1999800" cy="481175"/>
              <a:chOff x="4662075" y="3989550"/>
              <a:chExt cx="1999800" cy="481175"/>
            </a:xfrm>
          </p:grpSpPr>
          <p:sp>
            <p:nvSpPr>
              <p:cNvPr id="5645" name="Google Shape;5645;p324"/>
              <p:cNvSpPr/>
              <p:nvPr/>
            </p:nvSpPr>
            <p:spPr>
              <a:xfrm>
                <a:off x="4662075" y="4167425"/>
                <a:ext cx="1999800" cy="303300"/>
              </a:xfrm>
              <a:prstGeom prst="roundRect">
                <a:avLst>
                  <a:gd fmla="val 31133" name="adj"/>
                </a:avLst>
              </a:prstGeom>
              <a:gradFill>
                <a:gsLst>
                  <a:gs pos="0">
                    <a:srgbClr val="D2A8FF"/>
                  </a:gs>
                  <a:gs pos="50000">
                    <a:srgbClr val="F778BA"/>
                  </a:gs>
                  <a:gs pos="100000">
                    <a:srgbClr val="FF7B72"/>
                  </a:gs>
                </a:gsLst>
                <a:lin ang="0" scaled="0"/>
              </a:gra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646" name="Google Shape;5646;p324"/>
              <p:cNvSpPr/>
              <p:nvPr/>
            </p:nvSpPr>
            <p:spPr>
              <a:xfrm>
                <a:off x="4672181" y="3989550"/>
                <a:ext cx="1979400" cy="274500"/>
              </a:xfrm>
              <a:prstGeom prst="rect">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47" name="Google Shape;5647;p324"/>
            <p:cNvSpPr txBox="1"/>
            <p:nvPr/>
          </p:nvSpPr>
          <p:spPr>
            <a:xfrm>
              <a:off x="4815775"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You Are Here!</a:t>
              </a:r>
              <a:endParaRPr b="1" sz="1200">
                <a:solidFill>
                  <a:schemeClr val="lt1"/>
                </a:solidFill>
              </a:endParaRPr>
            </a:p>
          </p:txBody>
        </p:sp>
        <p:pic>
          <p:nvPicPr>
            <p:cNvPr id="5648" name="Google Shape;5648;p324"/>
            <p:cNvPicPr preferRelativeResize="0"/>
            <p:nvPr/>
          </p:nvPicPr>
          <p:blipFill>
            <a:blip r:embed="rId2">
              <a:alphaModFix/>
            </a:blip>
            <a:stretch>
              <a:fillRect/>
            </a:stretch>
          </p:blipFill>
          <p:spPr>
            <a:xfrm>
              <a:off x="6127575" y="3338477"/>
              <a:ext cx="443400" cy="443400"/>
            </a:xfrm>
            <a:prstGeom prst="rect">
              <a:avLst/>
            </a:prstGeom>
            <a:noFill/>
            <a:ln>
              <a:noFill/>
            </a:ln>
          </p:spPr>
        </p:pic>
      </p:grpSp>
      <p:sp>
        <p:nvSpPr>
          <p:cNvPr id="5649" name="Google Shape;5649;p324"/>
          <p:cNvSpPr txBox="1"/>
          <p:nvPr>
            <p:ph idx="3" type="title"/>
          </p:nvPr>
        </p:nvSpPr>
        <p:spPr>
          <a:xfrm>
            <a:off x="273087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650" name="Google Shape;5650;p324"/>
          <p:cNvSpPr txBox="1"/>
          <p:nvPr>
            <p:ph idx="4" type="title"/>
          </p:nvPr>
        </p:nvSpPr>
        <p:spPr>
          <a:xfrm>
            <a:off x="273087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651" name="Google Shape;5651;p324"/>
          <p:cNvSpPr/>
          <p:nvPr/>
        </p:nvSpPr>
        <p:spPr>
          <a:xfrm>
            <a:off x="-852675" y="1512800"/>
            <a:ext cx="528000" cy="528000"/>
          </a:xfrm>
          <a:prstGeom prst="rect">
            <a:avLst/>
          </a:prstGeom>
          <a:solidFill>
            <a:srgbClr val="8B949E">
              <a:alpha val="39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2" name="Google Shape;5652;p324"/>
          <p:cNvSpPr/>
          <p:nvPr/>
        </p:nvSpPr>
        <p:spPr>
          <a:xfrm>
            <a:off x="339775" y="1450091"/>
            <a:ext cx="1999800" cy="2353500"/>
          </a:xfrm>
          <a:prstGeom prst="roundRect">
            <a:avLst>
              <a:gd fmla="val 4602" name="adj"/>
            </a:avLst>
          </a:prstGeom>
          <a:solidFill>
            <a:schemeClr val="lt1"/>
          </a:solidFill>
          <a:ln cap="flat" cmpd="sng" w="9525">
            <a:solidFill>
              <a:srgbClr val="D6DDE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653" name="Google Shape;5653;p324"/>
          <p:cNvGrpSpPr/>
          <p:nvPr/>
        </p:nvGrpSpPr>
        <p:grpSpPr>
          <a:xfrm>
            <a:off x="336825" y="3322416"/>
            <a:ext cx="2002750" cy="481175"/>
            <a:chOff x="4662075" y="3989550"/>
            <a:chExt cx="2002750" cy="481175"/>
          </a:xfrm>
        </p:grpSpPr>
        <p:grpSp>
          <p:nvGrpSpPr>
            <p:cNvPr id="5654" name="Google Shape;5654;p324"/>
            <p:cNvGrpSpPr/>
            <p:nvPr/>
          </p:nvGrpSpPr>
          <p:grpSpPr>
            <a:xfrm>
              <a:off x="4662075" y="3989550"/>
              <a:ext cx="2002750" cy="481175"/>
              <a:chOff x="4662075" y="3989550"/>
              <a:chExt cx="2002750" cy="481175"/>
            </a:xfrm>
          </p:grpSpPr>
          <p:sp>
            <p:nvSpPr>
              <p:cNvPr id="5655" name="Google Shape;5655;p324"/>
              <p:cNvSpPr/>
              <p:nvPr/>
            </p:nvSpPr>
            <p:spPr>
              <a:xfrm>
                <a:off x="4662075" y="4167425"/>
                <a:ext cx="1999800" cy="303300"/>
              </a:xfrm>
              <a:prstGeom prst="roundRect">
                <a:avLst>
                  <a:gd fmla="val 31133" name="adj"/>
                </a:avLst>
              </a:prstGeom>
              <a:solidFill>
                <a:srgbClr val="D6DD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656" name="Google Shape;5656;p324"/>
              <p:cNvSpPr/>
              <p:nvPr/>
            </p:nvSpPr>
            <p:spPr>
              <a:xfrm>
                <a:off x="4665025" y="3989550"/>
                <a:ext cx="1999800" cy="274500"/>
              </a:xfrm>
              <a:prstGeom prst="rect">
                <a:avLst/>
              </a:prstGeom>
              <a:solidFill>
                <a:srgbClr val="D6DD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57" name="Google Shape;5657;p324"/>
            <p:cNvSpPr txBox="1"/>
            <p:nvPr/>
          </p:nvSpPr>
          <p:spPr>
            <a:xfrm>
              <a:off x="4815775" y="4167425"/>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Completed!</a:t>
              </a:r>
              <a:endParaRPr b="1" sz="1200">
                <a:solidFill>
                  <a:schemeClr val="lt1"/>
                </a:solidFill>
              </a:endParaRPr>
            </a:p>
          </p:txBody>
        </p:sp>
      </p:grpSp>
      <p:grpSp>
        <p:nvGrpSpPr>
          <p:cNvPr id="5658" name="Google Shape;5658;p324"/>
          <p:cNvGrpSpPr/>
          <p:nvPr/>
        </p:nvGrpSpPr>
        <p:grpSpPr>
          <a:xfrm>
            <a:off x="1276175" y="3747487"/>
            <a:ext cx="2224800" cy="123900"/>
            <a:chOff x="1276175" y="3747487"/>
            <a:chExt cx="2224800" cy="123900"/>
          </a:xfrm>
        </p:grpSpPr>
        <p:cxnSp>
          <p:nvCxnSpPr>
            <p:cNvPr id="5659" name="Google Shape;5659;p324"/>
            <p:cNvCxnSpPr>
              <a:stCxn id="5660" idx="4"/>
              <a:endCxn id="5645" idx="2"/>
            </p:cNvCxnSpPr>
            <p:nvPr/>
          </p:nvCxnSpPr>
          <p:spPr>
            <a:xfrm rot="-5400000">
              <a:off x="2385725" y="2756137"/>
              <a:ext cx="67800" cy="2162700"/>
            </a:xfrm>
            <a:prstGeom prst="bentConnector3">
              <a:avLst>
                <a:gd fmla="val -351217" name="adj1"/>
              </a:avLst>
            </a:prstGeom>
            <a:noFill/>
            <a:ln cap="flat" cmpd="sng" w="19050">
              <a:solidFill>
                <a:srgbClr val="B7BFC7"/>
              </a:solidFill>
              <a:prstDash val="solid"/>
              <a:round/>
              <a:headEnd len="med" w="med" type="none"/>
              <a:tailEnd len="med" w="med" type="none"/>
            </a:ln>
          </p:spPr>
        </p:cxnSp>
        <p:sp>
          <p:nvSpPr>
            <p:cNvPr id="5660" name="Google Shape;5660;p324"/>
            <p:cNvSpPr/>
            <p:nvPr/>
          </p:nvSpPr>
          <p:spPr>
            <a:xfrm>
              <a:off x="1276175" y="3747487"/>
              <a:ext cx="124200" cy="123900"/>
            </a:xfrm>
            <a:prstGeom prst="ellipse">
              <a:avLst/>
            </a:prstGeom>
            <a:solidFill>
              <a:srgbClr val="B7BFC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1" name="Google Shape;5661;p324"/>
          <p:cNvGrpSpPr/>
          <p:nvPr/>
        </p:nvGrpSpPr>
        <p:grpSpPr>
          <a:xfrm>
            <a:off x="3438725" y="1397395"/>
            <a:ext cx="2220900" cy="123900"/>
            <a:chOff x="3438725" y="1397395"/>
            <a:chExt cx="2220900" cy="123900"/>
          </a:xfrm>
        </p:grpSpPr>
        <p:cxnSp>
          <p:nvCxnSpPr>
            <p:cNvPr id="5662" name="Google Shape;5662;p324"/>
            <p:cNvCxnSpPr>
              <a:stCxn id="5663" idx="0"/>
              <a:endCxn id="5633" idx="0"/>
            </p:cNvCxnSpPr>
            <p:nvPr/>
          </p:nvCxnSpPr>
          <p:spPr>
            <a:xfrm flipH="1" rot="-5400000">
              <a:off x="4553825" y="344395"/>
              <a:ext cx="52800" cy="2158800"/>
            </a:xfrm>
            <a:prstGeom prst="bentConnector3">
              <a:avLst>
                <a:gd fmla="val -450994" name="adj1"/>
              </a:avLst>
            </a:prstGeom>
            <a:noFill/>
            <a:ln cap="flat" cmpd="sng" w="19050">
              <a:solidFill>
                <a:schemeClr val="accent2"/>
              </a:solidFill>
              <a:prstDash val="solid"/>
              <a:round/>
              <a:headEnd len="med" w="med" type="none"/>
              <a:tailEnd len="med" w="med" type="none"/>
            </a:ln>
          </p:spPr>
        </p:cxnSp>
        <p:sp>
          <p:nvSpPr>
            <p:cNvPr id="5663" name="Google Shape;5663;p324"/>
            <p:cNvSpPr/>
            <p:nvPr/>
          </p:nvSpPr>
          <p:spPr>
            <a:xfrm>
              <a:off x="3438725" y="1397395"/>
              <a:ext cx="124200" cy="123900"/>
            </a:xfrm>
            <a:prstGeom prst="ellipse">
              <a:avLst/>
            </a:prstGeom>
            <a:solidFill>
              <a:srgbClr val="388BF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64" name="Google Shape;5664;p324"/>
          <p:cNvSpPr/>
          <p:nvPr/>
        </p:nvSpPr>
        <p:spPr>
          <a:xfrm>
            <a:off x="6823225" y="1450091"/>
            <a:ext cx="1999800" cy="23535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665" name="Google Shape;5665;p324"/>
          <p:cNvGrpSpPr/>
          <p:nvPr/>
        </p:nvGrpSpPr>
        <p:grpSpPr>
          <a:xfrm>
            <a:off x="6824700" y="3322416"/>
            <a:ext cx="2002750" cy="481175"/>
            <a:chOff x="6824700" y="3267325"/>
            <a:chExt cx="2002750" cy="481175"/>
          </a:xfrm>
        </p:grpSpPr>
        <p:grpSp>
          <p:nvGrpSpPr>
            <p:cNvPr id="5666" name="Google Shape;5666;p324"/>
            <p:cNvGrpSpPr/>
            <p:nvPr/>
          </p:nvGrpSpPr>
          <p:grpSpPr>
            <a:xfrm>
              <a:off x="6824700" y="3267325"/>
              <a:ext cx="2002750" cy="481175"/>
              <a:chOff x="4662075" y="3989550"/>
              <a:chExt cx="2002750" cy="481175"/>
            </a:xfrm>
          </p:grpSpPr>
          <p:sp>
            <p:nvSpPr>
              <p:cNvPr id="5667" name="Google Shape;5667;p324"/>
              <p:cNvSpPr/>
              <p:nvPr/>
            </p:nvSpPr>
            <p:spPr>
              <a:xfrm>
                <a:off x="4662075" y="4167425"/>
                <a:ext cx="1999800" cy="303300"/>
              </a:xfrm>
              <a:prstGeom prst="roundRect">
                <a:avLst>
                  <a:gd fmla="val 31133" name="adj"/>
                </a:avLst>
              </a:prstGeom>
              <a:solidFill>
                <a:srgbClr val="B7BF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668" name="Google Shape;5668;p324"/>
              <p:cNvSpPr/>
              <p:nvPr/>
            </p:nvSpPr>
            <p:spPr>
              <a:xfrm>
                <a:off x="4665025" y="3989550"/>
                <a:ext cx="1999800" cy="274500"/>
              </a:xfrm>
              <a:prstGeom prst="rect">
                <a:avLst/>
              </a:prstGeom>
              <a:solidFill>
                <a:srgbClr val="B7BF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69" name="Google Shape;5669;p324"/>
            <p:cNvSpPr txBox="1"/>
            <p:nvPr/>
          </p:nvSpPr>
          <p:spPr>
            <a:xfrm>
              <a:off x="6978400" y="3445200"/>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Next Up.</a:t>
              </a:r>
              <a:endParaRPr b="1" sz="1200">
                <a:solidFill>
                  <a:schemeClr val="lt1"/>
                </a:solidFill>
              </a:endParaRPr>
            </a:p>
          </p:txBody>
        </p:sp>
        <p:sp>
          <p:nvSpPr>
            <p:cNvPr id="5670" name="Google Shape;5670;p324"/>
            <p:cNvSpPr/>
            <p:nvPr/>
          </p:nvSpPr>
          <p:spPr>
            <a:xfrm flipH="1">
              <a:off x="8511924" y="3448528"/>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71" name="Google Shape;5671;p324"/>
          <p:cNvGrpSpPr/>
          <p:nvPr/>
        </p:nvGrpSpPr>
        <p:grpSpPr>
          <a:xfrm>
            <a:off x="5601350" y="3747487"/>
            <a:ext cx="2223300" cy="123900"/>
            <a:chOff x="5601350" y="3747487"/>
            <a:chExt cx="2223300" cy="123900"/>
          </a:xfrm>
        </p:grpSpPr>
        <p:cxnSp>
          <p:nvCxnSpPr>
            <p:cNvPr id="5672" name="Google Shape;5672;p324"/>
            <p:cNvCxnSpPr>
              <a:stCxn id="5673" idx="4"/>
              <a:endCxn id="5667" idx="2"/>
            </p:cNvCxnSpPr>
            <p:nvPr/>
          </p:nvCxnSpPr>
          <p:spPr>
            <a:xfrm rot="-5400000">
              <a:off x="6710150" y="2756887"/>
              <a:ext cx="67800" cy="2161200"/>
            </a:xfrm>
            <a:prstGeom prst="bentConnector3">
              <a:avLst>
                <a:gd fmla="val -351217" name="adj1"/>
              </a:avLst>
            </a:prstGeom>
            <a:noFill/>
            <a:ln cap="flat" cmpd="sng" w="19050">
              <a:solidFill>
                <a:schemeClr val="accent2"/>
              </a:solidFill>
              <a:prstDash val="solid"/>
              <a:round/>
              <a:headEnd len="med" w="med" type="none"/>
              <a:tailEnd len="med" w="med" type="none"/>
            </a:ln>
          </p:spPr>
        </p:cxnSp>
        <p:sp>
          <p:nvSpPr>
            <p:cNvPr id="5673" name="Google Shape;5673;p324"/>
            <p:cNvSpPr/>
            <p:nvPr/>
          </p:nvSpPr>
          <p:spPr>
            <a:xfrm>
              <a:off x="5601350" y="3747487"/>
              <a:ext cx="124200" cy="123900"/>
            </a:xfrm>
            <a:prstGeom prst="ellipse">
              <a:avLst/>
            </a:prstGeom>
            <a:solidFill>
              <a:srgbClr val="388BF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74" name="Google Shape;5674;p324"/>
          <p:cNvSpPr txBox="1"/>
          <p:nvPr>
            <p:ph idx="5" type="title"/>
          </p:nvPr>
        </p:nvSpPr>
        <p:spPr>
          <a:xfrm>
            <a:off x="56967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B7BFC7"/>
              </a:buClr>
              <a:buSzPts val="1800"/>
              <a:buNone/>
              <a:defRPr b="1" sz="1800">
                <a:solidFill>
                  <a:srgbClr val="B7BFC7"/>
                </a:solidFill>
              </a:defRPr>
            </a:lvl1pPr>
            <a:lvl2pPr lvl="1" rtl="0">
              <a:lnSpc>
                <a:spcPct val="80000"/>
              </a:lnSpc>
              <a:spcBef>
                <a:spcPts val="0"/>
              </a:spcBef>
              <a:spcAft>
                <a:spcPts val="0"/>
              </a:spcAft>
              <a:buClr>
                <a:srgbClr val="B7BFC7"/>
              </a:buClr>
              <a:buSzPts val="4400"/>
              <a:buNone/>
              <a:defRPr sz="4400">
                <a:solidFill>
                  <a:srgbClr val="B7BFC7"/>
                </a:solidFill>
              </a:defRPr>
            </a:lvl2pPr>
            <a:lvl3pPr lvl="2" rtl="0">
              <a:lnSpc>
                <a:spcPct val="80000"/>
              </a:lnSpc>
              <a:spcBef>
                <a:spcPts val="0"/>
              </a:spcBef>
              <a:spcAft>
                <a:spcPts val="0"/>
              </a:spcAft>
              <a:buClr>
                <a:srgbClr val="B7BFC7"/>
              </a:buClr>
              <a:buSzPts val="4400"/>
              <a:buNone/>
              <a:defRPr sz="4400">
                <a:solidFill>
                  <a:srgbClr val="B7BFC7"/>
                </a:solidFill>
              </a:defRPr>
            </a:lvl3pPr>
            <a:lvl4pPr lvl="3" rtl="0">
              <a:lnSpc>
                <a:spcPct val="80000"/>
              </a:lnSpc>
              <a:spcBef>
                <a:spcPts val="0"/>
              </a:spcBef>
              <a:spcAft>
                <a:spcPts val="0"/>
              </a:spcAft>
              <a:buClr>
                <a:srgbClr val="B7BFC7"/>
              </a:buClr>
              <a:buSzPts val="4400"/>
              <a:buNone/>
              <a:defRPr sz="4400">
                <a:solidFill>
                  <a:srgbClr val="B7BFC7"/>
                </a:solidFill>
              </a:defRPr>
            </a:lvl4pPr>
            <a:lvl5pPr lvl="4" rtl="0">
              <a:lnSpc>
                <a:spcPct val="80000"/>
              </a:lnSpc>
              <a:spcBef>
                <a:spcPts val="0"/>
              </a:spcBef>
              <a:spcAft>
                <a:spcPts val="0"/>
              </a:spcAft>
              <a:buClr>
                <a:srgbClr val="B7BFC7"/>
              </a:buClr>
              <a:buSzPts val="4400"/>
              <a:buNone/>
              <a:defRPr sz="4400">
                <a:solidFill>
                  <a:srgbClr val="B7BFC7"/>
                </a:solidFill>
              </a:defRPr>
            </a:lvl5pPr>
            <a:lvl6pPr lvl="5" rtl="0">
              <a:lnSpc>
                <a:spcPct val="80000"/>
              </a:lnSpc>
              <a:spcBef>
                <a:spcPts val="0"/>
              </a:spcBef>
              <a:spcAft>
                <a:spcPts val="0"/>
              </a:spcAft>
              <a:buClr>
                <a:srgbClr val="B7BFC7"/>
              </a:buClr>
              <a:buSzPts val="4400"/>
              <a:buNone/>
              <a:defRPr sz="4400">
                <a:solidFill>
                  <a:srgbClr val="B7BFC7"/>
                </a:solidFill>
              </a:defRPr>
            </a:lvl6pPr>
            <a:lvl7pPr lvl="6" rtl="0">
              <a:lnSpc>
                <a:spcPct val="80000"/>
              </a:lnSpc>
              <a:spcBef>
                <a:spcPts val="0"/>
              </a:spcBef>
              <a:spcAft>
                <a:spcPts val="0"/>
              </a:spcAft>
              <a:buClr>
                <a:srgbClr val="B7BFC7"/>
              </a:buClr>
              <a:buSzPts val="4400"/>
              <a:buNone/>
              <a:defRPr sz="4400">
                <a:solidFill>
                  <a:srgbClr val="B7BFC7"/>
                </a:solidFill>
              </a:defRPr>
            </a:lvl7pPr>
            <a:lvl8pPr lvl="7" rtl="0">
              <a:lnSpc>
                <a:spcPct val="80000"/>
              </a:lnSpc>
              <a:spcBef>
                <a:spcPts val="0"/>
              </a:spcBef>
              <a:spcAft>
                <a:spcPts val="0"/>
              </a:spcAft>
              <a:buClr>
                <a:srgbClr val="B7BFC7"/>
              </a:buClr>
              <a:buSzPts val="4400"/>
              <a:buNone/>
              <a:defRPr sz="4400">
                <a:solidFill>
                  <a:srgbClr val="B7BFC7"/>
                </a:solidFill>
              </a:defRPr>
            </a:lvl8pPr>
            <a:lvl9pPr lvl="8" rtl="0">
              <a:lnSpc>
                <a:spcPct val="80000"/>
              </a:lnSpc>
              <a:spcBef>
                <a:spcPts val="0"/>
              </a:spcBef>
              <a:spcAft>
                <a:spcPts val="0"/>
              </a:spcAft>
              <a:buClr>
                <a:srgbClr val="B7BFC7"/>
              </a:buClr>
              <a:buSzPts val="4400"/>
              <a:buNone/>
              <a:defRPr sz="4400">
                <a:solidFill>
                  <a:srgbClr val="B7BFC7"/>
                </a:solidFill>
              </a:defRPr>
            </a:lvl9pPr>
          </a:lstStyle>
          <a:p/>
        </p:txBody>
      </p:sp>
      <p:sp>
        <p:nvSpPr>
          <p:cNvPr id="5675" name="Google Shape;5675;p324"/>
          <p:cNvSpPr txBox="1"/>
          <p:nvPr>
            <p:ph idx="6" type="title"/>
          </p:nvPr>
        </p:nvSpPr>
        <p:spPr>
          <a:xfrm>
            <a:off x="56967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rgbClr val="B7BFC7"/>
              </a:buClr>
              <a:buSzPts val="1100"/>
              <a:buNone/>
              <a:defRPr sz="1100">
                <a:solidFill>
                  <a:srgbClr val="B7BFC7"/>
                </a:solidFill>
              </a:defRPr>
            </a:lvl1pPr>
            <a:lvl2pPr lvl="1" rtl="0">
              <a:lnSpc>
                <a:spcPct val="115000"/>
              </a:lnSpc>
              <a:spcBef>
                <a:spcPts val="0"/>
              </a:spcBef>
              <a:spcAft>
                <a:spcPts val="0"/>
              </a:spcAft>
              <a:buClr>
                <a:srgbClr val="B7BFC7"/>
              </a:buClr>
              <a:buSzPts val="4400"/>
              <a:buNone/>
              <a:defRPr sz="4400">
                <a:solidFill>
                  <a:srgbClr val="B7BFC7"/>
                </a:solidFill>
              </a:defRPr>
            </a:lvl2pPr>
            <a:lvl3pPr lvl="2" rtl="0">
              <a:lnSpc>
                <a:spcPct val="115000"/>
              </a:lnSpc>
              <a:spcBef>
                <a:spcPts val="0"/>
              </a:spcBef>
              <a:spcAft>
                <a:spcPts val="0"/>
              </a:spcAft>
              <a:buClr>
                <a:srgbClr val="B7BFC7"/>
              </a:buClr>
              <a:buSzPts val="4400"/>
              <a:buNone/>
              <a:defRPr sz="4400">
                <a:solidFill>
                  <a:srgbClr val="B7BFC7"/>
                </a:solidFill>
              </a:defRPr>
            </a:lvl3pPr>
            <a:lvl4pPr lvl="3" rtl="0">
              <a:lnSpc>
                <a:spcPct val="115000"/>
              </a:lnSpc>
              <a:spcBef>
                <a:spcPts val="0"/>
              </a:spcBef>
              <a:spcAft>
                <a:spcPts val="0"/>
              </a:spcAft>
              <a:buClr>
                <a:srgbClr val="B7BFC7"/>
              </a:buClr>
              <a:buSzPts val="4400"/>
              <a:buNone/>
              <a:defRPr sz="4400">
                <a:solidFill>
                  <a:srgbClr val="B7BFC7"/>
                </a:solidFill>
              </a:defRPr>
            </a:lvl4pPr>
            <a:lvl5pPr lvl="4" rtl="0">
              <a:lnSpc>
                <a:spcPct val="115000"/>
              </a:lnSpc>
              <a:spcBef>
                <a:spcPts val="0"/>
              </a:spcBef>
              <a:spcAft>
                <a:spcPts val="0"/>
              </a:spcAft>
              <a:buClr>
                <a:srgbClr val="B7BFC7"/>
              </a:buClr>
              <a:buSzPts val="4400"/>
              <a:buNone/>
              <a:defRPr sz="4400">
                <a:solidFill>
                  <a:srgbClr val="B7BFC7"/>
                </a:solidFill>
              </a:defRPr>
            </a:lvl5pPr>
            <a:lvl6pPr lvl="5" rtl="0">
              <a:lnSpc>
                <a:spcPct val="115000"/>
              </a:lnSpc>
              <a:spcBef>
                <a:spcPts val="0"/>
              </a:spcBef>
              <a:spcAft>
                <a:spcPts val="0"/>
              </a:spcAft>
              <a:buClr>
                <a:srgbClr val="B7BFC7"/>
              </a:buClr>
              <a:buSzPts val="4400"/>
              <a:buNone/>
              <a:defRPr sz="4400">
                <a:solidFill>
                  <a:srgbClr val="B7BFC7"/>
                </a:solidFill>
              </a:defRPr>
            </a:lvl6pPr>
            <a:lvl7pPr lvl="6" rtl="0">
              <a:lnSpc>
                <a:spcPct val="115000"/>
              </a:lnSpc>
              <a:spcBef>
                <a:spcPts val="0"/>
              </a:spcBef>
              <a:spcAft>
                <a:spcPts val="0"/>
              </a:spcAft>
              <a:buClr>
                <a:srgbClr val="B7BFC7"/>
              </a:buClr>
              <a:buSzPts val="4400"/>
              <a:buNone/>
              <a:defRPr sz="4400">
                <a:solidFill>
                  <a:srgbClr val="B7BFC7"/>
                </a:solidFill>
              </a:defRPr>
            </a:lvl7pPr>
            <a:lvl8pPr lvl="7" rtl="0">
              <a:lnSpc>
                <a:spcPct val="115000"/>
              </a:lnSpc>
              <a:spcBef>
                <a:spcPts val="0"/>
              </a:spcBef>
              <a:spcAft>
                <a:spcPts val="0"/>
              </a:spcAft>
              <a:buClr>
                <a:srgbClr val="B7BFC7"/>
              </a:buClr>
              <a:buSzPts val="4400"/>
              <a:buNone/>
              <a:defRPr sz="4400">
                <a:solidFill>
                  <a:srgbClr val="B7BFC7"/>
                </a:solidFill>
              </a:defRPr>
            </a:lvl8pPr>
            <a:lvl9pPr lvl="8" rtl="0">
              <a:lnSpc>
                <a:spcPct val="115000"/>
              </a:lnSpc>
              <a:spcBef>
                <a:spcPts val="0"/>
              </a:spcBef>
              <a:spcAft>
                <a:spcPts val="0"/>
              </a:spcAft>
              <a:buClr>
                <a:srgbClr val="B7BFC7"/>
              </a:buClr>
              <a:buSzPts val="4400"/>
              <a:buNone/>
              <a:defRPr sz="4400">
                <a:solidFill>
                  <a:srgbClr val="B7BFC7"/>
                </a:solidFill>
              </a:defRPr>
            </a:lvl9pPr>
          </a:lstStyle>
          <a:p/>
        </p:txBody>
      </p:sp>
      <p:sp>
        <p:nvSpPr>
          <p:cNvPr id="5676" name="Google Shape;5676;p324"/>
          <p:cNvSpPr txBox="1"/>
          <p:nvPr>
            <p:ph idx="7" type="title"/>
          </p:nvPr>
        </p:nvSpPr>
        <p:spPr>
          <a:xfrm>
            <a:off x="705317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677" name="Google Shape;5677;p324"/>
          <p:cNvSpPr txBox="1"/>
          <p:nvPr>
            <p:ph idx="8" type="title"/>
          </p:nvPr>
        </p:nvSpPr>
        <p:spPr>
          <a:xfrm>
            <a:off x="705317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678" name="Google Shape;5678;p324"/>
          <p:cNvSpPr txBox="1"/>
          <p:nvPr>
            <p:ph idx="9" type="title"/>
          </p:nvPr>
        </p:nvSpPr>
        <p:spPr>
          <a:xfrm>
            <a:off x="358200" y="274400"/>
            <a:ext cx="8427600" cy="687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Section title left">
  <p:cSld name="Section title left_3">
    <p:spTree>
      <p:nvGrpSpPr>
        <p:cNvPr id="275" name="Shape 275"/>
        <p:cNvGrpSpPr/>
        <p:nvPr/>
      </p:nvGrpSpPr>
      <p:grpSpPr>
        <a:xfrm>
          <a:off x="0" y="0"/>
          <a:ext cx="0" cy="0"/>
          <a:chOff x="0" y="0"/>
          <a:chExt cx="0" cy="0"/>
        </a:xfrm>
      </p:grpSpPr>
      <p:sp>
        <p:nvSpPr>
          <p:cNvPr id="276" name="Google Shape;276;p33"/>
          <p:cNvSpPr/>
          <p:nvPr/>
        </p:nvSpPr>
        <p:spPr>
          <a:xfrm>
            <a:off x="512194" y="1885950"/>
            <a:ext cx="1371600" cy="13716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277" name="Google Shape;277;p33"/>
          <p:cNvSpPr txBox="1"/>
          <p:nvPr>
            <p:ph type="title"/>
          </p:nvPr>
        </p:nvSpPr>
        <p:spPr>
          <a:xfrm>
            <a:off x="2095119" y="2136970"/>
            <a:ext cx="6296400" cy="595200"/>
          </a:xfrm>
          <a:prstGeom prst="rect">
            <a:avLst/>
          </a:prstGeom>
          <a:noFill/>
          <a:ln>
            <a:noFill/>
          </a:ln>
        </p:spPr>
        <p:txBody>
          <a:bodyPr anchorCtr="0" anchor="b" bIns="17150" lIns="34275" spcFirstLastPara="1" rIns="34275" wrap="square" tIns="17150">
            <a:noAutofit/>
          </a:bodyPr>
          <a:lstStyle>
            <a:lvl1pPr lvl="0" marR="0" rtl="0">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278" name="Google Shape;278;p33"/>
          <p:cNvSpPr txBox="1"/>
          <p:nvPr>
            <p:ph idx="1" type="subTitle"/>
          </p:nvPr>
        </p:nvSpPr>
        <p:spPr>
          <a:xfrm>
            <a:off x="2090928" y="2686450"/>
            <a:ext cx="6300300" cy="32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Journey-04-Light-Step03">
  <p:cSld name="TITLE_1_1_1_1_1_1_5_1_1">
    <p:bg>
      <p:bgPr>
        <a:solidFill>
          <a:schemeClr val="lt1"/>
        </a:solidFill>
      </p:bgPr>
    </p:bg>
    <p:spTree>
      <p:nvGrpSpPr>
        <p:cNvPr id="5679" name="Shape 5679"/>
        <p:cNvGrpSpPr/>
        <p:nvPr/>
      </p:nvGrpSpPr>
      <p:grpSpPr>
        <a:xfrm>
          <a:off x="0" y="0"/>
          <a:ext cx="0" cy="0"/>
          <a:chOff x="0" y="0"/>
          <a:chExt cx="0" cy="0"/>
        </a:xfrm>
      </p:grpSpPr>
      <p:sp>
        <p:nvSpPr>
          <p:cNvPr id="5680" name="Google Shape;5680;p325"/>
          <p:cNvSpPr/>
          <p:nvPr/>
        </p:nvSpPr>
        <p:spPr>
          <a:xfrm>
            <a:off x="-852675" y="1512800"/>
            <a:ext cx="528000" cy="528000"/>
          </a:xfrm>
          <a:prstGeom prst="rect">
            <a:avLst/>
          </a:prstGeom>
          <a:solidFill>
            <a:srgbClr val="8B949E">
              <a:alpha val="39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1" name="Google Shape;5681;p325"/>
          <p:cNvSpPr/>
          <p:nvPr/>
        </p:nvSpPr>
        <p:spPr>
          <a:xfrm>
            <a:off x="2500925" y="1450091"/>
            <a:ext cx="1999800" cy="2353500"/>
          </a:xfrm>
          <a:prstGeom prst="roundRect">
            <a:avLst>
              <a:gd fmla="val 4602" name="adj"/>
            </a:avLst>
          </a:prstGeom>
          <a:solidFill>
            <a:schemeClr val="lt1"/>
          </a:solidFill>
          <a:ln cap="flat" cmpd="sng" w="9525">
            <a:solidFill>
              <a:srgbClr val="D6DDE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682" name="Google Shape;5682;p325"/>
          <p:cNvGrpSpPr/>
          <p:nvPr/>
        </p:nvGrpSpPr>
        <p:grpSpPr>
          <a:xfrm>
            <a:off x="2499450" y="3322416"/>
            <a:ext cx="2002750" cy="481175"/>
            <a:chOff x="4662075" y="3989550"/>
            <a:chExt cx="2002750" cy="481175"/>
          </a:xfrm>
        </p:grpSpPr>
        <p:grpSp>
          <p:nvGrpSpPr>
            <p:cNvPr id="5683" name="Google Shape;5683;p325"/>
            <p:cNvGrpSpPr/>
            <p:nvPr/>
          </p:nvGrpSpPr>
          <p:grpSpPr>
            <a:xfrm>
              <a:off x="4662075" y="3989550"/>
              <a:ext cx="2002750" cy="481175"/>
              <a:chOff x="4662075" y="3989550"/>
              <a:chExt cx="2002750" cy="481175"/>
            </a:xfrm>
          </p:grpSpPr>
          <p:sp>
            <p:nvSpPr>
              <p:cNvPr id="5684" name="Google Shape;5684;p325"/>
              <p:cNvSpPr/>
              <p:nvPr/>
            </p:nvSpPr>
            <p:spPr>
              <a:xfrm>
                <a:off x="4662075" y="4167425"/>
                <a:ext cx="1999800" cy="303300"/>
              </a:xfrm>
              <a:prstGeom prst="roundRect">
                <a:avLst>
                  <a:gd fmla="val 31133" name="adj"/>
                </a:avLst>
              </a:prstGeom>
              <a:solidFill>
                <a:srgbClr val="D6DD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685" name="Google Shape;5685;p325"/>
              <p:cNvSpPr/>
              <p:nvPr/>
            </p:nvSpPr>
            <p:spPr>
              <a:xfrm>
                <a:off x="4665025" y="3989550"/>
                <a:ext cx="1999800" cy="274500"/>
              </a:xfrm>
              <a:prstGeom prst="rect">
                <a:avLst/>
              </a:prstGeom>
              <a:solidFill>
                <a:srgbClr val="D6DD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86" name="Google Shape;5686;p325"/>
            <p:cNvSpPr txBox="1"/>
            <p:nvPr/>
          </p:nvSpPr>
          <p:spPr>
            <a:xfrm>
              <a:off x="4815775" y="4167425"/>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Completed!</a:t>
              </a:r>
              <a:endParaRPr b="1" sz="1200">
                <a:solidFill>
                  <a:schemeClr val="lt1"/>
                </a:solidFill>
              </a:endParaRPr>
            </a:p>
          </p:txBody>
        </p:sp>
      </p:grpSp>
      <p:sp>
        <p:nvSpPr>
          <p:cNvPr id="5687" name="Google Shape;5687;p325"/>
          <p:cNvSpPr/>
          <p:nvPr/>
        </p:nvSpPr>
        <p:spPr>
          <a:xfrm>
            <a:off x="339775" y="1450091"/>
            <a:ext cx="1999800" cy="2353500"/>
          </a:xfrm>
          <a:prstGeom prst="roundRect">
            <a:avLst>
              <a:gd fmla="val 4602" name="adj"/>
            </a:avLst>
          </a:prstGeom>
          <a:solidFill>
            <a:schemeClr val="lt1"/>
          </a:solidFill>
          <a:ln cap="flat" cmpd="sng" w="9525">
            <a:solidFill>
              <a:srgbClr val="D6DDE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688" name="Google Shape;5688;p325"/>
          <p:cNvGrpSpPr/>
          <p:nvPr/>
        </p:nvGrpSpPr>
        <p:grpSpPr>
          <a:xfrm>
            <a:off x="336825" y="3322416"/>
            <a:ext cx="2002750" cy="481175"/>
            <a:chOff x="4662075" y="3989550"/>
            <a:chExt cx="2002750" cy="481175"/>
          </a:xfrm>
        </p:grpSpPr>
        <p:grpSp>
          <p:nvGrpSpPr>
            <p:cNvPr id="5689" name="Google Shape;5689;p325"/>
            <p:cNvGrpSpPr/>
            <p:nvPr/>
          </p:nvGrpSpPr>
          <p:grpSpPr>
            <a:xfrm>
              <a:off x="4662075" y="3989550"/>
              <a:ext cx="2002750" cy="481175"/>
              <a:chOff x="4662075" y="3989550"/>
              <a:chExt cx="2002750" cy="481175"/>
            </a:xfrm>
          </p:grpSpPr>
          <p:sp>
            <p:nvSpPr>
              <p:cNvPr id="5690" name="Google Shape;5690;p325"/>
              <p:cNvSpPr/>
              <p:nvPr/>
            </p:nvSpPr>
            <p:spPr>
              <a:xfrm>
                <a:off x="4662075" y="4167425"/>
                <a:ext cx="1999800" cy="303300"/>
              </a:xfrm>
              <a:prstGeom prst="roundRect">
                <a:avLst>
                  <a:gd fmla="val 31133" name="adj"/>
                </a:avLst>
              </a:prstGeom>
              <a:solidFill>
                <a:srgbClr val="D6DD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691" name="Google Shape;5691;p325"/>
              <p:cNvSpPr/>
              <p:nvPr/>
            </p:nvSpPr>
            <p:spPr>
              <a:xfrm>
                <a:off x="4665025" y="3989550"/>
                <a:ext cx="1999800" cy="274500"/>
              </a:xfrm>
              <a:prstGeom prst="rect">
                <a:avLst/>
              </a:prstGeom>
              <a:solidFill>
                <a:srgbClr val="D6DD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92" name="Google Shape;5692;p325"/>
            <p:cNvSpPr txBox="1"/>
            <p:nvPr/>
          </p:nvSpPr>
          <p:spPr>
            <a:xfrm>
              <a:off x="4815775" y="4167425"/>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Completed!</a:t>
              </a:r>
              <a:endParaRPr b="1" sz="1200">
                <a:solidFill>
                  <a:schemeClr val="lt1"/>
                </a:solidFill>
              </a:endParaRPr>
            </a:p>
          </p:txBody>
        </p:sp>
      </p:grpSp>
      <p:grpSp>
        <p:nvGrpSpPr>
          <p:cNvPr id="5693" name="Google Shape;5693;p325"/>
          <p:cNvGrpSpPr/>
          <p:nvPr/>
        </p:nvGrpSpPr>
        <p:grpSpPr>
          <a:xfrm>
            <a:off x="1276175" y="3747487"/>
            <a:ext cx="2223300" cy="123900"/>
            <a:chOff x="1276175" y="3747487"/>
            <a:chExt cx="2223300" cy="123900"/>
          </a:xfrm>
        </p:grpSpPr>
        <p:cxnSp>
          <p:nvCxnSpPr>
            <p:cNvPr id="5694" name="Google Shape;5694;p325"/>
            <p:cNvCxnSpPr>
              <a:stCxn id="5695" idx="4"/>
              <a:endCxn id="5684" idx="2"/>
            </p:cNvCxnSpPr>
            <p:nvPr/>
          </p:nvCxnSpPr>
          <p:spPr>
            <a:xfrm rot="-5400000">
              <a:off x="2384975" y="2756887"/>
              <a:ext cx="67800" cy="2161200"/>
            </a:xfrm>
            <a:prstGeom prst="bentConnector3">
              <a:avLst>
                <a:gd fmla="val -351217" name="adj1"/>
              </a:avLst>
            </a:prstGeom>
            <a:noFill/>
            <a:ln cap="flat" cmpd="sng" w="19050">
              <a:solidFill>
                <a:srgbClr val="B7BFC7"/>
              </a:solidFill>
              <a:prstDash val="solid"/>
              <a:round/>
              <a:headEnd len="med" w="med" type="none"/>
              <a:tailEnd len="med" w="med" type="none"/>
            </a:ln>
          </p:spPr>
        </p:cxnSp>
        <p:sp>
          <p:nvSpPr>
            <p:cNvPr id="5695" name="Google Shape;5695;p325"/>
            <p:cNvSpPr/>
            <p:nvPr/>
          </p:nvSpPr>
          <p:spPr>
            <a:xfrm>
              <a:off x="1276175" y="3747487"/>
              <a:ext cx="124200" cy="123900"/>
            </a:xfrm>
            <a:prstGeom prst="ellipse">
              <a:avLst/>
            </a:prstGeom>
            <a:solidFill>
              <a:srgbClr val="B7BFC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6" name="Google Shape;5696;p325"/>
          <p:cNvGrpSpPr/>
          <p:nvPr/>
        </p:nvGrpSpPr>
        <p:grpSpPr>
          <a:xfrm>
            <a:off x="3438725" y="1397395"/>
            <a:ext cx="2223300" cy="123900"/>
            <a:chOff x="3438725" y="1397395"/>
            <a:chExt cx="2223300" cy="123900"/>
          </a:xfrm>
        </p:grpSpPr>
        <p:cxnSp>
          <p:nvCxnSpPr>
            <p:cNvPr id="5697" name="Google Shape;5697;p325"/>
            <p:cNvCxnSpPr>
              <a:stCxn id="5698" idx="0"/>
              <a:endCxn id="5699" idx="0"/>
            </p:cNvCxnSpPr>
            <p:nvPr/>
          </p:nvCxnSpPr>
          <p:spPr>
            <a:xfrm flipH="1" rot="-5400000">
              <a:off x="4555025" y="343195"/>
              <a:ext cx="52800" cy="2161200"/>
            </a:xfrm>
            <a:prstGeom prst="bentConnector3">
              <a:avLst>
                <a:gd fmla="val -450994" name="adj1"/>
              </a:avLst>
            </a:prstGeom>
            <a:noFill/>
            <a:ln cap="flat" cmpd="sng" w="19050">
              <a:solidFill>
                <a:srgbClr val="B7BFC7"/>
              </a:solidFill>
              <a:prstDash val="solid"/>
              <a:round/>
              <a:headEnd len="med" w="med" type="none"/>
              <a:tailEnd len="med" w="med" type="none"/>
            </a:ln>
          </p:spPr>
        </p:cxnSp>
        <p:sp>
          <p:nvSpPr>
            <p:cNvPr id="5698" name="Google Shape;5698;p325"/>
            <p:cNvSpPr/>
            <p:nvPr/>
          </p:nvSpPr>
          <p:spPr>
            <a:xfrm>
              <a:off x="3438725" y="1397395"/>
              <a:ext cx="124200" cy="123900"/>
            </a:xfrm>
            <a:prstGeom prst="ellipse">
              <a:avLst/>
            </a:prstGeom>
            <a:solidFill>
              <a:srgbClr val="B7BFC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00" name="Google Shape;5700;p325"/>
          <p:cNvSpPr/>
          <p:nvPr/>
        </p:nvSpPr>
        <p:spPr>
          <a:xfrm>
            <a:off x="6823225" y="1450091"/>
            <a:ext cx="1999800" cy="23535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701" name="Google Shape;5701;p325"/>
          <p:cNvGrpSpPr/>
          <p:nvPr/>
        </p:nvGrpSpPr>
        <p:grpSpPr>
          <a:xfrm>
            <a:off x="6824700" y="3322416"/>
            <a:ext cx="2002750" cy="481175"/>
            <a:chOff x="6824700" y="3267325"/>
            <a:chExt cx="2002750" cy="481175"/>
          </a:xfrm>
        </p:grpSpPr>
        <p:grpSp>
          <p:nvGrpSpPr>
            <p:cNvPr id="5702" name="Google Shape;5702;p325"/>
            <p:cNvGrpSpPr/>
            <p:nvPr/>
          </p:nvGrpSpPr>
          <p:grpSpPr>
            <a:xfrm>
              <a:off x="6824700" y="3267325"/>
              <a:ext cx="2002750" cy="481175"/>
              <a:chOff x="4662075" y="3989550"/>
              <a:chExt cx="2002750" cy="481175"/>
            </a:xfrm>
          </p:grpSpPr>
          <p:sp>
            <p:nvSpPr>
              <p:cNvPr id="5703" name="Google Shape;5703;p325"/>
              <p:cNvSpPr/>
              <p:nvPr/>
            </p:nvSpPr>
            <p:spPr>
              <a:xfrm>
                <a:off x="4662075" y="4167425"/>
                <a:ext cx="1999800" cy="303300"/>
              </a:xfrm>
              <a:prstGeom prst="roundRect">
                <a:avLst>
                  <a:gd fmla="val 31133" name="adj"/>
                </a:avLst>
              </a:prstGeom>
              <a:solidFill>
                <a:srgbClr val="B7BF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704" name="Google Shape;5704;p325"/>
              <p:cNvSpPr/>
              <p:nvPr/>
            </p:nvSpPr>
            <p:spPr>
              <a:xfrm>
                <a:off x="4665025" y="3989550"/>
                <a:ext cx="1999800" cy="274500"/>
              </a:xfrm>
              <a:prstGeom prst="rect">
                <a:avLst/>
              </a:prstGeom>
              <a:solidFill>
                <a:srgbClr val="B7BF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05" name="Google Shape;5705;p325"/>
            <p:cNvSpPr txBox="1"/>
            <p:nvPr/>
          </p:nvSpPr>
          <p:spPr>
            <a:xfrm>
              <a:off x="6978400" y="3445200"/>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Next Up.</a:t>
              </a:r>
              <a:endParaRPr b="1" sz="1200">
                <a:solidFill>
                  <a:schemeClr val="lt1"/>
                </a:solidFill>
              </a:endParaRPr>
            </a:p>
          </p:txBody>
        </p:sp>
        <p:sp>
          <p:nvSpPr>
            <p:cNvPr id="5706" name="Google Shape;5706;p325"/>
            <p:cNvSpPr/>
            <p:nvPr/>
          </p:nvSpPr>
          <p:spPr>
            <a:xfrm flipH="1">
              <a:off x="8511924" y="3448528"/>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99" name="Google Shape;5699;p325"/>
          <p:cNvSpPr/>
          <p:nvPr/>
        </p:nvSpPr>
        <p:spPr>
          <a:xfrm>
            <a:off x="4662075" y="1450091"/>
            <a:ext cx="1999800" cy="2353500"/>
          </a:xfrm>
          <a:prstGeom prst="roundRect">
            <a:avLst>
              <a:gd fmla="val 4602" name="adj"/>
            </a:avLst>
          </a:prstGeom>
          <a:solidFill>
            <a:schemeClr val="lt1"/>
          </a:solidFill>
          <a:ln cap="flat" cmpd="sng" w="19050">
            <a:solidFill>
              <a:schemeClr val="accent4"/>
            </a:solidFill>
            <a:prstDash val="solid"/>
            <a:miter lim="400000"/>
            <a:headEnd len="sm" w="sm" type="none"/>
            <a:tailEnd len="sm" w="sm" type="none"/>
          </a:ln>
          <a:effectLst>
            <a:outerShdw blurRad="485775" rotWithShape="0" algn="bl" dir="5400000" dist="114300">
              <a:srgbClr val="000000">
                <a:alpha val="3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707" name="Google Shape;5707;p325"/>
          <p:cNvGrpSpPr/>
          <p:nvPr/>
        </p:nvGrpSpPr>
        <p:grpSpPr>
          <a:xfrm>
            <a:off x="4662075" y="3322416"/>
            <a:ext cx="1999800" cy="481175"/>
            <a:chOff x="4662075" y="3322416"/>
            <a:chExt cx="1999800" cy="481175"/>
          </a:xfrm>
        </p:grpSpPr>
        <p:grpSp>
          <p:nvGrpSpPr>
            <p:cNvPr id="5708" name="Google Shape;5708;p325"/>
            <p:cNvGrpSpPr/>
            <p:nvPr/>
          </p:nvGrpSpPr>
          <p:grpSpPr>
            <a:xfrm>
              <a:off x="4662075" y="3322416"/>
              <a:ext cx="1999800" cy="481175"/>
              <a:chOff x="4662075" y="3989550"/>
              <a:chExt cx="1999800" cy="481175"/>
            </a:xfrm>
          </p:grpSpPr>
          <p:sp>
            <p:nvSpPr>
              <p:cNvPr id="5709" name="Google Shape;5709;p325"/>
              <p:cNvSpPr/>
              <p:nvPr/>
            </p:nvSpPr>
            <p:spPr>
              <a:xfrm>
                <a:off x="4662075" y="4167425"/>
                <a:ext cx="1999800" cy="303300"/>
              </a:xfrm>
              <a:prstGeom prst="roundRect">
                <a:avLst>
                  <a:gd fmla="val 31133" name="adj"/>
                </a:avLst>
              </a:prstGeom>
              <a:gradFill>
                <a:gsLst>
                  <a:gs pos="0">
                    <a:srgbClr val="D2A8FF"/>
                  </a:gs>
                  <a:gs pos="50000">
                    <a:srgbClr val="F778BA"/>
                  </a:gs>
                  <a:gs pos="100000">
                    <a:srgbClr val="FF7B72"/>
                  </a:gs>
                </a:gsLst>
                <a:lin ang="0" scaled="0"/>
              </a:gra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710" name="Google Shape;5710;p325"/>
              <p:cNvSpPr/>
              <p:nvPr/>
            </p:nvSpPr>
            <p:spPr>
              <a:xfrm>
                <a:off x="4672181" y="3989550"/>
                <a:ext cx="1979400" cy="274500"/>
              </a:xfrm>
              <a:prstGeom prst="rect">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11" name="Google Shape;5711;p325"/>
            <p:cNvSpPr txBox="1"/>
            <p:nvPr/>
          </p:nvSpPr>
          <p:spPr>
            <a:xfrm>
              <a:off x="4815775"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You Are Here!</a:t>
              </a:r>
              <a:endParaRPr b="1" sz="1200">
                <a:solidFill>
                  <a:schemeClr val="lt1"/>
                </a:solidFill>
              </a:endParaRPr>
            </a:p>
          </p:txBody>
        </p:sp>
        <p:pic>
          <p:nvPicPr>
            <p:cNvPr id="5712" name="Google Shape;5712;p325"/>
            <p:cNvPicPr preferRelativeResize="0"/>
            <p:nvPr/>
          </p:nvPicPr>
          <p:blipFill>
            <a:blip r:embed="rId2">
              <a:alphaModFix/>
            </a:blip>
            <a:stretch>
              <a:fillRect/>
            </a:stretch>
          </p:blipFill>
          <p:spPr>
            <a:xfrm>
              <a:off x="6127575" y="3338477"/>
              <a:ext cx="443400" cy="443400"/>
            </a:xfrm>
            <a:prstGeom prst="rect">
              <a:avLst/>
            </a:prstGeom>
            <a:noFill/>
            <a:ln>
              <a:noFill/>
            </a:ln>
          </p:spPr>
        </p:pic>
      </p:grpSp>
      <p:grpSp>
        <p:nvGrpSpPr>
          <p:cNvPr id="5713" name="Google Shape;5713;p325"/>
          <p:cNvGrpSpPr/>
          <p:nvPr/>
        </p:nvGrpSpPr>
        <p:grpSpPr>
          <a:xfrm>
            <a:off x="5601350" y="3747487"/>
            <a:ext cx="2223300" cy="123900"/>
            <a:chOff x="5601350" y="3747487"/>
            <a:chExt cx="2223300" cy="123900"/>
          </a:xfrm>
        </p:grpSpPr>
        <p:cxnSp>
          <p:nvCxnSpPr>
            <p:cNvPr id="5714" name="Google Shape;5714;p325"/>
            <p:cNvCxnSpPr>
              <a:stCxn id="5715" idx="4"/>
              <a:endCxn id="5703" idx="2"/>
            </p:cNvCxnSpPr>
            <p:nvPr/>
          </p:nvCxnSpPr>
          <p:spPr>
            <a:xfrm rot="-5400000">
              <a:off x="6710150" y="2756887"/>
              <a:ext cx="67800" cy="2161200"/>
            </a:xfrm>
            <a:prstGeom prst="bentConnector3">
              <a:avLst>
                <a:gd fmla="val -351217" name="adj1"/>
              </a:avLst>
            </a:prstGeom>
            <a:noFill/>
            <a:ln cap="flat" cmpd="sng" w="19050">
              <a:solidFill>
                <a:schemeClr val="accent2"/>
              </a:solidFill>
              <a:prstDash val="solid"/>
              <a:round/>
              <a:headEnd len="med" w="med" type="none"/>
              <a:tailEnd len="med" w="med" type="none"/>
            </a:ln>
          </p:spPr>
        </p:cxnSp>
        <p:sp>
          <p:nvSpPr>
            <p:cNvPr id="5715" name="Google Shape;5715;p325"/>
            <p:cNvSpPr/>
            <p:nvPr/>
          </p:nvSpPr>
          <p:spPr>
            <a:xfrm>
              <a:off x="5601350" y="3747487"/>
              <a:ext cx="124200" cy="123900"/>
            </a:xfrm>
            <a:prstGeom prst="ellipse">
              <a:avLst/>
            </a:prstGeom>
            <a:solidFill>
              <a:srgbClr val="388BF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16" name="Google Shape;5716;p325"/>
          <p:cNvSpPr txBox="1"/>
          <p:nvPr>
            <p:ph type="title"/>
          </p:nvPr>
        </p:nvSpPr>
        <p:spPr>
          <a:xfrm>
            <a:off x="56967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B7BFC7"/>
              </a:buClr>
              <a:buSzPts val="1800"/>
              <a:buNone/>
              <a:defRPr b="1" sz="1800">
                <a:solidFill>
                  <a:srgbClr val="B7BFC7"/>
                </a:solidFill>
              </a:defRPr>
            </a:lvl1pPr>
            <a:lvl2pPr lvl="1" rtl="0">
              <a:lnSpc>
                <a:spcPct val="80000"/>
              </a:lnSpc>
              <a:spcBef>
                <a:spcPts val="0"/>
              </a:spcBef>
              <a:spcAft>
                <a:spcPts val="0"/>
              </a:spcAft>
              <a:buClr>
                <a:srgbClr val="B7BFC7"/>
              </a:buClr>
              <a:buSzPts val="4400"/>
              <a:buNone/>
              <a:defRPr sz="4400">
                <a:solidFill>
                  <a:srgbClr val="B7BFC7"/>
                </a:solidFill>
              </a:defRPr>
            </a:lvl2pPr>
            <a:lvl3pPr lvl="2" rtl="0">
              <a:lnSpc>
                <a:spcPct val="80000"/>
              </a:lnSpc>
              <a:spcBef>
                <a:spcPts val="0"/>
              </a:spcBef>
              <a:spcAft>
                <a:spcPts val="0"/>
              </a:spcAft>
              <a:buClr>
                <a:srgbClr val="B7BFC7"/>
              </a:buClr>
              <a:buSzPts val="4400"/>
              <a:buNone/>
              <a:defRPr sz="4400">
                <a:solidFill>
                  <a:srgbClr val="B7BFC7"/>
                </a:solidFill>
              </a:defRPr>
            </a:lvl3pPr>
            <a:lvl4pPr lvl="3" rtl="0">
              <a:lnSpc>
                <a:spcPct val="80000"/>
              </a:lnSpc>
              <a:spcBef>
                <a:spcPts val="0"/>
              </a:spcBef>
              <a:spcAft>
                <a:spcPts val="0"/>
              </a:spcAft>
              <a:buClr>
                <a:srgbClr val="B7BFC7"/>
              </a:buClr>
              <a:buSzPts val="4400"/>
              <a:buNone/>
              <a:defRPr sz="4400">
                <a:solidFill>
                  <a:srgbClr val="B7BFC7"/>
                </a:solidFill>
              </a:defRPr>
            </a:lvl4pPr>
            <a:lvl5pPr lvl="4" rtl="0">
              <a:lnSpc>
                <a:spcPct val="80000"/>
              </a:lnSpc>
              <a:spcBef>
                <a:spcPts val="0"/>
              </a:spcBef>
              <a:spcAft>
                <a:spcPts val="0"/>
              </a:spcAft>
              <a:buClr>
                <a:srgbClr val="B7BFC7"/>
              </a:buClr>
              <a:buSzPts val="4400"/>
              <a:buNone/>
              <a:defRPr sz="4400">
                <a:solidFill>
                  <a:srgbClr val="B7BFC7"/>
                </a:solidFill>
              </a:defRPr>
            </a:lvl5pPr>
            <a:lvl6pPr lvl="5" rtl="0">
              <a:lnSpc>
                <a:spcPct val="80000"/>
              </a:lnSpc>
              <a:spcBef>
                <a:spcPts val="0"/>
              </a:spcBef>
              <a:spcAft>
                <a:spcPts val="0"/>
              </a:spcAft>
              <a:buClr>
                <a:srgbClr val="B7BFC7"/>
              </a:buClr>
              <a:buSzPts val="4400"/>
              <a:buNone/>
              <a:defRPr sz="4400">
                <a:solidFill>
                  <a:srgbClr val="B7BFC7"/>
                </a:solidFill>
              </a:defRPr>
            </a:lvl6pPr>
            <a:lvl7pPr lvl="6" rtl="0">
              <a:lnSpc>
                <a:spcPct val="80000"/>
              </a:lnSpc>
              <a:spcBef>
                <a:spcPts val="0"/>
              </a:spcBef>
              <a:spcAft>
                <a:spcPts val="0"/>
              </a:spcAft>
              <a:buClr>
                <a:srgbClr val="B7BFC7"/>
              </a:buClr>
              <a:buSzPts val="4400"/>
              <a:buNone/>
              <a:defRPr sz="4400">
                <a:solidFill>
                  <a:srgbClr val="B7BFC7"/>
                </a:solidFill>
              </a:defRPr>
            </a:lvl7pPr>
            <a:lvl8pPr lvl="7" rtl="0">
              <a:lnSpc>
                <a:spcPct val="80000"/>
              </a:lnSpc>
              <a:spcBef>
                <a:spcPts val="0"/>
              </a:spcBef>
              <a:spcAft>
                <a:spcPts val="0"/>
              </a:spcAft>
              <a:buClr>
                <a:srgbClr val="B7BFC7"/>
              </a:buClr>
              <a:buSzPts val="4400"/>
              <a:buNone/>
              <a:defRPr sz="4400">
                <a:solidFill>
                  <a:srgbClr val="B7BFC7"/>
                </a:solidFill>
              </a:defRPr>
            </a:lvl8pPr>
            <a:lvl9pPr lvl="8" rtl="0">
              <a:lnSpc>
                <a:spcPct val="80000"/>
              </a:lnSpc>
              <a:spcBef>
                <a:spcPts val="0"/>
              </a:spcBef>
              <a:spcAft>
                <a:spcPts val="0"/>
              </a:spcAft>
              <a:buClr>
                <a:srgbClr val="B7BFC7"/>
              </a:buClr>
              <a:buSzPts val="4400"/>
              <a:buNone/>
              <a:defRPr sz="4400">
                <a:solidFill>
                  <a:srgbClr val="B7BFC7"/>
                </a:solidFill>
              </a:defRPr>
            </a:lvl9pPr>
          </a:lstStyle>
          <a:p/>
        </p:txBody>
      </p:sp>
      <p:sp>
        <p:nvSpPr>
          <p:cNvPr id="5717" name="Google Shape;5717;p325"/>
          <p:cNvSpPr txBox="1"/>
          <p:nvPr>
            <p:ph idx="2" type="title"/>
          </p:nvPr>
        </p:nvSpPr>
        <p:spPr>
          <a:xfrm>
            <a:off x="56967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rgbClr val="B7BFC7"/>
              </a:buClr>
              <a:buSzPts val="1100"/>
              <a:buNone/>
              <a:defRPr sz="1100">
                <a:solidFill>
                  <a:srgbClr val="B7BFC7"/>
                </a:solidFill>
              </a:defRPr>
            </a:lvl1pPr>
            <a:lvl2pPr lvl="1" rtl="0">
              <a:lnSpc>
                <a:spcPct val="115000"/>
              </a:lnSpc>
              <a:spcBef>
                <a:spcPts val="0"/>
              </a:spcBef>
              <a:spcAft>
                <a:spcPts val="0"/>
              </a:spcAft>
              <a:buClr>
                <a:srgbClr val="B7BFC7"/>
              </a:buClr>
              <a:buSzPts val="4400"/>
              <a:buNone/>
              <a:defRPr sz="4400">
                <a:solidFill>
                  <a:srgbClr val="B7BFC7"/>
                </a:solidFill>
              </a:defRPr>
            </a:lvl2pPr>
            <a:lvl3pPr lvl="2" rtl="0">
              <a:lnSpc>
                <a:spcPct val="115000"/>
              </a:lnSpc>
              <a:spcBef>
                <a:spcPts val="0"/>
              </a:spcBef>
              <a:spcAft>
                <a:spcPts val="0"/>
              </a:spcAft>
              <a:buClr>
                <a:srgbClr val="B7BFC7"/>
              </a:buClr>
              <a:buSzPts val="4400"/>
              <a:buNone/>
              <a:defRPr sz="4400">
                <a:solidFill>
                  <a:srgbClr val="B7BFC7"/>
                </a:solidFill>
              </a:defRPr>
            </a:lvl3pPr>
            <a:lvl4pPr lvl="3" rtl="0">
              <a:lnSpc>
                <a:spcPct val="115000"/>
              </a:lnSpc>
              <a:spcBef>
                <a:spcPts val="0"/>
              </a:spcBef>
              <a:spcAft>
                <a:spcPts val="0"/>
              </a:spcAft>
              <a:buClr>
                <a:srgbClr val="B7BFC7"/>
              </a:buClr>
              <a:buSzPts val="4400"/>
              <a:buNone/>
              <a:defRPr sz="4400">
                <a:solidFill>
                  <a:srgbClr val="B7BFC7"/>
                </a:solidFill>
              </a:defRPr>
            </a:lvl4pPr>
            <a:lvl5pPr lvl="4" rtl="0">
              <a:lnSpc>
                <a:spcPct val="115000"/>
              </a:lnSpc>
              <a:spcBef>
                <a:spcPts val="0"/>
              </a:spcBef>
              <a:spcAft>
                <a:spcPts val="0"/>
              </a:spcAft>
              <a:buClr>
                <a:srgbClr val="B7BFC7"/>
              </a:buClr>
              <a:buSzPts val="4400"/>
              <a:buNone/>
              <a:defRPr sz="4400">
                <a:solidFill>
                  <a:srgbClr val="B7BFC7"/>
                </a:solidFill>
              </a:defRPr>
            </a:lvl5pPr>
            <a:lvl6pPr lvl="5" rtl="0">
              <a:lnSpc>
                <a:spcPct val="115000"/>
              </a:lnSpc>
              <a:spcBef>
                <a:spcPts val="0"/>
              </a:spcBef>
              <a:spcAft>
                <a:spcPts val="0"/>
              </a:spcAft>
              <a:buClr>
                <a:srgbClr val="B7BFC7"/>
              </a:buClr>
              <a:buSzPts val="4400"/>
              <a:buNone/>
              <a:defRPr sz="4400">
                <a:solidFill>
                  <a:srgbClr val="B7BFC7"/>
                </a:solidFill>
              </a:defRPr>
            </a:lvl6pPr>
            <a:lvl7pPr lvl="6" rtl="0">
              <a:lnSpc>
                <a:spcPct val="115000"/>
              </a:lnSpc>
              <a:spcBef>
                <a:spcPts val="0"/>
              </a:spcBef>
              <a:spcAft>
                <a:spcPts val="0"/>
              </a:spcAft>
              <a:buClr>
                <a:srgbClr val="B7BFC7"/>
              </a:buClr>
              <a:buSzPts val="4400"/>
              <a:buNone/>
              <a:defRPr sz="4400">
                <a:solidFill>
                  <a:srgbClr val="B7BFC7"/>
                </a:solidFill>
              </a:defRPr>
            </a:lvl7pPr>
            <a:lvl8pPr lvl="7" rtl="0">
              <a:lnSpc>
                <a:spcPct val="115000"/>
              </a:lnSpc>
              <a:spcBef>
                <a:spcPts val="0"/>
              </a:spcBef>
              <a:spcAft>
                <a:spcPts val="0"/>
              </a:spcAft>
              <a:buClr>
                <a:srgbClr val="B7BFC7"/>
              </a:buClr>
              <a:buSzPts val="4400"/>
              <a:buNone/>
              <a:defRPr sz="4400">
                <a:solidFill>
                  <a:srgbClr val="B7BFC7"/>
                </a:solidFill>
              </a:defRPr>
            </a:lvl8pPr>
            <a:lvl9pPr lvl="8" rtl="0">
              <a:lnSpc>
                <a:spcPct val="115000"/>
              </a:lnSpc>
              <a:spcBef>
                <a:spcPts val="0"/>
              </a:spcBef>
              <a:spcAft>
                <a:spcPts val="0"/>
              </a:spcAft>
              <a:buClr>
                <a:srgbClr val="B7BFC7"/>
              </a:buClr>
              <a:buSzPts val="4400"/>
              <a:buNone/>
              <a:defRPr sz="4400">
                <a:solidFill>
                  <a:srgbClr val="B7BFC7"/>
                </a:solidFill>
              </a:defRPr>
            </a:lvl9pPr>
          </a:lstStyle>
          <a:p/>
        </p:txBody>
      </p:sp>
      <p:sp>
        <p:nvSpPr>
          <p:cNvPr id="5718" name="Google Shape;5718;p325"/>
          <p:cNvSpPr txBox="1"/>
          <p:nvPr>
            <p:ph idx="3" type="title"/>
          </p:nvPr>
        </p:nvSpPr>
        <p:spPr>
          <a:xfrm>
            <a:off x="273087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B7BFC7"/>
              </a:buClr>
              <a:buSzPts val="1800"/>
              <a:buNone/>
              <a:defRPr b="1" sz="1800">
                <a:solidFill>
                  <a:srgbClr val="B7BFC7"/>
                </a:solidFill>
              </a:defRPr>
            </a:lvl1pPr>
            <a:lvl2pPr lvl="1" rtl="0">
              <a:lnSpc>
                <a:spcPct val="80000"/>
              </a:lnSpc>
              <a:spcBef>
                <a:spcPts val="0"/>
              </a:spcBef>
              <a:spcAft>
                <a:spcPts val="0"/>
              </a:spcAft>
              <a:buClr>
                <a:srgbClr val="B7BFC7"/>
              </a:buClr>
              <a:buSzPts val="4400"/>
              <a:buNone/>
              <a:defRPr sz="4400">
                <a:solidFill>
                  <a:srgbClr val="B7BFC7"/>
                </a:solidFill>
              </a:defRPr>
            </a:lvl2pPr>
            <a:lvl3pPr lvl="2" rtl="0">
              <a:lnSpc>
                <a:spcPct val="80000"/>
              </a:lnSpc>
              <a:spcBef>
                <a:spcPts val="0"/>
              </a:spcBef>
              <a:spcAft>
                <a:spcPts val="0"/>
              </a:spcAft>
              <a:buClr>
                <a:srgbClr val="B7BFC7"/>
              </a:buClr>
              <a:buSzPts val="4400"/>
              <a:buNone/>
              <a:defRPr sz="4400">
                <a:solidFill>
                  <a:srgbClr val="B7BFC7"/>
                </a:solidFill>
              </a:defRPr>
            </a:lvl3pPr>
            <a:lvl4pPr lvl="3" rtl="0">
              <a:lnSpc>
                <a:spcPct val="80000"/>
              </a:lnSpc>
              <a:spcBef>
                <a:spcPts val="0"/>
              </a:spcBef>
              <a:spcAft>
                <a:spcPts val="0"/>
              </a:spcAft>
              <a:buClr>
                <a:srgbClr val="B7BFC7"/>
              </a:buClr>
              <a:buSzPts val="4400"/>
              <a:buNone/>
              <a:defRPr sz="4400">
                <a:solidFill>
                  <a:srgbClr val="B7BFC7"/>
                </a:solidFill>
              </a:defRPr>
            </a:lvl4pPr>
            <a:lvl5pPr lvl="4" rtl="0">
              <a:lnSpc>
                <a:spcPct val="80000"/>
              </a:lnSpc>
              <a:spcBef>
                <a:spcPts val="0"/>
              </a:spcBef>
              <a:spcAft>
                <a:spcPts val="0"/>
              </a:spcAft>
              <a:buClr>
                <a:srgbClr val="B7BFC7"/>
              </a:buClr>
              <a:buSzPts val="4400"/>
              <a:buNone/>
              <a:defRPr sz="4400">
                <a:solidFill>
                  <a:srgbClr val="B7BFC7"/>
                </a:solidFill>
              </a:defRPr>
            </a:lvl5pPr>
            <a:lvl6pPr lvl="5" rtl="0">
              <a:lnSpc>
                <a:spcPct val="80000"/>
              </a:lnSpc>
              <a:spcBef>
                <a:spcPts val="0"/>
              </a:spcBef>
              <a:spcAft>
                <a:spcPts val="0"/>
              </a:spcAft>
              <a:buClr>
                <a:srgbClr val="B7BFC7"/>
              </a:buClr>
              <a:buSzPts val="4400"/>
              <a:buNone/>
              <a:defRPr sz="4400">
                <a:solidFill>
                  <a:srgbClr val="B7BFC7"/>
                </a:solidFill>
              </a:defRPr>
            </a:lvl6pPr>
            <a:lvl7pPr lvl="6" rtl="0">
              <a:lnSpc>
                <a:spcPct val="80000"/>
              </a:lnSpc>
              <a:spcBef>
                <a:spcPts val="0"/>
              </a:spcBef>
              <a:spcAft>
                <a:spcPts val="0"/>
              </a:spcAft>
              <a:buClr>
                <a:srgbClr val="B7BFC7"/>
              </a:buClr>
              <a:buSzPts val="4400"/>
              <a:buNone/>
              <a:defRPr sz="4400">
                <a:solidFill>
                  <a:srgbClr val="B7BFC7"/>
                </a:solidFill>
              </a:defRPr>
            </a:lvl7pPr>
            <a:lvl8pPr lvl="7" rtl="0">
              <a:lnSpc>
                <a:spcPct val="80000"/>
              </a:lnSpc>
              <a:spcBef>
                <a:spcPts val="0"/>
              </a:spcBef>
              <a:spcAft>
                <a:spcPts val="0"/>
              </a:spcAft>
              <a:buClr>
                <a:srgbClr val="B7BFC7"/>
              </a:buClr>
              <a:buSzPts val="4400"/>
              <a:buNone/>
              <a:defRPr sz="4400">
                <a:solidFill>
                  <a:srgbClr val="B7BFC7"/>
                </a:solidFill>
              </a:defRPr>
            </a:lvl8pPr>
            <a:lvl9pPr lvl="8" rtl="0">
              <a:lnSpc>
                <a:spcPct val="80000"/>
              </a:lnSpc>
              <a:spcBef>
                <a:spcPts val="0"/>
              </a:spcBef>
              <a:spcAft>
                <a:spcPts val="0"/>
              </a:spcAft>
              <a:buClr>
                <a:srgbClr val="B7BFC7"/>
              </a:buClr>
              <a:buSzPts val="4400"/>
              <a:buNone/>
              <a:defRPr sz="4400">
                <a:solidFill>
                  <a:srgbClr val="B7BFC7"/>
                </a:solidFill>
              </a:defRPr>
            </a:lvl9pPr>
          </a:lstStyle>
          <a:p/>
        </p:txBody>
      </p:sp>
      <p:sp>
        <p:nvSpPr>
          <p:cNvPr id="5719" name="Google Shape;5719;p325"/>
          <p:cNvSpPr txBox="1"/>
          <p:nvPr>
            <p:ph idx="4" type="title"/>
          </p:nvPr>
        </p:nvSpPr>
        <p:spPr>
          <a:xfrm>
            <a:off x="273087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rgbClr val="B7BFC7"/>
              </a:buClr>
              <a:buSzPts val="1100"/>
              <a:buNone/>
              <a:defRPr sz="1100">
                <a:solidFill>
                  <a:srgbClr val="B7BFC7"/>
                </a:solidFill>
              </a:defRPr>
            </a:lvl1pPr>
            <a:lvl2pPr lvl="1" rtl="0">
              <a:lnSpc>
                <a:spcPct val="115000"/>
              </a:lnSpc>
              <a:spcBef>
                <a:spcPts val="0"/>
              </a:spcBef>
              <a:spcAft>
                <a:spcPts val="0"/>
              </a:spcAft>
              <a:buClr>
                <a:srgbClr val="B7BFC7"/>
              </a:buClr>
              <a:buSzPts val="4400"/>
              <a:buNone/>
              <a:defRPr sz="4400">
                <a:solidFill>
                  <a:srgbClr val="B7BFC7"/>
                </a:solidFill>
              </a:defRPr>
            </a:lvl2pPr>
            <a:lvl3pPr lvl="2" rtl="0">
              <a:lnSpc>
                <a:spcPct val="115000"/>
              </a:lnSpc>
              <a:spcBef>
                <a:spcPts val="0"/>
              </a:spcBef>
              <a:spcAft>
                <a:spcPts val="0"/>
              </a:spcAft>
              <a:buClr>
                <a:srgbClr val="B7BFC7"/>
              </a:buClr>
              <a:buSzPts val="4400"/>
              <a:buNone/>
              <a:defRPr sz="4400">
                <a:solidFill>
                  <a:srgbClr val="B7BFC7"/>
                </a:solidFill>
              </a:defRPr>
            </a:lvl3pPr>
            <a:lvl4pPr lvl="3" rtl="0">
              <a:lnSpc>
                <a:spcPct val="115000"/>
              </a:lnSpc>
              <a:spcBef>
                <a:spcPts val="0"/>
              </a:spcBef>
              <a:spcAft>
                <a:spcPts val="0"/>
              </a:spcAft>
              <a:buClr>
                <a:srgbClr val="B7BFC7"/>
              </a:buClr>
              <a:buSzPts val="4400"/>
              <a:buNone/>
              <a:defRPr sz="4400">
                <a:solidFill>
                  <a:srgbClr val="B7BFC7"/>
                </a:solidFill>
              </a:defRPr>
            </a:lvl4pPr>
            <a:lvl5pPr lvl="4" rtl="0">
              <a:lnSpc>
                <a:spcPct val="115000"/>
              </a:lnSpc>
              <a:spcBef>
                <a:spcPts val="0"/>
              </a:spcBef>
              <a:spcAft>
                <a:spcPts val="0"/>
              </a:spcAft>
              <a:buClr>
                <a:srgbClr val="B7BFC7"/>
              </a:buClr>
              <a:buSzPts val="4400"/>
              <a:buNone/>
              <a:defRPr sz="4400">
                <a:solidFill>
                  <a:srgbClr val="B7BFC7"/>
                </a:solidFill>
              </a:defRPr>
            </a:lvl5pPr>
            <a:lvl6pPr lvl="5" rtl="0">
              <a:lnSpc>
                <a:spcPct val="115000"/>
              </a:lnSpc>
              <a:spcBef>
                <a:spcPts val="0"/>
              </a:spcBef>
              <a:spcAft>
                <a:spcPts val="0"/>
              </a:spcAft>
              <a:buClr>
                <a:srgbClr val="B7BFC7"/>
              </a:buClr>
              <a:buSzPts val="4400"/>
              <a:buNone/>
              <a:defRPr sz="4400">
                <a:solidFill>
                  <a:srgbClr val="B7BFC7"/>
                </a:solidFill>
              </a:defRPr>
            </a:lvl6pPr>
            <a:lvl7pPr lvl="6" rtl="0">
              <a:lnSpc>
                <a:spcPct val="115000"/>
              </a:lnSpc>
              <a:spcBef>
                <a:spcPts val="0"/>
              </a:spcBef>
              <a:spcAft>
                <a:spcPts val="0"/>
              </a:spcAft>
              <a:buClr>
                <a:srgbClr val="B7BFC7"/>
              </a:buClr>
              <a:buSzPts val="4400"/>
              <a:buNone/>
              <a:defRPr sz="4400">
                <a:solidFill>
                  <a:srgbClr val="B7BFC7"/>
                </a:solidFill>
              </a:defRPr>
            </a:lvl7pPr>
            <a:lvl8pPr lvl="7" rtl="0">
              <a:lnSpc>
                <a:spcPct val="115000"/>
              </a:lnSpc>
              <a:spcBef>
                <a:spcPts val="0"/>
              </a:spcBef>
              <a:spcAft>
                <a:spcPts val="0"/>
              </a:spcAft>
              <a:buClr>
                <a:srgbClr val="B7BFC7"/>
              </a:buClr>
              <a:buSzPts val="4400"/>
              <a:buNone/>
              <a:defRPr sz="4400">
                <a:solidFill>
                  <a:srgbClr val="B7BFC7"/>
                </a:solidFill>
              </a:defRPr>
            </a:lvl8pPr>
            <a:lvl9pPr lvl="8" rtl="0">
              <a:lnSpc>
                <a:spcPct val="115000"/>
              </a:lnSpc>
              <a:spcBef>
                <a:spcPts val="0"/>
              </a:spcBef>
              <a:spcAft>
                <a:spcPts val="0"/>
              </a:spcAft>
              <a:buClr>
                <a:srgbClr val="B7BFC7"/>
              </a:buClr>
              <a:buSzPts val="4400"/>
              <a:buNone/>
              <a:defRPr sz="4400">
                <a:solidFill>
                  <a:srgbClr val="B7BFC7"/>
                </a:solidFill>
              </a:defRPr>
            </a:lvl9pPr>
          </a:lstStyle>
          <a:p/>
        </p:txBody>
      </p:sp>
      <p:sp>
        <p:nvSpPr>
          <p:cNvPr id="5720" name="Google Shape;5720;p325"/>
          <p:cNvSpPr txBox="1"/>
          <p:nvPr>
            <p:ph idx="5" type="title"/>
          </p:nvPr>
        </p:nvSpPr>
        <p:spPr>
          <a:xfrm>
            <a:off x="489202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721" name="Google Shape;5721;p325"/>
          <p:cNvSpPr txBox="1"/>
          <p:nvPr>
            <p:ph idx="6" type="title"/>
          </p:nvPr>
        </p:nvSpPr>
        <p:spPr>
          <a:xfrm>
            <a:off x="489202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722" name="Google Shape;5722;p325"/>
          <p:cNvSpPr txBox="1"/>
          <p:nvPr>
            <p:ph idx="7" type="title"/>
          </p:nvPr>
        </p:nvSpPr>
        <p:spPr>
          <a:xfrm>
            <a:off x="705317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723" name="Google Shape;5723;p325"/>
          <p:cNvSpPr txBox="1"/>
          <p:nvPr>
            <p:ph idx="8" type="title"/>
          </p:nvPr>
        </p:nvSpPr>
        <p:spPr>
          <a:xfrm>
            <a:off x="705317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724" name="Google Shape;5724;p325"/>
          <p:cNvSpPr txBox="1"/>
          <p:nvPr>
            <p:ph idx="9" type="title"/>
          </p:nvPr>
        </p:nvSpPr>
        <p:spPr>
          <a:xfrm>
            <a:off x="358200" y="274400"/>
            <a:ext cx="8427600" cy="687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Journey-04-Light-Step04">
  <p:cSld name="TITLE_1_1_1_1_1_1_5_1_1_1">
    <p:bg>
      <p:bgPr>
        <a:solidFill>
          <a:schemeClr val="lt1"/>
        </a:solidFill>
      </p:bgPr>
    </p:bg>
    <p:spTree>
      <p:nvGrpSpPr>
        <p:cNvPr id="5725" name="Shape 5725"/>
        <p:cNvGrpSpPr/>
        <p:nvPr/>
      </p:nvGrpSpPr>
      <p:grpSpPr>
        <a:xfrm>
          <a:off x="0" y="0"/>
          <a:ext cx="0" cy="0"/>
          <a:chOff x="0" y="0"/>
          <a:chExt cx="0" cy="0"/>
        </a:xfrm>
      </p:grpSpPr>
      <p:sp>
        <p:nvSpPr>
          <p:cNvPr id="5726" name="Google Shape;5726;p326"/>
          <p:cNvSpPr/>
          <p:nvPr/>
        </p:nvSpPr>
        <p:spPr>
          <a:xfrm>
            <a:off x="4662075" y="1450091"/>
            <a:ext cx="1999800" cy="2353500"/>
          </a:xfrm>
          <a:prstGeom prst="roundRect">
            <a:avLst>
              <a:gd fmla="val 4602" name="adj"/>
            </a:avLst>
          </a:prstGeom>
          <a:solidFill>
            <a:schemeClr val="lt1"/>
          </a:solidFill>
          <a:ln cap="flat" cmpd="sng" w="9525">
            <a:solidFill>
              <a:srgbClr val="D6DDE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727" name="Google Shape;5727;p326"/>
          <p:cNvGrpSpPr/>
          <p:nvPr/>
        </p:nvGrpSpPr>
        <p:grpSpPr>
          <a:xfrm>
            <a:off x="4660600" y="3322416"/>
            <a:ext cx="2002750" cy="481175"/>
            <a:chOff x="4662075" y="3989550"/>
            <a:chExt cx="2002750" cy="481175"/>
          </a:xfrm>
        </p:grpSpPr>
        <p:grpSp>
          <p:nvGrpSpPr>
            <p:cNvPr id="5728" name="Google Shape;5728;p326"/>
            <p:cNvGrpSpPr/>
            <p:nvPr/>
          </p:nvGrpSpPr>
          <p:grpSpPr>
            <a:xfrm>
              <a:off x="4662075" y="3989550"/>
              <a:ext cx="2002750" cy="481175"/>
              <a:chOff x="4662075" y="3989550"/>
              <a:chExt cx="2002750" cy="481175"/>
            </a:xfrm>
          </p:grpSpPr>
          <p:sp>
            <p:nvSpPr>
              <p:cNvPr id="5729" name="Google Shape;5729;p326"/>
              <p:cNvSpPr/>
              <p:nvPr/>
            </p:nvSpPr>
            <p:spPr>
              <a:xfrm>
                <a:off x="4662075" y="4167425"/>
                <a:ext cx="1999800" cy="303300"/>
              </a:xfrm>
              <a:prstGeom prst="roundRect">
                <a:avLst>
                  <a:gd fmla="val 31133" name="adj"/>
                </a:avLst>
              </a:prstGeom>
              <a:solidFill>
                <a:srgbClr val="D6DD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730" name="Google Shape;5730;p326"/>
              <p:cNvSpPr/>
              <p:nvPr/>
            </p:nvSpPr>
            <p:spPr>
              <a:xfrm>
                <a:off x="4665025" y="3989550"/>
                <a:ext cx="1999800" cy="274500"/>
              </a:xfrm>
              <a:prstGeom prst="rect">
                <a:avLst/>
              </a:prstGeom>
              <a:solidFill>
                <a:srgbClr val="D6DD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31" name="Google Shape;5731;p326"/>
            <p:cNvSpPr txBox="1"/>
            <p:nvPr/>
          </p:nvSpPr>
          <p:spPr>
            <a:xfrm>
              <a:off x="4815775" y="4167425"/>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Completed!</a:t>
              </a:r>
              <a:endParaRPr b="1" sz="1200">
                <a:solidFill>
                  <a:schemeClr val="lt1"/>
                </a:solidFill>
              </a:endParaRPr>
            </a:p>
          </p:txBody>
        </p:sp>
      </p:grpSp>
      <p:sp>
        <p:nvSpPr>
          <p:cNvPr id="5732" name="Google Shape;5732;p326"/>
          <p:cNvSpPr txBox="1"/>
          <p:nvPr>
            <p:ph type="title"/>
          </p:nvPr>
        </p:nvSpPr>
        <p:spPr>
          <a:xfrm>
            <a:off x="489202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B7BFC7"/>
              </a:buClr>
              <a:buSzPts val="1800"/>
              <a:buNone/>
              <a:defRPr b="1" sz="1800">
                <a:solidFill>
                  <a:srgbClr val="B7BFC7"/>
                </a:solidFill>
              </a:defRPr>
            </a:lvl1pPr>
            <a:lvl2pPr lvl="1" rtl="0">
              <a:lnSpc>
                <a:spcPct val="80000"/>
              </a:lnSpc>
              <a:spcBef>
                <a:spcPts val="0"/>
              </a:spcBef>
              <a:spcAft>
                <a:spcPts val="0"/>
              </a:spcAft>
              <a:buClr>
                <a:srgbClr val="B7BFC7"/>
              </a:buClr>
              <a:buSzPts val="4400"/>
              <a:buNone/>
              <a:defRPr sz="4400">
                <a:solidFill>
                  <a:srgbClr val="B7BFC7"/>
                </a:solidFill>
              </a:defRPr>
            </a:lvl2pPr>
            <a:lvl3pPr lvl="2" rtl="0">
              <a:lnSpc>
                <a:spcPct val="80000"/>
              </a:lnSpc>
              <a:spcBef>
                <a:spcPts val="0"/>
              </a:spcBef>
              <a:spcAft>
                <a:spcPts val="0"/>
              </a:spcAft>
              <a:buClr>
                <a:srgbClr val="B7BFC7"/>
              </a:buClr>
              <a:buSzPts val="4400"/>
              <a:buNone/>
              <a:defRPr sz="4400">
                <a:solidFill>
                  <a:srgbClr val="B7BFC7"/>
                </a:solidFill>
              </a:defRPr>
            </a:lvl3pPr>
            <a:lvl4pPr lvl="3" rtl="0">
              <a:lnSpc>
                <a:spcPct val="80000"/>
              </a:lnSpc>
              <a:spcBef>
                <a:spcPts val="0"/>
              </a:spcBef>
              <a:spcAft>
                <a:spcPts val="0"/>
              </a:spcAft>
              <a:buClr>
                <a:srgbClr val="B7BFC7"/>
              </a:buClr>
              <a:buSzPts val="4400"/>
              <a:buNone/>
              <a:defRPr sz="4400">
                <a:solidFill>
                  <a:srgbClr val="B7BFC7"/>
                </a:solidFill>
              </a:defRPr>
            </a:lvl4pPr>
            <a:lvl5pPr lvl="4" rtl="0">
              <a:lnSpc>
                <a:spcPct val="80000"/>
              </a:lnSpc>
              <a:spcBef>
                <a:spcPts val="0"/>
              </a:spcBef>
              <a:spcAft>
                <a:spcPts val="0"/>
              </a:spcAft>
              <a:buClr>
                <a:srgbClr val="B7BFC7"/>
              </a:buClr>
              <a:buSzPts val="4400"/>
              <a:buNone/>
              <a:defRPr sz="4400">
                <a:solidFill>
                  <a:srgbClr val="B7BFC7"/>
                </a:solidFill>
              </a:defRPr>
            </a:lvl5pPr>
            <a:lvl6pPr lvl="5" rtl="0">
              <a:lnSpc>
                <a:spcPct val="80000"/>
              </a:lnSpc>
              <a:spcBef>
                <a:spcPts val="0"/>
              </a:spcBef>
              <a:spcAft>
                <a:spcPts val="0"/>
              </a:spcAft>
              <a:buClr>
                <a:srgbClr val="B7BFC7"/>
              </a:buClr>
              <a:buSzPts val="4400"/>
              <a:buNone/>
              <a:defRPr sz="4400">
                <a:solidFill>
                  <a:srgbClr val="B7BFC7"/>
                </a:solidFill>
              </a:defRPr>
            </a:lvl6pPr>
            <a:lvl7pPr lvl="6" rtl="0">
              <a:lnSpc>
                <a:spcPct val="80000"/>
              </a:lnSpc>
              <a:spcBef>
                <a:spcPts val="0"/>
              </a:spcBef>
              <a:spcAft>
                <a:spcPts val="0"/>
              </a:spcAft>
              <a:buClr>
                <a:srgbClr val="B7BFC7"/>
              </a:buClr>
              <a:buSzPts val="4400"/>
              <a:buNone/>
              <a:defRPr sz="4400">
                <a:solidFill>
                  <a:srgbClr val="B7BFC7"/>
                </a:solidFill>
              </a:defRPr>
            </a:lvl7pPr>
            <a:lvl8pPr lvl="7" rtl="0">
              <a:lnSpc>
                <a:spcPct val="80000"/>
              </a:lnSpc>
              <a:spcBef>
                <a:spcPts val="0"/>
              </a:spcBef>
              <a:spcAft>
                <a:spcPts val="0"/>
              </a:spcAft>
              <a:buClr>
                <a:srgbClr val="B7BFC7"/>
              </a:buClr>
              <a:buSzPts val="4400"/>
              <a:buNone/>
              <a:defRPr sz="4400">
                <a:solidFill>
                  <a:srgbClr val="B7BFC7"/>
                </a:solidFill>
              </a:defRPr>
            </a:lvl8pPr>
            <a:lvl9pPr lvl="8" rtl="0">
              <a:lnSpc>
                <a:spcPct val="80000"/>
              </a:lnSpc>
              <a:spcBef>
                <a:spcPts val="0"/>
              </a:spcBef>
              <a:spcAft>
                <a:spcPts val="0"/>
              </a:spcAft>
              <a:buClr>
                <a:srgbClr val="B7BFC7"/>
              </a:buClr>
              <a:buSzPts val="4400"/>
              <a:buNone/>
              <a:defRPr sz="4400">
                <a:solidFill>
                  <a:srgbClr val="B7BFC7"/>
                </a:solidFill>
              </a:defRPr>
            </a:lvl9pPr>
          </a:lstStyle>
          <a:p/>
        </p:txBody>
      </p:sp>
      <p:sp>
        <p:nvSpPr>
          <p:cNvPr id="5733" name="Google Shape;5733;p326"/>
          <p:cNvSpPr txBox="1"/>
          <p:nvPr>
            <p:ph idx="2" type="title"/>
          </p:nvPr>
        </p:nvSpPr>
        <p:spPr>
          <a:xfrm>
            <a:off x="489202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rgbClr val="B7BFC7"/>
              </a:buClr>
              <a:buSzPts val="1100"/>
              <a:buNone/>
              <a:defRPr sz="1100">
                <a:solidFill>
                  <a:srgbClr val="B7BFC7"/>
                </a:solidFill>
              </a:defRPr>
            </a:lvl1pPr>
            <a:lvl2pPr lvl="1" rtl="0">
              <a:lnSpc>
                <a:spcPct val="115000"/>
              </a:lnSpc>
              <a:spcBef>
                <a:spcPts val="0"/>
              </a:spcBef>
              <a:spcAft>
                <a:spcPts val="0"/>
              </a:spcAft>
              <a:buClr>
                <a:srgbClr val="B7BFC7"/>
              </a:buClr>
              <a:buSzPts val="4400"/>
              <a:buNone/>
              <a:defRPr sz="4400">
                <a:solidFill>
                  <a:srgbClr val="B7BFC7"/>
                </a:solidFill>
              </a:defRPr>
            </a:lvl2pPr>
            <a:lvl3pPr lvl="2" rtl="0">
              <a:lnSpc>
                <a:spcPct val="115000"/>
              </a:lnSpc>
              <a:spcBef>
                <a:spcPts val="0"/>
              </a:spcBef>
              <a:spcAft>
                <a:spcPts val="0"/>
              </a:spcAft>
              <a:buClr>
                <a:srgbClr val="B7BFC7"/>
              </a:buClr>
              <a:buSzPts val="4400"/>
              <a:buNone/>
              <a:defRPr sz="4400">
                <a:solidFill>
                  <a:srgbClr val="B7BFC7"/>
                </a:solidFill>
              </a:defRPr>
            </a:lvl3pPr>
            <a:lvl4pPr lvl="3" rtl="0">
              <a:lnSpc>
                <a:spcPct val="115000"/>
              </a:lnSpc>
              <a:spcBef>
                <a:spcPts val="0"/>
              </a:spcBef>
              <a:spcAft>
                <a:spcPts val="0"/>
              </a:spcAft>
              <a:buClr>
                <a:srgbClr val="B7BFC7"/>
              </a:buClr>
              <a:buSzPts val="4400"/>
              <a:buNone/>
              <a:defRPr sz="4400">
                <a:solidFill>
                  <a:srgbClr val="B7BFC7"/>
                </a:solidFill>
              </a:defRPr>
            </a:lvl4pPr>
            <a:lvl5pPr lvl="4" rtl="0">
              <a:lnSpc>
                <a:spcPct val="115000"/>
              </a:lnSpc>
              <a:spcBef>
                <a:spcPts val="0"/>
              </a:spcBef>
              <a:spcAft>
                <a:spcPts val="0"/>
              </a:spcAft>
              <a:buClr>
                <a:srgbClr val="B7BFC7"/>
              </a:buClr>
              <a:buSzPts val="4400"/>
              <a:buNone/>
              <a:defRPr sz="4400">
                <a:solidFill>
                  <a:srgbClr val="B7BFC7"/>
                </a:solidFill>
              </a:defRPr>
            </a:lvl5pPr>
            <a:lvl6pPr lvl="5" rtl="0">
              <a:lnSpc>
                <a:spcPct val="115000"/>
              </a:lnSpc>
              <a:spcBef>
                <a:spcPts val="0"/>
              </a:spcBef>
              <a:spcAft>
                <a:spcPts val="0"/>
              </a:spcAft>
              <a:buClr>
                <a:srgbClr val="B7BFC7"/>
              </a:buClr>
              <a:buSzPts val="4400"/>
              <a:buNone/>
              <a:defRPr sz="4400">
                <a:solidFill>
                  <a:srgbClr val="B7BFC7"/>
                </a:solidFill>
              </a:defRPr>
            </a:lvl6pPr>
            <a:lvl7pPr lvl="6" rtl="0">
              <a:lnSpc>
                <a:spcPct val="115000"/>
              </a:lnSpc>
              <a:spcBef>
                <a:spcPts val="0"/>
              </a:spcBef>
              <a:spcAft>
                <a:spcPts val="0"/>
              </a:spcAft>
              <a:buClr>
                <a:srgbClr val="B7BFC7"/>
              </a:buClr>
              <a:buSzPts val="4400"/>
              <a:buNone/>
              <a:defRPr sz="4400">
                <a:solidFill>
                  <a:srgbClr val="B7BFC7"/>
                </a:solidFill>
              </a:defRPr>
            </a:lvl7pPr>
            <a:lvl8pPr lvl="7" rtl="0">
              <a:lnSpc>
                <a:spcPct val="115000"/>
              </a:lnSpc>
              <a:spcBef>
                <a:spcPts val="0"/>
              </a:spcBef>
              <a:spcAft>
                <a:spcPts val="0"/>
              </a:spcAft>
              <a:buClr>
                <a:srgbClr val="B7BFC7"/>
              </a:buClr>
              <a:buSzPts val="4400"/>
              <a:buNone/>
              <a:defRPr sz="4400">
                <a:solidFill>
                  <a:srgbClr val="B7BFC7"/>
                </a:solidFill>
              </a:defRPr>
            </a:lvl8pPr>
            <a:lvl9pPr lvl="8" rtl="0">
              <a:lnSpc>
                <a:spcPct val="115000"/>
              </a:lnSpc>
              <a:spcBef>
                <a:spcPts val="0"/>
              </a:spcBef>
              <a:spcAft>
                <a:spcPts val="0"/>
              </a:spcAft>
              <a:buClr>
                <a:srgbClr val="B7BFC7"/>
              </a:buClr>
              <a:buSzPts val="4400"/>
              <a:buNone/>
              <a:defRPr sz="4400">
                <a:solidFill>
                  <a:srgbClr val="B7BFC7"/>
                </a:solidFill>
              </a:defRPr>
            </a:lvl9pPr>
          </a:lstStyle>
          <a:p/>
        </p:txBody>
      </p:sp>
      <p:sp>
        <p:nvSpPr>
          <p:cNvPr id="5734" name="Google Shape;5734;p326"/>
          <p:cNvSpPr/>
          <p:nvPr/>
        </p:nvSpPr>
        <p:spPr>
          <a:xfrm>
            <a:off x="-852675" y="1512800"/>
            <a:ext cx="528000" cy="528000"/>
          </a:xfrm>
          <a:prstGeom prst="rect">
            <a:avLst/>
          </a:prstGeom>
          <a:solidFill>
            <a:srgbClr val="8B949E">
              <a:alpha val="39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5" name="Google Shape;5735;p326"/>
          <p:cNvSpPr/>
          <p:nvPr/>
        </p:nvSpPr>
        <p:spPr>
          <a:xfrm>
            <a:off x="2500925" y="1450091"/>
            <a:ext cx="1999800" cy="2353500"/>
          </a:xfrm>
          <a:prstGeom prst="roundRect">
            <a:avLst>
              <a:gd fmla="val 4602" name="adj"/>
            </a:avLst>
          </a:prstGeom>
          <a:solidFill>
            <a:schemeClr val="lt1"/>
          </a:solidFill>
          <a:ln cap="flat" cmpd="sng" w="9525">
            <a:solidFill>
              <a:srgbClr val="D6DDE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736" name="Google Shape;5736;p326"/>
          <p:cNvGrpSpPr/>
          <p:nvPr/>
        </p:nvGrpSpPr>
        <p:grpSpPr>
          <a:xfrm>
            <a:off x="2499450" y="3322416"/>
            <a:ext cx="2002750" cy="481175"/>
            <a:chOff x="4662075" y="3989550"/>
            <a:chExt cx="2002750" cy="481175"/>
          </a:xfrm>
        </p:grpSpPr>
        <p:grpSp>
          <p:nvGrpSpPr>
            <p:cNvPr id="5737" name="Google Shape;5737;p326"/>
            <p:cNvGrpSpPr/>
            <p:nvPr/>
          </p:nvGrpSpPr>
          <p:grpSpPr>
            <a:xfrm>
              <a:off x="4662075" y="3989550"/>
              <a:ext cx="2002750" cy="481175"/>
              <a:chOff x="4662075" y="3989550"/>
              <a:chExt cx="2002750" cy="481175"/>
            </a:xfrm>
          </p:grpSpPr>
          <p:sp>
            <p:nvSpPr>
              <p:cNvPr id="5738" name="Google Shape;5738;p326"/>
              <p:cNvSpPr/>
              <p:nvPr/>
            </p:nvSpPr>
            <p:spPr>
              <a:xfrm>
                <a:off x="4662075" y="4167425"/>
                <a:ext cx="1999800" cy="303300"/>
              </a:xfrm>
              <a:prstGeom prst="roundRect">
                <a:avLst>
                  <a:gd fmla="val 31133" name="adj"/>
                </a:avLst>
              </a:prstGeom>
              <a:solidFill>
                <a:srgbClr val="D6DD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739" name="Google Shape;5739;p326"/>
              <p:cNvSpPr/>
              <p:nvPr/>
            </p:nvSpPr>
            <p:spPr>
              <a:xfrm>
                <a:off x="4665025" y="3989550"/>
                <a:ext cx="1999800" cy="274500"/>
              </a:xfrm>
              <a:prstGeom prst="rect">
                <a:avLst/>
              </a:prstGeom>
              <a:solidFill>
                <a:srgbClr val="D6DD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40" name="Google Shape;5740;p326"/>
            <p:cNvSpPr txBox="1"/>
            <p:nvPr/>
          </p:nvSpPr>
          <p:spPr>
            <a:xfrm>
              <a:off x="4815775" y="4167425"/>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Completed!</a:t>
              </a:r>
              <a:endParaRPr b="1" sz="1200">
                <a:solidFill>
                  <a:schemeClr val="lt1"/>
                </a:solidFill>
              </a:endParaRPr>
            </a:p>
          </p:txBody>
        </p:sp>
      </p:grpSp>
      <p:sp>
        <p:nvSpPr>
          <p:cNvPr id="5741" name="Google Shape;5741;p326"/>
          <p:cNvSpPr/>
          <p:nvPr/>
        </p:nvSpPr>
        <p:spPr>
          <a:xfrm>
            <a:off x="339775" y="1450091"/>
            <a:ext cx="1999800" cy="2353500"/>
          </a:xfrm>
          <a:prstGeom prst="roundRect">
            <a:avLst>
              <a:gd fmla="val 4602" name="adj"/>
            </a:avLst>
          </a:prstGeom>
          <a:solidFill>
            <a:schemeClr val="lt1"/>
          </a:solidFill>
          <a:ln cap="flat" cmpd="sng" w="9525">
            <a:solidFill>
              <a:srgbClr val="D6DDE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742" name="Google Shape;5742;p326"/>
          <p:cNvGrpSpPr/>
          <p:nvPr/>
        </p:nvGrpSpPr>
        <p:grpSpPr>
          <a:xfrm>
            <a:off x="336825" y="3322416"/>
            <a:ext cx="2002750" cy="481175"/>
            <a:chOff x="4662075" y="3989550"/>
            <a:chExt cx="2002750" cy="481175"/>
          </a:xfrm>
        </p:grpSpPr>
        <p:grpSp>
          <p:nvGrpSpPr>
            <p:cNvPr id="5743" name="Google Shape;5743;p326"/>
            <p:cNvGrpSpPr/>
            <p:nvPr/>
          </p:nvGrpSpPr>
          <p:grpSpPr>
            <a:xfrm>
              <a:off x="4662075" y="3989550"/>
              <a:ext cx="2002750" cy="481175"/>
              <a:chOff x="4662075" y="3989550"/>
              <a:chExt cx="2002750" cy="481175"/>
            </a:xfrm>
          </p:grpSpPr>
          <p:sp>
            <p:nvSpPr>
              <p:cNvPr id="5744" name="Google Shape;5744;p326"/>
              <p:cNvSpPr/>
              <p:nvPr/>
            </p:nvSpPr>
            <p:spPr>
              <a:xfrm>
                <a:off x="4662075" y="4167425"/>
                <a:ext cx="1999800" cy="303300"/>
              </a:xfrm>
              <a:prstGeom prst="roundRect">
                <a:avLst>
                  <a:gd fmla="val 31133" name="adj"/>
                </a:avLst>
              </a:prstGeom>
              <a:solidFill>
                <a:srgbClr val="D6DD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745" name="Google Shape;5745;p326"/>
              <p:cNvSpPr/>
              <p:nvPr/>
            </p:nvSpPr>
            <p:spPr>
              <a:xfrm>
                <a:off x="4665025" y="3989550"/>
                <a:ext cx="1999800" cy="274500"/>
              </a:xfrm>
              <a:prstGeom prst="rect">
                <a:avLst/>
              </a:prstGeom>
              <a:solidFill>
                <a:srgbClr val="D6DD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46" name="Google Shape;5746;p326"/>
            <p:cNvSpPr txBox="1"/>
            <p:nvPr/>
          </p:nvSpPr>
          <p:spPr>
            <a:xfrm>
              <a:off x="4815775" y="4167425"/>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Completed!</a:t>
              </a:r>
              <a:endParaRPr b="1" sz="1200">
                <a:solidFill>
                  <a:schemeClr val="lt1"/>
                </a:solidFill>
              </a:endParaRPr>
            </a:p>
          </p:txBody>
        </p:sp>
      </p:grpSp>
      <p:grpSp>
        <p:nvGrpSpPr>
          <p:cNvPr id="5747" name="Google Shape;5747;p326"/>
          <p:cNvGrpSpPr/>
          <p:nvPr/>
        </p:nvGrpSpPr>
        <p:grpSpPr>
          <a:xfrm>
            <a:off x="1276175" y="3747487"/>
            <a:ext cx="2223300" cy="123900"/>
            <a:chOff x="1276175" y="3747487"/>
            <a:chExt cx="2223300" cy="123900"/>
          </a:xfrm>
        </p:grpSpPr>
        <p:cxnSp>
          <p:nvCxnSpPr>
            <p:cNvPr id="5748" name="Google Shape;5748;p326"/>
            <p:cNvCxnSpPr>
              <a:stCxn id="5749" idx="4"/>
              <a:endCxn id="5738" idx="2"/>
            </p:cNvCxnSpPr>
            <p:nvPr/>
          </p:nvCxnSpPr>
          <p:spPr>
            <a:xfrm rot="-5400000">
              <a:off x="2384975" y="2756887"/>
              <a:ext cx="67800" cy="2161200"/>
            </a:xfrm>
            <a:prstGeom prst="bentConnector3">
              <a:avLst>
                <a:gd fmla="val -351217" name="adj1"/>
              </a:avLst>
            </a:prstGeom>
            <a:noFill/>
            <a:ln cap="flat" cmpd="sng" w="19050">
              <a:solidFill>
                <a:srgbClr val="B7BFC7"/>
              </a:solidFill>
              <a:prstDash val="solid"/>
              <a:round/>
              <a:headEnd len="med" w="med" type="none"/>
              <a:tailEnd len="med" w="med" type="none"/>
            </a:ln>
          </p:spPr>
        </p:cxnSp>
        <p:sp>
          <p:nvSpPr>
            <p:cNvPr id="5749" name="Google Shape;5749;p326"/>
            <p:cNvSpPr/>
            <p:nvPr/>
          </p:nvSpPr>
          <p:spPr>
            <a:xfrm>
              <a:off x="1276175" y="3747487"/>
              <a:ext cx="124200" cy="123900"/>
            </a:xfrm>
            <a:prstGeom prst="ellipse">
              <a:avLst/>
            </a:prstGeom>
            <a:solidFill>
              <a:srgbClr val="B7BFC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0" name="Google Shape;5750;p326"/>
          <p:cNvGrpSpPr/>
          <p:nvPr/>
        </p:nvGrpSpPr>
        <p:grpSpPr>
          <a:xfrm>
            <a:off x="3438725" y="1397395"/>
            <a:ext cx="2223300" cy="123900"/>
            <a:chOff x="3438725" y="1397395"/>
            <a:chExt cx="2223300" cy="123900"/>
          </a:xfrm>
        </p:grpSpPr>
        <p:cxnSp>
          <p:nvCxnSpPr>
            <p:cNvPr id="5751" name="Google Shape;5751;p326"/>
            <p:cNvCxnSpPr>
              <a:stCxn id="5752" idx="0"/>
              <a:endCxn id="5726" idx="0"/>
            </p:cNvCxnSpPr>
            <p:nvPr/>
          </p:nvCxnSpPr>
          <p:spPr>
            <a:xfrm flipH="1" rot="-5400000">
              <a:off x="4555025" y="343195"/>
              <a:ext cx="52800" cy="2161200"/>
            </a:xfrm>
            <a:prstGeom prst="bentConnector3">
              <a:avLst>
                <a:gd fmla="val -450994" name="adj1"/>
              </a:avLst>
            </a:prstGeom>
            <a:noFill/>
            <a:ln cap="flat" cmpd="sng" w="19050">
              <a:solidFill>
                <a:srgbClr val="B7BFC7"/>
              </a:solidFill>
              <a:prstDash val="solid"/>
              <a:round/>
              <a:headEnd len="med" w="med" type="none"/>
              <a:tailEnd len="med" w="med" type="none"/>
            </a:ln>
          </p:spPr>
        </p:cxnSp>
        <p:sp>
          <p:nvSpPr>
            <p:cNvPr id="5752" name="Google Shape;5752;p326"/>
            <p:cNvSpPr/>
            <p:nvPr/>
          </p:nvSpPr>
          <p:spPr>
            <a:xfrm>
              <a:off x="3438725" y="1397395"/>
              <a:ext cx="124200" cy="123900"/>
            </a:xfrm>
            <a:prstGeom prst="ellipse">
              <a:avLst/>
            </a:prstGeom>
            <a:solidFill>
              <a:srgbClr val="B7BFC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53" name="Google Shape;5753;p326"/>
          <p:cNvSpPr txBox="1"/>
          <p:nvPr>
            <p:ph idx="3" type="title"/>
          </p:nvPr>
        </p:nvSpPr>
        <p:spPr>
          <a:xfrm>
            <a:off x="358200" y="274400"/>
            <a:ext cx="8427600" cy="687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5754" name="Google Shape;5754;p326"/>
          <p:cNvSpPr txBox="1"/>
          <p:nvPr>
            <p:ph idx="4" type="title"/>
          </p:nvPr>
        </p:nvSpPr>
        <p:spPr>
          <a:xfrm>
            <a:off x="56967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B7BFC7"/>
              </a:buClr>
              <a:buSzPts val="1800"/>
              <a:buNone/>
              <a:defRPr b="1" sz="1800">
                <a:solidFill>
                  <a:srgbClr val="B7BFC7"/>
                </a:solidFill>
              </a:defRPr>
            </a:lvl1pPr>
            <a:lvl2pPr lvl="1" rtl="0">
              <a:lnSpc>
                <a:spcPct val="80000"/>
              </a:lnSpc>
              <a:spcBef>
                <a:spcPts val="0"/>
              </a:spcBef>
              <a:spcAft>
                <a:spcPts val="0"/>
              </a:spcAft>
              <a:buClr>
                <a:srgbClr val="B7BFC7"/>
              </a:buClr>
              <a:buSzPts val="4400"/>
              <a:buNone/>
              <a:defRPr sz="4400">
                <a:solidFill>
                  <a:srgbClr val="B7BFC7"/>
                </a:solidFill>
              </a:defRPr>
            </a:lvl2pPr>
            <a:lvl3pPr lvl="2" rtl="0">
              <a:lnSpc>
                <a:spcPct val="80000"/>
              </a:lnSpc>
              <a:spcBef>
                <a:spcPts val="0"/>
              </a:spcBef>
              <a:spcAft>
                <a:spcPts val="0"/>
              </a:spcAft>
              <a:buClr>
                <a:srgbClr val="B7BFC7"/>
              </a:buClr>
              <a:buSzPts val="4400"/>
              <a:buNone/>
              <a:defRPr sz="4400">
                <a:solidFill>
                  <a:srgbClr val="B7BFC7"/>
                </a:solidFill>
              </a:defRPr>
            </a:lvl3pPr>
            <a:lvl4pPr lvl="3" rtl="0">
              <a:lnSpc>
                <a:spcPct val="80000"/>
              </a:lnSpc>
              <a:spcBef>
                <a:spcPts val="0"/>
              </a:spcBef>
              <a:spcAft>
                <a:spcPts val="0"/>
              </a:spcAft>
              <a:buClr>
                <a:srgbClr val="B7BFC7"/>
              </a:buClr>
              <a:buSzPts val="4400"/>
              <a:buNone/>
              <a:defRPr sz="4400">
                <a:solidFill>
                  <a:srgbClr val="B7BFC7"/>
                </a:solidFill>
              </a:defRPr>
            </a:lvl4pPr>
            <a:lvl5pPr lvl="4" rtl="0">
              <a:lnSpc>
                <a:spcPct val="80000"/>
              </a:lnSpc>
              <a:spcBef>
                <a:spcPts val="0"/>
              </a:spcBef>
              <a:spcAft>
                <a:spcPts val="0"/>
              </a:spcAft>
              <a:buClr>
                <a:srgbClr val="B7BFC7"/>
              </a:buClr>
              <a:buSzPts val="4400"/>
              <a:buNone/>
              <a:defRPr sz="4400">
                <a:solidFill>
                  <a:srgbClr val="B7BFC7"/>
                </a:solidFill>
              </a:defRPr>
            </a:lvl5pPr>
            <a:lvl6pPr lvl="5" rtl="0">
              <a:lnSpc>
                <a:spcPct val="80000"/>
              </a:lnSpc>
              <a:spcBef>
                <a:spcPts val="0"/>
              </a:spcBef>
              <a:spcAft>
                <a:spcPts val="0"/>
              </a:spcAft>
              <a:buClr>
                <a:srgbClr val="B7BFC7"/>
              </a:buClr>
              <a:buSzPts val="4400"/>
              <a:buNone/>
              <a:defRPr sz="4400">
                <a:solidFill>
                  <a:srgbClr val="B7BFC7"/>
                </a:solidFill>
              </a:defRPr>
            </a:lvl6pPr>
            <a:lvl7pPr lvl="6" rtl="0">
              <a:lnSpc>
                <a:spcPct val="80000"/>
              </a:lnSpc>
              <a:spcBef>
                <a:spcPts val="0"/>
              </a:spcBef>
              <a:spcAft>
                <a:spcPts val="0"/>
              </a:spcAft>
              <a:buClr>
                <a:srgbClr val="B7BFC7"/>
              </a:buClr>
              <a:buSzPts val="4400"/>
              <a:buNone/>
              <a:defRPr sz="4400">
                <a:solidFill>
                  <a:srgbClr val="B7BFC7"/>
                </a:solidFill>
              </a:defRPr>
            </a:lvl7pPr>
            <a:lvl8pPr lvl="7" rtl="0">
              <a:lnSpc>
                <a:spcPct val="80000"/>
              </a:lnSpc>
              <a:spcBef>
                <a:spcPts val="0"/>
              </a:spcBef>
              <a:spcAft>
                <a:spcPts val="0"/>
              </a:spcAft>
              <a:buClr>
                <a:srgbClr val="B7BFC7"/>
              </a:buClr>
              <a:buSzPts val="4400"/>
              <a:buNone/>
              <a:defRPr sz="4400">
                <a:solidFill>
                  <a:srgbClr val="B7BFC7"/>
                </a:solidFill>
              </a:defRPr>
            </a:lvl8pPr>
            <a:lvl9pPr lvl="8" rtl="0">
              <a:lnSpc>
                <a:spcPct val="80000"/>
              </a:lnSpc>
              <a:spcBef>
                <a:spcPts val="0"/>
              </a:spcBef>
              <a:spcAft>
                <a:spcPts val="0"/>
              </a:spcAft>
              <a:buClr>
                <a:srgbClr val="B7BFC7"/>
              </a:buClr>
              <a:buSzPts val="4400"/>
              <a:buNone/>
              <a:defRPr sz="4400">
                <a:solidFill>
                  <a:srgbClr val="B7BFC7"/>
                </a:solidFill>
              </a:defRPr>
            </a:lvl9pPr>
          </a:lstStyle>
          <a:p/>
        </p:txBody>
      </p:sp>
      <p:sp>
        <p:nvSpPr>
          <p:cNvPr id="5755" name="Google Shape;5755;p326"/>
          <p:cNvSpPr txBox="1"/>
          <p:nvPr>
            <p:ph idx="5" type="title"/>
          </p:nvPr>
        </p:nvSpPr>
        <p:spPr>
          <a:xfrm>
            <a:off x="56967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rgbClr val="B7BFC7"/>
              </a:buClr>
              <a:buSzPts val="1100"/>
              <a:buNone/>
              <a:defRPr sz="1100">
                <a:solidFill>
                  <a:srgbClr val="B7BFC7"/>
                </a:solidFill>
              </a:defRPr>
            </a:lvl1pPr>
            <a:lvl2pPr lvl="1" rtl="0">
              <a:lnSpc>
                <a:spcPct val="115000"/>
              </a:lnSpc>
              <a:spcBef>
                <a:spcPts val="0"/>
              </a:spcBef>
              <a:spcAft>
                <a:spcPts val="0"/>
              </a:spcAft>
              <a:buClr>
                <a:srgbClr val="B7BFC7"/>
              </a:buClr>
              <a:buSzPts val="4400"/>
              <a:buNone/>
              <a:defRPr sz="4400">
                <a:solidFill>
                  <a:srgbClr val="B7BFC7"/>
                </a:solidFill>
              </a:defRPr>
            </a:lvl2pPr>
            <a:lvl3pPr lvl="2" rtl="0">
              <a:lnSpc>
                <a:spcPct val="115000"/>
              </a:lnSpc>
              <a:spcBef>
                <a:spcPts val="0"/>
              </a:spcBef>
              <a:spcAft>
                <a:spcPts val="0"/>
              </a:spcAft>
              <a:buClr>
                <a:srgbClr val="B7BFC7"/>
              </a:buClr>
              <a:buSzPts val="4400"/>
              <a:buNone/>
              <a:defRPr sz="4400">
                <a:solidFill>
                  <a:srgbClr val="B7BFC7"/>
                </a:solidFill>
              </a:defRPr>
            </a:lvl3pPr>
            <a:lvl4pPr lvl="3" rtl="0">
              <a:lnSpc>
                <a:spcPct val="115000"/>
              </a:lnSpc>
              <a:spcBef>
                <a:spcPts val="0"/>
              </a:spcBef>
              <a:spcAft>
                <a:spcPts val="0"/>
              </a:spcAft>
              <a:buClr>
                <a:srgbClr val="B7BFC7"/>
              </a:buClr>
              <a:buSzPts val="4400"/>
              <a:buNone/>
              <a:defRPr sz="4400">
                <a:solidFill>
                  <a:srgbClr val="B7BFC7"/>
                </a:solidFill>
              </a:defRPr>
            </a:lvl4pPr>
            <a:lvl5pPr lvl="4" rtl="0">
              <a:lnSpc>
                <a:spcPct val="115000"/>
              </a:lnSpc>
              <a:spcBef>
                <a:spcPts val="0"/>
              </a:spcBef>
              <a:spcAft>
                <a:spcPts val="0"/>
              </a:spcAft>
              <a:buClr>
                <a:srgbClr val="B7BFC7"/>
              </a:buClr>
              <a:buSzPts val="4400"/>
              <a:buNone/>
              <a:defRPr sz="4400">
                <a:solidFill>
                  <a:srgbClr val="B7BFC7"/>
                </a:solidFill>
              </a:defRPr>
            </a:lvl5pPr>
            <a:lvl6pPr lvl="5" rtl="0">
              <a:lnSpc>
                <a:spcPct val="115000"/>
              </a:lnSpc>
              <a:spcBef>
                <a:spcPts val="0"/>
              </a:spcBef>
              <a:spcAft>
                <a:spcPts val="0"/>
              </a:spcAft>
              <a:buClr>
                <a:srgbClr val="B7BFC7"/>
              </a:buClr>
              <a:buSzPts val="4400"/>
              <a:buNone/>
              <a:defRPr sz="4400">
                <a:solidFill>
                  <a:srgbClr val="B7BFC7"/>
                </a:solidFill>
              </a:defRPr>
            </a:lvl6pPr>
            <a:lvl7pPr lvl="6" rtl="0">
              <a:lnSpc>
                <a:spcPct val="115000"/>
              </a:lnSpc>
              <a:spcBef>
                <a:spcPts val="0"/>
              </a:spcBef>
              <a:spcAft>
                <a:spcPts val="0"/>
              </a:spcAft>
              <a:buClr>
                <a:srgbClr val="B7BFC7"/>
              </a:buClr>
              <a:buSzPts val="4400"/>
              <a:buNone/>
              <a:defRPr sz="4400">
                <a:solidFill>
                  <a:srgbClr val="B7BFC7"/>
                </a:solidFill>
              </a:defRPr>
            </a:lvl7pPr>
            <a:lvl8pPr lvl="7" rtl="0">
              <a:lnSpc>
                <a:spcPct val="115000"/>
              </a:lnSpc>
              <a:spcBef>
                <a:spcPts val="0"/>
              </a:spcBef>
              <a:spcAft>
                <a:spcPts val="0"/>
              </a:spcAft>
              <a:buClr>
                <a:srgbClr val="B7BFC7"/>
              </a:buClr>
              <a:buSzPts val="4400"/>
              <a:buNone/>
              <a:defRPr sz="4400">
                <a:solidFill>
                  <a:srgbClr val="B7BFC7"/>
                </a:solidFill>
              </a:defRPr>
            </a:lvl8pPr>
            <a:lvl9pPr lvl="8" rtl="0">
              <a:lnSpc>
                <a:spcPct val="115000"/>
              </a:lnSpc>
              <a:spcBef>
                <a:spcPts val="0"/>
              </a:spcBef>
              <a:spcAft>
                <a:spcPts val="0"/>
              </a:spcAft>
              <a:buClr>
                <a:srgbClr val="B7BFC7"/>
              </a:buClr>
              <a:buSzPts val="4400"/>
              <a:buNone/>
              <a:defRPr sz="4400">
                <a:solidFill>
                  <a:srgbClr val="B7BFC7"/>
                </a:solidFill>
              </a:defRPr>
            </a:lvl9pPr>
          </a:lstStyle>
          <a:p/>
        </p:txBody>
      </p:sp>
      <p:sp>
        <p:nvSpPr>
          <p:cNvPr id="5756" name="Google Shape;5756;p326"/>
          <p:cNvSpPr txBox="1"/>
          <p:nvPr>
            <p:ph idx="6" type="title"/>
          </p:nvPr>
        </p:nvSpPr>
        <p:spPr>
          <a:xfrm>
            <a:off x="2730875"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B7BFC7"/>
              </a:buClr>
              <a:buSzPts val="1800"/>
              <a:buNone/>
              <a:defRPr b="1" sz="1800">
                <a:solidFill>
                  <a:srgbClr val="B7BFC7"/>
                </a:solidFill>
              </a:defRPr>
            </a:lvl1pPr>
            <a:lvl2pPr lvl="1" rtl="0">
              <a:lnSpc>
                <a:spcPct val="80000"/>
              </a:lnSpc>
              <a:spcBef>
                <a:spcPts val="0"/>
              </a:spcBef>
              <a:spcAft>
                <a:spcPts val="0"/>
              </a:spcAft>
              <a:buClr>
                <a:srgbClr val="B7BFC7"/>
              </a:buClr>
              <a:buSzPts val="4400"/>
              <a:buNone/>
              <a:defRPr sz="4400">
                <a:solidFill>
                  <a:srgbClr val="B7BFC7"/>
                </a:solidFill>
              </a:defRPr>
            </a:lvl2pPr>
            <a:lvl3pPr lvl="2" rtl="0">
              <a:lnSpc>
                <a:spcPct val="80000"/>
              </a:lnSpc>
              <a:spcBef>
                <a:spcPts val="0"/>
              </a:spcBef>
              <a:spcAft>
                <a:spcPts val="0"/>
              </a:spcAft>
              <a:buClr>
                <a:srgbClr val="B7BFC7"/>
              </a:buClr>
              <a:buSzPts val="4400"/>
              <a:buNone/>
              <a:defRPr sz="4400">
                <a:solidFill>
                  <a:srgbClr val="B7BFC7"/>
                </a:solidFill>
              </a:defRPr>
            </a:lvl3pPr>
            <a:lvl4pPr lvl="3" rtl="0">
              <a:lnSpc>
                <a:spcPct val="80000"/>
              </a:lnSpc>
              <a:spcBef>
                <a:spcPts val="0"/>
              </a:spcBef>
              <a:spcAft>
                <a:spcPts val="0"/>
              </a:spcAft>
              <a:buClr>
                <a:srgbClr val="B7BFC7"/>
              </a:buClr>
              <a:buSzPts val="4400"/>
              <a:buNone/>
              <a:defRPr sz="4400">
                <a:solidFill>
                  <a:srgbClr val="B7BFC7"/>
                </a:solidFill>
              </a:defRPr>
            </a:lvl4pPr>
            <a:lvl5pPr lvl="4" rtl="0">
              <a:lnSpc>
                <a:spcPct val="80000"/>
              </a:lnSpc>
              <a:spcBef>
                <a:spcPts val="0"/>
              </a:spcBef>
              <a:spcAft>
                <a:spcPts val="0"/>
              </a:spcAft>
              <a:buClr>
                <a:srgbClr val="B7BFC7"/>
              </a:buClr>
              <a:buSzPts val="4400"/>
              <a:buNone/>
              <a:defRPr sz="4400">
                <a:solidFill>
                  <a:srgbClr val="B7BFC7"/>
                </a:solidFill>
              </a:defRPr>
            </a:lvl5pPr>
            <a:lvl6pPr lvl="5" rtl="0">
              <a:lnSpc>
                <a:spcPct val="80000"/>
              </a:lnSpc>
              <a:spcBef>
                <a:spcPts val="0"/>
              </a:spcBef>
              <a:spcAft>
                <a:spcPts val="0"/>
              </a:spcAft>
              <a:buClr>
                <a:srgbClr val="B7BFC7"/>
              </a:buClr>
              <a:buSzPts val="4400"/>
              <a:buNone/>
              <a:defRPr sz="4400">
                <a:solidFill>
                  <a:srgbClr val="B7BFC7"/>
                </a:solidFill>
              </a:defRPr>
            </a:lvl6pPr>
            <a:lvl7pPr lvl="6" rtl="0">
              <a:lnSpc>
                <a:spcPct val="80000"/>
              </a:lnSpc>
              <a:spcBef>
                <a:spcPts val="0"/>
              </a:spcBef>
              <a:spcAft>
                <a:spcPts val="0"/>
              </a:spcAft>
              <a:buClr>
                <a:srgbClr val="B7BFC7"/>
              </a:buClr>
              <a:buSzPts val="4400"/>
              <a:buNone/>
              <a:defRPr sz="4400">
                <a:solidFill>
                  <a:srgbClr val="B7BFC7"/>
                </a:solidFill>
              </a:defRPr>
            </a:lvl7pPr>
            <a:lvl8pPr lvl="7" rtl="0">
              <a:lnSpc>
                <a:spcPct val="80000"/>
              </a:lnSpc>
              <a:spcBef>
                <a:spcPts val="0"/>
              </a:spcBef>
              <a:spcAft>
                <a:spcPts val="0"/>
              </a:spcAft>
              <a:buClr>
                <a:srgbClr val="B7BFC7"/>
              </a:buClr>
              <a:buSzPts val="4400"/>
              <a:buNone/>
              <a:defRPr sz="4400">
                <a:solidFill>
                  <a:srgbClr val="B7BFC7"/>
                </a:solidFill>
              </a:defRPr>
            </a:lvl8pPr>
            <a:lvl9pPr lvl="8" rtl="0">
              <a:lnSpc>
                <a:spcPct val="80000"/>
              </a:lnSpc>
              <a:spcBef>
                <a:spcPts val="0"/>
              </a:spcBef>
              <a:spcAft>
                <a:spcPts val="0"/>
              </a:spcAft>
              <a:buClr>
                <a:srgbClr val="B7BFC7"/>
              </a:buClr>
              <a:buSzPts val="4400"/>
              <a:buNone/>
              <a:defRPr sz="4400">
                <a:solidFill>
                  <a:srgbClr val="B7BFC7"/>
                </a:solidFill>
              </a:defRPr>
            </a:lvl9pPr>
          </a:lstStyle>
          <a:p/>
        </p:txBody>
      </p:sp>
      <p:sp>
        <p:nvSpPr>
          <p:cNvPr id="5757" name="Google Shape;5757;p326"/>
          <p:cNvSpPr txBox="1"/>
          <p:nvPr>
            <p:ph idx="7" type="title"/>
          </p:nvPr>
        </p:nvSpPr>
        <p:spPr>
          <a:xfrm>
            <a:off x="2730875"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rgbClr val="B7BFC7"/>
              </a:buClr>
              <a:buSzPts val="1100"/>
              <a:buNone/>
              <a:defRPr sz="1100">
                <a:solidFill>
                  <a:srgbClr val="B7BFC7"/>
                </a:solidFill>
              </a:defRPr>
            </a:lvl1pPr>
            <a:lvl2pPr lvl="1" rtl="0">
              <a:lnSpc>
                <a:spcPct val="115000"/>
              </a:lnSpc>
              <a:spcBef>
                <a:spcPts val="0"/>
              </a:spcBef>
              <a:spcAft>
                <a:spcPts val="0"/>
              </a:spcAft>
              <a:buClr>
                <a:srgbClr val="B7BFC7"/>
              </a:buClr>
              <a:buSzPts val="4400"/>
              <a:buNone/>
              <a:defRPr sz="4400">
                <a:solidFill>
                  <a:srgbClr val="B7BFC7"/>
                </a:solidFill>
              </a:defRPr>
            </a:lvl2pPr>
            <a:lvl3pPr lvl="2" rtl="0">
              <a:lnSpc>
                <a:spcPct val="115000"/>
              </a:lnSpc>
              <a:spcBef>
                <a:spcPts val="0"/>
              </a:spcBef>
              <a:spcAft>
                <a:spcPts val="0"/>
              </a:spcAft>
              <a:buClr>
                <a:srgbClr val="B7BFC7"/>
              </a:buClr>
              <a:buSzPts val="4400"/>
              <a:buNone/>
              <a:defRPr sz="4400">
                <a:solidFill>
                  <a:srgbClr val="B7BFC7"/>
                </a:solidFill>
              </a:defRPr>
            </a:lvl3pPr>
            <a:lvl4pPr lvl="3" rtl="0">
              <a:lnSpc>
                <a:spcPct val="115000"/>
              </a:lnSpc>
              <a:spcBef>
                <a:spcPts val="0"/>
              </a:spcBef>
              <a:spcAft>
                <a:spcPts val="0"/>
              </a:spcAft>
              <a:buClr>
                <a:srgbClr val="B7BFC7"/>
              </a:buClr>
              <a:buSzPts val="4400"/>
              <a:buNone/>
              <a:defRPr sz="4400">
                <a:solidFill>
                  <a:srgbClr val="B7BFC7"/>
                </a:solidFill>
              </a:defRPr>
            </a:lvl4pPr>
            <a:lvl5pPr lvl="4" rtl="0">
              <a:lnSpc>
                <a:spcPct val="115000"/>
              </a:lnSpc>
              <a:spcBef>
                <a:spcPts val="0"/>
              </a:spcBef>
              <a:spcAft>
                <a:spcPts val="0"/>
              </a:spcAft>
              <a:buClr>
                <a:srgbClr val="B7BFC7"/>
              </a:buClr>
              <a:buSzPts val="4400"/>
              <a:buNone/>
              <a:defRPr sz="4400">
                <a:solidFill>
                  <a:srgbClr val="B7BFC7"/>
                </a:solidFill>
              </a:defRPr>
            </a:lvl5pPr>
            <a:lvl6pPr lvl="5" rtl="0">
              <a:lnSpc>
                <a:spcPct val="115000"/>
              </a:lnSpc>
              <a:spcBef>
                <a:spcPts val="0"/>
              </a:spcBef>
              <a:spcAft>
                <a:spcPts val="0"/>
              </a:spcAft>
              <a:buClr>
                <a:srgbClr val="B7BFC7"/>
              </a:buClr>
              <a:buSzPts val="4400"/>
              <a:buNone/>
              <a:defRPr sz="4400">
                <a:solidFill>
                  <a:srgbClr val="B7BFC7"/>
                </a:solidFill>
              </a:defRPr>
            </a:lvl6pPr>
            <a:lvl7pPr lvl="6" rtl="0">
              <a:lnSpc>
                <a:spcPct val="115000"/>
              </a:lnSpc>
              <a:spcBef>
                <a:spcPts val="0"/>
              </a:spcBef>
              <a:spcAft>
                <a:spcPts val="0"/>
              </a:spcAft>
              <a:buClr>
                <a:srgbClr val="B7BFC7"/>
              </a:buClr>
              <a:buSzPts val="4400"/>
              <a:buNone/>
              <a:defRPr sz="4400">
                <a:solidFill>
                  <a:srgbClr val="B7BFC7"/>
                </a:solidFill>
              </a:defRPr>
            </a:lvl7pPr>
            <a:lvl8pPr lvl="7" rtl="0">
              <a:lnSpc>
                <a:spcPct val="115000"/>
              </a:lnSpc>
              <a:spcBef>
                <a:spcPts val="0"/>
              </a:spcBef>
              <a:spcAft>
                <a:spcPts val="0"/>
              </a:spcAft>
              <a:buClr>
                <a:srgbClr val="B7BFC7"/>
              </a:buClr>
              <a:buSzPts val="4400"/>
              <a:buNone/>
              <a:defRPr sz="4400">
                <a:solidFill>
                  <a:srgbClr val="B7BFC7"/>
                </a:solidFill>
              </a:defRPr>
            </a:lvl8pPr>
            <a:lvl9pPr lvl="8" rtl="0">
              <a:lnSpc>
                <a:spcPct val="115000"/>
              </a:lnSpc>
              <a:spcBef>
                <a:spcPts val="0"/>
              </a:spcBef>
              <a:spcAft>
                <a:spcPts val="0"/>
              </a:spcAft>
              <a:buClr>
                <a:srgbClr val="B7BFC7"/>
              </a:buClr>
              <a:buSzPts val="4400"/>
              <a:buNone/>
              <a:defRPr sz="4400">
                <a:solidFill>
                  <a:srgbClr val="B7BFC7"/>
                </a:solidFill>
              </a:defRPr>
            </a:lvl9pPr>
          </a:lstStyle>
          <a:p/>
        </p:txBody>
      </p:sp>
      <p:sp>
        <p:nvSpPr>
          <p:cNvPr id="5758" name="Google Shape;5758;p326"/>
          <p:cNvSpPr/>
          <p:nvPr/>
        </p:nvSpPr>
        <p:spPr>
          <a:xfrm>
            <a:off x="6821750" y="1450091"/>
            <a:ext cx="1999800" cy="2353500"/>
          </a:xfrm>
          <a:prstGeom prst="roundRect">
            <a:avLst>
              <a:gd fmla="val 4602" name="adj"/>
            </a:avLst>
          </a:prstGeom>
          <a:solidFill>
            <a:schemeClr val="lt1"/>
          </a:solidFill>
          <a:ln cap="flat" cmpd="sng" w="19050">
            <a:solidFill>
              <a:schemeClr val="accent4"/>
            </a:solidFill>
            <a:prstDash val="solid"/>
            <a:miter lim="400000"/>
            <a:headEnd len="sm" w="sm" type="none"/>
            <a:tailEnd len="sm" w="sm" type="none"/>
          </a:ln>
          <a:effectLst>
            <a:outerShdw blurRad="485775" rotWithShape="0" algn="bl" dir="5400000" dist="114300">
              <a:srgbClr val="000000">
                <a:alpha val="3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759" name="Google Shape;5759;p326"/>
          <p:cNvGrpSpPr/>
          <p:nvPr/>
        </p:nvGrpSpPr>
        <p:grpSpPr>
          <a:xfrm>
            <a:off x="6821750" y="3322416"/>
            <a:ext cx="1999800" cy="481175"/>
            <a:chOff x="4662075" y="3322416"/>
            <a:chExt cx="1999800" cy="481175"/>
          </a:xfrm>
        </p:grpSpPr>
        <p:grpSp>
          <p:nvGrpSpPr>
            <p:cNvPr id="5760" name="Google Shape;5760;p326"/>
            <p:cNvGrpSpPr/>
            <p:nvPr/>
          </p:nvGrpSpPr>
          <p:grpSpPr>
            <a:xfrm>
              <a:off x="4662075" y="3322416"/>
              <a:ext cx="1999800" cy="481175"/>
              <a:chOff x="4662075" y="3989550"/>
              <a:chExt cx="1999800" cy="481175"/>
            </a:xfrm>
          </p:grpSpPr>
          <p:sp>
            <p:nvSpPr>
              <p:cNvPr id="5761" name="Google Shape;5761;p326"/>
              <p:cNvSpPr/>
              <p:nvPr/>
            </p:nvSpPr>
            <p:spPr>
              <a:xfrm>
                <a:off x="4662075" y="4167425"/>
                <a:ext cx="1999800" cy="303300"/>
              </a:xfrm>
              <a:prstGeom prst="roundRect">
                <a:avLst>
                  <a:gd fmla="val 31133" name="adj"/>
                </a:avLst>
              </a:prstGeom>
              <a:gradFill>
                <a:gsLst>
                  <a:gs pos="0">
                    <a:srgbClr val="D2A8FF"/>
                  </a:gs>
                  <a:gs pos="50000">
                    <a:srgbClr val="F778BA"/>
                  </a:gs>
                  <a:gs pos="100000">
                    <a:srgbClr val="FF7B72"/>
                  </a:gs>
                </a:gsLst>
                <a:lin ang="0" scaled="0"/>
              </a:gra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762" name="Google Shape;5762;p326"/>
              <p:cNvSpPr/>
              <p:nvPr/>
            </p:nvSpPr>
            <p:spPr>
              <a:xfrm>
                <a:off x="4672181" y="3989550"/>
                <a:ext cx="1979400" cy="274500"/>
              </a:xfrm>
              <a:prstGeom prst="rect">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63" name="Google Shape;5763;p326"/>
            <p:cNvSpPr txBox="1"/>
            <p:nvPr/>
          </p:nvSpPr>
          <p:spPr>
            <a:xfrm>
              <a:off x="4815775"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You Are Here!</a:t>
              </a:r>
              <a:endParaRPr b="1" sz="1200">
                <a:solidFill>
                  <a:schemeClr val="lt1"/>
                </a:solidFill>
              </a:endParaRPr>
            </a:p>
          </p:txBody>
        </p:sp>
        <p:pic>
          <p:nvPicPr>
            <p:cNvPr id="5764" name="Google Shape;5764;p326"/>
            <p:cNvPicPr preferRelativeResize="0"/>
            <p:nvPr/>
          </p:nvPicPr>
          <p:blipFill>
            <a:blip r:embed="rId2">
              <a:alphaModFix/>
            </a:blip>
            <a:stretch>
              <a:fillRect/>
            </a:stretch>
          </p:blipFill>
          <p:spPr>
            <a:xfrm>
              <a:off x="6127575" y="3338477"/>
              <a:ext cx="443400" cy="443400"/>
            </a:xfrm>
            <a:prstGeom prst="rect">
              <a:avLst/>
            </a:prstGeom>
            <a:noFill/>
            <a:ln>
              <a:noFill/>
            </a:ln>
          </p:spPr>
        </p:pic>
      </p:grpSp>
      <p:sp>
        <p:nvSpPr>
          <p:cNvPr id="5765" name="Google Shape;5765;p326"/>
          <p:cNvSpPr txBox="1"/>
          <p:nvPr>
            <p:ph idx="8" type="title"/>
          </p:nvPr>
        </p:nvSpPr>
        <p:spPr>
          <a:xfrm>
            <a:off x="7051700" y="1652725"/>
            <a:ext cx="15399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766" name="Google Shape;5766;p326"/>
          <p:cNvSpPr txBox="1"/>
          <p:nvPr>
            <p:ph idx="9" type="title"/>
          </p:nvPr>
        </p:nvSpPr>
        <p:spPr>
          <a:xfrm>
            <a:off x="7051700" y="2168988"/>
            <a:ext cx="15399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grpSp>
        <p:nvGrpSpPr>
          <p:cNvPr id="5767" name="Google Shape;5767;p326"/>
          <p:cNvGrpSpPr/>
          <p:nvPr/>
        </p:nvGrpSpPr>
        <p:grpSpPr>
          <a:xfrm>
            <a:off x="5601350" y="3747487"/>
            <a:ext cx="2220300" cy="123900"/>
            <a:chOff x="5601350" y="3747487"/>
            <a:chExt cx="2220300" cy="123900"/>
          </a:xfrm>
        </p:grpSpPr>
        <p:cxnSp>
          <p:nvCxnSpPr>
            <p:cNvPr id="5768" name="Google Shape;5768;p326"/>
            <p:cNvCxnSpPr>
              <a:stCxn id="5769" idx="4"/>
              <a:endCxn id="5761" idx="2"/>
            </p:cNvCxnSpPr>
            <p:nvPr/>
          </p:nvCxnSpPr>
          <p:spPr>
            <a:xfrm rot="-5400000">
              <a:off x="6708650" y="2758387"/>
              <a:ext cx="67800" cy="2158200"/>
            </a:xfrm>
            <a:prstGeom prst="bentConnector3">
              <a:avLst>
                <a:gd fmla="val -351217" name="adj1"/>
              </a:avLst>
            </a:prstGeom>
            <a:noFill/>
            <a:ln cap="flat" cmpd="sng" w="19050">
              <a:solidFill>
                <a:srgbClr val="B7BFC7"/>
              </a:solidFill>
              <a:prstDash val="solid"/>
              <a:round/>
              <a:headEnd len="med" w="med" type="none"/>
              <a:tailEnd len="med" w="med" type="none"/>
            </a:ln>
          </p:spPr>
        </p:cxnSp>
        <p:sp>
          <p:nvSpPr>
            <p:cNvPr id="5769" name="Google Shape;5769;p326"/>
            <p:cNvSpPr/>
            <p:nvPr/>
          </p:nvSpPr>
          <p:spPr>
            <a:xfrm>
              <a:off x="5601350" y="3747487"/>
              <a:ext cx="124200" cy="123900"/>
            </a:xfrm>
            <a:prstGeom prst="ellipse">
              <a:avLst/>
            </a:prstGeom>
            <a:solidFill>
              <a:srgbClr val="B7BFC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Journey-04-Light-Step01 1">
  <p:cSld name="TITLE_1_1_1_1_1_1_5_1_3">
    <p:bg>
      <p:bgPr>
        <a:solidFill>
          <a:schemeClr val="lt1"/>
        </a:solidFill>
      </p:bgPr>
    </p:bg>
    <p:spTree>
      <p:nvGrpSpPr>
        <p:cNvPr id="5770" name="Shape 5770"/>
        <p:cNvGrpSpPr/>
        <p:nvPr/>
      </p:nvGrpSpPr>
      <p:grpSpPr>
        <a:xfrm>
          <a:off x="0" y="0"/>
          <a:ext cx="0" cy="0"/>
          <a:chOff x="0" y="0"/>
          <a:chExt cx="0" cy="0"/>
        </a:xfrm>
      </p:grpSpPr>
      <p:sp>
        <p:nvSpPr>
          <p:cNvPr id="5771" name="Google Shape;5771;p327"/>
          <p:cNvSpPr/>
          <p:nvPr/>
        </p:nvSpPr>
        <p:spPr>
          <a:xfrm>
            <a:off x="6336263" y="1450091"/>
            <a:ext cx="2469000" cy="23535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772" name="Google Shape;5772;p327"/>
          <p:cNvGrpSpPr/>
          <p:nvPr/>
        </p:nvGrpSpPr>
        <p:grpSpPr>
          <a:xfrm>
            <a:off x="6335377" y="3322425"/>
            <a:ext cx="2468990" cy="481175"/>
            <a:chOff x="3338352" y="3322425"/>
            <a:chExt cx="2468990" cy="481175"/>
          </a:xfrm>
        </p:grpSpPr>
        <p:grpSp>
          <p:nvGrpSpPr>
            <p:cNvPr id="5773" name="Google Shape;5773;p327"/>
            <p:cNvGrpSpPr/>
            <p:nvPr/>
          </p:nvGrpSpPr>
          <p:grpSpPr>
            <a:xfrm>
              <a:off x="3338352" y="3322425"/>
              <a:ext cx="2468990" cy="481175"/>
              <a:chOff x="4662075" y="3989550"/>
              <a:chExt cx="2002750" cy="481175"/>
            </a:xfrm>
          </p:grpSpPr>
          <p:sp>
            <p:nvSpPr>
              <p:cNvPr id="5774" name="Google Shape;5774;p327"/>
              <p:cNvSpPr/>
              <p:nvPr/>
            </p:nvSpPr>
            <p:spPr>
              <a:xfrm>
                <a:off x="4662075" y="4167425"/>
                <a:ext cx="1999800" cy="303300"/>
              </a:xfrm>
              <a:prstGeom prst="roundRect">
                <a:avLst>
                  <a:gd fmla="val 31133" name="adj"/>
                </a:avLst>
              </a:prstGeom>
              <a:solidFill>
                <a:srgbClr val="B7BF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775" name="Google Shape;5775;p327"/>
              <p:cNvSpPr/>
              <p:nvPr/>
            </p:nvSpPr>
            <p:spPr>
              <a:xfrm>
                <a:off x="4665025" y="3989550"/>
                <a:ext cx="1999800" cy="274500"/>
              </a:xfrm>
              <a:prstGeom prst="rect">
                <a:avLst/>
              </a:prstGeom>
              <a:solidFill>
                <a:srgbClr val="B7BF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76" name="Google Shape;5776;p327"/>
            <p:cNvSpPr txBox="1"/>
            <p:nvPr/>
          </p:nvSpPr>
          <p:spPr>
            <a:xfrm>
              <a:off x="3539556"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Next Up.</a:t>
              </a:r>
              <a:endParaRPr b="1" sz="1200">
                <a:solidFill>
                  <a:schemeClr val="lt1"/>
                </a:solidFill>
              </a:endParaRPr>
            </a:p>
          </p:txBody>
        </p:sp>
        <p:sp>
          <p:nvSpPr>
            <p:cNvPr id="5777" name="Google Shape;5777;p327"/>
            <p:cNvSpPr/>
            <p:nvPr/>
          </p:nvSpPr>
          <p:spPr>
            <a:xfrm flipH="1">
              <a:off x="5446805" y="3503619"/>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78" name="Google Shape;5778;p327"/>
          <p:cNvSpPr txBox="1"/>
          <p:nvPr>
            <p:ph type="title"/>
          </p:nvPr>
        </p:nvSpPr>
        <p:spPr>
          <a:xfrm>
            <a:off x="6563875" y="1652725"/>
            <a:ext cx="19725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779" name="Google Shape;5779;p327"/>
          <p:cNvSpPr txBox="1"/>
          <p:nvPr>
            <p:ph idx="2" type="title"/>
          </p:nvPr>
        </p:nvSpPr>
        <p:spPr>
          <a:xfrm>
            <a:off x="6563875" y="2169000"/>
            <a:ext cx="19470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780" name="Google Shape;5780;p327"/>
          <p:cNvSpPr/>
          <p:nvPr/>
        </p:nvSpPr>
        <p:spPr>
          <a:xfrm>
            <a:off x="3339119" y="1450091"/>
            <a:ext cx="2469000" cy="23535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781" name="Google Shape;5781;p327"/>
          <p:cNvGrpSpPr/>
          <p:nvPr/>
        </p:nvGrpSpPr>
        <p:grpSpPr>
          <a:xfrm>
            <a:off x="3338352" y="3322425"/>
            <a:ext cx="2468990" cy="481175"/>
            <a:chOff x="3338352" y="3322425"/>
            <a:chExt cx="2468990" cy="481175"/>
          </a:xfrm>
        </p:grpSpPr>
        <p:grpSp>
          <p:nvGrpSpPr>
            <p:cNvPr id="5782" name="Google Shape;5782;p327"/>
            <p:cNvGrpSpPr/>
            <p:nvPr/>
          </p:nvGrpSpPr>
          <p:grpSpPr>
            <a:xfrm>
              <a:off x="3338352" y="3322425"/>
              <a:ext cx="2468990" cy="481175"/>
              <a:chOff x="4662075" y="3989550"/>
              <a:chExt cx="2002750" cy="481175"/>
            </a:xfrm>
          </p:grpSpPr>
          <p:sp>
            <p:nvSpPr>
              <p:cNvPr id="5783" name="Google Shape;5783;p327"/>
              <p:cNvSpPr/>
              <p:nvPr/>
            </p:nvSpPr>
            <p:spPr>
              <a:xfrm>
                <a:off x="4662075" y="4167425"/>
                <a:ext cx="1999800" cy="303300"/>
              </a:xfrm>
              <a:prstGeom prst="roundRect">
                <a:avLst>
                  <a:gd fmla="val 31133" name="adj"/>
                </a:avLst>
              </a:prstGeom>
              <a:solidFill>
                <a:srgbClr val="B7BF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784" name="Google Shape;5784;p327"/>
              <p:cNvSpPr/>
              <p:nvPr/>
            </p:nvSpPr>
            <p:spPr>
              <a:xfrm>
                <a:off x="4665025" y="3989550"/>
                <a:ext cx="1999800" cy="274500"/>
              </a:xfrm>
              <a:prstGeom prst="rect">
                <a:avLst/>
              </a:prstGeom>
              <a:solidFill>
                <a:srgbClr val="B7BF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5" name="Google Shape;5785;p327"/>
            <p:cNvSpPr txBox="1"/>
            <p:nvPr/>
          </p:nvSpPr>
          <p:spPr>
            <a:xfrm>
              <a:off x="3533813"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Next Up.</a:t>
              </a:r>
              <a:endParaRPr b="1" sz="1200">
                <a:solidFill>
                  <a:schemeClr val="lt1"/>
                </a:solidFill>
              </a:endParaRPr>
            </a:p>
          </p:txBody>
        </p:sp>
        <p:sp>
          <p:nvSpPr>
            <p:cNvPr id="5786" name="Google Shape;5786;p327"/>
            <p:cNvSpPr/>
            <p:nvPr/>
          </p:nvSpPr>
          <p:spPr>
            <a:xfrm flipH="1">
              <a:off x="5446805" y="3503619"/>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7" name="Google Shape;5787;p327"/>
          <p:cNvSpPr txBox="1"/>
          <p:nvPr>
            <p:ph idx="3" type="title"/>
          </p:nvPr>
        </p:nvSpPr>
        <p:spPr>
          <a:xfrm>
            <a:off x="3566850" y="1652725"/>
            <a:ext cx="19725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788" name="Google Shape;5788;p327"/>
          <p:cNvSpPr txBox="1"/>
          <p:nvPr>
            <p:ph idx="4" type="title"/>
          </p:nvPr>
        </p:nvSpPr>
        <p:spPr>
          <a:xfrm>
            <a:off x="3566850" y="2169000"/>
            <a:ext cx="19470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789" name="Google Shape;5789;p327"/>
          <p:cNvSpPr/>
          <p:nvPr/>
        </p:nvSpPr>
        <p:spPr>
          <a:xfrm>
            <a:off x="341975" y="1450100"/>
            <a:ext cx="2469000" cy="2353500"/>
          </a:xfrm>
          <a:prstGeom prst="roundRect">
            <a:avLst>
              <a:gd fmla="val 4602" name="adj"/>
            </a:avLst>
          </a:prstGeom>
          <a:solidFill>
            <a:schemeClr val="lt1"/>
          </a:solidFill>
          <a:ln cap="flat" cmpd="sng" w="19050">
            <a:solidFill>
              <a:srgbClr val="A77BF3"/>
            </a:solidFill>
            <a:prstDash val="solid"/>
            <a:miter lim="400000"/>
            <a:headEnd len="sm" w="sm" type="none"/>
            <a:tailEnd len="sm" w="sm" type="none"/>
          </a:ln>
          <a:effectLst>
            <a:outerShdw blurRad="485775" rotWithShape="0" algn="bl" dir="5400000" dist="114300">
              <a:srgbClr val="000000">
                <a:alpha val="3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790" name="Google Shape;5790;p327"/>
          <p:cNvSpPr/>
          <p:nvPr/>
        </p:nvSpPr>
        <p:spPr>
          <a:xfrm>
            <a:off x="342100" y="3500300"/>
            <a:ext cx="2469000" cy="303300"/>
          </a:xfrm>
          <a:prstGeom prst="roundRect">
            <a:avLst>
              <a:gd fmla="val 31133" name="adj"/>
            </a:avLst>
          </a:prstGeom>
          <a:gradFill>
            <a:gsLst>
              <a:gs pos="0">
                <a:srgbClr val="93F5EC"/>
              </a:gs>
              <a:gs pos="100000">
                <a:srgbClr val="A77BF3"/>
              </a:gs>
            </a:gsLst>
            <a:lin ang="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791" name="Google Shape;5791;p327"/>
          <p:cNvSpPr/>
          <p:nvPr/>
        </p:nvSpPr>
        <p:spPr>
          <a:xfrm>
            <a:off x="341875" y="3322425"/>
            <a:ext cx="2469000" cy="274500"/>
          </a:xfrm>
          <a:prstGeom prst="rect">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327"/>
          <p:cNvSpPr txBox="1"/>
          <p:nvPr/>
        </p:nvSpPr>
        <p:spPr>
          <a:xfrm>
            <a:off x="495675"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rgbClr val="6E40C9"/>
                </a:solidFill>
              </a:rPr>
              <a:t>You Are Here!</a:t>
            </a:r>
            <a:endParaRPr b="1" sz="1200">
              <a:solidFill>
                <a:srgbClr val="6E40C9"/>
              </a:solidFill>
            </a:endParaRPr>
          </a:p>
        </p:txBody>
      </p:sp>
      <p:pic>
        <p:nvPicPr>
          <p:cNvPr id="5793" name="Google Shape;5793;p327"/>
          <p:cNvPicPr preferRelativeResize="0"/>
          <p:nvPr/>
        </p:nvPicPr>
        <p:blipFill>
          <a:blip r:embed="rId2">
            <a:alphaModFix/>
          </a:blip>
          <a:stretch>
            <a:fillRect/>
          </a:stretch>
        </p:blipFill>
        <p:spPr>
          <a:xfrm>
            <a:off x="2264675" y="3338477"/>
            <a:ext cx="443400" cy="443400"/>
          </a:xfrm>
          <a:prstGeom prst="rect">
            <a:avLst/>
          </a:prstGeom>
          <a:noFill/>
          <a:ln>
            <a:noFill/>
          </a:ln>
        </p:spPr>
      </p:pic>
      <p:sp>
        <p:nvSpPr>
          <p:cNvPr id="5794" name="Google Shape;5794;p327"/>
          <p:cNvSpPr txBox="1"/>
          <p:nvPr>
            <p:ph idx="5" type="title"/>
          </p:nvPr>
        </p:nvSpPr>
        <p:spPr>
          <a:xfrm>
            <a:off x="571925" y="1652725"/>
            <a:ext cx="19725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795" name="Google Shape;5795;p327"/>
          <p:cNvSpPr txBox="1"/>
          <p:nvPr>
            <p:ph idx="6" type="title"/>
          </p:nvPr>
        </p:nvSpPr>
        <p:spPr>
          <a:xfrm>
            <a:off x="571925" y="2169000"/>
            <a:ext cx="19725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796" name="Google Shape;5796;p327"/>
          <p:cNvSpPr/>
          <p:nvPr/>
        </p:nvSpPr>
        <p:spPr>
          <a:xfrm>
            <a:off x="-852675" y="1512800"/>
            <a:ext cx="528000" cy="528000"/>
          </a:xfrm>
          <a:prstGeom prst="rect">
            <a:avLst/>
          </a:prstGeom>
          <a:solidFill>
            <a:srgbClr val="8B949E">
              <a:alpha val="39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97" name="Google Shape;5797;p327"/>
          <p:cNvGrpSpPr/>
          <p:nvPr/>
        </p:nvGrpSpPr>
        <p:grpSpPr>
          <a:xfrm>
            <a:off x="4505525" y="1397395"/>
            <a:ext cx="3065100" cy="123900"/>
            <a:chOff x="3438725" y="1397395"/>
            <a:chExt cx="3065100" cy="123900"/>
          </a:xfrm>
        </p:grpSpPr>
        <p:cxnSp>
          <p:nvCxnSpPr>
            <p:cNvPr id="5798" name="Google Shape;5798;p327"/>
            <p:cNvCxnSpPr>
              <a:stCxn id="5799" idx="0"/>
              <a:endCxn id="5771" idx="0"/>
            </p:cNvCxnSpPr>
            <p:nvPr/>
          </p:nvCxnSpPr>
          <p:spPr>
            <a:xfrm flipH="1" rot="-5400000">
              <a:off x="4975925" y="-77705"/>
              <a:ext cx="52800" cy="3003000"/>
            </a:xfrm>
            <a:prstGeom prst="bentConnector3">
              <a:avLst>
                <a:gd fmla="val -450994" name="adj1"/>
              </a:avLst>
            </a:prstGeom>
            <a:noFill/>
            <a:ln cap="flat" cmpd="sng" w="19050">
              <a:solidFill>
                <a:schemeClr val="accent2"/>
              </a:solidFill>
              <a:prstDash val="solid"/>
              <a:round/>
              <a:headEnd len="med" w="med" type="none"/>
              <a:tailEnd len="med" w="med" type="none"/>
            </a:ln>
          </p:spPr>
        </p:cxnSp>
        <p:sp>
          <p:nvSpPr>
            <p:cNvPr id="5799" name="Google Shape;5799;p327"/>
            <p:cNvSpPr/>
            <p:nvPr/>
          </p:nvSpPr>
          <p:spPr>
            <a:xfrm>
              <a:off x="3438725" y="1397395"/>
              <a:ext cx="124200" cy="123900"/>
            </a:xfrm>
            <a:prstGeom prst="ellipse">
              <a:avLst/>
            </a:prstGeom>
            <a:solidFill>
              <a:srgbClr val="388BF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00" name="Google Shape;5800;p327"/>
          <p:cNvSpPr txBox="1"/>
          <p:nvPr>
            <p:ph idx="7" type="title"/>
          </p:nvPr>
        </p:nvSpPr>
        <p:spPr>
          <a:xfrm>
            <a:off x="358200" y="274400"/>
            <a:ext cx="8427600" cy="687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5801" name="Google Shape;5801;p327"/>
          <p:cNvSpPr/>
          <p:nvPr/>
        </p:nvSpPr>
        <p:spPr>
          <a:xfrm>
            <a:off x="341975" y="1450100"/>
            <a:ext cx="2469000" cy="2353500"/>
          </a:xfrm>
          <a:prstGeom prst="roundRect">
            <a:avLst>
              <a:gd fmla="val 4602" name="adj"/>
            </a:avLst>
          </a:prstGeom>
          <a:noFill/>
          <a:ln cap="flat" cmpd="sng" w="19050">
            <a:solidFill>
              <a:srgbClr val="A77BF3"/>
            </a:solidFill>
            <a:prstDash val="solid"/>
            <a:miter lim="400000"/>
            <a:headEnd len="sm" w="sm" type="none"/>
            <a:tailEnd len="sm" w="sm" type="none"/>
          </a:ln>
          <a:effectLst>
            <a:outerShdw blurRad="485775" rotWithShape="0" algn="bl" dir="5400000" dist="114300">
              <a:srgbClr val="000000">
                <a:alpha val="3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802" name="Google Shape;5802;p327"/>
          <p:cNvGrpSpPr/>
          <p:nvPr/>
        </p:nvGrpSpPr>
        <p:grpSpPr>
          <a:xfrm>
            <a:off x="1504775" y="3747487"/>
            <a:ext cx="3066300" cy="123900"/>
            <a:chOff x="1276175" y="3747487"/>
            <a:chExt cx="3066300" cy="123900"/>
          </a:xfrm>
        </p:grpSpPr>
        <p:cxnSp>
          <p:nvCxnSpPr>
            <p:cNvPr id="5803" name="Google Shape;5803;p327"/>
            <p:cNvCxnSpPr>
              <a:stCxn id="5804" idx="4"/>
              <a:endCxn id="5783" idx="2"/>
            </p:cNvCxnSpPr>
            <p:nvPr/>
          </p:nvCxnSpPr>
          <p:spPr>
            <a:xfrm rot="-5400000">
              <a:off x="2806475" y="2335387"/>
              <a:ext cx="67800" cy="3004200"/>
            </a:xfrm>
            <a:prstGeom prst="bentConnector3">
              <a:avLst>
                <a:gd fmla="val -351217" name="adj1"/>
              </a:avLst>
            </a:prstGeom>
            <a:noFill/>
            <a:ln cap="flat" cmpd="sng" w="19050">
              <a:solidFill>
                <a:schemeClr val="accent2"/>
              </a:solidFill>
              <a:prstDash val="solid"/>
              <a:round/>
              <a:headEnd len="med" w="med" type="none"/>
              <a:tailEnd len="med" w="med" type="none"/>
            </a:ln>
          </p:spPr>
        </p:cxnSp>
        <p:sp>
          <p:nvSpPr>
            <p:cNvPr id="5804" name="Google Shape;5804;p327"/>
            <p:cNvSpPr/>
            <p:nvPr/>
          </p:nvSpPr>
          <p:spPr>
            <a:xfrm>
              <a:off x="1276175" y="3747487"/>
              <a:ext cx="124200" cy="123900"/>
            </a:xfrm>
            <a:prstGeom prst="ellipse">
              <a:avLst/>
            </a:prstGeom>
            <a:solidFill>
              <a:srgbClr val="388BF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Journey-04-Light-Step01 1 1">
  <p:cSld name="TITLE_1_1_1_1_1_1_5_1_3_1">
    <p:bg>
      <p:bgPr>
        <a:solidFill>
          <a:schemeClr val="lt1"/>
        </a:solidFill>
      </p:bgPr>
    </p:bg>
    <p:spTree>
      <p:nvGrpSpPr>
        <p:cNvPr id="5805" name="Shape 5805"/>
        <p:cNvGrpSpPr/>
        <p:nvPr/>
      </p:nvGrpSpPr>
      <p:grpSpPr>
        <a:xfrm>
          <a:off x="0" y="0"/>
          <a:ext cx="0" cy="0"/>
          <a:chOff x="0" y="0"/>
          <a:chExt cx="0" cy="0"/>
        </a:xfrm>
      </p:grpSpPr>
      <p:sp>
        <p:nvSpPr>
          <p:cNvPr id="5806" name="Google Shape;5806;p328"/>
          <p:cNvSpPr/>
          <p:nvPr/>
        </p:nvSpPr>
        <p:spPr>
          <a:xfrm>
            <a:off x="3336750" y="1450100"/>
            <a:ext cx="2469000" cy="2353500"/>
          </a:xfrm>
          <a:prstGeom prst="roundRect">
            <a:avLst>
              <a:gd fmla="val 4602" name="adj"/>
            </a:avLst>
          </a:prstGeom>
          <a:solidFill>
            <a:schemeClr val="lt1"/>
          </a:solidFill>
          <a:ln cap="flat" cmpd="sng" w="19050">
            <a:solidFill>
              <a:srgbClr val="A77BF3"/>
            </a:solidFill>
            <a:prstDash val="solid"/>
            <a:miter lim="400000"/>
            <a:headEnd len="sm" w="sm" type="none"/>
            <a:tailEnd len="sm" w="sm" type="none"/>
          </a:ln>
          <a:effectLst>
            <a:outerShdw blurRad="485775" rotWithShape="0" algn="bl" dir="5400000" dist="114300">
              <a:srgbClr val="000000">
                <a:alpha val="3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807" name="Google Shape;5807;p328"/>
          <p:cNvSpPr/>
          <p:nvPr/>
        </p:nvSpPr>
        <p:spPr>
          <a:xfrm>
            <a:off x="3336875" y="3500300"/>
            <a:ext cx="2469000" cy="303300"/>
          </a:xfrm>
          <a:prstGeom prst="roundRect">
            <a:avLst>
              <a:gd fmla="val 31133" name="adj"/>
            </a:avLst>
          </a:prstGeom>
          <a:gradFill>
            <a:gsLst>
              <a:gs pos="0">
                <a:srgbClr val="93F5EC"/>
              </a:gs>
              <a:gs pos="100000">
                <a:srgbClr val="A77BF3"/>
              </a:gs>
            </a:gsLst>
            <a:lin ang="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808" name="Google Shape;5808;p328"/>
          <p:cNvSpPr/>
          <p:nvPr/>
        </p:nvSpPr>
        <p:spPr>
          <a:xfrm>
            <a:off x="3336650" y="3322425"/>
            <a:ext cx="2469000" cy="274500"/>
          </a:xfrm>
          <a:prstGeom prst="rect">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9" name="Google Shape;5809;p328"/>
          <p:cNvSpPr txBox="1"/>
          <p:nvPr/>
        </p:nvSpPr>
        <p:spPr>
          <a:xfrm>
            <a:off x="3490450"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rgbClr val="6E40C9"/>
                </a:solidFill>
              </a:rPr>
              <a:t>You Are Here!</a:t>
            </a:r>
            <a:endParaRPr b="1" sz="1200">
              <a:solidFill>
                <a:srgbClr val="6E40C9"/>
              </a:solidFill>
            </a:endParaRPr>
          </a:p>
        </p:txBody>
      </p:sp>
      <p:pic>
        <p:nvPicPr>
          <p:cNvPr id="5810" name="Google Shape;5810;p328"/>
          <p:cNvPicPr preferRelativeResize="0"/>
          <p:nvPr/>
        </p:nvPicPr>
        <p:blipFill>
          <a:blip r:embed="rId2">
            <a:alphaModFix/>
          </a:blip>
          <a:stretch>
            <a:fillRect/>
          </a:stretch>
        </p:blipFill>
        <p:spPr>
          <a:xfrm>
            <a:off x="5259450" y="3338477"/>
            <a:ext cx="443400" cy="443400"/>
          </a:xfrm>
          <a:prstGeom prst="rect">
            <a:avLst/>
          </a:prstGeom>
          <a:noFill/>
          <a:ln>
            <a:noFill/>
          </a:ln>
        </p:spPr>
      </p:pic>
      <p:sp>
        <p:nvSpPr>
          <p:cNvPr id="5811" name="Google Shape;5811;p328"/>
          <p:cNvSpPr txBox="1"/>
          <p:nvPr>
            <p:ph type="title"/>
          </p:nvPr>
        </p:nvSpPr>
        <p:spPr>
          <a:xfrm>
            <a:off x="3566700" y="1652725"/>
            <a:ext cx="19725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812" name="Google Shape;5812;p328"/>
          <p:cNvSpPr txBox="1"/>
          <p:nvPr>
            <p:ph idx="2" type="title"/>
          </p:nvPr>
        </p:nvSpPr>
        <p:spPr>
          <a:xfrm>
            <a:off x="3566700" y="2169000"/>
            <a:ext cx="19725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813" name="Google Shape;5813;p328"/>
          <p:cNvSpPr/>
          <p:nvPr/>
        </p:nvSpPr>
        <p:spPr>
          <a:xfrm>
            <a:off x="6336263" y="1450091"/>
            <a:ext cx="2469000" cy="23535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814" name="Google Shape;5814;p328"/>
          <p:cNvGrpSpPr/>
          <p:nvPr/>
        </p:nvGrpSpPr>
        <p:grpSpPr>
          <a:xfrm>
            <a:off x="6335377" y="3322425"/>
            <a:ext cx="2468990" cy="481175"/>
            <a:chOff x="3338352" y="3322425"/>
            <a:chExt cx="2468990" cy="481175"/>
          </a:xfrm>
        </p:grpSpPr>
        <p:grpSp>
          <p:nvGrpSpPr>
            <p:cNvPr id="5815" name="Google Shape;5815;p328"/>
            <p:cNvGrpSpPr/>
            <p:nvPr/>
          </p:nvGrpSpPr>
          <p:grpSpPr>
            <a:xfrm>
              <a:off x="3338352" y="3322425"/>
              <a:ext cx="2468990" cy="481175"/>
              <a:chOff x="4662075" y="3989550"/>
              <a:chExt cx="2002750" cy="481175"/>
            </a:xfrm>
          </p:grpSpPr>
          <p:sp>
            <p:nvSpPr>
              <p:cNvPr id="5816" name="Google Shape;5816;p328"/>
              <p:cNvSpPr/>
              <p:nvPr/>
            </p:nvSpPr>
            <p:spPr>
              <a:xfrm>
                <a:off x="4662075" y="4167425"/>
                <a:ext cx="1999800" cy="303300"/>
              </a:xfrm>
              <a:prstGeom prst="roundRect">
                <a:avLst>
                  <a:gd fmla="val 31133" name="adj"/>
                </a:avLst>
              </a:prstGeom>
              <a:solidFill>
                <a:srgbClr val="B7BF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817" name="Google Shape;5817;p328"/>
              <p:cNvSpPr/>
              <p:nvPr/>
            </p:nvSpPr>
            <p:spPr>
              <a:xfrm>
                <a:off x="4665025" y="3989550"/>
                <a:ext cx="1999800" cy="274500"/>
              </a:xfrm>
              <a:prstGeom prst="rect">
                <a:avLst/>
              </a:prstGeom>
              <a:solidFill>
                <a:srgbClr val="B7BF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18" name="Google Shape;5818;p328"/>
            <p:cNvSpPr txBox="1"/>
            <p:nvPr/>
          </p:nvSpPr>
          <p:spPr>
            <a:xfrm>
              <a:off x="3539556"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Next Up.</a:t>
              </a:r>
              <a:endParaRPr b="1" sz="1200">
                <a:solidFill>
                  <a:schemeClr val="lt1"/>
                </a:solidFill>
              </a:endParaRPr>
            </a:p>
          </p:txBody>
        </p:sp>
        <p:sp>
          <p:nvSpPr>
            <p:cNvPr id="5819" name="Google Shape;5819;p328"/>
            <p:cNvSpPr/>
            <p:nvPr/>
          </p:nvSpPr>
          <p:spPr>
            <a:xfrm flipH="1">
              <a:off x="5446805" y="3503619"/>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0" name="Google Shape;5820;p328"/>
          <p:cNvSpPr txBox="1"/>
          <p:nvPr>
            <p:ph idx="3" type="title"/>
          </p:nvPr>
        </p:nvSpPr>
        <p:spPr>
          <a:xfrm>
            <a:off x="6563875" y="1652725"/>
            <a:ext cx="19725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821" name="Google Shape;5821;p328"/>
          <p:cNvSpPr txBox="1"/>
          <p:nvPr>
            <p:ph idx="4" type="title"/>
          </p:nvPr>
        </p:nvSpPr>
        <p:spPr>
          <a:xfrm>
            <a:off x="6563875" y="2169000"/>
            <a:ext cx="19470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822" name="Google Shape;5822;p328"/>
          <p:cNvSpPr/>
          <p:nvPr/>
        </p:nvSpPr>
        <p:spPr>
          <a:xfrm>
            <a:off x="338600" y="1450091"/>
            <a:ext cx="2469000" cy="2353500"/>
          </a:xfrm>
          <a:prstGeom prst="roundRect">
            <a:avLst>
              <a:gd fmla="val 4602" name="adj"/>
            </a:avLst>
          </a:prstGeom>
          <a:solidFill>
            <a:schemeClr val="lt1"/>
          </a:solidFill>
          <a:ln cap="flat" cmpd="sng" w="9525">
            <a:solidFill>
              <a:srgbClr val="D6DDE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823" name="Google Shape;5823;p328"/>
          <p:cNvGrpSpPr/>
          <p:nvPr/>
        </p:nvGrpSpPr>
        <p:grpSpPr>
          <a:xfrm>
            <a:off x="337834" y="3322425"/>
            <a:ext cx="2468990" cy="481175"/>
            <a:chOff x="3338352" y="3322425"/>
            <a:chExt cx="2468990" cy="481175"/>
          </a:xfrm>
        </p:grpSpPr>
        <p:grpSp>
          <p:nvGrpSpPr>
            <p:cNvPr id="5824" name="Google Shape;5824;p328"/>
            <p:cNvGrpSpPr/>
            <p:nvPr/>
          </p:nvGrpSpPr>
          <p:grpSpPr>
            <a:xfrm>
              <a:off x="3338352" y="3322425"/>
              <a:ext cx="2468990" cy="481175"/>
              <a:chOff x="4662075" y="3989550"/>
              <a:chExt cx="2002750" cy="481175"/>
            </a:xfrm>
          </p:grpSpPr>
          <p:sp>
            <p:nvSpPr>
              <p:cNvPr id="5825" name="Google Shape;5825;p328"/>
              <p:cNvSpPr/>
              <p:nvPr/>
            </p:nvSpPr>
            <p:spPr>
              <a:xfrm>
                <a:off x="4662075" y="4167425"/>
                <a:ext cx="1999800" cy="303300"/>
              </a:xfrm>
              <a:prstGeom prst="roundRect">
                <a:avLst>
                  <a:gd fmla="val 31133" name="adj"/>
                </a:avLst>
              </a:prstGeom>
              <a:solidFill>
                <a:srgbClr val="D6DD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826" name="Google Shape;5826;p328"/>
              <p:cNvSpPr/>
              <p:nvPr/>
            </p:nvSpPr>
            <p:spPr>
              <a:xfrm>
                <a:off x="4665025" y="3989550"/>
                <a:ext cx="1999800" cy="274500"/>
              </a:xfrm>
              <a:prstGeom prst="rect">
                <a:avLst/>
              </a:prstGeom>
              <a:solidFill>
                <a:srgbClr val="D6DD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7" name="Google Shape;5827;p328"/>
            <p:cNvSpPr txBox="1"/>
            <p:nvPr/>
          </p:nvSpPr>
          <p:spPr>
            <a:xfrm>
              <a:off x="3533813"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Completed!</a:t>
              </a:r>
              <a:endParaRPr b="1" sz="1200">
                <a:solidFill>
                  <a:schemeClr val="lt1"/>
                </a:solidFill>
              </a:endParaRPr>
            </a:p>
          </p:txBody>
        </p:sp>
        <p:sp>
          <p:nvSpPr>
            <p:cNvPr id="5828" name="Google Shape;5828;p328"/>
            <p:cNvSpPr/>
            <p:nvPr/>
          </p:nvSpPr>
          <p:spPr>
            <a:xfrm flipH="1">
              <a:off x="5446805" y="3503619"/>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9" name="Google Shape;5829;p328"/>
          <p:cNvSpPr txBox="1"/>
          <p:nvPr>
            <p:ph idx="5" type="title"/>
          </p:nvPr>
        </p:nvSpPr>
        <p:spPr>
          <a:xfrm>
            <a:off x="566331" y="1652725"/>
            <a:ext cx="19725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B7BFC7"/>
              </a:buClr>
              <a:buSzPts val="1800"/>
              <a:buNone/>
              <a:defRPr b="1" sz="1800">
                <a:solidFill>
                  <a:srgbClr val="B7BFC7"/>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830" name="Google Shape;5830;p328"/>
          <p:cNvSpPr txBox="1"/>
          <p:nvPr>
            <p:ph idx="6" type="title"/>
          </p:nvPr>
        </p:nvSpPr>
        <p:spPr>
          <a:xfrm>
            <a:off x="566331" y="2169000"/>
            <a:ext cx="19470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rgbClr val="B7BFC7"/>
              </a:buClr>
              <a:buSzPts val="1100"/>
              <a:buNone/>
              <a:defRPr sz="1100">
                <a:solidFill>
                  <a:srgbClr val="B7BFC7"/>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831" name="Google Shape;5831;p328"/>
          <p:cNvSpPr/>
          <p:nvPr/>
        </p:nvSpPr>
        <p:spPr>
          <a:xfrm>
            <a:off x="-852675" y="1512800"/>
            <a:ext cx="528000" cy="528000"/>
          </a:xfrm>
          <a:prstGeom prst="rect">
            <a:avLst/>
          </a:prstGeom>
          <a:solidFill>
            <a:srgbClr val="8B949E">
              <a:alpha val="39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328"/>
          <p:cNvSpPr txBox="1"/>
          <p:nvPr>
            <p:ph idx="7" type="title"/>
          </p:nvPr>
        </p:nvSpPr>
        <p:spPr>
          <a:xfrm>
            <a:off x="358200" y="274400"/>
            <a:ext cx="8427600" cy="687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grpSp>
        <p:nvGrpSpPr>
          <p:cNvPr id="5833" name="Google Shape;5833;p328"/>
          <p:cNvGrpSpPr/>
          <p:nvPr/>
        </p:nvGrpSpPr>
        <p:grpSpPr>
          <a:xfrm>
            <a:off x="1504775" y="3747487"/>
            <a:ext cx="3066600" cy="123900"/>
            <a:chOff x="1276175" y="3747487"/>
            <a:chExt cx="3066600" cy="123900"/>
          </a:xfrm>
        </p:grpSpPr>
        <p:cxnSp>
          <p:nvCxnSpPr>
            <p:cNvPr id="5834" name="Google Shape;5834;p328"/>
            <p:cNvCxnSpPr>
              <a:stCxn id="5835" idx="4"/>
              <a:endCxn id="5836" idx="2"/>
            </p:cNvCxnSpPr>
            <p:nvPr/>
          </p:nvCxnSpPr>
          <p:spPr>
            <a:xfrm rot="-5400000">
              <a:off x="2806625" y="2335237"/>
              <a:ext cx="67800" cy="3004500"/>
            </a:xfrm>
            <a:prstGeom prst="bentConnector3">
              <a:avLst>
                <a:gd fmla="val -351217" name="adj1"/>
              </a:avLst>
            </a:prstGeom>
            <a:noFill/>
            <a:ln cap="flat" cmpd="sng" w="19050">
              <a:solidFill>
                <a:srgbClr val="B7BFC7"/>
              </a:solidFill>
              <a:prstDash val="solid"/>
              <a:round/>
              <a:headEnd len="med" w="med" type="none"/>
              <a:tailEnd len="med" w="med" type="none"/>
            </a:ln>
          </p:spPr>
        </p:cxnSp>
        <p:sp>
          <p:nvSpPr>
            <p:cNvPr id="5835" name="Google Shape;5835;p328"/>
            <p:cNvSpPr/>
            <p:nvPr/>
          </p:nvSpPr>
          <p:spPr>
            <a:xfrm>
              <a:off x="1276175" y="3747487"/>
              <a:ext cx="124200" cy="123900"/>
            </a:xfrm>
            <a:prstGeom prst="ellipse">
              <a:avLst/>
            </a:prstGeom>
            <a:solidFill>
              <a:srgbClr val="B7BFC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36" name="Google Shape;5836;p328"/>
          <p:cNvSpPr/>
          <p:nvPr/>
        </p:nvSpPr>
        <p:spPr>
          <a:xfrm>
            <a:off x="3336750" y="1450100"/>
            <a:ext cx="2469000" cy="2353500"/>
          </a:xfrm>
          <a:prstGeom prst="roundRect">
            <a:avLst>
              <a:gd fmla="val 4602" name="adj"/>
            </a:avLst>
          </a:prstGeom>
          <a:noFill/>
          <a:ln cap="flat" cmpd="sng" w="19050">
            <a:solidFill>
              <a:srgbClr val="A77BF3"/>
            </a:solidFill>
            <a:prstDash val="solid"/>
            <a:miter lim="400000"/>
            <a:headEnd len="sm" w="sm" type="none"/>
            <a:tailEnd len="sm" w="sm" type="none"/>
          </a:ln>
          <a:effectLst>
            <a:outerShdw blurRad="485775" rotWithShape="0" algn="bl" dir="5400000" dist="114300">
              <a:srgbClr val="000000">
                <a:alpha val="3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837" name="Google Shape;5837;p328"/>
          <p:cNvGrpSpPr/>
          <p:nvPr/>
        </p:nvGrpSpPr>
        <p:grpSpPr>
          <a:xfrm>
            <a:off x="4505525" y="1397395"/>
            <a:ext cx="3065100" cy="123900"/>
            <a:chOff x="3438725" y="1397395"/>
            <a:chExt cx="3065100" cy="123900"/>
          </a:xfrm>
        </p:grpSpPr>
        <p:cxnSp>
          <p:nvCxnSpPr>
            <p:cNvPr id="5838" name="Google Shape;5838;p328"/>
            <p:cNvCxnSpPr>
              <a:stCxn id="5839" idx="0"/>
              <a:endCxn id="5813" idx="0"/>
            </p:cNvCxnSpPr>
            <p:nvPr/>
          </p:nvCxnSpPr>
          <p:spPr>
            <a:xfrm flipH="1" rot="-5400000">
              <a:off x="4975925" y="-77705"/>
              <a:ext cx="52800" cy="3003000"/>
            </a:xfrm>
            <a:prstGeom prst="bentConnector3">
              <a:avLst>
                <a:gd fmla="val -450994" name="adj1"/>
              </a:avLst>
            </a:prstGeom>
            <a:noFill/>
            <a:ln cap="flat" cmpd="sng" w="19050">
              <a:solidFill>
                <a:schemeClr val="accent2"/>
              </a:solidFill>
              <a:prstDash val="solid"/>
              <a:round/>
              <a:headEnd len="med" w="med" type="none"/>
              <a:tailEnd len="med" w="med" type="none"/>
            </a:ln>
          </p:spPr>
        </p:cxnSp>
        <p:sp>
          <p:nvSpPr>
            <p:cNvPr id="5839" name="Google Shape;5839;p328"/>
            <p:cNvSpPr/>
            <p:nvPr/>
          </p:nvSpPr>
          <p:spPr>
            <a:xfrm>
              <a:off x="3438725" y="1397395"/>
              <a:ext cx="124200" cy="123900"/>
            </a:xfrm>
            <a:prstGeom prst="ellipse">
              <a:avLst/>
            </a:prstGeom>
            <a:solidFill>
              <a:srgbClr val="388BF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Journey-04-Light-Step01 1 1 1">
  <p:cSld name="TITLE_1_1_1_1_1_1_5_1_3_1_1">
    <p:bg>
      <p:bgPr>
        <a:solidFill>
          <a:schemeClr val="lt1"/>
        </a:solidFill>
      </p:bgPr>
    </p:bg>
    <p:spTree>
      <p:nvGrpSpPr>
        <p:cNvPr id="5840" name="Shape 5840"/>
        <p:cNvGrpSpPr/>
        <p:nvPr/>
      </p:nvGrpSpPr>
      <p:grpSpPr>
        <a:xfrm>
          <a:off x="0" y="0"/>
          <a:ext cx="0" cy="0"/>
          <a:chOff x="0" y="0"/>
          <a:chExt cx="0" cy="0"/>
        </a:xfrm>
      </p:grpSpPr>
      <p:sp>
        <p:nvSpPr>
          <p:cNvPr id="5841" name="Google Shape;5841;p329"/>
          <p:cNvSpPr/>
          <p:nvPr/>
        </p:nvSpPr>
        <p:spPr>
          <a:xfrm>
            <a:off x="3335744" y="1450091"/>
            <a:ext cx="2469000" cy="2353500"/>
          </a:xfrm>
          <a:prstGeom prst="roundRect">
            <a:avLst>
              <a:gd fmla="val 4602" name="adj"/>
            </a:avLst>
          </a:prstGeom>
          <a:solidFill>
            <a:schemeClr val="lt1"/>
          </a:solidFill>
          <a:ln cap="flat" cmpd="sng" w="9525">
            <a:solidFill>
              <a:srgbClr val="D6DDE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842" name="Google Shape;5842;p329"/>
          <p:cNvGrpSpPr/>
          <p:nvPr/>
        </p:nvGrpSpPr>
        <p:grpSpPr>
          <a:xfrm>
            <a:off x="3334859" y="3322425"/>
            <a:ext cx="2468990" cy="481175"/>
            <a:chOff x="3338352" y="3322425"/>
            <a:chExt cx="2468990" cy="481175"/>
          </a:xfrm>
        </p:grpSpPr>
        <p:grpSp>
          <p:nvGrpSpPr>
            <p:cNvPr id="5843" name="Google Shape;5843;p329"/>
            <p:cNvGrpSpPr/>
            <p:nvPr/>
          </p:nvGrpSpPr>
          <p:grpSpPr>
            <a:xfrm>
              <a:off x="3338352" y="3322425"/>
              <a:ext cx="2468990" cy="481175"/>
              <a:chOff x="4662075" y="3989550"/>
              <a:chExt cx="2002750" cy="481175"/>
            </a:xfrm>
          </p:grpSpPr>
          <p:sp>
            <p:nvSpPr>
              <p:cNvPr id="5844" name="Google Shape;5844;p329"/>
              <p:cNvSpPr/>
              <p:nvPr/>
            </p:nvSpPr>
            <p:spPr>
              <a:xfrm>
                <a:off x="4662075" y="4167425"/>
                <a:ext cx="1999800" cy="303300"/>
              </a:xfrm>
              <a:prstGeom prst="roundRect">
                <a:avLst>
                  <a:gd fmla="val 31133" name="adj"/>
                </a:avLst>
              </a:prstGeom>
              <a:solidFill>
                <a:srgbClr val="D6DD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845" name="Google Shape;5845;p329"/>
              <p:cNvSpPr/>
              <p:nvPr/>
            </p:nvSpPr>
            <p:spPr>
              <a:xfrm>
                <a:off x="4665025" y="3989550"/>
                <a:ext cx="1999800" cy="274500"/>
              </a:xfrm>
              <a:prstGeom prst="rect">
                <a:avLst/>
              </a:prstGeom>
              <a:solidFill>
                <a:srgbClr val="D6DD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46" name="Google Shape;5846;p329"/>
            <p:cNvSpPr txBox="1"/>
            <p:nvPr/>
          </p:nvSpPr>
          <p:spPr>
            <a:xfrm>
              <a:off x="3539556"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Completed!</a:t>
              </a:r>
              <a:endParaRPr b="1" sz="1200">
                <a:solidFill>
                  <a:schemeClr val="lt1"/>
                </a:solidFill>
              </a:endParaRPr>
            </a:p>
          </p:txBody>
        </p:sp>
        <p:sp>
          <p:nvSpPr>
            <p:cNvPr id="5847" name="Google Shape;5847;p329"/>
            <p:cNvSpPr/>
            <p:nvPr/>
          </p:nvSpPr>
          <p:spPr>
            <a:xfrm flipH="1">
              <a:off x="5446805" y="3503619"/>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48" name="Google Shape;5848;p329"/>
          <p:cNvSpPr txBox="1"/>
          <p:nvPr>
            <p:ph type="title"/>
          </p:nvPr>
        </p:nvSpPr>
        <p:spPr>
          <a:xfrm>
            <a:off x="3563356" y="1652725"/>
            <a:ext cx="19725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B7BFC7"/>
              </a:buClr>
              <a:buSzPts val="1800"/>
              <a:buNone/>
              <a:defRPr b="1" sz="1800">
                <a:solidFill>
                  <a:srgbClr val="B7BFC7"/>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849" name="Google Shape;5849;p329"/>
          <p:cNvSpPr txBox="1"/>
          <p:nvPr>
            <p:ph idx="2" type="title"/>
          </p:nvPr>
        </p:nvSpPr>
        <p:spPr>
          <a:xfrm>
            <a:off x="3563356" y="2169000"/>
            <a:ext cx="19470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rgbClr val="B7BFC7"/>
              </a:buClr>
              <a:buSzPts val="1100"/>
              <a:buNone/>
              <a:defRPr sz="1100">
                <a:solidFill>
                  <a:srgbClr val="B7BFC7"/>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850" name="Google Shape;5850;p329"/>
          <p:cNvSpPr/>
          <p:nvPr/>
        </p:nvSpPr>
        <p:spPr>
          <a:xfrm>
            <a:off x="338600" y="1450091"/>
            <a:ext cx="2469000" cy="2353500"/>
          </a:xfrm>
          <a:prstGeom prst="roundRect">
            <a:avLst>
              <a:gd fmla="val 4602" name="adj"/>
            </a:avLst>
          </a:prstGeom>
          <a:solidFill>
            <a:schemeClr val="lt1"/>
          </a:solidFill>
          <a:ln cap="flat" cmpd="sng" w="9525">
            <a:solidFill>
              <a:srgbClr val="D6DDE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grpSp>
        <p:nvGrpSpPr>
          <p:cNvPr id="5851" name="Google Shape;5851;p329"/>
          <p:cNvGrpSpPr/>
          <p:nvPr/>
        </p:nvGrpSpPr>
        <p:grpSpPr>
          <a:xfrm>
            <a:off x="337834" y="3322425"/>
            <a:ext cx="2468990" cy="481175"/>
            <a:chOff x="3338352" y="3322425"/>
            <a:chExt cx="2468990" cy="481175"/>
          </a:xfrm>
        </p:grpSpPr>
        <p:grpSp>
          <p:nvGrpSpPr>
            <p:cNvPr id="5852" name="Google Shape;5852;p329"/>
            <p:cNvGrpSpPr/>
            <p:nvPr/>
          </p:nvGrpSpPr>
          <p:grpSpPr>
            <a:xfrm>
              <a:off x="3338352" y="3322425"/>
              <a:ext cx="2468990" cy="481175"/>
              <a:chOff x="4662075" y="3989550"/>
              <a:chExt cx="2002750" cy="481175"/>
            </a:xfrm>
          </p:grpSpPr>
          <p:sp>
            <p:nvSpPr>
              <p:cNvPr id="5853" name="Google Shape;5853;p329"/>
              <p:cNvSpPr/>
              <p:nvPr/>
            </p:nvSpPr>
            <p:spPr>
              <a:xfrm>
                <a:off x="4662075" y="4167425"/>
                <a:ext cx="1999800" cy="303300"/>
              </a:xfrm>
              <a:prstGeom prst="roundRect">
                <a:avLst>
                  <a:gd fmla="val 31133" name="adj"/>
                </a:avLst>
              </a:prstGeom>
              <a:solidFill>
                <a:srgbClr val="D6DD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854" name="Google Shape;5854;p329"/>
              <p:cNvSpPr/>
              <p:nvPr/>
            </p:nvSpPr>
            <p:spPr>
              <a:xfrm>
                <a:off x="4665025" y="3989550"/>
                <a:ext cx="1999800" cy="274500"/>
              </a:xfrm>
              <a:prstGeom prst="rect">
                <a:avLst/>
              </a:prstGeom>
              <a:solidFill>
                <a:srgbClr val="D6DD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55" name="Google Shape;5855;p329"/>
            <p:cNvSpPr txBox="1"/>
            <p:nvPr/>
          </p:nvSpPr>
          <p:spPr>
            <a:xfrm>
              <a:off x="3533813"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chemeClr val="lt1"/>
                  </a:solidFill>
                </a:rPr>
                <a:t>Completed!</a:t>
              </a:r>
              <a:endParaRPr b="1" sz="1200">
                <a:solidFill>
                  <a:schemeClr val="lt1"/>
                </a:solidFill>
              </a:endParaRPr>
            </a:p>
          </p:txBody>
        </p:sp>
        <p:sp>
          <p:nvSpPr>
            <p:cNvPr id="5856" name="Google Shape;5856;p329"/>
            <p:cNvSpPr/>
            <p:nvPr/>
          </p:nvSpPr>
          <p:spPr>
            <a:xfrm flipH="1">
              <a:off x="5446805" y="3503619"/>
              <a:ext cx="137476" cy="118771"/>
            </a:xfrm>
            <a:custGeom>
              <a:rect b="b" l="l" r="r" t="t"/>
              <a:pathLst>
                <a:path extrusionOk="0" h="1713" w="1983">
                  <a:moveTo>
                    <a:pt x="744" y="1"/>
                  </a:moveTo>
                  <a:cubicBezTo>
                    <a:pt x="724" y="1"/>
                    <a:pt x="705" y="9"/>
                    <a:pt x="692" y="26"/>
                  </a:cubicBezTo>
                  <a:lnTo>
                    <a:pt x="26" y="684"/>
                  </a:lnTo>
                  <a:cubicBezTo>
                    <a:pt x="1" y="709"/>
                    <a:pt x="1" y="760"/>
                    <a:pt x="26" y="794"/>
                  </a:cubicBezTo>
                  <a:lnTo>
                    <a:pt x="692" y="1451"/>
                  </a:lnTo>
                  <a:cubicBezTo>
                    <a:pt x="705" y="1468"/>
                    <a:pt x="724" y="1477"/>
                    <a:pt x="744" y="1477"/>
                  </a:cubicBezTo>
                  <a:cubicBezTo>
                    <a:pt x="764" y="1477"/>
                    <a:pt x="785" y="1468"/>
                    <a:pt x="802" y="1451"/>
                  </a:cubicBezTo>
                  <a:cubicBezTo>
                    <a:pt x="827" y="1426"/>
                    <a:pt x="827" y="1375"/>
                    <a:pt x="802" y="1342"/>
                  </a:cubicBezTo>
                  <a:lnTo>
                    <a:pt x="279" y="819"/>
                  </a:lnTo>
                  <a:lnTo>
                    <a:pt x="1485" y="819"/>
                  </a:lnTo>
                  <a:cubicBezTo>
                    <a:pt x="1670" y="819"/>
                    <a:pt x="1822" y="971"/>
                    <a:pt x="1822" y="1156"/>
                  </a:cubicBezTo>
                  <a:lnTo>
                    <a:pt x="1822" y="1637"/>
                  </a:lnTo>
                  <a:cubicBezTo>
                    <a:pt x="1822" y="1679"/>
                    <a:pt x="1856" y="1713"/>
                    <a:pt x="1907" y="1713"/>
                  </a:cubicBezTo>
                  <a:cubicBezTo>
                    <a:pt x="1949" y="1713"/>
                    <a:pt x="1982" y="1679"/>
                    <a:pt x="1982" y="1637"/>
                  </a:cubicBezTo>
                  <a:lnTo>
                    <a:pt x="1982" y="1156"/>
                  </a:lnTo>
                  <a:cubicBezTo>
                    <a:pt x="1982" y="886"/>
                    <a:pt x="1755" y="659"/>
                    <a:pt x="1485" y="659"/>
                  </a:cubicBezTo>
                  <a:lnTo>
                    <a:pt x="279" y="659"/>
                  </a:lnTo>
                  <a:lnTo>
                    <a:pt x="802" y="136"/>
                  </a:lnTo>
                  <a:cubicBezTo>
                    <a:pt x="827" y="102"/>
                    <a:pt x="827" y="51"/>
                    <a:pt x="802" y="26"/>
                  </a:cubicBezTo>
                  <a:cubicBezTo>
                    <a:pt x="785" y="9"/>
                    <a:pt x="764" y="1"/>
                    <a:pt x="7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57" name="Google Shape;5857;p329"/>
          <p:cNvSpPr txBox="1"/>
          <p:nvPr>
            <p:ph idx="3" type="title"/>
          </p:nvPr>
        </p:nvSpPr>
        <p:spPr>
          <a:xfrm>
            <a:off x="566331" y="1652725"/>
            <a:ext cx="19725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B7BFC7"/>
              </a:buClr>
              <a:buSzPts val="1800"/>
              <a:buNone/>
              <a:defRPr b="1" sz="1800">
                <a:solidFill>
                  <a:srgbClr val="B7BFC7"/>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858" name="Google Shape;5858;p329"/>
          <p:cNvSpPr txBox="1"/>
          <p:nvPr>
            <p:ph idx="4" type="title"/>
          </p:nvPr>
        </p:nvSpPr>
        <p:spPr>
          <a:xfrm>
            <a:off x="566331" y="2169000"/>
            <a:ext cx="19470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rgbClr val="B7BFC7"/>
              </a:buClr>
              <a:buSzPts val="1100"/>
              <a:buNone/>
              <a:defRPr sz="1100">
                <a:solidFill>
                  <a:srgbClr val="B7BFC7"/>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859" name="Google Shape;5859;p329"/>
          <p:cNvSpPr/>
          <p:nvPr/>
        </p:nvSpPr>
        <p:spPr>
          <a:xfrm>
            <a:off x="-852675" y="1512800"/>
            <a:ext cx="528000" cy="528000"/>
          </a:xfrm>
          <a:prstGeom prst="rect">
            <a:avLst/>
          </a:prstGeom>
          <a:solidFill>
            <a:srgbClr val="8B949E">
              <a:alpha val="39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0" name="Google Shape;5860;p329"/>
          <p:cNvSpPr txBox="1"/>
          <p:nvPr>
            <p:ph idx="5" type="title"/>
          </p:nvPr>
        </p:nvSpPr>
        <p:spPr>
          <a:xfrm>
            <a:off x="358200" y="274400"/>
            <a:ext cx="8427600" cy="687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grpSp>
        <p:nvGrpSpPr>
          <p:cNvPr id="5861" name="Google Shape;5861;p329"/>
          <p:cNvGrpSpPr/>
          <p:nvPr/>
        </p:nvGrpSpPr>
        <p:grpSpPr>
          <a:xfrm>
            <a:off x="1504775" y="3747487"/>
            <a:ext cx="3062700" cy="123900"/>
            <a:chOff x="1276175" y="3747487"/>
            <a:chExt cx="3062700" cy="123900"/>
          </a:xfrm>
        </p:grpSpPr>
        <p:cxnSp>
          <p:nvCxnSpPr>
            <p:cNvPr id="5862" name="Google Shape;5862;p329"/>
            <p:cNvCxnSpPr>
              <a:stCxn id="5863" idx="4"/>
              <a:endCxn id="5844" idx="2"/>
            </p:cNvCxnSpPr>
            <p:nvPr/>
          </p:nvCxnSpPr>
          <p:spPr>
            <a:xfrm rot="-5400000">
              <a:off x="2804675" y="2337187"/>
              <a:ext cx="67800" cy="3000600"/>
            </a:xfrm>
            <a:prstGeom prst="bentConnector3">
              <a:avLst>
                <a:gd fmla="val -351217" name="adj1"/>
              </a:avLst>
            </a:prstGeom>
            <a:noFill/>
            <a:ln cap="flat" cmpd="sng" w="19050">
              <a:solidFill>
                <a:srgbClr val="B7BFC7"/>
              </a:solidFill>
              <a:prstDash val="solid"/>
              <a:round/>
              <a:headEnd len="med" w="med" type="none"/>
              <a:tailEnd len="med" w="med" type="none"/>
            </a:ln>
          </p:spPr>
        </p:cxnSp>
        <p:sp>
          <p:nvSpPr>
            <p:cNvPr id="5863" name="Google Shape;5863;p329"/>
            <p:cNvSpPr/>
            <p:nvPr/>
          </p:nvSpPr>
          <p:spPr>
            <a:xfrm>
              <a:off x="1276175" y="3747487"/>
              <a:ext cx="124200" cy="123900"/>
            </a:xfrm>
            <a:prstGeom prst="ellipse">
              <a:avLst/>
            </a:prstGeom>
            <a:solidFill>
              <a:srgbClr val="B7BFC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64" name="Google Shape;5864;p329"/>
          <p:cNvGrpSpPr/>
          <p:nvPr/>
        </p:nvGrpSpPr>
        <p:grpSpPr>
          <a:xfrm>
            <a:off x="4505525" y="1397395"/>
            <a:ext cx="3060600" cy="123900"/>
            <a:chOff x="3438725" y="1397395"/>
            <a:chExt cx="3060600" cy="123900"/>
          </a:xfrm>
        </p:grpSpPr>
        <p:cxnSp>
          <p:nvCxnSpPr>
            <p:cNvPr id="5865" name="Google Shape;5865;p329"/>
            <p:cNvCxnSpPr>
              <a:stCxn id="5866" idx="0"/>
              <a:endCxn id="5867" idx="0"/>
            </p:cNvCxnSpPr>
            <p:nvPr/>
          </p:nvCxnSpPr>
          <p:spPr>
            <a:xfrm flipH="1" rot="-5400000">
              <a:off x="4973675" y="-75455"/>
              <a:ext cx="52800" cy="2998500"/>
            </a:xfrm>
            <a:prstGeom prst="bentConnector3">
              <a:avLst>
                <a:gd fmla="val -450994" name="adj1"/>
              </a:avLst>
            </a:prstGeom>
            <a:noFill/>
            <a:ln cap="flat" cmpd="sng" w="19050">
              <a:solidFill>
                <a:srgbClr val="B7BFC7"/>
              </a:solidFill>
              <a:prstDash val="solid"/>
              <a:round/>
              <a:headEnd len="med" w="med" type="none"/>
              <a:tailEnd len="med" w="med" type="none"/>
            </a:ln>
          </p:spPr>
        </p:cxnSp>
        <p:sp>
          <p:nvSpPr>
            <p:cNvPr id="5866" name="Google Shape;5866;p329"/>
            <p:cNvSpPr/>
            <p:nvPr/>
          </p:nvSpPr>
          <p:spPr>
            <a:xfrm>
              <a:off x="3438725" y="1397395"/>
              <a:ext cx="124200" cy="123900"/>
            </a:xfrm>
            <a:prstGeom prst="ellipse">
              <a:avLst/>
            </a:prstGeom>
            <a:solidFill>
              <a:srgbClr val="B7BFC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8" name="Google Shape;5868;p329"/>
          <p:cNvSpPr/>
          <p:nvPr/>
        </p:nvSpPr>
        <p:spPr>
          <a:xfrm>
            <a:off x="6331525" y="1450100"/>
            <a:ext cx="2469000" cy="2353500"/>
          </a:xfrm>
          <a:prstGeom prst="roundRect">
            <a:avLst>
              <a:gd fmla="val 4602" name="adj"/>
            </a:avLst>
          </a:prstGeom>
          <a:solidFill>
            <a:schemeClr val="lt1"/>
          </a:solidFill>
          <a:ln cap="flat" cmpd="sng" w="19050">
            <a:solidFill>
              <a:srgbClr val="A77BF3"/>
            </a:solidFill>
            <a:prstDash val="solid"/>
            <a:miter lim="400000"/>
            <a:headEnd len="sm" w="sm" type="none"/>
            <a:tailEnd len="sm" w="sm" type="none"/>
          </a:ln>
          <a:effectLst>
            <a:outerShdw blurRad="485775" rotWithShape="0" algn="bl" dir="5400000" dist="114300">
              <a:srgbClr val="000000">
                <a:alpha val="3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869" name="Google Shape;5869;p329"/>
          <p:cNvSpPr/>
          <p:nvPr/>
        </p:nvSpPr>
        <p:spPr>
          <a:xfrm>
            <a:off x="6331650" y="3500300"/>
            <a:ext cx="2469000" cy="303300"/>
          </a:xfrm>
          <a:prstGeom prst="roundRect">
            <a:avLst>
              <a:gd fmla="val 31133" name="adj"/>
            </a:avLst>
          </a:prstGeom>
          <a:gradFill>
            <a:gsLst>
              <a:gs pos="0">
                <a:srgbClr val="93F5EC"/>
              </a:gs>
              <a:gs pos="100000">
                <a:srgbClr val="A77BF3"/>
              </a:gs>
            </a:gsLst>
            <a:lin ang="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5870" name="Google Shape;5870;p329"/>
          <p:cNvSpPr/>
          <p:nvPr/>
        </p:nvSpPr>
        <p:spPr>
          <a:xfrm>
            <a:off x="6331425" y="3322425"/>
            <a:ext cx="2469000" cy="274500"/>
          </a:xfrm>
          <a:prstGeom prst="rect">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1" name="Google Shape;5871;p329"/>
          <p:cNvSpPr txBox="1"/>
          <p:nvPr/>
        </p:nvSpPr>
        <p:spPr>
          <a:xfrm>
            <a:off x="6485225" y="3500291"/>
            <a:ext cx="1087800" cy="147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200">
                <a:solidFill>
                  <a:srgbClr val="6E40C9"/>
                </a:solidFill>
              </a:rPr>
              <a:t>You Are Here!</a:t>
            </a:r>
            <a:endParaRPr b="1" sz="1200">
              <a:solidFill>
                <a:srgbClr val="6E40C9"/>
              </a:solidFill>
            </a:endParaRPr>
          </a:p>
        </p:txBody>
      </p:sp>
      <p:pic>
        <p:nvPicPr>
          <p:cNvPr id="5872" name="Google Shape;5872;p329"/>
          <p:cNvPicPr preferRelativeResize="0"/>
          <p:nvPr/>
        </p:nvPicPr>
        <p:blipFill>
          <a:blip r:embed="rId2">
            <a:alphaModFix/>
          </a:blip>
          <a:stretch>
            <a:fillRect/>
          </a:stretch>
        </p:blipFill>
        <p:spPr>
          <a:xfrm>
            <a:off x="8254225" y="3338477"/>
            <a:ext cx="443400" cy="443400"/>
          </a:xfrm>
          <a:prstGeom prst="rect">
            <a:avLst/>
          </a:prstGeom>
          <a:noFill/>
          <a:ln>
            <a:noFill/>
          </a:ln>
        </p:spPr>
      </p:pic>
      <p:sp>
        <p:nvSpPr>
          <p:cNvPr id="5873" name="Google Shape;5873;p329"/>
          <p:cNvSpPr txBox="1"/>
          <p:nvPr>
            <p:ph idx="6" type="title"/>
          </p:nvPr>
        </p:nvSpPr>
        <p:spPr>
          <a:xfrm>
            <a:off x="6561475" y="1652725"/>
            <a:ext cx="1972500" cy="481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lnSpc>
                <a:spcPct val="80000"/>
              </a:lnSpc>
              <a:spcBef>
                <a:spcPts val="0"/>
              </a:spcBef>
              <a:spcAft>
                <a:spcPts val="0"/>
              </a:spcAft>
              <a:buClr>
                <a:schemeClr val="dk1"/>
              </a:buClr>
              <a:buSzPts val="4400"/>
              <a:buNone/>
              <a:defRPr sz="4400">
                <a:solidFill>
                  <a:schemeClr val="dk1"/>
                </a:solidFill>
              </a:defRPr>
            </a:lvl2pPr>
            <a:lvl3pPr lvl="2" rtl="0">
              <a:lnSpc>
                <a:spcPct val="80000"/>
              </a:lnSpc>
              <a:spcBef>
                <a:spcPts val="0"/>
              </a:spcBef>
              <a:spcAft>
                <a:spcPts val="0"/>
              </a:spcAft>
              <a:buClr>
                <a:schemeClr val="dk1"/>
              </a:buClr>
              <a:buSzPts val="4400"/>
              <a:buNone/>
              <a:defRPr sz="4400">
                <a:solidFill>
                  <a:schemeClr val="dk1"/>
                </a:solidFill>
              </a:defRPr>
            </a:lvl3pPr>
            <a:lvl4pPr lvl="3" rtl="0">
              <a:lnSpc>
                <a:spcPct val="80000"/>
              </a:lnSpc>
              <a:spcBef>
                <a:spcPts val="0"/>
              </a:spcBef>
              <a:spcAft>
                <a:spcPts val="0"/>
              </a:spcAft>
              <a:buClr>
                <a:schemeClr val="dk1"/>
              </a:buClr>
              <a:buSzPts val="4400"/>
              <a:buNone/>
              <a:defRPr sz="4400">
                <a:solidFill>
                  <a:schemeClr val="dk1"/>
                </a:solidFill>
              </a:defRPr>
            </a:lvl4pPr>
            <a:lvl5pPr lvl="4" rtl="0">
              <a:lnSpc>
                <a:spcPct val="80000"/>
              </a:lnSpc>
              <a:spcBef>
                <a:spcPts val="0"/>
              </a:spcBef>
              <a:spcAft>
                <a:spcPts val="0"/>
              </a:spcAft>
              <a:buClr>
                <a:schemeClr val="dk1"/>
              </a:buClr>
              <a:buSzPts val="4400"/>
              <a:buNone/>
              <a:defRPr sz="4400">
                <a:solidFill>
                  <a:schemeClr val="dk1"/>
                </a:solidFill>
              </a:defRPr>
            </a:lvl5pPr>
            <a:lvl6pPr lvl="5" rtl="0">
              <a:lnSpc>
                <a:spcPct val="80000"/>
              </a:lnSpc>
              <a:spcBef>
                <a:spcPts val="0"/>
              </a:spcBef>
              <a:spcAft>
                <a:spcPts val="0"/>
              </a:spcAft>
              <a:buClr>
                <a:schemeClr val="dk1"/>
              </a:buClr>
              <a:buSzPts val="4400"/>
              <a:buNone/>
              <a:defRPr sz="4400">
                <a:solidFill>
                  <a:schemeClr val="dk1"/>
                </a:solidFill>
              </a:defRPr>
            </a:lvl6pPr>
            <a:lvl7pPr lvl="6" rtl="0">
              <a:lnSpc>
                <a:spcPct val="80000"/>
              </a:lnSpc>
              <a:spcBef>
                <a:spcPts val="0"/>
              </a:spcBef>
              <a:spcAft>
                <a:spcPts val="0"/>
              </a:spcAft>
              <a:buClr>
                <a:schemeClr val="dk1"/>
              </a:buClr>
              <a:buSzPts val="4400"/>
              <a:buNone/>
              <a:defRPr sz="4400">
                <a:solidFill>
                  <a:schemeClr val="dk1"/>
                </a:solidFill>
              </a:defRPr>
            </a:lvl7pPr>
            <a:lvl8pPr lvl="7" rtl="0">
              <a:lnSpc>
                <a:spcPct val="80000"/>
              </a:lnSpc>
              <a:spcBef>
                <a:spcPts val="0"/>
              </a:spcBef>
              <a:spcAft>
                <a:spcPts val="0"/>
              </a:spcAft>
              <a:buClr>
                <a:schemeClr val="dk1"/>
              </a:buClr>
              <a:buSzPts val="4400"/>
              <a:buNone/>
              <a:defRPr sz="4400">
                <a:solidFill>
                  <a:schemeClr val="dk1"/>
                </a:solidFill>
              </a:defRPr>
            </a:lvl8pPr>
            <a:lvl9pPr lvl="8" rtl="0">
              <a:lnSpc>
                <a:spcPct val="80000"/>
              </a:lnSpc>
              <a:spcBef>
                <a:spcPts val="0"/>
              </a:spcBef>
              <a:spcAft>
                <a:spcPts val="0"/>
              </a:spcAft>
              <a:buClr>
                <a:schemeClr val="dk1"/>
              </a:buClr>
              <a:buSzPts val="4400"/>
              <a:buNone/>
              <a:defRPr sz="4400">
                <a:solidFill>
                  <a:schemeClr val="dk1"/>
                </a:solidFill>
              </a:defRPr>
            </a:lvl9pPr>
          </a:lstStyle>
          <a:p/>
        </p:txBody>
      </p:sp>
      <p:sp>
        <p:nvSpPr>
          <p:cNvPr id="5874" name="Google Shape;5874;p329"/>
          <p:cNvSpPr txBox="1"/>
          <p:nvPr>
            <p:ph idx="7" type="title"/>
          </p:nvPr>
        </p:nvSpPr>
        <p:spPr>
          <a:xfrm>
            <a:off x="6561475" y="2169000"/>
            <a:ext cx="1972500" cy="4812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4400"/>
              <a:buNone/>
              <a:defRPr sz="4400">
                <a:solidFill>
                  <a:schemeClr val="dk2"/>
                </a:solidFill>
              </a:defRPr>
            </a:lvl2pPr>
            <a:lvl3pPr lvl="2" rtl="0">
              <a:lnSpc>
                <a:spcPct val="115000"/>
              </a:lnSpc>
              <a:spcBef>
                <a:spcPts val="0"/>
              </a:spcBef>
              <a:spcAft>
                <a:spcPts val="0"/>
              </a:spcAft>
              <a:buClr>
                <a:schemeClr val="dk2"/>
              </a:buClr>
              <a:buSzPts val="4400"/>
              <a:buNone/>
              <a:defRPr sz="4400">
                <a:solidFill>
                  <a:schemeClr val="dk2"/>
                </a:solidFill>
              </a:defRPr>
            </a:lvl3pPr>
            <a:lvl4pPr lvl="3" rtl="0">
              <a:lnSpc>
                <a:spcPct val="115000"/>
              </a:lnSpc>
              <a:spcBef>
                <a:spcPts val="0"/>
              </a:spcBef>
              <a:spcAft>
                <a:spcPts val="0"/>
              </a:spcAft>
              <a:buClr>
                <a:schemeClr val="dk2"/>
              </a:buClr>
              <a:buSzPts val="4400"/>
              <a:buNone/>
              <a:defRPr sz="4400">
                <a:solidFill>
                  <a:schemeClr val="dk2"/>
                </a:solidFill>
              </a:defRPr>
            </a:lvl4pPr>
            <a:lvl5pPr lvl="4" rtl="0">
              <a:lnSpc>
                <a:spcPct val="115000"/>
              </a:lnSpc>
              <a:spcBef>
                <a:spcPts val="0"/>
              </a:spcBef>
              <a:spcAft>
                <a:spcPts val="0"/>
              </a:spcAft>
              <a:buClr>
                <a:schemeClr val="dk2"/>
              </a:buClr>
              <a:buSzPts val="4400"/>
              <a:buNone/>
              <a:defRPr sz="4400">
                <a:solidFill>
                  <a:schemeClr val="dk2"/>
                </a:solidFill>
              </a:defRPr>
            </a:lvl5pPr>
            <a:lvl6pPr lvl="5" rtl="0">
              <a:lnSpc>
                <a:spcPct val="115000"/>
              </a:lnSpc>
              <a:spcBef>
                <a:spcPts val="0"/>
              </a:spcBef>
              <a:spcAft>
                <a:spcPts val="0"/>
              </a:spcAft>
              <a:buClr>
                <a:schemeClr val="dk2"/>
              </a:buClr>
              <a:buSzPts val="4400"/>
              <a:buNone/>
              <a:defRPr sz="4400">
                <a:solidFill>
                  <a:schemeClr val="dk2"/>
                </a:solidFill>
              </a:defRPr>
            </a:lvl6pPr>
            <a:lvl7pPr lvl="6" rtl="0">
              <a:lnSpc>
                <a:spcPct val="115000"/>
              </a:lnSpc>
              <a:spcBef>
                <a:spcPts val="0"/>
              </a:spcBef>
              <a:spcAft>
                <a:spcPts val="0"/>
              </a:spcAft>
              <a:buClr>
                <a:schemeClr val="dk2"/>
              </a:buClr>
              <a:buSzPts val="4400"/>
              <a:buNone/>
              <a:defRPr sz="4400">
                <a:solidFill>
                  <a:schemeClr val="dk2"/>
                </a:solidFill>
              </a:defRPr>
            </a:lvl7pPr>
            <a:lvl8pPr lvl="7" rtl="0">
              <a:lnSpc>
                <a:spcPct val="115000"/>
              </a:lnSpc>
              <a:spcBef>
                <a:spcPts val="0"/>
              </a:spcBef>
              <a:spcAft>
                <a:spcPts val="0"/>
              </a:spcAft>
              <a:buClr>
                <a:schemeClr val="dk2"/>
              </a:buClr>
              <a:buSzPts val="4400"/>
              <a:buNone/>
              <a:defRPr sz="4400">
                <a:solidFill>
                  <a:schemeClr val="dk2"/>
                </a:solidFill>
              </a:defRPr>
            </a:lvl8pPr>
            <a:lvl9pPr lvl="8" rtl="0">
              <a:lnSpc>
                <a:spcPct val="115000"/>
              </a:lnSpc>
              <a:spcBef>
                <a:spcPts val="0"/>
              </a:spcBef>
              <a:spcAft>
                <a:spcPts val="0"/>
              </a:spcAft>
              <a:buClr>
                <a:schemeClr val="dk2"/>
              </a:buClr>
              <a:buSzPts val="4400"/>
              <a:buNone/>
              <a:defRPr sz="4400">
                <a:solidFill>
                  <a:schemeClr val="dk2"/>
                </a:solidFill>
              </a:defRPr>
            </a:lvl9pPr>
          </a:lstStyle>
          <a:p/>
        </p:txBody>
      </p:sp>
      <p:sp>
        <p:nvSpPr>
          <p:cNvPr id="5867" name="Google Shape;5867;p329"/>
          <p:cNvSpPr/>
          <p:nvPr/>
        </p:nvSpPr>
        <p:spPr>
          <a:xfrm>
            <a:off x="6331525" y="1450100"/>
            <a:ext cx="2469000" cy="2353500"/>
          </a:xfrm>
          <a:prstGeom prst="roundRect">
            <a:avLst>
              <a:gd fmla="val 4602" name="adj"/>
            </a:avLst>
          </a:prstGeom>
          <a:noFill/>
          <a:ln cap="flat" cmpd="sng" w="19050">
            <a:solidFill>
              <a:srgbClr val="A77BF3"/>
            </a:solidFill>
            <a:prstDash val="solid"/>
            <a:miter lim="400000"/>
            <a:headEnd len="sm" w="sm" type="none"/>
            <a:tailEnd len="sm" w="sm" type="none"/>
          </a:ln>
          <a:effectLst>
            <a:outerShdw blurRad="485775" rotWithShape="0" algn="bl" dir="5400000" dist="114300">
              <a:srgbClr val="000000">
                <a:alpha val="3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Title-Light">
  <p:cSld name="TITLE_1_1_1_1_1_1_3">
    <p:bg>
      <p:bgPr>
        <a:solidFill>
          <a:schemeClr val="lt1"/>
        </a:solidFill>
      </p:bgPr>
    </p:bg>
    <p:spTree>
      <p:nvGrpSpPr>
        <p:cNvPr id="5875" name="Shape 5875"/>
        <p:cNvGrpSpPr/>
        <p:nvPr/>
      </p:nvGrpSpPr>
      <p:grpSpPr>
        <a:xfrm>
          <a:off x="0" y="0"/>
          <a:ext cx="0" cy="0"/>
          <a:chOff x="0" y="0"/>
          <a:chExt cx="0" cy="0"/>
        </a:xfrm>
      </p:grpSpPr>
      <p:sp>
        <p:nvSpPr>
          <p:cNvPr id="5876" name="Google Shape;5876;p330"/>
          <p:cNvSpPr txBox="1"/>
          <p:nvPr>
            <p:ph type="title"/>
          </p:nvPr>
        </p:nvSpPr>
        <p:spPr>
          <a:xfrm>
            <a:off x="358200" y="274400"/>
            <a:ext cx="8427600" cy="687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Title-Dark">
  <p:cSld name="TITLE_1_1_1_1_1_1_3_1">
    <p:bg>
      <p:bgPr>
        <a:solidFill>
          <a:srgbClr val="040D22"/>
        </a:solidFill>
      </p:bgPr>
    </p:bg>
    <p:spTree>
      <p:nvGrpSpPr>
        <p:cNvPr id="5877" name="Shape 5877"/>
        <p:cNvGrpSpPr/>
        <p:nvPr/>
      </p:nvGrpSpPr>
      <p:grpSpPr>
        <a:xfrm>
          <a:off x="0" y="0"/>
          <a:ext cx="0" cy="0"/>
          <a:chOff x="0" y="0"/>
          <a:chExt cx="0" cy="0"/>
        </a:xfrm>
      </p:grpSpPr>
      <p:sp>
        <p:nvSpPr>
          <p:cNvPr id="5878" name="Google Shape;5878;p331"/>
          <p:cNvSpPr txBox="1"/>
          <p:nvPr>
            <p:ph type="title"/>
          </p:nvPr>
        </p:nvSpPr>
        <p:spPr>
          <a:xfrm>
            <a:off x="358200" y="274400"/>
            <a:ext cx="8427600" cy="687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lt1"/>
              </a:buClr>
              <a:buSzPts val="3600"/>
              <a:buNone/>
              <a:defRPr b="1" sz="3600">
                <a:solidFill>
                  <a:schemeClr val="lt1"/>
                </a:solidFill>
              </a:defRPr>
            </a:lvl1pPr>
            <a:lvl2pPr lvl="1" rtl="0" algn="ctr">
              <a:spcBef>
                <a:spcPts val="0"/>
              </a:spcBef>
              <a:spcAft>
                <a:spcPts val="0"/>
              </a:spcAft>
              <a:buClr>
                <a:schemeClr val="lt1"/>
              </a:buClr>
              <a:buSzPts val="4400"/>
              <a:buNone/>
              <a:defRPr sz="4400">
                <a:solidFill>
                  <a:schemeClr val="lt1"/>
                </a:solidFill>
              </a:defRPr>
            </a:lvl2pPr>
            <a:lvl3pPr lvl="2" rtl="0" algn="ctr">
              <a:spcBef>
                <a:spcPts val="0"/>
              </a:spcBef>
              <a:spcAft>
                <a:spcPts val="0"/>
              </a:spcAft>
              <a:buClr>
                <a:schemeClr val="lt1"/>
              </a:buClr>
              <a:buSzPts val="4400"/>
              <a:buNone/>
              <a:defRPr sz="4400">
                <a:solidFill>
                  <a:schemeClr val="lt1"/>
                </a:solidFill>
              </a:defRPr>
            </a:lvl3pPr>
            <a:lvl4pPr lvl="3" rtl="0" algn="ctr">
              <a:spcBef>
                <a:spcPts val="0"/>
              </a:spcBef>
              <a:spcAft>
                <a:spcPts val="0"/>
              </a:spcAft>
              <a:buClr>
                <a:schemeClr val="lt1"/>
              </a:buClr>
              <a:buSzPts val="4400"/>
              <a:buNone/>
              <a:defRPr sz="4400">
                <a:solidFill>
                  <a:schemeClr val="lt1"/>
                </a:solidFill>
              </a:defRPr>
            </a:lvl4pPr>
            <a:lvl5pPr lvl="4" rtl="0" algn="ctr">
              <a:spcBef>
                <a:spcPts val="0"/>
              </a:spcBef>
              <a:spcAft>
                <a:spcPts val="0"/>
              </a:spcAft>
              <a:buClr>
                <a:schemeClr val="lt1"/>
              </a:buClr>
              <a:buSzPts val="4400"/>
              <a:buNone/>
              <a:defRPr sz="4400">
                <a:solidFill>
                  <a:schemeClr val="lt1"/>
                </a:solidFill>
              </a:defRPr>
            </a:lvl5pPr>
            <a:lvl6pPr lvl="5" rtl="0" algn="ctr">
              <a:spcBef>
                <a:spcPts val="0"/>
              </a:spcBef>
              <a:spcAft>
                <a:spcPts val="0"/>
              </a:spcAft>
              <a:buClr>
                <a:schemeClr val="lt1"/>
              </a:buClr>
              <a:buSzPts val="4400"/>
              <a:buNone/>
              <a:defRPr sz="4400">
                <a:solidFill>
                  <a:schemeClr val="lt1"/>
                </a:solidFill>
              </a:defRPr>
            </a:lvl6pPr>
            <a:lvl7pPr lvl="6" rtl="0" algn="ctr">
              <a:spcBef>
                <a:spcPts val="0"/>
              </a:spcBef>
              <a:spcAft>
                <a:spcPts val="0"/>
              </a:spcAft>
              <a:buClr>
                <a:schemeClr val="lt1"/>
              </a:buClr>
              <a:buSzPts val="4400"/>
              <a:buNone/>
              <a:defRPr sz="4400">
                <a:solidFill>
                  <a:schemeClr val="lt1"/>
                </a:solidFill>
              </a:defRPr>
            </a:lvl7pPr>
            <a:lvl8pPr lvl="7" rtl="0" algn="ctr">
              <a:spcBef>
                <a:spcPts val="0"/>
              </a:spcBef>
              <a:spcAft>
                <a:spcPts val="0"/>
              </a:spcAft>
              <a:buClr>
                <a:schemeClr val="lt1"/>
              </a:buClr>
              <a:buSzPts val="4400"/>
              <a:buNone/>
              <a:defRPr sz="4400">
                <a:solidFill>
                  <a:schemeClr val="lt1"/>
                </a:solidFill>
              </a:defRPr>
            </a:lvl8pPr>
            <a:lvl9pPr lvl="8" rtl="0" algn="ctr">
              <a:spcBef>
                <a:spcPts val="0"/>
              </a:spcBef>
              <a:spcAft>
                <a:spcPts val="0"/>
              </a:spcAft>
              <a:buClr>
                <a:schemeClr val="lt1"/>
              </a:buClr>
              <a:buSzPts val="4400"/>
              <a:buNone/>
              <a:defRPr sz="4400">
                <a:solidFill>
                  <a:schemeClr val="lt1"/>
                </a:solidFill>
              </a:defRPr>
            </a:lvl9pPr>
          </a:lstStyle>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LeftText-Octocat-White">
  <p:cSld name="TITLE_1_1_1_1_1_1_2">
    <p:bg>
      <p:bgPr>
        <a:solidFill>
          <a:schemeClr val="lt1"/>
        </a:solidFill>
      </p:bgPr>
    </p:bg>
    <p:spTree>
      <p:nvGrpSpPr>
        <p:cNvPr id="5879" name="Shape 5879"/>
        <p:cNvGrpSpPr/>
        <p:nvPr/>
      </p:nvGrpSpPr>
      <p:grpSpPr>
        <a:xfrm>
          <a:off x="0" y="0"/>
          <a:ext cx="0" cy="0"/>
          <a:chOff x="0" y="0"/>
          <a:chExt cx="0" cy="0"/>
        </a:xfrm>
      </p:grpSpPr>
      <p:sp>
        <p:nvSpPr>
          <p:cNvPr id="5880" name="Google Shape;5880;p332"/>
          <p:cNvSpPr/>
          <p:nvPr/>
        </p:nvSpPr>
        <p:spPr>
          <a:xfrm>
            <a:off x="6634300" y="0"/>
            <a:ext cx="2509800" cy="5143500"/>
          </a:xfrm>
          <a:prstGeom prst="rect">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81" name="Google Shape;5881;p332"/>
          <p:cNvPicPr preferRelativeResize="0"/>
          <p:nvPr/>
        </p:nvPicPr>
        <p:blipFill rotWithShape="1">
          <a:blip r:embed="rId2">
            <a:alphaModFix/>
          </a:blip>
          <a:srcRect b="-23370" l="24324" r="26881" t="23370"/>
          <a:stretch/>
        </p:blipFill>
        <p:spPr>
          <a:xfrm>
            <a:off x="6634300" y="0"/>
            <a:ext cx="2509800" cy="5143375"/>
          </a:xfrm>
          <a:prstGeom prst="rect">
            <a:avLst/>
          </a:prstGeom>
          <a:noFill/>
          <a:ln>
            <a:noFill/>
          </a:ln>
        </p:spPr>
      </p:pic>
      <p:sp>
        <p:nvSpPr>
          <p:cNvPr id="5882" name="Google Shape;5882;p332"/>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883" name="Google Shape;5883;p332"/>
          <p:cNvSpPr txBox="1"/>
          <p:nvPr>
            <p:ph type="title"/>
          </p:nvPr>
        </p:nvSpPr>
        <p:spPr>
          <a:xfrm>
            <a:off x="269850" y="599125"/>
            <a:ext cx="41688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4400"/>
              <a:buNone/>
              <a:defRPr b="1" sz="4400">
                <a:solidFill>
                  <a:schemeClr val="dk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884" name="Google Shape;5884;p332"/>
          <p:cNvSpPr txBox="1"/>
          <p:nvPr>
            <p:ph idx="2" type="title"/>
          </p:nvPr>
        </p:nvSpPr>
        <p:spPr>
          <a:xfrm>
            <a:off x="269850" y="258171"/>
            <a:ext cx="3460200" cy="20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1200"/>
              <a:buFont typeface="Roboto Mono"/>
              <a:buNone/>
              <a:defRPr sz="1200">
                <a:solidFill>
                  <a:schemeClr val="accent2"/>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85" name="Google Shape;5885;p332"/>
          <p:cNvSpPr txBox="1"/>
          <p:nvPr>
            <p:ph idx="3" type="title"/>
          </p:nvPr>
        </p:nvSpPr>
        <p:spPr>
          <a:xfrm>
            <a:off x="269850" y="2383725"/>
            <a:ext cx="41688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400"/>
              <a:buNone/>
              <a:defRPr>
                <a:solidFill>
                  <a:schemeClr val="dk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86" name="Google Shape;5886;p332"/>
          <p:cNvSpPr/>
          <p:nvPr>
            <p:ph idx="4" type="pic"/>
          </p:nvPr>
        </p:nvSpPr>
        <p:spPr>
          <a:xfrm>
            <a:off x="4708650" y="258175"/>
            <a:ext cx="4168800" cy="4244400"/>
          </a:xfrm>
          <a:prstGeom prst="roundRect">
            <a:avLst>
              <a:gd fmla="val 2715" name="adj"/>
            </a:avLst>
          </a:prstGeom>
          <a:noFill/>
          <a:ln>
            <a:noFill/>
          </a:ln>
          <a:effectLst>
            <a:outerShdw blurRad="342900" rotWithShape="0" algn="bl" dir="5400000" dist="209550">
              <a:srgbClr val="000000">
                <a:alpha val="20000"/>
              </a:srgbClr>
            </a:outerShdw>
          </a:effectLst>
        </p:spPr>
      </p:sp>
    </p:spTree>
  </p:cSld>
  <p:clrMapOvr>
    <a:masterClrMapping/>
  </p:clrMapOvr>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LeftText-Octocat-White 2">
  <p:cSld name="TITLE_1_1_1_1_1_1_2_5">
    <p:bg>
      <p:bgPr>
        <a:solidFill>
          <a:schemeClr val="lt1"/>
        </a:solidFill>
      </p:bgPr>
    </p:bg>
    <p:spTree>
      <p:nvGrpSpPr>
        <p:cNvPr id="5887" name="Shape 5887"/>
        <p:cNvGrpSpPr/>
        <p:nvPr/>
      </p:nvGrpSpPr>
      <p:grpSpPr>
        <a:xfrm>
          <a:off x="0" y="0"/>
          <a:ext cx="0" cy="0"/>
          <a:chOff x="0" y="0"/>
          <a:chExt cx="0" cy="0"/>
        </a:xfrm>
      </p:grpSpPr>
      <p:sp>
        <p:nvSpPr>
          <p:cNvPr id="5888" name="Google Shape;5888;p333"/>
          <p:cNvSpPr/>
          <p:nvPr/>
        </p:nvSpPr>
        <p:spPr>
          <a:xfrm>
            <a:off x="6634300" y="0"/>
            <a:ext cx="2509800" cy="5143500"/>
          </a:xfrm>
          <a:prstGeom prst="rect">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89" name="Google Shape;5889;p333"/>
          <p:cNvPicPr preferRelativeResize="0"/>
          <p:nvPr/>
        </p:nvPicPr>
        <p:blipFill rotWithShape="1">
          <a:blip r:embed="rId2">
            <a:alphaModFix/>
          </a:blip>
          <a:srcRect b="-23370" l="24324" r="26881" t="23370"/>
          <a:stretch/>
        </p:blipFill>
        <p:spPr>
          <a:xfrm>
            <a:off x="6634300" y="0"/>
            <a:ext cx="2509800" cy="5143375"/>
          </a:xfrm>
          <a:prstGeom prst="rect">
            <a:avLst/>
          </a:prstGeom>
          <a:noFill/>
          <a:ln>
            <a:noFill/>
          </a:ln>
        </p:spPr>
      </p:pic>
      <p:sp>
        <p:nvSpPr>
          <p:cNvPr id="5890" name="Google Shape;5890;p333"/>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891" name="Google Shape;5891;p333"/>
          <p:cNvSpPr txBox="1"/>
          <p:nvPr>
            <p:ph type="title"/>
          </p:nvPr>
        </p:nvSpPr>
        <p:spPr>
          <a:xfrm>
            <a:off x="269850" y="1361125"/>
            <a:ext cx="41688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4400"/>
              <a:buNone/>
              <a:defRPr b="1" sz="4400">
                <a:solidFill>
                  <a:schemeClr val="dk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892" name="Google Shape;5892;p333"/>
          <p:cNvSpPr txBox="1"/>
          <p:nvPr>
            <p:ph idx="2" type="title"/>
          </p:nvPr>
        </p:nvSpPr>
        <p:spPr>
          <a:xfrm>
            <a:off x="269850" y="3145725"/>
            <a:ext cx="41688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400"/>
              <a:buNone/>
              <a:defRPr>
                <a:solidFill>
                  <a:schemeClr val="dk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93" name="Google Shape;5893;p333"/>
          <p:cNvSpPr/>
          <p:nvPr>
            <p:ph idx="3" type="pic"/>
          </p:nvPr>
        </p:nvSpPr>
        <p:spPr>
          <a:xfrm>
            <a:off x="4708650" y="258175"/>
            <a:ext cx="4168800" cy="4244400"/>
          </a:xfrm>
          <a:prstGeom prst="roundRect">
            <a:avLst>
              <a:gd fmla="val 2715" name="adj"/>
            </a:avLst>
          </a:prstGeom>
          <a:noFill/>
          <a:ln>
            <a:noFill/>
          </a:ln>
          <a:effectLst>
            <a:outerShdw blurRad="342900" rotWithShape="0" algn="bl" dir="5400000" dist="209550">
              <a:srgbClr val="000000">
                <a:alpha val="20000"/>
              </a:srgbClr>
            </a:outerShdw>
          </a:effectLst>
        </p:spPr>
      </p:sp>
    </p:spTree>
  </p:cSld>
  <p:clrMapOvr>
    <a:masterClrMapping/>
  </p:clrMapOvr>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LeftText-Octocat-White 2 1">
  <p:cSld name="TITLE_1_1_1_1_1_1_2_5_1">
    <p:bg>
      <p:bgPr>
        <a:solidFill>
          <a:schemeClr val="lt1"/>
        </a:solidFill>
      </p:bgPr>
    </p:bg>
    <p:spTree>
      <p:nvGrpSpPr>
        <p:cNvPr id="5894" name="Shape 5894"/>
        <p:cNvGrpSpPr/>
        <p:nvPr/>
      </p:nvGrpSpPr>
      <p:grpSpPr>
        <a:xfrm>
          <a:off x="0" y="0"/>
          <a:ext cx="0" cy="0"/>
          <a:chOff x="0" y="0"/>
          <a:chExt cx="0" cy="0"/>
        </a:xfrm>
      </p:grpSpPr>
      <p:sp>
        <p:nvSpPr>
          <p:cNvPr id="5895" name="Google Shape;5895;p334"/>
          <p:cNvSpPr/>
          <p:nvPr/>
        </p:nvSpPr>
        <p:spPr>
          <a:xfrm>
            <a:off x="6634300" y="0"/>
            <a:ext cx="2509800" cy="5143500"/>
          </a:xfrm>
          <a:prstGeom prst="rect">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96" name="Google Shape;5896;p334"/>
          <p:cNvPicPr preferRelativeResize="0"/>
          <p:nvPr/>
        </p:nvPicPr>
        <p:blipFill rotWithShape="1">
          <a:blip r:embed="rId2">
            <a:alphaModFix/>
          </a:blip>
          <a:srcRect b="-23370" l="24324" r="26881" t="23370"/>
          <a:stretch/>
        </p:blipFill>
        <p:spPr>
          <a:xfrm>
            <a:off x="6634300" y="0"/>
            <a:ext cx="2509800" cy="5143375"/>
          </a:xfrm>
          <a:prstGeom prst="rect">
            <a:avLst/>
          </a:prstGeom>
          <a:noFill/>
          <a:ln>
            <a:noFill/>
          </a:ln>
        </p:spPr>
      </p:pic>
      <p:sp>
        <p:nvSpPr>
          <p:cNvPr id="5897" name="Google Shape;5897;p334"/>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898" name="Google Shape;5898;p334"/>
          <p:cNvSpPr txBox="1"/>
          <p:nvPr>
            <p:ph type="title"/>
          </p:nvPr>
        </p:nvSpPr>
        <p:spPr>
          <a:xfrm>
            <a:off x="269850" y="1589725"/>
            <a:ext cx="41688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4400"/>
              <a:buNone/>
              <a:defRPr b="1" sz="4400">
                <a:solidFill>
                  <a:schemeClr val="dk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899" name="Google Shape;5899;p334"/>
          <p:cNvSpPr txBox="1"/>
          <p:nvPr>
            <p:ph idx="2" type="title"/>
          </p:nvPr>
        </p:nvSpPr>
        <p:spPr>
          <a:xfrm>
            <a:off x="269850" y="3374325"/>
            <a:ext cx="41688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400"/>
              <a:buNone/>
              <a:defRPr>
                <a:solidFill>
                  <a:schemeClr val="dk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00" name="Google Shape;5900;p334"/>
          <p:cNvSpPr/>
          <p:nvPr>
            <p:ph idx="3" type="pic"/>
          </p:nvPr>
        </p:nvSpPr>
        <p:spPr>
          <a:xfrm>
            <a:off x="4708650" y="258175"/>
            <a:ext cx="4168800" cy="4244400"/>
          </a:xfrm>
          <a:prstGeom prst="roundRect">
            <a:avLst>
              <a:gd fmla="val 2715" name="adj"/>
            </a:avLst>
          </a:prstGeom>
          <a:noFill/>
          <a:ln>
            <a:noFill/>
          </a:ln>
          <a:effectLst>
            <a:outerShdw blurRad="342900" rotWithShape="0" algn="bl" dir="5400000" dist="209550">
              <a:srgbClr val="000000">
                <a:alpha val="20000"/>
              </a:srgbClr>
            </a:outerShdw>
          </a:effectLst>
        </p:spPr>
      </p:sp>
      <p:sp>
        <p:nvSpPr>
          <p:cNvPr id="5901" name="Google Shape;5901;p334"/>
          <p:cNvSpPr txBox="1"/>
          <p:nvPr>
            <p:ph idx="4" type="title"/>
          </p:nvPr>
        </p:nvSpPr>
        <p:spPr>
          <a:xfrm>
            <a:off x="269850" y="1172571"/>
            <a:ext cx="3460200" cy="20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1158C7"/>
              </a:buClr>
              <a:buSzPts val="1200"/>
              <a:buFont typeface="Roboto Mono"/>
              <a:buNone/>
              <a:defRPr sz="1200">
                <a:solidFill>
                  <a:srgbClr val="1158C7"/>
                </a:solidFill>
                <a:latin typeface="Roboto Mono"/>
                <a:ea typeface="Roboto Mono"/>
                <a:cs typeface="Roboto Mono"/>
                <a:sym typeface="Roboto Mono"/>
              </a:defRPr>
            </a:lvl1pPr>
            <a:lvl2pPr lvl="1" rtl="0">
              <a:spcBef>
                <a:spcPts val="0"/>
              </a:spcBef>
              <a:spcAft>
                <a:spcPts val="0"/>
              </a:spcAft>
              <a:buClr>
                <a:srgbClr val="1158C7"/>
              </a:buClr>
              <a:buSzPts val="1400"/>
              <a:buNone/>
              <a:defRPr>
                <a:solidFill>
                  <a:srgbClr val="1158C7"/>
                </a:solidFill>
              </a:defRPr>
            </a:lvl2pPr>
            <a:lvl3pPr lvl="2" rtl="0">
              <a:spcBef>
                <a:spcPts val="0"/>
              </a:spcBef>
              <a:spcAft>
                <a:spcPts val="0"/>
              </a:spcAft>
              <a:buClr>
                <a:srgbClr val="1158C7"/>
              </a:buClr>
              <a:buSzPts val="1400"/>
              <a:buNone/>
              <a:defRPr>
                <a:solidFill>
                  <a:srgbClr val="1158C7"/>
                </a:solidFill>
              </a:defRPr>
            </a:lvl3pPr>
            <a:lvl4pPr lvl="3" rtl="0">
              <a:spcBef>
                <a:spcPts val="0"/>
              </a:spcBef>
              <a:spcAft>
                <a:spcPts val="0"/>
              </a:spcAft>
              <a:buClr>
                <a:srgbClr val="1158C7"/>
              </a:buClr>
              <a:buSzPts val="1400"/>
              <a:buNone/>
              <a:defRPr>
                <a:solidFill>
                  <a:srgbClr val="1158C7"/>
                </a:solidFill>
              </a:defRPr>
            </a:lvl4pPr>
            <a:lvl5pPr lvl="4" rtl="0">
              <a:spcBef>
                <a:spcPts val="0"/>
              </a:spcBef>
              <a:spcAft>
                <a:spcPts val="0"/>
              </a:spcAft>
              <a:buClr>
                <a:srgbClr val="1158C7"/>
              </a:buClr>
              <a:buSzPts val="1400"/>
              <a:buNone/>
              <a:defRPr>
                <a:solidFill>
                  <a:srgbClr val="1158C7"/>
                </a:solidFill>
              </a:defRPr>
            </a:lvl5pPr>
            <a:lvl6pPr lvl="5" rtl="0">
              <a:spcBef>
                <a:spcPts val="0"/>
              </a:spcBef>
              <a:spcAft>
                <a:spcPts val="0"/>
              </a:spcAft>
              <a:buClr>
                <a:srgbClr val="1158C7"/>
              </a:buClr>
              <a:buSzPts val="1400"/>
              <a:buNone/>
              <a:defRPr>
                <a:solidFill>
                  <a:srgbClr val="1158C7"/>
                </a:solidFill>
              </a:defRPr>
            </a:lvl6pPr>
            <a:lvl7pPr lvl="6" rtl="0">
              <a:spcBef>
                <a:spcPts val="0"/>
              </a:spcBef>
              <a:spcAft>
                <a:spcPts val="0"/>
              </a:spcAft>
              <a:buClr>
                <a:srgbClr val="1158C7"/>
              </a:buClr>
              <a:buSzPts val="1400"/>
              <a:buNone/>
              <a:defRPr>
                <a:solidFill>
                  <a:srgbClr val="1158C7"/>
                </a:solidFill>
              </a:defRPr>
            </a:lvl7pPr>
            <a:lvl8pPr lvl="7" rtl="0">
              <a:spcBef>
                <a:spcPts val="0"/>
              </a:spcBef>
              <a:spcAft>
                <a:spcPts val="0"/>
              </a:spcAft>
              <a:buClr>
                <a:srgbClr val="1158C7"/>
              </a:buClr>
              <a:buSzPts val="1400"/>
              <a:buNone/>
              <a:defRPr>
                <a:solidFill>
                  <a:srgbClr val="1158C7"/>
                </a:solidFill>
              </a:defRPr>
            </a:lvl8pPr>
            <a:lvl9pPr lvl="8" rtl="0">
              <a:spcBef>
                <a:spcPts val="0"/>
              </a:spcBef>
              <a:spcAft>
                <a:spcPts val="0"/>
              </a:spcAft>
              <a:buClr>
                <a:srgbClr val="1158C7"/>
              </a:buClr>
              <a:buSzPts val="1400"/>
              <a:buNone/>
              <a:defRPr>
                <a:solidFill>
                  <a:srgbClr val="1158C7"/>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Large statement">
  <p:cSld name="Section title left_4">
    <p:bg>
      <p:bgPr>
        <a:gradFill>
          <a:gsLst>
            <a:gs pos="0">
              <a:schemeClr val="accent5"/>
            </a:gs>
            <a:gs pos="50000">
              <a:schemeClr val="accent1"/>
            </a:gs>
            <a:gs pos="100000">
              <a:schemeClr val="accent4"/>
            </a:gs>
          </a:gsLst>
          <a:lin ang="18900044" scaled="0"/>
        </a:gradFill>
      </p:bgPr>
    </p:bg>
    <p:spTree>
      <p:nvGrpSpPr>
        <p:cNvPr id="279" name="Shape 279"/>
        <p:cNvGrpSpPr/>
        <p:nvPr/>
      </p:nvGrpSpPr>
      <p:grpSpPr>
        <a:xfrm>
          <a:off x="0" y="0"/>
          <a:ext cx="0" cy="0"/>
          <a:chOff x="0" y="0"/>
          <a:chExt cx="0" cy="0"/>
        </a:xfrm>
      </p:grpSpPr>
      <p:sp>
        <p:nvSpPr>
          <p:cNvPr id="280" name="Google Shape;280;p34"/>
          <p:cNvSpPr/>
          <p:nvPr/>
        </p:nvSpPr>
        <p:spPr>
          <a:xfrm>
            <a:off x="9157716" y="3866418"/>
            <a:ext cx="1161923" cy="1947672"/>
          </a:xfrm>
          <a:prstGeom prst="rect">
            <a:avLst/>
          </a:prstGeom>
          <a:solidFill>
            <a:srgbClr val="282828"/>
          </a:solidFill>
          <a:ln cap="flat" cmpd="sng" w="50800">
            <a:solidFill>
              <a:schemeClr val="l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81" name="Google Shape;281;p34"/>
          <p:cNvSpPr/>
          <p:nvPr/>
        </p:nvSpPr>
        <p:spPr>
          <a:xfrm>
            <a:off x="9160002" y="3209544"/>
            <a:ext cx="1428750" cy="3031236"/>
          </a:xfrm>
          <a:prstGeom prst="rect">
            <a:avLst/>
          </a:prstGeom>
          <a:solidFill>
            <a:srgbClr val="2828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82" name="Google Shape;282;p34"/>
          <p:cNvSpPr/>
          <p:nvPr/>
        </p:nvSpPr>
        <p:spPr>
          <a:xfrm>
            <a:off x="8445627" y="5161041"/>
            <a:ext cx="1428750" cy="866394"/>
          </a:xfrm>
          <a:prstGeom prst="rect">
            <a:avLst/>
          </a:prstGeom>
          <a:solidFill>
            <a:srgbClr val="2828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83" name="Google Shape;283;p34"/>
          <p:cNvSpPr txBox="1"/>
          <p:nvPr>
            <p:ph type="title"/>
          </p:nvPr>
        </p:nvSpPr>
        <p:spPr>
          <a:xfrm>
            <a:off x="457200" y="947700"/>
            <a:ext cx="7115100" cy="3248100"/>
          </a:xfrm>
          <a:prstGeom prst="rect">
            <a:avLst/>
          </a:prstGeom>
          <a:noFill/>
          <a:ln>
            <a:noFill/>
          </a:ln>
        </p:spPr>
        <p:txBody>
          <a:bodyPr anchorCtr="0" anchor="ctr" bIns="17150" lIns="34275" spcFirstLastPara="1" rIns="34275" wrap="square" tIns="17150">
            <a:noAutofit/>
          </a:bodyPr>
          <a:lstStyle>
            <a:lvl1pPr lvl="0" marR="0" rtl="0">
              <a:lnSpc>
                <a:spcPct val="10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LeftText-Octocat-White 1">
  <p:cSld name="TITLE_1_1_1_1_1_1_2_4">
    <p:bg>
      <p:bgPr>
        <a:solidFill>
          <a:schemeClr val="lt1"/>
        </a:solidFill>
      </p:bgPr>
    </p:bg>
    <p:spTree>
      <p:nvGrpSpPr>
        <p:cNvPr id="5902" name="Shape 5902"/>
        <p:cNvGrpSpPr/>
        <p:nvPr/>
      </p:nvGrpSpPr>
      <p:grpSpPr>
        <a:xfrm>
          <a:off x="0" y="0"/>
          <a:ext cx="0" cy="0"/>
          <a:chOff x="0" y="0"/>
          <a:chExt cx="0" cy="0"/>
        </a:xfrm>
      </p:grpSpPr>
      <p:sp>
        <p:nvSpPr>
          <p:cNvPr id="5903" name="Google Shape;5903;p335"/>
          <p:cNvSpPr/>
          <p:nvPr/>
        </p:nvSpPr>
        <p:spPr>
          <a:xfrm>
            <a:off x="6634300" y="0"/>
            <a:ext cx="2509800" cy="5143500"/>
          </a:xfrm>
          <a:prstGeom prst="rect">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04" name="Google Shape;5904;p335"/>
          <p:cNvPicPr preferRelativeResize="0"/>
          <p:nvPr/>
        </p:nvPicPr>
        <p:blipFill rotWithShape="1">
          <a:blip r:embed="rId2">
            <a:alphaModFix/>
          </a:blip>
          <a:srcRect b="-23370" l="24324" r="26881" t="23370"/>
          <a:stretch/>
        </p:blipFill>
        <p:spPr>
          <a:xfrm>
            <a:off x="6634300" y="0"/>
            <a:ext cx="2509800" cy="5143375"/>
          </a:xfrm>
          <a:prstGeom prst="rect">
            <a:avLst/>
          </a:prstGeom>
          <a:noFill/>
          <a:ln>
            <a:noFill/>
          </a:ln>
        </p:spPr>
      </p:pic>
      <p:sp>
        <p:nvSpPr>
          <p:cNvPr id="5905" name="Google Shape;5905;p335"/>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906" name="Google Shape;5906;p335"/>
          <p:cNvSpPr txBox="1"/>
          <p:nvPr>
            <p:ph type="title"/>
          </p:nvPr>
        </p:nvSpPr>
        <p:spPr>
          <a:xfrm>
            <a:off x="269850" y="599125"/>
            <a:ext cx="41688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4400"/>
              <a:buNone/>
              <a:defRPr b="1" sz="4400">
                <a:solidFill>
                  <a:schemeClr val="dk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07" name="Google Shape;5907;p335"/>
          <p:cNvSpPr txBox="1"/>
          <p:nvPr>
            <p:ph idx="2" type="title"/>
          </p:nvPr>
        </p:nvSpPr>
        <p:spPr>
          <a:xfrm>
            <a:off x="269850" y="258171"/>
            <a:ext cx="3460200" cy="20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1200"/>
              <a:buFont typeface="Roboto Mono"/>
              <a:buNone/>
              <a:defRPr sz="1200">
                <a:solidFill>
                  <a:schemeClr val="accent2"/>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08" name="Google Shape;5908;p335"/>
          <p:cNvSpPr txBox="1"/>
          <p:nvPr>
            <p:ph idx="3" type="title"/>
          </p:nvPr>
        </p:nvSpPr>
        <p:spPr>
          <a:xfrm>
            <a:off x="269850" y="2383725"/>
            <a:ext cx="41688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400"/>
              <a:buNone/>
              <a:defRPr>
                <a:solidFill>
                  <a:schemeClr val="dk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LeftText-Image-White">
  <p:cSld name="TITLE_1_1_1_1_1_1_2_3">
    <p:bg>
      <p:bgPr>
        <a:solidFill>
          <a:schemeClr val="lt1"/>
        </a:solidFill>
      </p:bgPr>
    </p:bg>
    <p:spTree>
      <p:nvGrpSpPr>
        <p:cNvPr id="5909" name="Shape 5909"/>
        <p:cNvGrpSpPr/>
        <p:nvPr/>
      </p:nvGrpSpPr>
      <p:grpSpPr>
        <a:xfrm>
          <a:off x="0" y="0"/>
          <a:ext cx="0" cy="0"/>
          <a:chOff x="0" y="0"/>
          <a:chExt cx="0" cy="0"/>
        </a:xfrm>
      </p:grpSpPr>
      <p:sp>
        <p:nvSpPr>
          <p:cNvPr id="5910" name="Google Shape;5910;p336"/>
          <p:cNvSpPr txBox="1"/>
          <p:nvPr>
            <p:ph type="title"/>
          </p:nvPr>
        </p:nvSpPr>
        <p:spPr>
          <a:xfrm>
            <a:off x="269850" y="258171"/>
            <a:ext cx="3460200" cy="20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1200"/>
              <a:buFont typeface="Roboto Mono"/>
              <a:buNone/>
              <a:defRPr sz="1200">
                <a:solidFill>
                  <a:schemeClr val="accent2"/>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11" name="Google Shape;5911;p336"/>
          <p:cNvSpPr txBox="1"/>
          <p:nvPr>
            <p:ph idx="2" type="title"/>
          </p:nvPr>
        </p:nvSpPr>
        <p:spPr>
          <a:xfrm>
            <a:off x="269850" y="599125"/>
            <a:ext cx="41688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4400"/>
              <a:buNone/>
              <a:defRPr b="1" sz="4400">
                <a:solidFill>
                  <a:schemeClr val="dk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12" name="Google Shape;5912;p336"/>
          <p:cNvSpPr txBox="1"/>
          <p:nvPr>
            <p:ph idx="3" type="title"/>
          </p:nvPr>
        </p:nvSpPr>
        <p:spPr>
          <a:xfrm>
            <a:off x="269850" y="2383725"/>
            <a:ext cx="41688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400"/>
              <a:buNone/>
              <a:defRPr>
                <a:solidFill>
                  <a:schemeClr val="dk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13" name="Google Shape;5913;p336"/>
          <p:cNvSpPr/>
          <p:nvPr>
            <p:ph idx="4" type="pic"/>
          </p:nvPr>
        </p:nvSpPr>
        <p:spPr>
          <a:xfrm>
            <a:off x="4708650" y="258175"/>
            <a:ext cx="4168800" cy="4244400"/>
          </a:xfrm>
          <a:prstGeom prst="roundRect">
            <a:avLst>
              <a:gd fmla="val 2715" name="adj"/>
            </a:avLst>
          </a:prstGeom>
          <a:noFill/>
          <a:ln>
            <a:noFill/>
          </a:ln>
          <a:effectLst>
            <a:outerShdw blurRad="342900" rotWithShape="0" algn="bl" dir="5400000" dist="209550">
              <a:srgbClr val="000000">
                <a:alpha val="20000"/>
              </a:srgbClr>
            </a:outerShdw>
          </a:effectLst>
        </p:spPr>
      </p:sp>
    </p:spTree>
  </p:cSld>
  <p:clrMapOvr>
    <a:masterClrMapping/>
  </p:clrMapOvr>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LeftText-Image-White 1">
  <p:cSld name="TITLE_1_1_1_1_1_1_2_3_1">
    <p:bg>
      <p:bgPr>
        <a:solidFill>
          <a:srgbClr val="040D22"/>
        </a:solidFill>
      </p:bgPr>
    </p:bg>
    <p:spTree>
      <p:nvGrpSpPr>
        <p:cNvPr id="5914" name="Shape 5914"/>
        <p:cNvGrpSpPr/>
        <p:nvPr/>
      </p:nvGrpSpPr>
      <p:grpSpPr>
        <a:xfrm>
          <a:off x="0" y="0"/>
          <a:ext cx="0" cy="0"/>
          <a:chOff x="0" y="0"/>
          <a:chExt cx="0" cy="0"/>
        </a:xfrm>
      </p:grpSpPr>
      <p:sp>
        <p:nvSpPr>
          <p:cNvPr id="5915" name="Google Shape;5915;p337"/>
          <p:cNvSpPr txBox="1"/>
          <p:nvPr>
            <p:ph type="title"/>
          </p:nvPr>
        </p:nvSpPr>
        <p:spPr>
          <a:xfrm>
            <a:off x="269850" y="599125"/>
            <a:ext cx="41688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spcBef>
                <a:spcPts val="0"/>
              </a:spcBef>
              <a:spcAft>
                <a:spcPts val="0"/>
              </a:spcAft>
              <a:buClr>
                <a:schemeClr val="lt1"/>
              </a:buClr>
              <a:buSzPts val="4400"/>
              <a:buNone/>
              <a:defRPr sz="4400">
                <a:solidFill>
                  <a:schemeClr val="lt1"/>
                </a:solidFill>
              </a:defRPr>
            </a:lvl2pPr>
            <a:lvl3pPr lvl="2" rtl="0">
              <a:spcBef>
                <a:spcPts val="0"/>
              </a:spcBef>
              <a:spcAft>
                <a:spcPts val="0"/>
              </a:spcAft>
              <a:buClr>
                <a:schemeClr val="lt1"/>
              </a:buClr>
              <a:buSzPts val="4400"/>
              <a:buNone/>
              <a:defRPr sz="4400">
                <a:solidFill>
                  <a:schemeClr val="lt1"/>
                </a:solidFill>
              </a:defRPr>
            </a:lvl3pPr>
            <a:lvl4pPr lvl="3" rtl="0">
              <a:spcBef>
                <a:spcPts val="0"/>
              </a:spcBef>
              <a:spcAft>
                <a:spcPts val="0"/>
              </a:spcAft>
              <a:buClr>
                <a:schemeClr val="lt1"/>
              </a:buClr>
              <a:buSzPts val="4400"/>
              <a:buNone/>
              <a:defRPr sz="4400">
                <a:solidFill>
                  <a:schemeClr val="lt1"/>
                </a:solidFill>
              </a:defRPr>
            </a:lvl4pPr>
            <a:lvl5pPr lvl="4" rtl="0">
              <a:spcBef>
                <a:spcPts val="0"/>
              </a:spcBef>
              <a:spcAft>
                <a:spcPts val="0"/>
              </a:spcAft>
              <a:buClr>
                <a:schemeClr val="lt1"/>
              </a:buClr>
              <a:buSzPts val="4400"/>
              <a:buNone/>
              <a:defRPr sz="4400">
                <a:solidFill>
                  <a:schemeClr val="lt1"/>
                </a:solidFill>
              </a:defRPr>
            </a:lvl5pPr>
            <a:lvl6pPr lvl="5" rtl="0">
              <a:spcBef>
                <a:spcPts val="0"/>
              </a:spcBef>
              <a:spcAft>
                <a:spcPts val="0"/>
              </a:spcAft>
              <a:buClr>
                <a:schemeClr val="lt1"/>
              </a:buClr>
              <a:buSzPts val="4400"/>
              <a:buNone/>
              <a:defRPr sz="4400">
                <a:solidFill>
                  <a:schemeClr val="lt1"/>
                </a:solidFill>
              </a:defRPr>
            </a:lvl6pPr>
            <a:lvl7pPr lvl="6" rtl="0">
              <a:spcBef>
                <a:spcPts val="0"/>
              </a:spcBef>
              <a:spcAft>
                <a:spcPts val="0"/>
              </a:spcAft>
              <a:buClr>
                <a:schemeClr val="lt1"/>
              </a:buClr>
              <a:buSzPts val="4400"/>
              <a:buNone/>
              <a:defRPr sz="4400">
                <a:solidFill>
                  <a:schemeClr val="lt1"/>
                </a:solidFill>
              </a:defRPr>
            </a:lvl7pPr>
            <a:lvl8pPr lvl="7" rtl="0">
              <a:spcBef>
                <a:spcPts val="0"/>
              </a:spcBef>
              <a:spcAft>
                <a:spcPts val="0"/>
              </a:spcAft>
              <a:buClr>
                <a:schemeClr val="lt1"/>
              </a:buClr>
              <a:buSzPts val="4400"/>
              <a:buNone/>
              <a:defRPr sz="4400">
                <a:solidFill>
                  <a:schemeClr val="lt1"/>
                </a:solidFill>
              </a:defRPr>
            </a:lvl8pPr>
            <a:lvl9pPr lvl="8" rtl="0">
              <a:spcBef>
                <a:spcPts val="0"/>
              </a:spcBef>
              <a:spcAft>
                <a:spcPts val="0"/>
              </a:spcAft>
              <a:buClr>
                <a:schemeClr val="lt1"/>
              </a:buClr>
              <a:buSzPts val="4400"/>
              <a:buNone/>
              <a:defRPr sz="4400">
                <a:solidFill>
                  <a:schemeClr val="lt1"/>
                </a:solidFill>
              </a:defRPr>
            </a:lvl9pPr>
          </a:lstStyle>
          <a:p/>
        </p:txBody>
      </p:sp>
      <p:sp>
        <p:nvSpPr>
          <p:cNvPr id="5916" name="Google Shape;5916;p337"/>
          <p:cNvSpPr txBox="1"/>
          <p:nvPr>
            <p:ph idx="2" type="title"/>
          </p:nvPr>
        </p:nvSpPr>
        <p:spPr>
          <a:xfrm>
            <a:off x="269850" y="258171"/>
            <a:ext cx="3460200" cy="20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1200"/>
              <a:buFont typeface="Roboto Mono"/>
              <a:buNone/>
              <a:defRPr sz="1200">
                <a:solidFill>
                  <a:schemeClr val="accent2"/>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17" name="Google Shape;5917;p337"/>
          <p:cNvSpPr txBox="1"/>
          <p:nvPr>
            <p:ph idx="3" type="title"/>
          </p:nvPr>
        </p:nvSpPr>
        <p:spPr>
          <a:xfrm>
            <a:off x="269850" y="2383725"/>
            <a:ext cx="41688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None/>
              <a:defRPr>
                <a:solidFill>
                  <a:schemeClr val="lt2"/>
                </a:solidFill>
              </a:defRPr>
            </a:lvl1pPr>
            <a:lvl2pPr lvl="1" rtl="0">
              <a:spcBef>
                <a:spcPts val="100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5918" name="Google Shape;5918;p337"/>
          <p:cNvSpPr/>
          <p:nvPr>
            <p:ph idx="4" type="pic"/>
          </p:nvPr>
        </p:nvSpPr>
        <p:spPr>
          <a:xfrm>
            <a:off x="4708650" y="258175"/>
            <a:ext cx="4168800" cy="4244400"/>
          </a:xfrm>
          <a:prstGeom prst="roundRect">
            <a:avLst>
              <a:gd fmla="val 2715" name="adj"/>
            </a:avLst>
          </a:prstGeom>
          <a:noFill/>
          <a:ln>
            <a:noFill/>
          </a:ln>
          <a:effectLst>
            <a:outerShdw blurRad="342900" rotWithShape="0" algn="bl" dir="5400000" dist="209550">
              <a:srgbClr val="000000">
                <a:alpha val="20000"/>
              </a:srgbClr>
            </a:outerShdw>
          </a:effectLst>
        </p:spPr>
      </p:sp>
    </p:spTree>
  </p:cSld>
  <p:clrMapOvr>
    <a:masterClrMapping/>
  </p:clrMapOvr>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RightText-Octocat-White">
  <p:cSld name="TITLE_1_1_1_1_1_1_2_2">
    <p:bg>
      <p:bgPr>
        <a:solidFill>
          <a:schemeClr val="lt1"/>
        </a:solidFill>
      </p:bgPr>
    </p:bg>
    <p:spTree>
      <p:nvGrpSpPr>
        <p:cNvPr id="5919" name="Shape 5919"/>
        <p:cNvGrpSpPr/>
        <p:nvPr/>
      </p:nvGrpSpPr>
      <p:grpSpPr>
        <a:xfrm>
          <a:off x="0" y="0"/>
          <a:ext cx="0" cy="0"/>
          <a:chOff x="0" y="0"/>
          <a:chExt cx="0" cy="0"/>
        </a:xfrm>
      </p:grpSpPr>
      <p:sp>
        <p:nvSpPr>
          <p:cNvPr id="5920" name="Google Shape;5920;p338"/>
          <p:cNvSpPr/>
          <p:nvPr/>
        </p:nvSpPr>
        <p:spPr>
          <a:xfrm>
            <a:off x="0" y="0"/>
            <a:ext cx="2509800" cy="5143500"/>
          </a:xfrm>
          <a:prstGeom prst="rect">
            <a:avLst/>
          </a:prstGeom>
          <a:solidFill>
            <a:srgbClr val="04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21" name="Google Shape;5921;p338"/>
          <p:cNvPicPr preferRelativeResize="0"/>
          <p:nvPr/>
        </p:nvPicPr>
        <p:blipFill rotWithShape="1">
          <a:blip r:embed="rId2">
            <a:alphaModFix/>
          </a:blip>
          <a:srcRect b="-23370" l="45940" r="5264" t="23370"/>
          <a:stretch/>
        </p:blipFill>
        <p:spPr>
          <a:xfrm>
            <a:off x="0" y="0"/>
            <a:ext cx="2509800" cy="5143375"/>
          </a:xfrm>
          <a:prstGeom prst="rect">
            <a:avLst/>
          </a:prstGeom>
          <a:noFill/>
          <a:ln>
            <a:noFill/>
          </a:ln>
        </p:spPr>
      </p:pic>
      <p:sp>
        <p:nvSpPr>
          <p:cNvPr id="5922" name="Google Shape;5922;p338"/>
          <p:cNvSpPr txBox="1"/>
          <p:nvPr>
            <p:ph type="title"/>
          </p:nvPr>
        </p:nvSpPr>
        <p:spPr>
          <a:xfrm>
            <a:off x="4708650" y="659750"/>
            <a:ext cx="41688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4400"/>
              <a:buNone/>
              <a:defRPr b="1" sz="4400">
                <a:solidFill>
                  <a:schemeClr val="dk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23" name="Google Shape;5923;p338"/>
          <p:cNvSpPr txBox="1"/>
          <p:nvPr>
            <p:ph idx="2" type="title"/>
          </p:nvPr>
        </p:nvSpPr>
        <p:spPr>
          <a:xfrm>
            <a:off x="4708652" y="258171"/>
            <a:ext cx="3460200" cy="20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1200"/>
              <a:buFont typeface="Roboto Mono"/>
              <a:buNone/>
              <a:defRPr sz="1200">
                <a:solidFill>
                  <a:schemeClr val="accent2"/>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24" name="Google Shape;5924;p338"/>
          <p:cNvSpPr txBox="1"/>
          <p:nvPr>
            <p:ph idx="3" type="title"/>
          </p:nvPr>
        </p:nvSpPr>
        <p:spPr>
          <a:xfrm>
            <a:off x="4708650" y="2444350"/>
            <a:ext cx="41688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dk2"/>
              </a:buClr>
              <a:buSzPts val="1400"/>
              <a:buNone/>
              <a:defRPr>
                <a:solidFill>
                  <a:schemeClr val="dk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25" name="Google Shape;5925;p338"/>
          <p:cNvSpPr/>
          <p:nvPr>
            <p:ph idx="4" type="pic"/>
          </p:nvPr>
        </p:nvSpPr>
        <p:spPr>
          <a:xfrm>
            <a:off x="269850" y="258175"/>
            <a:ext cx="4143000" cy="4244400"/>
          </a:xfrm>
          <a:prstGeom prst="roundRect">
            <a:avLst>
              <a:gd fmla="val 2715" name="adj"/>
            </a:avLst>
          </a:prstGeom>
          <a:noFill/>
          <a:ln>
            <a:noFill/>
          </a:ln>
          <a:effectLst>
            <a:outerShdw blurRad="342900" rotWithShape="0" algn="bl" dir="5400000" dist="209550">
              <a:srgbClr val="000000">
                <a:alpha val="20000"/>
              </a:srgbClr>
            </a:outerShdw>
          </a:effectLst>
        </p:spPr>
      </p:sp>
    </p:spTree>
  </p:cSld>
  <p:clrMapOvr>
    <a:masterClrMapping/>
  </p:clrMapOvr>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LeftText-Octocat-Black">
  <p:cSld name="TITLE_1_1_1_1_1_1_2_1">
    <p:bg>
      <p:bgPr>
        <a:solidFill>
          <a:srgbClr val="040D22"/>
        </a:solidFill>
      </p:bgPr>
    </p:bg>
    <p:spTree>
      <p:nvGrpSpPr>
        <p:cNvPr id="5926" name="Shape 5926"/>
        <p:cNvGrpSpPr/>
        <p:nvPr/>
      </p:nvGrpSpPr>
      <p:grpSpPr>
        <a:xfrm>
          <a:off x="0" y="0"/>
          <a:ext cx="0" cy="0"/>
          <a:chOff x="0" y="0"/>
          <a:chExt cx="0" cy="0"/>
        </a:xfrm>
      </p:grpSpPr>
      <p:pic>
        <p:nvPicPr>
          <p:cNvPr id="5927" name="Google Shape;5927;p339"/>
          <p:cNvPicPr preferRelativeResize="0"/>
          <p:nvPr/>
        </p:nvPicPr>
        <p:blipFill rotWithShape="1">
          <a:blip r:embed="rId2">
            <a:alphaModFix/>
          </a:blip>
          <a:srcRect b="0" l="-6626" r="18976" t="31945"/>
          <a:stretch/>
        </p:blipFill>
        <p:spPr>
          <a:xfrm>
            <a:off x="0" y="0"/>
            <a:ext cx="6624600" cy="5143375"/>
          </a:xfrm>
          <a:prstGeom prst="rect">
            <a:avLst/>
          </a:prstGeom>
          <a:noFill/>
          <a:ln>
            <a:noFill/>
          </a:ln>
        </p:spPr>
      </p:pic>
      <p:sp>
        <p:nvSpPr>
          <p:cNvPr id="5928" name="Google Shape;5928;p339"/>
          <p:cNvSpPr/>
          <p:nvPr/>
        </p:nvSpPr>
        <p:spPr>
          <a:xfrm>
            <a:off x="6634300" y="0"/>
            <a:ext cx="25098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339"/>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930" name="Google Shape;5930;p339"/>
          <p:cNvSpPr txBox="1"/>
          <p:nvPr>
            <p:ph type="title"/>
          </p:nvPr>
        </p:nvSpPr>
        <p:spPr>
          <a:xfrm>
            <a:off x="269850" y="659750"/>
            <a:ext cx="41688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31" name="Google Shape;5931;p339"/>
          <p:cNvSpPr txBox="1"/>
          <p:nvPr>
            <p:ph idx="2" type="title"/>
          </p:nvPr>
        </p:nvSpPr>
        <p:spPr>
          <a:xfrm>
            <a:off x="269850" y="258171"/>
            <a:ext cx="3460200" cy="20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1200"/>
              <a:buFont typeface="Roboto Mono"/>
              <a:buNone/>
              <a:defRPr sz="1200">
                <a:solidFill>
                  <a:schemeClr val="accent2"/>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32" name="Google Shape;5932;p339"/>
          <p:cNvSpPr txBox="1"/>
          <p:nvPr>
            <p:ph idx="3" type="title"/>
          </p:nvPr>
        </p:nvSpPr>
        <p:spPr>
          <a:xfrm>
            <a:off x="269850" y="2444350"/>
            <a:ext cx="41688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None/>
              <a:defRPr>
                <a:solidFill>
                  <a:schemeClr val="lt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33" name="Google Shape;5933;p339"/>
          <p:cNvSpPr/>
          <p:nvPr>
            <p:ph idx="4" type="pic"/>
          </p:nvPr>
        </p:nvSpPr>
        <p:spPr>
          <a:xfrm>
            <a:off x="4708650" y="258175"/>
            <a:ext cx="4168800" cy="4244400"/>
          </a:xfrm>
          <a:prstGeom prst="roundRect">
            <a:avLst>
              <a:gd fmla="val 2715" name="adj"/>
            </a:avLst>
          </a:prstGeom>
          <a:noFill/>
          <a:ln>
            <a:noFill/>
          </a:ln>
          <a:effectLst>
            <a:outerShdw blurRad="342900" rotWithShape="0" algn="bl" dir="5400000" dist="209550">
              <a:srgbClr val="000000">
                <a:alpha val="20000"/>
              </a:srgbClr>
            </a:outerShdw>
          </a:effectLst>
        </p:spPr>
      </p:sp>
    </p:spTree>
  </p:cSld>
  <p:clrMapOvr>
    <a:masterClrMapping/>
  </p:clrMapOvr>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hort-Start">
  <p:cSld name="TITLE_1_1_1_1_1_1_2_1_2">
    <p:bg>
      <p:bgPr>
        <a:solidFill>
          <a:srgbClr val="040D22"/>
        </a:solidFill>
      </p:bgPr>
    </p:bg>
    <p:spTree>
      <p:nvGrpSpPr>
        <p:cNvPr id="5934" name="Shape 5934"/>
        <p:cNvGrpSpPr/>
        <p:nvPr/>
      </p:nvGrpSpPr>
      <p:grpSpPr>
        <a:xfrm>
          <a:off x="0" y="0"/>
          <a:ext cx="0" cy="0"/>
          <a:chOff x="0" y="0"/>
          <a:chExt cx="0" cy="0"/>
        </a:xfrm>
      </p:grpSpPr>
      <p:pic>
        <p:nvPicPr>
          <p:cNvPr id="5935" name="Google Shape;5935;p340"/>
          <p:cNvPicPr preferRelativeResize="0"/>
          <p:nvPr/>
        </p:nvPicPr>
        <p:blipFill rotWithShape="1">
          <a:blip r:embed="rId2">
            <a:alphaModFix/>
          </a:blip>
          <a:srcRect b="0" l="-6626" r="18976" t="31945"/>
          <a:stretch/>
        </p:blipFill>
        <p:spPr>
          <a:xfrm>
            <a:off x="0" y="0"/>
            <a:ext cx="6624600" cy="5143375"/>
          </a:xfrm>
          <a:prstGeom prst="rect">
            <a:avLst/>
          </a:prstGeom>
          <a:noFill/>
          <a:ln>
            <a:noFill/>
          </a:ln>
        </p:spPr>
      </p:pic>
      <p:sp>
        <p:nvSpPr>
          <p:cNvPr id="5936" name="Google Shape;5936;p340"/>
          <p:cNvSpPr/>
          <p:nvPr/>
        </p:nvSpPr>
        <p:spPr>
          <a:xfrm>
            <a:off x="6634300" y="0"/>
            <a:ext cx="25098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7" name="Google Shape;5937;p340"/>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938" name="Google Shape;5938;p340"/>
          <p:cNvSpPr txBox="1"/>
          <p:nvPr>
            <p:ph type="title"/>
          </p:nvPr>
        </p:nvSpPr>
        <p:spPr>
          <a:xfrm>
            <a:off x="269850" y="1822931"/>
            <a:ext cx="4168800" cy="692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None/>
              <a:defRPr>
                <a:solidFill>
                  <a:schemeClr val="lt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39" name="Google Shape;5939;p340"/>
          <p:cNvSpPr txBox="1"/>
          <p:nvPr>
            <p:ph idx="2" type="title"/>
          </p:nvPr>
        </p:nvSpPr>
        <p:spPr>
          <a:xfrm>
            <a:off x="269850" y="697704"/>
            <a:ext cx="4482000" cy="10476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40" name="Google Shape;5940;p340"/>
          <p:cNvSpPr txBox="1"/>
          <p:nvPr>
            <p:ph idx="3" type="title"/>
          </p:nvPr>
        </p:nvSpPr>
        <p:spPr>
          <a:xfrm>
            <a:off x="269850" y="3433275"/>
            <a:ext cx="1118700" cy="692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400"/>
              <a:buNone/>
              <a:defRPr b="1">
                <a:solidFill>
                  <a:schemeClr val="lt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41" name="Google Shape;5941;p340"/>
          <p:cNvSpPr txBox="1"/>
          <p:nvPr>
            <p:ph idx="4" type="title"/>
          </p:nvPr>
        </p:nvSpPr>
        <p:spPr>
          <a:xfrm>
            <a:off x="1524375" y="3433275"/>
            <a:ext cx="1118700" cy="692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400"/>
              <a:buNone/>
              <a:defRPr b="1">
                <a:solidFill>
                  <a:schemeClr val="lt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42" name="Google Shape;5942;p340"/>
          <p:cNvSpPr txBox="1"/>
          <p:nvPr>
            <p:ph idx="5" type="title"/>
          </p:nvPr>
        </p:nvSpPr>
        <p:spPr>
          <a:xfrm>
            <a:off x="2778900" y="3433275"/>
            <a:ext cx="1118700" cy="692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400"/>
              <a:buNone/>
              <a:defRPr b="1">
                <a:solidFill>
                  <a:schemeClr val="lt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43" name="Google Shape;5943;p340"/>
          <p:cNvSpPr/>
          <p:nvPr>
            <p:ph idx="6" type="pic"/>
          </p:nvPr>
        </p:nvSpPr>
        <p:spPr>
          <a:xfrm>
            <a:off x="269850" y="2928925"/>
            <a:ext cx="366900" cy="366900"/>
          </a:xfrm>
          <a:prstGeom prst="roundRect">
            <a:avLst>
              <a:gd fmla="val 16667" name="adj"/>
            </a:avLst>
          </a:prstGeom>
          <a:noFill/>
          <a:ln>
            <a:noFill/>
          </a:ln>
        </p:spPr>
      </p:sp>
      <p:sp>
        <p:nvSpPr>
          <p:cNvPr id="5944" name="Google Shape;5944;p340"/>
          <p:cNvSpPr/>
          <p:nvPr>
            <p:ph idx="7" type="pic"/>
          </p:nvPr>
        </p:nvSpPr>
        <p:spPr>
          <a:xfrm>
            <a:off x="1529013" y="2928925"/>
            <a:ext cx="366900" cy="366900"/>
          </a:xfrm>
          <a:prstGeom prst="roundRect">
            <a:avLst>
              <a:gd fmla="val 16667" name="adj"/>
            </a:avLst>
          </a:prstGeom>
          <a:noFill/>
          <a:ln>
            <a:noFill/>
          </a:ln>
        </p:spPr>
      </p:sp>
      <p:sp>
        <p:nvSpPr>
          <p:cNvPr id="5945" name="Google Shape;5945;p340"/>
          <p:cNvSpPr/>
          <p:nvPr>
            <p:ph idx="8" type="pic"/>
          </p:nvPr>
        </p:nvSpPr>
        <p:spPr>
          <a:xfrm>
            <a:off x="2788188" y="2928925"/>
            <a:ext cx="366900" cy="366900"/>
          </a:xfrm>
          <a:prstGeom prst="roundRect">
            <a:avLst>
              <a:gd fmla="val 16667" name="adj"/>
            </a:avLst>
          </a:prstGeom>
          <a:noFill/>
          <a:ln>
            <a:noFill/>
          </a:ln>
        </p:spPr>
      </p:sp>
      <p:sp>
        <p:nvSpPr>
          <p:cNvPr id="5946" name="Google Shape;5946;p340"/>
          <p:cNvSpPr/>
          <p:nvPr>
            <p:ph idx="9" type="pic"/>
          </p:nvPr>
        </p:nvSpPr>
        <p:spPr>
          <a:xfrm>
            <a:off x="5187275" y="258175"/>
            <a:ext cx="3690300" cy="4244400"/>
          </a:xfrm>
          <a:prstGeom prst="roundRect">
            <a:avLst>
              <a:gd fmla="val 2715" name="adj"/>
            </a:avLst>
          </a:prstGeom>
          <a:noFill/>
          <a:ln>
            <a:noFill/>
          </a:ln>
          <a:effectLst>
            <a:outerShdw blurRad="342900" rotWithShape="0" algn="bl" dir="5400000" dist="209550">
              <a:srgbClr val="000000">
                <a:alpha val="20000"/>
              </a:srgbClr>
            </a:outerShdw>
          </a:effectLst>
        </p:spPr>
      </p:sp>
    </p:spTree>
  </p:cSld>
  <p:clrMapOvr>
    <a:masterClrMapping/>
  </p:clrMapOvr>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hort-Start 1">
  <p:cSld name="TITLE_1_1_1_1_1_1_2_1_2_1">
    <p:bg>
      <p:bgPr>
        <a:solidFill>
          <a:srgbClr val="040D22"/>
        </a:solidFill>
      </p:bgPr>
    </p:bg>
    <p:spTree>
      <p:nvGrpSpPr>
        <p:cNvPr id="5947" name="Shape 5947"/>
        <p:cNvGrpSpPr/>
        <p:nvPr/>
      </p:nvGrpSpPr>
      <p:grpSpPr>
        <a:xfrm>
          <a:off x="0" y="0"/>
          <a:ext cx="0" cy="0"/>
          <a:chOff x="0" y="0"/>
          <a:chExt cx="0" cy="0"/>
        </a:xfrm>
      </p:grpSpPr>
      <p:sp>
        <p:nvSpPr>
          <p:cNvPr id="5948" name="Google Shape;5948;p341"/>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949" name="Google Shape;5949;p341"/>
          <p:cNvSpPr txBox="1"/>
          <p:nvPr>
            <p:ph type="title"/>
          </p:nvPr>
        </p:nvSpPr>
        <p:spPr>
          <a:xfrm>
            <a:off x="269850" y="1822931"/>
            <a:ext cx="4168800" cy="692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None/>
              <a:defRPr>
                <a:solidFill>
                  <a:schemeClr val="lt2"/>
                </a:solidFill>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50" name="Google Shape;5950;p341"/>
          <p:cNvSpPr txBox="1"/>
          <p:nvPr>
            <p:ph idx="2" type="title"/>
          </p:nvPr>
        </p:nvSpPr>
        <p:spPr>
          <a:xfrm>
            <a:off x="269850" y="697704"/>
            <a:ext cx="4482000" cy="10476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51" name="Google Shape;5951;p341"/>
          <p:cNvSpPr txBox="1"/>
          <p:nvPr>
            <p:ph idx="3" type="title"/>
          </p:nvPr>
        </p:nvSpPr>
        <p:spPr>
          <a:xfrm>
            <a:off x="269850" y="3433275"/>
            <a:ext cx="1118700" cy="692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400"/>
              <a:buNone/>
              <a:defRPr b="1">
                <a:solidFill>
                  <a:schemeClr val="lt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52" name="Google Shape;5952;p341"/>
          <p:cNvSpPr txBox="1"/>
          <p:nvPr>
            <p:ph idx="4" type="title"/>
          </p:nvPr>
        </p:nvSpPr>
        <p:spPr>
          <a:xfrm>
            <a:off x="1676775" y="3433275"/>
            <a:ext cx="1118700" cy="692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400"/>
              <a:buNone/>
              <a:defRPr b="1">
                <a:solidFill>
                  <a:schemeClr val="lt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53" name="Google Shape;5953;p341"/>
          <p:cNvSpPr txBox="1"/>
          <p:nvPr>
            <p:ph idx="5" type="title"/>
          </p:nvPr>
        </p:nvSpPr>
        <p:spPr>
          <a:xfrm>
            <a:off x="3083700" y="3433275"/>
            <a:ext cx="1118700" cy="692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400"/>
              <a:buNone/>
              <a:defRPr b="1">
                <a:solidFill>
                  <a:schemeClr val="lt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54" name="Google Shape;5954;p341"/>
          <p:cNvSpPr/>
          <p:nvPr>
            <p:ph idx="6" type="pic"/>
          </p:nvPr>
        </p:nvSpPr>
        <p:spPr>
          <a:xfrm>
            <a:off x="5187275" y="258175"/>
            <a:ext cx="3690300" cy="4244400"/>
          </a:xfrm>
          <a:prstGeom prst="roundRect">
            <a:avLst>
              <a:gd fmla="val 2715" name="adj"/>
            </a:avLst>
          </a:prstGeom>
          <a:noFill/>
          <a:ln>
            <a:noFill/>
          </a:ln>
          <a:effectLst>
            <a:outerShdw blurRad="342900" rotWithShape="0" algn="bl" dir="5400000" dist="209550">
              <a:srgbClr val="000000">
                <a:alpha val="20000"/>
              </a:srgbClr>
            </a:outerShdw>
          </a:effectLst>
        </p:spPr>
      </p:sp>
      <p:sp>
        <p:nvSpPr>
          <p:cNvPr id="5955" name="Google Shape;5955;p341"/>
          <p:cNvSpPr txBox="1"/>
          <p:nvPr>
            <p:ph idx="7" type="title"/>
          </p:nvPr>
        </p:nvSpPr>
        <p:spPr>
          <a:xfrm>
            <a:off x="269850" y="2928925"/>
            <a:ext cx="9969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93F5EC"/>
              </a:buClr>
              <a:buSzPts val="2000"/>
              <a:buFont typeface="Roboto Mono"/>
              <a:buNone/>
              <a:defRPr sz="2000">
                <a:solidFill>
                  <a:srgbClr val="93F5EC"/>
                </a:solidFill>
                <a:latin typeface="Roboto Mono"/>
                <a:ea typeface="Roboto Mono"/>
                <a:cs typeface="Roboto Mono"/>
                <a:sym typeface="Roboto Mono"/>
              </a:defRPr>
            </a:lvl1pPr>
            <a:lvl2pPr lvl="1"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2pPr>
            <a:lvl3pPr lvl="2"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3pPr>
            <a:lvl4pPr lvl="3"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4pPr>
            <a:lvl5pPr lvl="4"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5pPr>
            <a:lvl6pPr lvl="5"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6pPr>
            <a:lvl7pPr lvl="6"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7pPr>
            <a:lvl8pPr lvl="7"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8pPr>
            <a:lvl9pPr lvl="8"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9pPr>
          </a:lstStyle>
          <a:p/>
        </p:txBody>
      </p:sp>
      <p:sp>
        <p:nvSpPr>
          <p:cNvPr id="5956" name="Google Shape;5956;p341"/>
          <p:cNvSpPr txBox="1"/>
          <p:nvPr>
            <p:ph idx="8" type="title"/>
          </p:nvPr>
        </p:nvSpPr>
        <p:spPr>
          <a:xfrm>
            <a:off x="1681421" y="2928925"/>
            <a:ext cx="10152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1158C7"/>
              </a:buClr>
              <a:buSzPts val="2000"/>
              <a:buFont typeface="Roboto Mono"/>
              <a:buNone/>
              <a:defRPr sz="2000">
                <a:solidFill>
                  <a:srgbClr val="1158C7"/>
                </a:solidFill>
                <a:latin typeface="Roboto Mono"/>
                <a:ea typeface="Roboto Mono"/>
                <a:cs typeface="Roboto Mono"/>
                <a:sym typeface="Roboto Mono"/>
              </a:defRPr>
            </a:lvl1pPr>
            <a:lvl2pPr lvl="1"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2pPr>
            <a:lvl3pPr lvl="2"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3pPr>
            <a:lvl4pPr lvl="3"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4pPr>
            <a:lvl5pPr lvl="4"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5pPr>
            <a:lvl6pPr lvl="5"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6pPr>
            <a:lvl7pPr lvl="6"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7pPr>
            <a:lvl8pPr lvl="7"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8pPr>
            <a:lvl9pPr lvl="8"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9pPr>
          </a:lstStyle>
          <a:p/>
        </p:txBody>
      </p:sp>
      <p:sp>
        <p:nvSpPr>
          <p:cNvPr id="5957" name="Google Shape;5957;p341"/>
          <p:cNvSpPr txBox="1"/>
          <p:nvPr>
            <p:ph idx="9" type="title"/>
          </p:nvPr>
        </p:nvSpPr>
        <p:spPr>
          <a:xfrm>
            <a:off x="3092988" y="2928925"/>
            <a:ext cx="15489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A77BF3"/>
              </a:buClr>
              <a:buSzPts val="2000"/>
              <a:buFont typeface="Roboto Mono"/>
              <a:buNone/>
              <a:defRPr sz="2000">
                <a:solidFill>
                  <a:srgbClr val="A77BF3"/>
                </a:solidFill>
                <a:latin typeface="Roboto Mono"/>
                <a:ea typeface="Roboto Mono"/>
                <a:cs typeface="Roboto Mono"/>
                <a:sym typeface="Roboto Mono"/>
              </a:defRPr>
            </a:lvl1pPr>
            <a:lvl2pPr lvl="1"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2pPr>
            <a:lvl3pPr lvl="2"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3pPr>
            <a:lvl4pPr lvl="3"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4pPr>
            <a:lvl5pPr lvl="4"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5pPr>
            <a:lvl6pPr lvl="5"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6pPr>
            <a:lvl7pPr lvl="6"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7pPr>
            <a:lvl8pPr lvl="7"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8pPr>
            <a:lvl9pPr lvl="8"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9pPr>
          </a:lstStyle>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RightText-Octocat-Black">
  <p:cSld name="TITLE_1_1_1_1_1_1_2_1_1">
    <p:bg>
      <p:bgPr>
        <a:solidFill>
          <a:srgbClr val="040D22"/>
        </a:solidFill>
      </p:bgPr>
    </p:bg>
    <p:spTree>
      <p:nvGrpSpPr>
        <p:cNvPr id="5958" name="Shape 5958"/>
        <p:cNvGrpSpPr/>
        <p:nvPr/>
      </p:nvGrpSpPr>
      <p:grpSpPr>
        <a:xfrm>
          <a:off x="0" y="0"/>
          <a:ext cx="0" cy="0"/>
          <a:chOff x="0" y="0"/>
          <a:chExt cx="0" cy="0"/>
        </a:xfrm>
      </p:grpSpPr>
      <p:pic>
        <p:nvPicPr>
          <p:cNvPr id="5959" name="Google Shape;5959;p342"/>
          <p:cNvPicPr preferRelativeResize="0"/>
          <p:nvPr/>
        </p:nvPicPr>
        <p:blipFill rotWithShape="1">
          <a:blip r:embed="rId2">
            <a:alphaModFix/>
          </a:blip>
          <a:srcRect b="0" l="-6621" r="0" t="31945"/>
          <a:stretch/>
        </p:blipFill>
        <p:spPr>
          <a:xfrm>
            <a:off x="651775" y="0"/>
            <a:ext cx="8058825" cy="5143375"/>
          </a:xfrm>
          <a:prstGeom prst="rect">
            <a:avLst/>
          </a:prstGeom>
          <a:noFill/>
          <a:ln>
            <a:noFill/>
          </a:ln>
        </p:spPr>
      </p:pic>
      <p:sp>
        <p:nvSpPr>
          <p:cNvPr id="5960" name="Google Shape;5960;p342"/>
          <p:cNvSpPr/>
          <p:nvPr/>
        </p:nvSpPr>
        <p:spPr>
          <a:xfrm>
            <a:off x="0" y="0"/>
            <a:ext cx="25098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1" name="Google Shape;5961;p342"/>
          <p:cNvSpPr txBox="1"/>
          <p:nvPr>
            <p:ph type="title"/>
          </p:nvPr>
        </p:nvSpPr>
        <p:spPr>
          <a:xfrm>
            <a:off x="4708650" y="659752"/>
            <a:ext cx="41688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5962" name="Google Shape;5962;p342"/>
          <p:cNvSpPr txBox="1"/>
          <p:nvPr>
            <p:ph idx="2" type="title"/>
          </p:nvPr>
        </p:nvSpPr>
        <p:spPr>
          <a:xfrm>
            <a:off x="4708650" y="258175"/>
            <a:ext cx="4168800" cy="20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1200"/>
              <a:buFont typeface="Roboto Mono"/>
              <a:buNone/>
              <a:defRPr sz="1200">
                <a:solidFill>
                  <a:schemeClr val="accent2"/>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63" name="Google Shape;5963;p342"/>
          <p:cNvSpPr txBox="1"/>
          <p:nvPr>
            <p:ph idx="3" type="title"/>
          </p:nvPr>
        </p:nvSpPr>
        <p:spPr>
          <a:xfrm>
            <a:off x="4708650" y="2444350"/>
            <a:ext cx="41688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None/>
              <a:defRPr>
                <a:solidFill>
                  <a:schemeClr val="lt2"/>
                </a:solidFill>
              </a:defRPr>
            </a:lvl1pPr>
            <a:lvl2pPr lvl="1" rtl="0">
              <a:spcBef>
                <a:spcPts val="100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5964" name="Google Shape;5964;p342"/>
          <p:cNvSpPr/>
          <p:nvPr>
            <p:ph idx="4" type="pic"/>
          </p:nvPr>
        </p:nvSpPr>
        <p:spPr>
          <a:xfrm>
            <a:off x="269850" y="258175"/>
            <a:ext cx="4143000" cy="4244400"/>
          </a:xfrm>
          <a:prstGeom prst="roundRect">
            <a:avLst>
              <a:gd fmla="val 2715" name="adj"/>
            </a:avLst>
          </a:prstGeom>
          <a:noFill/>
          <a:ln>
            <a:noFill/>
          </a:ln>
          <a:effectLst>
            <a:outerShdw blurRad="342900" rotWithShape="0" algn="bl" dir="5400000" dist="209550">
              <a:srgbClr val="000000">
                <a:alpha val="20000"/>
              </a:srgbClr>
            </a:outerShdw>
          </a:effectLst>
        </p:spPr>
      </p:sp>
    </p:spTree>
  </p:cSld>
  <p:clrMapOvr>
    <a:masterClrMapping/>
  </p:clrMapOvr>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LeftText-Image-White 1 1">
  <p:cSld name="TITLE_1_1_1_1_1_1_2_3_1_1">
    <p:bg>
      <p:bgPr>
        <a:solidFill>
          <a:schemeClr val="lt1"/>
        </a:solidFill>
      </p:bgPr>
    </p:bg>
    <p:spTree>
      <p:nvGrpSpPr>
        <p:cNvPr id="5965" name="Shape 5965"/>
        <p:cNvGrpSpPr/>
        <p:nvPr/>
      </p:nvGrpSpPr>
      <p:grpSpPr>
        <a:xfrm>
          <a:off x="0" y="0"/>
          <a:ext cx="0" cy="0"/>
          <a:chOff x="0" y="0"/>
          <a:chExt cx="0" cy="0"/>
        </a:xfrm>
      </p:grpSpPr>
      <p:sp>
        <p:nvSpPr>
          <p:cNvPr id="5966" name="Google Shape;5966;p343"/>
          <p:cNvSpPr/>
          <p:nvPr/>
        </p:nvSpPr>
        <p:spPr>
          <a:xfrm>
            <a:off x="0" y="0"/>
            <a:ext cx="9144000" cy="4583100"/>
          </a:xfrm>
          <a:prstGeom prst="rect">
            <a:avLst/>
          </a:prstGeom>
          <a:solidFill>
            <a:srgbClr val="050D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7" name="Google Shape;5967;p343"/>
          <p:cNvSpPr/>
          <p:nvPr/>
        </p:nvSpPr>
        <p:spPr>
          <a:xfrm rot="-5400000">
            <a:off x="4335450" y="-867825"/>
            <a:ext cx="473100" cy="10577700"/>
          </a:xfrm>
          <a:prstGeom prst="flowChartDelay">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68" name="Google Shape;5968;p343"/>
          <p:cNvPicPr preferRelativeResize="0"/>
          <p:nvPr/>
        </p:nvPicPr>
        <p:blipFill>
          <a:blip r:embed="rId2">
            <a:alphaModFix/>
          </a:blip>
          <a:stretch>
            <a:fillRect/>
          </a:stretch>
        </p:blipFill>
        <p:spPr>
          <a:xfrm>
            <a:off x="4299475" y="123825"/>
            <a:ext cx="3220474" cy="3652323"/>
          </a:xfrm>
          <a:prstGeom prst="rect">
            <a:avLst/>
          </a:prstGeom>
          <a:noFill/>
          <a:ln>
            <a:noFill/>
          </a:ln>
        </p:spPr>
      </p:pic>
      <p:pic>
        <p:nvPicPr>
          <p:cNvPr id="5969" name="Google Shape;5969;p343"/>
          <p:cNvPicPr preferRelativeResize="0"/>
          <p:nvPr/>
        </p:nvPicPr>
        <p:blipFill>
          <a:blip r:embed="rId3">
            <a:alphaModFix/>
          </a:blip>
          <a:stretch>
            <a:fillRect/>
          </a:stretch>
        </p:blipFill>
        <p:spPr>
          <a:xfrm>
            <a:off x="5391625" y="1744947"/>
            <a:ext cx="3072974" cy="3095374"/>
          </a:xfrm>
          <a:prstGeom prst="rect">
            <a:avLst/>
          </a:prstGeom>
          <a:noFill/>
          <a:ln>
            <a:noFill/>
          </a:ln>
        </p:spPr>
      </p:pic>
      <p:sp>
        <p:nvSpPr>
          <p:cNvPr id="5970" name="Google Shape;5970;p343"/>
          <p:cNvSpPr txBox="1"/>
          <p:nvPr>
            <p:ph type="title"/>
          </p:nvPr>
        </p:nvSpPr>
        <p:spPr>
          <a:xfrm>
            <a:off x="269850" y="659749"/>
            <a:ext cx="3460200" cy="1596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spcBef>
                <a:spcPts val="0"/>
              </a:spcBef>
              <a:spcAft>
                <a:spcPts val="0"/>
              </a:spcAft>
              <a:buClr>
                <a:schemeClr val="lt1"/>
              </a:buClr>
              <a:buSzPts val="4400"/>
              <a:buNone/>
              <a:defRPr sz="4400">
                <a:solidFill>
                  <a:schemeClr val="lt1"/>
                </a:solidFill>
              </a:defRPr>
            </a:lvl2pPr>
            <a:lvl3pPr lvl="2" rtl="0">
              <a:spcBef>
                <a:spcPts val="0"/>
              </a:spcBef>
              <a:spcAft>
                <a:spcPts val="0"/>
              </a:spcAft>
              <a:buClr>
                <a:schemeClr val="lt1"/>
              </a:buClr>
              <a:buSzPts val="4400"/>
              <a:buNone/>
              <a:defRPr sz="4400">
                <a:solidFill>
                  <a:schemeClr val="lt1"/>
                </a:solidFill>
              </a:defRPr>
            </a:lvl3pPr>
            <a:lvl4pPr lvl="3" rtl="0">
              <a:spcBef>
                <a:spcPts val="0"/>
              </a:spcBef>
              <a:spcAft>
                <a:spcPts val="0"/>
              </a:spcAft>
              <a:buClr>
                <a:schemeClr val="lt1"/>
              </a:buClr>
              <a:buSzPts val="4400"/>
              <a:buNone/>
              <a:defRPr sz="4400">
                <a:solidFill>
                  <a:schemeClr val="lt1"/>
                </a:solidFill>
              </a:defRPr>
            </a:lvl4pPr>
            <a:lvl5pPr lvl="4" rtl="0">
              <a:spcBef>
                <a:spcPts val="0"/>
              </a:spcBef>
              <a:spcAft>
                <a:spcPts val="0"/>
              </a:spcAft>
              <a:buClr>
                <a:schemeClr val="lt1"/>
              </a:buClr>
              <a:buSzPts val="4400"/>
              <a:buNone/>
              <a:defRPr sz="4400">
                <a:solidFill>
                  <a:schemeClr val="lt1"/>
                </a:solidFill>
              </a:defRPr>
            </a:lvl5pPr>
            <a:lvl6pPr lvl="5" rtl="0">
              <a:spcBef>
                <a:spcPts val="0"/>
              </a:spcBef>
              <a:spcAft>
                <a:spcPts val="0"/>
              </a:spcAft>
              <a:buClr>
                <a:schemeClr val="lt1"/>
              </a:buClr>
              <a:buSzPts val="4400"/>
              <a:buNone/>
              <a:defRPr sz="4400">
                <a:solidFill>
                  <a:schemeClr val="lt1"/>
                </a:solidFill>
              </a:defRPr>
            </a:lvl6pPr>
            <a:lvl7pPr lvl="6" rtl="0">
              <a:spcBef>
                <a:spcPts val="0"/>
              </a:spcBef>
              <a:spcAft>
                <a:spcPts val="0"/>
              </a:spcAft>
              <a:buClr>
                <a:schemeClr val="lt1"/>
              </a:buClr>
              <a:buSzPts val="4400"/>
              <a:buNone/>
              <a:defRPr sz="4400">
                <a:solidFill>
                  <a:schemeClr val="lt1"/>
                </a:solidFill>
              </a:defRPr>
            </a:lvl7pPr>
            <a:lvl8pPr lvl="7" rtl="0">
              <a:spcBef>
                <a:spcPts val="0"/>
              </a:spcBef>
              <a:spcAft>
                <a:spcPts val="0"/>
              </a:spcAft>
              <a:buClr>
                <a:schemeClr val="lt1"/>
              </a:buClr>
              <a:buSzPts val="4400"/>
              <a:buNone/>
              <a:defRPr sz="4400">
                <a:solidFill>
                  <a:schemeClr val="lt1"/>
                </a:solidFill>
              </a:defRPr>
            </a:lvl8pPr>
            <a:lvl9pPr lvl="8" rtl="0">
              <a:spcBef>
                <a:spcPts val="0"/>
              </a:spcBef>
              <a:spcAft>
                <a:spcPts val="0"/>
              </a:spcAft>
              <a:buClr>
                <a:schemeClr val="lt1"/>
              </a:buClr>
              <a:buSzPts val="4400"/>
              <a:buNone/>
              <a:defRPr sz="4400">
                <a:solidFill>
                  <a:schemeClr val="lt1"/>
                </a:solidFill>
              </a:defRPr>
            </a:lvl9pPr>
          </a:lstStyle>
          <a:p/>
        </p:txBody>
      </p:sp>
      <p:sp>
        <p:nvSpPr>
          <p:cNvPr id="5971" name="Google Shape;5971;p343"/>
          <p:cNvSpPr txBox="1"/>
          <p:nvPr>
            <p:ph idx="2" type="title"/>
          </p:nvPr>
        </p:nvSpPr>
        <p:spPr>
          <a:xfrm>
            <a:off x="269850" y="258171"/>
            <a:ext cx="3460200" cy="203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2"/>
              </a:buClr>
              <a:buSzPts val="1200"/>
              <a:buFont typeface="Roboto Mono"/>
              <a:buNone/>
              <a:defRPr sz="1200">
                <a:solidFill>
                  <a:schemeClr val="accent2"/>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72" name="Google Shape;5972;p343"/>
          <p:cNvSpPr txBox="1"/>
          <p:nvPr>
            <p:ph idx="3" type="title"/>
          </p:nvPr>
        </p:nvSpPr>
        <p:spPr>
          <a:xfrm>
            <a:off x="269850" y="2444349"/>
            <a:ext cx="3460200" cy="2034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None/>
              <a:defRPr>
                <a:solidFill>
                  <a:schemeClr val="lt2"/>
                </a:solidFill>
              </a:defRPr>
            </a:lvl1pPr>
            <a:lvl2pPr lvl="1" rtl="0">
              <a:spcBef>
                <a:spcPts val="100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Presentation-Title-01">
  <p:cSld name="TITLE_1_1_1_1_1_1_1">
    <p:bg>
      <p:bgPr>
        <a:blipFill>
          <a:blip r:embed="rId2">
            <a:alphaModFix/>
          </a:blip>
          <a:stretch>
            <a:fillRect/>
          </a:stretch>
        </a:blipFill>
      </p:bgPr>
    </p:bg>
    <p:spTree>
      <p:nvGrpSpPr>
        <p:cNvPr id="5973" name="Shape 5973"/>
        <p:cNvGrpSpPr/>
        <p:nvPr/>
      </p:nvGrpSpPr>
      <p:grpSpPr>
        <a:xfrm>
          <a:off x="0" y="0"/>
          <a:ext cx="0" cy="0"/>
          <a:chOff x="0" y="0"/>
          <a:chExt cx="0" cy="0"/>
        </a:xfrm>
      </p:grpSpPr>
      <p:pic>
        <p:nvPicPr>
          <p:cNvPr descr="Image" id="5974" name="Google Shape;5974;p344"/>
          <p:cNvPicPr preferRelativeResize="0"/>
          <p:nvPr/>
        </p:nvPicPr>
        <p:blipFill rotWithShape="1">
          <a:blip r:embed="rId3">
            <a:alphaModFix/>
          </a:blip>
          <a:srcRect b="0" l="0" r="0" t="0"/>
          <a:stretch/>
        </p:blipFill>
        <p:spPr>
          <a:xfrm>
            <a:off x="487136" y="494778"/>
            <a:ext cx="527371" cy="514350"/>
          </a:xfrm>
          <a:prstGeom prst="rect">
            <a:avLst/>
          </a:prstGeom>
          <a:noFill/>
          <a:ln>
            <a:noFill/>
          </a:ln>
        </p:spPr>
      </p:pic>
      <p:sp>
        <p:nvSpPr>
          <p:cNvPr id="5975" name="Google Shape;5975;p344"/>
          <p:cNvSpPr txBox="1"/>
          <p:nvPr>
            <p:ph type="title"/>
          </p:nvPr>
        </p:nvSpPr>
        <p:spPr>
          <a:xfrm>
            <a:off x="487116" y="1713584"/>
            <a:ext cx="6749700" cy="1584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6000"/>
              <a:buNone/>
              <a:defRPr b="1" sz="60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
        <p:nvSpPr>
          <p:cNvPr id="5976" name="Google Shape;5976;p344"/>
          <p:cNvSpPr txBox="1"/>
          <p:nvPr>
            <p:ph idx="1" type="subTitle"/>
          </p:nvPr>
        </p:nvSpPr>
        <p:spPr>
          <a:xfrm>
            <a:off x="487125" y="3730750"/>
            <a:ext cx="5589900" cy="514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1"/>
              </a:buClr>
              <a:buSzPts val="1400"/>
              <a:buFont typeface="Roboto Mono"/>
              <a:buNone/>
              <a:defRPr>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Large statement">
  <p:cSld name="Section title left_5">
    <p:bg>
      <p:bgPr>
        <a:gradFill>
          <a:gsLst>
            <a:gs pos="0">
              <a:schemeClr val="accent2"/>
            </a:gs>
            <a:gs pos="50000">
              <a:schemeClr val="accent5"/>
            </a:gs>
            <a:gs pos="100000">
              <a:schemeClr val="accent1"/>
            </a:gs>
          </a:gsLst>
          <a:lin ang="18900044" scaled="0"/>
        </a:gradFill>
      </p:bgPr>
    </p:bg>
    <p:spTree>
      <p:nvGrpSpPr>
        <p:cNvPr id="284" name="Shape 284"/>
        <p:cNvGrpSpPr/>
        <p:nvPr/>
      </p:nvGrpSpPr>
      <p:grpSpPr>
        <a:xfrm>
          <a:off x="0" y="0"/>
          <a:ext cx="0" cy="0"/>
          <a:chOff x="0" y="0"/>
          <a:chExt cx="0" cy="0"/>
        </a:xfrm>
      </p:grpSpPr>
      <p:sp>
        <p:nvSpPr>
          <p:cNvPr id="285" name="Google Shape;285;p35"/>
          <p:cNvSpPr txBox="1"/>
          <p:nvPr>
            <p:ph type="title"/>
          </p:nvPr>
        </p:nvSpPr>
        <p:spPr>
          <a:xfrm>
            <a:off x="457200" y="947700"/>
            <a:ext cx="7115100" cy="3248100"/>
          </a:xfrm>
          <a:prstGeom prst="rect">
            <a:avLst/>
          </a:prstGeom>
          <a:noFill/>
          <a:ln>
            <a:noFill/>
          </a:ln>
        </p:spPr>
        <p:txBody>
          <a:bodyPr anchorCtr="0" anchor="ctr" bIns="17150" lIns="34275" spcFirstLastPara="1" rIns="34275" wrap="square" tIns="17150">
            <a:noAutofit/>
          </a:bodyPr>
          <a:lstStyle>
            <a:lvl1pPr lvl="0" marR="0" rtl="0">
              <a:lnSpc>
                <a:spcPct val="10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Presentation-Title-01 1">
  <p:cSld name="TITLE_1_1_1_1_1_1_1_4">
    <p:bg>
      <p:bgPr>
        <a:blipFill>
          <a:blip r:embed="rId2">
            <a:alphaModFix/>
          </a:blip>
          <a:stretch>
            <a:fillRect/>
          </a:stretch>
        </a:blipFill>
      </p:bgPr>
    </p:bg>
    <p:spTree>
      <p:nvGrpSpPr>
        <p:cNvPr id="5977" name="Shape 5977"/>
        <p:cNvGrpSpPr/>
        <p:nvPr/>
      </p:nvGrpSpPr>
      <p:grpSpPr>
        <a:xfrm>
          <a:off x="0" y="0"/>
          <a:ext cx="0" cy="0"/>
          <a:chOff x="0" y="0"/>
          <a:chExt cx="0" cy="0"/>
        </a:xfrm>
      </p:grpSpPr>
      <p:pic>
        <p:nvPicPr>
          <p:cNvPr descr="Image" id="5978" name="Google Shape;5978;p345"/>
          <p:cNvPicPr preferRelativeResize="0"/>
          <p:nvPr/>
        </p:nvPicPr>
        <p:blipFill rotWithShape="1">
          <a:blip r:embed="rId3">
            <a:alphaModFix/>
          </a:blip>
          <a:srcRect b="0" l="0" r="0" t="0"/>
          <a:stretch/>
        </p:blipFill>
        <p:spPr>
          <a:xfrm>
            <a:off x="487136" y="494778"/>
            <a:ext cx="527371" cy="514350"/>
          </a:xfrm>
          <a:prstGeom prst="rect">
            <a:avLst/>
          </a:prstGeom>
          <a:noFill/>
          <a:ln>
            <a:noFill/>
          </a:ln>
        </p:spPr>
      </p:pic>
      <p:sp>
        <p:nvSpPr>
          <p:cNvPr id="5979" name="Google Shape;5979;p345"/>
          <p:cNvSpPr txBox="1"/>
          <p:nvPr>
            <p:ph type="title"/>
          </p:nvPr>
        </p:nvSpPr>
        <p:spPr>
          <a:xfrm>
            <a:off x="487116" y="1713584"/>
            <a:ext cx="6749700" cy="1584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6000"/>
              <a:buNone/>
              <a:defRPr b="1" sz="60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
        <p:nvSpPr>
          <p:cNvPr id="5980" name="Google Shape;5980;p345"/>
          <p:cNvSpPr txBox="1"/>
          <p:nvPr>
            <p:ph idx="1" type="subTitle"/>
          </p:nvPr>
        </p:nvSpPr>
        <p:spPr>
          <a:xfrm>
            <a:off x="487125" y="3730750"/>
            <a:ext cx="5589900" cy="514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1"/>
              </a:buClr>
              <a:buSzPts val="1400"/>
              <a:buFont typeface="Roboto Mono"/>
              <a:buNone/>
              <a:defRPr>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Presentation-Title-L&amp;D-01">
  <p:cSld name="TITLE_1_1_1_1_1_1_1_4_1">
    <p:bg>
      <p:bgPr>
        <a:blipFill>
          <a:blip r:embed="rId2">
            <a:alphaModFix/>
          </a:blip>
          <a:stretch>
            <a:fillRect/>
          </a:stretch>
        </a:blipFill>
      </p:bgPr>
    </p:bg>
    <p:spTree>
      <p:nvGrpSpPr>
        <p:cNvPr id="5981" name="Shape 5981"/>
        <p:cNvGrpSpPr/>
        <p:nvPr/>
      </p:nvGrpSpPr>
      <p:grpSpPr>
        <a:xfrm>
          <a:off x="0" y="0"/>
          <a:ext cx="0" cy="0"/>
          <a:chOff x="0" y="0"/>
          <a:chExt cx="0" cy="0"/>
        </a:xfrm>
      </p:grpSpPr>
      <p:sp>
        <p:nvSpPr>
          <p:cNvPr id="5982" name="Google Shape;5982;p346"/>
          <p:cNvSpPr txBox="1"/>
          <p:nvPr>
            <p:ph type="title"/>
          </p:nvPr>
        </p:nvSpPr>
        <p:spPr>
          <a:xfrm>
            <a:off x="487116" y="1713584"/>
            <a:ext cx="6749700" cy="1584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6000"/>
              <a:buNone/>
              <a:defRPr b="1" sz="60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
        <p:nvSpPr>
          <p:cNvPr id="5983" name="Google Shape;5983;p346"/>
          <p:cNvSpPr txBox="1"/>
          <p:nvPr>
            <p:ph idx="1" type="subTitle"/>
          </p:nvPr>
        </p:nvSpPr>
        <p:spPr>
          <a:xfrm>
            <a:off x="487125" y="3730750"/>
            <a:ext cx="5589900" cy="514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1"/>
              </a:buClr>
              <a:buSzPts val="1400"/>
              <a:buFont typeface="Roboto Mono"/>
              <a:buNone/>
              <a:defRPr>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984" name="Google Shape;5984;p346"/>
          <p:cNvGrpSpPr/>
          <p:nvPr/>
        </p:nvGrpSpPr>
        <p:grpSpPr>
          <a:xfrm>
            <a:off x="487127" y="570950"/>
            <a:ext cx="3265589" cy="294394"/>
            <a:chOff x="238125" y="2520250"/>
            <a:chExt cx="7119225" cy="641800"/>
          </a:xfrm>
        </p:grpSpPr>
        <p:sp>
          <p:nvSpPr>
            <p:cNvPr id="5985" name="Google Shape;5985;p346"/>
            <p:cNvSpPr/>
            <p:nvPr/>
          </p:nvSpPr>
          <p:spPr>
            <a:xfrm>
              <a:off x="1067975" y="2630600"/>
              <a:ext cx="261650" cy="427225"/>
            </a:xfrm>
            <a:custGeom>
              <a:rect b="b" l="l" r="r" t="t"/>
              <a:pathLst>
                <a:path extrusionOk="0" h="17089" w="10466">
                  <a:moveTo>
                    <a:pt x="0" y="1"/>
                  </a:moveTo>
                  <a:lnTo>
                    <a:pt x="0" y="17088"/>
                  </a:lnTo>
                  <a:lnTo>
                    <a:pt x="10466" y="17088"/>
                  </a:lnTo>
                  <a:lnTo>
                    <a:pt x="10466" y="14308"/>
                  </a:lnTo>
                  <a:lnTo>
                    <a:pt x="3026" y="14308"/>
                  </a:lnTo>
                  <a:lnTo>
                    <a:pt x="302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346"/>
            <p:cNvSpPr/>
            <p:nvPr/>
          </p:nvSpPr>
          <p:spPr>
            <a:xfrm>
              <a:off x="1337775" y="2740975"/>
              <a:ext cx="292325" cy="320925"/>
            </a:xfrm>
            <a:custGeom>
              <a:rect b="b" l="l" r="r" t="t"/>
              <a:pathLst>
                <a:path extrusionOk="0" h="12837" w="11693">
                  <a:moveTo>
                    <a:pt x="5887" y="2208"/>
                  </a:moveTo>
                  <a:cubicBezTo>
                    <a:pt x="7686" y="2208"/>
                    <a:pt x="8749" y="3271"/>
                    <a:pt x="8749" y="5070"/>
                  </a:cubicBezTo>
                  <a:lnTo>
                    <a:pt x="2862" y="5070"/>
                  </a:lnTo>
                  <a:cubicBezTo>
                    <a:pt x="2944" y="3353"/>
                    <a:pt x="4170" y="2208"/>
                    <a:pt x="5887" y="2208"/>
                  </a:cubicBezTo>
                  <a:close/>
                  <a:moveTo>
                    <a:pt x="5969" y="1"/>
                  </a:moveTo>
                  <a:cubicBezTo>
                    <a:pt x="2372" y="1"/>
                    <a:pt x="1" y="2535"/>
                    <a:pt x="1" y="6460"/>
                  </a:cubicBezTo>
                  <a:cubicBezTo>
                    <a:pt x="1" y="10302"/>
                    <a:pt x="2372" y="12837"/>
                    <a:pt x="6051" y="12837"/>
                  </a:cubicBezTo>
                  <a:cubicBezTo>
                    <a:pt x="9076" y="12837"/>
                    <a:pt x="11284" y="11202"/>
                    <a:pt x="11692" y="8831"/>
                  </a:cubicBezTo>
                  <a:lnTo>
                    <a:pt x="8831" y="8831"/>
                  </a:lnTo>
                  <a:cubicBezTo>
                    <a:pt x="8585" y="9812"/>
                    <a:pt x="7523" y="10629"/>
                    <a:pt x="5969" y="10629"/>
                  </a:cubicBezTo>
                  <a:cubicBezTo>
                    <a:pt x="4089" y="10629"/>
                    <a:pt x="2862" y="9321"/>
                    <a:pt x="2862" y="7114"/>
                  </a:cubicBezTo>
                  <a:lnTo>
                    <a:pt x="11529" y="7114"/>
                  </a:lnTo>
                  <a:cubicBezTo>
                    <a:pt x="11611" y="6705"/>
                    <a:pt x="11692" y="6051"/>
                    <a:pt x="11692" y="5642"/>
                  </a:cubicBezTo>
                  <a:cubicBezTo>
                    <a:pt x="11692" y="2208"/>
                    <a:pt x="9485" y="1"/>
                    <a:pt x="59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7" name="Google Shape;5987;p346"/>
            <p:cNvSpPr/>
            <p:nvPr/>
          </p:nvSpPr>
          <p:spPr>
            <a:xfrm>
              <a:off x="1650500" y="2740975"/>
              <a:ext cx="308675" cy="320925"/>
            </a:xfrm>
            <a:custGeom>
              <a:rect b="b" l="l" r="r" t="t"/>
              <a:pathLst>
                <a:path extrusionOk="0" h="12837" w="12347">
                  <a:moveTo>
                    <a:pt x="6133" y="2454"/>
                  </a:moveTo>
                  <a:cubicBezTo>
                    <a:pt x="8095" y="2454"/>
                    <a:pt x="9485" y="3925"/>
                    <a:pt x="9485" y="5887"/>
                  </a:cubicBezTo>
                  <a:lnTo>
                    <a:pt x="9485" y="7032"/>
                  </a:lnTo>
                  <a:cubicBezTo>
                    <a:pt x="9485" y="8994"/>
                    <a:pt x="8095" y="10466"/>
                    <a:pt x="6133" y="10466"/>
                  </a:cubicBezTo>
                  <a:cubicBezTo>
                    <a:pt x="4252" y="10466"/>
                    <a:pt x="2944" y="9076"/>
                    <a:pt x="2944" y="6378"/>
                  </a:cubicBezTo>
                  <a:cubicBezTo>
                    <a:pt x="2944" y="3680"/>
                    <a:pt x="4334" y="2454"/>
                    <a:pt x="6133" y="2454"/>
                  </a:cubicBezTo>
                  <a:close/>
                  <a:moveTo>
                    <a:pt x="5152" y="1"/>
                  </a:moveTo>
                  <a:cubicBezTo>
                    <a:pt x="1963" y="1"/>
                    <a:pt x="1" y="2535"/>
                    <a:pt x="1" y="6460"/>
                  </a:cubicBezTo>
                  <a:cubicBezTo>
                    <a:pt x="1" y="10466"/>
                    <a:pt x="2045" y="12837"/>
                    <a:pt x="5070" y="12837"/>
                  </a:cubicBezTo>
                  <a:cubicBezTo>
                    <a:pt x="7196" y="12837"/>
                    <a:pt x="8667" y="11856"/>
                    <a:pt x="9322" y="10384"/>
                  </a:cubicBezTo>
                  <a:lnTo>
                    <a:pt x="9485" y="10384"/>
                  </a:lnTo>
                  <a:lnTo>
                    <a:pt x="9485" y="12673"/>
                  </a:lnTo>
                  <a:lnTo>
                    <a:pt x="12347" y="12673"/>
                  </a:lnTo>
                  <a:lnTo>
                    <a:pt x="12347" y="246"/>
                  </a:lnTo>
                  <a:lnTo>
                    <a:pt x="9812" y="246"/>
                  </a:lnTo>
                  <a:lnTo>
                    <a:pt x="9485" y="2454"/>
                  </a:lnTo>
                  <a:lnTo>
                    <a:pt x="9322" y="2454"/>
                  </a:lnTo>
                  <a:cubicBezTo>
                    <a:pt x="8667" y="982"/>
                    <a:pt x="7032" y="1"/>
                    <a:pt x="5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8" name="Google Shape;5988;p346"/>
            <p:cNvSpPr/>
            <p:nvPr/>
          </p:nvSpPr>
          <p:spPr>
            <a:xfrm>
              <a:off x="2016375" y="2740975"/>
              <a:ext cx="173775" cy="316850"/>
            </a:xfrm>
            <a:custGeom>
              <a:rect b="b" l="l" r="r" t="t"/>
              <a:pathLst>
                <a:path extrusionOk="0" h="12674" w="6951">
                  <a:moveTo>
                    <a:pt x="6950" y="1"/>
                  </a:moveTo>
                  <a:cubicBezTo>
                    <a:pt x="5070" y="1"/>
                    <a:pt x="3680" y="818"/>
                    <a:pt x="3026" y="2617"/>
                  </a:cubicBezTo>
                  <a:lnTo>
                    <a:pt x="2862" y="2617"/>
                  </a:lnTo>
                  <a:lnTo>
                    <a:pt x="2535" y="246"/>
                  </a:lnTo>
                  <a:lnTo>
                    <a:pt x="1" y="246"/>
                  </a:lnTo>
                  <a:lnTo>
                    <a:pt x="1" y="12673"/>
                  </a:lnTo>
                  <a:lnTo>
                    <a:pt x="2862" y="12673"/>
                  </a:lnTo>
                  <a:lnTo>
                    <a:pt x="2862" y="7114"/>
                  </a:lnTo>
                  <a:cubicBezTo>
                    <a:pt x="2862" y="4252"/>
                    <a:pt x="4171" y="2535"/>
                    <a:pt x="6950" y="2535"/>
                  </a:cubicBezTo>
                  <a:lnTo>
                    <a:pt x="695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346"/>
            <p:cNvSpPr/>
            <p:nvPr/>
          </p:nvSpPr>
          <p:spPr>
            <a:xfrm>
              <a:off x="2208525" y="2740975"/>
              <a:ext cx="288225" cy="316850"/>
            </a:xfrm>
            <a:custGeom>
              <a:rect b="b" l="l" r="r" t="t"/>
              <a:pathLst>
                <a:path extrusionOk="0" h="12674" w="11529">
                  <a:moveTo>
                    <a:pt x="7195" y="1"/>
                  </a:moveTo>
                  <a:cubicBezTo>
                    <a:pt x="5396" y="1"/>
                    <a:pt x="3843" y="900"/>
                    <a:pt x="3107" y="2535"/>
                  </a:cubicBezTo>
                  <a:lnTo>
                    <a:pt x="2944" y="2535"/>
                  </a:lnTo>
                  <a:lnTo>
                    <a:pt x="2535" y="246"/>
                  </a:lnTo>
                  <a:lnTo>
                    <a:pt x="0" y="246"/>
                  </a:lnTo>
                  <a:lnTo>
                    <a:pt x="0" y="12673"/>
                  </a:lnTo>
                  <a:lnTo>
                    <a:pt x="2944" y="12673"/>
                  </a:lnTo>
                  <a:lnTo>
                    <a:pt x="2944" y="6133"/>
                  </a:lnTo>
                  <a:cubicBezTo>
                    <a:pt x="2944" y="3925"/>
                    <a:pt x="4088" y="2454"/>
                    <a:pt x="6051" y="2454"/>
                  </a:cubicBezTo>
                  <a:cubicBezTo>
                    <a:pt x="7686" y="2454"/>
                    <a:pt x="8585" y="3353"/>
                    <a:pt x="8585" y="5397"/>
                  </a:cubicBezTo>
                  <a:lnTo>
                    <a:pt x="8585" y="12673"/>
                  </a:lnTo>
                  <a:lnTo>
                    <a:pt x="11528" y="12673"/>
                  </a:lnTo>
                  <a:lnTo>
                    <a:pt x="11528" y="5152"/>
                  </a:lnTo>
                  <a:cubicBezTo>
                    <a:pt x="11528" y="2045"/>
                    <a:pt x="10057" y="1"/>
                    <a:pt x="71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346"/>
            <p:cNvSpPr/>
            <p:nvPr/>
          </p:nvSpPr>
          <p:spPr>
            <a:xfrm>
              <a:off x="2547825" y="2628575"/>
              <a:ext cx="71550" cy="429250"/>
            </a:xfrm>
            <a:custGeom>
              <a:rect b="b" l="l" r="r" t="t"/>
              <a:pathLst>
                <a:path extrusionOk="0" h="17170" w="2862">
                  <a:moveTo>
                    <a:pt x="0" y="0"/>
                  </a:moveTo>
                  <a:lnTo>
                    <a:pt x="0" y="3107"/>
                  </a:lnTo>
                  <a:lnTo>
                    <a:pt x="2862" y="3107"/>
                  </a:lnTo>
                  <a:lnTo>
                    <a:pt x="2862" y="0"/>
                  </a:lnTo>
                  <a:close/>
                  <a:moveTo>
                    <a:pt x="0" y="4742"/>
                  </a:moveTo>
                  <a:lnTo>
                    <a:pt x="0" y="17169"/>
                  </a:lnTo>
                  <a:lnTo>
                    <a:pt x="2862" y="17169"/>
                  </a:lnTo>
                  <a:lnTo>
                    <a:pt x="2862" y="4742"/>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346"/>
            <p:cNvSpPr/>
            <p:nvPr/>
          </p:nvSpPr>
          <p:spPr>
            <a:xfrm>
              <a:off x="2676600" y="2740975"/>
              <a:ext cx="286175" cy="316850"/>
            </a:xfrm>
            <a:custGeom>
              <a:rect b="b" l="l" r="r" t="t"/>
              <a:pathLst>
                <a:path extrusionOk="0" h="12674" w="11447">
                  <a:moveTo>
                    <a:pt x="7195" y="1"/>
                  </a:moveTo>
                  <a:cubicBezTo>
                    <a:pt x="5315" y="1"/>
                    <a:pt x="3843" y="900"/>
                    <a:pt x="3107" y="2535"/>
                  </a:cubicBezTo>
                  <a:lnTo>
                    <a:pt x="2862" y="2535"/>
                  </a:lnTo>
                  <a:lnTo>
                    <a:pt x="2535" y="246"/>
                  </a:lnTo>
                  <a:lnTo>
                    <a:pt x="0" y="246"/>
                  </a:lnTo>
                  <a:lnTo>
                    <a:pt x="0" y="12673"/>
                  </a:lnTo>
                  <a:lnTo>
                    <a:pt x="2862" y="12673"/>
                  </a:lnTo>
                  <a:lnTo>
                    <a:pt x="2862" y="6133"/>
                  </a:lnTo>
                  <a:cubicBezTo>
                    <a:pt x="2862" y="3925"/>
                    <a:pt x="4088" y="2454"/>
                    <a:pt x="5969" y="2454"/>
                  </a:cubicBezTo>
                  <a:cubicBezTo>
                    <a:pt x="7604" y="2454"/>
                    <a:pt x="8585" y="3353"/>
                    <a:pt x="8585" y="5397"/>
                  </a:cubicBezTo>
                  <a:lnTo>
                    <a:pt x="8585" y="12673"/>
                  </a:lnTo>
                  <a:lnTo>
                    <a:pt x="11447" y="12673"/>
                  </a:lnTo>
                  <a:lnTo>
                    <a:pt x="11447" y="5152"/>
                  </a:lnTo>
                  <a:cubicBezTo>
                    <a:pt x="11447" y="2045"/>
                    <a:pt x="10057" y="1"/>
                    <a:pt x="71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346"/>
            <p:cNvSpPr/>
            <p:nvPr/>
          </p:nvSpPr>
          <p:spPr>
            <a:xfrm>
              <a:off x="2993425" y="2740975"/>
              <a:ext cx="306600" cy="419050"/>
            </a:xfrm>
            <a:custGeom>
              <a:rect b="b" l="l" r="r" t="t"/>
              <a:pathLst>
                <a:path extrusionOk="0" h="16762" w="12264">
                  <a:moveTo>
                    <a:pt x="6132" y="2454"/>
                  </a:moveTo>
                  <a:cubicBezTo>
                    <a:pt x="7931" y="2454"/>
                    <a:pt x="9321" y="3843"/>
                    <a:pt x="9321" y="5724"/>
                  </a:cubicBezTo>
                  <a:lnTo>
                    <a:pt x="9321" y="6623"/>
                  </a:lnTo>
                  <a:cubicBezTo>
                    <a:pt x="9321" y="8422"/>
                    <a:pt x="8012" y="9812"/>
                    <a:pt x="6132" y="9812"/>
                  </a:cubicBezTo>
                  <a:cubicBezTo>
                    <a:pt x="4415" y="9812"/>
                    <a:pt x="3025" y="8585"/>
                    <a:pt x="3025" y="6133"/>
                  </a:cubicBezTo>
                  <a:cubicBezTo>
                    <a:pt x="3025" y="3762"/>
                    <a:pt x="4415" y="2454"/>
                    <a:pt x="6132" y="2454"/>
                  </a:cubicBezTo>
                  <a:close/>
                  <a:moveTo>
                    <a:pt x="5233" y="1"/>
                  </a:moveTo>
                  <a:cubicBezTo>
                    <a:pt x="2044" y="1"/>
                    <a:pt x="0" y="2535"/>
                    <a:pt x="0" y="6051"/>
                  </a:cubicBezTo>
                  <a:cubicBezTo>
                    <a:pt x="0" y="9730"/>
                    <a:pt x="2126" y="12183"/>
                    <a:pt x="5151" y="12183"/>
                  </a:cubicBezTo>
                  <a:cubicBezTo>
                    <a:pt x="7031" y="12183"/>
                    <a:pt x="8503" y="11202"/>
                    <a:pt x="9157" y="9812"/>
                  </a:cubicBezTo>
                  <a:lnTo>
                    <a:pt x="9321" y="9812"/>
                  </a:lnTo>
                  <a:lnTo>
                    <a:pt x="9321" y="11937"/>
                  </a:lnTo>
                  <a:cubicBezTo>
                    <a:pt x="9321" y="13573"/>
                    <a:pt x="8258" y="14635"/>
                    <a:pt x="6214" y="14635"/>
                  </a:cubicBezTo>
                  <a:cubicBezTo>
                    <a:pt x="4579" y="14635"/>
                    <a:pt x="3516" y="14063"/>
                    <a:pt x="3434" y="13000"/>
                  </a:cubicBezTo>
                  <a:lnTo>
                    <a:pt x="572" y="13000"/>
                  </a:lnTo>
                  <a:cubicBezTo>
                    <a:pt x="736" y="15208"/>
                    <a:pt x="2862" y="16761"/>
                    <a:pt x="6214" y="16761"/>
                  </a:cubicBezTo>
                  <a:cubicBezTo>
                    <a:pt x="9811" y="16761"/>
                    <a:pt x="12264" y="14881"/>
                    <a:pt x="12264" y="11610"/>
                  </a:cubicBezTo>
                  <a:lnTo>
                    <a:pt x="12264" y="246"/>
                  </a:lnTo>
                  <a:lnTo>
                    <a:pt x="9729" y="246"/>
                  </a:lnTo>
                  <a:lnTo>
                    <a:pt x="9484" y="2454"/>
                  </a:lnTo>
                  <a:lnTo>
                    <a:pt x="9321" y="2454"/>
                  </a:lnTo>
                  <a:cubicBezTo>
                    <a:pt x="8667" y="818"/>
                    <a:pt x="7113" y="1"/>
                    <a:pt x="5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346"/>
            <p:cNvSpPr/>
            <p:nvPr/>
          </p:nvSpPr>
          <p:spPr>
            <a:xfrm>
              <a:off x="3445125" y="2624475"/>
              <a:ext cx="388400" cy="437425"/>
            </a:xfrm>
            <a:custGeom>
              <a:rect b="b" l="l" r="r" t="t"/>
              <a:pathLst>
                <a:path extrusionOk="0" h="17497" w="15536">
                  <a:moveTo>
                    <a:pt x="5888" y="2208"/>
                  </a:moveTo>
                  <a:cubicBezTo>
                    <a:pt x="6950" y="2208"/>
                    <a:pt x="7686" y="2862"/>
                    <a:pt x="7686" y="3843"/>
                  </a:cubicBezTo>
                  <a:cubicBezTo>
                    <a:pt x="7686" y="4661"/>
                    <a:pt x="7278" y="5478"/>
                    <a:pt x="5806" y="6705"/>
                  </a:cubicBezTo>
                  <a:lnTo>
                    <a:pt x="5642" y="6705"/>
                  </a:lnTo>
                  <a:cubicBezTo>
                    <a:pt x="4416" y="5560"/>
                    <a:pt x="4007" y="4743"/>
                    <a:pt x="4007" y="3925"/>
                  </a:cubicBezTo>
                  <a:cubicBezTo>
                    <a:pt x="4007" y="2862"/>
                    <a:pt x="4743" y="2208"/>
                    <a:pt x="5888" y="2208"/>
                  </a:cubicBezTo>
                  <a:close/>
                  <a:moveTo>
                    <a:pt x="5152" y="9812"/>
                  </a:moveTo>
                  <a:lnTo>
                    <a:pt x="8913" y="13981"/>
                  </a:lnTo>
                  <a:cubicBezTo>
                    <a:pt x="8259" y="14635"/>
                    <a:pt x="7114" y="15126"/>
                    <a:pt x="5806" y="15126"/>
                  </a:cubicBezTo>
                  <a:cubicBezTo>
                    <a:pt x="4089" y="15126"/>
                    <a:pt x="2944" y="14226"/>
                    <a:pt x="2944" y="12673"/>
                  </a:cubicBezTo>
                  <a:cubicBezTo>
                    <a:pt x="2944" y="11692"/>
                    <a:pt x="3435" y="10711"/>
                    <a:pt x="5152" y="9812"/>
                  </a:cubicBezTo>
                  <a:close/>
                  <a:moveTo>
                    <a:pt x="5888" y="1"/>
                  </a:moveTo>
                  <a:cubicBezTo>
                    <a:pt x="3026" y="1"/>
                    <a:pt x="1227" y="1636"/>
                    <a:pt x="1227" y="4007"/>
                  </a:cubicBezTo>
                  <a:cubicBezTo>
                    <a:pt x="1227" y="5397"/>
                    <a:pt x="1800" y="6378"/>
                    <a:pt x="3517" y="8013"/>
                  </a:cubicBezTo>
                  <a:lnTo>
                    <a:pt x="3517" y="8176"/>
                  </a:lnTo>
                  <a:cubicBezTo>
                    <a:pt x="1146" y="9566"/>
                    <a:pt x="1" y="11038"/>
                    <a:pt x="1" y="13082"/>
                  </a:cubicBezTo>
                  <a:cubicBezTo>
                    <a:pt x="1" y="15943"/>
                    <a:pt x="2290" y="17497"/>
                    <a:pt x="5479" y="17497"/>
                  </a:cubicBezTo>
                  <a:cubicBezTo>
                    <a:pt x="7359" y="17497"/>
                    <a:pt x="9322" y="16924"/>
                    <a:pt x="10548" y="15780"/>
                  </a:cubicBezTo>
                  <a:lnTo>
                    <a:pt x="11938" y="17333"/>
                  </a:lnTo>
                  <a:lnTo>
                    <a:pt x="15535" y="17333"/>
                  </a:lnTo>
                  <a:lnTo>
                    <a:pt x="12428" y="13899"/>
                  </a:lnTo>
                  <a:cubicBezTo>
                    <a:pt x="13246" y="12591"/>
                    <a:pt x="14064" y="10711"/>
                    <a:pt x="14391" y="9076"/>
                  </a:cubicBezTo>
                  <a:lnTo>
                    <a:pt x="11856" y="8422"/>
                  </a:lnTo>
                  <a:cubicBezTo>
                    <a:pt x="11611" y="9566"/>
                    <a:pt x="11284" y="10793"/>
                    <a:pt x="10711" y="12019"/>
                  </a:cubicBezTo>
                  <a:lnTo>
                    <a:pt x="7359" y="8422"/>
                  </a:lnTo>
                  <a:lnTo>
                    <a:pt x="7359" y="8258"/>
                  </a:lnTo>
                  <a:cubicBezTo>
                    <a:pt x="9567" y="6705"/>
                    <a:pt x="10466" y="5478"/>
                    <a:pt x="10466" y="3843"/>
                  </a:cubicBezTo>
                  <a:cubicBezTo>
                    <a:pt x="10466" y="1554"/>
                    <a:pt x="8667" y="1"/>
                    <a:pt x="58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4" name="Google Shape;5994;p346"/>
            <p:cNvSpPr/>
            <p:nvPr/>
          </p:nvSpPr>
          <p:spPr>
            <a:xfrm>
              <a:off x="3972475" y="2630600"/>
              <a:ext cx="365900" cy="427225"/>
            </a:xfrm>
            <a:custGeom>
              <a:rect b="b" l="l" r="r" t="t"/>
              <a:pathLst>
                <a:path extrusionOk="0" h="17089" w="14636">
                  <a:moveTo>
                    <a:pt x="6460" y="2699"/>
                  </a:moveTo>
                  <a:cubicBezTo>
                    <a:pt x="9403" y="2699"/>
                    <a:pt x="11365" y="4416"/>
                    <a:pt x="11365" y="8504"/>
                  </a:cubicBezTo>
                  <a:cubicBezTo>
                    <a:pt x="11365" y="12510"/>
                    <a:pt x="9485" y="14390"/>
                    <a:pt x="6460" y="14390"/>
                  </a:cubicBezTo>
                  <a:lnTo>
                    <a:pt x="3026" y="14390"/>
                  </a:lnTo>
                  <a:lnTo>
                    <a:pt x="3026" y="2699"/>
                  </a:lnTo>
                  <a:close/>
                  <a:moveTo>
                    <a:pt x="1" y="1"/>
                  </a:moveTo>
                  <a:lnTo>
                    <a:pt x="1" y="17088"/>
                  </a:lnTo>
                  <a:lnTo>
                    <a:pt x="6869" y="17088"/>
                  </a:lnTo>
                  <a:cubicBezTo>
                    <a:pt x="11856" y="17088"/>
                    <a:pt x="14636" y="13573"/>
                    <a:pt x="14636" y="8504"/>
                  </a:cubicBezTo>
                  <a:cubicBezTo>
                    <a:pt x="14636" y="3435"/>
                    <a:pt x="11856" y="1"/>
                    <a:pt x="68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346"/>
            <p:cNvSpPr/>
            <p:nvPr/>
          </p:nvSpPr>
          <p:spPr>
            <a:xfrm>
              <a:off x="4356750" y="2740975"/>
              <a:ext cx="294375" cy="320925"/>
            </a:xfrm>
            <a:custGeom>
              <a:rect b="b" l="l" r="r" t="t"/>
              <a:pathLst>
                <a:path extrusionOk="0" h="12837" w="11775">
                  <a:moveTo>
                    <a:pt x="5887" y="2208"/>
                  </a:moveTo>
                  <a:cubicBezTo>
                    <a:pt x="7686" y="2208"/>
                    <a:pt x="8749" y="3271"/>
                    <a:pt x="8749" y="5070"/>
                  </a:cubicBezTo>
                  <a:lnTo>
                    <a:pt x="2944" y="5070"/>
                  </a:lnTo>
                  <a:cubicBezTo>
                    <a:pt x="3026" y="3353"/>
                    <a:pt x="4170" y="2208"/>
                    <a:pt x="5887" y="2208"/>
                  </a:cubicBezTo>
                  <a:close/>
                  <a:moveTo>
                    <a:pt x="5969" y="1"/>
                  </a:moveTo>
                  <a:cubicBezTo>
                    <a:pt x="2372" y="1"/>
                    <a:pt x="1" y="2535"/>
                    <a:pt x="1" y="6460"/>
                  </a:cubicBezTo>
                  <a:cubicBezTo>
                    <a:pt x="1" y="10302"/>
                    <a:pt x="2454" y="12837"/>
                    <a:pt x="6051" y="12837"/>
                  </a:cubicBezTo>
                  <a:cubicBezTo>
                    <a:pt x="9076" y="12837"/>
                    <a:pt x="11365" y="11202"/>
                    <a:pt x="11774" y="8831"/>
                  </a:cubicBezTo>
                  <a:lnTo>
                    <a:pt x="8913" y="8831"/>
                  </a:lnTo>
                  <a:cubicBezTo>
                    <a:pt x="8585" y="9812"/>
                    <a:pt x="7523" y="10629"/>
                    <a:pt x="6051" y="10629"/>
                  </a:cubicBezTo>
                  <a:cubicBezTo>
                    <a:pt x="4089" y="10629"/>
                    <a:pt x="2862" y="9321"/>
                    <a:pt x="2862" y="7114"/>
                  </a:cubicBezTo>
                  <a:lnTo>
                    <a:pt x="11529" y="7114"/>
                  </a:lnTo>
                  <a:cubicBezTo>
                    <a:pt x="11611" y="6705"/>
                    <a:pt x="11692" y="6051"/>
                    <a:pt x="11692" y="5642"/>
                  </a:cubicBezTo>
                  <a:cubicBezTo>
                    <a:pt x="11692" y="2208"/>
                    <a:pt x="9567" y="1"/>
                    <a:pt x="59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6" name="Google Shape;5996;p346"/>
            <p:cNvSpPr/>
            <p:nvPr/>
          </p:nvSpPr>
          <p:spPr>
            <a:xfrm>
              <a:off x="4636775" y="2747125"/>
              <a:ext cx="304575" cy="310700"/>
            </a:xfrm>
            <a:custGeom>
              <a:rect b="b" l="l" r="r" t="t"/>
              <a:pathLst>
                <a:path extrusionOk="0" h="12428" w="12183">
                  <a:moveTo>
                    <a:pt x="1" y="0"/>
                  </a:moveTo>
                  <a:lnTo>
                    <a:pt x="4334" y="12427"/>
                  </a:lnTo>
                  <a:lnTo>
                    <a:pt x="7931" y="12427"/>
                  </a:lnTo>
                  <a:lnTo>
                    <a:pt x="12183" y="0"/>
                  </a:lnTo>
                  <a:lnTo>
                    <a:pt x="9076" y="0"/>
                  </a:lnTo>
                  <a:lnTo>
                    <a:pt x="7277" y="5723"/>
                  </a:lnTo>
                  <a:lnTo>
                    <a:pt x="6215" y="9729"/>
                  </a:lnTo>
                  <a:lnTo>
                    <a:pt x="6051" y="9729"/>
                  </a:lnTo>
                  <a:lnTo>
                    <a:pt x="4906" y="5723"/>
                  </a:lnTo>
                  <a:lnTo>
                    <a:pt x="318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7" name="Google Shape;5997;p346"/>
            <p:cNvSpPr/>
            <p:nvPr/>
          </p:nvSpPr>
          <p:spPr>
            <a:xfrm>
              <a:off x="4929075" y="2740975"/>
              <a:ext cx="292325" cy="320925"/>
            </a:xfrm>
            <a:custGeom>
              <a:rect b="b" l="l" r="r" t="t"/>
              <a:pathLst>
                <a:path extrusionOk="0" h="12837" w="11693">
                  <a:moveTo>
                    <a:pt x="5887" y="2208"/>
                  </a:moveTo>
                  <a:cubicBezTo>
                    <a:pt x="7686" y="2208"/>
                    <a:pt x="8749" y="3271"/>
                    <a:pt x="8749" y="5070"/>
                  </a:cubicBezTo>
                  <a:lnTo>
                    <a:pt x="2862" y="5070"/>
                  </a:lnTo>
                  <a:cubicBezTo>
                    <a:pt x="2944" y="3353"/>
                    <a:pt x="4170" y="2208"/>
                    <a:pt x="5887" y="2208"/>
                  </a:cubicBezTo>
                  <a:close/>
                  <a:moveTo>
                    <a:pt x="5969" y="1"/>
                  </a:moveTo>
                  <a:cubicBezTo>
                    <a:pt x="2371" y="1"/>
                    <a:pt x="0" y="2535"/>
                    <a:pt x="0" y="6460"/>
                  </a:cubicBezTo>
                  <a:cubicBezTo>
                    <a:pt x="0" y="10302"/>
                    <a:pt x="2371" y="12837"/>
                    <a:pt x="5969" y="12837"/>
                  </a:cubicBezTo>
                  <a:cubicBezTo>
                    <a:pt x="8994" y="12837"/>
                    <a:pt x="11283" y="11202"/>
                    <a:pt x="11692" y="8831"/>
                  </a:cubicBezTo>
                  <a:lnTo>
                    <a:pt x="8830" y="8831"/>
                  </a:lnTo>
                  <a:cubicBezTo>
                    <a:pt x="8585" y="9812"/>
                    <a:pt x="7522" y="10629"/>
                    <a:pt x="5969" y="10629"/>
                  </a:cubicBezTo>
                  <a:cubicBezTo>
                    <a:pt x="4088" y="10629"/>
                    <a:pt x="2862" y="9321"/>
                    <a:pt x="2862" y="7114"/>
                  </a:cubicBezTo>
                  <a:lnTo>
                    <a:pt x="11529" y="7114"/>
                  </a:lnTo>
                  <a:cubicBezTo>
                    <a:pt x="11610" y="6705"/>
                    <a:pt x="11692" y="6051"/>
                    <a:pt x="11692" y="5642"/>
                  </a:cubicBezTo>
                  <a:cubicBezTo>
                    <a:pt x="11692" y="2208"/>
                    <a:pt x="9485" y="1"/>
                    <a:pt x="59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346"/>
            <p:cNvSpPr/>
            <p:nvPr/>
          </p:nvSpPr>
          <p:spPr>
            <a:xfrm>
              <a:off x="5256100" y="2624475"/>
              <a:ext cx="73625" cy="433350"/>
            </a:xfrm>
            <a:custGeom>
              <a:rect b="b" l="l" r="r" t="t"/>
              <a:pathLst>
                <a:path extrusionOk="0" h="17334" w="2945">
                  <a:moveTo>
                    <a:pt x="1" y="1"/>
                  </a:moveTo>
                  <a:lnTo>
                    <a:pt x="1" y="17333"/>
                  </a:lnTo>
                  <a:lnTo>
                    <a:pt x="2944" y="17333"/>
                  </a:lnTo>
                  <a:lnTo>
                    <a:pt x="29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9" name="Google Shape;5999;p346"/>
            <p:cNvSpPr/>
            <p:nvPr/>
          </p:nvSpPr>
          <p:spPr>
            <a:xfrm>
              <a:off x="5360350" y="2740975"/>
              <a:ext cx="304575" cy="320925"/>
            </a:xfrm>
            <a:custGeom>
              <a:rect b="b" l="l" r="r" t="t"/>
              <a:pathLst>
                <a:path extrusionOk="0" h="12837" w="12183">
                  <a:moveTo>
                    <a:pt x="6051" y="2454"/>
                  </a:moveTo>
                  <a:cubicBezTo>
                    <a:pt x="8095" y="2454"/>
                    <a:pt x="9240" y="4007"/>
                    <a:pt x="9240" y="6378"/>
                  </a:cubicBezTo>
                  <a:cubicBezTo>
                    <a:pt x="9240" y="8831"/>
                    <a:pt x="8013" y="10384"/>
                    <a:pt x="6051" y="10384"/>
                  </a:cubicBezTo>
                  <a:cubicBezTo>
                    <a:pt x="4089" y="10384"/>
                    <a:pt x="2944" y="8831"/>
                    <a:pt x="2944" y="6460"/>
                  </a:cubicBezTo>
                  <a:cubicBezTo>
                    <a:pt x="2944" y="4007"/>
                    <a:pt x="4170" y="2454"/>
                    <a:pt x="6051" y="2454"/>
                  </a:cubicBezTo>
                  <a:close/>
                  <a:moveTo>
                    <a:pt x="6133" y="1"/>
                  </a:moveTo>
                  <a:cubicBezTo>
                    <a:pt x="2453" y="1"/>
                    <a:pt x="1" y="2617"/>
                    <a:pt x="1" y="6460"/>
                  </a:cubicBezTo>
                  <a:cubicBezTo>
                    <a:pt x="1" y="10221"/>
                    <a:pt x="2453" y="12837"/>
                    <a:pt x="6133" y="12837"/>
                  </a:cubicBezTo>
                  <a:cubicBezTo>
                    <a:pt x="9730" y="12837"/>
                    <a:pt x="12183" y="10221"/>
                    <a:pt x="12183" y="6460"/>
                  </a:cubicBezTo>
                  <a:cubicBezTo>
                    <a:pt x="12183" y="2617"/>
                    <a:pt x="9730" y="1"/>
                    <a:pt x="61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0" name="Google Shape;6000;p346"/>
            <p:cNvSpPr/>
            <p:nvPr/>
          </p:nvSpPr>
          <p:spPr>
            <a:xfrm>
              <a:off x="5699650" y="2740975"/>
              <a:ext cx="310725" cy="412900"/>
            </a:xfrm>
            <a:custGeom>
              <a:rect b="b" l="l" r="r" t="t"/>
              <a:pathLst>
                <a:path extrusionOk="0" h="16516" w="12429">
                  <a:moveTo>
                    <a:pt x="6215" y="2454"/>
                  </a:moveTo>
                  <a:cubicBezTo>
                    <a:pt x="8177" y="2454"/>
                    <a:pt x="9485" y="3843"/>
                    <a:pt x="9485" y="6378"/>
                  </a:cubicBezTo>
                  <a:cubicBezTo>
                    <a:pt x="9485" y="8831"/>
                    <a:pt x="8340" y="10466"/>
                    <a:pt x="6215" y="10466"/>
                  </a:cubicBezTo>
                  <a:cubicBezTo>
                    <a:pt x="4252" y="10466"/>
                    <a:pt x="2944" y="8994"/>
                    <a:pt x="2944" y="7032"/>
                  </a:cubicBezTo>
                  <a:lnTo>
                    <a:pt x="2944" y="5887"/>
                  </a:lnTo>
                  <a:cubicBezTo>
                    <a:pt x="2944" y="3925"/>
                    <a:pt x="4252" y="2454"/>
                    <a:pt x="6215" y="2454"/>
                  </a:cubicBezTo>
                  <a:close/>
                  <a:moveTo>
                    <a:pt x="7277" y="1"/>
                  </a:moveTo>
                  <a:cubicBezTo>
                    <a:pt x="5315" y="1"/>
                    <a:pt x="3762" y="982"/>
                    <a:pt x="3108" y="2454"/>
                  </a:cubicBezTo>
                  <a:lnTo>
                    <a:pt x="2944" y="2454"/>
                  </a:lnTo>
                  <a:lnTo>
                    <a:pt x="2617" y="246"/>
                  </a:lnTo>
                  <a:lnTo>
                    <a:pt x="1" y="246"/>
                  </a:lnTo>
                  <a:lnTo>
                    <a:pt x="1" y="16516"/>
                  </a:lnTo>
                  <a:lnTo>
                    <a:pt x="2944" y="16516"/>
                  </a:lnTo>
                  <a:lnTo>
                    <a:pt x="2944" y="10384"/>
                  </a:lnTo>
                  <a:lnTo>
                    <a:pt x="3108" y="10384"/>
                  </a:lnTo>
                  <a:cubicBezTo>
                    <a:pt x="3680" y="11856"/>
                    <a:pt x="5233" y="12837"/>
                    <a:pt x="7196" y="12837"/>
                  </a:cubicBezTo>
                  <a:cubicBezTo>
                    <a:pt x="10303" y="12837"/>
                    <a:pt x="12428" y="10466"/>
                    <a:pt x="12428" y="6378"/>
                  </a:cubicBezTo>
                  <a:cubicBezTo>
                    <a:pt x="12428" y="2454"/>
                    <a:pt x="10466" y="1"/>
                    <a:pt x="72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346"/>
            <p:cNvSpPr/>
            <p:nvPr/>
          </p:nvSpPr>
          <p:spPr>
            <a:xfrm>
              <a:off x="6045100" y="2740975"/>
              <a:ext cx="464000" cy="316850"/>
            </a:xfrm>
            <a:custGeom>
              <a:rect b="b" l="l" r="r" t="t"/>
              <a:pathLst>
                <a:path extrusionOk="0" h="12674" w="18560">
                  <a:moveTo>
                    <a:pt x="6704" y="1"/>
                  </a:moveTo>
                  <a:cubicBezTo>
                    <a:pt x="4988" y="1"/>
                    <a:pt x="3843" y="818"/>
                    <a:pt x="3025" y="2535"/>
                  </a:cubicBezTo>
                  <a:lnTo>
                    <a:pt x="2862" y="2535"/>
                  </a:lnTo>
                  <a:lnTo>
                    <a:pt x="2535" y="246"/>
                  </a:lnTo>
                  <a:lnTo>
                    <a:pt x="0" y="246"/>
                  </a:lnTo>
                  <a:lnTo>
                    <a:pt x="0" y="12673"/>
                  </a:lnTo>
                  <a:lnTo>
                    <a:pt x="2862" y="12673"/>
                  </a:lnTo>
                  <a:lnTo>
                    <a:pt x="2862" y="5806"/>
                  </a:lnTo>
                  <a:cubicBezTo>
                    <a:pt x="2862" y="3843"/>
                    <a:pt x="3843" y="2454"/>
                    <a:pt x="5560" y="2454"/>
                  </a:cubicBezTo>
                  <a:cubicBezTo>
                    <a:pt x="7032" y="2454"/>
                    <a:pt x="7849" y="3353"/>
                    <a:pt x="7849" y="5397"/>
                  </a:cubicBezTo>
                  <a:lnTo>
                    <a:pt x="7849" y="12673"/>
                  </a:lnTo>
                  <a:lnTo>
                    <a:pt x="10711" y="12673"/>
                  </a:lnTo>
                  <a:lnTo>
                    <a:pt x="10711" y="5806"/>
                  </a:lnTo>
                  <a:cubicBezTo>
                    <a:pt x="10711" y="3843"/>
                    <a:pt x="11528" y="2454"/>
                    <a:pt x="13409" y="2454"/>
                  </a:cubicBezTo>
                  <a:cubicBezTo>
                    <a:pt x="14880" y="2454"/>
                    <a:pt x="15698" y="3353"/>
                    <a:pt x="15698" y="5397"/>
                  </a:cubicBezTo>
                  <a:lnTo>
                    <a:pt x="15698" y="12673"/>
                  </a:lnTo>
                  <a:lnTo>
                    <a:pt x="18560" y="12673"/>
                  </a:lnTo>
                  <a:lnTo>
                    <a:pt x="18560" y="5152"/>
                  </a:lnTo>
                  <a:cubicBezTo>
                    <a:pt x="18560" y="2045"/>
                    <a:pt x="17170" y="1"/>
                    <a:pt x="14553" y="1"/>
                  </a:cubicBezTo>
                  <a:cubicBezTo>
                    <a:pt x="12836" y="1"/>
                    <a:pt x="11283" y="818"/>
                    <a:pt x="10547" y="2617"/>
                  </a:cubicBezTo>
                  <a:lnTo>
                    <a:pt x="10302" y="2617"/>
                  </a:lnTo>
                  <a:cubicBezTo>
                    <a:pt x="9730" y="982"/>
                    <a:pt x="8503" y="1"/>
                    <a:pt x="67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2" name="Google Shape;6002;p346"/>
            <p:cNvSpPr/>
            <p:nvPr/>
          </p:nvSpPr>
          <p:spPr>
            <a:xfrm>
              <a:off x="6539750" y="2740975"/>
              <a:ext cx="294350" cy="320925"/>
            </a:xfrm>
            <a:custGeom>
              <a:rect b="b" l="l" r="r" t="t"/>
              <a:pathLst>
                <a:path extrusionOk="0" h="12837" w="11774">
                  <a:moveTo>
                    <a:pt x="5968" y="2208"/>
                  </a:moveTo>
                  <a:cubicBezTo>
                    <a:pt x="7685" y="2208"/>
                    <a:pt x="8748" y="3271"/>
                    <a:pt x="8830" y="5070"/>
                  </a:cubicBezTo>
                  <a:lnTo>
                    <a:pt x="2943" y="5070"/>
                  </a:lnTo>
                  <a:cubicBezTo>
                    <a:pt x="3025" y="3353"/>
                    <a:pt x="4170" y="2208"/>
                    <a:pt x="5968" y="2208"/>
                  </a:cubicBezTo>
                  <a:close/>
                  <a:moveTo>
                    <a:pt x="5968" y="1"/>
                  </a:moveTo>
                  <a:cubicBezTo>
                    <a:pt x="2453" y="1"/>
                    <a:pt x="0" y="2535"/>
                    <a:pt x="0" y="6460"/>
                  </a:cubicBezTo>
                  <a:cubicBezTo>
                    <a:pt x="0" y="10302"/>
                    <a:pt x="2453" y="12837"/>
                    <a:pt x="6050" y="12837"/>
                  </a:cubicBezTo>
                  <a:cubicBezTo>
                    <a:pt x="9075" y="12837"/>
                    <a:pt x="11365" y="11202"/>
                    <a:pt x="11773" y="8831"/>
                  </a:cubicBezTo>
                  <a:lnTo>
                    <a:pt x="8912" y="8831"/>
                  </a:lnTo>
                  <a:cubicBezTo>
                    <a:pt x="8585" y="9812"/>
                    <a:pt x="7522" y="10629"/>
                    <a:pt x="6050" y="10629"/>
                  </a:cubicBezTo>
                  <a:cubicBezTo>
                    <a:pt x="4088" y="10629"/>
                    <a:pt x="2862" y="9321"/>
                    <a:pt x="2943" y="7114"/>
                  </a:cubicBezTo>
                  <a:lnTo>
                    <a:pt x="11610" y="7114"/>
                  </a:lnTo>
                  <a:cubicBezTo>
                    <a:pt x="11692" y="6705"/>
                    <a:pt x="11692" y="6051"/>
                    <a:pt x="11692" y="5642"/>
                  </a:cubicBezTo>
                  <a:cubicBezTo>
                    <a:pt x="11692" y="2208"/>
                    <a:pt x="9566" y="1"/>
                    <a:pt x="59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3" name="Google Shape;6003;p346"/>
            <p:cNvSpPr/>
            <p:nvPr/>
          </p:nvSpPr>
          <p:spPr>
            <a:xfrm>
              <a:off x="6868825" y="2740975"/>
              <a:ext cx="288225" cy="316850"/>
            </a:xfrm>
            <a:custGeom>
              <a:rect b="b" l="l" r="r" t="t"/>
              <a:pathLst>
                <a:path extrusionOk="0" h="12674" w="11529">
                  <a:moveTo>
                    <a:pt x="7195" y="1"/>
                  </a:moveTo>
                  <a:cubicBezTo>
                    <a:pt x="5396" y="1"/>
                    <a:pt x="3843" y="900"/>
                    <a:pt x="3107" y="2535"/>
                  </a:cubicBezTo>
                  <a:lnTo>
                    <a:pt x="2862" y="2535"/>
                  </a:lnTo>
                  <a:lnTo>
                    <a:pt x="2535" y="246"/>
                  </a:lnTo>
                  <a:lnTo>
                    <a:pt x="0" y="246"/>
                  </a:lnTo>
                  <a:lnTo>
                    <a:pt x="0" y="12673"/>
                  </a:lnTo>
                  <a:lnTo>
                    <a:pt x="2862" y="12673"/>
                  </a:lnTo>
                  <a:lnTo>
                    <a:pt x="2862" y="6133"/>
                  </a:lnTo>
                  <a:cubicBezTo>
                    <a:pt x="2862" y="3925"/>
                    <a:pt x="4088" y="2454"/>
                    <a:pt x="6051" y="2454"/>
                  </a:cubicBezTo>
                  <a:cubicBezTo>
                    <a:pt x="7686" y="2454"/>
                    <a:pt x="8585" y="3353"/>
                    <a:pt x="8585" y="5397"/>
                  </a:cubicBezTo>
                  <a:lnTo>
                    <a:pt x="8585" y="12673"/>
                  </a:lnTo>
                  <a:lnTo>
                    <a:pt x="11528" y="12673"/>
                  </a:lnTo>
                  <a:lnTo>
                    <a:pt x="11528" y="5152"/>
                  </a:lnTo>
                  <a:cubicBezTo>
                    <a:pt x="11528" y="2045"/>
                    <a:pt x="10057" y="1"/>
                    <a:pt x="71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346"/>
            <p:cNvSpPr/>
            <p:nvPr/>
          </p:nvSpPr>
          <p:spPr>
            <a:xfrm>
              <a:off x="7167250" y="2634700"/>
              <a:ext cx="190100" cy="427200"/>
            </a:xfrm>
            <a:custGeom>
              <a:rect b="b" l="l" r="r" t="t"/>
              <a:pathLst>
                <a:path extrusionOk="0" h="17088" w="7604">
                  <a:moveTo>
                    <a:pt x="4906" y="0"/>
                  </a:moveTo>
                  <a:lnTo>
                    <a:pt x="2044" y="1145"/>
                  </a:lnTo>
                  <a:lnTo>
                    <a:pt x="2044" y="4497"/>
                  </a:lnTo>
                  <a:lnTo>
                    <a:pt x="0" y="4497"/>
                  </a:lnTo>
                  <a:lnTo>
                    <a:pt x="0" y="6868"/>
                  </a:lnTo>
                  <a:lnTo>
                    <a:pt x="2044" y="6868"/>
                  </a:lnTo>
                  <a:lnTo>
                    <a:pt x="2044" y="13245"/>
                  </a:lnTo>
                  <a:cubicBezTo>
                    <a:pt x="2044" y="15289"/>
                    <a:pt x="2617" y="17088"/>
                    <a:pt x="5723" y="17088"/>
                  </a:cubicBezTo>
                  <a:cubicBezTo>
                    <a:pt x="6378" y="17088"/>
                    <a:pt x="6950" y="17006"/>
                    <a:pt x="7604" y="16924"/>
                  </a:cubicBezTo>
                  <a:lnTo>
                    <a:pt x="7604" y="14553"/>
                  </a:lnTo>
                  <a:cubicBezTo>
                    <a:pt x="7440" y="14635"/>
                    <a:pt x="6868" y="14717"/>
                    <a:pt x="6541" y="14717"/>
                  </a:cubicBezTo>
                  <a:cubicBezTo>
                    <a:pt x="5151" y="14717"/>
                    <a:pt x="4906" y="13899"/>
                    <a:pt x="4906" y="12918"/>
                  </a:cubicBezTo>
                  <a:lnTo>
                    <a:pt x="4906" y="6868"/>
                  </a:lnTo>
                  <a:lnTo>
                    <a:pt x="7604" y="6868"/>
                  </a:lnTo>
                  <a:lnTo>
                    <a:pt x="7604" y="4497"/>
                  </a:lnTo>
                  <a:lnTo>
                    <a:pt x="4906" y="4497"/>
                  </a:lnTo>
                  <a:lnTo>
                    <a:pt x="490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346"/>
            <p:cNvSpPr/>
            <p:nvPr/>
          </p:nvSpPr>
          <p:spPr>
            <a:xfrm>
              <a:off x="238125" y="2520250"/>
              <a:ext cx="650000" cy="641800"/>
            </a:xfrm>
            <a:custGeom>
              <a:rect b="b" l="l" r="r" t="t"/>
              <a:pathLst>
                <a:path extrusionOk="0" h="25672" w="26000">
                  <a:moveTo>
                    <a:pt x="13000" y="0"/>
                  </a:moveTo>
                  <a:cubicBezTo>
                    <a:pt x="5805" y="0"/>
                    <a:pt x="0" y="5887"/>
                    <a:pt x="0" y="13081"/>
                  </a:cubicBezTo>
                  <a:cubicBezTo>
                    <a:pt x="0" y="18886"/>
                    <a:pt x="3761" y="23791"/>
                    <a:pt x="8912" y="25508"/>
                  </a:cubicBezTo>
                  <a:cubicBezTo>
                    <a:pt x="9566" y="25672"/>
                    <a:pt x="9811" y="25263"/>
                    <a:pt x="9811" y="24936"/>
                  </a:cubicBezTo>
                  <a:cubicBezTo>
                    <a:pt x="9811" y="24609"/>
                    <a:pt x="9729" y="23546"/>
                    <a:pt x="9729" y="22483"/>
                  </a:cubicBezTo>
                  <a:cubicBezTo>
                    <a:pt x="6132" y="23219"/>
                    <a:pt x="5396" y="20930"/>
                    <a:pt x="5396" y="20930"/>
                  </a:cubicBezTo>
                  <a:cubicBezTo>
                    <a:pt x="4824" y="19377"/>
                    <a:pt x="3924" y="18968"/>
                    <a:pt x="3924" y="18968"/>
                  </a:cubicBezTo>
                  <a:cubicBezTo>
                    <a:pt x="2780" y="18232"/>
                    <a:pt x="4006" y="18232"/>
                    <a:pt x="4006" y="18232"/>
                  </a:cubicBezTo>
                  <a:cubicBezTo>
                    <a:pt x="5314" y="18314"/>
                    <a:pt x="6050" y="19540"/>
                    <a:pt x="6050" y="19540"/>
                  </a:cubicBezTo>
                  <a:cubicBezTo>
                    <a:pt x="7195" y="21502"/>
                    <a:pt x="9075" y="20930"/>
                    <a:pt x="9811" y="20603"/>
                  </a:cubicBezTo>
                  <a:cubicBezTo>
                    <a:pt x="9893" y="19785"/>
                    <a:pt x="10302" y="19213"/>
                    <a:pt x="10629" y="18886"/>
                  </a:cubicBezTo>
                  <a:cubicBezTo>
                    <a:pt x="7767" y="18559"/>
                    <a:pt x="4742" y="17414"/>
                    <a:pt x="4742" y="12427"/>
                  </a:cubicBezTo>
                  <a:cubicBezTo>
                    <a:pt x="4742" y="10956"/>
                    <a:pt x="5233" y="9811"/>
                    <a:pt x="6050" y="8912"/>
                  </a:cubicBezTo>
                  <a:cubicBezTo>
                    <a:pt x="5887" y="8585"/>
                    <a:pt x="5478" y="7195"/>
                    <a:pt x="6214" y="5396"/>
                  </a:cubicBezTo>
                  <a:cubicBezTo>
                    <a:pt x="6214" y="5396"/>
                    <a:pt x="7277" y="5069"/>
                    <a:pt x="9729" y="6786"/>
                  </a:cubicBezTo>
                  <a:cubicBezTo>
                    <a:pt x="10792" y="6459"/>
                    <a:pt x="11937" y="6295"/>
                    <a:pt x="13000" y="6295"/>
                  </a:cubicBezTo>
                  <a:cubicBezTo>
                    <a:pt x="14063" y="6295"/>
                    <a:pt x="15207" y="6459"/>
                    <a:pt x="16270" y="6786"/>
                  </a:cubicBezTo>
                  <a:cubicBezTo>
                    <a:pt x="18723" y="5069"/>
                    <a:pt x="19786" y="5396"/>
                    <a:pt x="19786" y="5396"/>
                  </a:cubicBezTo>
                  <a:cubicBezTo>
                    <a:pt x="20522" y="7195"/>
                    <a:pt x="20113" y="8585"/>
                    <a:pt x="19949" y="8912"/>
                  </a:cubicBezTo>
                  <a:cubicBezTo>
                    <a:pt x="20767" y="9811"/>
                    <a:pt x="21258" y="10956"/>
                    <a:pt x="21258" y="12427"/>
                  </a:cubicBezTo>
                  <a:cubicBezTo>
                    <a:pt x="21258" y="17414"/>
                    <a:pt x="18232" y="18559"/>
                    <a:pt x="15371" y="18886"/>
                  </a:cubicBezTo>
                  <a:cubicBezTo>
                    <a:pt x="15861" y="19295"/>
                    <a:pt x="16270" y="20031"/>
                    <a:pt x="16270" y="21257"/>
                  </a:cubicBezTo>
                  <a:cubicBezTo>
                    <a:pt x="16270" y="23056"/>
                    <a:pt x="16188" y="24446"/>
                    <a:pt x="16188" y="24936"/>
                  </a:cubicBezTo>
                  <a:cubicBezTo>
                    <a:pt x="16188" y="25263"/>
                    <a:pt x="16434" y="25672"/>
                    <a:pt x="17088" y="25508"/>
                  </a:cubicBezTo>
                  <a:cubicBezTo>
                    <a:pt x="22239" y="23791"/>
                    <a:pt x="26000" y="18886"/>
                    <a:pt x="26000" y="13081"/>
                  </a:cubicBezTo>
                  <a:cubicBezTo>
                    <a:pt x="26000" y="5887"/>
                    <a:pt x="20195" y="0"/>
                    <a:pt x="13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Presentation-Title-02">
  <p:cSld name="TITLE_1_1_1_1_1_1_1_3">
    <p:bg>
      <p:bgPr>
        <a:blipFill>
          <a:blip r:embed="rId2">
            <a:alphaModFix/>
          </a:blip>
          <a:stretch>
            <a:fillRect/>
          </a:stretch>
        </a:blipFill>
      </p:bgPr>
    </p:bg>
    <p:spTree>
      <p:nvGrpSpPr>
        <p:cNvPr id="6006" name="Shape 6006"/>
        <p:cNvGrpSpPr/>
        <p:nvPr/>
      </p:nvGrpSpPr>
      <p:grpSpPr>
        <a:xfrm>
          <a:off x="0" y="0"/>
          <a:ext cx="0" cy="0"/>
          <a:chOff x="0" y="0"/>
          <a:chExt cx="0" cy="0"/>
        </a:xfrm>
      </p:grpSpPr>
      <p:pic>
        <p:nvPicPr>
          <p:cNvPr descr="Image" id="6007" name="Google Shape;6007;p347"/>
          <p:cNvPicPr preferRelativeResize="0"/>
          <p:nvPr/>
        </p:nvPicPr>
        <p:blipFill rotWithShape="1">
          <a:blip r:embed="rId3">
            <a:alphaModFix/>
          </a:blip>
          <a:srcRect b="0" l="0" r="0" t="0"/>
          <a:stretch/>
        </p:blipFill>
        <p:spPr>
          <a:xfrm>
            <a:off x="487136" y="494778"/>
            <a:ext cx="527371" cy="514350"/>
          </a:xfrm>
          <a:prstGeom prst="rect">
            <a:avLst/>
          </a:prstGeom>
          <a:noFill/>
          <a:ln>
            <a:noFill/>
          </a:ln>
        </p:spPr>
      </p:pic>
      <p:sp>
        <p:nvSpPr>
          <p:cNvPr id="6008" name="Google Shape;6008;p347"/>
          <p:cNvSpPr txBox="1"/>
          <p:nvPr>
            <p:ph type="title"/>
          </p:nvPr>
        </p:nvSpPr>
        <p:spPr>
          <a:xfrm>
            <a:off x="487116" y="2130234"/>
            <a:ext cx="6749700" cy="1584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6000"/>
              <a:buNone/>
              <a:defRPr b="1" sz="60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
        <p:nvSpPr>
          <p:cNvPr id="6009" name="Google Shape;6009;p347"/>
          <p:cNvSpPr txBox="1"/>
          <p:nvPr>
            <p:ph idx="1" type="subTitle"/>
          </p:nvPr>
        </p:nvSpPr>
        <p:spPr>
          <a:xfrm>
            <a:off x="487125" y="1690750"/>
            <a:ext cx="5589900" cy="514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1"/>
              </a:buClr>
              <a:buSzPts val="1400"/>
              <a:buFont typeface="Roboto Mono"/>
              <a:buNone/>
              <a:defRPr>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Presentation-Title-02 1">
  <p:cSld name="TITLE_1_1_1_1_1_1_1_3_1">
    <p:bg>
      <p:bgPr>
        <a:blipFill>
          <a:blip r:embed="rId2">
            <a:alphaModFix/>
          </a:blip>
          <a:stretch>
            <a:fillRect/>
          </a:stretch>
        </a:blipFill>
      </p:bgPr>
    </p:bg>
    <p:spTree>
      <p:nvGrpSpPr>
        <p:cNvPr id="6010" name="Shape 6010"/>
        <p:cNvGrpSpPr/>
        <p:nvPr/>
      </p:nvGrpSpPr>
      <p:grpSpPr>
        <a:xfrm>
          <a:off x="0" y="0"/>
          <a:ext cx="0" cy="0"/>
          <a:chOff x="0" y="0"/>
          <a:chExt cx="0" cy="0"/>
        </a:xfrm>
      </p:grpSpPr>
      <p:pic>
        <p:nvPicPr>
          <p:cNvPr descr="Image" id="6011" name="Google Shape;6011;p348"/>
          <p:cNvPicPr preferRelativeResize="0"/>
          <p:nvPr/>
        </p:nvPicPr>
        <p:blipFill rotWithShape="1">
          <a:blip r:embed="rId3">
            <a:alphaModFix/>
          </a:blip>
          <a:srcRect b="0" l="0" r="0" t="0"/>
          <a:stretch/>
        </p:blipFill>
        <p:spPr>
          <a:xfrm>
            <a:off x="487136" y="494778"/>
            <a:ext cx="527371" cy="514350"/>
          </a:xfrm>
          <a:prstGeom prst="rect">
            <a:avLst/>
          </a:prstGeom>
          <a:noFill/>
          <a:ln>
            <a:noFill/>
          </a:ln>
        </p:spPr>
      </p:pic>
      <p:sp>
        <p:nvSpPr>
          <p:cNvPr id="6012" name="Google Shape;6012;p348"/>
          <p:cNvSpPr txBox="1"/>
          <p:nvPr>
            <p:ph type="title"/>
          </p:nvPr>
        </p:nvSpPr>
        <p:spPr>
          <a:xfrm>
            <a:off x="487116" y="2130234"/>
            <a:ext cx="6749700" cy="1584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6000"/>
              <a:buNone/>
              <a:defRPr b="1" sz="60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
        <p:nvSpPr>
          <p:cNvPr id="6013" name="Google Shape;6013;p348"/>
          <p:cNvSpPr txBox="1"/>
          <p:nvPr>
            <p:ph idx="1" type="subTitle"/>
          </p:nvPr>
        </p:nvSpPr>
        <p:spPr>
          <a:xfrm>
            <a:off x="487125" y="1690750"/>
            <a:ext cx="5589900" cy="514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1"/>
              </a:buClr>
              <a:buSzPts val="1400"/>
              <a:buFont typeface="Roboto Mono"/>
              <a:buNone/>
              <a:defRPr>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Presentation-Title-L&amp;D-02">
  <p:cSld name="TITLE_1_1_1_1_1_1_1_3_1_1">
    <p:bg>
      <p:bgPr>
        <a:blipFill>
          <a:blip r:embed="rId2">
            <a:alphaModFix/>
          </a:blip>
          <a:stretch>
            <a:fillRect/>
          </a:stretch>
        </a:blipFill>
      </p:bgPr>
    </p:bg>
    <p:spTree>
      <p:nvGrpSpPr>
        <p:cNvPr id="6014" name="Shape 6014"/>
        <p:cNvGrpSpPr/>
        <p:nvPr/>
      </p:nvGrpSpPr>
      <p:grpSpPr>
        <a:xfrm>
          <a:off x="0" y="0"/>
          <a:ext cx="0" cy="0"/>
          <a:chOff x="0" y="0"/>
          <a:chExt cx="0" cy="0"/>
        </a:xfrm>
      </p:grpSpPr>
      <p:sp>
        <p:nvSpPr>
          <p:cNvPr id="6015" name="Google Shape;6015;p349"/>
          <p:cNvSpPr txBox="1"/>
          <p:nvPr>
            <p:ph type="title"/>
          </p:nvPr>
        </p:nvSpPr>
        <p:spPr>
          <a:xfrm>
            <a:off x="487116" y="2130234"/>
            <a:ext cx="6749700" cy="1584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6000"/>
              <a:buNone/>
              <a:defRPr b="1" sz="60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
        <p:nvSpPr>
          <p:cNvPr id="6016" name="Google Shape;6016;p349"/>
          <p:cNvSpPr txBox="1"/>
          <p:nvPr>
            <p:ph idx="1" type="subTitle"/>
          </p:nvPr>
        </p:nvSpPr>
        <p:spPr>
          <a:xfrm>
            <a:off x="487125" y="1690750"/>
            <a:ext cx="5589900" cy="514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1"/>
              </a:buClr>
              <a:buSzPts val="1400"/>
              <a:buFont typeface="Roboto Mono"/>
              <a:buNone/>
              <a:defRPr>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6017" name="Google Shape;6017;p349"/>
          <p:cNvGrpSpPr/>
          <p:nvPr/>
        </p:nvGrpSpPr>
        <p:grpSpPr>
          <a:xfrm>
            <a:off x="487127" y="570950"/>
            <a:ext cx="3265589" cy="294394"/>
            <a:chOff x="238125" y="2520250"/>
            <a:chExt cx="7119225" cy="641800"/>
          </a:xfrm>
        </p:grpSpPr>
        <p:sp>
          <p:nvSpPr>
            <p:cNvPr id="6018" name="Google Shape;6018;p349"/>
            <p:cNvSpPr/>
            <p:nvPr/>
          </p:nvSpPr>
          <p:spPr>
            <a:xfrm>
              <a:off x="1067975" y="2630600"/>
              <a:ext cx="261650" cy="427225"/>
            </a:xfrm>
            <a:custGeom>
              <a:rect b="b" l="l" r="r" t="t"/>
              <a:pathLst>
                <a:path extrusionOk="0" h="17089" w="10466">
                  <a:moveTo>
                    <a:pt x="0" y="1"/>
                  </a:moveTo>
                  <a:lnTo>
                    <a:pt x="0" y="17088"/>
                  </a:lnTo>
                  <a:lnTo>
                    <a:pt x="10466" y="17088"/>
                  </a:lnTo>
                  <a:lnTo>
                    <a:pt x="10466" y="14308"/>
                  </a:lnTo>
                  <a:lnTo>
                    <a:pt x="3026" y="14308"/>
                  </a:lnTo>
                  <a:lnTo>
                    <a:pt x="302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9" name="Google Shape;6019;p349"/>
            <p:cNvSpPr/>
            <p:nvPr/>
          </p:nvSpPr>
          <p:spPr>
            <a:xfrm>
              <a:off x="1337775" y="2740975"/>
              <a:ext cx="292325" cy="320925"/>
            </a:xfrm>
            <a:custGeom>
              <a:rect b="b" l="l" r="r" t="t"/>
              <a:pathLst>
                <a:path extrusionOk="0" h="12837" w="11693">
                  <a:moveTo>
                    <a:pt x="5887" y="2208"/>
                  </a:moveTo>
                  <a:cubicBezTo>
                    <a:pt x="7686" y="2208"/>
                    <a:pt x="8749" y="3271"/>
                    <a:pt x="8749" y="5070"/>
                  </a:cubicBezTo>
                  <a:lnTo>
                    <a:pt x="2862" y="5070"/>
                  </a:lnTo>
                  <a:cubicBezTo>
                    <a:pt x="2944" y="3353"/>
                    <a:pt x="4170" y="2208"/>
                    <a:pt x="5887" y="2208"/>
                  </a:cubicBezTo>
                  <a:close/>
                  <a:moveTo>
                    <a:pt x="5969" y="1"/>
                  </a:moveTo>
                  <a:cubicBezTo>
                    <a:pt x="2372" y="1"/>
                    <a:pt x="1" y="2535"/>
                    <a:pt x="1" y="6460"/>
                  </a:cubicBezTo>
                  <a:cubicBezTo>
                    <a:pt x="1" y="10302"/>
                    <a:pt x="2372" y="12837"/>
                    <a:pt x="6051" y="12837"/>
                  </a:cubicBezTo>
                  <a:cubicBezTo>
                    <a:pt x="9076" y="12837"/>
                    <a:pt x="11284" y="11202"/>
                    <a:pt x="11692" y="8831"/>
                  </a:cubicBezTo>
                  <a:lnTo>
                    <a:pt x="8831" y="8831"/>
                  </a:lnTo>
                  <a:cubicBezTo>
                    <a:pt x="8585" y="9812"/>
                    <a:pt x="7523" y="10629"/>
                    <a:pt x="5969" y="10629"/>
                  </a:cubicBezTo>
                  <a:cubicBezTo>
                    <a:pt x="4089" y="10629"/>
                    <a:pt x="2862" y="9321"/>
                    <a:pt x="2862" y="7114"/>
                  </a:cubicBezTo>
                  <a:lnTo>
                    <a:pt x="11529" y="7114"/>
                  </a:lnTo>
                  <a:cubicBezTo>
                    <a:pt x="11611" y="6705"/>
                    <a:pt x="11692" y="6051"/>
                    <a:pt x="11692" y="5642"/>
                  </a:cubicBezTo>
                  <a:cubicBezTo>
                    <a:pt x="11692" y="2208"/>
                    <a:pt x="9485" y="1"/>
                    <a:pt x="59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0" name="Google Shape;6020;p349"/>
            <p:cNvSpPr/>
            <p:nvPr/>
          </p:nvSpPr>
          <p:spPr>
            <a:xfrm>
              <a:off x="1650500" y="2740975"/>
              <a:ext cx="308675" cy="320925"/>
            </a:xfrm>
            <a:custGeom>
              <a:rect b="b" l="l" r="r" t="t"/>
              <a:pathLst>
                <a:path extrusionOk="0" h="12837" w="12347">
                  <a:moveTo>
                    <a:pt x="6133" y="2454"/>
                  </a:moveTo>
                  <a:cubicBezTo>
                    <a:pt x="8095" y="2454"/>
                    <a:pt x="9485" y="3925"/>
                    <a:pt x="9485" y="5887"/>
                  </a:cubicBezTo>
                  <a:lnTo>
                    <a:pt x="9485" y="7032"/>
                  </a:lnTo>
                  <a:cubicBezTo>
                    <a:pt x="9485" y="8994"/>
                    <a:pt x="8095" y="10466"/>
                    <a:pt x="6133" y="10466"/>
                  </a:cubicBezTo>
                  <a:cubicBezTo>
                    <a:pt x="4252" y="10466"/>
                    <a:pt x="2944" y="9076"/>
                    <a:pt x="2944" y="6378"/>
                  </a:cubicBezTo>
                  <a:cubicBezTo>
                    <a:pt x="2944" y="3680"/>
                    <a:pt x="4334" y="2454"/>
                    <a:pt x="6133" y="2454"/>
                  </a:cubicBezTo>
                  <a:close/>
                  <a:moveTo>
                    <a:pt x="5152" y="1"/>
                  </a:moveTo>
                  <a:cubicBezTo>
                    <a:pt x="1963" y="1"/>
                    <a:pt x="1" y="2535"/>
                    <a:pt x="1" y="6460"/>
                  </a:cubicBezTo>
                  <a:cubicBezTo>
                    <a:pt x="1" y="10466"/>
                    <a:pt x="2045" y="12837"/>
                    <a:pt x="5070" y="12837"/>
                  </a:cubicBezTo>
                  <a:cubicBezTo>
                    <a:pt x="7196" y="12837"/>
                    <a:pt x="8667" y="11856"/>
                    <a:pt x="9322" y="10384"/>
                  </a:cubicBezTo>
                  <a:lnTo>
                    <a:pt x="9485" y="10384"/>
                  </a:lnTo>
                  <a:lnTo>
                    <a:pt x="9485" y="12673"/>
                  </a:lnTo>
                  <a:lnTo>
                    <a:pt x="12347" y="12673"/>
                  </a:lnTo>
                  <a:lnTo>
                    <a:pt x="12347" y="246"/>
                  </a:lnTo>
                  <a:lnTo>
                    <a:pt x="9812" y="246"/>
                  </a:lnTo>
                  <a:lnTo>
                    <a:pt x="9485" y="2454"/>
                  </a:lnTo>
                  <a:lnTo>
                    <a:pt x="9322" y="2454"/>
                  </a:lnTo>
                  <a:cubicBezTo>
                    <a:pt x="8667" y="982"/>
                    <a:pt x="7032" y="1"/>
                    <a:pt x="5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1" name="Google Shape;6021;p349"/>
            <p:cNvSpPr/>
            <p:nvPr/>
          </p:nvSpPr>
          <p:spPr>
            <a:xfrm>
              <a:off x="2016375" y="2740975"/>
              <a:ext cx="173775" cy="316850"/>
            </a:xfrm>
            <a:custGeom>
              <a:rect b="b" l="l" r="r" t="t"/>
              <a:pathLst>
                <a:path extrusionOk="0" h="12674" w="6951">
                  <a:moveTo>
                    <a:pt x="6950" y="1"/>
                  </a:moveTo>
                  <a:cubicBezTo>
                    <a:pt x="5070" y="1"/>
                    <a:pt x="3680" y="818"/>
                    <a:pt x="3026" y="2617"/>
                  </a:cubicBezTo>
                  <a:lnTo>
                    <a:pt x="2862" y="2617"/>
                  </a:lnTo>
                  <a:lnTo>
                    <a:pt x="2535" y="246"/>
                  </a:lnTo>
                  <a:lnTo>
                    <a:pt x="1" y="246"/>
                  </a:lnTo>
                  <a:lnTo>
                    <a:pt x="1" y="12673"/>
                  </a:lnTo>
                  <a:lnTo>
                    <a:pt x="2862" y="12673"/>
                  </a:lnTo>
                  <a:lnTo>
                    <a:pt x="2862" y="7114"/>
                  </a:lnTo>
                  <a:cubicBezTo>
                    <a:pt x="2862" y="4252"/>
                    <a:pt x="4171" y="2535"/>
                    <a:pt x="6950" y="2535"/>
                  </a:cubicBezTo>
                  <a:lnTo>
                    <a:pt x="695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2" name="Google Shape;6022;p349"/>
            <p:cNvSpPr/>
            <p:nvPr/>
          </p:nvSpPr>
          <p:spPr>
            <a:xfrm>
              <a:off x="2208525" y="2740975"/>
              <a:ext cx="288225" cy="316850"/>
            </a:xfrm>
            <a:custGeom>
              <a:rect b="b" l="l" r="r" t="t"/>
              <a:pathLst>
                <a:path extrusionOk="0" h="12674" w="11529">
                  <a:moveTo>
                    <a:pt x="7195" y="1"/>
                  </a:moveTo>
                  <a:cubicBezTo>
                    <a:pt x="5396" y="1"/>
                    <a:pt x="3843" y="900"/>
                    <a:pt x="3107" y="2535"/>
                  </a:cubicBezTo>
                  <a:lnTo>
                    <a:pt x="2944" y="2535"/>
                  </a:lnTo>
                  <a:lnTo>
                    <a:pt x="2535" y="246"/>
                  </a:lnTo>
                  <a:lnTo>
                    <a:pt x="0" y="246"/>
                  </a:lnTo>
                  <a:lnTo>
                    <a:pt x="0" y="12673"/>
                  </a:lnTo>
                  <a:lnTo>
                    <a:pt x="2944" y="12673"/>
                  </a:lnTo>
                  <a:lnTo>
                    <a:pt x="2944" y="6133"/>
                  </a:lnTo>
                  <a:cubicBezTo>
                    <a:pt x="2944" y="3925"/>
                    <a:pt x="4088" y="2454"/>
                    <a:pt x="6051" y="2454"/>
                  </a:cubicBezTo>
                  <a:cubicBezTo>
                    <a:pt x="7686" y="2454"/>
                    <a:pt x="8585" y="3353"/>
                    <a:pt x="8585" y="5397"/>
                  </a:cubicBezTo>
                  <a:lnTo>
                    <a:pt x="8585" y="12673"/>
                  </a:lnTo>
                  <a:lnTo>
                    <a:pt x="11528" y="12673"/>
                  </a:lnTo>
                  <a:lnTo>
                    <a:pt x="11528" y="5152"/>
                  </a:lnTo>
                  <a:cubicBezTo>
                    <a:pt x="11528" y="2045"/>
                    <a:pt x="10057" y="1"/>
                    <a:pt x="71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3" name="Google Shape;6023;p349"/>
            <p:cNvSpPr/>
            <p:nvPr/>
          </p:nvSpPr>
          <p:spPr>
            <a:xfrm>
              <a:off x="2547825" y="2628575"/>
              <a:ext cx="71550" cy="429250"/>
            </a:xfrm>
            <a:custGeom>
              <a:rect b="b" l="l" r="r" t="t"/>
              <a:pathLst>
                <a:path extrusionOk="0" h="17170" w="2862">
                  <a:moveTo>
                    <a:pt x="0" y="0"/>
                  </a:moveTo>
                  <a:lnTo>
                    <a:pt x="0" y="3107"/>
                  </a:lnTo>
                  <a:lnTo>
                    <a:pt x="2862" y="3107"/>
                  </a:lnTo>
                  <a:lnTo>
                    <a:pt x="2862" y="0"/>
                  </a:lnTo>
                  <a:close/>
                  <a:moveTo>
                    <a:pt x="0" y="4742"/>
                  </a:moveTo>
                  <a:lnTo>
                    <a:pt x="0" y="17169"/>
                  </a:lnTo>
                  <a:lnTo>
                    <a:pt x="2862" y="17169"/>
                  </a:lnTo>
                  <a:lnTo>
                    <a:pt x="2862" y="4742"/>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4" name="Google Shape;6024;p349"/>
            <p:cNvSpPr/>
            <p:nvPr/>
          </p:nvSpPr>
          <p:spPr>
            <a:xfrm>
              <a:off x="2676600" y="2740975"/>
              <a:ext cx="286175" cy="316850"/>
            </a:xfrm>
            <a:custGeom>
              <a:rect b="b" l="l" r="r" t="t"/>
              <a:pathLst>
                <a:path extrusionOk="0" h="12674" w="11447">
                  <a:moveTo>
                    <a:pt x="7195" y="1"/>
                  </a:moveTo>
                  <a:cubicBezTo>
                    <a:pt x="5315" y="1"/>
                    <a:pt x="3843" y="900"/>
                    <a:pt x="3107" y="2535"/>
                  </a:cubicBezTo>
                  <a:lnTo>
                    <a:pt x="2862" y="2535"/>
                  </a:lnTo>
                  <a:lnTo>
                    <a:pt x="2535" y="246"/>
                  </a:lnTo>
                  <a:lnTo>
                    <a:pt x="0" y="246"/>
                  </a:lnTo>
                  <a:lnTo>
                    <a:pt x="0" y="12673"/>
                  </a:lnTo>
                  <a:lnTo>
                    <a:pt x="2862" y="12673"/>
                  </a:lnTo>
                  <a:lnTo>
                    <a:pt x="2862" y="6133"/>
                  </a:lnTo>
                  <a:cubicBezTo>
                    <a:pt x="2862" y="3925"/>
                    <a:pt x="4088" y="2454"/>
                    <a:pt x="5969" y="2454"/>
                  </a:cubicBezTo>
                  <a:cubicBezTo>
                    <a:pt x="7604" y="2454"/>
                    <a:pt x="8585" y="3353"/>
                    <a:pt x="8585" y="5397"/>
                  </a:cubicBezTo>
                  <a:lnTo>
                    <a:pt x="8585" y="12673"/>
                  </a:lnTo>
                  <a:lnTo>
                    <a:pt x="11447" y="12673"/>
                  </a:lnTo>
                  <a:lnTo>
                    <a:pt x="11447" y="5152"/>
                  </a:lnTo>
                  <a:cubicBezTo>
                    <a:pt x="11447" y="2045"/>
                    <a:pt x="10057" y="1"/>
                    <a:pt x="71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5" name="Google Shape;6025;p349"/>
            <p:cNvSpPr/>
            <p:nvPr/>
          </p:nvSpPr>
          <p:spPr>
            <a:xfrm>
              <a:off x="2993425" y="2740975"/>
              <a:ext cx="306600" cy="419050"/>
            </a:xfrm>
            <a:custGeom>
              <a:rect b="b" l="l" r="r" t="t"/>
              <a:pathLst>
                <a:path extrusionOk="0" h="16762" w="12264">
                  <a:moveTo>
                    <a:pt x="6132" y="2454"/>
                  </a:moveTo>
                  <a:cubicBezTo>
                    <a:pt x="7931" y="2454"/>
                    <a:pt x="9321" y="3843"/>
                    <a:pt x="9321" y="5724"/>
                  </a:cubicBezTo>
                  <a:lnTo>
                    <a:pt x="9321" y="6623"/>
                  </a:lnTo>
                  <a:cubicBezTo>
                    <a:pt x="9321" y="8422"/>
                    <a:pt x="8012" y="9812"/>
                    <a:pt x="6132" y="9812"/>
                  </a:cubicBezTo>
                  <a:cubicBezTo>
                    <a:pt x="4415" y="9812"/>
                    <a:pt x="3025" y="8585"/>
                    <a:pt x="3025" y="6133"/>
                  </a:cubicBezTo>
                  <a:cubicBezTo>
                    <a:pt x="3025" y="3762"/>
                    <a:pt x="4415" y="2454"/>
                    <a:pt x="6132" y="2454"/>
                  </a:cubicBezTo>
                  <a:close/>
                  <a:moveTo>
                    <a:pt x="5233" y="1"/>
                  </a:moveTo>
                  <a:cubicBezTo>
                    <a:pt x="2044" y="1"/>
                    <a:pt x="0" y="2535"/>
                    <a:pt x="0" y="6051"/>
                  </a:cubicBezTo>
                  <a:cubicBezTo>
                    <a:pt x="0" y="9730"/>
                    <a:pt x="2126" y="12183"/>
                    <a:pt x="5151" y="12183"/>
                  </a:cubicBezTo>
                  <a:cubicBezTo>
                    <a:pt x="7031" y="12183"/>
                    <a:pt x="8503" y="11202"/>
                    <a:pt x="9157" y="9812"/>
                  </a:cubicBezTo>
                  <a:lnTo>
                    <a:pt x="9321" y="9812"/>
                  </a:lnTo>
                  <a:lnTo>
                    <a:pt x="9321" y="11937"/>
                  </a:lnTo>
                  <a:cubicBezTo>
                    <a:pt x="9321" y="13573"/>
                    <a:pt x="8258" y="14635"/>
                    <a:pt x="6214" y="14635"/>
                  </a:cubicBezTo>
                  <a:cubicBezTo>
                    <a:pt x="4579" y="14635"/>
                    <a:pt x="3516" y="14063"/>
                    <a:pt x="3434" y="13000"/>
                  </a:cubicBezTo>
                  <a:lnTo>
                    <a:pt x="572" y="13000"/>
                  </a:lnTo>
                  <a:cubicBezTo>
                    <a:pt x="736" y="15208"/>
                    <a:pt x="2862" y="16761"/>
                    <a:pt x="6214" y="16761"/>
                  </a:cubicBezTo>
                  <a:cubicBezTo>
                    <a:pt x="9811" y="16761"/>
                    <a:pt x="12264" y="14881"/>
                    <a:pt x="12264" y="11610"/>
                  </a:cubicBezTo>
                  <a:lnTo>
                    <a:pt x="12264" y="246"/>
                  </a:lnTo>
                  <a:lnTo>
                    <a:pt x="9729" y="246"/>
                  </a:lnTo>
                  <a:lnTo>
                    <a:pt x="9484" y="2454"/>
                  </a:lnTo>
                  <a:lnTo>
                    <a:pt x="9321" y="2454"/>
                  </a:lnTo>
                  <a:cubicBezTo>
                    <a:pt x="8667" y="818"/>
                    <a:pt x="7113" y="1"/>
                    <a:pt x="5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349"/>
            <p:cNvSpPr/>
            <p:nvPr/>
          </p:nvSpPr>
          <p:spPr>
            <a:xfrm>
              <a:off x="3445125" y="2624475"/>
              <a:ext cx="388400" cy="437425"/>
            </a:xfrm>
            <a:custGeom>
              <a:rect b="b" l="l" r="r" t="t"/>
              <a:pathLst>
                <a:path extrusionOk="0" h="17497" w="15536">
                  <a:moveTo>
                    <a:pt x="5888" y="2208"/>
                  </a:moveTo>
                  <a:cubicBezTo>
                    <a:pt x="6950" y="2208"/>
                    <a:pt x="7686" y="2862"/>
                    <a:pt x="7686" y="3843"/>
                  </a:cubicBezTo>
                  <a:cubicBezTo>
                    <a:pt x="7686" y="4661"/>
                    <a:pt x="7278" y="5478"/>
                    <a:pt x="5806" y="6705"/>
                  </a:cubicBezTo>
                  <a:lnTo>
                    <a:pt x="5642" y="6705"/>
                  </a:lnTo>
                  <a:cubicBezTo>
                    <a:pt x="4416" y="5560"/>
                    <a:pt x="4007" y="4743"/>
                    <a:pt x="4007" y="3925"/>
                  </a:cubicBezTo>
                  <a:cubicBezTo>
                    <a:pt x="4007" y="2862"/>
                    <a:pt x="4743" y="2208"/>
                    <a:pt x="5888" y="2208"/>
                  </a:cubicBezTo>
                  <a:close/>
                  <a:moveTo>
                    <a:pt x="5152" y="9812"/>
                  </a:moveTo>
                  <a:lnTo>
                    <a:pt x="8913" y="13981"/>
                  </a:lnTo>
                  <a:cubicBezTo>
                    <a:pt x="8259" y="14635"/>
                    <a:pt x="7114" y="15126"/>
                    <a:pt x="5806" y="15126"/>
                  </a:cubicBezTo>
                  <a:cubicBezTo>
                    <a:pt x="4089" y="15126"/>
                    <a:pt x="2944" y="14226"/>
                    <a:pt x="2944" y="12673"/>
                  </a:cubicBezTo>
                  <a:cubicBezTo>
                    <a:pt x="2944" y="11692"/>
                    <a:pt x="3435" y="10711"/>
                    <a:pt x="5152" y="9812"/>
                  </a:cubicBezTo>
                  <a:close/>
                  <a:moveTo>
                    <a:pt x="5888" y="1"/>
                  </a:moveTo>
                  <a:cubicBezTo>
                    <a:pt x="3026" y="1"/>
                    <a:pt x="1227" y="1636"/>
                    <a:pt x="1227" y="4007"/>
                  </a:cubicBezTo>
                  <a:cubicBezTo>
                    <a:pt x="1227" y="5397"/>
                    <a:pt x="1800" y="6378"/>
                    <a:pt x="3517" y="8013"/>
                  </a:cubicBezTo>
                  <a:lnTo>
                    <a:pt x="3517" y="8176"/>
                  </a:lnTo>
                  <a:cubicBezTo>
                    <a:pt x="1146" y="9566"/>
                    <a:pt x="1" y="11038"/>
                    <a:pt x="1" y="13082"/>
                  </a:cubicBezTo>
                  <a:cubicBezTo>
                    <a:pt x="1" y="15943"/>
                    <a:pt x="2290" y="17497"/>
                    <a:pt x="5479" y="17497"/>
                  </a:cubicBezTo>
                  <a:cubicBezTo>
                    <a:pt x="7359" y="17497"/>
                    <a:pt x="9322" y="16924"/>
                    <a:pt x="10548" y="15780"/>
                  </a:cubicBezTo>
                  <a:lnTo>
                    <a:pt x="11938" y="17333"/>
                  </a:lnTo>
                  <a:lnTo>
                    <a:pt x="15535" y="17333"/>
                  </a:lnTo>
                  <a:lnTo>
                    <a:pt x="12428" y="13899"/>
                  </a:lnTo>
                  <a:cubicBezTo>
                    <a:pt x="13246" y="12591"/>
                    <a:pt x="14064" y="10711"/>
                    <a:pt x="14391" y="9076"/>
                  </a:cubicBezTo>
                  <a:lnTo>
                    <a:pt x="11856" y="8422"/>
                  </a:lnTo>
                  <a:cubicBezTo>
                    <a:pt x="11611" y="9566"/>
                    <a:pt x="11284" y="10793"/>
                    <a:pt x="10711" y="12019"/>
                  </a:cubicBezTo>
                  <a:lnTo>
                    <a:pt x="7359" y="8422"/>
                  </a:lnTo>
                  <a:lnTo>
                    <a:pt x="7359" y="8258"/>
                  </a:lnTo>
                  <a:cubicBezTo>
                    <a:pt x="9567" y="6705"/>
                    <a:pt x="10466" y="5478"/>
                    <a:pt x="10466" y="3843"/>
                  </a:cubicBezTo>
                  <a:cubicBezTo>
                    <a:pt x="10466" y="1554"/>
                    <a:pt x="8667" y="1"/>
                    <a:pt x="58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349"/>
            <p:cNvSpPr/>
            <p:nvPr/>
          </p:nvSpPr>
          <p:spPr>
            <a:xfrm>
              <a:off x="3972475" y="2630600"/>
              <a:ext cx="365900" cy="427225"/>
            </a:xfrm>
            <a:custGeom>
              <a:rect b="b" l="l" r="r" t="t"/>
              <a:pathLst>
                <a:path extrusionOk="0" h="17089" w="14636">
                  <a:moveTo>
                    <a:pt x="6460" y="2699"/>
                  </a:moveTo>
                  <a:cubicBezTo>
                    <a:pt x="9403" y="2699"/>
                    <a:pt x="11365" y="4416"/>
                    <a:pt x="11365" y="8504"/>
                  </a:cubicBezTo>
                  <a:cubicBezTo>
                    <a:pt x="11365" y="12510"/>
                    <a:pt x="9485" y="14390"/>
                    <a:pt x="6460" y="14390"/>
                  </a:cubicBezTo>
                  <a:lnTo>
                    <a:pt x="3026" y="14390"/>
                  </a:lnTo>
                  <a:lnTo>
                    <a:pt x="3026" y="2699"/>
                  </a:lnTo>
                  <a:close/>
                  <a:moveTo>
                    <a:pt x="1" y="1"/>
                  </a:moveTo>
                  <a:lnTo>
                    <a:pt x="1" y="17088"/>
                  </a:lnTo>
                  <a:lnTo>
                    <a:pt x="6869" y="17088"/>
                  </a:lnTo>
                  <a:cubicBezTo>
                    <a:pt x="11856" y="17088"/>
                    <a:pt x="14636" y="13573"/>
                    <a:pt x="14636" y="8504"/>
                  </a:cubicBezTo>
                  <a:cubicBezTo>
                    <a:pt x="14636" y="3435"/>
                    <a:pt x="11856" y="1"/>
                    <a:pt x="68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8" name="Google Shape;6028;p349"/>
            <p:cNvSpPr/>
            <p:nvPr/>
          </p:nvSpPr>
          <p:spPr>
            <a:xfrm>
              <a:off x="4356750" y="2740975"/>
              <a:ext cx="294375" cy="320925"/>
            </a:xfrm>
            <a:custGeom>
              <a:rect b="b" l="l" r="r" t="t"/>
              <a:pathLst>
                <a:path extrusionOk="0" h="12837" w="11775">
                  <a:moveTo>
                    <a:pt x="5887" y="2208"/>
                  </a:moveTo>
                  <a:cubicBezTo>
                    <a:pt x="7686" y="2208"/>
                    <a:pt x="8749" y="3271"/>
                    <a:pt x="8749" y="5070"/>
                  </a:cubicBezTo>
                  <a:lnTo>
                    <a:pt x="2944" y="5070"/>
                  </a:lnTo>
                  <a:cubicBezTo>
                    <a:pt x="3026" y="3353"/>
                    <a:pt x="4170" y="2208"/>
                    <a:pt x="5887" y="2208"/>
                  </a:cubicBezTo>
                  <a:close/>
                  <a:moveTo>
                    <a:pt x="5969" y="1"/>
                  </a:moveTo>
                  <a:cubicBezTo>
                    <a:pt x="2372" y="1"/>
                    <a:pt x="1" y="2535"/>
                    <a:pt x="1" y="6460"/>
                  </a:cubicBezTo>
                  <a:cubicBezTo>
                    <a:pt x="1" y="10302"/>
                    <a:pt x="2454" y="12837"/>
                    <a:pt x="6051" y="12837"/>
                  </a:cubicBezTo>
                  <a:cubicBezTo>
                    <a:pt x="9076" y="12837"/>
                    <a:pt x="11365" y="11202"/>
                    <a:pt x="11774" y="8831"/>
                  </a:cubicBezTo>
                  <a:lnTo>
                    <a:pt x="8913" y="8831"/>
                  </a:lnTo>
                  <a:cubicBezTo>
                    <a:pt x="8585" y="9812"/>
                    <a:pt x="7523" y="10629"/>
                    <a:pt x="6051" y="10629"/>
                  </a:cubicBezTo>
                  <a:cubicBezTo>
                    <a:pt x="4089" y="10629"/>
                    <a:pt x="2862" y="9321"/>
                    <a:pt x="2862" y="7114"/>
                  </a:cubicBezTo>
                  <a:lnTo>
                    <a:pt x="11529" y="7114"/>
                  </a:lnTo>
                  <a:cubicBezTo>
                    <a:pt x="11611" y="6705"/>
                    <a:pt x="11692" y="6051"/>
                    <a:pt x="11692" y="5642"/>
                  </a:cubicBezTo>
                  <a:cubicBezTo>
                    <a:pt x="11692" y="2208"/>
                    <a:pt x="9567" y="1"/>
                    <a:pt x="59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9" name="Google Shape;6029;p349"/>
            <p:cNvSpPr/>
            <p:nvPr/>
          </p:nvSpPr>
          <p:spPr>
            <a:xfrm>
              <a:off x="4636775" y="2747125"/>
              <a:ext cx="304575" cy="310700"/>
            </a:xfrm>
            <a:custGeom>
              <a:rect b="b" l="l" r="r" t="t"/>
              <a:pathLst>
                <a:path extrusionOk="0" h="12428" w="12183">
                  <a:moveTo>
                    <a:pt x="1" y="0"/>
                  </a:moveTo>
                  <a:lnTo>
                    <a:pt x="4334" y="12427"/>
                  </a:lnTo>
                  <a:lnTo>
                    <a:pt x="7931" y="12427"/>
                  </a:lnTo>
                  <a:lnTo>
                    <a:pt x="12183" y="0"/>
                  </a:lnTo>
                  <a:lnTo>
                    <a:pt x="9076" y="0"/>
                  </a:lnTo>
                  <a:lnTo>
                    <a:pt x="7277" y="5723"/>
                  </a:lnTo>
                  <a:lnTo>
                    <a:pt x="6215" y="9729"/>
                  </a:lnTo>
                  <a:lnTo>
                    <a:pt x="6051" y="9729"/>
                  </a:lnTo>
                  <a:lnTo>
                    <a:pt x="4906" y="5723"/>
                  </a:lnTo>
                  <a:lnTo>
                    <a:pt x="318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349"/>
            <p:cNvSpPr/>
            <p:nvPr/>
          </p:nvSpPr>
          <p:spPr>
            <a:xfrm>
              <a:off x="4929075" y="2740975"/>
              <a:ext cx="292325" cy="320925"/>
            </a:xfrm>
            <a:custGeom>
              <a:rect b="b" l="l" r="r" t="t"/>
              <a:pathLst>
                <a:path extrusionOk="0" h="12837" w="11693">
                  <a:moveTo>
                    <a:pt x="5887" y="2208"/>
                  </a:moveTo>
                  <a:cubicBezTo>
                    <a:pt x="7686" y="2208"/>
                    <a:pt x="8749" y="3271"/>
                    <a:pt x="8749" y="5070"/>
                  </a:cubicBezTo>
                  <a:lnTo>
                    <a:pt x="2862" y="5070"/>
                  </a:lnTo>
                  <a:cubicBezTo>
                    <a:pt x="2944" y="3353"/>
                    <a:pt x="4170" y="2208"/>
                    <a:pt x="5887" y="2208"/>
                  </a:cubicBezTo>
                  <a:close/>
                  <a:moveTo>
                    <a:pt x="5969" y="1"/>
                  </a:moveTo>
                  <a:cubicBezTo>
                    <a:pt x="2371" y="1"/>
                    <a:pt x="0" y="2535"/>
                    <a:pt x="0" y="6460"/>
                  </a:cubicBezTo>
                  <a:cubicBezTo>
                    <a:pt x="0" y="10302"/>
                    <a:pt x="2371" y="12837"/>
                    <a:pt x="5969" y="12837"/>
                  </a:cubicBezTo>
                  <a:cubicBezTo>
                    <a:pt x="8994" y="12837"/>
                    <a:pt x="11283" y="11202"/>
                    <a:pt x="11692" y="8831"/>
                  </a:cubicBezTo>
                  <a:lnTo>
                    <a:pt x="8830" y="8831"/>
                  </a:lnTo>
                  <a:cubicBezTo>
                    <a:pt x="8585" y="9812"/>
                    <a:pt x="7522" y="10629"/>
                    <a:pt x="5969" y="10629"/>
                  </a:cubicBezTo>
                  <a:cubicBezTo>
                    <a:pt x="4088" y="10629"/>
                    <a:pt x="2862" y="9321"/>
                    <a:pt x="2862" y="7114"/>
                  </a:cubicBezTo>
                  <a:lnTo>
                    <a:pt x="11529" y="7114"/>
                  </a:lnTo>
                  <a:cubicBezTo>
                    <a:pt x="11610" y="6705"/>
                    <a:pt x="11692" y="6051"/>
                    <a:pt x="11692" y="5642"/>
                  </a:cubicBezTo>
                  <a:cubicBezTo>
                    <a:pt x="11692" y="2208"/>
                    <a:pt x="9485" y="1"/>
                    <a:pt x="59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349"/>
            <p:cNvSpPr/>
            <p:nvPr/>
          </p:nvSpPr>
          <p:spPr>
            <a:xfrm>
              <a:off x="5256100" y="2624475"/>
              <a:ext cx="73625" cy="433350"/>
            </a:xfrm>
            <a:custGeom>
              <a:rect b="b" l="l" r="r" t="t"/>
              <a:pathLst>
                <a:path extrusionOk="0" h="17334" w="2945">
                  <a:moveTo>
                    <a:pt x="1" y="1"/>
                  </a:moveTo>
                  <a:lnTo>
                    <a:pt x="1" y="17333"/>
                  </a:lnTo>
                  <a:lnTo>
                    <a:pt x="2944" y="17333"/>
                  </a:lnTo>
                  <a:lnTo>
                    <a:pt x="29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2" name="Google Shape;6032;p349"/>
            <p:cNvSpPr/>
            <p:nvPr/>
          </p:nvSpPr>
          <p:spPr>
            <a:xfrm>
              <a:off x="5360350" y="2740975"/>
              <a:ext cx="304575" cy="320925"/>
            </a:xfrm>
            <a:custGeom>
              <a:rect b="b" l="l" r="r" t="t"/>
              <a:pathLst>
                <a:path extrusionOk="0" h="12837" w="12183">
                  <a:moveTo>
                    <a:pt x="6051" y="2454"/>
                  </a:moveTo>
                  <a:cubicBezTo>
                    <a:pt x="8095" y="2454"/>
                    <a:pt x="9240" y="4007"/>
                    <a:pt x="9240" y="6378"/>
                  </a:cubicBezTo>
                  <a:cubicBezTo>
                    <a:pt x="9240" y="8831"/>
                    <a:pt x="8013" y="10384"/>
                    <a:pt x="6051" y="10384"/>
                  </a:cubicBezTo>
                  <a:cubicBezTo>
                    <a:pt x="4089" y="10384"/>
                    <a:pt x="2944" y="8831"/>
                    <a:pt x="2944" y="6460"/>
                  </a:cubicBezTo>
                  <a:cubicBezTo>
                    <a:pt x="2944" y="4007"/>
                    <a:pt x="4170" y="2454"/>
                    <a:pt x="6051" y="2454"/>
                  </a:cubicBezTo>
                  <a:close/>
                  <a:moveTo>
                    <a:pt x="6133" y="1"/>
                  </a:moveTo>
                  <a:cubicBezTo>
                    <a:pt x="2453" y="1"/>
                    <a:pt x="1" y="2617"/>
                    <a:pt x="1" y="6460"/>
                  </a:cubicBezTo>
                  <a:cubicBezTo>
                    <a:pt x="1" y="10221"/>
                    <a:pt x="2453" y="12837"/>
                    <a:pt x="6133" y="12837"/>
                  </a:cubicBezTo>
                  <a:cubicBezTo>
                    <a:pt x="9730" y="12837"/>
                    <a:pt x="12183" y="10221"/>
                    <a:pt x="12183" y="6460"/>
                  </a:cubicBezTo>
                  <a:cubicBezTo>
                    <a:pt x="12183" y="2617"/>
                    <a:pt x="9730" y="1"/>
                    <a:pt x="61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3" name="Google Shape;6033;p349"/>
            <p:cNvSpPr/>
            <p:nvPr/>
          </p:nvSpPr>
          <p:spPr>
            <a:xfrm>
              <a:off x="5699650" y="2740975"/>
              <a:ext cx="310725" cy="412900"/>
            </a:xfrm>
            <a:custGeom>
              <a:rect b="b" l="l" r="r" t="t"/>
              <a:pathLst>
                <a:path extrusionOk="0" h="16516" w="12429">
                  <a:moveTo>
                    <a:pt x="6215" y="2454"/>
                  </a:moveTo>
                  <a:cubicBezTo>
                    <a:pt x="8177" y="2454"/>
                    <a:pt x="9485" y="3843"/>
                    <a:pt x="9485" y="6378"/>
                  </a:cubicBezTo>
                  <a:cubicBezTo>
                    <a:pt x="9485" y="8831"/>
                    <a:pt x="8340" y="10466"/>
                    <a:pt x="6215" y="10466"/>
                  </a:cubicBezTo>
                  <a:cubicBezTo>
                    <a:pt x="4252" y="10466"/>
                    <a:pt x="2944" y="8994"/>
                    <a:pt x="2944" y="7032"/>
                  </a:cubicBezTo>
                  <a:lnTo>
                    <a:pt x="2944" y="5887"/>
                  </a:lnTo>
                  <a:cubicBezTo>
                    <a:pt x="2944" y="3925"/>
                    <a:pt x="4252" y="2454"/>
                    <a:pt x="6215" y="2454"/>
                  </a:cubicBezTo>
                  <a:close/>
                  <a:moveTo>
                    <a:pt x="7277" y="1"/>
                  </a:moveTo>
                  <a:cubicBezTo>
                    <a:pt x="5315" y="1"/>
                    <a:pt x="3762" y="982"/>
                    <a:pt x="3108" y="2454"/>
                  </a:cubicBezTo>
                  <a:lnTo>
                    <a:pt x="2944" y="2454"/>
                  </a:lnTo>
                  <a:lnTo>
                    <a:pt x="2617" y="246"/>
                  </a:lnTo>
                  <a:lnTo>
                    <a:pt x="1" y="246"/>
                  </a:lnTo>
                  <a:lnTo>
                    <a:pt x="1" y="16516"/>
                  </a:lnTo>
                  <a:lnTo>
                    <a:pt x="2944" y="16516"/>
                  </a:lnTo>
                  <a:lnTo>
                    <a:pt x="2944" y="10384"/>
                  </a:lnTo>
                  <a:lnTo>
                    <a:pt x="3108" y="10384"/>
                  </a:lnTo>
                  <a:cubicBezTo>
                    <a:pt x="3680" y="11856"/>
                    <a:pt x="5233" y="12837"/>
                    <a:pt x="7196" y="12837"/>
                  </a:cubicBezTo>
                  <a:cubicBezTo>
                    <a:pt x="10303" y="12837"/>
                    <a:pt x="12428" y="10466"/>
                    <a:pt x="12428" y="6378"/>
                  </a:cubicBezTo>
                  <a:cubicBezTo>
                    <a:pt x="12428" y="2454"/>
                    <a:pt x="10466" y="1"/>
                    <a:pt x="72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349"/>
            <p:cNvSpPr/>
            <p:nvPr/>
          </p:nvSpPr>
          <p:spPr>
            <a:xfrm>
              <a:off x="6045100" y="2740975"/>
              <a:ext cx="464000" cy="316850"/>
            </a:xfrm>
            <a:custGeom>
              <a:rect b="b" l="l" r="r" t="t"/>
              <a:pathLst>
                <a:path extrusionOk="0" h="12674" w="18560">
                  <a:moveTo>
                    <a:pt x="6704" y="1"/>
                  </a:moveTo>
                  <a:cubicBezTo>
                    <a:pt x="4988" y="1"/>
                    <a:pt x="3843" y="818"/>
                    <a:pt x="3025" y="2535"/>
                  </a:cubicBezTo>
                  <a:lnTo>
                    <a:pt x="2862" y="2535"/>
                  </a:lnTo>
                  <a:lnTo>
                    <a:pt x="2535" y="246"/>
                  </a:lnTo>
                  <a:lnTo>
                    <a:pt x="0" y="246"/>
                  </a:lnTo>
                  <a:lnTo>
                    <a:pt x="0" y="12673"/>
                  </a:lnTo>
                  <a:lnTo>
                    <a:pt x="2862" y="12673"/>
                  </a:lnTo>
                  <a:lnTo>
                    <a:pt x="2862" y="5806"/>
                  </a:lnTo>
                  <a:cubicBezTo>
                    <a:pt x="2862" y="3843"/>
                    <a:pt x="3843" y="2454"/>
                    <a:pt x="5560" y="2454"/>
                  </a:cubicBezTo>
                  <a:cubicBezTo>
                    <a:pt x="7032" y="2454"/>
                    <a:pt x="7849" y="3353"/>
                    <a:pt x="7849" y="5397"/>
                  </a:cubicBezTo>
                  <a:lnTo>
                    <a:pt x="7849" y="12673"/>
                  </a:lnTo>
                  <a:lnTo>
                    <a:pt x="10711" y="12673"/>
                  </a:lnTo>
                  <a:lnTo>
                    <a:pt x="10711" y="5806"/>
                  </a:lnTo>
                  <a:cubicBezTo>
                    <a:pt x="10711" y="3843"/>
                    <a:pt x="11528" y="2454"/>
                    <a:pt x="13409" y="2454"/>
                  </a:cubicBezTo>
                  <a:cubicBezTo>
                    <a:pt x="14880" y="2454"/>
                    <a:pt x="15698" y="3353"/>
                    <a:pt x="15698" y="5397"/>
                  </a:cubicBezTo>
                  <a:lnTo>
                    <a:pt x="15698" y="12673"/>
                  </a:lnTo>
                  <a:lnTo>
                    <a:pt x="18560" y="12673"/>
                  </a:lnTo>
                  <a:lnTo>
                    <a:pt x="18560" y="5152"/>
                  </a:lnTo>
                  <a:cubicBezTo>
                    <a:pt x="18560" y="2045"/>
                    <a:pt x="17170" y="1"/>
                    <a:pt x="14553" y="1"/>
                  </a:cubicBezTo>
                  <a:cubicBezTo>
                    <a:pt x="12836" y="1"/>
                    <a:pt x="11283" y="818"/>
                    <a:pt x="10547" y="2617"/>
                  </a:cubicBezTo>
                  <a:lnTo>
                    <a:pt x="10302" y="2617"/>
                  </a:lnTo>
                  <a:cubicBezTo>
                    <a:pt x="9730" y="982"/>
                    <a:pt x="8503" y="1"/>
                    <a:pt x="67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5" name="Google Shape;6035;p349"/>
            <p:cNvSpPr/>
            <p:nvPr/>
          </p:nvSpPr>
          <p:spPr>
            <a:xfrm>
              <a:off x="6539750" y="2740975"/>
              <a:ext cx="294350" cy="320925"/>
            </a:xfrm>
            <a:custGeom>
              <a:rect b="b" l="l" r="r" t="t"/>
              <a:pathLst>
                <a:path extrusionOk="0" h="12837" w="11774">
                  <a:moveTo>
                    <a:pt x="5968" y="2208"/>
                  </a:moveTo>
                  <a:cubicBezTo>
                    <a:pt x="7685" y="2208"/>
                    <a:pt x="8748" y="3271"/>
                    <a:pt x="8830" y="5070"/>
                  </a:cubicBezTo>
                  <a:lnTo>
                    <a:pt x="2943" y="5070"/>
                  </a:lnTo>
                  <a:cubicBezTo>
                    <a:pt x="3025" y="3353"/>
                    <a:pt x="4170" y="2208"/>
                    <a:pt x="5968" y="2208"/>
                  </a:cubicBezTo>
                  <a:close/>
                  <a:moveTo>
                    <a:pt x="5968" y="1"/>
                  </a:moveTo>
                  <a:cubicBezTo>
                    <a:pt x="2453" y="1"/>
                    <a:pt x="0" y="2535"/>
                    <a:pt x="0" y="6460"/>
                  </a:cubicBezTo>
                  <a:cubicBezTo>
                    <a:pt x="0" y="10302"/>
                    <a:pt x="2453" y="12837"/>
                    <a:pt x="6050" y="12837"/>
                  </a:cubicBezTo>
                  <a:cubicBezTo>
                    <a:pt x="9075" y="12837"/>
                    <a:pt x="11365" y="11202"/>
                    <a:pt x="11773" y="8831"/>
                  </a:cubicBezTo>
                  <a:lnTo>
                    <a:pt x="8912" y="8831"/>
                  </a:lnTo>
                  <a:cubicBezTo>
                    <a:pt x="8585" y="9812"/>
                    <a:pt x="7522" y="10629"/>
                    <a:pt x="6050" y="10629"/>
                  </a:cubicBezTo>
                  <a:cubicBezTo>
                    <a:pt x="4088" y="10629"/>
                    <a:pt x="2862" y="9321"/>
                    <a:pt x="2943" y="7114"/>
                  </a:cubicBezTo>
                  <a:lnTo>
                    <a:pt x="11610" y="7114"/>
                  </a:lnTo>
                  <a:cubicBezTo>
                    <a:pt x="11692" y="6705"/>
                    <a:pt x="11692" y="6051"/>
                    <a:pt x="11692" y="5642"/>
                  </a:cubicBezTo>
                  <a:cubicBezTo>
                    <a:pt x="11692" y="2208"/>
                    <a:pt x="9566" y="1"/>
                    <a:pt x="59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6" name="Google Shape;6036;p349"/>
            <p:cNvSpPr/>
            <p:nvPr/>
          </p:nvSpPr>
          <p:spPr>
            <a:xfrm>
              <a:off x="6868825" y="2740975"/>
              <a:ext cx="288225" cy="316850"/>
            </a:xfrm>
            <a:custGeom>
              <a:rect b="b" l="l" r="r" t="t"/>
              <a:pathLst>
                <a:path extrusionOk="0" h="12674" w="11529">
                  <a:moveTo>
                    <a:pt x="7195" y="1"/>
                  </a:moveTo>
                  <a:cubicBezTo>
                    <a:pt x="5396" y="1"/>
                    <a:pt x="3843" y="900"/>
                    <a:pt x="3107" y="2535"/>
                  </a:cubicBezTo>
                  <a:lnTo>
                    <a:pt x="2862" y="2535"/>
                  </a:lnTo>
                  <a:lnTo>
                    <a:pt x="2535" y="246"/>
                  </a:lnTo>
                  <a:lnTo>
                    <a:pt x="0" y="246"/>
                  </a:lnTo>
                  <a:lnTo>
                    <a:pt x="0" y="12673"/>
                  </a:lnTo>
                  <a:lnTo>
                    <a:pt x="2862" y="12673"/>
                  </a:lnTo>
                  <a:lnTo>
                    <a:pt x="2862" y="6133"/>
                  </a:lnTo>
                  <a:cubicBezTo>
                    <a:pt x="2862" y="3925"/>
                    <a:pt x="4088" y="2454"/>
                    <a:pt x="6051" y="2454"/>
                  </a:cubicBezTo>
                  <a:cubicBezTo>
                    <a:pt x="7686" y="2454"/>
                    <a:pt x="8585" y="3353"/>
                    <a:pt x="8585" y="5397"/>
                  </a:cubicBezTo>
                  <a:lnTo>
                    <a:pt x="8585" y="12673"/>
                  </a:lnTo>
                  <a:lnTo>
                    <a:pt x="11528" y="12673"/>
                  </a:lnTo>
                  <a:lnTo>
                    <a:pt x="11528" y="5152"/>
                  </a:lnTo>
                  <a:cubicBezTo>
                    <a:pt x="11528" y="2045"/>
                    <a:pt x="10057" y="1"/>
                    <a:pt x="71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349"/>
            <p:cNvSpPr/>
            <p:nvPr/>
          </p:nvSpPr>
          <p:spPr>
            <a:xfrm>
              <a:off x="7167250" y="2634700"/>
              <a:ext cx="190100" cy="427200"/>
            </a:xfrm>
            <a:custGeom>
              <a:rect b="b" l="l" r="r" t="t"/>
              <a:pathLst>
                <a:path extrusionOk="0" h="17088" w="7604">
                  <a:moveTo>
                    <a:pt x="4906" y="0"/>
                  </a:moveTo>
                  <a:lnTo>
                    <a:pt x="2044" y="1145"/>
                  </a:lnTo>
                  <a:lnTo>
                    <a:pt x="2044" y="4497"/>
                  </a:lnTo>
                  <a:lnTo>
                    <a:pt x="0" y="4497"/>
                  </a:lnTo>
                  <a:lnTo>
                    <a:pt x="0" y="6868"/>
                  </a:lnTo>
                  <a:lnTo>
                    <a:pt x="2044" y="6868"/>
                  </a:lnTo>
                  <a:lnTo>
                    <a:pt x="2044" y="13245"/>
                  </a:lnTo>
                  <a:cubicBezTo>
                    <a:pt x="2044" y="15289"/>
                    <a:pt x="2617" y="17088"/>
                    <a:pt x="5723" y="17088"/>
                  </a:cubicBezTo>
                  <a:cubicBezTo>
                    <a:pt x="6378" y="17088"/>
                    <a:pt x="6950" y="17006"/>
                    <a:pt x="7604" y="16924"/>
                  </a:cubicBezTo>
                  <a:lnTo>
                    <a:pt x="7604" y="14553"/>
                  </a:lnTo>
                  <a:cubicBezTo>
                    <a:pt x="7440" y="14635"/>
                    <a:pt x="6868" y="14717"/>
                    <a:pt x="6541" y="14717"/>
                  </a:cubicBezTo>
                  <a:cubicBezTo>
                    <a:pt x="5151" y="14717"/>
                    <a:pt x="4906" y="13899"/>
                    <a:pt x="4906" y="12918"/>
                  </a:cubicBezTo>
                  <a:lnTo>
                    <a:pt x="4906" y="6868"/>
                  </a:lnTo>
                  <a:lnTo>
                    <a:pt x="7604" y="6868"/>
                  </a:lnTo>
                  <a:lnTo>
                    <a:pt x="7604" y="4497"/>
                  </a:lnTo>
                  <a:lnTo>
                    <a:pt x="4906" y="4497"/>
                  </a:lnTo>
                  <a:lnTo>
                    <a:pt x="490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8" name="Google Shape;6038;p349"/>
            <p:cNvSpPr/>
            <p:nvPr/>
          </p:nvSpPr>
          <p:spPr>
            <a:xfrm>
              <a:off x="238125" y="2520250"/>
              <a:ext cx="650000" cy="641800"/>
            </a:xfrm>
            <a:custGeom>
              <a:rect b="b" l="l" r="r" t="t"/>
              <a:pathLst>
                <a:path extrusionOk="0" h="25672" w="26000">
                  <a:moveTo>
                    <a:pt x="13000" y="0"/>
                  </a:moveTo>
                  <a:cubicBezTo>
                    <a:pt x="5805" y="0"/>
                    <a:pt x="0" y="5887"/>
                    <a:pt x="0" y="13081"/>
                  </a:cubicBezTo>
                  <a:cubicBezTo>
                    <a:pt x="0" y="18886"/>
                    <a:pt x="3761" y="23791"/>
                    <a:pt x="8912" y="25508"/>
                  </a:cubicBezTo>
                  <a:cubicBezTo>
                    <a:pt x="9566" y="25672"/>
                    <a:pt x="9811" y="25263"/>
                    <a:pt x="9811" y="24936"/>
                  </a:cubicBezTo>
                  <a:cubicBezTo>
                    <a:pt x="9811" y="24609"/>
                    <a:pt x="9729" y="23546"/>
                    <a:pt x="9729" y="22483"/>
                  </a:cubicBezTo>
                  <a:cubicBezTo>
                    <a:pt x="6132" y="23219"/>
                    <a:pt x="5396" y="20930"/>
                    <a:pt x="5396" y="20930"/>
                  </a:cubicBezTo>
                  <a:cubicBezTo>
                    <a:pt x="4824" y="19377"/>
                    <a:pt x="3924" y="18968"/>
                    <a:pt x="3924" y="18968"/>
                  </a:cubicBezTo>
                  <a:cubicBezTo>
                    <a:pt x="2780" y="18232"/>
                    <a:pt x="4006" y="18232"/>
                    <a:pt x="4006" y="18232"/>
                  </a:cubicBezTo>
                  <a:cubicBezTo>
                    <a:pt x="5314" y="18314"/>
                    <a:pt x="6050" y="19540"/>
                    <a:pt x="6050" y="19540"/>
                  </a:cubicBezTo>
                  <a:cubicBezTo>
                    <a:pt x="7195" y="21502"/>
                    <a:pt x="9075" y="20930"/>
                    <a:pt x="9811" y="20603"/>
                  </a:cubicBezTo>
                  <a:cubicBezTo>
                    <a:pt x="9893" y="19785"/>
                    <a:pt x="10302" y="19213"/>
                    <a:pt x="10629" y="18886"/>
                  </a:cubicBezTo>
                  <a:cubicBezTo>
                    <a:pt x="7767" y="18559"/>
                    <a:pt x="4742" y="17414"/>
                    <a:pt x="4742" y="12427"/>
                  </a:cubicBezTo>
                  <a:cubicBezTo>
                    <a:pt x="4742" y="10956"/>
                    <a:pt x="5233" y="9811"/>
                    <a:pt x="6050" y="8912"/>
                  </a:cubicBezTo>
                  <a:cubicBezTo>
                    <a:pt x="5887" y="8585"/>
                    <a:pt x="5478" y="7195"/>
                    <a:pt x="6214" y="5396"/>
                  </a:cubicBezTo>
                  <a:cubicBezTo>
                    <a:pt x="6214" y="5396"/>
                    <a:pt x="7277" y="5069"/>
                    <a:pt x="9729" y="6786"/>
                  </a:cubicBezTo>
                  <a:cubicBezTo>
                    <a:pt x="10792" y="6459"/>
                    <a:pt x="11937" y="6295"/>
                    <a:pt x="13000" y="6295"/>
                  </a:cubicBezTo>
                  <a:cubicBezTo>
                    <a:pt x="14063" y="6295"/>
                    <a:pt x="15207" y="6459"/>
                    <a:pt x="16270" y="6786"/>
                  </a:cubicBezTo>
                  <a:cubicBezTo>
                    <a:pt x="18723" y="5069"/>
                    <a:pt x="19786" y="5396"/>
                    <a:pt x="19786" y="5396"/>
                  </a:cubicBezTo>
                  <a:cubicBezTo>
                    <a:pt x="20522" y="7195"/>
                    <a:pt x="20113" y="8585"/>
                    <a:pt x="19949" y="8912"/>
                  </a:cubicBezTo>
                  <a:cubicBezTo>
                    <a:pt x="20767" y="9811"/>
                    <a:pt x="21258" y="10956"/>
                    <a:pt x="21258" y="12427"/>
                  </a:cubicBezTo>
                  <a:cubicBezTo>
                    <a:pt x="21258" y="17414"/>
                    <a:pt x="18232" y="18559"/>
                    <a:pt x="15371" y="18886"/>
                  </a:cubicBezTo>
                  <a:cubicBezTo>
                    <a:pt x="15861" y="19295"/>
                    <a:pt x="16270" y="20031"/>
                    <a:pt x="16270" y="21257"/>
                  </a:cubicBezTo>
                  <a:cubicBezTo>
                    <a:pt x="16270" y="23056"/>
                    <a:pt x="16188" y="24446"/>
                    <a:pt x="16188" y="24936"/>
                  </a:cubicBezTo>
                  <a:cubicBezTo>
                    <a:pt x="16188" y="25263"/>
                    <a:pt x="16434" y="25672"/>
                    <a:pt x="17088" y="25508"/>
                  </a:cubicBezTo>
                  <a:cubicBezTo>
                    <a:pt x="22239" y="23791"/>
                    <a:pt x="26000" y="18886"/>
                    <a:pt x="26000" y="13081"/>
                  </a:cubicBezTo>
                  <a:cubicBezTo>
                    <a:pt x="26000" y="5887"/>
                    <a:pt x="20195" y="0"/>
                    <a:pt x="13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Presentation-Title-03">
  <p:cSld name="TITLE_1_1_1_1_1_1_1_2_1">
    <p:bg>
      <p:bgPr>
        <a:blipFill>
          <a:blip r:embed="rId2">
            <a:alphaModFix/>
          </a:blip>
          <a:stretch>
            <a:fillRect/>
          </a:stretch>
        </a:blipFill>
      </p:bgPr>
    </p:bg>
    <p:spTree>
      <p:nvGrpSpPr>
        <p:cNvPr id="6039" name="Shape 6039"/>
        <p:cNvGrpSpPr/>
        <p:nvPr/>
      </p:nvGrpSpPr>
      <p:grpSpPr>
        <a:xfrm>
          <a:off x="0" y="0"/>
          <a:ext cx="0" cy="0"/>
          <a:chOff x="0" y="0"/>
          <a:chExt cx="0" cy="0"/>
        </a:xfrm>
      </p:grpSpPr>
      <p:pic>
        <p:nvPicPr>
          <p:cNvPr descr="Image" id="6040" name="Google Shape;6040;p350"/>
          <p:cNvPicPr preferRelativeResize="0"/>
          <p:nvPr/>
        </p:nvPicPr>
        <p:blipFill rotWithShape="1">
          <a:blip r:embed="rId3">
            <a:alphaModFix/>
          </a:blip>
          <a:srcRect b="0" l="0" r="0" t="0"/>
          <a:stretch/>
        </p:blipFill>
        <p:spPr>
          <a:xfrm>
            <a:off x="487136" y="494778"/>
            <a:ext cx="527371" cy="514350"/>
          </a:xfrm>
          <a:prstGeom prst="rect">
            <a:avLst/>
          </a:prstGeom>
          <a:noFill/>
          <a:ln>
            <a:noFill/>
          </a:ln>
        </p:spPr>
      </p:pic>
      <p:sp>
        <p:nvSpPr>
          <p:cNvPr id="6041" name="Google Shape;6041;p350"/>
          <p:cNvSpPr txBox="1"/>
          <p:nvPr>
            <p:ph type="title"/>
          </p:nvPr>
        </p:nvSpPr>
        <p:spPr>
          <a:xfrm>
            <a:off x="487116" y="1713584"/>
            <a:ext cx="6749700" cy="15843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1"/>
              </a:buClr>
              <a:buSzPts val="6000"/>
              <a:buNone/>
              <a:defRPr b="1" sz="60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
        <p:nvSpPr>
          <p:cNvPr id="6042" name="Google Shape;6042;p350"/>
          <p:cNvSpPr txBox="1"/>
          <p:nvPr>
            <p:ph idx="1" type="subTitle"/>
          </p:nvPr>
        </p:nvSpPr>
        <p:spPr>
          <a:xfrm>
            <a:off x="487125" y="3730750"/>
            <a:ext cx="5589900" cy="514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1"/>
              </a:buClr>
              <a:buSzPts val="1400"/>
              <a:buFont typeface="Roboto Mono"/>
              <a:buNone/>
              <a:defRPr>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Cover-Activity-Purple">
  <p:cSld name="TITLE_1_1_1_1_1_1_1_1_1">
    <p:bg>
      <p:bgPr>
        <a:gradFill>
          <a:gsLst>
            <a:gs pos="0">
              <a:srgbClr val="F778BA"/>
            </a:gs>
            <a:gs pos="100000">
              <a:srgbClr val="79C0FF"/>
            </a:gs>
          </a:gsLst>
          <a:lin ang="0" scaled="0"/>
        </a:gradFill>
      </p:bgPr>
    </p:bg>
    <p:spTree>
      <p:nvGrpSpPr>
        <p:cNvPr id="6043" name="Shape 6043"/>
        <p:cNvGrpSpPr/>
        <p:nvPr/>
      </p:nvGrpSpPr>
      <p:grpSpPr>
        <a:xfrm>
          <a:off x="0" y="0"/>
          <a:ext cx="0" cy="0"/>
          <a:chOff x="0" y="0"/>
          <a:chExt cx="0" cy="0"/>
        </a:xfrm>
      </p:grpSpPr>
      <p:pic>
        <p:nvPicPr>
          <p:cNvPr descr="Image" id="6044" name="Google Shape;6044;p351"/>
          <p:cNvPicPr preferRelativeResize="0"/>
          <p:nvPr/>
        </p:nvPicPr>
        <p:blipFill rotWithShape="1">
          <a:blip r:embed="rId2">
            <a:alphaModFix/>
          </a:blip>
          <a:srcRect b="0" l="0" r="0" t="0"/>
          <a:stretch/>
        </p:blipFill>
        <p:spPr>
          <a:xfrm>
            <a:off x="487136" y="494778"/>
            <a:ext cx="527371" cy="514350"/>
          </a:xfrm>
          <a:prstGeom prst="rect">
            <a:avLst/>
          </a:prstGeom>
          <a:noFill/>
          <a:ln>
            <a:noFill/>
          </a:ln>
        </p:spPr>
      </p:pic>
      <p:sp>
        <p:nvSpPr>
          <p:cNvPr id="6045" name="Google Shape;6045;p351"/>
          <p:cNvSpPr txBox="1"/>
          <p:nvPr>
            <p:ph type="title"/>
          </p:nvPr>
        </p:nvSpPr>
        <p:spPr>
          <a:xfrm>
            <a:off x="356750" y="1713575"/>
            <a:ext cx="4610700" cy="1584300"/>
          </a:xfrm>
          <a:prstGeom prst="rect">
            <a:avLst/>
          </a:prstGeom>
          <a:noFill/>
          <a:ln>
            <a:noFill/>
          </a:ln>
        </p:spPr>
        <p:txBody>
          <a:bodyPr anchorCtr="0" anchor="ctr" bIns="91425" lIns="91425" spcFirstLastPara="1" rIns="91425" wrap="square" tIns="91425">
            <a:no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Cover-Activity-Purple 1">
  <p:cSld name="TITLE_1_1_1_1_1_1_1_1_1_1">
    <p:bg>
      <p:bgPr>
        <a:gradFill>
          <a:gsLst>
            <a:gs pos="0">
              <a:srgbClr val="79C0FF"/>
            </a:gs>
            <a:gs pos="100000">
              <a:srgbClr val="D2A8FF"/>
            </a:gs>
          </a:gsLst>
          <a:lin ang="0" scaled="0"/>
        </a:gradFill>
      </p:bgPr>
    </p:bg>
    <p:spTree>
      <p:nvGrpSpPr>
        <p:cNvPr id="6046" name="Shape 6046"/>
        <p:cNvGrpSpPr/>
        <p:nvPr/>
      </p:nvGrpSpPr>
      <p:grpSpPr>
        <a:xfrm>
          <a:off x="0" y="0"/>
          <a:ext cx="0" cy="0"/>
          <a:chOff x="0" y="0"/>
          <a:chExt cx="0" cy="0"/>
        </a:xfrm>
      </p:grpSpPr>
      <p:pic>
        <p:nvPicPr>
          <p:cNvPr descr="Image" id="6047" name="Google Shape;6047;p352"/>
          <p:cNvPicPr preferRelativeResize="0"/>
          <p:nvPr/>
        </p:nvPicPr>
        <p:blipFill rotWithShape="1">
          <a:blip r:embed="rId2">
            <a:alphaModFix/>
          </a:blip>
          <a:srcRect b="0" l="0" r="0" t="0"/>
          <a:stretch/>
        </p:blipFill>
        <p:spPr>
          <a:xfrm>
            <a:off x="487136" y="494778"/>
            <a:ext cx="527371" cy="514350"/>
          </a:xfrm>
          <a:prstGeom prst="rect">
            <a:avLst/>
          </a:prstGeom>
          <a:noFill/>
          <a:ln>
            <a:noFill/>
          </a:ln>
        </p:spPr>
      </p:pic>
      <p:sp>
        <p:nvSpPr>
          <p:cNvPr id="6048" name="Google Shape;6048;p352"/>
          <p:cNvSpPr txBox="1"/>
          <p:nvPr>
            <p:ph type="title"/>
          </p:nvPr>
        </p:nvSpPr>
        <p:spPr>
          <a:xfrm>
            <a:off x="356750" y="1713575"/>
            <a:ext cx="4610700" cy="1584300"/>
          </a:xfrm>
          <a:prstGeom prst="rect">
            <a:avLst/>
          </a:prstGeom>
          <a:noFill/>
          <a:ln>
            <a:noFill/>
          </a:ln>
        </p:spPr>
        <p:txBody>
          <a:bodyPr anchorCtr="0" anchor="ctr" bIns="91425" lIns="91425" spcFirstLastPara="1" rIns="91425" wrap="square" tIns="91425">
            <a:no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Cover-Activity-Purple 1 1">
  <p:cSld name="TITLE_1_1_1_1_1_1_1_1_1_1_1">
    <p:bg>
      <p:bgPr>
        <a:gradFill>
          <a:gsLst>
            <a:gs pos="0">
              <a:srgbClr val="D2A8FF"/>
            </a:gs>
            <a:gs pos="50000">
              <a:srgbClr val="F778BA"/>
            </a:gs>
            <a:gs pos="100000">
              <a:srgbClr val="FF7B72"/>
            </a:gs>
          </a:gsLst>
          <a:lin ang="0" scaled="0"/>
        </a:gradFill>
      </p:bgPr>
    </p:bg>
    <p:spTree>
      <p:nvGrpSpPr>
        <p:cNvPr id="6049" name="Shape 6049"/>
        <p:cNvGrpSpPr/>
        <p:nvPr/>
      </p:nvGrpSpPr>
      <p:grpSpPr>
        <a:xfrm>
          <a:off x="0" y="0"/>
          <a:ext cx="0" cy="0"/>
          <a:chOff x="0" y="0"/>
          <a:chExt cx="0" cy="0"/>
        </a:xfrm>
      </p:grpSpPr>
      <p:pic>
        <p:nvPicPr>
          <p:cNvPr descr="Image" id="6050" name="Google Shape;6050;p353"/>
          <p:cNvPicPr preferRelativeResize="0"/>
          <p:nvPr/>
        </p:nvPicPr>
        <p:blipFill rotWithShape="1">
          <a:blip r:embed="rId2">
            <a:alphaModFix/>
          </a:blip>
          <a:srcRect b="0" l="0" r="0" t="0"/>
          <a:stretch/>
        </p:blipFill>
        <p:spPr>
          <a:xfrm>
            <a:off x="487136" y="494778"/>
            <a:ext cx="527371" cy="514350"/>
          </a:xfrm>
          <a:prstGeom prst="rect">
            <a:avLst/>
          </a:prstGeom>
          <a:noFill/>
          <a:ln>
            <a:noFill/>
          </a:ln>
        </p:spPr>
      </p:pic>
      <p:sp>
        <p:nvSpPr>
          <p:cNvPr id="6051" name="Google Shape;6051;p353"/>
          <p:cNvSpPr txBox="1"/>
          <p:nvPr>
            <p:ph type="title"/>
          </p:nvPr>
        </p:nvSpPr>
        <p:spPr>
          <a:xfrm>
            <a:off x="356750" y="1713575"/>
            <a:ext cx="4610700" cy="1584300"/>
          </a:xfrm>
          <a:prstGeom prst="rect">
            <a:avLst/>
          </a:prstGeom>
          <a:noFill/>
          <a:ln>
            <a:noFill/>
          </a:ln>
        </p:spPr>
        <p:txBody>
          <a:bodyPr anchorCtr="0" anchor="ctr" bIns="91425" lIns="91425" spcFirstLastPara="1" rIns="91425" wrap="square" tIns="91425">
            <a:no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Cover-Activity-Purple 1 1 1">
  <p:cSld name="TITLE_1_1_1_1_1_1_1_1_1_1_1_1">
    <p:bg>
      <p:bgPr>
        <a:gradFill>
          <a:gsLst>
            <a:gs pos="0">
              <a:srgbClr val="FF7B72"/>
            </a:gs>
            <a:gs pos="100000">
              <a:srgbClr val="E1CD41"/>
            </a:gs>
          </a:gsLst>
          <a:lin ang="0" scaled="0"/>
        </a:gradFill>
      </p:bgPr>
    </p:bg>
    <p:spTree>
      <p:nvGrpSpPr>
        <p:cNvPr id="6052" name="Shape 6052"/>
        <p:cNvGrpSpPr/>
        <p:nvPr/>
      </p:nvGrpSpPr>
      <p:grpSpPr>
        <a:xfrm>
          <a:off x="0" y="0"/>
          <a:ext cx="0" cy="0"/>
          <a:chOff x="0" y="0"/>
          <a:chExt cx="0" cy="0"/>
        </a:xfrm>
      </p:grpSpPr>
      <p:pic>
        <p:nvPicPr>
          <p:cNvPr descr="Image" id="6053" name="Google Shape;6053;p354"/>
          <p:cNvPicPr preferRelativeResize="0"/>
          <p:nvPr/>
        </p:nvPicPr>
        <p:blipFill rotWithShape="1">
          <a:blip r:embed="rId2">
            <a:alphaModFix/>
          </a:blip>
          <a:srcRect b="0" l="0" r="0" t="0"/>
          <a:stretch/>
        </p:blipFill>
        <p:spPr>
          <a:xfrm>
            <a:off x="487136" y="494778"/>
            <a:ext cx="527371" cy="514350"/>
          </a:xfrm>
          <a:prstGeom prst="rect">
            <a:avLst/>
          </a:prstGeom>
          <a:noFill/>
          <a:ln>
            <a:noFill/>
          </a:ln>
        </p:spPr>
      </p:pic>
      <p:sp>
        <p:nvSpPr>
          <p:cNvPr id="6054" name="Google Shape;6054;p354"/>
          <p:cNvSpPr txBox="1"/>
          <p:nvPr>
            <p:ph type="title"/>
          </p:nvPr>
        </p:nvSpPr>
        <p:spPr>
          <a:xfrm>
            <a:off x="356750" y="1713575"/>
            <a:ext cx="4610700" cy="1584300"/>
          </a:xfrm>
          <a:prstGeom prst="rect">
            <a:avLst/>
          </a:prstGeom>
          <a:noFill/>
          <a:ln>
            <a:noFill/>
          </a:ln>
        </p:spPr>
        <p:txBody>
          <a:bodyPr anchorCtr="0" anchor="ctr" bIns="91425" lIns="91425" spcFirstLastPara="1" rIns="91425" wrap="square" tIns="91425">
            <a:no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Large statement">
  <p:cSld name="Section title left_6">
    <p:bg>
      <p:bgPr>
        <a:gradFill>
          <a:gsLst>
            <a:gs pos="0">
              <a:schemeClr val="accent2"/>
            </a:gs>
            <a:gs pos="51000">
              <a:schemeClr val="accent6"/>
            </a:gs>
            <a:gs pos="100000">
              <a:schemeClr val="accent3"/>
            </a:gs>
          </a:gsLst>
          <a:lin ang="18900044" scaled="0"/>
        </a:gradFill>
      </p:bgPr>
    </p:bg>
    <p:spTree>
      <p:nvGrpSpPr>
        <p:cNvPr id="286" name="Shape 286"/>
        <p:cNvGrpSpPr/>
        <p:nvPr/>
      </p:nvGrpSpPr>
      <p:grpSpPr>
        <a:xfrm>
          <a:off x="0" y="0"/>
          <a:ext cx="0" cy="0"/>
          <a:chOff x="0" y="0"/>
          <a:chExt cx="0" cy="0"/>
        </a:xfrm>
      </p:grpSpPr>
      <p:sp>
        <p:nvSpPr>
          <p:cNvPr id="287" name="Google Shape;287;p36"/>
          <p:cNvSpPr txBox="1"/>
          <p:nvPr>
            <p:ph type="title"/>
          </p:nvPr>
        </p:nvSpPr>
        <p:spPr>
          <a:xfrm>
            <a:off x="457200" y="947700"/>
            <a:ext cx="7115100" cy="3248100"/>
          </a:xfrm>
          <a:prstGeom prst="rect">
            <a:avLst/>
          </a:prstGeom>
          <a:noFill/>
          <a:ln>
            <a:noFill/>
          </a:ln>
        </p:spPr>
        <p:txBody>
          <a:bodyPr anchorCtr="0" anchor="ctr" bIns="17150" lIns="34275" spcFirstLastPara="1" rIns="34275" wrap="square" tIns="17150">
            <a:noAutofit/>
          </a:bodyPr>
          <a:lstStyle>
            <a:lvl1pPr lvl="0" marR="0" rtl="0">
              <a:lnSpc>
                <a:spcPct val="10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4400"/>
              <a:buFont typeface="Arial"/>
              <a:buNone/>
              <a:defRPr b="1" i="0" sz="44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Cover-Activity-Purple 1 1 1 1">
  <p:cSld name="TITLE_1_1_1_1_1_1_1_1_1_1_1_1_1">
    <p:bg>
      <p:bgPr>
        <a:gradFill>
          <a:gsLst>
            <a:gs pos="0">
              <a:srgbClr val="56D364"/>
            </a:gs>
            <a:gs pos="100000">
              <a:srgbClr val="79C0FF"/>
            </a:gs>
          </a:gsLst>
          <a:lin ang="0" scaled="0"/>
        </a:gradFill>
      </p:bgPr>
    </p:bg>
    <p:spTree>
      <p:nvGrpSpPr>
        <p:cNvPr id="6055" name="Shape 6055"/>
        <p:cNvGrpSpPr/>
        <p:nvPr/>
      </p:nvGrpSpPr>
      <p:grpSpPr>
        <a:xfrm>
          <a:off x="0" y="0"/>
          <a:ext cx="0" cy="0"/>
          <a:chOff x="0" y="0"/>
          <a:chExt cx="0" cy="0"/>
        </a:xfrm>
      </p:grpSpPr>
      <p:pic>
        <p:nvPicPr>
          <p:cNvPr descr="Image" id="6056" name="Google Shape;6056;p355"/>
          <p:cNvPicPr preferRelativeResize="0"/>
          <p:nvPr/>
        </p:nvPicPr>
        <p:blipFill rotWithShape="1">
          <a:blip r:embed="rId2">
            <a:alphaModFix/>
          </a:blip>
          <a:srcRect b="0" l="0" r="0" t="0"/>
          <a:stretch/>
        </p:blipFill>
        <p:spPr>
          <a:xfrm>
            <a:off x="487136" y="494778"/>
            <a:ext cx="527371" cy="514350"/>
          </a:xfrm>
          <a:prstGeom prst="rect">
            <a:avLst/>
          </a:prstGeom>
          <a:noFill/>
          <a:ln>
            <a:noFill/>
          </a:ln>
        </p:spPr>
      </p:pic>
      <p:sp>
        <p:nvSpPr>
          <p:cNvPr id="6057" name="Google Shape;6057;p355"/>
          <p:cNvSpPr txBox="1"/>
          <p:nvPr>
            <p:ph type="title"/>
          </p:nvPr>
        </p:nvSpPr>
        <p:spPr>
          <a:xfrm>
            <a:off x="356750" y="1713575"/>
            <a:ext cx="4610700" cy="1584300"/>
          </a:xfrm>
          <a:prstGeom prst="rect">
            <a:avLst/>
          </a:prstGeom>
          <a:noFill/>
          <a:ln>
            <a:noFill/>
          </a:ln>
        </p:spPr>
        <p:txBody>
          <a:bodyPr anchorCtr="0" anchor="ctr" bIns="91425" lIns="91425" spcFirstLastPara="1" rIns="91425" wrap="square" tIns="91425">
            <a:no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Cover-Activity-Purple 1 1 1 1 2">
  <p:cSld name="TITLE_1_1_1_1_1_1_1_1_1_1_1_1_1_2">
    <p:bg>
      <p:bgPr>
        <a:gradFill>
          <a:gsLst>
            <a:gs pos="0">
              <a:srgbClr val="93F5EC"/>
            </a:gs>
            <a:gs pos="100000">
              <a:srgbClr val="A77BF3"/>
            </a:gs>
          </a:gsLst>
          <a:lin ang="10800025" scaled="0"/>
        </a:gradFill>
      </p:bgPr>
    </p:bg>
    <p:spTree>
      <p:nvGrpSpPr>
        <p:cNvPr id="6058" name="Shape 6058"/>
        <p:cNvGrpSpPr/>
        <p:nvPr/>
      </p:nvGrpSpPr>
      <p:grpSpPr>
        <a:xfrm>
          <a:off x="0" y="0"/>
          <a:ext cx="0" cy="0"/>
          <a:chOff x="0" y="0"/>
          <a:chExt cx="0" cy="0"/>
        </a:xfrm>
      </p:grpSpPr>
      <p:sp>
        <p:nvSpPr>
          <p:cNvPr id="6059" name="Google Shape;6059;p356"/>
          <p:cNvSpPr txBox="1"/>
          <p:nvPr>
            <p:ph type="title"/>
          </p:nvPr>
        </p:nvSpPr>
        <p:spPr>
          <a:xfrm>
            <a:off x="356750" y="1713575"/>
            <a:ext cx="4610700" cy="1584300"/>
          </a:xfrm>
          <a:prstGeom prst="rect">
            <a:avLst/>
          </a:prstGeom>
          <a:noFill/>
          <a:ln>
            <a:noFill/>
          </a:ln>
        </p:spPr>
        <p:txBody>
          <a:bodyPr anchorCtr="0" anchor="ctr" bIns="91425" lIns="91425" spcFirstLastPara="1" rIns="91425" wrap="square" tIns="91425">
            <a:no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pic>
        <p:nvPicPr>
          <p:cNvPr id="6060" name="Google Shape;6060;p356"/>
          <p:cNvPicPr preferRelativeResize="0"/>
          <p:nvPr/>
        </p:nvPicPr>
        <p:blipFill>
          <a:blip r:embed="rId2">
            <a:alphaModFix/>
          </a:blip>
          <a:stretch>
            <a:fillRect/>
          </a:stretch>
        </p:blipFill>
        <p:spPr>
          <a:xfrm>
            <a:off x="487123" y="494777"/>
            <a:ext cx="527375" cy="527375"/>
          </a:xfrm>
          <a:prstGeom prst="rect">
            <a:avLst/>
          </a:prstGeom>
          <a:noFill/>
          <a:ln>
            <a:noFill/>
          </a:ln>
        </p:spPr>
      </p:pic>
      <p:sp>
        <p:nvSpPr>
          <p:cNvPr id="6061" name="Google Shape;6061;p356"/>
          <p:cNvSpPr txBox="1"/>
          <p:nvPr/>
        </p:nvSpPr>
        <p:spPr>
          <a:xfrm>
            <a:off x="179143"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8B939E"/>
              </a:buClr>
              <a:buSzPts val="700"/>
              <a:buFont typeface="Arial"/>
              <a:buNone/>
            </a:pPr>
            <a:r>
              <a:rPr lang="en" sz="700">
                <a:solidFill>
                  <a:schemeClr val="lt1"/>
                </a:solidFill>
                <a:latin typeface="Roboto Mono"/>
                <a:ea typeface="Roboto Mono"/>
                <a:cs typeface="Roboto Mono"/>
                <a:sym typeface="Roboto Mono"/>
              </a:rPr>
              <a:t>December 2022</a:t>
            </a:r>
            <a:endParaRPr sz="700">
              <a:solidFill>
                <a:schemeClr val="lt1"/>
              </a:solidFill>
              <a:latin typeface="Roboto Mono"/>
              <a:ea typeface="Roboto Mono"/>
              <a:cs typeface="Roboto Mono"/>
              <a:sym typeface="Roboto Mono"/>
            </a:endParaRPr>
          </a:p>
        </p:txBody>
      </p:sp>
      <p:sp>
        <p:nvSpPr>
          <p:cNvPr id="6062" name="Google Shape;6062;p356"/>
          <p:cNvSpPr txBox="1"/>
          <p:nvPr/>
        </p:nvSpPr>
        <p:spPr>
          <a:xfrm>
            <a:off x="2002950" y="4689675"/>
            <a:ext cx="5138100" cy="274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8B939E"/>
              </a:buClr>
              <a:buSzPts val="700"/>
              <a:buFont typeface="Arial"/>
              <a:buNone/>
            </a:pPr>
            <a:r>
              <a:rPr lang="en" sz="700">
                <a:solidFill>
                  <a:schemeClr val="lt1"/>
                </a:solidFill>
                <a:latin typeface="Roboto Mono"/>
                <a:ea typeface="Roboto Mono"/>
                <a:cs typeface="Roboto Mono"/>
                <a:sym typeface="Roboto Mono"/>
              </a:rPr>
              <a:t>Copilot for Business Enablement</a:t>
            </a:r>
            <a:endParaRPr sz="700">
              <a:solidFill>
                <a:schemeClr val="lt1"/>
              </a:solidFill>
              <a:latin typeface="Roboto Mono"/>
              <a:ea typeface="Roboto Mono"/>
              <a:cs typeface="Roboto Mono"/>
              <a:sym typeface="Roboto Mono"/>
            </a:endParaRPr>
          </a:p>
        </p:txBody>
      </p:sp>
      <p:sp>
        <p:nvSpPr>
          <p:cNvPr id="6063" name="Google Shape;6063;p356"/>
          <p:cNvSpPr txBox="1"/>
          <p:nvPr/>
        </p:nvSpPr>
        <p:spPr>
          <a:xfrm>
            <a:off x="6741807"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8B939E"/>
              </a:buClr>
              <a:buSzPts val="700"/>
              <a:buFont typeface="Arial"/>
              <a:buNone/>
            </a:pPr>
            <a:r>
              <a:rPr i="0" lang="en" sz="700" u="none" cap="none" strike="noStrike">
                <a:solidFill>
                  <a:schemeClr val="lt1"/>
                </a:solidFill>
                <a:latin typeface="Roboto Mono"/>
                <a:ea typeface="Roboto Mono"/>
                <a:cs typeface="Roboto Mono"/>
                <a:sym typeface="Roboto Mono"/>
              </a:rPr>
              <a:t>@</a:t>
            </a:r>
            <a:r>
              <a:rPr lang="en" sz="700">
                <a:solidFill>
                  <a:schemeClr val="lt1"/>
                </a:solidFill>
                <a:latin typeface="Roboto Mono"/>
                <a:ea typeface="Roboto Mono"/>
                <a:cs typeface="Roboto Mono"/>
                <a:sym typeface="Roboto Mono"/>
              </a:rPr>
              <a:t>serra-hetzel</a:t>
            </a:r>
            <a:br>
              <a:rPr lang="en" sz="700">
                <a:solidFill>
                  <a:schemeClr val="lt1"/>
                </a:solidFill>
                <a:latin typeface="Roboto Mono"/>
                <a:ea typeface="Roboto Mono"/>
                <a:cs typeface="Roboto Mono"/>
                <a:sym typeface="Roboto Mono"/>
              </a:rPr>
            </a:br>
            <a:r>
              <a:rPr lang="en" sz="700">
                <a:solidFill>
                  <a:schemeClr val="lt1"/>
                </a:solidFill>
                <a:latin typeface="Roboto Mono"/>
                <a:ea typeface="Roboto Mono"/>
                <a:cs typeface="Roboto Mono"/>
                <a:sym typeface="Roboto Mono"/>
              </a:rPr>
              <a:t>@rwnfoo</a:t>
            </a:r>
            <a:endParaRPr sz="700">
              <a:solidFill>
                <a:schemeClr val="lt1"/>
              </a:solidFill>
              <a:latin typeface="Roboto Mono"/>
              <a:ea typeface="Roboto Mono"/>
              <a:cs typeface="Roboto Mono"/>
              <a:sym typeface="Roboto Mono"/>
            </a:endParaRPr>
          </a:p>
        </p:txBody>
      </p:sp>
      <p:sp>
        <p:nvSpPr>
          <p:cNvPr id="6064" name="Google Shape;6064;p356"/>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Cover-Activity-Purple 1 1 1 1 2 1">
  <p:cSld name="TITLE_1_1_1_1_1_1_1_1_1_1_1_1_1_2_1">
    <p:bg>
      <p:bgPr>
        <a:gradFill>
          <a:gsLst>
            <a:gs pos="0">
              <a:srgbClr val="93F5EC"/>
            </a:gs>
            <a:gs pos="100000">
              <a:srgbClr val="A77BF3"/>
            </a:gs>
          </a:gsLst>
          <a:lin ang="10800025" scaled="0"/>
        </a:gradFill>
      </p:bgPr>
    </p:bg>
    <p:spTree>
      <p:nvGrpSpPr>
        <p:cNvPr id="6065" name="Shape 6065"/>
        <p:cNvGrpSpPr/>
        <p:nvPr/>
      </p:nvGrpSpPr>
      <p:grpSpPr>
        <a:xfrm>
          <a:off x="0" y="0"/>
          <a:ext cx="0" cy="0"/>
          <a:chOff x="0" y="0"/>
          <a:chExt cx="0" cy="0"/>
        </a:xfrm>
      </p:grpSpPr>
      <p:sp>
        <p:nvSpPr>
          <p:cNvPr id="6066" name="Google Shape;6066;p357"/>
          <p:cNvSpPr txBox="1"/>
          <p:nvPr>
            <p:ph type="title"/>
          </p:nvPr>
        </p:nvSpPr>
        <p:spPr>
          <a:xfrm>
            <a:off x="356750" y="1779600"/>
            <a:ext cx="4610700" cy="1584300"/>
          </a:xfrm>
          <a:prstGeom prst="rect">
            <a:avLst/>
          </a:prstGeom>
          <a:noFill/>
          <a:ln>
            <a:noFill/>
          </a:ln>
        </p:spPr>
        <p:txBody>
          <a:bodyPr anchorCtr="0" anchor="ctr" bIns="91425" lIns="91425" spcFirstLastPara="1" rIns="91425" wrap="square" tIns="91425">
            <a:no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pic>
        <p:nvPicPr>
          <p:cNvPr id="6067" name="Google Shape;6067;p357"/>
          <p:cNvPicPr preferRelativeResize="0"/>
          <p:nvPr/>
        </p:nvPicPr>
        <p:blipFill>
          <a:blip r:embed="rId2">
            <a:alphaModFix/>
          </a:blip>
          <a:stretch>
            <a:fillRect/>
          </a:stretch>
        </p:blipFill>
        <p:spPr>
          <a:xfrm>
            <a:off x="487124" y="494776"/>
            <a:ext cx="304800" cy="304800"/>
          </a:xfrm>
          <a:prstGeom prst="rect">
            <a:avLst/>
          </a:prstGeom>
          <a:noFill/>
          <a:ln>
            <a:noFill/>
          </a:ln>
        </p:spPr>
      </p:pic>
      <p:sp>
        <p:nvSpPr>
          <p:cNvPr id="6068" name="Google Shape;6068;p357"/>
          <p:cNvSpPr txBox="1"/>
          <p:nvPr/>
        </p:nvSpPr>
        <p:spPr>
          <a:xfrm>
            <a:off x="179143"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8B939E"/>
              </a:buClr>
              <a:buSzPts val="700"/>
              <a:buFont typeface="Arial"/>
              <a:buNone/>
            </a:pPr>
            <a:r>
              <a:rPr lang="en" sz="700">
                <a:solidFill>
                  <a:schemeClr val="lt1"/>
                </a:solidFill>
                <a:latin typeface="Roboto Mono"/>
                <a:ea typeface="Roboto Mono"/>
                <a:cs typeface="Roboto Mono"/>
                <a:sym typeface="Roboto Mono"/>
              </a:rPr>
              <a:t>December 2022</a:t>
            </a:r>
            <a:endParaRPr sz="700">
              <a:solidFill>
                <a:schemeClr val="lt1"/>
              </a:solidFill>
              <a:latin typeface="Roboto Mono"/>
              <a:ea typeface="Roboto Mono"/>
              <a:cs typeface="Roboto Mono"/>
              <a:sym typeface="Roboto Mono"/>
            </a:endParaRPr>
          </a:p>
        </p:txBody>
      </p:sp>
      <p:sp>
        <p:nvSpPr>
          <p:cNvPr id="6069" name="Google Shape;6069;p357"/>
          <p:cNvSpPr txBox="1"/>
          <p:nvPr/>
        </p:nvSpPr>
        <p:spPr>
          <a:xfrm>
            <a:off x="2002950" y="4689675"/>
            <a:ext cx="5138100" cy="274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8B939E"/>
              </a:buClr>
              <a:buSzPts val="700"/>
              <a:buFont typeface="Arial"/>
              <a:buNone/>
            </a:pPr>
            <a:r>
              <a:rPr lang="en" sz="700">
                <a:solidFill>
                  <a:schemeClr val="lt1"/>
                </a:solidFill>
                <a:latin typeface="Roboto Mono"/>
                <a:ea typeface="Roboto Mono"/>
                <a:cs typeface="Roboto Mono"/>
                <a:sym typeface="Roboto Mono"/>
              </a:rPr>
              <a:t>Copilot for Business Enablement</a:t>
            </a:r>
            <a:endParaRPr sz="700">
              <a:solidFill>
                <a:schemeClr val="lt1"/>
              </a:solidFill>
              <a:latin typeface="Roboto Mono"/>
              <a:ea typeface="Roboto Mono"/>
              <a:cs typeface="Roboto Mono"/>
              <a:sym typeface="Roboto Mono"/>
            </a:endParaRPr>
          </a:p>
        </p:txBody>
      </p:sp>
      <p:sp>
        <p:nvSpPr>
          <p:cNvPr id="6070" name="Google Shape;6070;p357"/>
          <p:cNvSpPr txBox="1"/>
          <p:nvPr/>
        </p:nvSpPr>
        <p:spPr>
          <a:xfrm>
            <a:off x="6741807"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8B939E"/>
              </a:buClr>
              <a:buSzPts val="700"/>
              <a:buFont typeface="Arial"/>
              <a:buNone/>
            </a:pPr>
            <a:r>
              <a:rPr i="0" lang="en" sz="700" u="none" cap="none" strike="noStrike">
                <a:solidFill>
                  <a:schemeClr val="lt1"/>
                </a:solidFill>
                <a:latin typeface="Roboto Mono"/>
                <a:ea typeface="Roboto Mono"/>
                <a:cs typeface="Roboto Mono"/>
                <a:sym typeface="Roboto Mono"/>
              </a:rPr>
              <a:t>@</a:t>
            </a:r>
            <a:r>
              <a:rPr lang="en" sz="700">
                <a:solidFill>
                  <a:schemeClr val="lt1"/>
                </a:solidFill>
                <a:latin typeface="Roboto Mono"/>
                <a:ea typeface="Roboto Mono"/>
                <a:cs typeface="Roboto Mono"/>
                <a:sym typeface="Roboto Mono"/>
              </a:rPr>
              <a:t>serra-hetzel</a:t>
            </a:r>
            <a:br>
              <a:rPr lang="en" sz="700">
                <a:solidFill>
                  <a:schemeClr val="lt1"/>
                </a:solidFill>
                <a:latin typeface="Roboto Mono"/>
                <a:ea typeface="Roboto Mono"/>
                <a:cs typeface="Roboto Mono"/>
                <a:sym typeface="Roboto Mono"/>
              </a:rPr>
            </a:br>
            <a:r>
              <a:rPr lang="en" sz="700">
                <a:solidFill>
                  <a:schemeClr val="lt1"/>
                </a:solidFill>
                <a:latin typeface="Roboto Mono"/>
                <a:ea typeface="Roboto Mono"/>
                <a:cs typeface="Roboto Mono"/>
                <a:sym typeface="Roboto Mono"/>
              </a:rPr>
              <a:t>@rwnfoo</a:t>
            </a:r>
            <a:endParaRPr sz="700">
              <a:solidFill>
                <a:schemeClr val="lt1"/>
              </a:solidFill>
              <a:latin typeface="Roboto Mono"/>
              <a:ea typeface="Roboto Mono"/>
              <a:cs typeface="Roboto Mono"/>
              <a:sym typeface="Roboto Mono"/>
            </a:endParaRPr>
          </a:p>
        </p:txBody>
      </p:sp>
      <p:sp>
        <p:nvSpPr>
          <p:cNvPr id="6071" name="Google Shape;6071;p357"/>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072" name="Google Shape;6072;p357"/>
          <p:cNvSpPr txBox="1"/>
          <p:nvPr>
            <p:ph idx="1" type="subTitle"/>
          </p:nvPr>
        </p:nvSpPr>
        <p:spPr>
          <a:xfrm>
            <a:off x="487125" y="3425950"/>
            <a:ext cx="5589900" cy="514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1"/>
              </a:buClr>
              <a:buSzPts val="1400"/>
              <a:buFont typeface="Roboto Mono"/>
              <a:buNone/>
              <a:defRPr>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Cover-Activity-Purple 1 1 1 1 1">
  <p:cSld name="TITLE_1_1_1_1_1_1_1_1_1_1_1_1_1_1">
    <p:bg>
      <p:bgPr>
        <a:blipFill>
          <a:blip r:embed="rId2">
            <a:alphaModFix/>
          </a:blip>
          <a:stretch>
            <a:fillRect/>
          </a:stretch>
        </a:blipFill>
      </p:bgPr>
    </p:bg>
    <p:spTree>
      <p:nvGrpSpPr>
        <p:cNvPr id="6073" name="Shape 6073"/>
        <p:cNvGrpSpPr/>
        <p:nvPr/>
      </p:nvGrpSpPr>
      <p:grpSpPr>
        <a:xfrm>
          <a:off x="0" y="0"/>
          <a:ext cx="0" cy="0"/>
          <a:chOff x="0" y="0"/>
          <a:chExt cx="0" cy="0"/>
        </a:xfrm>
      </p:grpSpPr>
      <p:pic>
        <p:nvPicPr>
          <p:cNvPr descr="Image" id="6074" name="Google Shape;6074;p358"/>
          <p:cNvPicPr preferRelativeResize="0"/>
          <p:nvPr/>
        </p:nvPicPr>
        <p:blipFill rotWithShape="1">
          <a:blip r:embed="rId3">
            <a:alphaModFix/>
          </a:blip>
          <a:srcRect b="0" l="0" r="0" t="0"/>
          <a:stretch/>
        </p:blipFill>
        <p:spPr>
          <a:xfrm>
            <a:off x="487136" y="494778"/>
            <a:ext cx="527371" cy="514350"/>
          </a:xfrm>
          <a:prstGeom prst="rect">
            <a:avLst/>
          </a:prstGeom>
          <a:noFill/>
          <a:ln>
            <a:noFill/>
          </a:ln>
        </p:spPr>
      </p:pic>
      <p:sp>
        <p:nvSpPr>
          <p:cNvPr id="6075" name="Google Shape;6075;p358"/>
          <p:cNvSpPr txBox="1"/>
          <p:nvPr>
            <p:ph type="title"/>
          </p:nvPr>
        </p:nvSpPr>
        <p:spPr>
          <a:xfrm>
            <a:off x="487125" y="1713575"/>
            <a:ext cx="4610700" cy="1584300"/>
          </a:xfrm>
          <a:prstGeom prst="rect">
            <a:avLst/>
          </a:prstGeom>
          <a:noFill/>
          <a:ln>
            <a:noFill/>
          </a:ln>
        </p:spPr>
        <p:txBody>
          <a:bodyPr anchorCtr="0" anchor="ctr" bIns="0" lIns="0" spcFirstLastPara="1" rIns="0" wrap="square" tIns="0">
            <a:noAutofit/>
          </a:bodyPr>
          <a:lstStyle>
            <a:lvl1pPr lvl="0" rtl="0">
              <a:lnSpc>
                <a:spcPct val="80000"/>
              </a:lnSpc>
              <a:spcBef>
                <a:spcPts val="0"/>
              </a:spcBef>
              <a:spcAft>
                <a:spcPts val="0"/>
              </a:spcAft>
              <a:buClr>
                <a:schemeClr val="lt1"/>
              </a:buClr>
              <a:buSzPts val="4400"/>
              <a:buNone/>
              <a:defRPr b="1" sz="44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Cover-Activity-Purple 1 1 1 1 1 1">
  <p:cSld name="TITLE_1_1_1_1_1_1_1_1_1_1_1_1_1_1_1">
    <p:bg>
      <p:bgPr>
        <a:blipFill>
          <a:blip r:embed="rId2">
            <a:alphaModFix/>
          </a:blip>
          <a:stretch>
            <a:fillRect/>
          </a:stretch>
        </a:blipFill>
      </p:bgPr>
    </p:bg>
    <p:spTree>
      <p:nvGrpSpPr>
        <p:cNvPr id="6076" name="Shape 6076"/>
        <p:cNvGrpSpPr/>
        <p:nvPr/>
      </p:nvGrpSpPr>
      <p:grpSpPr>
        <a:xfrm>
          <a:off x="0" y="0"/>
          <a:ext cx="0" cy="0"/>
          <a:chOff x="0" y="0"/>
          <a:chExt cx="0" cy="0"/>
        </a:xfrm>
      </p:grpSpPr>
      <p:pic>
        <p:nvPicPr>
          <p:cNvPr id="6077" name="Google Shape;6077;p359"/>
          <p:cNvPicPr preferRelativeResize="0"/>
          <p:nvPr/>
        </p:nvPicPr>
        <p:blipFill>
          <a:blip r:embed="rId3">
            <a:alphaModFix/>
          </a:blip>
          <a:stretch>
            <a:fillRect/>
          </a:stretch>
        </p:blipFill>
        <p:spPr>
          <a:xfrm>
            <a:off x="487123" y="494777"/>
            <a:ext cx="527375" cy="527375"/>
          </a:xfrm>
          <a:prstGeom prst="rect">
            <a:avLst/>
          </a:prstGeom>
          <a:noFill/>
          <a:ln>
            <a:noFill/>
          </a:ln>
        </p:spPr>
      </p:pic>
      <p:sp>
        <p:nvSpPr>
          <p:cNvPr id="6078" name="Google Shape;6078;p359"/>
          <p:cNvSpPr txBox="1"/>
          <p:nvPr>
            <p:ph type="title"/>
          </p:nvPr>
        </p:nvSpPr>
        <p:spPr>
          <a:xfrm>
            <a:off x="487116" y="2130234"/>
            <a:ext cx="6749700" cy="1584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6000"/>
              <a:buNone/>
              <a:defRPr b="1" sz="6000">
                <a:solidFill>
                  <a:schemeClr val="lt1"/>
                </a:solidFill>
              </a:defRPr>
            </a:lvl1pPr>
            <a:lvl2pPr lvl="1" rtl="0">
              <a:lnSpc>
                <a:spcPct val="80000"/>
              </a:lnSpc>
              <a:spcBef>
                <a:spcPts val="0"/>
              </a:spcBef>
              <a:spcAft>
                <a:spcPts val="0"/>
              </a:spcAft>
              <a:buClr>
                <a:schemeClr val="lt1"/>
              </a:buClr>
              <a:buSzPts val="6000"/>
              <a:buNone/>
              <a:defRPr b="1" sz="6000">
                <a:solidFill>
                  <a:schemeClr val="lt1"/>
                </a:solidFill>
              </a:defRPr>
            </a:lvl2pPr>
            <a:lvl3pPr lvl="2" rtl="0">
              <a:lnSpc>
                <a:spcPct val="80000"/>
              </a:lnSpc>
              <a:spcBef>
                <a:spcPts val="0"/>
              </a:spcBef>
              <a:spcAft>
                <a:spcPts val="0"/>
              </a:spcAft>
              <a:buClr>
                <a:schemeClr val="lt1"/>
              </a:buClr>
              <a:buSzPts val="6000"/>
              <a:buNone/>
              <a:defRPr b="1" sz="6000">
                <a:solidFill>
                  <a:schemeClr val="lt1"/>
                </a:solidFill>
              </a:defRPr>
            </a:lvl3pPr>
            <a:lvl4pPr lvl="3" rtl="0">
              <a:lnSpc>
                <a:spcPct val="80000"/>
              </a:lnSpc>
              <a:spcBef>
                <a:spcPts val="0"/>
              </a:spcBef>
              <a:spcAft>
                <a:spcPts val="0"/>
              </a:spcAft>
              <a:buClr>
                <a:schemeClr val="lt1"/>
              </a:buClr>
              <a:buSzPts val="6000"/>
              <a:buNone/>
              <a:defRPr b="1" sz="6000">
                <a:solidFill>
                  <a:schemeClr val="lt1"/>
                </a:solidFill>
              </a:defRPr>
            </a:lvl4pPr>
            <a:lvl5pPr lvl="4" rtl="0">
              <a:lnSpc>
                <a:spcPct val="80000"/>
              </a:lnSpc>
              <a:spcBef>
                <a:spcPts val="0"/>
              </a:spcBef>
              <a:spcAft>
                <a:spcPts val="0"/>
              </a:spcAft>
              <a:buClr>
                <a:schemeClr val="lt1"/>
              </a:buClr>
              <a:buSzPts val="6000"/>
              <a:buNone/>
              <a:defRPr b="1" sz="6000">
                <a:solidFill>
                  <a:schemeClr val="lt1"/>
                </a:solidFill>
              </a:defRPr>
            </a:lvl5pPr>
            <a:lvl6pPr lvl="5" rtl="0">
              <a:lnSpc>
                <a:spcPct val="80000"/>
              </a:lnSpc>
              <a:spcBef>
                <a:spcPts val="0"/>
              </a:spcBef>
              <a:spcAft>
                <a:spcPts val="0"/>
              </a:spcAft>
              <a:buClr>
                <a:schemeClr val="lt1"/>
              </a:buClr>
              <a:buSzPts val="6000"/>
              <a:buNone/>
              <a:defRPr b="1" sz="6000">
                <a:solidFill>
                  <a:schemeClr val="lt1"/>
                </a:solidFill>
              </a:defRPr>
            </a:lvl6pPr>
            <a:lvl7pPr lvl="6" rtl="0">
              <a:lnSpc>
                <a:spcPct val="80000"/>
              </a:lnSpc>
              <a:spcBef>
                <a:spcPts val="0"/>
              </a:spcBef>
              <a:spcAft>
                <a:spcPts val="0"/>
              </a:spcAft>
              <a:buClr>
                <a:schemeClr val="lt1"/>
              </a:buClr>
              <a:buSzPts val="6000"/>
              <a:buNone/>
              <a:defRPr b="1" sz="6000">
                <a:solidFill>
                  <a:schemeClr val="lt1"/>
                </a:solidFill>
              </a:defRPr>
            </a:lvl7pPr>
            <a:lvl8pPr lvl="7" rtl="0">
              <a:lnSpc>
                <a:spcPct val="80000"/>
              </a:lnSpc>
              <a:spcBef>
                <a:spcPts val="0"/>
              </a:spcBef>
              <a:spcAft>
                <a:spcPts val="0"/>
              </a:spcAft>
              <a:buClr>
                <a:schemeClr val="lt1"/>
              </a:buClr>
              <a:buSzPts val="6000"/>
              <a:buNone/>
              <a:defRPr b="1" sz="6000">
                <a:solidFill>
                  <a:schemeClr val="lt1"/>
                </a:solidFill>
              </a:defRPr>
            </a:lvl8pPr>
            <a:lvl9pPr lvl="8" rtl="0">
              <a:lnSpc>
                <a:spcPct val="80000"/>
              </a:lnSpc>
              <a:spcBef>
                <a:spcPts val="0"/>
              </a:spcBef>
              <a:spcAft>
                <a:spcPts val="0"/>
              </a:spcAft>
              <a:buClr>
                <a:schemeClr val="lt1"/>
              </a:buClr>
              <a:buSzPts val="6000"/>
              <a:buNone/>
              <a:defRPr b="1" sz="6000">
                <a:solidFill>
                  <a:schemeClr val="lt1"/>
                </a:solidFill>
              </a:defRPr>
            </a:lvl9pPr>
          </a:lstStyle>
          <a:p/>
        </p:txBody>
      </p:sp>
      <p:sp>
        <p:nvSpPr>
          <p:cNvPr id="6079" name="Google Shape;6079;p359"/>
          <p:cNvSpPr txBox="1"/>
          <p:nvPr>
            <p:ph idx="1" type="subTitle"/>
          </p:nvPr>
        </p:nvSpPr>
        <p:spPr>
          <a:xfrm>
            <a:off x="487125" y="1690750"/>
            <a:ext cx="5589900" cy="514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1"/>
              </a:buClr>
              <a:buSzPts val="1400"/>
              <a:buFont typeface="Roboto Mono"/>
              <a:buNone/>
              <a:defRPr>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4-Light" type="tx">
  <p:cSld name="TITLE_AND_BODY">
    <p:bg>
      <p:bgPr>
        <a:blipFill>
          <a:blip r:embed="rId2">
            <a:alphaModFix/>
          </a:blip>
          <a:stretch>
            <a:fillRect/>
          </a:stretch>
        </a:blipFill>
      </p:bgPr>
    </p:bg>
    <p:spTree>
      <p:nvGrpSpPr>
        <p:cNvPr id="6080" name="Shape 6080"/>
        <p:cNvGrpSpPr/>
        <p:nvPr/>
      </p:nvGrpSpPr>
      <p:grpSpPr>
        <a:xfrm>
          <a:off x="0" y="0"/>
          <a:ext cx="0" cy="0"/>
          <a:chOff x="0" y="0"/>
          <a:chExt cx="0" cy="0"/>
        </a:xfrm>
      </p:grpSpPr>
      <p:sp>
        <p:nvSpPr>
          <p:cNvPr id="6081" name="Google Shape;6081;p360"/>
          <p:cNvSpPr txBox="1"/>
          <p:nvPr>
            <p:ph type="title"/>
          </p:nvPr>
        </p:nvSpPr>
        <p:spPr>
          <a:xfrm>
            <a:off x="358200" y="2744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082" name="Google Shape;6082;p360"/>
          <p:cNvSpPr/>
          <p:nvPr/>
        </p:nvSpPr>
        <p:spPr>
          <a:xfrm>
            <a:off x="339775" y="970325"/>
            <a:ext cx="19998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083" name="Google Shape;6083;p360"/>
          <p:cNvSpPr/>
          <p:nvPr/>
        </p:nvSpPr>
        <p:spPr>
          <a:xfrm flipH="1" rot="-5400000">
            <a:off x="-2937" y="1506695"/>
            <a:ext cx="685800" cy="18300"/>
          </a:xfrm>
          <a:prstGeom prst="roundRect">
            <a:avLst>
              <a:gd fmla="val 50000" name="adj"/>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4" name="Google Shape;6084;p360"/>
          <p:cNvSpPr/>
          <p:nvPr/>
        </p:nvSpPr>
        <p:spPr>
          <a:xfrm>
            <a:off x="2491675" y="970325"/>
            <a:ext cx="19998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085" name="Google Shape;6085;p360"/>
          <p:cNvSpPr/>
          <p:nvPr/>
        </p:nvSpPr>
        <p:spPr>
          <a:xfrm flipH="1" rot="-5400000">
            <a:off x="2148963" y="1506695"/>
            <a:ext cx="685800" cy="18300"/>
          </a:xfrm>
          <a:prstGeom prst="roundRect">
            <a:avLst>
              <a:gd fmla="val 50000" name="adj"/>
            </a:avLst>
          </a:prstGeom>
          <a:gradFill>
            <a:gsLst>
              <a:gs pos="0">
                <a:srgbClr val="F778BA"/>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6" name="Google Shape;6086;p360"/>
          <p:cNvSpPr/>
          <p:nvPr/>
        </p:nvSpPr>
        <p:spPr>
          <a:xfrm>
            <a:off x="6813375" y="970325"/>
            <a:ext cx="19998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087" name="Google Shape;6087;p360"/>
          <p:cNvSpPr/>
          <p:nvPr/>
        </p:nvSpPr>
        <p:spPr>
          <a:xfrm flipH="1" rot="-5400000">
            <a:off x="6470663" y="1506695"/>
            <a:ext cx="685800" cy="18300"/>
          </a:xfrm>
          <a:prstGeom prst="roundRect">
            <a:avLst>
              <a:gd fmla="val 50000" name="adj"/>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8" name="Google Shape;6088;p360"/>
          <p:cNvSpPr/>
          <p:nvPr/>
        </p:nvSpPr>
        <p:spPr>
          <a:xfrm>
            <a:off x="4652525" y="970325"/>
            <a:ext cx="19998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089" name="Google Shape;6089;p360"/>
          <p:cNvSpPr/>
          <p:nvPr/>
        </p:nvSpPr>
        <p:spPr>
          <a:xfrm flipH="1" rot="-5400000">
            <a:off x="4309813" y="15066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0" name="Google Shape;6090;p360"/>
          <p:cNvSpPr txBox="1"/>
          <p:nvPr>
            <p:ph idx="2" type="title"/>
          </p:nvPr>
        </p:nvSpPr>
        <p:spPr>
          <a:xfrm>
            <a:off x="546925" y="16746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091" name="Google Shape;6091;p360"/>
          <p:cNvSpPr txBox="1"/>
          <p:nvPr>
            <p:ph idx="3" type="title"/>
          </p:nvPr>
        </p:nvSpPr>
        <p:spPr>
          <a:xfrm>
            <a:off x="546925" y="22151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1100"/>
              <a:buNone/>
              <a:defRPr sz="1100">
                <a:solidFill>
                  <a:schemeClr val="dk2"/>
                </a:solidFill>
              </a:defRPr>
            </a:lvl2pPr>
            <a:lvl3pPr lvl="2" rtl="0">
              <a:lnSpc>
                <a:spcPct val="115000"/>
              </a:lnSpc>
              <a:spcBef>
                <a:spcPts val="0"/>
              </a:spcBef>
              <a:spcAft>
                <a:spcPts val="0"/>
              </a:spcAft>
              <a:buClr>
                <a:schemeClr val="dk2"/>
              </a:buClr>
              <a:buSzPts val="1100"/>
              <a:buNone/>
              <a:defRPr sz="1100">
                <a:solidFill>
                  <a:schemeClr val="dk2"/>
                </a:solidFill>
              </a:defRPr>
            </a:lvl3pPr>
            <a:lvl4pPr lvl="3" rtl="0">
              <a:lnSpc>
                <a:spcPct val="115000"/>
              </a:lnSpc>
              <a:spcBef>
                <a:spcPts val="0"/>
              </a:spcBef>
              <a:spcAft>
                <a:spcPts val="0"/>
              </a:spcAft>
              <a:buClr>
                <a:schemeClr val="dk2"/>
              </a:buClr>
              <a:buSzPts val="1100"/>
              <a:buNone/>
              <a:defRPr sz="1100">
                <a:solidFill>
                  <a:schemeClr val="dk2"/>
                </a:solidFill>
              </a:defRPr>
            </a:lvl4pPr>
            <a:lvl5pPr lvl="4" rtl="0">
              <a:lnSpc>
                <a:spcPct val="115000"/>
              </a:lnSpc>
              <a:spcBef>
                <a:spcPts val="0"/>
              </a:spcBef>
              <a:spcAft>
                <a:spcPts val="0"/>
              </a:spcAft>
              <a:buClr>
                <a:schemeClr val="dk2"/>
              </a:buClr>
              <a:buSzPts val="1100"/>
              <a:buNone/>
              <a:defRPr sz="1100">
                <a:solidFill>
                  <a:schemeClr val="dk2"/>
                </a:solidFill>
              </a:defRPr>
            </a:lvl5pPr>
            <a:lvl6pPr lvl="5" rtl="0">
              <a:lnSpc>
                <a:spcPct val="115000"/>
              </a:lnSpc>
              <a:spcBef>
                <a:spcPts val="0"/>
              </a:spcBef>
              <a:spcAft>
                <a:spcPts val="0"/>
              </a:spcAft>
              <a:buClr>
                <a:schemeClr val="dk2"/>
              </a:buClr>
              <a:buSzPts val="1100"/>
              <a:buNone/>
              <a:defRPr sz="1100">
                <a:solidFill>
                  <a:schemeClr val="dk2"/>
                </a:solidFill>
              </a:defRPr>
            </a:lvl6pPr>
            <a:lvl7pPr lvl="6" rtl="0">
              <a:lnSpc>
                <a:spcPct val="115000"/>
              </a:lnSpc>
              <a:spcBef>
                <a:spcPts val="0"/>
              </a:spcBef>
              <a:spcAft>
                <a:spcPts val="0"/>
              </a:spcAft>
              <a:buClr>
                <a:schemeClr val="dk2"/>
              </a:buClr>
              <a:buSzPts val="1100"/>
              <a:buNone/>
              <a:defRPr sz="1100">
                <a:solidFill>
                  <a:schemeClr val="dk2"/>
                </a:solidFill>
              </a:defRPr>
            </a:lvl7pPr>
            <a:lvl8pPr lvl="7" rtl="0">
              <a:lnSpc>
                <a:spcPct val="115000"/>
              </a:lnSpc>
              <a:spcBef>
                <a:spcPts val="0"/>
              </a:spcBef>
              <a:spcAft>
                <a:spcPts val="0"/>
              </a:spcAft>
              <a:buClr>
                <a:schemeClr val="dk2"/>
              </a:buClr>
              <a:buSzPts val="1100"/>
              <a:buNone/>
              <a:defRPr sz="1100">
                <a:solidFill>
                  <a:schemeClr val="dk2"/>
                </a:solidFill>
              </a:defRPr>
            </a:lvl8pPr>
            <a:lvl9pPr lvl="8" rtl="0">
              <a:lnSpc>
                <a:spcPct val="115000"/>
              </a:lnSpc>
              <a:spcBef>
                <a:spcPts val="0"/>
              </a:spcBef>
              <a:spcAft>
                <a:spcPts val="0"/>
              </a:spcAft>
              <a:buClr>
                <a:schemeClr val="dk2"/>
              </a:buClr>
              <a:buSzPts val="1100"/>
              <a:buNone/>
              <a:defRPr sz="1100">
                <a:solidFill>
                  <a:schemeClr val="dk2"/>
                </a:solidFill>
              </a:defRPr>
            </a:lvl9pPr>
          </a:lstStyle>
          <a:p/>
        </p:txBody>
      </p:sp>
      <p:sp>
        <p:nvSpPr>
          <p:cNvPr id="6092" name="Google Shape;6092;p360"/>
          <p:cNvSpPr/>
          <p:nvPr>
            <p:ph idx="4" type="pic"/>
          </p:nvPr>
        </p:nvSpPr>
        <p:spPr>
          <a:xfrm>
            <a:off x="545200" y="1172950"/>
            <a:ext cx="366900" cy="366900"/>
          </a:xfrm>
          <a:prstGeom prst="roundRect">
            <a:avLst>
              <a:gd fmla="val 16667" name="adj"/>
            </a:avLst>
          </a:prstGeom>
          <a:noFill/>
          <a:ln>
            <a:noFill/>
          </a:ln>
        </p:spPr>
      </p:sp>
      <p:sp>
        <p:nvSpPr>
          <p:cNvPr id="6093" name="Google Shape;6093;p360"/>
          <p:cNvSpPr txBox="1"/>
          <p:nvPr>
            <p:ph idx="5" type="title"/>
          </p:nvPr>
        </p:nvSpPr>
        <p:spPr>
          <a:xfrm>
            <a:off x="2717988" y="16746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094" name="Google Shape;6094;p360"/>
          <p:cNvSpPr txBox="1"/>
          <p:nvPr>
            <p:ph idx="6" type="title"/>
          </p:nvPr>
        </p:nvSpPr>
        <p:spPr>
          <a:xfrm>
            <a:off x="2717988" y="22151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1100"/>
              <a:buNone/>
              <a:defRPr sz="1100">
                <a:solidFill>
                  <a:schemeClr val="dk2"/>
                </a:solidFill>
              </a:defRPr>
            </a:lvl2pPr>
            <a:lvl3pPr lvl="2" rtl="0">
              <a:lnSpc>
                <a:spcPct val="115000"/>
              </a:lnSpc>
              <a:spcBef>
                <a:spcPts val="0"/>
              </a:spcBef>
              <a:spcAft>
                <a:spcPts val="0"/>
              </a:spcAft>
              <a:buClr>
                <a:schemeClr val="dk2"/>
              </a:buClr>
              <a:buSzPts val="1100"/>
              <a:buNone/>
              <a:defRPr sz="1100">
                <a:solidFill>
                  <a:schemeClr val="dk2"/>
                </a:solidFill>
              </a:defRPr>
            </a:lvl3pPr>
            <a:lvl4pPr lvl="3" rtl="0">
              <a:lnSpc>
                <a:spcPct val="115000"/>
              </a:lnSpc>
              <a:spcBef>
                <a:spcPts val="0"/>
              </a:spcBef>
              <a:spcAft>
                <a:spcPts val="0"/>
              </a:spcAft>
              <a:buClr>
                <a:schemeClr val="dk2"/>
              </a:buClr>
              <a:buSzPts val="1100"/>
              <a:buNone/>
              <a:defRPr sz="1100">
                <a:solidFill>
                  <a:schemeClr val="dk2"/>
                </a:solidFill>
              </a:defRPr>
            </a:lvl4pPr>
            <a:lvl5pPr lvl="4" rtl="0">
              <a:lnSpc>
                <a:spcPct val="115000"/>
              </a:lnSpc>
              <a:spcBef>
                <a:spcPts val="0"/>
              </a:spcBef>
              <a:spcAft>
                <a:spcPts val="0"/>
              </a:spcAft>
              <a:buClr>
                <a:schemeClr val="dk2"/>
              </a:buClr>
              <a:buSzPts val="1100"/>
              <a:buNone/>
              <a:defRPr sz="1100">
                <a:solidFill>
                  <a:schemeClr val="dk2"/>
                </a:solidFill>
              </a:defRPr>
            </a:lvl5pPr>
            <a:lvl6pPr lvl="5" rtl="0">
              <a:lnSpc>
                <a:spcPct val="115000"/>
              </a:lnSpc>
              <a:spcBef>
                <a:spcPts val="0"/>
              </a:spcBef>
              <a:spcAft>
                <a:spcPts val="0"/>
              </a:spcAft>
              <a:buClr>
                <a:schemeClr val="dk2"/>
              </a:buClr>
              <a:buSzPts val="1100"/>
              <a:buNone/>
              <a:defRPr sz="1100">
                <a:solidFill>
                  <a:schemeClr val="dk2"/>
                </a:solidFill>
              </a:defRPr>
            </a:lvl6pPr>
            <a:lvl7pPr lvl="6" rtl="0">
              <a:lnSpc>
                <a:spcPct val="115000"/>
              </a:lnSpc>
              <a:spcBef>
                <a:spcPts val="0"/>
              </a:spcBef>
              <a:spcAft>
                <a:spcPts val="0"/>
              </a:spcAft>
              <a:buClr>
                <a:schemeClr val="dk2"/>
              </a:buClr>
              <a:buSzPts val="1100"/>
              <a:buNone/>
              <a:defRPr sz="1100">
                <a:solidFill>
                  <a:schemeClr val="dk2"/>
                </a:solidFill>
              </a:defRPr>
            </a:lvl7pPr>
            <a:lvl8pPr lvl="7" rtl="0">
              <a:lnSpc>
                <a:spcPct val="115000"/>
              </a:lnSpc>
              <a:spcBef>
                <a:spcPts val="0"/>
              </a:spcBef>
              <a:spcAft>
                <a:spcPts val="0"/>
              </a:spcAft>
              <a:buClr>
                <a:schemeClr val="dk2"/>
              </a:buClr>
              <a:buSzPts val="1100"/>
              <a:buNone/>
              <a:defRPr sz="1100">
                <a:solidFill>
                  <a:schemeClr val="dk2"/>
                </a:solidFill>
              </a:defRPr>
            </a:lvl8pPr>
            <a:lvl9pPr lvl="8" rtl="0">
              <a:lnSpc>
                <a:spcPct val="115000"/>
              </a:lnSpc>
              <a:spcBef>
                <a:spcPts val="0"/>
              </a:spcBef>
              <a:spcAft>
                <a:spcPts val="0"/>
              </a:spcAft>
              <a:buClr>
                <a:schemeClr val="dk2"/>
              </a:buClr>
              <a:buSzPts val="1100"/>
              <a:buNone/>
              <a:defRPr sz="1100">
                <a:solidFill>
                  <a:schemeClr val="dk2"/>
                </a:solidFill>
              </a:defRPr>
            </a:lvl9pPr>
          </a:lstStyle>
          <a:p/>
        </p:txBody>
      </p:sp>
      <p:sp>
        <p:nvSpPr>
          <p:cNvPr id="6095" name="Google Shape;6095;p360"/>
          <p:cNvSpPr/>
          <p:nvPr>
            <p:ph idx="7" type="pic"/>
          </p:nvPr>
        </p:nvSpPr>
        <p:spPr>
          <a:xfrm>
            <a:off x="2716250" y="1172950"/>
            <a:ext cx="366900" cy="366900"/>
          </a:xfrm>
          <a:prstGeom prst="roundRect">
            <a:avLst>
              <a:gd fmla="val 16667" name="adj"/>
            </a:avLst>
          </a:prstGeom>
          <a:noFill/>
          <a:ln>
            <a:noFill/>
          </a:ln>
        </p:spPr>
      </p:sp>
      <p:sp>
        <p:nvSpPr>
          <p:cNvPr id="6096" name="Google Shape;6096;p360"/>
          <p:cNvSpPr txBox="1"/>
          <p:nvPr>
            <p:ph idx="8" type="title"/>
          </p:nvPr>
        </p:nvSpPr>
        <p:spPr>
          <a:xfrm>
            <a:off x="4874363" y="16746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097" name="Google Shape;6097;p360"/>
          <p:cNvSpPr txBox="1"/>
          <p:nvPr>
            <p:ph idx="9" type="title"/>
          </p:nvPr>
        </p:nvSpPr>
        <p:spPr>
          <a:xfrm>
            <a:off x="4874363" y="22151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1100"/>
              <a:buNone/>
              <a:defRPr sz="1100">
                <a:solidFill>
                  <a:schemeClr val="dk2"/>
                </a:solidFill>
              </a:defRPr>
            </a:lvl2pPr>
            <a:lvl3pPr lvl="2" rtl="0">
              <a:lnSpc>
                <a:spcPct val="115000"/>
              </a:lnSpc>
              <a:spcBef>
                <a:spcPts val="0"/>
              </a:spcBef>
              <a:spcAft>
                <a:spcPts val="0"/>
              </a:spcAft>
              <a:buClr>
                <a:schemeClr val="dk2"/>
              </a:buClr>
              <a:buSzPts val="1100"/>
              <a:buNone/>
              <a:defRPr sz="1100">
                <a:solidFill>
                  <a:schemeClr val="dk2"/>
                </a:solidFill>
              </a:defRPr>
            </a:lvl3pPr>
            <a:lvl4pPr lvl="3" rtl="0">
              <a:lnSpc>
                <a:spcPct val="115000"/>
              </a:lnSpc>
              <a:spcBef>
                <a:spcPts val="0"/>
              </a:spcBef>
              <a:spcAft>
                <a:spcPts val="0"/>
              </a:spcAft>
              <a:buClr>
                <a:schemeClr val="dk2"/>
              </a:buClr>
              <a:buSzPts val="1100"/>
              <a:buNone/>
              <a:defRPr sz="1100">
                <a:solidFill>
                  <a:schemeClr val="dk2"/>
                </a:solidFill>
              </a:defRPr>
            </a:lvl4pPr>
            <a:lvl5pPr lvl="4" rtl="0">
              <a:lnSpc>
                <a:spcPct val="115000"/>
              </a:lnSpc>
              <a:spcBef>
                <a:spcPts val="0"/>
              </a:spcBef>
              <a:spcAft>
                <a:spcPts val="0"/>
              </a:spcAft>
              <a:buClr>
                <a:schemeClr val="dk2"/>
              </a:buClr>
              <a:buSzPts val="1100"/>
              <a:buNone/>
              <a:defRPr sz="1100">
                <a:solidFill>
                  <a:schemeClr val="dk2"/>
                </a:solidFill>
              </a:defRPr>
            </a:lvl5pPr>
            <a:lvl6pPr lvl="5" rtl="0">
              <a:lnSpc>
                <a:spcPct val="115000"/>
              </a:lnSpc>
              <a:spcBef>
                <a:spcPts val="0"/>
              </a:spcBef>
              <a:spcAft>
                <a:spcPts val="0"/>
              </a:spcAft>
              <a:buClr>
                <a:schemeClr val="dk2"/>
              </a:buClr>
              <a:buSzPts val="1100"/>
              <a:buNone/>
              <a:defRPr sz="1100">
                <a:solidFill>
                  <a:schemeClr val="dk2"/>
                </a:solidFill>
              </a:defRPr>
            </a:lvl6pPr>
            <a:lvl7pPr lvl="6" rtl="0">
              <a:lnSpc>
                <a:spcPct val="115000"/>
              </a:lnSpc>
              <a:spcBef>
                <a:spcPts val="0"/>
              </a:spcBef>
              <a:spcAft>
                <a:spcPts val="0"/>
              </a:spcAft>
              <a:buClr>
                <a:schemeClr val="dk2"/>
              </a:buClr>
              <a:buSzPts val="1100"/>
              <a:buNone/>
              <a:defRPr sz="1100">
                <a:solidFill>
                  <a:schemeClr val="dk2"/>
                </a:solidFill>
              </a:defRPr>
            </a:lvl7pPr>
            <a:lvl8pPr lvl="7" rtl="0">
              <a:lnSpc>
                <a:spcPct val="115000"/>
              </a:lnSpc>
              <a:spcBef>
                <a:spcPts val="0"/>
              </a:spcBef>
              <a:spcAft>
                <a:spcPts val="0"/>
              </a:spcAft>
              <a:buClr>
                <a:schemeClr val="dk2"/>
              </a:buClr>
              <a:buSzPts val="1100"/>
              <a:buNone/>
              <a:defRPr sz="1100">
                <a:solidFill>
                  <a:schemeClr val="dk2"/>
                </a:solidFill>
              </a:defRPr>
            </a:lvl8pPr>
            <a:lvl9pPr lvl="8" rtl="0">
              <a:lnSpc>
                <a:spcPct val="115000"/>
              </a:lnSpc>
              <a:spcBef>
                <a:spcPts val="0"/>
              </a:spcBef>
              <a:spcAft>
                <a:spcPts val="0"/>
              </a:spcAft>
              <a:buClr>
                <a:schemeClr val="dk2"/>
              </a:buClr>
              <a:buSzPts val="1100"/>
              <a:buNone/>
              <a:defRPr sz="1100">
                <a:solidFill>
                  <a:schemeClr val="dk2"/>
                </a:solidFill>
              </a:defRPr>
            </a:lvl9pPr>
          </a:lstStyle>
          <a:p/>
        </p:txBody>
      </p:sp>
      <p:sp>
        <p:nvSpPr>
          <p:cNvPr id="6098" name="Google Shape;6098;p360"/>
          <p:cNvSpPr/>
          <p:nvPr>
            <p:ph idx="13" type="pic"/>
          </p:nvPr>
        </p:nvSpPr>
        <p:spPr>
          <a:xfrm>
            <a:off x="4872638" y="1172950"/>
            <a:ext cx="366900" cy="366900"/>
          </a:xfrm>
          <a:prstGeom prst="roundRect">
            <a:avLst>
              <a:gd fmla="val 16667" name="adj"/>
            </a:avLst>
          </a:prstGeom>
          <a:noFill/>
          <a:ln>
            <a:noFill/>
          </a:ln>
        </p:spPr>
      </p:sp>
      <p:sp>
        <p:nvSpPr>
          <p:cNvPr id="6099" name="Google Shape;6099;p360"/>
          <p:cNvSpPr txBox="1"/>
          <p:nvPr>
            <p:ph idx="14" type="title"/>
          </p:nvPr>
        </p:nvSpPr>
        <p:spPr>
          <a:xfrm>
            <a:off x="7039675" y="16746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00" name="Google Shape;6100;p360"/>
          <p:cNvSpPr txBox="1"/>
          <p:nvPr>
            <p:ph idx="15" type="title"/>
          </p:nvPr>
        </p:nvSpPr>
        <p:spPr>
          <a:xfrm>
            <a:off x="7039675" y="22151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1100"/>
              <a:buNone/>
              <a:defRPr sz="1100">
                <a:solidFill>
                  <a:schemeClr val="dk2"/>
                </a:solidFill>
              </a:defRPr>
            </a:lvl2pPr>
            <a:lvl3pPr lvl="2" rtl="0">
              <a:lnSpc>
                <a:spcPct val="115000"/>
              </a:lnSpc>
              <a:spcBef>
                <a:spcPts val="0"/>
              </a:spcBef>
              <a:spcAft>
                <a:spcPts val="0"/>
              </a:spcAft>
              <a:buClr>
                <a:schemeClr val="dk2"/>
              </a:buClr>
              <a:buSzPts val="1100"/>
              <a:buNone/>
              <a:defRPr sz="1100">
                <a:solidFill>
                  <a:schemeClr val="dk2"/>
                </a:solidFill>
              </a:defRPr>
            </a:lvl3pPr>
            <a:lvl4pPr lvl="3" rtl="0">
              <a:lnSpc>
                <a:spcPct val="115000"/>
              </a:lnSpc>
              <a:spcBef>
                <a:spcPts val="0"/>
              </a:spcBef>
              <a:spcAft>
                <a:spcPts val="0"/>
              </a:spcAft>
              <a:buClr>
                <a:schemeClr val="dk2"/>
              </a:buClr>
              <a:buSzPts val="1100"/>
              <a:buNone/>
              <a:defRPr sz="1100">
                <a:solidFill>
                  <a:schemeClr val="dk2"/>
                </a:solidFill>
              </a:defRPr>
            </a:lvl4pPr>
            <a:lvl5pPr lvl="4" rtl="0">
              <a:lnSpc>
                <a:spcPct val="115000"/>
              </a:lnSpc>
              <a:spcBef>
                <a:spcPts val="0"/>
              </a:spcBef>
              <a:spcAft>
                <a:spcPts val="0"/>
              </a:spcAft>
              <a:buClr>
                <a:schemeClr val="dk2"/>
              </a:buClr>
              <a:buSzPts val="1100"/>
              <a:buNone/>
              <a:defRPr sz="1100">
                <a:solidFill>
                  <a:schemeClr val="dk2"/>
                </a:solidFill>
              </a:defRPr>
            </a:lvl5pPr>
            <a:lvl6pPr lvl="5" rtl="0">
              <a:lnSpc>
                <a:spcPct val="115000"/>
              </a:lnSpc>
              <a:spcBef>
                <a:spcPts val="0"/>
              </a:spcBef>
              <a:spcAft>
                <a:spcPts val="0"/>
              </a:spcAft>
              <a:buClr>
                <a:schemeClr val="dk2"/>
              </a:buClr>
              <a:buSzPts val="1100"/>
              <a:buNone/>
              <a:defRPr sz="1100">
                <a:solidFill>
                  <a:schemeClr val="dk2"/>
                </a:solidFill>
              </a:defRPr>
            </a:lvl6pPr>
            <a:lvl7pPr lvl="6" rtl="0">
              <a:lnSpc>
                <a:spcPct val="115000"/>
              </a:lnSpc>
              <a:spcBef>
                <a:spcPts val="0"/>
              </a:spcBef>
              <a:spcAft>
                <a:spcPts val="0"/>
              </a:spcAft>
              <a:buClr>
                <a:schemeClr val="dk2"/>
              </a:buClr>
              <a:buSzPts val="1100"/>
              <a:buNone/>
              <a:defRPr sz="1100">
                <a:solidFill>
                  <a:schemeClr val="dk2"/>
                </a:solidFill>
              </a:defRPr>
            </a:lvl7pPr>
            <a:lvl8pPr lvl="7" rtl="0">
              <a:lnSpc>
                <a:spcPct val="115000"/>
              </a:lnSpc>
              <a:spcBef>
                <a:spcPts val="0"/>
              </a:spcBef>
              <a:spcAft>
                <a:spcPts val="0"/>
              </a:spcAft>
              <a:buClr>
                <a:schemeClr val="dk2"/>
              </a:buClr>
              <a:buSzPts val="1100"/>
              <a:buNone/>
              <a:defRPr sz="1100">
                <a:solidFill>
                  <a:schemeClr val="dk2"/>
                </a:solidFill>
              </a:defRPr>
            </a:lvl8pPr>
            <a:lvl9pPr lvl="8" rtl="0">
              <a:lnSpc>
                <a:spcPct val="115000"/>
              </a:lnSpc>
              <a:spcBef>
                <a:spcPts val="0"/>
              </a:spcBef>
              <a:spcAft>
                <a:spcPts val="0"/>
              </a:spcAft>
              <a:buClr>
                <a:schemeClr val="dk2"/>
              </a:buClr>
              <a:buSzPts val="1100"/>
              <a:buNone/>
              <a:defRPr sz="1100">
                <a:solidFill>
                  <a:schemeClr val="dk2"/>
                </a:solidFill>
              </a:defRPr>
            </a:lvl9pPr>
          </a:lstStyle>
          <a:p/>
        </p:txBody>
      </p:sp>
      <p:sp>
        <p:nvSpPr>
          <p:cNvPr id="6101" name="Google Shape;6101;p360"/>
          <p:cNvSpPr/>
          <p:nvPr>
            <p:ph idx="16" type="pic"/>
          </p:nvPr>
        </p:nvSpPr>
        <p:spPr>
          <a:xfrm>
            <a:off x="7037950" y="1172950"/>
            <a:ext cx="366900" cy="366900"/>
          </a:xfrm>
          <a:prstGeom prst="roundRect">
            <a:avLst>
              <a:gd fmla="val 16667" name="adj"/>
            </a:avLst>
          </a:prstGeom>
          <a:noFill/>
          <a:ln>
            <a:noFill/>
          </a:ln>
        </p:spPr>
      </p:sp>
    </p:spTree>
  </p:cSld>
  <p:clrMapOvr>
    <a:masterClrMapping/>
  </p:clrMapOvr>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4-Light 1">
  <p:cSld name="TITLE_AND_BODY_6">
    <p:bg>
      <p:bgPr>
        <a:blipFill>
          <a:blip r:embed="rId2">
            <a:alphaModFix/>
          </a:blip>
          <a:stretch>
            <a:fillRect/>
          </a:stretch>
        </a:blipFill>
      </p:bgPr>
    </p:bg>
    <p:spTree>
      <p:nvGrpSpPr>
        <p:cNvPr id="6102" name="Shape 6102"/>
        <p:cNvGrpSpPr/>
        <p:nvPr/>
      </p:nvGrpSpPr>
      <p:grpSpPr>
        <a:xfrm>
          <a:off x="0" y="0"/>
          <a:ext cx="0" cy="0"/>
          <a:chOff x="0" y="0"/>
          <a:chExt cx="0" cy="0"/>
        </a:xfrm>
      </p:grpSpPr>
      <p:sp>
        <p:nvSpPr>
          <p:cNvPr id="6103" name="Google Shape;6103;p361"/>
          <p:cNvSpPr txBox="1"/>
          <p:nvPr>
            <p:ph type="title"/>
          </p:nvPr>
        </p:nvSpPr>
        <p:spPr>
          <a:xfrm>
            <a:off x="358200" y="1982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104" name="Google Shape;6104;p361"/>
          <p:cNvSpPr/>
          <p:nvPr/>
        </p:nvSpPr>
        <p:spPr>
          <a:xfrm>
            <a:off x="7194375" y="783575"/>
            <a:ext cx="1645800" cy="38223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sz="900">
              <a:solidFill>
                <a:srgbClr val="0D1117"/>
              </a:solidFill>
            </a:endParaRPr>
          </a:p>
        </p:txBody>
      </p:sp>
      <p:sp>
        <p:nvSpPr>
          <p:cNvPr id="6105" name="Google Shape;6105;p361"/>
          <p:cNvSpPr txBox="1"/>
          <p:nvPr>
            <p:ph idx="2" type="title"/>
          </p:nvPr>
        </p:nvSpPr>
        <p:spPr>
          <a:xfrm>
            <a:off x="7420675" y="175087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06" name="Google Shape;6106;p361"/>
          <p:cNvSpPr/>
          <p:nvPr>
            <p:ph idx="3" type="pic"/>
          </p:nvPr>
        </p:nvSpPr>
        <p:spPr>
          <a:xfrm>
            <a:off x="7418950" y="924258"/>
            <a:ext cx="366900" cy="366900"/>
          </a:xfrm>
          <a:prstGeom prst="roundRect">
            <a:avLst>
              <a:gd fmla="val 16667" name="adj"/>
            </a:avLst>
          </a:prstGeom>
          <a:noFill/>
          <a:ln>
            <a:noFill/>
          </a:ln>
        </p:spPr>
      </p:sp>
      <p:sp>
        <p:nvSpPr>
          <p:cNvPr id="6107" name="Google Shape;6107;p361"/>
          <p:cNvSpPr txBox="1"/>
          <p:nvPr>
            <p:ph idx="4" type="title"/>
          </p:nvPr>
        </p:nvSpPr>
        <p:spPr>
          <a:xfrm>
            <a:off x="7420675" y="2294900"/>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08" name="Google Shape;6108;p361"/>
          <p:cNvSpPr txBox="1"/>
          <p:nvPr>
            <p:ph idx="5" type="title"/>
          </p:nvPr>
        </p:nvSpPr>
        <p:spPr>
          <a:xfrm>
            <a:off x="7420675" y="283892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09" name="Google Shape;6109;p361"/>
          <p:cNvSpPr txBox="1"/>
          <p:nvPr>
            <p:ph idx="6" type="title"/>
          </p:nvPr>
        </p:nvSpPr>
        <p:spPr>
          <a:xfrm>
            <a:off x="7420675" y="3382950"/>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10" name="Google Shape;6110;p361"/>
          <p:cNvSpPr txBox="1"/>
          <p:nvPr>
            <p:ph idx="7" type="title"/>
          </p:nvPr>
        </p:nvSpPr>
        <p:spPr>
          <a:xfrm>
            <a:off x="7420675" y="392697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11" name="Google Shape;6111;p361"/>
          <p:cNvSpPr/>
          <p:nvPr/>
        </p:nvSpPr>
        <p:spPr>
          <a:xfrm>
            <a:off x="5326025" y="783575"/>
            <a:ext cx="1645800" cy="38223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sz="900">
              <a:solidFill>
                <a:srgbClr val="0D1117"/>
              </a:solidFill>
            </a:endParaRPr>
          </a:p>
        </p:txBody>
      </p:sp>
      <p:sp>
        <p:nvSpPr>
          <p:cNvPr id="6112" name="Google Shape;6112;p361"/>
          <p:cNvSpPr txBox="1"/>
          <p:nvPr>
            <p:ph idx="8" type="title"/>
          </p:nvPr>
        </p:nvSpPr>
        <p:spPr>
          <a:xfrm>
            <a:off x="5552325" y="175087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13" name="Google Shape;6113;p361"/>
          <p:cNvSpPr/>
          <p:nvPr>
            <p:ph idx="9" type="pic"/>
          </p:nvPr>
        </p:nvSpPr>
        <p:spPr>
          <a:xfrm>
            <a:off x="5550600" y="924258"/>
            <a:ext cx="366900" cy="366900"/>
          </a:xfrm>
          <a:prstGeom prst="roundRect">
            <a:avLst>
              <a:gd fmla="val 16667" name="adj"/>
            </a:avLst>
          </a:prstGeom>
          <a:noFill/>
          <a:ln>
            <a:noFill/>
          </a:ln>
        </p:spPr>
      </p:sp>
      <p:sp>
        <p:nvSpPr>
          <p:cNvPr id="6114" name="Google Shape;6114;p361"/>
          <p:cNvSpPr txBox="1"/>
          <p:nvPr>
            <p:ph idx="13" type="title"/>
          </p:nvPr>
        </p:nvSpPr>
        <p:spPr>
          <a:xfrm>
            <a:off x="5552325" y="2294900"/>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15" name="Google Shape;6115;p361"/>
          <p:cNvSpPr txBox="1"/>
          <p:nvPr>
            <p:ph idx="14" type="title"/>
          </p:nvPr>
        </p:nvSpPr>
        <p:spPr>
          <a:xfrm>
            <a:off x="5552325" y="283892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16" name="Google Shape;6116;p361"/>
          <p:cNvSpPr txBox="1"/>
          <p:nvPr>
            <p:ph idx="15" type="title"/>
          </p:nvPr>
        </p:nvSpPr>
        <p:spPr>
          <a:xfrm>
            <a:off x="5552325" y="3382950"/>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17" name="Google Shape;6117;p361"/>
          <p:cNvSpPr txBox="1"/>
          <p:nvPr>
            <p:ph idx="16" type="title"/>
          </p:nvPr>
        </p:nvSpPr>
        <p:spPr>
          <a:xfrm>
            <a:off x="5552325" y="392697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18" name="Google Shape;6118;p361"/>
          <p:cNvSpPr/>
          <p:nvPr/>
        </p:nvSpPr>
        <p:spPr>
          <a:xfrm>
            <a:off x="3457675" y="783575"/>
            <a:ext cx="1645800" cy="38223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119" name="Google Shape;6119;p361"/>
          <p:cNvSpPr txBox="1"/>
          <p:nvPr>
            <p:ph idx="17" type="title"/>
          </p:nvPr>
        </p:nvSpPr>
        <p:spPr>
          <a:xfrm>
            <a:off x="3683975" y="175087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20" name="Google Shape;6120;p361"/>
          <p:cNvSpPr/>
          <p:nvPr>
            <p:ph idx="18" type="pic"/>
          </p:nvPr>
        </p:nvSpPr>
        <p:spPr>
          <a:xfrm>
            <a:off x="3682250" y="924258"/>
            <a:ext cx="366900" cy="366900"/>
          </a:xfrm>
          <a:prstGeom prst="roundRect">
            <a:avLst>
              <a:gd fmla="val 16667" name="adj"/>
            </a:avLst>
          </a:prstGeom>
          <a:noFill/>
          <a:ln>
            <a:noFill/>
          </a:ln>
        </p:spPr>
      </p:sp>
      <p:sp>
        <p:nvSpPr>
          <p:cNvPr id="6121" name="Google Shape;6121;p361"/>
          <p:cNvSpPr txBox="1"/>
          <p:nvPr>
            <p:ph idx="19" type="title"/>
          </p:nvPr>
        </p:nvSpPr>
        <p:spPr>
          <a:xfrm>
            <a:off x="3683975" y="2294900"/>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22" name="Google Shape;6122;p361"/>
          <p:cNvSpPr txBox="1"/>
          <p:nvPr>
            <p:ph idx="20" type="title"/>
          </p:nvPr>
        </p:nvSpPr>
        <p:spPr>
          <a:xfrm>
            <a:off x="3683975" y="283892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23" name="Google Shape;6123;p361"/>
          <p:cNvSpPr txBox="1"/>
          <p:nvPr>
            <p:ph idx="21" type="title"/>
          </p:nvPr>
        </p:nvSpPr>
        <p:spPr>
          <a:xfrm>
            <a:off x="3683975" y="3382950"/>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24" name="Google Shape;6124;p361"/>
          <p:cNvSpPr txBox="1"/>
          <p:nvPr>
            <p:ph idx="22" type="title"/>
          </p:nvPr>
        </p:nvSpPr>
        <p:spPr>
          <a:xfrm>
            <a:off x="3683975" y="392697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25" name="Google Shape;6125;p361"/>
          <p:cNvSpPr/>
          <p:nvPr/>
        </p:nvSpPr>
        <p:spPr>
          <a:xfrm>
            <a:off x="1598675" y="783575"/>
            <a:ext cx="1645800" cy="3822300"/>
          </a:xfrm>
          <a:prstGeom prst="roundRect">
            <a:avLst>
              <a:gd fmla="val 4602" name="adj"/>
            </a:avLst>
          </a:prstGeom>
          <a:solidFill>
            <a:srgbClr val="E0E0F6"/>
          </a:solidFill>
          <a:ln cap="flat" cmpd="sng" w="19050">
            <a:solidFill>
              <a:srgbClr val="A77BF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126" name="Google Shape;6126;p361"/>
          <p:cNvSpPr txBox="1"/>
          <p:nvPr>
            <p:ph idx="23" type="title"/>
          </p:nvPr>
        </p:nvSpPr>
        <p:spPr>
          <a:xfrm>
            <a:off x="1824975" y="175087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27" name="Google Shape;6127;p361"/>
          <p:cNvSpPr/>
          <p:nvPr>
            <p:ph idx="24" type="pic"/>
          </p:nvPr>
        </p:nvSpPr>
        <p:spPr>
          <a:xfrm>
            <a:off x="1823250" y="924258"/>
            <a:ext cx="366900" cy="366900"/>
          </a:xfrm>
          <a:prstGeom prst="roundRect">
            <a:avLst>
              <a:gd fmla="val 16667" name="adj"/>
            </a:avLst>
          </a:prstGeom>
          <a:noFill/>
          <a:ln>
            <a:noFill/>
          </a:ln>
        </p:spPr>
      </p:sp>
      <p:sp>
        <p:nvSpPr>
          <p:cNvPr id="6128" name="Google Shape;6128;p361"/>
          <p:cNvSpPr txBox="1"/>
          <p:nvPr>
            <p:ph idx="25" type="title"/>
          </p:nvPr>
        </p:nvSpPr>
        <p:spPr>
          <a:xfrm>
            <a:off x="1824975" y="2294900"/>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29" name="Google Shape;6129;p361"/>
          <p:cNvSpPr txBox="1"/>
          <p:nvPr>
            <p:ph idx="26" type="title"/>
          </p:nvPr>
        </p:nvSpPr>
        <p:spPr>
          <a:xfrm>
            <a:off x="1824975" y="283892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30" name="Google Shape;6130;p361"/>
          <p:cNvSpPr txBox="1"/>
          <p:nvPr>
            <p:ph idx="27" type="title"/>
          </p:nvPr>
        </p:nvSpPr>
        <p:spPr>
          <a:xfrm>
            <a:off x="1824975" y="3382950"/>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31" name="Google Shape;6131;p361"/>
          <p:cNvSpPr txBox="1"/>
          <p:nvPr>
            <p:ph idx="28" type="title"/>
          </p:nvPr>
        </p:nvSpPr>
        <p:spPr>
          <a:xfrm>
            <a:off x="1824975" y="3926975"/>
            <a:ext cx="11364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32" name="Google Shape;6132;p361"/>
          <p:cNvSpPr txBox="1"/>
          <p:nvPr>
            <p:ph idx="29" type="title"/>
          </p:nvPr>
        </p:nvSpPr>
        <p:spPr>
          <a:xfrm>
            <a:off x="322675" y="1750875"/>
            <a:ext cx="11100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500"/>
              <a:buNone/>
              <a:defRPr b="1" sz="1500">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133" name="Google Shape;6133;p361"/>
          <p:cNvSpPr txBox="1"/>
          <p:nvPr>
            <p:ph idx="30" type="title"/>
          </p:nvPr>
        </p:nvSpPr>
        <p:spPr>
          <a:xfrm>
            <a:off x="322675" y="2294900"/>
            <a:ext cx="11100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500"/>
              <a:buNone/>
              <a:defRPr b="1" sz="1500">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134" name="Google Shape;6134;p361"/>
          <p:cNvSpPr txBox="1"/>
          <p:nvPr>
            <p:ph idx="31" type="title"/>
          </p:nvPr>
        </p:nvSpPr>
        <p:spPr>
          <a:xfrm>
            <a:off x="322675" y="2838925"/>
            <a:ext cx="11100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500"/>
              <a:buNone/>
              <a:defRPr b="1" sz="1500">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135" name="Google Shape;6135;p361"/>
          <p:cNvSpPr txBox="1"/>
          <p:nvPr>
            <p:ph idx="32" type="title"/>
          </p:nvPr>
        </p:nvSpPr>
        <p:spPr>
          <a:xfrm>
            <a:off x="322675" y="3382950"/>
            <a:ext cx="11100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500"/>
              <a:buNone/>
              <a:defRPr b="1" sz="1500">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136" name="Google Shape;6136;p361"/>
          <p:cNvSpPr txBox="1"/>
          <p:nvPr>
            <p:ph idx="33" type="title"/>
          </p:nvPr>
        </p:nvSpPr>
        <p:spPr>
          <a:xfrm>
            <a:off x="322675" y="3926975"/>
            <a:ext cx="1110000" cy="4092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500"/>
              <a:buNone/>
              <a:defRPr b="1" sz="1500">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137" name="Google Shape;6137;p361"/>
          <p:cNvSpPr/>
          <p:nvPr/>
        </p:nvSpPr>
        <p:spPr>
          <a:xfrm flipH="1" rot="-5400000">
            <a:off x="1252748" y="1256978"/>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4-Steps-Light">
  <p:cSld name="TITLE_AND_BODY_5">
    <p:bg>
      <p:bgPr>
        <a:blipFill>
          <a:blip r:embed="rId2">
            <a:alphaModFix/>
          </a:blip>
          <a:stretch>
            <a:fillRect/>
          </a:stretch>
        </a:blipFill>
      </p:bgPr>
    </p:bg>
    <p:spTree>
      <p:nvGrpSpPr>
        <p:cNvPr id="6138" name="Shape 6138"/>
        <p:cNvGrpSpPr/>
        <p:nvPr/>
      </p:nvGrpSpPr>
      <p:grpSpPr>
        <a:xfrm>
          <a:off x="0" y="0"/>
          <a:ext cx="0" cy="0"/>
          <a:chOff x="0" y="0"/>
          <a:chExt cx="0" cy="0"/>
        </a:xfrm>
      </p:grpSpPr>
      <p:sp>
        <p:nvSpPr>
          <p:cNvPr id="6139" name="Google Shape;6139;p362"/>
          <p:cNvSpPr txBox="1"/>
          <p:nvPr>
            <p:ph type="title"/>
          </p:nvPr>
        </p:nvSpPr>
        <p:spPr>
          <a:xfrm>
            <a:off x="358200" y="2744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140" name="Google Shape;6140;p362"/>
          <p:cNvSpPr/>
          <p:nvPr/>
        </p:nvSpPr>
        <p:spPr>
          <a:xfrm>
            <a:off x="339775" y="970325"/>
            <a:ext cx="19998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141" name="Google Shape;6141;p362"/>
          <p:cNvSpPr/>
          <p:nvPr/>
        </p:nvSpPr>
        <p:spPr>
          <a:xfrm flipH="1" rot="-5400000">
            <a:off x="-2937" y="1506695"/>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362"/>
          <p:cNvSpPr/>
          <p:nvPr/>
        </p:nvSpPr>
        <p:spPr>
          <a:xfrm>
            <a:off x="2491675" y="970325"/>
            <a:ext cx="19998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143" name="Google Shape;6143;p362"/>
          <p:cNvSpPr/>
          <p:nvPr/>
        </p:nvSpPr>
        <p:spPr>
          <a:xfrm flipH="1" rot="-5400000">
            <a:off x="2148963" y="15066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362"/>
          <p:cNvSpPr/>
          <p:nvPr/>
        </p:nvSpPr>
        <p:spPr>
          <a:xfrm>
            <a:off x="6813375" y="970325"/>
            <a:ext cx="19998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145" name="Google Shape;6145;p362"/>
          <p:cNvSpPr/>
          <p:nvPr/>
        </p:nvSpPr>
        <p:spPr>
          <a:xfrm flipH="1" rot="-5400000">
            <a:off x="6470663" y="1506695"/>
            <a:ext cx="685800" cy="18300"/>
          </a:xfrm>
          <a:prstGeom prst="roundRect">
            <a:avLst>
              <a:gd fmla="val 50000" name="adj"/>
            </a:avLst>
          </a:prstGeom>
          <a:gradFill>
            <a:gsLst>
              <a:gs pos="0">
                <a:srgbClr val="FF7B72"/>
              </a:gs>
              <a:gs pos="100000">
                <a:srgbClr val="E1CD4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6" name="Google Shape;6146;p362"/>
          <p:cNvSpPr/>
          <p:nvPr/>
        </p:nvSpPr>
        <p:spPr>
          <a:xfrm>
            <a:off x="4652525" y="970325"/>
            <a:ext cx="19998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147" name="Google Shape;6147;p362"/>
          <p:cNvSpPr/>
          <p:nvPr/>
        </p:nvSpPr>
        <p:spPr>
          <a:xfrm flipH="1" rot="-5400000">
            <a:off x="4309813" y="1506695"/>
            <a:ext cx="685800" cy="18300"/>
          </a:xfrm>
          <a:prstGeom prst="roundRect">
            <a:avLst>
              <a:gd fmla="val 50000" name="adj"/>
            </a:avLst>
          </a:prstGeom>
          <a:gradFill>
            <a:gsLst>
              <a:gs pos="0">
                <a:srgbClr val="56D364"/>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362"/>
          <p:cNvSpPr txBox="1"/>
          <p:nvPr>
            <p:ph idx="2" type="title"/>
          </p:nvPr>
        </p:nvSpPr>
        <p:spPr>
          <a:xfrm>
            <a:off x="546925" y="22913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1100"/>
              <a:buNone/>
              <a:defRPr sz="1100">
                <a:solidFill>
                  <a:schemeClr val="dk2"/>
                </a:solidFill>
              </a:defRPr>
            </a:lvl2pPr>
            <a:lvl3pPr lvl="2" rtl="0">
              <a:lnSpc>
                <a:spcPct val="115000"/>
              </a:lnSpc>
              <a:spcBef>
                <a:spcPts val="0"/>
              </a:spcBef>
              <a:spcAft>
                <a:spcPts val="0"/>
              </a:spcAft>
              <a:buClr>
                <a:schemeClr val="dk2"/>
              </a:buClr>
              <a:buSzPts val="1100"/>
              <a:buNone/>
              <a:defRPr sz="1100">
                <a:solidFill>
                  <a:schemeClr val="dk2"/>
                </a:solidFill>
              </a:defRPr>
            </a:lvl3pPr>
            <a:lvl4pPr lvl="3" rtl="0">
              <a:lnSpc>
                <a:spcPct val="115000"/>
              </a:lnSpc>
              <a:spcBef>
                <a:spcPts val="0"/>
              </a:spcBef>
              <a:spcAft>
                <a:spcPts val="0"/>
              </a:spcAft>
              <a:buClr>
                <a:schemeClr val="dk2"/>
              </a:buClr>
              <a:buSzPts val="1100"/>
              <a:buNone/>
              <a:defRPr sz="1100">
                <a:solidFill>
                  <a:schemeClr val="dk2"/>
                </a:solidFill>
              </a:defRPr>
            </a:lvl4pPr>
            <a:lvl5pPr lvl="4" rtl="0">
              <a:lnSpc>
                <a:spcPct val="115000"/>
              </a:lnSpc>
              <a:spcBef>
                <a:spcPts val="0"/>
              </a:spcBef>
              <a:spcAft>
                <a:spcPts val="0"/>
              </a:spcAft>
              <a:buClr>
                <a:schemeClr val="dk2"/>
              </a:buClr>
              <a:buSzPts val="1100"/>
              <a:buNone/>
              <a:defRPr sz="1100">
                <a:solidFill>
                  <a:schemeClr val="dk2"/>
                </a:solidFill>
              </a:defRPr>
            </a:lvl5pPr>
            <a:lvl6pPr lvl="5" rtl="0">
              <a:lnSpc>
                <a:spcPct val="115000"/>
              </a:lnSpc>
              <a:spcBef>
                <a:spcPts val="0"/>
              </a:spcBef>
              <a:spcAft>
                <a:spcPts val="0"/>
              </a:spcAft>
              <a:buClr>
                <a:schemeClr val="dk2"/>
              </a:buClr>
              <a:buSzPts val="1100"/>
              <a:buNone/>
              <a:defRPr sz="1100">
                <a:solidFill>
                  <a:schemeClr val="dk2"/>
                </a:solidFill>
              </a:defRPr>
            </a:lvl6pPr>
            <a:lvl7pPr lvl="6" rtl="0">
              <a:lnSpc>
                <a:spcPct val="115000"/>
              </a:lnSpc>
              <a:spcBef>
                <a:spcPts val="0"/>
              </a:spcBef>
              <a:spcAft>
                <a:spcPts val="0"/>
              </a:spcAft>
              <a:buClr>
                <a:schemeClr val="dk2"/>
              </a:buClr>
              <a:buSzPts val="1100"/>
              <a:buNone/>
              <a:defRPr sz="1100">
                <a:solidFill>
                  <a:schemeClr val="dk2"/>
                </a:solidFill>
              </a:defRPr>
            </a:lvl7pPr>
            <a:lvl8pPr lvl="7" rtl="0">
              <a:lnSpc>
                <a:spcPct val="115000"/>
              </a:lnSpc>
              <a:spcBef>
                <a:spcPts val="0"/>
              </a:spcBef>
              <a:spcAft>
                <a:spcPts val="0"/>
              </a:spcAft>
              <a:buClr>
                <a:schemeClr val="dk2"/>
              </a:buClr>
              <a:buSzPts val="1100"/>
              <a:buNone/>
              <a:defRPr sz="1100">
                <a:solidFill>
                  <a:schemeClr val="dk2"/>
                </a:solidFill>
              </a:defRPr>
            </a:lvl8pPr>
            <a:lvl9pPr lvl="8" rtl="0">
              <a:lnSpc>
                <a:spcPct val="115000"/>
              </a:lnSpc>
              <a:spcBef>
                <a:spcPts val="0"/>
              </a:spcBef>
              <a:spcAft>
                <a:spcPts val="0"/>
              </a:spcAft>
              <a:buClr>
                <a:schemeClr val="dk2"/>
              </a:buClr>
              <a:buSzPts val="1100"/>
              <a:buNone/>
              <a:defRPr sz="1100">
                <a:solidFill>
                  <a:schemeClr val="dk2"/>
                </a:solidFill>
              </a:defRPr>
            </a:lvl9pPr>
          </a:lstStyle>
          <a:p/>
        </p:txBody>
      </p:sp>
      <p:sp>
        <p:nvSpPr>
          <p:cNvPr id="6149" name="Google Shape;6149;p362"/>
          <p:cNvSpPr txBox="1"/>
          <p:nvPr>
            <p:ph idx="3" type="title"/>
          </p:nvPr>
        </p:nvSpPr>
        <p:spPr>
          <a:xfrm>
            <a:off x="2717988" y="22913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1100"/>
              <a:buNone/>
              <a:defRPr sz="1100">
                <a:solidFill>
                  <a:schemeClr val="dk2"/>
                </a:solidFill>
              </a:defRPr>
            </a:lvl2pPr>
            <a:lvl3pPr lvl="2" rtl="0">
              <a:lnSpc>
                <a:spcPct val="115000"/>
              </a:lnSpc>
              <a:spcBef>
                <a:spcPts val="0"/>
              </a:spcBef>
              <a:spcAft>
                <a:spcPts val="0"/>
              </a:spcAft>
              <a:buClr>
                <a:schemeClr val="dk2"/>
              </a:buClr>
              <a:buSzPts val="1100"/>
              <a:buNone/>
              <a:defRPr sz="1100">
                <a:solidFill>
                  <a:schemeClr val="dk2"/>
                </a:solidFill>
              </a:defRPr>
            </a:lvl3pPr>
            <a:lvl4pPr lvl="3" rtl="0">
              <a:lnSpc>
                <a:spcPct val="115000"/>
              </a:lnSpc>
              <a:spcBef>
                <a:spcPts val="0"/>
              </a:spcBef>
              <a:spcAft>
                <a:spcPts val="0"/>
              </a:spcAft>
              <a:buClr>
                <a:schemeClr val="dk2"/>
              </a:buClr>
              <a:buSzPts val="1100"/>
              <a:buNone/>
              <a:defRPr sz="1100">
                <a:solidFill>
                  <a:schemeClr val="dk2"/>
                </a:solidFill>
              </a:defRPr>
            </a:lvl4pPr>
            <a:lvl5pPr lvl="4" rtl="0">
              <a:lnSpc>
                <a:spcPct val="115000"/>
              </a:lnSpc>
              <a:spcBef>
                <a:spcPts val="0"/>
              </a:spcBef>
              <a:spcAft>
                <a:spcPts val="0"/>
              </a:spcAft>
              <a:buClr>
                <a:schemeClr val="dk2"/>
              </a:buClr>
              <a:buSzPts val="1100"/>
              <a:buNone/>
              <a:defRPr sz="1100">
                <a:solidFill>
                  <a:schemeClr val="dk2"/>
                </a:solidFill>
              </a:defRPr>
            </a:lvl5pPr>
            <a:lvl6pPr lvl="5" rtl="0">
              <a:lnSpc>
                <a:spcPct val="115000"/>
              </a:lnSpc>
              <a:spcBef>
                <a:spcPts val="0"/>
              </a:spcBef>
              <a:spcAft>
                <a:spcPts val="0"/>
              </a:spcAft>
              <a:buClr>
                <a:schemeClr val="dk2"/>
              </a:buClr>
              <a:buSzPts val="1100"/>
              <a:buNone/>
              <a:defRPr sz="1100">
                <a:solidFill>
                  <a:schemeClr val="dk2"/>
                </a:solidFill>
              </a:defRPr>
            </a:lvl6pPr>
            <a:lvl7pPr lvl="6" rtl="0">
              <a:lnSpc>
                <a:spcPct val="115000"/>
              </a:lnSpc>
              <a:spcBef>
                <a:spcPts val="0"/>
              </a:spcBef>
              <a:spcAft>
                <a:spcPts val="0"/>
              </a:spcAft>
              <a:buClr>
                <a:schemeClr val="dk2"/>
              </a:buClr>
              <a:buSzPts val="1100"/>
              <a:buNone/>
              <a:defRPr sz="1100">
                <a:solidFill>
                  <a:schemeClr val="dk2"/>
                </a:solidFill>
              </a:defRPr>
            </a:lvl7pPr>
            <a:lvl8pPr lvl="7" rtl="0">
              <a:lnSpc>
                <a:spcPct val="115000"/>
              </a:lnSpc>
              <a:spcBef>
                <a:spcPts val="0"/>
              </a:spcBef>
              <a:spcAft>
                <a:spcPts val="0"/>
              </a:spcAft>
              <a:buClr>
                <a:schemeClr val="dk2"/>
              </a:buClr>
              <a:buSzPts val="1100"/>
              <a:buNone/>
              <a:defRPr sz="1100">
                <a:solidFill>
                  <a:schemeClr val="dk2"/>
                </a:solidFill>
              </a:defRPr>
            </a:lvl8pPr>
            <a:lvl9pPr lvl="8" rtl="0">
              <a:lnSpc>
                <a:spcPct val="115000"/>
              </a:lnSpc>
              <a:spcBef>
                <a:spcPts val="0"/>
              </a:spcBef>
              <a:spcAft>
                <a:spcPts val="0"/>
              </a:spcAft>
              <a:buClr>
                <a:schemeClr val="dk2"/>
              </a:buClr>
              <a:buSzPts val="1100"/>
              <a:buNone/>
              <a:defRPr sz="1100">
                <a:solidFill>
                  <a:schemeClr val="dk2"/>
                </a:solidFill>
              </a:defRPr>
            </a:lvl9pPr>
          </a:lstStyle>
          <a:p/>
        </p:txBody>
      </p:sp>
      <p:sp>
        <p:nvSpPr>
          <p:cNvPr id="6150" name="Google Shape;6150;p362"/>
          <p:cNvSpPr txBox="1"/>
          <p:nvPr>
            <p:ph idx="4" type="title"/>
          </p:nvPr>
        </p:nvSpPr>
        <p:spPr>
          <a:xfrm>
            <a:off x="4874363" y="22913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1100"/>
              <a:buNone/>
              <a:defRPr sz="1100">
                <a:solidFill>
                  <a:schemeClr val="dk2"/>
                </a:solidFill>
              </a:defRPr>
            </a:lvl2pPr>
            <a:lvl3pPr lvl="2" rtl="0">
              <a:lnSpc>
                <a:spcPct val="115000"/>
              </a:lnSpc>
              <a:spcBef>
                <a:spcPts val="0"/>
              </a:spcBef>
              <a:spcAft>
                <a:spcPts val="0"/>
              </a:spcAft>
              <a:buClr>
                <a:schemeClr val="dk2"/>
              </a:buClr>
              <a:buSzPts val="1100"/>
              <a:buNone/>
              <a:defRPr sz="1100">
                <a:solidFill>
                  <a:schemeClr val="dk2"/>
                </a:solidFill>
              </a:defRPr>
            </a:lvl3pPr>
            <a:lvl4pPr lvl="3" rtl="0">
              <a:lnSpc>
                <a:spcPct val="115000"/>
              </a:lnSpc>
              <a:spcBef>
                <a:spcPts val="0"/>
              </a:spcBef>
              <a:spcAft>
                <a:spcPts val="0"/>
              </a:spcAft>
              <a:buClr>
                <a:schemeClr val="dk2"/>
              </a:buClr>
              <a:buSzPts val="1100"/>
              <a:buNone/>
              <a:defRPr sz="1100">
                <a:solidFill>
                  <a:schemeClr val="dk2"/>
                </a:solidFill>
              </a:defRPr>
            </a:lvl4pPr>
            <a:lvl5pPr lvl="4" rtl="0">
              <a:lnSpc>
                <a:spcPct val="115000"/>
              </a:lnSpc>
              <a:spcBef>
                <a:spcPts val="0"/>
              </a:spcBef>
              <a:spcAft>
                <a:spcPts val="0"/>
              </a:spcAft>
              <a:buClr>
                <a:schemeClr val="dk2"/>
              </a:buClr>
              <a:buSzPts val="1100"/>
              <a:buNone/>
              <a:defRPr sz="1100">
                <a:solidFill>
                  <a:schemeClr val="dk2"/>
                </a:solidFill>
              </a:defRPr>
            </a:lvl5pPr>
            <a:lvl6pPr lvl="5" rtl="0">
              <a:lnSpc>
                <a:spcPct val="115000"/>
              </a:lnSpc>
              <a:spcBef>
                <a:spcPts val="0"/>
              </a:spcBef>
              <a:spcAft>
                <a:spcPts val="0"/>
              </a:spcAft>
              <a:buClr>
                <a:schemeClr val="dk2"/>
              </a:buClr>
              <a:buSzPts val="1100"/>
              <a:buNone/>
              <a:defRPr sz="1100">
                <a:solidFill>
                  <a:schemeClr val="dk2"/>
                </a:solidFill>
              </a:defRPr>
            </a:lvl6pPr>
            <a:lvl7pPr lvl="6" rtl="0">
              <a:lnSpc>
                <a:spcPct val="115000"/>
              </a:lnSpc>
              <a:spcBef>
                <a:spcPts val="0"/>
              </a:spcBef>
              <a:spcAft>
                <a:spcPts val="0"/>
              </a:spcAft>
              <a:buClr>
                <a:schemeClr val="dk2"/>
              </a:buClr>
              <a:buSzPts val="1100"/>
              <a:buNone/>
              <a:defRPr sz="1100">
                <a:solidFill>
                  <a:schemeClr val="dk2"/>
                </a:solidFill>
              </a:defRPr>
            </a:lvl7pPr>
            <a:lvl8pPr lvl="7" rtl="0">
              <a:lnSpc>
                <a:spcPct val="115000"/>
              </a:lnSpc>
              <a:spcBef>
                <a:spcPts val="0"/>
              </a:spcBef>
              <a:spcAft>
                <a:spcPts val="0"/>
              </a:spcAft>
              <a:buClr>
                <a:schemeClr val="dk2"/>
              </a:buClr>
              <a:buSzPts val="1100"/>
              <a:buNone/>
              <a:defRPr sz="1100">
                <a:solidFill>
                  <a:schemeClr val="dk2"/>
                </a:solidFill>
              </a:defRPr>
            </a:lvl8pPr>
            <a:lvl9pPr lvl="8" rtl="0">
              <a:lnSpc>
                <a:spcPct val="115000"/>
              </a:lnSpc>
              <a:spcBef>
                <a:spcPts val="0"/>
              </a:spcBef>
              <a:spcAft>
                <a:spcPts val="0"/>
              </a:spcAft>
              <a:buClr>
                <a:schemeClr val="dk2"/>
              </a:buClr>
              <a:buSzPts val="1100"/>
              <a:buNone/>
              <a:defRPr sz="1100">
                <a:solidFill>
                  <a:schemeClr val="dk2"/>
                </a:solidFill>
              </a:defRPr>
            </a:lvl9pPr>
          </a:lstStyle>
          <a:p/>
        </p:txBody>
      </p:sp>
      <p:sp>
        <p:nvSpPr>
          <p:cNvPr id="6151" name="Google Shape;6151;p362"/>
          <p:cNvSpPr txBox="1"/>
          <p:nvPr>
            <p:ph idx="5" type="title"/>
          </p:nvPr>
        </p:nvSpPr>
        <p:spPr>
          <a:xfrm>
            <a:off x="7039675" y="22913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dk2"/>
              </a:buClr>
              <a:buSzPts val="1100"/>
              <a:buNone/>
              <a:defRPr sz="1100">
                <a:solidFill>
                  <a:schemeClr val="dk2"/>
                </a:solidFill>
              </a:defRPr>
            </a:lvl1pPr>
            <a:lvl2pPr lvl="1" rtl="0">
              <a:lnSpc>
                <a:spcPct val="115000"/>
              </a:lnSpc>
              <a:spcBef>
                <a:spcPts val="0"/>
              </a:spcBef>
              <a:spcAft>
                <a:spcPts val="0"/>
              </a:spcAft>
              <a:buClr>
                <a:schemeClr val="dk2"/>
              </a:buClr>
              <a:buSzPts val="1100"/>
              <a:buNone/>
              <a:defRPr sz="1100">
                <a:solidFill>
                  <a:schemeClr val="dk2"/>
                </a:solidFill>
              </a:defRPr>
            </a:lvl2pPr>
            <a:lvl3pPr lvl="2" rtl="0">
              <a:lnSpc>
                <a:spcPct val="115000"/>
              </a:lnSpc>
              <a:spcBef>
                <a:spcPts val="0"/>
              </a:spcBef>
              <a:spcAft>
                <a:spcPts val="0"/>
              </a:spcAft>
              <a:buClr>
                <a:schemeClr val="dk2"/>
              </a:buClr>
              <a:buSzPts val="1100"/>
              <a:buNone/>
              <a:defRPr sz="1100">
                <a:solidFill>
                  <a:schemeClr val="dk2"/>
                </a:solidFill>
              </a:defRPr>
            </a:lvl3pPr>
            <a:lvl4pPr lvl="3" rtl="0">
              <a:lnSpc>
                <a:spcPct val="115000"/>
              </a:lnSpc>
              <a:spcBef>
                <a:spcPts val="0"/>
              </a:spcBef>
              <a:spcAft>
                <a:spcPts val="0"/>
              </a:spcAft>
              <a:buClr>
                <a:schemeClr val="dk2"/>
              </a:buClr>
              <a:buSzPts val="1100"/>
              <a:buNone/>
              <a:defRPr sz="1100">
                <a:solidFill>
                  <a:schemeClr val="dk2"/>
                </a:solidFill>
              </a:defRPr>
            </a:lvl4pPr>
            <a:lvl5pPr lvl="4" rtl="0">
              <a:lnSpc>
                <a:spcPct val="115000"/>
              </a:lnSpc>
              <a:spcBef>
                <a:spcPts val="0"/>
              </a:spcBef>
              <a:spcAft>
                <a:spcPts val="0"/>
              </a:spcAft>
              <a:buClr>
                <a:schemeClr val="dk2"/>
              </a:buClr>
              <a:buSzPts val="1100"/>
              <a:buNone/>
              <a:defRPr sz="1100">
                <a:solidFill>
                  <a:schemeClr val="dk2"/>
                </a:solidFill>
              </a:defRPr>
            </a:lvl5pPr>
            <a:lvl6pPr lvl="5" rtl="0">
              <a:lnSpc>
                <a:spcPct val="115000"/>
              </a:lnSpc>
              <a:spcBef>
                <a:spcPts val="0"/>
              </a:spcBef>
              <a:spcAft>
                <a:spcPts val="0"/>
              </a:spcAft>
              <a:buClr>
                <a:schemeClr val="dk2"/>
              </a:buClr>
              <a:buSzPts val="1100"/>
              <a:buNone/>
              <a:defRPr sz="1100">
                <a:solidFill>
                  <a:schemeClr val="dk2"/>
                </a:solidFill>
              </a:defRPr>
            </a:lvl6pPr>
            <a:lvl7pPr lvl="6" rtl="0">
              <a:lnSpc>
                <a:spcPct val="115000"/>
              </a:lnSpc>
              <a:spcBef>
                <a:spcPts val="0"/>
              </a:spcBef>
              <a:spcAft>
                <a:spcPts val="0"/>
              </a:spcAft>
              <a:buClr>
                <a:schemeClr val="dk2"/>
              </a:buClr>
              <a:buSzPts val="1100"/>
              <a:buNone/>
              <a:defRPr sz="1100">
                <a:solidFill>
                  <a:schemeClr val="dk2"/>
                </a:solidFill>
              </a:defRPr>
            </a:lvl7pPr>
            <a:lvl8pPr lvl="7" rtl="0">
              <a:lnSpc>
                <a:spcPct val="115000"/>
              </a:lnSpc>
              <a:spcBef>
                <a:spcPts val="0"/>
              </a:spcBef>
              <a:spcAft>
                <a:spcPts val="0"/>
              </a:spcAft>
              <a:buClr>
                <a:schemeClr val="dk2"/>
              </a:buClr>
              <a:buSzPts val="1100"/>
              <a:buNone/>
              <a:defRPr sz="1100">
                <a:solidFill>
                  <a:schemeClr val="dk2"/>
                </a:solidFill>
              </a:defRPr>
            </a:lvl8pPr>
            <a:lvl9pPr lvl="8" rtl="0">
              <a:lnSpc>
                <a:spcPct val="115000"/>
              </a:lnSpc>
              <a:spcBef>
                <a:spcPts val="0"/>
              </a:spcBef>
              <a:spcAft>
                <a:spcPts val="0"/>
              </a:spcAft>
              <a:buClr>
                <a:schemeClr val="dk2"/>
              </a:buClr>
              <a:buSzPts val="1100"/>
              <a:buNone/>
              <a:defRPr sz="1100">
                <a:solidFill>
                  <a:schemeClr val="dk2"/>
                </a:solidFill>
              </a:defRPr>
            </a:lvl9pPr>
          </a:lstStyle>
          <a:p/>
        </p:txBody>
      </p:sp>
      <p:sp>
        <p:nvSpPr>
          <p:cNvPr id="6152" name="Google Shape;6152;p362"/>
          <p:cNvSpPr txBox="1"/>
          <p:nvPr>
            <p:ph idx="6" type="title"/>
          </p:nvPr>
        </p:nvSpPr>
        <p:spPr>
          <a:xfrm>
            <a:off x="560900" y="15222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53" name="Google Shape;6153;p362"/>
          <p:cNvSpPr txBox="1"/>
          <p:nvPr>
            <p:ph idx="7" type="title"/>
          </p:nvPr>
        </p:nvSpPr>
        <p:spPr>
          <a:xfrm>
            <a:off x="555725" y="1172950"/>
            <a:ext cx="15489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4"/>
              </a:buClr>
              <a:buSzPts val="2000"/>
              <a:buFont typeface="Roboto Mono"/>
              <a:buNone/>
              <a:defRPr sz="2000">
                <a:solidFill>
                  <a:schemeClr val="accent4"/>
                </a:solidFill>
                <a:latin typeface="Roboto Mono"/>
                <a:ea typeface="Roboto Mono"/>
                <a:cs typeface="Roboto Mono"/>
                <a:sym typeface="Roboto Mono"/>
              </a:defRPr>
            </a:lvl1pPr>
            <a:lvl2pPr lvl="1"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2pPr>
            <a:lvl3pPr lvl="2"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3pPr>
            <a:lvl4pPr lvl="3"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4pPr>
            <a:lvl5pPr lvl="4"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5pPr>
            <a:lvl6pPr lvl="5"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6pPr>
            <a:lvl7pPr lvl="6"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7pPr>
            <a:lvl8pPr lvl="7"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8pPr>
            <a:lvl9pPr lvl="8"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9pPr>
          </a:lstStyle>
          <a:p/>
        </p:txBody>
      </p:sp>
      <p:sp>
        <p:nvSpPr>
          <p:cNvPr id="6154" name="Google Shape;6154;p362"/>
          <p:cNvSpPr txBox="1"/>
          <p:nvPr>
            <p:ph idx="8" type="title"/>
          </p:nvPr>
        </p:nvSpPr>
        <p:spPr>
          <a:xfrm>
            <a:off x="2724188" y="15222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55" name="Google Shape;6155;p362"/>
          <p:cNvSpPr txBox="1"/>
          <p:nvPr>
            <p:ph idx="9" type="title"/>
          </p:nvPr>
        </p:nvSpPr>
        <p:spPr>
          <a:xfrm>
            <a:off x="2719013" y="1172950"/>
            <a:ext cx="15489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5"/>
              </a:buClr>
              <a:buSzPts val="2000"/>
              <a:buFont typeface="Roboto Mono"/>
              <a:buNone/>
              <a:defRPr sz="2000">
                <a:solidFill>
                  <a:schemeClr val="accent5"/>
                </a:solidFill>
                <a:latin typeface="Roboto Mono"/>
                <a:ea typeface="Roboto Mono"/>
                <a:cs typeface="Roboto Mono"/>
                <a:sym typeface="Roboto Mono"/>
              </a:defRPr>
            </a:lvl1pPr>
            <a:lvl2pPr lvl="1"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2pPr>
            <a:lvl3pPr lvl="2"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3pPr>
            <a:lvl4pPr lvl="3"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4pPr>
            <a:lvl5pPr lvl="4"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5pPr>
            <a:lvl6pPr lvl="5"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6pPr>
            <a:lvl7pPr lvl="6"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7pPr>
            <a:lvl8pPr lvl="7"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8pPr>
            <a:lvl9pPr lvl="8"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9pPr>
          </a:lstStyle>
          <a:p/>
        </p:txBody>
      </p:sp>
      <p:sp>
        <p:nvSpPr>
          <p:cNvPr id="6156" name="Google Shape;6156;p362"/>
          <p:cNvSpPr txBox="1"/>
          <p:nvPr>
            <p:ph idx="13" type="title"/>
          </p:nvPr>
        </p:nvSpPr>
        <p:spPr>
          <a:xfrm>
            <a:off x="4876075" y="15222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57" name="Google Shape;6157;p362"/>
          <p:cNvSpPr txBox="1"/>
          <p:nvPr>
            <p:ph idx="14" type="title"/>
          </p:nvPr>
        </p:nvSpPr>
        <p:spPr>
          <a:xfrm>
            <a:off x="4870900" y="1172950"/>
            <a:ext cx="15489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3"/>
              </a:buClr>
              <a:buSzPts val="2000"/>
              <a:buFont typeface="Roboto Mono"/>
              <a:buNone/>
              <a:defRPr sz="2000">
                <a:solidFill>
                  <a:schemeClr val="accent3"/>
                </a:solidFill>
                <a:latin typeface="Roboto Mono"/>
                <a:ea typeface="Roboto Mono"/>
                <a:cs typeface="Roboto Mono"/>
                <a:sym typeface="Roboto Mono"/>
              </a:defRPr>
            </a:lvl1pPr>
            <a:lvl2pPr lvl="1"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2pPr>
            <a:lvl3pPr lvl="2"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3pPr>
            <a:lvl4pPr lvl="3"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4pPr>
            <a:lvl5pPr lvl="4"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5pPr>
            <a:lvl6pPr lvl="5"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6pPr>
            <a:lvl7pPr lvl="6"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7pPr>
            <a:lvl8pPr lvl="7"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8pPr>
            <a:lvl9pPr lvl="8"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9pPr>
          </a:lstStyle>
          <a:p/>
        </p:txBody>
      </p:sp>
      <p:sp>
        <p:nvSpPr>
          <p:cNvPr id="6158" name="Google Shape;6158;p362"/>
          <p:cNvSpPr txBox="1"/>
          <p:nvPr>
            <p:ph idx="15" type="title"/>
          </p:nvPr>
        </p:nvSpPr>
        <p:spPr>
          <a:xfrm>
            <a:off x="7042100" y="15222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59" name="Google Shape;6159;p362"/>
          <p:cNvSpPr txBox="1"/>
          <p:nvPr>
            <p:ph idx="16" type="title"/>
          </p:nvPr>
        </p:nvSpPr>
        <p:spPr>
          <a:xfrm>
            <a:off x="7036925" y="1172950"/>
            <a:ext cx="15489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FF7262"/>
              </a:buClr>
              <a:buSzPts val="2000"/>
              <a:buFont typeface="Roboto Mono"/>
              <a:buNone/>
              <a:defRPr sz="2000">
                <a:solidFill>
                  <a:srgbClr val="FF7262"/>
                </a:solidFill>
                <a:latin typeface="Roboto Mono"/>
                <a:ea typeface="Roboto Mono"/>
                <a:cs typeface="Roboto Mono"/>
                <a:sym typeface="Roboto Mono"/>
              </a:defRPr>
            </a:lvl1pPr>
            <a:lvl2pPr lvl="1" rtl="0">
              <a:spcBef>
                <a:spcPts val="0"/>
              </a:spcBef>
              <a:spcAft>
                <a:spcPts val="0"/>
              </a:spcAft>
              <a:buClr>
                <a:srgbClr val="FF7262"/>
              </a:buClr>
              <a:buSzPts val="1700"/>
              <a:buFont typeface="Roboto Mono"/>
              <a:buNone/>
              <a:defRPr sz="1700">
                <a:solidFill>
                  <a:srgbClr val="FF7262"/>
                </a:solidFill>
                <a:latin typeface="Roboto Mono"/>
                <a:ea typeface="Roboto Mono"/>
                <a:cs typeface="Roboto Mono"/>
                <a:sym typeface="Roboto Mono"/>
              </a:defRPr>
            </a:lvl2pPr>
            <a:lvl3pPr lvl="2" rtl="0">
              <a:spcBef>
                <a:spcPts val="0"/>
              </a:spcBef>
              <a:spcAft>
                <a:spcPts val="0"/>
              </a:spcAft>
              <a:buClr>
                <a:srgbClr val="FF7262"/>
              </a:buClr>
              <a:buSzPts val="1700"/>
              <a:buFont typeface="Roboto Mono"/>
              <a:buNone/>
              <a:defRPr sz="1700">
                <a:solidFill>
                  <a:srgbClr val="FF7262"/>
                </a:solidFill>
                <a:latin typeface="Roboto Mono"/>
                <a:ea typeface="Roboto Mono"/>
                <a:cs typeface="Roboto Mono"/>
                <a:sym typeface="Roboto Mono"/>
              </a:defRPr>
            </a:lvl3pPr>
            <a:lvl4pPr lvl="3" rtl="0">
              <a:spcBef>
                <a:spcPts val="0"/>
              </a:spcBef>
              <a:spcAft>
                <a:spcPts val="0"/>
              </a:spcAft>
              <a:buClr>
                <a:srgbClr val="FF7262"/>
              </a:buClr>
              <a:buSzPts val="1700"/>
              <a:buFont typeface="Roboto Mono"/>
              <a:buNone/>
              <a:defRPr sz="1700">
                <a:solidFill>
                  <a:srgbClr val="FF7262"/>
                </a:solidFill>
                <a:latin typeface="Roboto Mono"/>
                <a:ea typeface="Roboto Mono"/>
                <a:cs typeface="Roboto Mono"/>
                <a:sym typeface="Roboto Mono"/>
              </a:defRPr>
            </a:lvl4pPr>
            <a:lvl5pPr lvl="4" rtl="0">
              <a:spcBef>
                <a:spcPts val="0"/>
              </a:spcBef>
              <a:spcAft>
                <a:spcPts val="0"/>
              </a:spcAft>
              <a:buClr>
                <a:srgbClr val="FF7262"/>
              </a:buClr>
              <a:buSzPts val="1700"/>
              <a:buFont typeface="Roboto Mono"/>
              <a:buNone/>
              <a:defRPr sz="1700">
                <a:solidFill>
                  <a:srgbClr val="FF7262"/>
                </a:solidFill>
                <a:latin typeface="Roboto Mono"/>
                <a:ea typeface="Roboto Mono"/>
                <a:cs typeface="Roboto Mono"/>
                <a:sym typeface="Roboto Mono"/>
              </a:defRPr>
            </a:lvl5pPr>
            <a:lvl6pPr lvl="5" rtl="0">
              <a:spcBef>
                <a:spcPts val="0"/>
              </a:spcBef>
              <a:spcAft>
                <a:spcPts val="0"/>
              </a:spcAft>
              <a:buClr>
                <a:srgbClr val="FF7262"/>
              </a:buClr>
              <a:buSzPts val="1700"/>
              <a:buFont typeface="Roboto Mono"/>
              <a:buNone/>
              <a:defRPr sz="1700">
                <a:solidFill>
                  <a:srgbClr val="FF7262"/>
                </a:solidFill>
                <a:latin typeface="Roboto Mono"/>
                <a:ea typeface="Roboto Mono"/>
                <a:cs typeface="Roboto Mono"/>
                <a:sym typeface="Roboto Mono"/>
              </a:defRPr>
            </a:lvl6pPr>
            <a:lvl7pPr lvl="6" rtl="0">
              <a:spcBef>
                <a:spcPts val="0"/>
              </a:spcBef>
              <a:spcAft>
                <a:spcPts val="0"/>
              </a:spcAft>
              <a:buClr>
                <a:srgbClr val="FF7262"/>
              </a:buClr>
              <a:buSzPts val="1700"/>
              <a:buFont typeface="Roboto Mono"/>
              <a:buNone/>
              <a:defRPr sz="1700">
                <a:solidFill>
                  <a:srgbClr val="FF7262"/>
                </a:solidFill>
                <a:latin typeface="Roboto Mono"/>
                <a:ea typeface="Roboto Mono"/>
                <a:cs typeface="Roboto Mono"/>
                <a:sym typeface="Roboto Mono"/>
              </a:defRPr>
            </a:lvl7pPr>
            <a:lvl8pPr lvl="7" rtl="0">
              <a:spcBef>
                <a:spcPts val="0"/>
              </a:spcBef>
              <a:spcAft>
                <a:spcPts val="0"/>
              </a:spcAft>
              <a:buClr>
                <a:srgbClr val="FF7262"/>
              </a:buClr>
              <a:buSzPts val="1700"/>
              <a:buFont typeface="Roboto Mono"/>
              <a:buNone/>
              <a:defRPr sz="1700">
                <a:solidFill>
                  <a:srgbClr val="FF7262"/>
                </a:solidFill>
                <a:latin typeface="Roboto Mono"/>
                <a:ea typeface="Roboto Mono"/>
                <a:cs typeface="Roboto Mono"/>
                <a:sym typeface="Roboto Mono"/>
              </a:defRPr>
            </a:lvl8pPr>
            <a:lvl9pPr lvl="8" rtl="0">
              <a:spcBef>
                <a:spcPts val="0"/>
              </a:spcBef>
              <a:spcAft>
                <a:spcPts val="0"/>
              </a:spcAft>
              <a:buClr>
                <a:srgbClr val="FF7262"/>
              </a:buClr>
              <a:buSzPts val="1700"/>
              <a:buFont typeface="Roboto Mono"/>
              <a:buNone/>
              <a:defRPr sz="1700">
                <a:solidFill>
                  <a:srgbClr val="FF7262"/>
                </a:solidFill>
                <a:latin typeface="Roboto Mono"/>
                <a:ea typeface="Roboto Mono"/>
                <a:cs typeface="Roboto Mono"/>
                <a:sym typeface="Roboto Mono"/>
              </a:defRPr>
            </a:lvl9pPr>
          </a:lstStyle>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4-Dark">
  <p:cSld name="TITLE_AND_BODY_3">
    <p:bg>
      <p:bgPr>
        <a:solidFill>
          <a:srgbClr val="040D22"/>
        </a:solidFill>
      </p:bgPr>
    </p:bg>
    <p:spTree>
      <p:nvGrpSpPr>
        <p:cNvPr id="6160" name="Shape 6160"/>
        <p:cNvGrpSpPr/>
        <p:nvPr/>
      </p:nvGrpSpPr>
      <p:grpSpPr>
        <a:xfrm>
          <a:off x="0" y="0"/>
          <a:ext cx="0" cy="0"/>
          <a:chOff x="0" y="0"/>
          <a:chExt cx="0" cy="0"/>
        </a:xfrm>
      </p:grpSpPr>
      <p:pic>
        <p:nvPicPr>
          <p:cNvPr id="6161" name="Google Shape;6161;p36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162" name="Google Shape;6162;p363"/>
          <p:cNvPicPr preferRelativeResize="0"/>
          <p:nvPr/>
        </p:nvPicPr>
        <p:blipFill>
          <a:blip r:embed="rId2">
            <a:alphaModFix/>
          </a:blip>
          <a:stretch>
            <a:fillRect/>
          </a:stretch>
        </p:blipFill>
        <p:spPr>
          <a:xfrm>
            <a:off x="0" y="0"/>
            <a:ext cx="9144000" cy="5143500"/>
          </a:xfrm>
          <a:prstGeom prst="rect">
            <a:avLst/>
          </a:prstGeom>
          <a:noFill/>
          <a:ln>
            <a:noFill/>
          </a:ln>
        </p:spPr>
      </p:pic>
      <p:sp>
        <p:nvSpPr>
          <p:cNvPr id="6163" name="Google Shape;6163;p363"/>
          <p:cNvSpPr/>
          <p:nvPr/>
        </p:nvSpPr>
        <p:spPr>
          <a:xfrm>
            <a:off x="330825" y="970325"/>
            <a:ext cx="20088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164" name="Google Shape;6164;p363"/>
          <p:cNvSpPr/>
          <p:nvPr/>
        </p:nvSpPr>
        <p:spPr>
          <a:xfrm>
            <a:off x="2491675" y="970325"/>
            <a:ext cx="20088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165" name="Google Shape;6165;p363"/>
          <p:cNvSpPr/>
          <p:nvPr/>
        </p:nvSpPr>
        <p:spPr>
          <a:xfrm>
            <a:off x="4652525" y="970325"/>
            <a:ext cx="20088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166" name="Google Shape;6166;p363"/>
          <p:cNvSpPr/>
          <p:nvPr/>
        </p:nvSpPr>
        <p:spPr>
          <a:xfrm>
            <a:off x="6813375" y="970325"/>
            <a:ext cx="20088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167" name="Google Shape;6167;p363"/>
          <p:cNvSpPr txBox="1"/>
          <p:nvPr>
            <p:ph type="title"/>
          </p:nvPr>
        </p:nvSpPr>
        <p:spPr>
          <a:xfrm>
            <a:off x="358200" y="2744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lt1"/>
              </a:buClr>
              <a:buSzPts val="3600"/>
              <a:buNone/>
              <a:defRPr b="1" sz="3600">
                <a:solidFill>
                  <a:schemeClr val="lt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168" name="Google Shape;6168;p363"/>
          <p:cNvSpPr/>
          <p:nvPr/>
        </p:nvSpPr>
        <p:spPr>
          <a:xfrm flipH="1" rot="-5400000">
            <a:off x="-2937" y="1506695"/>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363"/>
          <p:cNvSpPr/>
          <p:nvPr/>
        </p:nvSpPr>
        <p:spPr>
          <a:xfrm flipH="1" rot="-5400000">
            <a:off x="2148963" y="15066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0" name="Google Shape;6170;p363"/>
          <p:cNvSpPr/>
          <p:nvPr/>
        </p:nvSpPr>
        <p:spPr>
          <a:xfrm flipH="1" rot="-5400000">
            <a:off x="6470663" y="1506695"/>
            <a:ext cx="685800" cy="18300"/>
          </a:xfrm>
          <a:prstGeom prst="roundRect">
            <a:avLst>
              <a:gd fmla="val 50000" name="adj"/>
            </a:avLst>
          </a:prstGeom>
          <a:gradFill>
            <a:gsLst>
              <a:gs pos="0">
                <a:srgbClr val="FF7B72"/>
              </a:gs>
              <a:gs pos="100000">
                <a:srgbClr val="E1CD4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363"/>
          <p:cNvSpPr/>
          <p:nvPr/>
        </p:nvSpPr>
        <p:spPr>
          <a:xfrm flipH="1" rot="-5400000">
            <a:off x="4309813" y="1506695"/>
            <a:ext cx="685800" cy="18300"/>
          </a:xfrm>
          <a:prstGeom prst="roundRect">
            <a:avLst>
              <a:gd fmla="val 50000" name="adj"/>
            </a:avLst>
          </a:prstGeom>
          <a:gradFill>
            <a:gsLst>
              <a:gs pos="0">
                <a:srgbClr val="56D364"/>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363"/>
          <p:cNvSpPr txBox="1"/>
          <p:nvPr>
            <p:ph idx="2" type="title"/>
          </p:nvPr>
        </p:nvSpPr>
        <p:spPr>
          <a:xfrm>
            <a:off x="546925" y="16746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173" name="Google Shape;6173;p363"/>
          <p:cNvSpPr txBox="1"/>
          <p:nvPr>
            <p:ph idx="3" type="title"/>
          </p:nvPr>
        </p:nvSpPr>
        <p:spPr>
          <a:xfrm>
            <a:off x="546925" y="22151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lt2"/>
              </a:buClr>
              <a:buSzPts val="1100"/>
              <a:buNone/>
              <a:defRPr sz="1100">
                <a:solidFill>
                  <a:schemeClr val="lt2"/>
                </a:solidFill>
              </a:defRPr>
            </a:lvl1pPr>
            <a:lvl2pPr lvl="1" rtl="0">
              <a:lnSpc>
                <a:spcPct val="115000"/>
              </a:lnSpc>
              <a:spcBef>
                <a:spcPts val="0"/>
              </a:spcBef>
              <a:spcAft>
                <a:spcPts val="0"/>
              </a:spcAft>
              <a:buClr>
                <a:schemeClr val="lt2"/>
              </a:buClr>
              <a:buSzPts val="1100"/>
              <a:buNone/>
              <a:defRPr sz="1100">
                <a:solidFill>
                  <a:schemeClr val="lt2"/>
                </a:solidFill>
              </a:defRPr>
            </a:lvl2pPr>
            <a:lvl3pPr lvl="2" rtl="0">
              <a:lnSpc>
                <a:spcPct val="115000"/>
              </a:lnSpc>
              <a:spcBef>
                <a:spcPts val="0"/>
              </a:spcBef>
              <a:spcAft>
                <a:spcPts val="0"/>
              </a:spcAft>
              <a:buClr>
                <a:schemeClr val="lt2"/>
              </a:buClr>
              <a:buSzPts val="1100"/>
              <a:buNone/>
              <a:defRPr sz="1100">
                <a:solidFill>
                  <a:schemeClr val="lt2"/>
                </a:solidFill>
              </a:defRPr>
            </a:lvl3pPr>
            <a:lvl4pPr lvl="3" rtl="0">
              <a:lnSpc>
                <a:spcPct val="115000"/>
              </a:lnSpc>
              <a:spcBef>
                <a:spcPts val="0"/>
              </a:spcBef>
              <a:spcAft>
                <a:spcPts val="0"/>
              </a:spcAft>
              <a:buClr>
                <a:schemeClr val="lt2"/>
              </a:buClr>
              <a:buSzPts val="1100"/>
              <a:buNone/>
              <a:defRPr sz="1100">
                <a:solidFill>
                  <a:schemeClr val="lt2"/>
                </a:solidFill>
              </a:defRPr>
            </a:lvl4pPr>
            <a:lvl5pPr lvl="4" rtl="0">
              <a:lnSpc>
                <a:spcPct val="115000"/>
              </a:lnSpc>
              <a:spcBef>
                <a:spcPts val="0"/>
              </a:spcBef>
              <a:spcAft>
                <a:spcPts val="0"/>
              </a:spcAft>
              <a:buClr>
                <a:schemeClr val="lt2"/>
              </a:buClr>
              <a:buSzPts val="1100"/>
              <a:buNone/>
              <a:defRPr sz="1100">
                <a:solidFill>
                  <a:schemeClr val="lt2"/>
                </a:solidFill>
              </a:defRPr>
            </a:lvl5pPr>
            <a:lvl6pPr lvl="5" rtl="0">
              <a:lnSpc>
                <a:spcPct val="115000"/>
              </a:lnSpc>
              <a:spcBef>
                <a:spcPts val="0"/>
              </a:spcBef>
              <a:spcAft>
                <a:spcPts val="0"/>
              </a:spcAft>
              <a:buClr>
                <a:schemeClr val="lt2"/>
              </a:buClr>
              <a:buSzPts val="1100"/>
              <a:buNone/>
              <a:defRPr sz="1100">
                <a:solidFill>
                  <a:schemeClr val="lt2"/>
                </a:solidFill>
              </a:defRPr>
            </a:lvl6pPr>
            <a:lvl7pPr lvl="6" rtl="0">
              <a:lnSpc>
                <a:spcPct val="115000"/>
              </a:lnSpc>
              <a:spcBef>
                <a:spcPts val="0"/>
              </a:spcBef>
              <a:spcAft>
                <a:spcPts val="0"/>
              </a:spcAft>
              <a:buClr>
                <a:schemeClr val="lt2"/>
              </a:buClr>
              <a:buSzPts val="1100"/>
              <a:buNone/>
              <a:defRPr sz="1100">
                <a:solidFill>
                  <a:schemeClr val="lt2"/>
                </a:solidFill>
              </a:defRPr>
            </a:lvl7pPr>
            <a:lvl8pPr lvl="7" rtl="0">
              <a:lnSpc>
                <a:spcPct val="115000"/>
              </a:lnSpc>
              <a:spcBef>
                <a:spcPts val="0"/>
              </a:spcBef>
              <a:spcAft>
                <a:spcPts val="0"/>
              </a:spcAft>
              <a:buClr>
                <a:schemeClr val="lt2"/>
              </a:buClr>
              <a:buSzPts val="1100"/>
              <a:buNone/>
              <a:defRPr sz="1100">
                <a:solidFill>
                  <a:schemeClr val="lt2"/>
                </a:solidFill>
              </a:defRPr>
            </a:lvl8pPr>
            <a:lvl9pPr lvl="8" rtl="0">
              <a:lnSpc>
                <a:spcPct val="115000"/>
              </a:lnSpc>
              <a:spcBef>
                <a:spcPts val="0"/>
              </a:spcBef>
              <a:spcAft>
                <a:spcPts val="0"/>
              </a:spcAft>
              <a:buClr>
                <a:schemeClr val="lt2"/>
              </a:buClr>
              <a:buSzPts val="1100"/>
              <a:buNone/>
              <a:defRPr sz="1100">
                <a:solidFill>
                  <a:schemeClr val="lt2"/>
                </a:solidFill>
              </a:defRPr>
            </a:lvl9pPr>
          </a:lstStyle>
          <a:p/>
        </p:txBody>
      </p:sp>
      <p:sp>
        <p:nvSpPr>
          <p:cNvPr id="6174" name="Google Shape;6174;p363"/>
          <p:cNvSpPr/>
          <p:nvPr>
            <p:ph idx="4" type="pic"/>
          </p:nvPr>
        </p:nvSpPr>
        <p:spPr>
          <a:xfrm>
            <a:off x="545200" y="1172950"/>
            <a:ext cx="366900" cy="366900"/>
          </a:xfrm>
          <a:prstGeom prst="roundRect">
            <a:avLst>
              <a:gd fmla="val 16667" name="adj"/>
            </a:avLst>
          </a:prstGeom>
          <a:noFill/>
          <a:ln>
            <a:noFill/>
          </a:ln>
        </p:spPr>
      </p:sp>
      <p:sp>
        <p:nvSpPr>
          <p:cNvPr id="6175" name="Google Shape;6175;p363"/>
          <p:cNvSpPr txBox="1"/>
          <p:nvPr>
            <p:ph idx="5" type="title"/>
          </p:nvPr>
        </p:nvSpPr>
        <p:spPr>
          <a:xfrm>
            <a:off x="2717988" y="16746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176" name="Google Shape;6176;p363"/>
          <p:cNvSpPr txBox="1"/>
          <p:nvPr>
            <p:ph idx="6" type="title"/>
          </p:nvPr>
        </p:nvSpPr>
        <p:spPr>
          <a:xfrm>
            <a:off x="2717988" y="22151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lt2"/>
              </a:buClr>
              <a:buSzPts val="1100"/>
              <a:buNone/>
              <a:defRPr sz="1100">
                <a:solidFill>
                  <a:schemeClr val="lt2"/>
                </a:solidFill>
              </a:defRPr>
            </a:lvl1pPr>
            <a:lvl2pPr lvl="1" rtl="0">
              <a:lnSpc>
                <a:spcPct val="115000"/>
              </a:lnSpc>
              <a:spcBef>
                <a:spcPts val="0"/>
              </a:spcBef>
              <a:spcAft>
                <a:spcPts val="0"/>
              </a:spcAft>
              <a:buClr>
                <a:schemeClr val="lt2"/>
              </a:buClr>
              <a:buSzPts val="1100"/>
              <a:buNone/>
              <a:defRPr sz="1100">
                <a:solidFill>
                  <a:schemeClr val="lt2"/>
                </a:solidFill>
              </a:defRPr>
            </a:lvl2pPr>
            <a:lvl3pPr lvl="2" rtl="0">
              <a:lnSpc>
                <a:spcPct val="115000"/>
              </a:lnSpc>
              <a:spcBef>
                <a:spcPts val="0"/>
              </a:spcBef>
              <a:spcAft>
                <a:spcPts val="0"/>
              </a:spcAft>
              <a:buClr>
                <a:schemeClr val="lt2"/>
              </a:buClr>
              <a:buSzPts val="1100"/>
              <a:buNone/>
              <a:defRPr sz="1100">
                <a:solidFill>
                  <a:schemeClr val="lt2"/>
                </a:solidFill>
              </a:defRPr>
            </a:lvl3pPr>
            <a:lvl4pPr lvl="3" rtl="0">
              <a:lnSpc>
                <a:spcPct val="115000"/>
              </a:lnSpc>
              <a:spcBef>
                <a:spcPts val="0"/>
              </a:spcBef>
              <a:spcAft>
                <a:spcPts val="0"/>
              </a:spcAft>
              <a:buClr>
                <a:schemeClr val="lt2"/>
              </a:buClr>
              <a:buSzPts val="1100"/>
              <a:buNone/>
              <a:defRPr sz="1100">
                <a:solidFill>
                  <a:schemeClr val="lt2"/>
                </a:solidFill>
              </a:defRPr>
            </a:lvl4pPr>
            <a:lvl5pPr lvl="4" rtl="0">
              <a:lnSpc>
                <a:spcPct val="115000"/>
              </a:lnSpc>
              <a:spcBef>
                <a:spcPts val="0"/>
              </a:spcBef>
              <a:spcAft>
                <a:spcPts val="0"/>
              </a:spcAft>
              <a:buClr>
                <a:schemeClr val="lt2"/>
              </a:buClr>
              <a:buSzPts val="1100"/>
              <a:buNone/>
              <a:defRPr sz="1100">
                <a:solidFill>
                  <a:schemeClr val="lt2"/>
                </a:solidFill>
              </a:defRPr>
            </a:lvl5pPr>
            <a:lvl6pPr lvl="5" rtl="0">
              <a:lnSpc>
                <a:spcPct val="115000"/>
              </a:lnSpc>
              <a:spcBef>
                <a:spcPts val="0"/>
              </a:spcBef>
              <a:spcAft>
                <a:spcPts val="0"/>
              </a:spcAft>
              <a:buClr>
                <a:schemeClr val="lt2"/>
              </a:buClr>
              <a:buSzPts val="1100"/>
              <a:buNone/>
              <a:defRPr sz="1100">
                <a:solidFill>
                  <a:schemeClr val="lt2"/>
                </a:solidFill>
              </a:defRPr>
            </a:lvl6pPr>
            <a:lvl7pPr lvl="6" rtl="0">
              <a:lnSpc>
                <a:spcPct val="115000"/>
              </a:lnSpc>
              <a:spcBef>
                <a:spcPts val="0"/>
              </a:spcBef>
              <a:spcAft>
                <a:spcPts val="0"/>
              </a:spcAft>
              <a:buClr>
                <a:schemeClr val="lt2"/>
              </a:buClr>
              <a:buSzPts val="1100"/>
              <a:buNone/>
              <a:defRPr sz="1100">
                <a:solidFill>
                  <a:schemeClr val="lt2"/>
                </a:solidFill>
              </a:defRPr>
            </a:lvl7pPr>
            <a:lvl8pPr lvl="7" rtl="0">
              <a:lnSpc>
                <a:spcPct val="115000"/>
              </a:lnSpc>
              <a:spcBef>
                <a:spcPts val="0"/>
              </a:spcBef>
              <a:spcAft>
                <a:spcPts val="0"/>
              </a:spcAft>
              <a:buClr>
                <a:schemeClr val="lt2"/>
              </a:buClr>
              <a:buSzPts val="1100"/>
              <a:buNone/>
              <a:defRPr sz="1100">
                <a:solidFill>
                  <a:schemeClr val="lt2"/>
                </a:solidFill>
              </a:defRPr>
            </a:lvl8pPr>
            <a:lvl9pPr lvl="8" rtl="0">
              <a:lnSpc>
                <a:spcPct val="115000"/>
              </a:lnSpc>
              <a:spcBef>
                <a:spcPts val="0"/>
              </a:spcBef>
              <a:spcAft>
                <a:spcPts val="0"/>
              </a:spcAft>
              <a:buClr>
                <a:schemeClr val="lt2"/>
              </a:buClr>
              <a:buSzPts val="1100"/>
              <a:buNone/>
              <a:defRPr sz="1100">
                <a:solidFill>
                  <a:schemeClr val="lt2"/>
                </a:solidFill>
              </a:defRPr>
            </a:lvl9pPr>
          </a:lstStyle>
          <a:p/>
        </p:txBody>
      </p:sp>
      <p:sp>
        <p:nvSpPr>
          <p:cNvPr id="6177" name="Google Shape;6177;p363"/>
          <p:cNvSpPr/>
          <p:nvPr>
            <p:ph idx="7" type="pic"/>
          </p:nvPr>
        </p:nvSpPr>
        <p:spPr>
          <a:xfrm>
            <a:off x="2716250" y="1172950"/>
            <a:ext cx="366900" cy="366900"/>
          </a:xfrm>
          <a:prstGeom prst="roundRect">
            <a:avLst>
              <a:gd fmla="val 16667" name="adj"/>
            </a:avLst>
          </a:prstGeom>
          <a:noFill/>
          <a:ln>
            <a:noFill/>
          </a:ln>
        </p:spPr>
      </p:sp>
      <p:sp>
        <p:nvSpPr>
          <p:cNvPr id="6178" name="Google Shape;6178;p363"/>
          <p:cNvSpPr txBox="1"/>
          <p:nvPr>
            <p:ph idx="8" type="title"/>
          </p:nvPr>
        </p:nvSpPr>
        <p:spPr>
          <a:xfrm>
            <a:off x="4874363" y="16746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179" name="Google Shape;6179;p363"/>
          <p:cNvSpPr txBox="1"/>
          <p:nvPr>
            <p:ph idx="9" type="title"/>
          </p:nvPr>
        </p:nvSpPr>
        <p:spPr>
          <a:xfrm>
            <a:off x="4874363" y="22151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lt2"/>
              </a:buClr>
              <a:buSzPts val="1100"/>
              <a:buNone/>
              <a:defRPr sz="1100">
                <a:solidFill>
                  <a:schemeClr val="lt2"/>
                </a:solidFill>
              </a:defRPr>
            </a:lvl1pPr>
            <a:lvl2pPr lvl="1" rtl="0">
              <a:lnSpc>
                <a:spcPct val="115000"/>
              </a:lnSpc>
              <a:spcBef>
                <a:spcPts val="0"/>
              </a:spcBef>
              <a:spcAft>
                <a:spcPts val="0"/>
              </a:spcAft>
              <a:buClr>
                <a:schemeClr val="lt2"/>
              </a:buClr>
              <a:buSzPts val="1100"/>
              <a:buNone/>
              <a:defRPr sz="1100">
                <a:solidFill>
                  <a:schemeClr val="lt2"/>
                </a:solidFill>
              </a:defRPr>
            </a:lvl2pPr>
            <a:lvl3pPr lvl="2" rtl="0">
              <a:lnSpc>
                <a:spcPct val="115000"/>
              </a:lnSpc>
              <a:spcBef>
                <a:spcPts val="0"/>
              </a:spcBef>
              <a:spcAft>
                <a:spcPts val="0"/>
              </a:spcAft>
              <a:buClr>
                <a:schemeClr val="lt2"/>
              </a:buClr>
              <a:buSzPts val="1100"/>
              <a:buNone/>
              <a:defRPr sz="1100">
                <a:solidFill>
                  <a:schemeClr val="lt2"/>
                </a:solidFill>
              </a:defRPr>
            </a:lvl3pPr>
            <a:lvl4pPr lvl="3" rtl="0">
              <a:lnSpc>
                <a:spcPct val="115000"/>
              </a:lnSpc>
              <a:spcBef>
                <a:spcPts val="0"/>
              </a:spcBef>
              <a:spcAft>
                <a:spcPts val="0"/>
              </a:spcAft>
              <a:buClr>
                <a:schemeClr val="lt2"/>
              </a:buClr>
              <a:buSzPts val="1100"/>
              <a:buNone/>
              <a:defRPr sz="1100">
                <a:solidFill>
                  <a:schemeClr val="lt2"/>
                </a:solidFill>
              </a:defRPr>
            </a:lvl4pPr>
            <a:lvl5pPr lvl="4" rtl="0">
              <a:lnSpc>
                <a:spcPct val="115000"/>
              </a:lnSpc>
              <a:spcBef>
                <a:spcPts val="0"/>
              </a:spcBef>
              <a:spcAft>
                <a:spcPts val="0"/>
              </a:spcAft>
              <a:buClr>
                <a:schemeClr val="lt2"/>
              </a:buClr>
              <a:buSzPts val="1100"/>
              <a:buNone/>
              <a:defRPr sz="1100">
                <a:solidFill>
                  <a:schemeClr val="lt2"/>
                </a:solidFill>
              </a:defRPr>
            </a:lvl5pPr>
            <a:lvl6pPr lvl="5" rtl="0">
              <a:lnSpc>
                <a:spcPct val="115000"/>
              </a:lnSpc>
              <a:spcBef>
                <a:spcPts val="0"/>
              </a:spcBef>
              <a:spcAft>
                <a:spcPts val="0"/>
              </a:spcAft>
              <a:buClr>
                <a:schemeClr val="lt2"/>
              </a:buClr>
              <a:buSzPts val="1100"/>
              <a:buNone/>
              <a:defRPr sz="1100">
                <a:solidFill>
                  <a:schemeClr val="lt2"/>
                </a:solidFill>
              </a:defRPr>
            </a:lvl6pPr>
            <a:lvl7pPr lvl="6" rtl="0">
              <a:lnSpc>
                <a:spcPct val="115000"/>
              </a:lnSpc>
              <a:spcBef>
                <a:spcPts val="0"/>
              </a:spcBef>
              <a:spcAft>
                <a:spcPts val="0"/>
              </a:spcAft>
              <a:buClr>
                <a:schemeClr val="lt2"/>
              </a:buClr>
              <a:buSzPts val="1100"/>
              <a:buNone/>
              <a:defRPr sz="1100">
                <a:solidFill>
                  <a:schemeClr val="lt2"/>
                </a:solidFill>
              </a:defRPr>
            </a:lvl7pPr>
            <a:lvl8pPr lvl="7" rtl="0">
              <a:lnSpc>
                <a:spcPct val="115000"/>
              </a:lnSpc>
              <a:spcBef>
                <a:spcPts val="0"/>
              </a:spcBef>
              <a:spcAft>
                <a:spcPts val="0"/>
              </a:spcAft>
              <a:buClr>
                <a:schemeClr val="lt2"/>
              </a:buClr>
              <a:buSzPts val="1100"/>
              <a:buNone/>
              <a:defRPr sz="1100">
                <a:solidFill>
                  <a:schemeClr val="lt2"/>
                </a:solidFill>
              </a:defRPr>
            </a:lvl8pPr>
            <a:lvl9pPr lvl="8" rtl="0">
              <a:lnSpc>
                <a:spcPct val="115000"/>
              </a:lnSpc>
              <a:spcBef>
                <a:spcPts val="0"/>
              </a:spcBef>
              <a:spcAft>
                <a:spcPts val="0"/>
              </a:spcAft>
              <a:buClr>
                <a:schemeClr val="lt2"/>
              </a:buClr>
              <a:buSzPts val="1100"/>
              <a:buNone/>
              <a:defRPr sz="1100">
                <a:solidFill>
                  <a:schemeClr val="lt2"/>
                </a:solidFill>
              </a:defRPr>
            </a:lvl9pPr>
          </a:lstStyle>
          <a:p/>
        </p:txBody>
      </p:sp>
      <p:sp>
        <p:nvSpPr>
          <p:cNvPr id="6180" name="Google Shape;6180;p363"/>
          <p:cNvSpPr/>
          <p:nvPr>
            <p:ph idx="13" type="pic"/>
          </p:nvPr>
        </p:nvSpPr>
        <p:spPr>
          <a:xfrm>
            <a:off x="4872638" y="1172950"/>
            <a:ext cx="366900" cy="366900"/>
          </a:xfrm>
          <a:prstGeom prst="roundRect">
            <a:avLst>
              <a:gd fmla="val 16667" name="adj"/>
            </a:avLst>
          </a:prstGeom>
          <a:noFill/>
          <a:ln>
            <a:noFill/>
          </a:ln>
        </p:spPr>
      </p:sp>
      <p:sp>
        <p:nvSpPr>
          <p:cNvPr id="6181" name="Google Shape;6181;p363"/>
          <p:cNvSpPr txBox="1"/>
          <p:nvPr>
            <p:ph idx="14" type="title"/>
          </p:nvPr>
        </p:nvSpPr>
        <p:spPr>
          <a:xfrm>
            <a:off x="7039675" y="1674675"/>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182" name="Google Shape;6182;p363"/>
          <p:cNvSpPr txBox="1"/>
          <p:nvPr>
            <p:ph idx="15" type="title"/>
          </p:nvPr>
        </p:nvSpPr>
        <p:spPr>
          <a:xfrm>
            <a:off x="7039675" y="2215125"/>
            <a:ext cx="1548900" cy="685800"/>
          </a:xfrm>
          <a:prstGeom prst="rect">
            <a:avLst/>
          </a:prstGeom>
          <a:noFill/>
          <a:ln>
            <a:noFill/>
          </a:ln>
        </p:spPr>
        <p:txBody>
          <a:bodyPr anchorCtr="0" anchor="t" bIns="0" lIns="0" spcFirstLastPara="1" rIns="0" wrap="square" tIns="0">
            <a:spAutoFit/>
          </a:bodyPr>
          <a:lstStyle>
            <a:lvl1pPr lvl="0" rtl="0">
              <a:lnSpc>
                <a:spcPct val="115000"/>
              </a:lnSpc>
              <a:spcBef>
                <a:spcPts val="0"/>
              </a:spcBef>
              <a:spcAft>
                <a:spcPts val="0"/>
              </a:spcAft>
              <a:buClr>
                <a:schemeClr val="lt2"/>
              </a:buClr>
              <a:buSzPts val="1100"/>
              <a:buNone/>
              <a:defRPr sz="1100">
                <a:solidFill>
                  <a:schemeClr val="lt2"/>
                </a:solidFill>
              </a:defRPr>
            </a:lvl1pPr>
            <a:lvl2pPr lvl="1" rtl="0">
              <a:lnSpc>
                <a:spcPct val="115000"/>
              </a:lnSpc>
              <a:spcBef>
                <a:spcPts val="0"/>
              </a:spcBef>
              <a:spcAft>
                <a:spcPts val="0"/>
              </a:spcAft>
              <a:buClr>
                <a:schemeClr val="lt2"/>
              </a:buClr>
              <a:buSzPts val="1100"/>
              <a:buNone/>
              <a:defRPr sz="1100">
                <a:solidFill>
                  <a:schemeClr val="lt2"/>
                </a:solidFill>
              </a:defRPr>
            </a:lvl2pPr>
            <a:lvl3pPr lvl="2" rtl="0">
              <a:lnSpc>
                <a:spcPct val="115000"/>
              </a:lnSpc>
              <a:spcBef>
                <a:spcPts val="0"/>
              </a:spcBef>
              <a:spcAft>
                <a:spcPts val="0"/>
              </a:spcAft>
              <a:buClr>
                <a:schemeClr val="lt2"/>
              </a:buClr>
              <a:buSzPts val="1100"/>
              <a:buNone/>
              <a:defRPr sz="1100">
                <a:solidFill>
                  <a:schemeClr val="lt2"/>
                </a:solidFill>
              </a:defRPr>
            </a:lvl3pPr>
            <a:lvl4pPr lvl="3" rtl="0">
              <a:lnSpc>
                <a:spcPct val="115000"/>
              </a:lnSpc>
              <a:spcBef>
                <a:spcPts val="0"/>
              </a:spcBef>
              <a:spcAft>
                <a:spcPts val="0"/>
              </a:spcAft>
              <a:buClr>
                <a:schemeClr val="lt2"/>
              </a:buClr>
              <a:buSzPts val="1100"/>
              <a:buNone/>
              <a:defRPr sz="1100">
                <a:solidFill>
                  <a:schemeClr val="lt2"/>
                </a:solidFill>
              </a:defRPr>
            </a:lvl4pPr>
            <a:lvl5pPr lvl="4" rtl="0">
              <a:lnSpc>
                <a:spcPct val="115000"/>
              </a:lnSpc>
              <a:spcBef>
                <a:spcPts val="0"/>
              </a:spcBef>
              <a:spcAft>
                <a:spcPts val="0"/>
              </a:spcAft>
              <a:buClr>
                <a:schemeClr val="lt2"/>
              </a:buClr>
              <a:buSzPts val="1100"/>
              <a:buNone/>
              <a:defRPr sz="1100">
                <a:solidFill>
                  <a:schemeClr val="lt2"/>
                </a:solidFill>
              </a:defRPr>
            </a:lvl5pPr>
            <a:lvl6pPr lvl="5" rtl="0">
              <a:lnSpc>
                <a:spcPct val="115000"/>
              </a:lnSpc>
              <a:spcBef>
                <a:spcPts val="0"/>
              </a:spcBef>
              <a:spcAft>
                <a:spcPts val="0"/>
              </a:spcAft>
              <a:buClr>
                <a:schemeClr val="lt2"/>
              </a:buClr>
              <a:buSzPts val="1100"/>
              <a:buNone/>
              <a:defRPr sz="1100">
                <a:solidFill>
                  <a:schemeClr val="lt2"/>
                </a:solidFill>
              </a:defRPr>
            </a:lvl6pPr>
            <a:lvl7pPr lvl="6" rtl="0">
              <a:lnSpc>
                <a:spcPct val="115000"/>
              </a:lnSpc>
              <a:spcBef>
                <a:spcPts val="0"/>
              </a:spcBef>
              <a:spcAft>
                <a:spcPts val="0"/>
              </a:spcAft>
              <a:buClr>
                <a:schemeClr val="lt2"/>
              </a:buClr>
              <a:buSzPts val="1100"/>
              <a:buNone/>
              <a:defRPr sz="1100">
                <a:solidFill>
                  <a:schemeClr val="lt2"/>
                </a:solidFill>
              </a:defRPr>
            </a:lvl7pPr>
            <a:lvl8pPr lvl="7" rtl="0">
              <a:lnSpc>
                <a:spcPct val="115000"/>
              </a:lnSpc>
              <a:spcBef>
                <a:spcPts val="0"/>
              </a:spcBef>
              <a:spcAft>
                <a:spcPts val="0"/>
              </a:spcAft>
              <a:buClr>
                <a:schemeClr val="lt2"/>
              </a:buClr>
              <a:buSzPts val="1100"/>
              <a:buNone/>
              <a:defRPr sz="1100">
                <a:solidFill>
                  <a:schemeClr val="lt2"/>
                </a:solidFill>
              </a:defRPr>
            </a:lvl8pPr>
            <a:lvl9pPr lvl="8" rtl="0">
              <a:lnSpc>
                <a:spcPct val="115000"/>
              </a:lnSpc>
              <a:spcBef>
                <a:spcPts val="0"/>
              </a:spcBef>
              <a:spcAft>
                <a:spcPts val="0"/>
              </a:spcAft>
              <a:buClr>
                <a:schemeClr val="lt2"/>
              </a:buClr>
              <a:buSzPts val="1100"/>
              <a:buNone/>
              <a:defRPr sz="1100">
                <a:solidFill>
                  <a:schemeClr val="lt2"/>
                </a:solidFill>
              </a:defRPr>
            </a:lvl9pPr>
          </a:lstStyle>
          <a:p/>
        </p:txBody>
      </p:sp>
      <p:sp>
        <p:nvSpPr>
          <p:cNvPr id="6183" name="Google Shape;6183;p363"/>
          <p:cNvSpPr/>
          <p:nvPr>
            <p:ph idx="16" type="pic"/>
          </p:nvPr>
        </p:nvSpPr>
        <p:spPr>
          <a:xfrm>
            <a:off x="7037950" y="1172950"/>
            <a:ext cx="366900" cy="366900"/>
          </a:xfrm>
          <a:prstGeom prst="roundRect">
            <a:avLst>
              <a:gd fmla="val 16667" name="adj"/>
            </a:avLst>
          </a:prstGeom>
          <a:noFill/>
          <a:ln>
            <a:noFill/>
          </a:ln>
        </p:spPr>
      </p:sp>
    </p:spTree>
  </p:cSld>
  <p:clrMapOvr>
    <a:masterClrMapping/>
  </p:clrMapOvr>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4-Dark 1">
  <p:cSld name="TITLE_AND_BODY_3_1">
    <p:bg>
      <p:bgPr>
        <a:solidFill>
          <a:srgbClr val="040D22"/>
        </a:solidFill>
      </p:bgPr>
    </p:bg>
    <p:spTree>
      <p:nvGrpSpPr>
        <p:cNvPr id="6184" name="Shape 6184"/>
        <p:cNvGrpSpPr/>
        <p:nvPr/>
      </p:nvGrpSpPr>
      <p:grpSpPr>
        <a:xfrm>
          <a:off x="0" y="0"/>
          <a:ext cx="0" cy="0"/>
          <a:chOff x="0" y="0"/>
          <a:chExt cx="0" cy="0"/>
        </a:xfrm>
      </p:grpSpPr>
      <p:pic>
        <p:nvPicPr>
          <p:cNvPr id="6185" name="Google Shape;6185;p36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186" name="Google Shape;6186;p364"/>
          <p:cNvPicPr preferRelativeResize="0"/>
          <p:nvPr/>
        </p:nvPicPr>
        <p:blipFill>
          <a:blip r:embed="rId2">
            <a:alphaModFix/>
          </a:blip>
          <a:stretch>
            <a:fillRect/>
          </a:stretch>
        </p:blipFill>
        <p:spPr>
          <a:xfrm>
            <a:off x="0" y="0"/>
            <a:ext cx="9144000" cy="5143500"/>
          </a:xfrm>
          <a:prstGeom prst="rect">
            <a:avLst/>
          </a:prstGeom>
          <a:noFill/>
          <a:ln>
            <a:noFill/>
          </a:ln>
        </p:spPr>
      </p:pic>
      <p:sp>
        <p:nvSpPr>
          <p:cNvPr id="6187" name="Google Shape;6187;p364"/>
          <p:cNvSpPr/>
          <p:nvPr/>
        </p:nvSpPr>
        <p:spPr>
          <a:xfrm>
            <a:off x="330825" y="1579925"/>
            <a:ext cx="2008800" cy="2729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188" name="Google Shape;6188;p364"/>
          <p:cNvSpPr/>
          <p:nvPr/>
        </p:nvSpPr>
        <p:spPr>
          <a:xfrm>
            <a:off x="2491675" y="1579925"/>
            <a:ext cx="2008800" cy="2729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189" name="Google Shape;6189;p364"/>
          <p:cNvSpPr/>
          <p:nvPr/>
        </p:nvSpPr>
        <p:spPr>
          <a:xfrm>
            <a:off x="4652525" y="1579925"/>
            <a:ext cx="2008800" cy="2729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190" name="Google Shape;6190;p364"/>
          <p:cNvSpPr/>
          <p:nvPr/>
        </p:nvSpPr>
        <p:spPr>
          <a:xfrm>
            <a:off x="6813375" y="1579925"/>
            <a:ext cx="2008800" cy="2729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191" name="Google Shape;6191;p364"/>
          <p:cNvSpPr txBox="1"/>
          <p:nvPr>
            <p:ph type="title"/>
          </p:nvPr>
        </p:nvSpPr>
        <p:spPr>
          <a:xfrm>
            <a:off x="358200" y="274400"/>
            <a:ext cx="8427600" cy="8484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lt1"/>
              </a:buClr>
              <a:buSzPts val="3600"/>
              <a:buNone/>
              <a:defRPr b="1" sz="3600">
                <a:solidFill>
                  <a:schemeClr val="lt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192" name="Google Shape;6192;p364"/>
          <p:cNvSpPr/>
          <p:nvPr/>
        </p:nvSpPr>
        <p:spPr>
          <a:xfrm flipH="1" rot="-5400000">
            <a:off x="-2937" y="2116295"/>
            <a:ext cx="685800" cy="18300"/>
          </a:xfrm>
          <a:prstGeom prst="roundRect">
            <a:avLst>
              <a:gd fmla="val 50000" name="adj"/>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364"/>
          <p:cNvSpPr/>
          <p:nvPr/>
        </p:nvSpPr>
        <p:spPr>
          <a:xfrm flipH="1" rot="-5400000">
            <a:off x="2148963" y="2116295"/>
            <a:ext cx="685800" cy="18300"/>
          </a:xfrm>
          <a:prstGeom prst="roundRect">
            <a:avLst>
              <a:gd fmla="val 50000" name="adj"/>
            </a:avLst>
          </a:prstGeom>
          <a:gradFill>
            <a:gsLst>
              <a:gs pos="0">
                <a:srgbClr val="F778BA"/>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364"/>
          <p:cNvSpPr/>
          <p:nvPr/>
        </p:nvSpPr>
        <p:spPr>
          <a:xfrm flipH="1" rot="-5400000">
            <a:off x="6470663" y="2116295"/>
            <a:ext cx="685800" cy="18300"/>
          </a:xfrm>
          <a:prstGeom prst="roundRect">
            <a:avLst>
              <a:gd fmla="val 50000" name="adj"/>
            </a:avLst>
          </a:prstGeom>
          <a:gradFill>
            <a:gsLst>
              <a:gs pos="0">
                <a:srgbClr val="D2A8FF"/>
              </a:gs>
              <a:gs pos="50000">
                <a:srgbClr val="F778BA"/>
              </a:gs>
              <a:gs pos="100000">
                <a:srgbClr val="FF7B7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5" name="Google Shape;6195;p364"/>
          <p:cNvSpPr/>
          <p:nvPr/>
        </p:nvSpPr>
        <p:spPr>
          <a:xfrm flipH="1" rot="-5400000">
            <a:off x="4309813" y="21162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6" name="Google Shape;6196;p364"/>
          <p:cNvSpPr txBox="1"/>
          <p:nvPr>
            <p:ph idx="2" type="title"/>
          </p:nvPr>
        </p:nvSpPr>
        <p:spPr>
          <a:xfrm>
            <a:off x="546925" y="1798106"/>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197" name="Google Shape;6197;p364"/>
          <p:cNvSpPr txBox="1"/>
          <p:nvPr>
            <p:ph idx="3" type="title"/>
          </p:nvPr>
        </p:nvSpPr>
        <p:spPr>
          <a:xfrm>
            <a:off x="2717988" y="1798106"/>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198" name="Google Shape;6198;p364"/>
          <p:cNvSpPr txBox="1"/>
          <p:nvPr>
            <p:ph idx="4" type="title"/>
          </p:nvPr>
        </p:nvSpPr>
        <p:spPr>
          <a:xfrm>
            <a:off x="4874363" y="1798106"/>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199" name="Google Shape;6199;p364"/>
          <p:cNvSpPr txBox="1"/>
          <p:nvPr>
            <p:ph idx="5" type="title"/>
          </p:nvPr>
        </p:nvSpPr>
        <p:spPr>
          <a:xfrm>
            <a:off x="7039675" y="1798106"/>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Where the world builds software (DO NOT EDIT)">
  <p:cSld name="Two points">
    <p:spTree>
      <p:nvGrpSpPr>
        <p:cNvPr id="288" name="Shape 288"/>
        <p:cNvGrpSpPr/>
        <p:nvPr/>
      </p:nvGrpSpPr>
      <p:grpSpPr>
        <a:xfrm>
          <a:off x="0" y="0"/>
          <a:ext cx="0" cy="0"/>
          <a:chOff x="0" y="0"/>
          <a:chExt cx="0" cy="0"/>
        </a:xfrm>
      </p:grpSpPr>
      <p:sp>
        <p:nvSpPr>
          <p:cNvPr id="289" name="Google Shape;289;p37"/>
          <p:cNvSpPr/>
          <p:nvPr/>
        </p:nvSpPr>
        <p:spPr>
          <a:xfrm>
            <a:off x="2981400" y="4457700"/>
            <a:ext cx="3181200" cy="600000"/>
          </a:xfrm>
          <a:prstGeom prst="rect">
            <a:avLst/>
          </a:prstGeom>
          <a:solidFill>
            <a:srgbClr val="090C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7"/>
          <p:cNvSpPr txBox="1"/>
          <p:nvPr/>
        </p:nvSpPr>
        <p:spPr>
          <a:xfrm>
            <a:off x="0" y="285750"/>
            <a:ext cx="91440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400">
                <a:solidFill>
                  <a:schemeClr val="accent1"/>
                </a:solidFill>
              </a:rPr>
              <a:t>Let’s build from here_</a:t>
            </a:r>
            <a:endParaRPr b="1" sz="4400">
              <a:solidFill>
                <a:schemeClr val="accent1"/>
              </a:solidFill>
            </a:endParaRPr>
          </a:p>
        </p:txBody>
      </p:sp>
      <p:pic>
        <p:nvPicPr>
          <p:cNvPr id="291" name="Google Shape;291;p37"/>
          <p:cNvPicPr preferRelativeResize="0"/>
          <p:nvPr/>
        </p:nvPicPr>
        <p:blipFill>
          <a:blip r:embed="rId2">
            <a:alphaModFix/>
          </a:blip>
          <a:stretch>
            <a:fillRect/>
          </a:stretch>
        </p:blipFill>
        <p:spPr>
          <a:xfrm rot="2037362">
            <a:off x="-2381125" y="-480375"/>
            <a:ext cx="13906247" cy="10660551"/>
          </a:xfrm>
          <a:prstGeom prst="rect">
            <a:avLst/>
          </a:prstGeom>
          <a:noFill/>
          <a:ln>
            <a:noFill/>
          </a:ln>
        </p:spPr>
      </p:pic>
      <p:grpSp>
        <p:nvGrpSpPr>
          <p:cNvPr id="292" name="Google Shape;292;p37"/>
          <p:cNvGrpSpPr/>
          <p:nvPr/>
        </p:nvGrpSpPr>
        <p:grpSpPr>
          <a:xfrm>
            <a:off x="357750" y="1136913"/>
            <a:ext cx="8428500" cy="1040875"/>
            <a:chOff x="333925" y="1138125"/>
            <a:chExt cx="8428500" cy="1040875"/>
          </a:xfrm>
        </p:grpSpPr>
        <p:sp>
          <p:nvSpPr>
            <p:cNvPr id="293" name="Google Shape;293;p37"/>
            <p:cNvSpPr txBox="1"/>
            <p:nvPr/>
          </p:nvSpPr>
          <p:spPr>
            <a:xfrm>
              <a:off x="333925" y="1138125"/>
              <a:ext cx="1485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1"/>
                  </a:solidFill>
                </a:rPr>
                <a:t>83M+</a:t>
              </a:r>
              <a:endParaRPr b="1" sz="3600">
                <a:solidFill>
                  <a:schemeClr val="dk1"/>
                </a:solidFill>
              </a:endParaRPr>
            </a:p>
          </p:txBody>
        </p:sp>
        <p:sp>
          <p:nvSpPr>
            <p:cNvPr id="294" name="Google Shape;294;p37"/>
            <p:cNvSpPr txBox="1"/>
            <p:nvPr/>
          </p:nvSpPr>
          <p:spPr>
            <a:xfrm>
              <a:off x="1979125" y="1138125"/>
              <a:ext cx="1485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1"/>
                  </a:solidFill>
                </a:rPr>
                <a:t>4</a:t>
              </a:r>
              <a:r>
                <a:rPr b="1" lang="en" sz="3600">
                  <a:solidFill>
                    <a:schemeClr val="dk1"/>
                  </a:solidFill>
                </a:rPr>
                <a:t>M+</a:t>
              </a:r>
              <a:endParaRPr b="1" sz="3600">
                <a:solidFill>
                  <a:schemeClr val="dk1"/>
                </a:solidFill>
              </a:endParaRPr>
            </a:p>
          </p:txBody>
        </p:sp>
        <p:sp>
          <p:nvSpPr>
            <p:cNvPr id="295" name="Google Shape;295;p37"/>
            <p:cNvSpPr txBox="1"/>
            <p:nvPr/>
          </p:nvSpPr>
          <p:spPr>
            <a:xfrm>
              <a:off x="3624325" y="1138125"/>
              <a:ext cx="1485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1"/>
                  </a:solidFill>
                </a:rPr>
                <a:t>2.6B+</a:t>
              </a:r>
              <a:endParaRPr b="1" sz="3600">
                <a:solidFill>
                  <a:schemeClr val="dk1"/>
                </a:solidFill>
              </a:endParaRPr>
            </a:p>
          </p:txBody>
        </p:sp>
        <p:sp>
          <p:nvSpPr>
            <p:cNvPr id="296" name="Google Shape;296;p37"/>
            <p:cNvSpPr txBox="1"/>
            <p:nvPr/>
          </p:nvSpPr>
          <p:spPr>
            <a:xfrm>
              <a:off x="5269525" y="1138125"/>
              <a:ext cx="1666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1"/>
                  </a:solidFill>
                </a:rPr>
                <a:t>1,000+</a:t>
              </a:r>
              <a:endParaRPr b="1" sz="3600">
                <a:solidFill>
                  <a:schemeClr val="dk1"/>
                </a:solidFill>
              </a:endParaRPr>
            </a:p>
          </p:txBody>
        </p:sp>
        <p:sp>
          <p:nvSpPr>
            <p:cNvPr id="297" name="Google Shape;297;p37"/>
            <p:cNvSpPr txBox="1"/>
            <p:nvPr/>
          </p:nvSpPr>
          <p:spPr>
            <a:xfrm>
              <a:off x="7095625" y="1138125"/>
              <a:ext cx="1666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1"/>
                  </a:solidFill>
                </a:rPr>
                <a:t>200M+</a:t>
              </a:r>
              <a:endParaRPr b="1" sz="3600">
                <a:solidFill>
                  <a:schemeClr val="dk1"/>
                </a:solidFill>
              </a:endParaRPr>
            </a:p>
          </p:txBody>
        </p:sp>
        <p:sp>
          <p:nvSpPr>
            <p:cNvPr id="298" name="Google Shape;298;p37"/>
            <p:cNvSpPr txBox="1"/>
            <p:nvPr/>
          </p:nvSpPr>
          <p:spPr>
            <a:xfrm>
              <a:off x="401275" y="1686400"/>
              <a:ext cx="13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Roboto Mono"/>
                  <a:ea typeface="Roboto Mono"/>
                  <a:cs typeface="Roboto Mono"/>
                  <a:sym typeface="Roboto Mono"/>
                </a:rPr>
                <a:t>Developers</a:t>
              </a:r>
              <a:endParaRPr sz="1000">
                <a:solidFill>
                  <a:schemeClr val="dk2"/>
                </a:solidFill>
                <a:latin typeface="Roboto Mono"/>
                <a:ea typeface="Roboto Mono"/>
                <a:cs typeface="Roboto Mono"/>
                <a:sym typeface="Roboto Mono"/>
              </a:endParaRPr>
            </a:p>
          </p:txBody>
        </p:sp>
        <p:sp>
          <p:nvSpPr>
            <p:cNvPr id="299" name="Google Shape;299;p37"/>
            <p:cNvSpPr txBox="1"/>
            <p:nvPr/>
          </p:nvSpPr>
          <p:spPr>
            <a:xfrm>
              <a:off x="2046475" y="1686400"/>
              <a:ext cx="13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Roboto Mono"/>
                  <a:ea typeface="Roboto Mono"/>
                  <a:cs typeface="Roboto Mono"/>
                  <a:sym typeface="Roboto Mono"/>
                </a:rPr>
                <a:t>Organizations</a:t>
              </a:r>
              <a:endParaRPr sz="1000">
                <a:solidFill>
                  <a:schemeClr val="dk2"/>
                </a:solidFill>
                <a:latin typeface="Roboto Mono"/>
                <a:ea typeface="Roboto Mono"/>
                <a:cs typeface="Roboto Mono"/>
                <a:sym typeface="Roboto Mono"/>
              </a:endParaRPr>
            </a:p>
          </p:txBody>
        </p:sp>
        <p:sp>
          <p:nvSpPr>
            <p:cNvPr id="300" name="Google Shape;300;p37"/>
            <p:cNvSpPr txBox="1"/>
            <p:nvPr/>
          </p:nvSpPr>
          <p:spPr>
            <a:xfrm>
              <a:off x="3691675" y="1686400"/>
              <a:ext cx="1351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Roboto Mono"/>
                  <a:ea typeface="Roboto Mono"/>
                  <a:cs typeface="Roboto Mono"/>
                  <a:sym typeface="Roboto Mono"/>
                </a:rPr>
                <a:t>Contributions per year</a:t>
              </a:r>
              <a:endParaRPr sz="1000">
                <a:solidFill>
                  <a:schemeClr val="dk2"/>
                </a:solidFill>
                <a:latin typeface="Roboto Mono"/>
                <a:ea typeface="Roboto Mono"/>
                <a:cs typeface="Roboto Mono"/>
                <a:sym typeface="Roboto Mono"/>
              </a:endParaRPr>
            </a:p>
          </p:txBody>
        </p:sp>
        <p:sp>
          <p:nvSpPr>
            <p:cNvPr id="301" name="Google Shape;301;p37"/>
            <p:cNvSpPr txBox="1"/>
            <p:nvPr/>
          </p:nvSpPr>
          <p:spPr>
            <a:xfrm>
              <a:off x="5427325" y="1686400"/>
              <a:ext cx="1351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Roboto Mono"/>
                  <a:ea typeface="Roboto Mono"/>
                  <a:cs typeface="Roboto Mono"/>
                  <a:sym typeface="Roboto Mono"/>
                </a:rPr>
                <a:t>Top open source communities</a:t>
              </a:r>
              <a:endParaRPr sz="1000">
                <a:solidFill>
                  <a:schemeClr val="dk2"/>
                </a:solidFill>
                <a:latin typeface="Roboto Mono"/>
                <a:ea typeface="Roboto Mono"/>
                <a:cs typeface="Roboto Mono"/>
                <a:sym typeface="Roboto Mono"/>
              </a:endParaRPr>
            </a:p>
          </p:txBody>
        </p:sp>
        <p:sp>
          <p:nvSpPr>
            <p:cNvPr id="302" name="Google Shape;302;p37"/>
            <p:cNvSpPr txBox="1"/>
            <p:nvPr/>
          </p:nvSpPr>
          <p:spPr>
            <a:xfrm>
              <a:off x="7148725" y="1686400"/>
              <a:ext cx="1560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Roboto Mono"/>
                  <a:ea typeface="Roboto Mono"/>
                  <a:cs typeface="Roboto Mono"/>
                  <a:sym typeface="Roboto Mono"/>
                </a:rPr>
                <a:t>Private + public repositories</a:t>
              </a:r>
              <a:endParaRPr sz="1000">
                <a:solidFill>
                  <a:schemeClr val="dk2"/>
                </a:solidFill>
                <a:latin typeface="Roboto Mono"/>
                <a:ea typeface="Roboto Mono"/>
                <a:cs typeface="Roboto Mono"/>
                <a:sym typeface="Roboto Mono"/>
              </a:endParaRPr>
            </a:p>
          </p:txBody>
        </p:sp>
      </p:grpSp>
    </p:spTree>
  </p:cSld>
  <p:clrMapOvr>
    <a:masterClrMapping/>
  </p:clrMapOvr>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4-Dark 1 1">
  <p:cSld name="TITLE_AND_BODY_3_1_1">
    <p:bg>
      <p:bgPr>
        <a:solidFill>
          <a:srgbClr val="040D22"/>
        </a:solidFill>
      </p:bgPr>
    </p:bg>
    <p:spTree>
      <p:nvGrpSpPr>
        <p:cNvPr id="6200" name="Shape 6200"/>
        <p:cNvGrpSpPr/>
        <p:nvPr/>
      </p:nvGrpSpPr>
      <p:grpSpPr>
        <a:xfrm>
          <a:off x="0" y="0"/>
          <a:ext cx="0" cy="0"/>
          <a:chOff x="0" y="0"/>
          <a:chExt cx="0" cy="0"/>
        </a:xfrm>
      </p:grpSpPr>
      <p:pic>
        <p:nvPicPr>
          <p:cNvPr id="6201" name="Google Shape;6201;p365"/>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202" name="Google Shape;6202;p365"/>
          <p:cNvPicPr preferRelativeResize="0"/>
          <p:nvPr/>
        </p:nvPicPr>
        <p:blipFill>
          <a:blip r:embed="rId2">
            <a:alphaModFix/>
          </a:blip>
          <a:stretch>
            <a:fillRect/>
          </a:stretch>
        </p:blipFill>
        <p:spPr>
          <a:xfrm>
            <a:off x="0" y="0"/>
            <a:ext cx="9144000" cy="5143500"/>
          </a:xfrm>
          <a:prstGeom prst="rect">
            <a:avLst/>
          </a:prstGeom>
          <a:noFill/>
          <a:ln>
            <a:noFill/>
          </a:ln>
        </p:spPr>
      </p:pic>
      <p:sp>
        <p:nvSpPr>
          <p:cNvPr id="6203" name="Google Shape;6203;p365"/>
          <p:cNvSpPr/>
          <p:nvPr/>
        </p:nvSpPr>
        <p:spPr>
          <a:xfrm>
            <a:off x="330825" y="1579925"/>
            <a:ext cx="2674200" cy="2729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204" name="Google Shape;6204;p365"/>
          <p:cNvSpPr/>
          <p:nvPr/>
        </p:nvSpPr>
        <p:spPr>
          <a:xfrm>
            <a:off x="3207498" y="1579925"/>
            <a:ext cx="2674200" cy="2729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205" name="Google Shape;6205;p365"/>
          <p:cNvSpPr/>
          <p:nvPr/>
        </p:nvSpPr>
        <p:spPr>
          <a:xfrm>
            <a:off x="6084171" y="1579925"/>
            <a:ext cx="2674200" cy="2729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206" name="Google Shape;6206;p365"/>
          <p:cNvSpPr txBox="1"/>
          <p:nvPr>
            <p:ph type="title"/>
          </p:nvPr>
        </p:nvSpPr>
        <p:spPr>
          <a:xfrm>
            <a:off x="358200" y="274400"/>
            <a:ext cx="8427600" cy="8484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lt1"/>
              </a:buClr>
              <a:buSzPts val="3600"/>
              <a:buNone/>
              <a:defRPr b="1" sz="3600">
                <a:solidFill>
                  <a:schemeClr val="lt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207" name="Google Shape;6207;p365"/>
          <p:cNvSpPr/>
          <p:nvPr/>
        </p:nvSpPr>
        <p:spPr>
          <a:xfrm flipH="1" rot="-5400000">
            <a:off x="-2937" y="2116295"/>
            <a:ext cx="685800" cy="18300"/>
          </a:xfrm>
          <a:prstGeom prst="roundRect">
            <a:avLst>
              <a:gd fmla="val 50000" name="adj"/>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8" name="Google Shape;6208;p365"/>
          <p:cNvSpPr/>
          <p:nvPr/>
        </p:nvSpPr>
        <p:spPr>
          <a:xfrm flipH="1" rot="-5400000">
            <a:off x="2870073" y="2116295"/>
            <a:ext cx="685800" cy="18300"/>
          </a:xfrm>
          <a:prstGeom prst="roundRect">
            <a:avLst>
              <a:gd fmla="val 50000" name="adj"/>
            </a:avLst>
          </a:prstGeom>
          <a:gradFill>
            <a:gsLst>
              <a:gs pos="0">
                <a:srgbClr val="F778BA"/>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365"/>
          <p:cNvSpPr/>
          <p:nvPr/>
        </p:nvSpPr>
        <p:spPr>
          <a:xfrm flipH="1" rot="-5400000">
            <a:off x="5746866" y="21162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0" name="Google Shape;6210;p365"/>
          <p:cNvSpPr txBox="1"/>
          <p:nvPr>
            <p:ph idx="2" type="title"/>
          </p:nvPr>
        </p:nvSpPr>
        <p:spPr>
          <a:xfrm>
            <a:off x="546925" y="1798106"/>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211" name="Google Shape;6211;p365"/>
          <p:cNvSpPr txBox="1"/>
          <p:nvPr>
            <p:ph idx="3" type="title"/>
          </p:nvPr>
        </p:nvSpPr>
        <p:spPr>
          <a:xfrm>
            <a:off x="3439099" y="1798106"/>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212" name="Google Shape;6212;p365"/>
          <p:cNvSpPr txBox="1"/>
          <p:nvPr>
            <p:ph idx="4" type="title"/>
          </p:nvPr>
        </p:nvSpPr>
        <p:spPr>
          <a:xfrm>
            <a:off x="6311416" y="1798106"/>
            <a:ext cx="15489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3-Light">
  <p:cSld name="TITLE_AND_BODY_1">
    <p:bg>
      <p:bgPr>
        <a:blipFill>
          <a:blip r:embed="rId2">
            <a:alphaModFix/>
          </a:blip>
          <a:stretch>
            <a:fillRect/>
          </a:stretch>
        </a:blipFill>
      </p:bgPr>
    </p:bg>
    <p:spTree>
      <p:nvGrpSpPr>
        <p:cNvPr id="6213" name="Shape 6213"/>
        <p:cNvGrpSpPr/>
        <p:nvPr/>
      </p:nvGrpSpPr>
      <p:grpSpPr>
        <a:xfrm>
          <a:off x="0" y="0"/>
          <a:ext cx="0" cy="0"/>
          <a:chOff x="0" y="0"/>
          <a:chExt cx="0" cy="0"/>
        </a:xfrm>
      </p:grpSpPr>
      <p:sp>
        <p:nvSpPr>
          <p:cNvPr id="6214" name="Google Shape;6214;p366"/>
          <p:cNvSpPr txBox="1"/>
          <p:nvPr>
            <p:ph type="title"/>
          </p:nvPr>
        </p:nvSpPr>
        <p:spPr>
          <a:xfrm>
            <a:off x="358200" y="2744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215" name="Google Shape;6215;p366"/>
          <p:cNvSpPr/>
          <p:nvPr/>
        </p:nvSpPr>
        <p:spPr>
          <a:xfrm>
            <a:off x="339775"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16" name="Google Shape;6216;p366"/>
          <p:cNvSpPr/>
          <p:nvPr/>
        </p:nvSpPr>
        <p:spPr>
          <a:xfrm flipH="1" rot="-5400000">
            <a:off x="-2937" y="1506695"/>
            <a:ext cx="685800" cy="18300"/>
          </a:xfrm>
          <a:prstGeom prst="roundRect">
            <a:avLst>
              <a:gd fmla="val 50000" name="adj"/>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7" name="Google Shape;6217;p366"/>
          <p:cNvSpPr/>
          <p:nvPr/>
        </p:nvSpPr>
        <p:spPr>
          <a:xfrm>
            <a:off x="3207150"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18" name="Google Shape;6218;p366"/>
          <p:cNvSpPr/>
          <p:nvPr/>
        </p:nvSpPr>
        <p:spPr>
          <a:xfrm flipH="1" rot="-5400000">
            <a:off x="2867027" y="1506695"/>
            <a:ext cx="685800" cy="18300"/>
          </a:xfrm>
          <a:prstGeom prst="roundRect">
            <a:avLst>
              <a:gd fmla="val 50000" name="adj"/>
            </a:avLst>
          </a:prstGeom>
          <a:gradFill>
            <a:gsLst>
              <a:gs pos="0">
                <a:srgbClr val="F778BA"/>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366"/>
          <p:cNvSpPr/>
          <p:nvPr/>
        </p:nvSpPr>
        <p:spPr>
          <a:xfrm>
            <a:off x="6083375"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20" name="Google Shape;6220;p366"/>
          <p:cNvSpPr/>
          <p:nvPr/>
        </p:nvSpPr>
        <p:spPr>
          <a:xfrm flipH="1" rot="-5400000">
            <a:off x="5740763" y="15066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366"/>
          <p:cNvSpPr txBox="1"/>
          <p:nvPr>
            <p:ph idx="2" type="title"/>
          </p:nvPr>
        </p:nvSpPr>
        <p:spPr>
          <a:xfrm>
            <a:off x="6378125" y="167467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22" name="Google Shape;6222;p366"/>
          <p:cNvSpPr txBox="1"/>
          <p:nvPr>
            <p:ph idx="3" type="title"/>
          </p:nvPr>
        </p:nvSpPr>
        <p:spPr>
          <a:xfrm>
            <a:off x="6372950" y="22913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2"/>
              </a:buClr>
              <a:buSzPts val="1100"/>
              <a:buNone/>
              <a:defRPr sz="1100">
                <a:solidFill>
                  <a:schemeClr val="dk2"/>
                </a:solidFill>
              </a:defRPr>
            </a:lvl1pPr>
            <a:lvl2pPr lvl="1" rtl="0">
              <a:spcBef>
                <a:spcPts val="0"/>
              </a:spcBef>
              <a:spcAft>
                <a:spcPts val="0"/>
              </a:spcAft>
              <a:buClr>
                <a:schemeClr val="dk2"/>
              </a:buClr>
              <a:buSzPts val="1100"/>
              <a:buNone/>
              <a:defRPr sz="1100">
                <a:solidFill>
                  <a:schemeClr val="dk2"/>
                </a:solidFill>
              </a:defRPr>
            </a:lvl2pPr>
            <a:lvl3pPr lvl="2" rtl="0">
              <a:spcBef>
                <a:spcPts val="0"/>
              </a:spcBef>
              <a:spcAft>
                <a:spcPts val="0"/>
              </a:spcAft>
              <a:buClr>
                <a:schemeClr val="dk2"/>
              </a:buClr>
              <a:buSzPts val="1100"/>
              <a:buNone/>
              <a:defRPr sz="1100">
                <a:solidFill>
                  <a:schemeClr val="dk2"/>
                </a:solidFill>
              </a:defRPr>
            </a:lvl3pPr>
            <a:lvl4pPr lvl="3" rtl="0">
              <a:spcBef>
                <a:spcPts val="0"/>
              </a:spcBef>
              <a:spcAft>
                <a:spcPts val="0"/>
              </a:spcAft>
              <a:buClr>
                <a:schemeClr val="dk2"/>
              </a:buClr>
              <a:buSzPts val="1100"/>
              <a:buNone/>
              <a:defRPr sz="1100">
                <a:solidFill>
                  <a:schemeClr val="dk2"/>
                </a:solidFill>
              </a:defRPr>
            </a:lvl4pPr>
            <a:lvl5pPr lvl="4" rtl="0">
              <a:spcBef>
                <a:spcPts val="0"/>
              </a:spcBef>
              <a:spcAft>
                <a:spcPts val="0"/>
              </a:spcAft>
              <a:buClr>
                <a:schemeClr val="dk2"/>
              </a:buClr>
              <a:buSzPts val="1100"/>
              <a:buNone/>
              <a:defRPr sz="1100">
                <a:solidFill>
                  <a:schemeClr val="dk2"/>
                </a:solidFill>
              </a:defRPr>
            </a:lvl5pPr>
            <a:lvl6pPr lvl="5" rtl="0">
              <a:spcBef>
                <a:spcPts val="0"/>
              </a:spcBef>
              <a:spcAft>
                <a:spcPts val="0"/>
              </a:spcAft>
              <a:buClr>
                <a:schemeClr val="dk2"/>
              </a:buClr>
              <a:buSzPts val="1100"/>
              <a:buNone/>
              <a:defRPr sz="1100">
                <a:solidFill>
                  <a:schemeClr val="dk2"/>
                </a:solidFill>
              </a:defRPr>
            </a:lvl6pPr>
            <a:lvl7pPr lvl="6" rtl="0">
              <a:spcBef>
                <a:spcPts val="0"/>
              </a:spcBef>
              <a:spcAft>
                <a:spcPts val="0"/>
              </a:spcAft>
              <a:buClr>
                <a:schemeClr val="dk2"/>
              </a:buClr>
              <a:buSzPts val="1100"/>
              <a:buNone/>
              <a:defRPr sz="1100">
                <a:solidFill>
                  <a:schemeClr val="dk2"/>
                </a:solidFill>
              </a:defRPr>
            </a:lvl7pPr>
            <a:lvl8pPr lvl="7" rtl="0">
              <a:spcBef>
                <a:spcPts val="0"/>
              </a:spcBef>
              <a:spcAft>
                <a:spcPts val="0"/>
              </a:spcAft>
              <a:buClr>
                <a:schemeClr val="dk2"/>
              </a:buClr>
              <a:buSzPts val="1100"/>
              <a:buNone/>
              <a:defRPr sz="1100">
                <a:solidFill>
                  <a:schemeClr val="dk2"/>
                </a:solidFill>
              </a:defRPr>
            </a:lvl8pPr>
            <a:lvl9pPr lvl="8" rtl="0">
              <a:spcBef>
                <a:spcPts val="0"/>
              </a:spcBef>
              <a:spcAft>
                <a:spcPts val="0"/>
              </a:spcAft>
              <a:buClr>
                <a:schemeClr val="dk2"/>
              </a:buClr>
              <a:buSzPts val="1100"/>
              <a:buNone/>
              <a:defRPr sz="1100">
                <a:solidFill>
                  <a:schemeClr val="dk2"/>
                </a:solidFill>
              </a:defRPr>
            </a:lvl9pPr>
          </a:lstStyle>
          <a:p/>
        </p:txBody>
      </p:sp>
      <p:sp>
        <p:nvSpPr>
          <p:cNvPr id="6223" name="Google Shape;6223;p366"/>
          <p:cNvSpPr/>
          <p:nvPr>
            <p:ph idx="4" type="pic"/>
          </p:nvPr>
        </p:nvSpPr>
        <p:spPr>
          <a:xfrm>
            <a:off x="6378125" y="1172950"/>
            <a:ext cx="366900" cy="366900"/>
          </a:xfrm>
          <a:prstGeom prst="roundRect">
            <a:avLst>
              <a:gd fmla="val 16667" name="adj"/>
            </a:avLst>
          </a:prstGeom>
          <a:noFill/>
          <a:ln>
            <a:noFill/>
          </a:ln>
        </p:spPr>
      </p:sp>
      <p:sp>
        <p:nvSpPr>
          <p:cNvPr id="6224" name="Google Shape;6224;p366"/>
          <p:cNvSpPr txBox="1"/>
          <p:nvPr>
            <p:ph idx="5" type="title"/>
          </p:nvPr>
        </p:nvSpPr>
        <p:spPr>
          <a:xfrm>
            <a:off x="3504488" y="167467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25" name="Google Shape;6225;p366"/>
          <p:cNvSpPr txBox="1"/>
          <p:nvPr>
            <p:ph idx="6" type="title"/>
          </p:nvPr>
        </p:nvSpPr>
        <p:spPr>
          <a:xfrm>
            <a:off x="3499313" y="22913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2"/>
              </a:buClr>
              <a:buSzPts val="1100"/>
              <a:buNone/>
              <a:defRPr sz="1100">
                <a:solidFill>
                  <a:schemeClr val="dk2"/>
                </a:solidFill>
              </a:defRPr>
            </a:lvl1pPr>
            <a:lvl2pPr lvl="1" rtl="0">
              <a:spcBef>
                <a:spcPts val="0"/>
              </a:spcBef>
              <a:spcAft>
                <a:spcPts val="0"/>
              </a:spcAft>
              <a:buClr>
                <a:schemeClr val="dk2"/>
              </a:buClr>
              <a:buSzPts val="1100"/>
              <a:buNone/>
              <a:defRPr sz="1100">
                <a:solidFill>
                  <a:schemeClr val="dk2"/>
                </a:solidFill>
              </a:defRPr>
            </a:lvl2pPr>
            <a:lvl3pPr lvl="2" rtl="0">
              <a:spcBef>
                <a:spcPts val="0"/>
              </a:spcBef>
              <a:spcAft>
                <a:spcPts val="0"/>
              </a:spcAft>
              <a:buClr>
                <a:schemeClr val="dk2"/>
              </a:buClr>
              <a:buSzPts val="1100"/>
              <a:buNone/>
              <a:defRPr sz="1100">
                <a:solidFill>
                  <a:schemeClr val="dk2"/>
                </a:solidFill>
              </a:defRPr>
            </a:lvl3pPr>
            <a:lvl4pPr lvl="3" rtl="0">
              <a:spcBef>
                <a:spcPts val="0"/>
              </a:spcBef>
              <a:spcAft>
                <a:spcPts val="0"/>
              </a:spcAft>
              <a:buClr>
                <a:schemeClr val="dk2"/>
              </a:buClr>
              <a:buSzPts val="1100"/>
              <a:buNone/>
              <a:defRPr sz="1100">
                <a:solidFill>
                  <a:schemeClr val="dk2"/>
                </a:solidFill>
              </a:defRPr>
            </a:lvl4pPr>
            <a:lvl5pPr lvl="4" rtl="0">
              <a:spcBef>
                <a:spcPts val="0"/>
              </a:spcBef>
              <a:spcAft>
                <a:spcPts val="0"/>
              </a:spcAft>
              <a:buClr>
                <a:schemeClr val="dk2"/>
              </a:buClr>
              <a:buSzPts val="1100"/>
              <a:buNone/>
              <a:defRPr sz="1100">
                <a:solidFill>
                  <a:schemeClr val="dk2"/>
                </a:solidFill>
              </a:defRPr>
            </a:lvl5pPr>
            <a:lvl6pPr lvl="5" rtl="0">
              <a:spcBef>
                <a:spcPts val="0"/>
              </a:spcBef>
              <a:spcAft>
                <a:spcPts val="0"/>
              </a:spcAft>
              <a:buClr>
                <a:schemeClr val="dk2"/>
              </a:buClr>
              <a:buSzPts val="1100"/>
              <a:buNone/>
              <a:defRPr sz="1100">
                <a:solidFill>
                  <a:schemeClr val="dk2"/>
                </a:solidFill>
              </a:defRPr>
            </a:lvl6pPr>
            <a:lvl7pPr lvl="6" rtl="0">
              <a:spcBef>
                <a:spcPts val="0"/>
              </a:spcBef>
              <a:spcAft>
                <a:spcPts val="0"/>
              </a:spcAft>
              <a:buClr>
                <a:schemeClr val="dk2"/>
              </a:buClr>
              <a:buSzPts val="1100"/>
              <a:buNone/>
              <a:defRPr sz="1100">
                <a:solidFill>
                  <a:schemeClr val="dk2"/>
                </a:solidFill>
              </a:defRPr>
            </a:lvl7pPr>
            <a:lvl8pPr lvl="7" rtl="0">
              <a:spcBef>
                <a:spcPts val="0"/>
              </a:spcBef>
              <a:spcAft>
                <a:spcPts val="0"/>
              </a:spcAft>
              <a:buClr>
                <a:schemeClr val="dk2"/>
              </a:buClr>
              <a:buSzPts val="1100"/>
              <a:buNone/>
              <a:defRPr sz="1100">
                <a:solidFill>
                  <a:schemeClr val="dk2"/>
                </a:solidFill>
              </a:defRPr>
            </a:lvl8pPr>
            <a:lvl9pPr lvl="8" rtl="0">
              <a:spcBef>
                <a:spcPts val="0"/>
              </a:spcBef>
              <a:spcAft>
                <a:spcPts val="0"/>
              </a:spcAft>
              <a:buClr>
                <a:schemeClr val="dk2"/>
              </a:buClr>
              <a:buSzPts val="1100"/>
              <a:buNone/>
              <a:defRPr sz="1100">
                <a:solidFill>
                  <a:schemeClr val="dk2"/>
                </a:solidFill>
              </a:defRPr>
            </a:lvl9pPr>
          </a:lstStyle>
          <a:p/>
        </p:txBody>
      </p:sp>
      <p:sp>
        <p:nvSpPr>
          <p:cNvPr id="6226" name="Google Shape;6226;p366"/>
          <p:cNvSpPr/>
          <p:nvPr>
            <p:ph idx="7" type="pic"/>
          </p:nvPr>
        </p:nvSpPr>
        <p:spPr>
          <a:xfrm>
            <a:off x="3504488" y="1172950"/>
            <a:ext cx="366900" cy="366900"/>
          </a:xfrm>
          <a:prstGeom prst="roundRect">
            <a:avLst>
              <a:gd fmla="val 16667" name="adj"/>
            </a:avLst>
          </a:prstGeom>
          <a:noFill/>
          <a:ln>
            <a:noFill/>
          </a:ln>
        </p:spPr>
      </p:sp>
      <p:sp>
        <p:nvSpPr>
          <p:cNvPr id="6227" name="Google Shape;6227;p366"/>
          <p:cNvSpPr txBox="1"/>
          <p:nvPr>
            <p:ph idx="8" type="title"/>
          </p:nvPr>
        </p:nvSpPr>
        <p:spPr>
          <a:xfrm>
            <a:off x="637100" y="167467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28" name="Google Shape;6228;p366"/>
          <p:cNvSpPr txBox="1"/>
          <p:nvPr>
            <p:ph idx="9" type="title"/>
          </p:nvPr>
        </p:nvSpPr>
        <p:spPr>
          <a:xfrm>
            <a:off x="631925" y="22913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2"/>
              </a:buClr>
              <a:buSzPts val="1100"/>
              <a:buNone/>
              <a:defRPr sz="1100">
                <a:solidFill>
                  <a:schemeClr val="dk2"/>
                </a:solidFill>
              </a:defRPr>
            </a:lvl1pPr>
            <a:lvl2pPr lvl="1" rtl="0">
              <a:spcBef>
                <a:spcPts val="0"/>
              </a:spcBef>
              <a:spcAft>
                <a:spcPts val="0"/>
              </a:spcAft>
              <a:buClr>
                <a:schemeClr val="dk2"/>
              </a:buClr>
              <a:buSzPts val="1100"/>
              <a:buNone/>
              <a:defRPr sz="1100">
                <a:solidFill>
                  <a:schemeClr val="dk2"/>
                </a:solidFill>
              </a:defRPr>
            </a:lvl2pPr>
            <a:lvl3pPr lvl="2" rtl="0">
              <a:spcBef>
                <a:spcPts val="0"/>
              </a:spcBef>
              <a:spcAft>
                <a:spcPts val="0"/>
              </a:spcAft>
              <a:buClr>
                <a:schemeClr val="dk2"/>
              </a:buClr>
              <a:buSzPts val="1100"/>
              <a:buNone/>
              <a:defRPr sz="1100">
                <a:solidFill>
                  <a:schemeClr val="dk2"/>
                </a:solidFill>
              </a:defRPr>
            </a:lvl3pPr>
            <a:lvl4pPr lvl="3" rtl="0">
              <a:spcBef>
                <a:spcPts val="0"/>
              </a:spcBef>
              <a:spcAft>
                <a:spcPts val="0"/>
              </a:spcAft>
              <a:buClr>
                <a:schemeClr val="dk2"/>
              </a:buClr>
              <a:buSzPts val="1100"/>
              <a:buNone/>
              <a:defRPr sz="1100">
                <a:solidFill>
                  <a:schemeClr val="dk2"/>
                </a:solidFill>
              </a:defRPr>
            </a:lvl4pPr>
            <a:lvl5pPr lvl="4" rtl="0">
              <a:spcBef>
                <a:spcPts val="0"/>
              </a:spcBef>
              <a:spcAft>
                <a:spcPts val="0"/>
              </a:spcAft>
              <a:buClr>
                <a:schemeClr val="dk2"/>
              </a:buClr>
              <a:buSzPts val="1100"/>
              <a:buNone/>
              <a:defRPr sz="1100">
                <a:solidFill>
                  <a:schemeClr val="dk2"/>
                </a:solidFill>
              </a:defRPr>
            </a:lvl5pPr>
            <a:lvl6pPr lvl="5" rtl="0">
              <a:spcBef>
                <a:spcPts val="0"/>
              </a:spcBef>
              <a:spcAft>
                <a:spcPts val="0"/>
              </a:spcAft>
              <a:buClr>
                <a:schemeClr val="dk2"/>
              </a:buClr>
              <a:buSzPts val="1100"/>
              <a:buNone/>
              <a:defRPr sz="1100">
                <a:solidFill>
                  <a:schemeClr val="dk2"/>
                </a:solidFill>
              </a:defRPr>
            </a:lvl6pPr>
            <a:lvl7pPr lvl="6" rtl="0">
              <a:spcBef>
                <a:spcPts val="0"/>
              </a:spcBef>
              <a:spcAft>
                <a:spcPts val="0"/>
              </a:spcAft>
              <a:buClr>
                <a:schemeClr val="dk2"/>
              </a:buClr>
              <a:buSzPts val="1100"/>
              <a:buNone/>
              <a:defRPr sz="1100">
                <a:solidFill>
                  <a:schemeClr val="dk2"/>
                </a:solidFill>
              </a:defRPr>
            </a:lvl7pPr>
            <a:lvl8pPr lvl="7" rtl="0">
              <a:spcBef>
                <a:spcPts val="0"/>
              </a:spcBef>
              <a:spcAft>
                <a:spcPts val="0"/>
              </a:spcAft>
              <a:buClr>
                <a:schemeClr val="dk2"/>
              </a:buClr>
              <a:buSzPts val="1100"/>
              <a:buNone/>
              <a:defRPr sz="1100">
                <a:solidFill>
                  <a:schemeClr val="dk2"/>
                </a:solidFill>
              </a:defRPr>
            </a:lvl8pPr>
            <a:lvl9pPr lvl="8" rtl="0">
              <a:spcBef>
                <a:spcPts val="0"/>
              </a:spcBef>
              <a:spcAft>
                <a:spcPts val="0"/>
              </a:spcAft>
              <a:buClr>
                <a:schemeClr val="dk2"/>
              </a:buClr>
              <a:buSzPts val="1100"/>
              <a:buNone/>
              <a:defRPr sz="1100">
                <a:solidFill>
                  <a:schemeClr val="dk2"/>
                </a:solidFill>
              </a:defRPr>
            </a:lvl9pPr>
          </a:lstStyle>
          <a:p/>
        </p:txBody>
      </p:sp>
      <p:sp>
        <p:nvSpPr>
          <p:cNvPr id="6229" name="Google Shape;6229;p366"/>
          <p:cNvSpPr/>
          <p:nvPr>
            <p:ph idx="13" type="pic"/>
          </p:nvPr>
        </p:nvSpPr>
        <p:spPr>
          <a:xfrm>
            <a:off x="637100" y="1172950"/>
            <a:ext cx="366900" cy="366900"/>
          </a:xfrm>
          <a:prstGeom prst="roundRect">
            <a:avLst>
              <a:gd fmla="val 16667" name="adj"/>
            </a:avLst>
          </a:prstGeom>
          <a:noFill/>
          <a:ln>
            <a:noFill/>
          </a:ln>
        </p:spPr>
      </p:sp>
    </p:spTree>
  </p:cSld>
  <p:clrMapOvr>
    <a:masterClrMapping/>
  </p:clrMapOvr>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3-Steps-Light">
  <p:cSld name="TITLE_AND_BODY_1_3">
    <p:bg>
      <p:bgPr>
        <a:blipFill>
          <a:blip r:embed="rId2">
            <a:alphaModFix/>
          </a:blip>
          <a:stretch>
            <a:fillRect/>
          </a:stretch>
        </a:blipFill>
      </p:bgPr>
    </p:bg>
    <p:spTree>
      <p:nvGrpSpPr>
        <p:cNvPr id="6230" name="Shape 6230"/>
        <p:cNvGrpSpPr/>
        <p:nvPr/>
      </p:nvGrpSpPr>
      <p:grpSpPr>
        <a:xfrm>
          <a:off x="0" y="0"/>
          <a:ext cx="0" cy="0"/>
          <a:chOff x="0" y="0"/>
          <a:chExt cx="0" cy="0"/>
        </a:xfrm>
      </p:grpSpPr>
      <p:sp>
        <p:nvSpPr>
          <p:cNvPr id="6231" name="Google Shape;6231;p367"/>
          <p:cNvSpPr txBox="1"/>
          <p:nvPr>
            <p:ph type="title"/>
          </p:nvPr>
        </p:nvSpPr>
        <p:spPr>
          <a:xfrm>
            <a:off x="358200" y="2744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232" name="Google Shape;6232;p367"/>
          <p:cNvSpPr/>
          <p:nvPr/>
        </p:nvSpPr>
        <p:spPr>
          <a:xfrm>
            <a:off x="339775"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33" name="Google Shape;6233;p367"/>
          <p:cNvSpPr/>
          <p:nvPr/>
        </p:nvSpPr>
        <p:spPr>
          <a:xfrm flipH="1" rot="-5400000">
            <a:off x="-2937" y="1506695"/>
            <a:ext cx="685800" cy="18300"/>
          </a:xfrm>
          <a:prstGeom prst="roundRect">
            <a:avLst>
              <a:gd fmla="val 50000" name="adj"/>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4" name="Google Shape;6234;p367"/>
          <p:cNvSpPr/>
          <p:nvPr/>
        </p:nvSpPr>
        <p:spPr>
          <a:xfrm>
            <a:off x="3207150"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35" name="Google Shape;6235;p367"/>
          <p:cNvSpPr/>
          <p:nvPr/>
        </p:nvSpPr>
        <p:spPr>
          <a:xfrm flipH="1" rot="-5400000">
            <a:off x="2867027" y="1506695"/>
            <a:ext cx="685800" cy="18300"/>
          </a:xfrm>
          <a:prstGeom prst="roundRect">
            <a:avLst>
              <a:gd fmla="val 50000" name="adj"/>
            </a:avLst>
          </a:prstGeom>
          <a:gradFill>
            <a:gsLst>
              <a:gs pos="0">
                <a:srgbClr val="F778BA"/>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6" name="Google Shape;6236;p367"/>
          <p:cNvSpPr/>
          <p:nvPr/>
        </p:nvSpPr>
        <p:spPr>
          <a:xfrm>
            <a:off x="6083375"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37" name="Google Shape;6237;p367"/>
          <p:cNvSpPr/>
          <p:nvPr/>
        </p:nvSpPr>
        <p:spPr>
          <a:xfrm flipH="1" rot="-5400000">
            <a:off x="5740763" y="15066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8" name="Google Shape;6238;p367"/>
          <p:cNvSpPr txBox="1"/>
          <p:nvPr>
            <p:ph idx="2" type="title"/>
          </p:nvPr>
        </p:nvSpPr>
        <p:spPr>
          <a:xfrm>
            <a:off x="6378125" y="152227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39" name="Google Shape;6239;p367"/>
          <p:cNvSpPr txBox="1"/>
          <p:nvPr>
            <p:ph idx="3" type="title"/>
          </p:nvPr>
        </p:nvSpPr>
        <p:spPr>
          <a:xfrm>
            <a:off x="6372950" y="21389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2"/>
              </a:buClr>
              <a:buSzPts val="1100"/>
              <a:buNone/>
              <a:defRPr sz="1100">
                <a:solidFill>
                  <a:schemeClr val="dk2"/>
                </a:solidFill>
              </a:defRPr>
            </a:lvl1pPr>
            <a:lvl2pPr lvl="1" rtl="0">
              <a:spcBef>
                <a:spcPts val="0"/>
              </a:spcBef>
              <a:spcAft>
                <a:spcPts val="0"/>
              </a:spcAft>
              <a:buClr>
                <a:schemeClr val="dk2"/>
              </a:buClr>
              <a:buSzPts val="1100"/>
              <a:buNone/>
              <a:defRPr sz="1100">
                <a:solidFill>
                  <a:schemeClr val="dk2"/>
                </a:solidFill>
              </a:defRPr>
            </a:lvl2pPr>
            <a:lvl3pPr lvl="2" rtl="0">
              <a:spcBef>
                <a:spcPts val="0"/>
              </a:spcBef>
              <a:spcAft>
                <a:spcPts val="0"/>
              </a:spcAft>
              <a:buClr>
                <a:schemeClr val="dk2"/>
              </a:buClr>
              <a:buSzPts val="1100"/>
              <a:buNone/>
              <a:defRPr sz="1100">
                <a:solidFill>
                  <a:schemeClr val="dk2"/>
                </a:solidFill>
              </a:defRPr>
            </a:lvl3pPr>
            <a:lvl4pPr lvl="3" rtl="0">
              <a:spcBef>
                <a:spcPts val="0"/>
              </a:spcBef>
              <a:spcAft>
                <a:spcPts val="0"/>
              </a:spcAft>
              <a:buClr>
                <a:schemeClr val="dk2"/>
              </a:buClr>
              <a:buSzPts val="1100"/>
              <a:buNone/>
              <a:defRPr sz="1100">
                <a:solidFill>
                  <a:schemeClr val="dk2"/>
                </a:solidFill>
              </a:defRPr>
            </a:lvl4pPr>
            <a:lvl5pPr lvl="4" rtl="0">
              <a:spcBef>
                <a:spcPts val="0"/>
              </a:spcBef>
              <a:spcAft>
                <a:spcPts val="0"/>
              </a:spcAft>
              <a:buClr>
                <a:schemeClr val="dk2"/>
              </a:buClr>
              <a:buSzPts val="1100"/>
              <a:buNone/>
              <a:defRPr sz="1100">
                <a:solidFill>
                  <a:schemeClr val="dk2"/>
                </a:solidFill>
              </a:defRPr>
            </a:lvl5pPr>
            <a:lvl6pPr lvl="5" rtl="0">
              <a:spcBef>
                <a:spcPts val="0"/>
              </a:spcBef>
              <a:spcAft>
                <a:spcPts val="0"/>
              </a:spcAft>
              <a:buClr>
                <a:schemeClr val="dk2"/>
              </a:buClr>
              <a:buSzPts val="1100"/>
              <a:buNone/>
              <a:defRPr sz="1100">
                <a:solidFill>
                  <a:schemeClr val="dk2"/>
                </a:solidFill>
              </a:defRPr>
            </a:lvl6pPr>
            <a:lvl7pPr lvl="6" rtl="0">
              <a:spcBef>
                <a:spcPts val="0"/>
              </a:spcBef>
              <a:spcAft>
                <a:spcPts val="0"/>
              </a:spcAft>
              <a:buClr>
                <a:schemeClr val="dk2"/>
              </a:buClr>
              <a:buSzPts val="1100"/>
              <a:buNone/>
              <a:defRPr sz="1100">
                <a:solidFill>
                  <a:schemeClr val="dk2"/>
                </a:solidFill>
              </a:defRPr>
            </a:lvl7pPr>
            <a:lvl8pPr lvl="7" rtl="0">
              <a:spcBef>
                <a:spcPts val="0"/>
              </a:spcBef>
              <a:spcAft>
                <a:spcPts val="0"/>
              </a:spcAft>
              <a:buClr>
                <a:schemeClr val="dk2"/>
              </a:buClr>
              <a:buSzPts val="1100"/>
              <a:buNone/>
              <a:defRPr sz="1100">
                <a:solidFill>
                  <a:schemeClr val="dk2"/>
                </a:solidFill>
              </a:defRPr>
            </a:lvl8pPr>
            <a:lvl9pPr lvl="8" rtl="0">
              <a:spcBef>
                <a:spcPts val="0"/>
              </a:spcBef>
              <a:spcAft>
                <a:spcPts val="0"/>
              </a:spcAft>
              <a:buClr>
                <a:schemeClr val="dk2"/>
              </a:buClr>
              <a:buSzPts val="1100"/>
              <a:buNone/>
              <a:defRPr sz="1100">
                <a:solidFill>
                  <a:schemeClr val="dk2"/>
                </a:solidFill>
              </a:defRPr>
            </a:lvl9pPr>
          </a:lstStyle>
          <a:p/>
        </p:txBody>
      </p:sp>
      <p:sp>
        <p:nvSpPr>
          <p:cNvPr id="6240" name="Google Shape;6240;p367"/>
          <p:cNvSpPr txBox="1"/>
          <p:nvPr>
            <p:ph idx="4" type="title"/>
          </p:nvPr>
        </p:nvSpPr>
        <p:spPr>
          <a:xfrm>
            <a:off x="3504488" y="152227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41" name="Google Shape;6241;p367"/>
          <p:cNvSpPr txBox="1"/>
          <p:nvPr>
            <p:ph idx="5" type="title"/>
          </p:nvPr>
        </p:nvSpPr>
        <p:spPr>
          <a:xfrm>
            <a:off x="3499313" y="21389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2"/>
              </a:buClr>
              <a:buSzPts val="1100"/>
              <a:buNone/>
              <a:defRPr sz="1100">
                <a:solidFill>
                  <a:schemeClr val="dk2"/>
                </a:solidFill>
              </a:defRPr>
            </a:lvl1pPr>
            <a:lvl2pPr lvl="1" rtl="0">
              <a:spcBef>
                <a:spcPts val="0"/>
              </a:spcBef>
              <a:spcAft>
                <a:spcPts val="0"/>
              </a:spcAft>
              <a:buClr>
                <a:schemeClr val="dk2"/>
              </a:buClr>
              <a:buSzPts val="1100"/>
              <a:buNone/>
              <a:defRPr sz="1100">
                <a:solidFill>
                  <a:schemeClr val="dk2"/>
                </a:solidFill>
              </a:defRPr>
            </a:lvl2pPr>
            <a:lvl3pPr lvl="2" rtl="0">
              <a:spcBef>
                <a:spcPts val="0"/>
              </a:spcBef>
              <a:spcAft>
                <a:spcPts val="0"/>
              </a:spcAft>
              <a:buClr>
                <a:schemeClr val="dk2"/>
              </a:buClr>
              <a:buSzPts val="1100"/>
              <a:buNone/>
              <a:defRPr sz="1100">
                <a:solidFill>
                  <a:schemeClr val="dk2"/>
                </a:solidFill>
              </a:defRPr>
            </a:lvl3pPr>
            <a:lvl4pPr lvl="3" rtl="0">
              <a:spcBef>
                <a:spcPts val="0"/>
              </a:spcBef>
              <a:spcAft>
                <a:spcPts val="0"/>
              </a:spcAft>
              <a:buClr>
                <a:schemeClr val="dk2"/>
              </a:buClr>
              <a:buSzPts val="1100"/>
              <a:buNone/>
              <a:defRPr sz="1100">
                <a:solidFill>
                  <a:schemeClr val="dk2"/>
                </a:solidFill>
              </a:defRPr>
            </a:lvl4pPr>
            <a:lvl5pPr lvl="4" rtl="0">
              <a:spcBef>
                <a:spcPts val="0"/>
              </a:spcBef>
              <a:spcAft>
                <a:spcPts val="0"/>
              </a:spcAft>
              <a:buClr>
                <a:schemeClr val="dk2"/>
              </a:buClr>
              <a:buSzPts val="1100"/>
              <a:buNone/>
              <a:defRPr sz="1100">
                <a:solidFill>
                  <a:schemeClr val="dk2"/>
                </a:solidFill>
              </a:defRPr>
            </a:lvl5pPr>
            <a:lvl6pPr lvl="5" rtl="0">
              <a:spcBef>
                <a:spcPts val="0"/>
              </a:spcBef>
              <a:spcAft>
                <a:spcPts val="0"/>
              </a:spcAft>
              <a:buClr>
                <a:schemeClr val="dk2"/>
              </a:buClr>
              <a:buSzPts val="1100"/>
              <a:buNone/>
              <a:defRPr sz="1100">
                <a:solidFill>
                  <a:schemeClr val="dk2"/>
                </a:solidFill>
              </a:defRPr>
            </a:lvl6pPr>
            <a:lvl7pPr lvl="6" rtl="0">
              <a:spcBef>
                <a:spcPts val="0"/>
              </a:spcBef>
              <a:spcAft>
                <a:spcPts val="0"/>
              </a:spcAft>
              <a:buClr>
                <a:schemeClr val="dk2"/>
              </a:buClr>
              <a:buSzPts val="1100"/>
              <a:buNone/>
              <a:defRPr sz="1100">
                <a:solidFill>
                  <a:schemeClr val="dk2"/>
                </a:solidFill>
              </a:defRPr>
            </a:lvl7pPr>
            <a:lvl8pPr lvl="7" rtl="0">
              <a:spcBef>
                <a:spcPts val="0"/>
              </a:spcBef>
              <a:spcAft>
                <a:spcPts val="0"/>
              </a:spcAft>
              <a:buClr>
                <a:schemeClr val="dk2"/>
              </a:buClr>
              <a:buSzPts val="1100"/>
              <a:buNone/>
              <a:defRPr sz="1100">
                <a:solidFill>
                  <a:schemeClr val="dk2"/>
                </a:solidFill>
              </a:defRPr>
            </a:lvl8pPr>
            <a:lvl9pPr lvl="8" rtl="0">
              <a:spcBef>
                <a:spcPts val="0"/>
              </a:spcBef>
              <a:spcAft>
                <a:spcPts val="0"/>
              </a:spcAft>
              <a:buClr>
                <a:schemeClr val="dk2"/>
              </a:buClr>
              <a:buSzPts val="1100"/>
              <a:buNone/>
              <a:defRPr sz="1100">
                <a:solidFill>
                  <a:schemeClr val="dk2"/>
                </a:solidFill>
              </a:defRPr>
            </a:lvl9pPr>
          </a:lstStyle>
          <a:p/>
        </p:txBody>
      </p:sp>
      <p:sp>
        <p:nvSpPr>
          <p:cNvPr id="6242" name="Google Shape;6242;p367"/>
          <p:cNvSpPr txBox="1"/>
          <p:nvPr>
            <p:ph idx="6" type="title"/>
          </p:nvPr>
        </p:nvSpPr>
        <p:spPr>
          <a:xfrm>
            <a:off x="637100" y="152227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43" name="Google Shape;6243;p367"/>
          <p:cNvSpPr txBox="1"/>
          <p:nvPr>
            <p:ph idx="7" type="title"/>
          </p:nvPr>
        </p:nvSpPr>
        <p:spPr>
          <a:xfrm>
            <a:off x="631925" y="21389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2"/>
              </a:buClr>
              <a:buSzPts val="1100"/>
              <a:buNone/>
              <a:defRPr sz="1100">
                <a:solidFill>
                  <a:schemeClr val="dk2"/>
                </a:solidFill>
              </a:defRPr>
            </a:lvl1pPr>
            <a:lvl2pPr lvl="1" rtl="0">
              <a:spcBef>
                <a:spcPts val="0"/>
              </a:spcBef>
              <a:spcAft>
                <a:spcPts val="0"/>
              </a:spcAft>
              <a:buClr>
                <a:schemeClr val="dk2"/>
              </a:buClr>
              <a:buSzPts val="1100"/>
              <a:buNone/>
              <a:defRPr sz="1100">
                <a:solidFill>
                  <a:schemeClr val="dk2"/>
                </a:solidFill>
              </a:defRPr>
            </a:lvl2pPr>
            <a:lvl3pPr lvl="2" rtl="0">
              <a:spcBef>
                <a:spcPts val="0"/>
              </a:spcBef>
              <a:spcAft>
                <a:spcPts val="0"/>
              </a:spcAft>
              <a:buClr>
                <a:schemeClr val="dk2"/>
              </a:buClr>
              <a:buSzPts val="1100"/>
              <a:buNone/>
              <a:defRPr sz="1100">
                <a:solidFill>
                  <a:schemeClr val="dk2"/>
                </a:solidFill>
              </a:defRPr>
            </a:lvl3pPr>
            <a:lvl4pPr lvl="3" rtl="0">
              <a:spcBef>
                <a:spcPts val="0"/>
              </a:spcBef>
              <a:spcAft>
                <a:spcPts val="0"/>
              </a:spcAft>
              <a:buClr>
                <a:schemeClr val="dk2"/>
              </a:buClr>
              <a:buSzPts val="1100"/>
              <a:buNone/>
              <a:defRPr sz="1100">
                <a:solidFill>
                  <a:schemeClr val="dk2"/>
                </a:solidFill>
              </a:defRPr>
            </a:lvl4pPr>
            <a:lvl5pPr lvl="4" rtl="0">
              <a:spcBef>
                <a:spcPts val="0"/>
              </a:spcBef>
              <a:spcAft>
                <a:spcPts val="0"/>
              </a:spcAft>
              <a:buClr>
                <a:schemeClr val="dk2"/>
              </a:buClr>
              <a:buSzPts val="1100"/>
              <a:buNone/>
              <a:defRPr sz="1100">
                <a:solidFill>
                  <a:schemeClr val="dk2"/>
                </a:solidFill>
              </a:defRPr>
            </a:lvl5pPr>
            <a:lvl6pPr lvl="5" rtl="0">
              <a:spcBef>
                <a:spcPts val="0"/>
              </a:spcBef>
              <a:spcAft>
                <a:spcPts val="0"/>
              </a:spcAft>
              <a:buClr>
                <a:schemeClr val="dk2"/>
              </a:buClr>
              <a:buSzPts val="1100"/>
              <a:buNone/>
              <a:defRPr sz="1100">
                <a:solidFill>
                  <a:schemeClr val="dk2"/>
                </a:solidFill>
              </a:defRPr>
            </a:lvl6pPr>
            <a:lvl7pPr lvl="6" rtl="0">
              <a:spcBef>
                <a:spcPts val="0"/>
              </a:spcBef>
              <a:spcAft>
                <a:spcPts val="0"/>
              </a:spcAft>
              <a:buClr>
                <a:schemeClr val="dk2"/>
              </a:buClr>
              <a:buSzPts val="1100"/>
              <a:buNone/>
              <a:defRPr sz="1100">
                <a:solidFill>
                  <a:schemeClr val="dk2"/>
                </a:solidFill>
              </a:defRPr>
            </a:lvl7pPr>
            <a:lvl8pPr lvl="7" rtl="0">
              <a:spcBef>
                <a:spcPts val="0"/>
              </a:spcBef>
              <a:spcAft>
                <a:spcPts val="0"/>
              </a:spcAft>
              <a:buClr>
                <a:schemeClr val="dk2"/>
              </a:buClr>
              <a:buSzPts val="1100"/>
              <a:buNone/>
              <a:defRPr sz="1100">
                <a:solidFill>
                  <a:schemeClr val="dk2"/>
                </a:solidFill>
              </a:defRPr>
            </a:lvl8pPr>
            <a:lvl9pPr lvl="8" rtl="0">
              <a:spcBef>
                <a:spcPts val="0"/>
              </a:spcBef>
              <a:spcAft>
                <a:spcPts val="0"/>
              </a:spcAft>
              <a:buClr>
                <a:schemeClr val="dk2"/>
              </a:buClr>
              <a:buSzPts val="1100"/>
              <a:buNone/>
              <a:defRPr sz="1100">
                <a:solidFill>
                  <a:schemeClr val="dk2"/>
                </a:solidFill>
              </a:defRPr>
            </a:lvl9pPr>
          </a:lstStyle>
          <a:p/>
        </p:txBody>
      </p:sp>
      <p:sp>
        <p:nvSpPr>
          <p:cNvPr id="6244" name="Google Shape;6244;p367"/>
          <p:cNvSpPr txBox="1"/>
          <p:nvPr>
            <p:ph idx="8" type="title"/>
          </p:nvPr>
        </p:nvSpPr>
        <p:spPr>
          <a:xfrm>
            <a:off x="631925" y="1172950"/>
            <a:ext cx="21402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57CCC5"/>
              </a:buClr>
              <a:buSzPts val="2000"/>
              <a:buFont typeface="Roboto Mono"/>
              <a:buNone/>
              <a:defRPr sz="2000">
                <a:solidFill>
                  <a:srgbClr val="57CCC5"/>
                </a:solidFill>
                <a:latin typeface="Roboto Mono"/>
                <a:ea typeface="Roboto Mono"/>
                <a:cs typeface="Roboto Mono"/>
                <a:sym typeface="Roboto Mono"/>
              </a:defRPr>
            </a:lvl1pPr>
            <a:lvl2pPr lvl="1"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2pPr>
            <a:lvl3pPr lvl="2"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3pPr>
            <a:lvl4pPr lvl="3"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4pPr>
            <a:lvl5pPr lvl="4"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5pPr>
            <a:lvl6pPr lvl="5"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6pPr>
            <a:lvl7pPr lvl="6"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7pPr>
            <a:lvl8pPr lvl="7"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8pPr>
            <a:lvl9pPr lvl="8" rtl="0">
              <a:spcBef>
                <a:spcPts val="0"/>
              </a:spcBef>
              <a:spcAft>
                <a:spcPts val="0"/>
              </a:spcAft>
              <a:buClr>
                <a:schemeClr val="accent1"/>
              </a:buClr>
              <a:buSzPts val="1700"/>
              <a:buFont typeface="Roboto Mono"/>
              <a:buNone/>
              <a:defRPr sz="1700">
                <a:solidFill>
                  <a:schemeClr val="accent1"/>
                </a:solidFill>
                <a:latin typeface="Roboto Mono"/>
                <a:ea typeface="Roboto Mono"/>
                <a:cs typeface="Roboto Mono"/>
                <a:sym typeface="Roboto Mono"/>
              </a:defRPr>
            </a:lvl9pPr>
          </a:lstStyle>
          <a:p/>
        </p:txBody>
      </p:sp>
      <p:sp>
        <p:nvSpPr>
          <p:cNvPr id="6245" name="Google Shape;6245;p367"/>
          <p:cNvSpPr txBox="1"/>
          <p:nvPr>
            <p:ph idx="9" type="title"/>
          </p:nvPr>
        </p:nvSpPr>
        <p:spPr>
          <a:xfrm>
            <a:off x="3501900" y="1172950"/>
            <a:ext cx="21402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1158C7"/>
              </a:buClr>
              <a:buSzPts val="2000"/>
              <a:buFont typeface="Roboto Mono"/>
              <a:buNone/>
              <a:defRPr sz="2000">
                <a:solidFill>
                  <a:srgbClr val="1158C7"/>
                </a:solidFill>
                <a:latin typeface="Roboto Mono"/>
                <a:ea typeface="Roboto Mono"/>
                <a:cs typeface="Roboto Mono"/>
                <a:sym typeface="Roboto Mono"/>
              </a:defRPr>
            </a:lvl1pPr>
            <a:lvl2pPr lvl="1"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2pPr>
            <a:lvl3pPr lvl="2"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3pPr>
            <a:lvl4pPr lvl="3"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4pPr>
            <a:lvl5pPr lvl="4"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5pPr>
            <a:lvl6pPr lvl="5"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6pPr>
            <a:lvl7pPr lvl="6"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7pPr>
            <a:lvl8pPr lvl="7"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8pPr>
            <a:lvl9pPr lvl="8" rtl="0">
              <a:spcBef>
                <a:spcPts val="0"/>
              </a:spcBef>
              <a:spcAft>
                <a:spcPts val="0"/>
              </a:spcAft>
              <a:buClr>
                <a:schemeClr val="accent5"/>
              </a:buClr>
              <a:buSzPts val="1700"/>
              <a:buFont typeface="Roboto Mono"/>
              <a:buNone/>
              <a:defRPr sz="1700">
                <a:solidFill>
                  <a:schemeClr val="accent5"/>
                </a:solidFill>
                <a:latin typeface="Roboto Mono"/>
                <a:ea typeface="Roboto Mono"/>
                <a:cs typeface="Roboto Mono"/>
                <a:sym typeface="Roboto Mono"/>
              </a:defRPr>
            </a:lvl9pPr>
          </a:lstStyle>
          <a:p/>
        </p:txBody>
      </p:sp>
      <p:sp>
        <p:nvSpPr>
          <p:cNvPr id="6246" name="Google Shape;6246;p367"/>
          <p:cNvSpPr txBox="1"/>
          <p:nvPr>
            <p:ph idx="13" type="title"/>
          </p:nvPr>
        </p:nvSpPr>
        <p:spPr>
          <a:xfrm>
            <a:off x="6371875" y="1172950"/>
            <a:ext cx="21402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1"/>
              </a:buClr>
              <a:buSzPts val="2000"/>
              <a:buFont typeface="Roboto Mono"/>
              <a:buNone/>
              <a:defRPr sz="2000">
                <a:solidFill>
                  <a:schemeClr val="accent1"/>
                </a:solidFill>
                <a:latin typeface="Roboto Mono"/>
                <a:ea typeface="Roboto Mono"/>
                <a:cs typeface="Roboto Mono"/>
                <a:sym typeface="Roboto Mono"/>
              </a:defRPr>
            </a:lvl1pPr>
            <a:lvl2pPr lvl="1"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2pPr>
            <a:lvl3pPr lvl="2"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3pPr>
            <a:lvl4pPr lvl="3"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4pPr>
            <a:lvl5pPr lvl="4"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5pPr>
            <a:lvl6pPr lvl="5"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6pPr>
            <a:lvl7pPr lvl="6"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7pPr>
            <a:lvl8pPr lvl="7"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8pPr>
            <a:lvl9pPr lvl="8" rtl="0">
              <a:spcBef>
                <a:spcPts val="0"/>
              </a:spcBef>
              <a:spcAft>
                <a:spcPts val="0"/>
              </a:spcAft>
              <a:buClr>
                <a:schemeClr val="accent3"/>
              </a:buClr>
              <a:buSzPts val="1700"/>
              <a:buFont typeface="Roboto Mono"/>
              <a:buNone/>
              <a:defRPr sz="1700">
                <a:solidFill>
                  <a:schemeClr val="accent3"/>
                </a:solidFill>
                <a:latin typeface="Roboto Mono"/>
                <a:ea typeface="Roboto Mono"/>
                <a:cs typeface="Roboto Mono"/>
                <a:sym typeface="Roboto Mono"/>
              </a:defRPr>
            </a:lvl9pPr>
          </a:lstStyle>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3-Pictures-Steps-Light ">
  <p:cSld name="TITLE_AND_BODY_1_2_1">
    <p:bg>
      <p:bgPr>
        <a:blipFill>
          <a:blip r:embed="rId2">
            <a:alphaModFix/>
          </a:blip>
          <a:stretch>
            <a:fillRect/>
          </a:stretch>
        </a:blipFill>
      </p:bgPr>
    </p:bg>
    <p:spTree>
      <p:nvGrpSpPr>
        <p:cNvPr id="6247" name="Shape 6247"/>
        <p:cNvGrpSpPr/>
        <p:nvPr/>
      </p:nvGrpSpPr>
      <p:grpSpPr>
        <a:xfrm>
          <a:off x="0" y="0"/>
          <a:ext cx="0" cy="0"/>
          <a:chOff x="0" y="0"/>
          <a:chExt cx="0" cy="0"/>
        </a:xfrm>
      </p:grpSpPr>
      <p:sp>
        <p:nvSpPr>
          <p:cNvPr id="6248" name="Google Shape;6248;p368"/>
          <p:cNvSpPr txBox="1"/>
          <p:nvPr>
            <p:ph type="title"/>
          </p:nvPr>
        </p:nvSpPr>
        <p:spPr>
          <a:xfrm>
            <a:off x="358200" y="2744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249" name="Google Shape;6249;p368"/>
          <p:cNvSpPr/>
          <p:nvPr/>
        </p:nvSpPr>
        <p:spPr>
          <a:xfrm>
            <a:off x="339775"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50" name="Google Shape;6250;p368"/>
          <p:cNvSpPr/>
          <p:nvPr/>
        </p:nvSpPr>
        <p:spPr>
          <a:xfrm flipH="1" rot="-5400000">
            <a:off x="-2937" y="1506695"/>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1" name="Google Shape;6251;p368"/>
          <p:cNvSpPr/>
          <p:nvPr/>
        </p:nvSpPr>
        <p:spPr>
          <a:xfrm>
            <a:off x="3207150"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52" name="Google Shape;6252;p368"/>
          <p:cNvSpPr/>
          <p:nvPr/>
        </p:nvSpPr>
        <p:spPr>
          <a:xfrm flipH="1" rot="-5400000">
            <a:off x="2867027" y="15066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368"/>
          <p:cNvSpPr/>
          <p:nvPr/>
        </p:nvSpPr>
        <p:spPr>
          <a:xfrm>
            <a:off x="6083375"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54" name="Google Shape;6254;p368"/>
          <p:cNvSpPr/>
          <p:nvPr/>
        </p:nvSpPr>
        <p:spPr>
          <a:xfrm flipH="1" rot="-5400000">
            <a:off x="5740763" y="1506695"/>
            <a:ext cx="685800" cy="18300"/>
          </a:xfrm>
          <a:prstGeom prst="roundRect">
            <a:avLst>
              <a:gd fmla="val 50000" name="adj"/>
            </a:avLst>
          </a:prstGeom>
          <a:gradFill>
            <a:gsLst>
              <a:gs pos="0">
                <a:srgbClr val="56D364"/>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5" name="Google Shape;6255;p368"/>
          <p:cNvSpPr txBox="1"/>
          <p:nvPr>
            <p:ph idx="2" type="title"/>
          </p:nvPr>
        </p:nvSpPr>
        <p:spPr>
          <a:xfrm>
            <a:off x="637100" y="32855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56" name="Google Shape;6256;p368"/>
          <p:cNvSpPr/>
          <p:nvPr>
            <p:ph idx="3" type="pic"/>
          </p:nvPr>
        </p:nvSpPr>
        <p:spPr>
          <a:xfrm>
            <a:off x="346375" y="978650"/>
            <a:ext cx="2713500" cy="1917000"/>
          </a:xfrm>
          <a:prstGeom prst="round2SameRect">
            <a:avLst>
              <a:gd fmla="val 5920" name="adj1"/>
              <a:gd fmla="val 0" name="adj2"/>
            </a:avLst>
          </a:prstGeom>
          <a:noFill/>
          <a:ln>
            <a:noFill/>
          </a:ln>
        </p:spPr>
      </p:sp>
      <p:sp>
        <p:nvSpPr>
          <p:cNvPr id="6257" name="Google Shape;6257;p368"/>
          <p:cNvSpPr txBox="1"/>
          <p:nvPr>
            <p:ph idx="4" type="title"/>
          </p:nvPr>
        </p:nvSpPr>
        <p:spPr>
          <a:xfrm>
            <a:off x="3506323" y="32855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58" name="Google Shape;6258;p368"/>
          <p:cNvSpPr/>
          <p:nvPr>
            <p:ph idx="5" type="pic"/>
          </p:nvPr>
        </p:nvSpPr>
        <p:spPr>
          <a:xfrm>
            <a:off x="3214323" y="978650"/>
            <a:ext cx="2713500" cy="1917000"/>
          </a:xfrm>
          <a:prstGeom prst="round2SameRect">
            <a:avLst>
              <a:gd fmla="val 5920" name="adj1"/>
              <a:gd fmla="val 0" name="adj2"/>
            </a:avLst>
          </a:prstGeom>
          <a:noFill/>
          <a:ln>
            <a:noFill/>
          </a:ln>
        </p:spPr>
      </p:sp>
      <p:sp>
        <p:nvSpPr>
          <p:cNvPr id="6259" name="Google Shape;6259;p368"/>
          <p:cNvSpPr txBox="1"/>
          <p:nvPr>
            <p:ph idx="6" type="title"/>
          </p:nvPr>
        </p:nvSpPr>
        <p:spPr>
          <a:xfrm>
            <a:off x="6382198" y="32855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60" name="Google Shape;6260;p368"/>
          <p:cNvSpPr/>
          <p:nvPr>
            <p:ph idx="7" type="pic"/>
          </p:nvPr>
        </p:nvSpPr>
        <p:spPr>
          <a:xfrm>
            <a:off x="6091473" y="978650"/>
            <a:ext cx="2713500" cy="1917000"/>
          </a:xfrm>
          <a:prstGeom prst="round2SameRect">
            <a:avLst>
              <a:gd fmla="val 5920" name="adj1"/>
              <a:gd fmla="val 0" name="adj2"/>
            </a:avLst>
          </a:prstGeom>
          <a:noFill/>
          <a:ln>
            <a:noFill/>
          </a:ln>
        </p:spPr>
      </p:sp>
      <p:sp>
        <p:nvSpPr>
          <p:cNvPr id="6261" name="Google Shape;6261;p368"/>
          <p:cNvSpPr txBox="1"/>
          <p:nvPr>
            <p:ph idx="8" type="title"/>
          </p:nvPr>
        </p:nvSpPr>
        <p:spPr>
          <a:xfrm>
            <a:off x="631925" y="3056975"/>
            <a:ext cx="21402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4"/>
              </a:buClr>
              <a:buSzPts val="1400"/>
              <a:buFont typeface="Roboto Mono"/>
              <a:buNone/>
              <a:defRPr>
                <a:solidFill>
                  <a:schemeClr val="accent4"/>
                </a:solidFill>
                <a:latin typeface="Roboto Mono"/>
                <a:ea typeface="Roboto Mono"/>
                <a:cs typeface="Roboto Mono"/>
                <a:sym typeface="Roboto Mono"/>
              </a:defRPr>
            </a:lvl1pPr>
            <a:lvl2pPr lvl="1"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2pPr>
            <a:lvl3pPr lvl="2"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3pPr>
            <a:lvl4pPr lvl="3"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4pPr>
            <a:lvl5pPr lvl="4"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5pPr>
            <a:lvl6pPr lvl="5"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6pPr>
            <a:lvl7pPr lvl="6"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7pPr>
            <a:lvl8pPr lvl="7"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8pPr>
            <a:lvl9pPr lvl="8"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9pPr>
          </a:lstStyle>
          <a:p/>
        </p:txBody>
      </p:sp>
      <p:sp>
        <p:nvSpPr>
          <p:cNvPr id="6262" name="Google Shape;6262;p368"/>
          <p:cNvSpPr txBox="1"/>
          <p:nvPr>
            <p:ph idx="9" type="title"/>
          </p:nvPr>
        </p:nvSpPr>
        <p:spPr>
          <a:xfrm>
            <a:off x="3506325" y="3056975"/>
            <a:ext cx="21402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5"/>
              </a:buClr>
              <a:buSzPts val="1400"/>
              <a:buFont typeface="Roboto Mono"/>
              <a:buNone/>
              <a:defRPr>
                <a:solidFill>
                  <a:schemeClr val="accent5"/>
                </a:solidFill>
                <a:latin typeface="Roboto Mono"/>
                <a:ea typeface="Roboto Mono"/>
                <a:cs typeface="Roboto Mono"/>
                <a:sym typeface="Roboto Mono"/>
              </a:defRPr>
            </a:lvl1pPr>
            <a:lvl2pPr lvl="1"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2pPr>
            <a:lvl3pPr lvl="2"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3pPr>
            <a:lvl4pPr lvl="3"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4pPr>
            <a:lvl5pPr lvl="4"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5pPr>
            <a:lvl6pPr lvl="5"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6pPr>
            <a:lvl7pPr lvl="6"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7pPr>
            <a:lvl8pPr lvl="7"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8pPr>
            <a:lvl9pPr lvl="8"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9pPr>
          </a:lstStyle>
          <a:p/>
        </p:txBody>
      </p:sp>
      <p:sp>
        <p:nvSpPr>
          <p:cNvPr id="6263" name="Google Shape;6263;p368"/>
          <p:cNvSpPr txBox="1"/>
          <p:nvPr>
            <p:ph idx="13" type="title"/>
          </p:nvPr>
        </p:nvSpPr>
        <p:spPr>
          <a:xfrm>
            <a:off x="6380725" y="3056975"/>
            <a:ext cx="21402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3"/>
              </a:buClr>
              <a:buSzPts val="1400"/>
              <a:buFont typeface="Roboto Mono"/>
              <a:buNone/>
              <a:defRPr>
                <a:solidFill>
                  <a:schemeClr val="accent3"/>
                </a:solidFill>
                <a:latin typeface="Roboto Mono"/>
                <a:ea typeface="Roboto Mono"/>
                <a:cs typeface="Roboto Mono"/>
                <a:sym typeface="Roboto Mono"/>
              </a:defRPr>
            </a:lvl1pPr>
            <a:lvl2pPr lvl="1"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2pPr>
            <a:lvl3pPr lvl="2"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3pPr>
            <a:lvl4pPr lvl="3"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4pPr>
            <a:lvl5pPr lvl="4"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5pPr>
            <a:lvl6pPr lvl="5"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6pPr>
            <a:lvl7pPr lvl="6"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7pPr>
            <a:lvl8pPr lvl="7"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8pPr>
            <a:lvl9pPr lvl="8"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9pPr>
          </a:lstStyle>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3-Pictures-Light ">
  <p:cSld name="TITLE_AND_BODY_1_2">
    <p:bg>
      <p:bgPr>
        <a:blipFill>
          <a:blip r:embed="rId2">
            <a:alphaModFix/>
          </a:blip>
          <a:stretch>
            <a:fillRect/>
          </a:stretch>
        </a:blipFill>
      </p:bgPr>
    </p:bg>
    <p:spTree>
      <p:nvGrpSpPr>
        <p:cNvPr id="6264" name="Shape 6264"/>
        <p:cNvGrpSpPr/>
        <p:nvPr/>
      </p:nvGrpSpPr>
      <p:grpSpPr>
        <a:xfrm>
          <a:off x="0" y="0"/>
          <a:ext cx="0" cy="0"/>
          <a:chOff x="0" y="0"/>
          <a:chExt cx="0" cy="0"/>
        </a:xfrm>
      </p:grpSpPr>
      <p:sp>
        <p:nvSpPr>
          <p:cNvPr id="6265" name="Google Shape;6265;p369"/>
          <p:cNvSpPr txBox="1"/>
          <p:nvPr>
            <p:ph type="title"/>
          </p:nvPr>
        </p:nvSpPr>
        <p:spPr>
          <a:xfrm>
            <a:off x="358200" y="2744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dk1"/>
              </a:buClr>
              <a:buSzPts val="3600"/>
              <a:buNone/>
              <a:defRPr b="1" sz="3600">
                <a:solidFill>
                  <a:schemeClr val="dk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266" name="Google Shape;6266;p369"/>
          <p:cNvSpPr/>
          <p:nvPr/>
        </p:nvSpPr>
        <p:spPr>
          <a:xfrm>
            <a:off x="339775"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67" name="Google Shape;6267;p369"/>
          <p:cNvSpPr/>
          <p:nvPr/>
        </p:nvSpPr>
        <p:spPr>
          <a:xfrm flipH="1" rot="-5400000">
            <a:off x="-2937" y="1506695"/>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369"/>
          <p:cNvSpPr/>
          <p:nvPr/>
        </p:nvSpPr>
        <p:spPr>
          <a:xfrm>
            <a:off x="3207150"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69" name="Google Shape;6269;p369"/>
          <p:cNvSpPr/>
          <p:nvPr/>
        </p:nvSpPr>
        <p:spPr>
          <a:xfrm flipH="1" rot="-5400000">
            <a:off x="2867027" y="15066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0" name="Google Shape;6270;p369"/>
          <p:cNvSpPr/>
          <p:nvPr/>
        </p:nvSpPr>
        <p:spPr>
          <a:xfrm>
            <a:off x="6083375" y="970325"/>
            <a:ext cx="2729700" cy="3500400"/>
          </a:xfrm>
          <a:prstGeom prst="roundRect">
            <a:avLst>
              <a:gd fmla="val 4602" name="adj"/>
            </a:avLst>
          </a:prstGeom>
          <a:solidFill>
            <a:schemeClr val="lt1"/>
          </a:solidFill>
          <a:ln cap="flat" cmpd="sng" w="9525">
            <a:solidFill>
              <a:srgbClr val="B7BFC7"/>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rgbClr val="0D1117"/>
              </a:solidFill>
            </a:endParaRPr>
          </a:p>
        </p:txBody>
      </p:sp>
      <p:sp>
        <p:nvSpPr>
          <p:cNvPr id="6271" name="Google Shape;6271;p369"/>
          <p:cNvSpPr/>
          <p:nvPr/>
        </p:nvSpPr>
        <p:spPr>
          <a:xfrm flipH="1" rot="-5400000">
            <a:off x="5740763" y="1506695"/>
            <a:ext cx="685800" cy="18300"/>
          </a:xfrm>
          <a:prstGeom prst="roundRect">
            <a:avLst>
              <a:gd fmla="val 50000" name="adj"/>
            </a:avLst>
          </a:prstGeom>
          <a:gradFill>
            <a:gsLst>
              <a:gs pos="0">
                <a:srgbClr val="FF7B72"/>
              </a:gs>
              <a:gs pos="100000">
                <a:srgbClr val="E1CD4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369"/>
          <p:cNvSpPr txBox="1"/>
          <p:nvPr>
            <p:ph idx="2" type="title"/>
          </p:nvPr>
        </p:nvSpPr>
        <p:spPr>
          <a:xfrm>
            <a:off x="637100" y="31331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73" name="Google Shape;6273;p369"/>
          <p:cNvSpPr txBox="1"/>
          <p:nvPr>
            <p:ph idx="3" type="title"/>
          </p:nvPr>
        </p:nvSpPr>
        <p:spPr>
          <a:xfrm>
            <a:off x="631925" y="3749824"/>
            <a:ext cx="2140200" cy="4329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2"/>
              </a:buClr>
              <a:buSzPts val="1100"/>
              <a:buNone/>
              <a:defRPr sz="1100">
                <a:solidFill>
                  <a:schemeClr val="dk2"/>
                </a:solidFill>
              </a:defRPr>
            </a:lvl1pPr>
            <a:lvl2pPr lvl="1" rtl="0">
              <a:spcBef>
                <a:spcPts val="0"/>
              </a:spcBef>
              <a:spcAft>
                <a:spcPts val="0"/>
              </a:spcAft>
              <a:buClr>
                <a:schemeClr val="dk2"/>
              </a:buClr>
              <a:buSzPts val="1100"/>
              <a:buNone/>
              <a:defRPr sz="1100">
                <a:solidFill>
                  <a:schemeClr val="dk2"/>
                </a:solidFill>
              </a:defRPr>
            </a:lvl2pPr>
            <a:lvl3pPr lvl="2" rtl="0">
              <a:spcBef>
                <a:spcPts val="0"/>
              </a:spcBef>
              <a:spcAft>
                <a:spcPts val="0"/>
              </a:spcAft>
              <a:buClr>
                <a:schemeClr val="dk2"/>
              </a:buClr>
              <a:buSzPts val="1100"/>
              <a:buNone/>
              <a:defRPr sz="1100">
                <a:solidFill>
                  <a:schemeClr val="dk2"/>
                </a:solidFill>
              </a:defRPr>
            </a:lvl3pPr>
            <a:lvl4pPr lvl="3" rtl="0">
              <a:spcBef>
                <a:spcPts val="0"/>
              </a:spcBef>
              <a:spcAft>
                <a:spcPts val="0"/>
              </a:spcAft>
              <a:buClr>
                <a:schemeClr val="dk2"/>
              </a:buClr>
              <a:buSzPts val="1100"/>
              <a:buNone/>
              <a:defRPr sz="1100">
                <a:solidFill>
                  <a:schemeClr val="dk2"/>
                </a:solidFill>
              </a:defRPr>
            </a:lvl4pPr>
            <a:lvl5pPr lvl="4" rtl="0">
              <a:spcBef>
                <a:spcPts val="0"/>
              </a:spcBef>
              <a:spcAft>
                <a:spcPts val="0"/>
              </a:spcAft>
              <a:buClr>
                <a:schemeClr val="dk2"/>
              </a:buClr>
              <a:buSzPts val="1100"/>
              <a:buNone/>
              <a:defRPr sz="1100">
                <a:solidFill>
                  <a:schemeClr val="dk2"/>
                </a:solidFill>
              </a:defRPr>
            </a:lvl5pPr>
            <a:lvl6pPr lvl="5" rtl="0">
              <a:spcBef>
                <a:spcPts val="0"/>
              </a:spcBef>
              <a:spcAft>
                <a:spcPts val="0"/>
              </a:spcAft>
              <a:buClr>
                <a:schemeClr val="dk2"/>
              </a:buClr>
              <a:buSzPts val="1100"/>
              <a:buNone/>
              <a:defRPr sz="1100">
                <a:solidFill>
                  <a:schemeClr val="dk2"/>
                </a:solidFill>
              </a:defRPr>
            </a:lvl6pPr>
            <a:lvl7pPr lvl="6" rtl="0">
              <a:spcBef>
                <a:spcPts val="0"/>
              </a:spcBef>
              <a:spcAft>
                <a:spcPts val="0"/>
              </a:spcAft>
              <a:buClr>
                <a:schemeClr val="dk2"/>
              </a:buClr>
              <a:buSzPts val="1100"/>
              <a:buNone/>
              <a:defRPr sz="1100">
                <a:solidFill>
                  <a:schemeClr val="dk2"/>
                </a:solidFill>
              </a:defRPr>
            </a:lvl7pPr>
            <a:lvl8pPr lvl="7" rtl="0">
              <a:spcBef>
                <a:spcPts val="0"/>
              </a:spcBef>
              <a:spcAft>
                <a:spcPts val="0"/>
              </a:spcAft>
              <a:buClr>
                <a:schemeClr val="dk2"/>
              </a:buClr>
              <a:buSzPts val="1100"/>
              <a:buNone/>
              <a:defRPr sz="1100">
                <a:solidFill>
                  <a:schemeClr val="dk2"/>
                </a:solidFill>
              </a:defRPr>
            </a:lvl8pPr>
            <a:lvl9pPr lvl="8" rtl="0">
              <a:spcBef>
                <a:spcPts val="0"/>
              </a:spcBef>
              <a:spcAft>
                <a:spcPts val="0"/>
              </a:spcAft>
              <a:buClr>
                <a:schemeClr val="dk2"/>
              </a:buClr>
              <a:buSzPts val="1100"/>
              <a:buNone/>
              <a:defRPr sz="1100">
                <a:solidFill>
                  <a:schemeClr val="dk2"/>
                </a:solidFill>
              </a:defRPr>
            </a:lvl9pPr>
          </a:lstStyle>
          <a:p/>
        </p:txBody>
      </p:sp>
      <p:sp>
        <p:nvSpPr>
          <p:cNvPr id="6274" name="Google Shape;6274;p369"/>
          <p:cNvSpPr/>
          <p:nvPr>
            <p:ph idx="4" type="pic"/>
          </p:nvPr>
        </p:nvSpPr>
        <p:spPr>
          <a:xfrm>
            <a:off x="346375" y="978650"/>
            <a:ext cx="2713500" cy="1917000"/>
          </a:xfrm>
          <a:prstGeom prst="round2SameRect">
            <a:avLst>
              <a:gd fmla="val 5920" name="adj1"/>
              <a:gd fmla="val 0" name="adj2"/>
            </a:avLst>
          </a:prstGeom>
          <a:noFill/>
          <a:ln>
            <a:noFill/>
          </a:ln>
        </p:spPr>
      </p:sp>
      <p:sp>
        <p:nvSpPr>
          <p:cNvPr id="6275" name="Google Shape;6275;p369"/>
          <p:cNvSpPr txBox="1"/>
          <p:nvPr>
            <p:ph idx="5" type="title"/>
          </p:nvPr>
        </p:nvSpPr>
        <p:spPr>
          <a:xfrm>
            <a:off x="3505048" y="31331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76" name="Google Shape;6276;p369"/>
          <p:cNvSpPr txBox="1"/>
          <p:nvPr>
            <p:ph idx="6" type="title"/>
          </p:nvPr>
        </p:nvSpPr>
        <p:spPr>
          <a:xfrm>
            <a:off x="3499873" y="3749824"/>
            <a:ext cx="2140200" cy="4329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2"/>
              </a:buClr>
              <a:buSzPts val="1100"/>
              <a:buNone/>
              <a:defRPr sz="1100">
                <a:solidFill>
                  <a:schemeClr val="dk2"/>
                </a:solidFill>
              </a:defRPr>
            </a:lvl1pPr>
            <a:lvl2pPr lvl="1" rtl="0">
              <a:spcBef>
                <a:spcPts val="0"/>
              </a:spcBef>
              <a:spcAft>
                <a:spcPts val="0"/>
              </a:spcAft>
              <a:buClr>
                <a:schemeClr val="dk2"/>
              </a:buClr>
              <a:buSzPts val="1100"/>
              <a:buNone/>
              <a:defRPr sz="1100">
                <a:solidFill>
                  <a:schemeClr val="dk2"/>
                </a:solidFill>
              </a:defRPr>
            </a:lvl2pPr>
            <a:lvl3pPr lvl="2" rtl="0">
              <a:spcBef>
                <a:spcPts val="0"/>
              </a:spcBef>
              <a:spcAft>
                <a:spcPts val="0"/>
              </a:spcAft>
              <a:buClr>
                <a:schemeClr val="dk2"/>
              </a:buClr>
              <a:buSzPts val="1100"/>
              <a:buNone/>
              <a:defRPr sz="1100">
                <a:solidFill>
                  <a:schemeClr val="dk2"/>
                </a:solidFill>
              </a:defRPr>
            </a:lvl3pPr>
            <a:lvl4pPr lvl="3" rtl="0">
              <a:spcBef>
                <a:spcPts val="0"/>
              </a:spcBef>
              <a:spcAft>
                <a:spcPts val="0"/>
              </a:spcAft>
              <a:buClr>
                <a:schemeClr val="dk2"/>
              </a:buClr>
              <a:buSzPts val="1100"/>
              <a:buNone/>
              <a:defRPr sz="1100">
                <a:solidFill>
                  <a:schemeClr val="dk2"/>
                </a:solidFill>
              </a:defRPr>
            </a:lvl4pPr>
            <a:lvl5pPr lvl="4" rtl="0">
              <a:spcBef>
                <a:spcPts val="0"/>
              </a:spcBef>
              <a:spcAft>
                <a:spcPts val="0"/>
              </a:spcAft>
              <a:buClr>
                <a:schemeClr val="dk2"/>
              </a:buClr>
              <a:buSzPts val="1100"/>
              <a:buNone/>
              <a:defRPr sz="1100">
                <a:solidFill>
                  <a:schemeClr val="dk2"/>
                </a:solidFill>
              </a:defRPr>
            </a:lvl5pPr>
            <a:lvl6pPr lvl="5" rtl="0">
              <a:spcBef>
                <a:spcPts val="0"/>
              </a:spcBef>
              <a:spcAft>
                <a:spcPts val="0"/>
              </a:spcAft>
              <a:buClr>
                <a:schemeClr val="dk2"/>
              </a:buClr>
              <a:buSzPts val="1100"/>
              <a:buNone/>
              <a:defRPr sz="1100">
                <a:solidFill>
                  <a:schemeClr val="dk2"/>
                </a:solidFill>
              </a:defRPr>
            </a:lvl6pPr>
            <a:lvl7pPr lvl="6" rtl="0">
              <a:spcBef>
                <a:spcPts val="0"/>
              </a:spcBef>
              <a:spcAft>
                <a:spcPts val="0"/>
              </a:spcAft>
              <a:buClr>
                <a:schemeClr val="dk2"/>
              </a:buClr>
              <a:buSzPts val="1100"/>
              <a:buNone/>
              <a:defRPr sz="1100">
                <a:solidFill>
                  <a:schemeClr val="dk2"/>
                </a:solidFill>
              </a:defRPr>
            </a:lvl7pPr>
            <a:lvl8pPr lvl="7" rtl="0">
              <a:spcBef>
                <a:spcPts val="0"/>
              </a:spcBef>
              <a:spcAft>
                <a:spcPts val="0"/>
              </a:spcAft>
              <a:buClr>
                <a:schemeClr val="dk2"/>
              </a:buClr>
              <a:buSzPts val="1100"/>
              <a:buNone/>
              <a:defRPr sz="1100">
                <a:solidFill>
                  <a:schemeClr val="dk2"/>
                </a:solidFill>
              </a:defRPr>
            </a:lvl8pPr>
            <a:lvl9pPr lvl="8" rtl="0">
              <a:spcBef>
                <a:spcPts val="0"/>
              </a:spcBef>
              <a:spcAft>
                <a:spcPts val="0"/>
              </a:spcAft>
              <a:buClr>
                <a:schemeClr val="dk2"/>
              </a:buClr>
              <a:buSzPts val="1100"/>
              <a:buNone/>
              <a:defRPr sz="1100">
                <a:solidFill>
                  <a:schemeClr val="dk2"/>
                </a:solidFill>
              </a:defRPr>
            </a:lvl9pPr>
          </a:lstStyle>
          <a:p/>
        </p:txBody>
      </p:sp>
      <p:sp>
        <p:nvSpPr>
          <p:cNvPr id="6277" name="Google Shape;6277;p369"/>
          <p:cNvSpPr/>
          <p:nvPr>
            <p:ph idx="7" type="pic"/>
          </p:nvPr>
        </p:nvSpPr>
        <p:spPr>
          <a:xfrm>
            <a:off x="3214323" y="978650"/>
            <a:ext cx="2713500" cy="1917000"/>
          </a:xfrm>
          <a:prstGeom prst="round2SameRect">
            <a:avLst>
              <a:gd fmla="val 5920" name="adj1"/>
              <a:gd fmla="val 0" name="adj2"/>
            </a:avLst>
          </a:prstGeom>
          <a:noFill/>
          <a:ln>
            <a:noFill/>
          </a:ln>
        </p:spPr>
      </p:sp>
      <p:sp>
        <p:nvSpPr>
          <p:cNvPr id="6278" name="Google Shape;6278;p369"/>
          <p:cNvSpPr txBox="1"/>
          <p:nvPr>
            <p:ph idx="8" type="title"/>
          </p:nvPr>
        </p:nvSpPr>
        <p:spPr>
          <a:xfrm>
            <a:off x="6382198" y="31331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1800"/>
              <a:buNone/>
              <a:defRPr b="1"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279" name="Google Shape;6279;p369"/>
          <p:cNvSpPr txBox="1"/>
          <p:nvPr>
            <p:ph idx="9" type="title"/>
          </p:nvPr>
        </p:nvSpPr>
        <p:spPr>
          <a:xfrm>
            <a:off x="6377023" y="3749824"/>
            <a:ext cx="2140200" cy="4329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2"/>
              </a:buClr>
              <a:buSzPts val="1100"/>
              <a:buNone/>
              <a:defRPr sz="1100">
                <a:solidFill>
                  <a:schemeClr val="dk2"/>
                </a:solidFill>
              </a:defRPr>
            </a:lvl1pPr>
            <a:lvl2pPr lvl="1" rtl="0">
              <a:spcBef>
                <a:spcPts val="0"/>
              </a:spcBef>
              <a:spcAft>
                <a:spcPts val="0"/>
              </a:spcAft>
              <a:buClr>
                <a:schemeClr val="dk2"/>
              </a:buClr>
              <a:buSzPts val="1100"/>
              <a:buNone/>
              <a:defRPr sz="1100">
                <a:solidFill>
                  <a:schemeClr val="dk2"/>
                </a:solidFill>
              </a:defRPr>
            </a:lvl2pPr>
            <a:lvl3pPr lvl="2" rtl="0">
              <a:spcBef>
                <a:spcPts val="0"/>
              </a:spcBef>
              <a:spcAft>
                <a:spcPts val="0"/>
              </a:spcAft>
              <a:buClr>
                <a:schemeClr val="dk2"/>
              </a:buClr>
              <a:buSzPts val="1100"/>
              <a:buNone/>
              <a:defRPr sz="1100">
                <a:solidFill>
                  <a:schemeClr val="dk2"/>
                </a:solidFill>
              </a:defRPr>
            </a:lvl3pPr>
            <a:lvl4pPr lvl="3" rtl="0">
              <a:spcBef>
                <a:spcPts val="0"/>
              </a:spcBef>
              <a:spcAft>
                <a:spcPts val="0"/>
              </a:spcAft>
              <a:buClr>
                <a:schemeClr val="dk2"/>
              </a:buClr>
              <a:buSzPts val="1100"/>
              <a:buNone/>
              <a:defRPr sz="1100">
                <a:solidFill>
                  <a:schemeClr val="dk2"/>
                </a:solidFill>
              </a:defRPr>
            </a:lvl4pPr>
            <a:lvl5pPr lvl="4" rtl="0">
              <a:spcBef>
                <a:spcPts val="0"/>
              </a:spcBef>
              <a:spcAft>
                <a:spcPts val="0"/>
              </a:spcAft>
              <a:buClr>
                <a:schemeClr val="dk2"/>
              </a:buClr>
              <a:buSzPts val="1100"/>
              <a:buNone/>
              <a:defRPr sz="1100">
                <a:solidFill>
                  <a:schemeClr val="dk2"/>
                </a:solidFill>
              </a:defRPr>
            </a:lvl5pPr>
            <a:lvl6pPr lvl="5" rtl="0">
              <a:spcBef>
                <a:spcPts val="0"/>
              </a:spcBef>
              <a:spcAft>
                <a:spcPts val="0"/>
              </a:spcAft>
              <a:buClr>
                <a:schemeClr val="dk2"/>
              </a:buClr>
              <a:buSzPts val="1100"/>
              <a:buNone/>
              <a:defRPr sz="1100">
                <a:solidFill>
                  <a:schemeClr val="dk2"/>
                </a:solidFill>
              </a:defRPr>
            </a:lvl6pPr>
            <a:lvl7pPr lvl="6" rtl="0">
              <a:spcBef>
                <a:spcPts val="0"/>
              </a:spcBef>
              <a:spcAft>
                <a:spcPts val="0"/>
              </a:spcAft>
              <a:buClr>
                <a:schemeClr val="dk2"/>
              </a:buClr>
              <a:buSzPts val="1100"/>
              <a:buNone/>
              <a:defRPr sz="1100">
                <a:solidFill>
                  <a:schemeClr val="dk2"/>
                </a:solidFill>
              </a:defRPr>
            </a:lvl7pPr>
            <a:lvl8pPr lvl="7" rtl="0">
              <a:spcBef>
                <a:spcPts val="0"/>
              </a:spcBef>
              <a:spcAft>
                <a:spcPts val="0"/>
              </a:spcAft>
              <a:buClr>
                <a:schemeClr val="dk2"/>
              </a:buClr>
              <a:buSzPts val="1100"/>
              <a:buNone/>
              <a:defRPr sz="1100">
                <a:solidFill>
                  <a:schemeClr val="dk2"/>
                </a:solidFill>
              </a:defRPr>
            </a:lvl8pPr>
            <a:lvl9pPr lvl="8" rtl="0">
              <a:spcBef>
                <a:spcPts val="0"/>
              </a:spcBef>
              <a:spcAft>
                <a:spcPts val="0"/>
              </a:spcAft>
              <a:buClr>
                <a:schemeClr val="dk2"/>
              </a:buClr>
              <a:buSzPts val="1100"/>
              <a:buNone/>
              <a:defRPr sz="1100">
                <a:solidFill>
                  <a:schemeClr val="dk2"/>
                </a:solidFill>
              </a:defRPr>
            </a:lvl9pPr>
          </a:lstStyle>
          <a:p/>
        </p:txBody>
      </p:sp>
      <p:sp>
        <p:nvSpPr>
          <p:cNvPr id="6280" name="Google Shape;6280;p369"/>
          <p:cNvSpPr/>
          <p:nvPr>
            <p:ph idx="13" type="pic"/>
          </p:nvPr>
        </p:nvSpPr>
        <p:spPr>
          <a:xfrm>
            <a:off x="6091473" y="978650"/>
            <a:ext cx="2713500" cy="1917000"/>
          </a:xfrm>
          <a:prstGeom prst="round2SameRect">
            <a:avLst>
              <a:gd fmla="val 5920" name="adj1"/>
              <a:gd fmla="val 0" name="adj2"/>
            </a:avLst>
          </a:prstGeom>
          <a:noFill/>
          <a:ln>
            <a:noFill/>
          </a:ln>
        </p:spPr>
      </p:sp>
    </p:spTree>
  </p:cSld>
  <p:clrMapOvr>
    <a:masterClrMapping/>
  </p:clrMapOvr>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3-Dark">
  <p:cSld name="TITLE_AND_BODY_1_1">
    <p:bg>
      <p:bgPr>
        <a:solidFill>
          <a:srgbClr val="040D22"/>
        </a:solidFill>
      </p:bgPr>
    </p:bg>
    <p:spTree>
      <p:nvGrpSpPr>
        <p:cNvPr id="6281" name="Shape 6281"/>
        <p:cNvGrpSpPr/>
        <p:nvPr/>
      </p:nvGrpSpPr>
      <p:grpSpPr>
        <a:xfrm>
          <a:off x="0" y="0"/>
          <a:ext cx="0" cy="0"/>
          <a:chOff x="0" y="0"/>
          <a:chExt cx="0" cy="0"/>
        </a:xfrm>
      </p:grpSpPr>
      <p:pic>
        <p:nvPicPr>
          <p:cNvPr id="6282" name="Google Shape;6282;p370"/>
          <p:cNvPicPr preferRelativeResize="0"/>
          <p:nvPr/>
        </p:nvPicPr>
        <p:blipFill>
          <a:blip r:embed="rId2">
            <a:alphaModFix/>
          </a:blip>
          <a:stretch>
            <a:fillRect/>
          </a:stretch>
        </p:blipFill>
        <p:spPr>
          <a:xfrm>
            <a:off x="-2575" y="0"/>
            <a:ext cx="9144000" cy="5143500"/>
          </a:xfrm>
          <a:prstGeom prst="rect">
            <a:avLst/>
          </a:prstGeom>
          <a:noFill/>
          <a:ln>
            <a:noFill/>
          </a:ln>
        </p:spPr>
      </p:pic>
      <p:pic>
        <p:nvPicPr>
          <p:cNvPr id="6283" name="Google Shape;6283;p370"/>
          <p:cNvPicPr preferRelativeResize="0"/>
          <p:nvPr/>
        </p:nvPicPr>
        <p:blipFill>
          <a:blip r:embed="rId2">
            <a:alphaModFix/>
          </a:blip>
          <a:stretch>
            <a:fillRect/>
          </a:stretch>
        </p:blipFill>
        <p:spPr>
          <a:xfrm>
            <a:off x="0" y="0"/>
            <a:ext cx="9144000" cy="5143500"/>
          </a:xfrm>
          <a:prstGeom prst="rect">
            <a:avLst/>
          </a:prstGeom>
          <a:noFill/>
          <a:ln>
            <a:noFill/>
          </a:ln>
        </p:spPr>
      </p:pic>
      <p:sp>
        <p:nvSpPr>
          <p:cNvPr id="6284" name="Google Shape;6284;p370"/>
          <p:cNvSpPr/>
          <p:nvPr/>
        </p:nvSpPr>
        <p:spPr>
          <a:xfrm>
            <a:off x="339775"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285" name="Google Shape;6285;p370"/>
          <p:cNvSpPr/>
          <p:nvPr/>
        </p:nvSpPr>
        <p:spPr>
          <a:xfrm>
            <a:off x="3207150"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286" name="Google Shape;6286;p370"/>
          <p:cNvSpPr/>
          <p:nvPr/>
        </p:nvSpPr>
        <p:spPr>
          <a:xfrm>
            <a:off x="6079725"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287" name="Google Shape;6287;p370"/>
          <p:cNvSpPr txBox="1"/>
          <p:nvPr>
            <p:ph type="title"/>
          </p:nvPr>
        </p:nvSpPr>
        <p:spPr>
          <a:xfrm>
            <a:off x="358200" y="2744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lt1"/>
              </a:buClr>
              <a:buSzPts val="3600"/>
              <a:buNone/>
              <a:defRPr b="1" sz="3600">
                <a:solidFill>
                  <a:schemeClr val="lt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288" name="Google Shape;6288;p370"/>
          <p:cNvSpPr/>
          <p:nvPr/>
        </p:nvSpPr>
        <p:spPr>
          <a:xfrm flipH="1" rot="-5400000">
            <a:off x="-2937" y="1506695"/>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9" name="Google Shape;6289;p370"/>
          <p:cNvSpPr/>
          <p:nvPr/>
        </p:nvSpPr>
        <p:spPr>
          <a:xfrm flipH="1" rot="-5400000">
            <a:off x="2867027" y="15066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0" name="Google Shape;6290;p370"/>
          <p:cNvSpPr/>
          <p:nvPr/>
        </p:nvSpPr>
        <p:spPr>
          <a:xfrm flipH="1" rot="-5400000">
            <a:off x="5740763" y="1506695"/>
            <a:ext cx="685800" cy="18300"/>
          </a:xfrm>
          <a:prstGeom prst="roundRect">
            <a:avLst>
              <a:gd fmla="val 50000" name="adj"/>
            </a:avLst>
          </a:prstGeom>
          <a:gradFill>
            <a:gsLst>
              <a:gs pos="0">
                <a:srgbClr val="FF7B72"/>
              </a:gs>
              <a:gs pos="100000">
                <a:srgbClr val="E1CD4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1" name="Google Shape;6291;p370"/>
          <p:cNvSpPr txBox="1"/>
          <p:nvPr>
            <p:ph idx="2" type="title"/>
          </p:nvPr>
        </p:nvSpPr>
        <p:spPr>
          <a:xfrm>
            <a:off x="6378125" y="167467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292" name="Google Shape;6292;p370"/>
          <p:cNvSpPr txBox="1"/>
          <p:nvPr>
            <p:ph idx="3" type="title"/>
          </p:nvPr>
        </p:nvSpPr>
        <p:spPr>
          <a:xfrm>
            <a:off x="6372950" y="22913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100"/>
              <a:buNone/>
              <a:defRPr sz="1100">
                <a:solidFill>
                  <a:schemeClr val="lt2"/>
                </a:solidFill>
              </a:defRPr>
            </a:lvl1pPr>
            <a:lvl2pPr lvl="1" rtl="0">
              <a:spcBef>
                <a:spcPts val="0"/>
              </a:spcBef>
              <a:spcAft>
                <a:spcPts val="0"/>
              </a:spcAft>
              <a:buClr>
                <a:schemeClr val="lt2"/>
              </a:buClr>
              <a:buSzPts val="1100"/>
              <a:buNone/>
              <a:defRPr sz="1100">
                <a:solidFill>
                  <a:schemeClr val="lt2"/>
                </a:solidFill>
              </a:defRPr>
            </a:lvl2pPr>
            <a:lvl3pPr lvl="2" rtl="0">
              <a:spcBef>
                <a:spcPts val="0"/>
              </a:spcBef>
              <a:spcAft>
                <a:spcPts val="0"/>
              </a:spcAft>
              <a:buClr>
                <a:schemeClr val="lt2"/>
              </a:buClr>
              <a:buSzPts val="1100"/>
              <a:buNone/>
              <a:defRPr sz="1100">
                <a:solidFill>
                  <a:schemeClr val="lt2"/>
                </a:solidFill>
              </a:defRPr>
            </a:lvl3pPr>
            <a:lvl4pPr lvl="3" rtl="0">
              <a:spcBef>
                <a:spcPts val="0"/>
              </a:spcBef>
              <a:spcAft>
                <a:spcPts val="0"/>
              </a:spcAft>
              <a:buClr>
                <a:schemeClr val="lt2"/>
              </a:buClr>
              <a:buSzPts val="1100"/>
              <a:buNone/>
              <a:defRPr sz="1100">
                <a:solidFill>
                  <a:schemeClr val="lt2"/>
                </a:solidFill>
              </a:defRPr>
            </a:lvl4pPr>
            <a:lvl5pPr lvl="4" rtl="0">
              <a:spcBef>
                <a:spcPts val="0"/>
              </a:spcBef>
              <a:spcAft>
                <a:spcPts val="0"/>
              </a:spcAft>
              <a:buClr>
                <a:schemeClr val="lt2"/>
              </a:buClr>
              <a:buSzPts val="1100"/>
              <a:buNone/>
              <a:defRPr sz="1100">
                <a:solidFill>
                  <a:schemeClr val="lt2"/>
                </a:solidFill>
              </a:defRPr>
            </a:lvl5pPr>
            <a:lvl6pPr lvl="5" rtl="0">
              <a:spcBef>
                <a:spcPts val="0"/>
              </a:spcBef>
              <a:spcAft>
                <a:spcPts val="0"/>
              </a:spcAft>
              <a:buClr>
                <a:schemeClr val="lt2"/>
              </a:buClr>
              <a:buSzPts val="1100"/>
              <a:buNone/>
              <a:defRPr sz="1100">
                <a:solidFill>
                  <a:schemeClr val="lt2"/>
                </a:solidFill>
              </a:defRPr>
            </a:lvl6pPr>
            <a:lvl7pPr lvl="6" rtl="0">
              <a:spcBef>
                <a:spcPts val="0"/>
              </a:spcBef>
              <a:spcAft>
                <a:spcPts val="0"/>
              </a:spcAft>
              <a:buClr>
                <a:schemeClr val="lt2"/>
              </a:buClr>
              <a:buSzPts val="1100"/>
              <a:buNone/>
              <a:defRPr sz="1100">
                <a:solidFill>
                  <a:schemeClr val="lt2"/>
                </a:solidFill>
              </a:defRPr>
            </a:lvl7pPr>
            <a:lvl8pPr lvl="7" rtl="0">
              <a:spcBef>
                <a:spcPts val="0"/>
              </a:spcBef>
              <a:spcAft>
                <a:spcPts val="0"/>
              </a:spcAft>
              <a:buClr>
                <a:schemeClr val="lt2"/>
              </a:buClr>
              <a:buSzPts val="1100"/>
              <a:buNone/>
              <a:defRPr sz="1100">
                <a:solidFill>
                  <a:schemeClr val="lt2"/>
                </a:solidFill>
              </a:defRPr>
            </a:lvl8pPr>
            <a:lvl9pPr lvl="8" rtl="0">
              <a:spcBef>
                <a:spcPts val="0"/>
              </a:spcBef>
              <a:spcAft>
                <a:spcPts val="0"/>
              </a:spcAft>
              <a:buClr>
                <a:schemeClr val="lt2"/>
              </a:buClr>
              <a:buSzPts val="1100"/>
              <a:buNone/>
              <a:defRPr sz="1100">
                <a:solidFill>
                  <a:schemeClr val="lt2"/>
                </a:solidFill>
              </a:defRPr>
            </a:lvl9pPr>
          </a:lstStyle>
          <a:p/>
        </p:txBody>
      </p:sp>
      <p:sp>
        <p:nvSpPr>
          <p:cNvPr id="6293" name="Google Shape;6293;p370"/>
          <p:cNvSpPr/>
          <p:nvPr>
            <p:ph idx="4" type="pic"/>
          </p:nvPr>
        </p:nvSpPr>
        <p:spPr>
          <a:xfrm>
            <a:off x="6378125" y="1172950"/>
            <a:ext cx="366900" cy="366900"/>
          </a:xfrm>
          <a:prstGeom prst="roundRect">
            <a:avLst>
              <a:gd fmla="val 16667" name="adj"/>
            </a:avLst>
          </a:prstGeom>
          <a:noFill/>
          <a:ln>
            <a:noFill/>
          </a:ln>
        </p:spPr>
      </p:sp>
      <p:sp>
        <p:nvSpPr>
          <p:cNvPr id="6294" name="Google Shape;6294;p370"/>
          <p:cNvSpPr txBox="1"/>
          <p:nvPr>
            <p:ph idx="5" type="title"/>
          </p:nvPr>
        </p:nvSpPr>
        <p:spPr>
          <a:xfrm>
            <a:off x="3504488" y="167467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295" name="Google Shape;6295;p370"/>
          <p:cNvSpPr txBox="1"/>
          <p:nvPr>
            <p:ph idx="6" type="title"/>
          </p:nvPr>
        </p:nvSpPr>
        <p:spPr>
          <a:xfrm>
            <a:off x="3499313" y="22913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100"/>
              <a:buNone/>
              <a:defRPr sz="1100">
                <a:solidFill>
                  <a:schemeClr val="lt2"/>
                </a:solidFill>
              </a:defRPr>
            </a:lvl1pPr>
            <a:lvl2pPr lvl="1" rtl="0">
              <a:spcBef>
                <a:spcPts val="0"/>
              </a:spcBef>
              <a:spcAft>
                <a:spcPts val="0"/>
              </a:spcAft>
              <a:buClr>
                <a:schemeClr val="lt2"/>
              </a:buClr>
              <a:buSzPts val="1100"/>
              <a:buNone/>
              <a:defRPr sz="1100">
                <a:solidFill>
                  <a:schemeClr val="lt2"/>
                </a:solidFill>
              </a:defRPr>
            </a:lvl2pPr>
            <a:lvl3pPr lvl="2" rtl="0">
              <a:spcBef>
                <a:spcPts val="0"/>
              </a:spcBef>
              <a:spcAft>
                <a:spcPts val="0"/>
              </a:spcAft>
              <a:buClr>
                <a:schemeClr val="lt2"/>
              </a:buClr>
              <a:buSzPts val="1100"/>
              <a:buNone/>
              <a:defRPr sz="1100">
                <a:solidFill>
                  <a:schemeClr val="lt2"/>
                </a:solidFill>
              </a:defRPr>
            </a:lvl3pPr>
            <a:lvl4pPr lvl="3" rtl="0">
              <a:spcBef>
                <a:spcPts val="0"/>
              </a:spcBef>
              <a:spcAft>
                <a:spcPts val="0"/>
              </a:spcAft>
              <a:buClr>
                <a:schemeClr val="lt2"/>
              </a:buClr>
              <a:buSzPts val="1100"/>
              <a:buNone/>
              <a:defRPr sz="1100">
                <a:solidFill>
                  <a:schemeClr val="lt2"/>
                </a:solidFill>
              </a:defRPr>
            </a:lvl4pPr>
            <a:lvl5pPr lvl="4" rtl="0">
              <a:spcBef>
                <a:spcPts val="0"/>
              </a:spcBef>
              <a:spcAft>
                <a:spcPts val="0"/>
              </a:spcAft>
              <a:buClr>
                <a:schemeClr val="lt2"/>
              </a:buClr>
              <a:buSzPts val="1100"/>
              <a:buNone/>
              <a:defRPr sz="1100">
                <a:solidFill>
                  <a:schemeClr val="lt2"/>
                </a:solidFill>
              </a:defRPr>
            </a:lvl5pPr>
            <a:lvl6pPr lvl="5" rtl="0">
              <a:spcBef>
                <a:spcPts val="0"/>
              </a:spcBef>
              <a:spcAft>
                <a:spcPts val="0"/>
              </a:spcAft>
              <a:buClr>
                <a:schemeClr val="lt2"/>
              </a:buClr>
              <a:buSzPts val="1100"/>
              <a:buNone/>
              <a:defRPr sz="1100">
                <a:solidFill>
                  <a:schemeClr val="lt2"/>
                </a:solidFill>
              </a:defRPr>
            </a:lvl6pPr>
            <a:lvl7pPr lvl="6" rtl="0">
              <a:spcBef>
                <a:spcPts val="0"/>
              </a:spcBef>
              <a:spcAft>
                <a:spcPts val="0"/>
              </a:spcAft>
              <a:buClr>
                <a:schemeClr val="lt2"/>
              </a:buClr>
              <a:buSzPts val="1100"/>
              <a:buNone/>
              <a:defRPr sz="1100">
                <a:solidFill>
                  <a:schemeClr val="lt2"/>
                </a:solidFill>
              </a:defRPr>
            </a:lvl7pPr>
            <a:lvl8pPr lvl="7" rtl="0">
              <a:spcBef>
                <a:spcPts val="0"/>
              </a:spcBef>
              <a:spcAft>
                <a:spcPts val="0"/>
              </a:spcAft>
              <a:buClr>
                <a:schemeClr val="lt2"/>
              </a:buClr>
              <a:buSzPts val="1100"/>
              <a:buNone/>
              <a:defRPr sz="1100">
                <a:solidFill>
                  <a:schemeClr val="lt2"/>
                </a:solidFill>
              </a:defRPr>
            </a:lvl8pPr>
            <a:lvl9pPr lvl="8" rtl="0">
              <a:spcBef>
                <a:spcPts val="0"/>
              </a:spcBef>
              <a:spcAft>
                <a:spcPts val="0"/>
              </a:spcAft>
              <a:buClr>
                <a:schemeClr val="lt2"/>
              </a:buClr>
              <a:buSzPts val="1100"/>
              <a:buNone/>
              <a:defRPr sz="1100">
                <a:solidFill>
                  <a:schemeClr val="lt2"/>
                </a:solidFill>
              </a:defRPr>
            </a:lvl9pPr>
          </a:lstStyle>
          <a:p/>
        </p:txBody>
      </p:sp>
      <p:sp>
        <p:nvSpPr>
          <p:cNvPr id="6296" name="Google Shape;6296;p370"/>
          <p:cNvSpPr/>
          <p:nvPr>
            <p:ph idx="7" type="pic"/>
          </p:nvPr>
        </p:nvSpPr>
        <p:spPr>
          <a:xfrm>
            <a:off x="3504488" y="1172950"/>
            <a:ext cx="366900" cy="366900"/>
          </a:xfrm>
          <a:prstGeom prst="roundRect">
            <a:avLst>
              <a:gd fmla="val 16667" name="adj"/>
            </a:avLst>
          </a:prstGeom>
          <a:noFill/>
          <a:ln>
            <a:noFill/>
          </a:ln>
        </p:spPr>
      </p:sp>
      <p:sp>
        <p:nvSpPr>
          <p:cNvPr id="6297" name="Google Shape;6297;p370"/>
          <p:cNvSpPr txBox="1"/>
          <p:nvPr>
            <p:ph idx="8" type="title"/>
          </p:nvPr>
        </p:nvSpPr>
        <p:spPr>
          <a:xfrm>
            <a:off x="637100" y="167467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298" name="Google Shape;6298;p370"/>
          <p:cNvSpPr txBox="1"/>
          <p:nvPr>
            <p:ph idx="9" type="title"/>
          </p:nvPr>
        </p:nvSpPr>
        <p:spPr>
          <a:xfrm>
            <a:off x="631925" y="22913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100"/>
              <a:buNone/>
              <a:defRPr sz="1100">
                <a:solidFill>
                  <a:schemeClr val="lt2"/>
                </a:solidFill>
              </a:defRPr>
            </a:lvl1pPr>
            <a:lvl2pPr lvl="1" rtl="0">
              <a:spcBef>
                <a:spcPts val="0"/>
              </a:spcBef>
              <a:spcAft>
                <a:spcPts val="0"/>
              </a:spcAft>
              <a:buClr>
                <a:schemeClr val="lt2"/>
              </a:buClr>
              <a:buSzPts val="1100"/>
              <a:buNone/>
              <a:defRPr sz="1100">
                <a:solidFill>
                  <a:schemeClr val="lt2"/>
                </a:solidFill>
              </a:defRPr>
            </a:lvl2pPr>
            <a:lvl3pPr lvl="2" rtl="0">
              <a:spcBef>
                <a:spcPts val="0"/>
              </a:spcBef>
              <a:spcAft>
                <a:spcPts val="0"/>
              </a:spcAft>
              <a:buClr>
                <a:schemeClr val="lt2"/>
              </a:buClr>
              <a:buSzPts val="1100"/>
              <a:buNone/>
              <a:defRPr sz="1100">
                <a:solidFill>
                  <a:schemeClr val="lt2"/>
                </a:solidFill>
              </a:defRPr>
            </a:lvl3pPr>
            <a:lvl4pPr lvl="3" rtl="0">
              <a:spcBef>
                <a:spcPts val="0"/>
              </a:spcBef>
              <a:spcAft>
                <a:spcPts val="0"/>
              </a:spcAft>
              <a:buClr>
                <a:schemeClr val="lt2"/>
              </a:buClr>
              <a:buSzPts val="1100"/>
              <a:buNone/>
              <a:defRPr sz="1100">
                <a:solidFill>
                  <a:schemeClr val="lt2"/>
                </a:solidFill>
              </a:defRPr>
            </a:lvl4pPr>
            <a:lvl5pPr lvl="4" rtl="0">
              <a:spcBef>
                <a:spcPts val="0"/>
              </a:spcBef>
              <a:spcAft>
                <a:spcPts val="0"/>
              </a:spcAft>
              <a:buClr>
                <a:schemeClr val="lt2"/>
              </a:buClr>
              <a:buSzPts val="1100"/>
              <a:buNone/>
              <a:defRPr sz="1100">
                <a:solidFill>
                  <a:schemeClr val="lt2"/>
                </a:solidFill>
              </a:defRPr>
            </a:lvl5pPr>
            <a:lvl6pPr lvl="5" rtl="0">
              <a:spcBef>
                <a:spcPts val="0"/>
              </a:spcBef>
              <a:spcAft>
                <a:spcPts val="0"/>
              </a:spcAft>
              <a:buClr>
                <a:schemeClr val="lt2"/>
              </a:buClr>
              <a:buSzPts val="1100"/>
              <a:buNone/>
              <a:defRPr sz="1100">
                <a:solidFill>
                  <a:schemeClr val="lt2"/>
                </a:solidFill>
              </a:defRPr>
            </a:lvl6pPr>
            <a:lvl7pPr lvl="6" rtl="0">
              <a:spcBef>
                <a:spcPts val="0"/>
              </a:spcBef>
              <a:spcAft>
                <a:spcPts val="0"/>
              </a:spcAft>
              <a:buClr>
                <a:schemeClr val="lt2"/>
              </a:buClr>
              <a:buSzPts val="1100"/>
              <a:buNone/>
              <a:defRPr sz="1100">
                <a:solidFill>
                  <a:schemeClr val="lt2"/>
                </a:solidFill>
              </a:defRPr>
            </a:lvl7pPr>
            <a:lvl8pPr lvl="7" rtl="0">
              <a:spcBef>
                <a:spcPts val="0"/>
              </a:spcBef>
              <a:spcAft>
                <a:spcPts val="0"/>
              </a:spcAft>
              <a:buClr>
                <a:schemeClr val="lt2"/>
              </a:buClr>
              <a:buSzPts val="1100"/>
              <a:buNone/>
              <a:defRPr sz="1100">
                <a:solidFill>
                  <a:schemeClr val="lt2"/>
                </a:solidFill>
              </a:defRPr>
            </a:lvl8pPr>
            <a:lvl9pPr lvl="8" rtl="0">
              <a:spcBef>
                <a:spcPts val="0"/>
              </a:spcBef>
              <a:spcAft>
                <a:spcPts val="0"/>
              </a:spcAft>
              <a:buClr>
                <a:schemeClr val="lt2"/>
              </a:buClr>
              <a:buSzPts val="1100"/>
              <a:buNone/>
              <a:defRPr sz="1100">
                <a:solidFill>
                  <a:schemeClr val="lt2"/>
                </a:solidFill>
              </a:defRPr>
            </a:lvl9pPr>
          </a:lstStyle>
          <a:p/>
        </p:txBody>
      </p:sp>
      <p:sp>
        <p:nvSpPr>
          <p:cNvPr id="6299" name="Google Shape;6299;p370"/>
          <p:cNvSpPr/>
          <p:nvPr>
            <p:ph idx="13" type="pic"/>
          </p:nvPr>
        </p:nvSpPr>
        <p:spPr>
          <a:xfrm>
            <a:off x="637100" y="1172950"/>
            <a:ext cx="366900" cy="366900"/>
          </a:xfrm>
          <a:prstGeom prst="roundRect">
            <a:avLst>
              <a:gd fmla="val 16667" name="adj"/>
            </a:avLst>
          </a:prstGeom>
          <a:noFill/>
          <a:ln>
            <a:noFill/>
          </a:ln>
        </p:spPr>
      </p:sp>
    </p:spTree>
  </p:cSld>
  <p:clrMapOvr>
    <a:masterClrMapping/>
  </p:clrMapOvr>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3-Dark 1">
  <p:cSld name="TITLE_AND_BODY_1_1_2">
    <p:bg>
      <p:bgPr>
        <a:solidFill>
          <a:srgbClr val="040D22"/>
        </a:solidFill>
      </p:bgPr>
    </p:bg>
    <p:spTree>
      <p:nvGrpSpPr>
        <p:cNvPr id="6300" name="Shape 6300"/>
        <p:cNvGrpSpPr/>
        <p:nvPr/>
      </p:nvGrpSpPr>
      <p:grpSpPr>
        <a:xfrm>
          <a:off x="0" y="0"/>
          <a:ext cx="0" cy="0"/>
          <a:chOff x="0" y="0"/>
          <a:chExt cx="0" cy="0"/>
        </a:xfrm>
      </p:grpSpPr>
      <p:pic>
        <p:nvPicPr>
          <p:cNvPr id="6301" name="Google Shape;6301;p371"/>
          <p:cNvPicPr preferRelativeResize="0"/>
          <p:nvPr/>
        </p:nvPicPr>
        <p:blipFill>
          <a:blip r:embed="rId2">
            <a:alphaModFix/>
          </a:blip>
          <a:stretch>
            <a:fillRect/>
          </a:stretch>
        </p:blipFill>
        <p:spPr>
          <a:xfrm>
            <a:off x="-2575" y="0"/>
            <a:ext cx="9144000" cy="5143500"/>
          </a:xfrm>
          <a:prstGeom prst="rect">
            <a:avLst/>
          </a:prstGeom>
          <a:noFill/>
          <a:ln>
            <a:noFill/>
          </a:ln>
        </p:spPr>
      </p:pic>
      <p:pic>
        <p:nvPicPr>
          <p:cNvPr id="6302" name="Google Shape;6302;p371"/>
          <p:cNvPicPr preferRelativeResize="0"/>
          <p:nvPr/>
        </p:nvPicPr>
        <p:blipFill>
          <a:blip r:embed="rId2">
            <a:alphaModFix/>
          </a:blip>
          <a:stretch>
            <a:fillRect/>
          </a:stretch>
        </p:blipFill>
        <p:spPr>
          <a:xfrm>
            <a:off x="0" y="0"/>
            <a:ext cx="9144000" cy="5143500"/>
          </a:xfrm>
          <a:prstGeom prst="rect">
            <a:avLst/>
          </a:prstGeom>
          <a:noFill/>
          <a:ln>
            <a:noFill/>
          </a:ln>
        </p:spPr>
      </p:pic>
      <p:sp>
        <p:nvSpPr>
          <p:cNvPr id="6303" name="Google Shape;6303;p371"/>
          <p:cNvSpPr/>
          <p:nvPr/>
        </p:nvSpPr>
        <p:spPr>
          <a:xfrm>
            <a:off x="339775"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304" name="Google Shape;6304;p371"/>
          <p:cNvSpPr/>
          <p:nvPr/>
        </p:nvSpPr>
        <p:spPr>
          <a:xfrm>
            <a:off x="3207150"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305" name="Google Shape;6305;p371"/>
          <p:cNvSpPr/>
          <p:nvPr/>
        </p:nvSpPr>
        <p:spPr>
          <a:xfrm>
            <a:off x="6079725"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306" name="Google Shape;6306;p371"/>
          <p:cNvSpPr txBox="1"/>
          <p:nvPr>
            <p:ph type="title"/>
          </p:nvPr>
        </p:nvSpPr>
        <p:spPr>
          <a:xfrm>
            <a:off x="358200" y="2744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lt1"/>
              </a:buClr>
              <a:buSzPts val="3600"/>
              <a:buNone/>
              <a:defRPr b="1" sz="3600">
                <a:solidFill>
                  <a:schemeClr val="lt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307" name="Google Shape;6307;p371"/>
          <p:cNvSpPr/>
          <p:nvPr/>
        </p:nvSpPr>
        <p:spPr>
          <a:xfrm flipH="1" rot="-5400000">
            <a:off x="-2937" y="1506695"/>
            <a:ext cx="685800" cy="18300"/>
          </a:xfrm>
          <a:prstGeom prst="roundRect">
            <a:avLst>
              <a:gd fmla="val 50000" name="adj"/>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8" name="Google Shape;6308;p371"/>
          <p:cNvSpPr/>
          <p:nvPr/>
        </p:nvSpPr>
        <p:spPr>
          <a:xfrm flipH="1" rot="-5400000">
            <a:off x="2867027" y="1506695"/>
            <a:ext cx="685800" cy="18300"/>
          </a:xfrm>
          <a:prstGeom prst="roundRect">
            <a:avLst>
              <a:gd fmla="val 50000" name="adj"/>
            </a:avLst>
          </a:prstGeom>
          <a:gradFill>
            <a:gsLst>
              <a:gs pos="0">
                <a:srgbClr val="F778BA"/>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9" name="Google Shape;6309;p371"/>
          <p:cNvSpPr/>
          <p:nvPr/>
        </p:nvSpPr>
        <p:spPr>
          <a:xfrm flipH="1" rot="-5400000">
            <a:off x="5740763" y="15066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0" name="Google Shape;6310;p371"/>
          <p:cNvSpPr txBox="1"/>
          <p:nvPr>
            <p:ph idx="2" type="title"/>
          </p:nvPr>
        </p:nvSpPr>
        <p:spPr>
          <a:xfrm>
            <a:off x="637100" y="2208075"/>
            <a:ext cx="2140200" cy="4746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311" name="Google Shape;6311;p371"/>
          <p:cNvSpPr txBox="1"/>
          <p:nvPr>
            <p:ph idx="3" type="title"/>
          </p:nvPr>
        </p:nvSpPr>
        <p:spPr>
          <a:xfrm>
            <a:off x="631925" y="28247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100"/>
              <a:buNone/>
              <a:defRPr sz="1100">
                <a:solidFill>
                  <a:schemeClr val="lt2"/>
                </a:solidFill>
              </a:defRPr>
            </a:lvl1pPr>
            <a:lvl2pPr lvl="1" rtl="0">
              <a:spcBef>
                <a:spcPts val="0"/>
              </a:spcBef>
              <a:spcAft>
                <a:spcPts val="0"/>
              </a:spcAft>
              <a:buClr>
                <a:schemeClr val="lt2"/>
              </a:buClr>
              <a:buSzPts val="1100"/>
              <a:buNone/>
              <a:defRPr sz="1100">
                <a:solidFill>
                  <a:schemeClr val="lt2"/>
                </a:solidFill>
              </a:defRPr>
            </a:lvl2pPr>
            <a:lvl3pPr lvl="2" rtl="0">
              <a:spcBef>
                <a:spcPts val="0"/>
              </a:spcBef>
              <a:spcAft>
                <a:spcPts val="0"/>
              </a:spcAft>
              <a:buClr>
                <a:schemeClr val="lt2"/>
              </a:buClr>
              <a:buSzPts val="1100"/>
              <a:buNone/>
              <a:defRPr sz="1100">
                <a:solidFill>
                  <a:schemeClr val="lt2"/>
                </a:solidFill>
              </a:defRPr>
            </a:lvl3pPr>
            <a:lvl4pPr lvl="3" rtl="0">
              <a:spcBef>
                <a:spcPts val="0"/>
              </a:spcBef>
              <a:spcAft>
                <a:spcPts val="0"/>
              </a:spcAft>
              <a:buClr>
                <a:schemeClr val="lt2"/>
              </a:buClr>
              <a:buSzPts val="1100"/>
              <a:buNone/>
              <a:defRPr sz="1100">
                <a:solidFill>
                  <a:schemeClr val="lt2"/>
                </a:solidFill>
              </a:defRPr>
            </a:lvl4pPr>
            <a:lvl5pPr lvl="4" rtl="0">
              <a:spcBef>
                <a:spcPts val="0"/>
              </a:spcBef>
              <a:spcAft>
                <a:spcPts val="0"/>
              </a:spcAft>
              <a:buClr>
                <a:schemeClr val="lt2"/>
              </a:buClr>
              <a:buSzPts val="1100"/>
              <a:buNone/>
              <a:defRPr sz="1100">
                <a:solidFill>
                  <a:schemeClr val="lt2"/>
                </a:solidFill>
              </a:defRPr>
            </a:lvl5pPr>
            <a:lvl6pPr lvl="5" rtl="0">
              <a:spcBef>
                <a:spcPts val="0"/>
              </a:spcBef>
              <a:spcAft>
                <a:spcPts val="0"/>
              </a:spcAft>
              <a:buClr>
                <a:schemeClr val="lt2"/>
              </a:buClr>
              <a:buSzPts val="1100"/>
              <a:buNone/>
              <a:defRPr sz="1100">
                <a:solidFill>
                  <a:schemeClr val="lt2"/>
                </a:solidFill>
              </a:defRPr>
            </a:lvl6pPr>
            <a:lvl7pPr lvl="6" rtl="0">
              <a:spcBef>
                <a:spcPts val="0"/>
              </a:spcBef>
              <a:spcAft>
                <a:spcPts val="0"/>
              </a:spcAft>
              <a:buClr>
                <a:schemeClr val="lt2"/>
              </a:buClr>
              <a:buSzPts val="1100"/>
              <a:buNone/>
              <a:defRPr sz="1100">
                <a:solidFill>
                  <a:schemeClr val="lt2"/>
                </a:solidFill>
              </a:defRPr>
            </a:lvl7pPr>
            <a:lvl8pPr lvl="7" rtl="0">
              <a:spcBef>
                <a:spcPts val="0"/>
              </a:spcBef>
              <a:spcAft>
                <a:spcPts val="0"/>
              </a:spcAft>
              <a:buClr>
                <a:schemeClr val="lt2"/>
              </a:buClr>
              <a:buSzPts val="1100"/>
              <a:buNone/>
              <a:defRPr sz="1100">
                <a:solidFill>
                  <a:schemeClr val="lt2"/>
                </a:solidFill>
              </a:defRPr>
            </a:lvl8pPr>
            <a:lvl9pPr lvl="8" rtl="0">
              <a:spcBef>
                <a:spcPts val="0"/>
              </a:spcBef>
              <a:spcAft>
                <a:spcPts val="0"/>
              </a:spcAft>
              <a:buClr>
                <a:schemeClr val="lt2"/>
              </a:buClr>
              <a:buSzPts val="1100"/>
              <a:buNone/>
              <a:defRPr sz="1100">
                <a:solidFill>
                  <a:schemeClr val="lt2"/>
                </a:solidFill>
              </a:defRPr>
            </a:lvl9pPr>
          </a:lstStyle>
          <a:p/>
        </p:txBody>
      </p:sp>
      <p:sp>
        <p:nvSpPr>
          <p:cNvPr id="6312" name="Google Shape;6312;p371"/>
          <p:cNvSpPr/>
          <p:nvPr>
            <p:ph idx="4" type="pic"/>
          </p:nvPr>
        </p:nvSpPr>
        <p:spPr>
          <a:xfrm>
            <a:off x="637100" y="1172950"/>
            <a:ext cx="896700" cy="896700"/>
          </a:xfrm>
          <a:prstGeom prst="roundRect">
            <a:avLst>
              <a:gd fmla="val 16667" name="adj"/>
            </a:avLst>
          </a:prstGeom>
          <a:noFill/>
          <a:ln>
            <a:noFill/>
          </a:ln>
        </p:spPr>
      </p:sp>
      <p:sp>
        <p:nvSpPr>
          <p:cNvPr id="6313" name="Google Shape;6313;p371"/>
          <p:cNvSpPr txBox="1"/>
          <p:nvPr>
            <p:ph idx="5" type="title"/>
          </p:nvPr>
        </p:nvSpPr>
        <p:spPr>
          <a:xfrm>
            <a:off x="3507088" y="2208075"/>
            <a:ext cx="2140200" cy="4746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314" name="Google Shape;6314;p371"/>
          <p:cNvSpPr txBox="1"/>
          <p:nvPr>
            <p:ph idx="6" type="title"/>
          </p:nvPr>
        </p:nvSpPr>
        <p:spPr>
          <a:xfrm>
            <a:off x="3501913" y="28247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100"/>
              <a:buNone/>
              <a:defRPr sz="1100">
                <a:solidFill>
                  <a:schemeClr val="lt2"/>
                </a:solidFill>
              </a:defRPr>
            </a:lvl1pPr>
            <a:lvl2pPr lvl="1" rtl="0">
              <a:spcBef>
                <a:spcPts val="0"/>
              </a:spcBef>
              <a:spcAft>
                <a:spcPts val="0"/>
              </a:spcAft>
              <a:buClr>
                <a:schemeClr val="lt2"/>
              </a:buClr>
              <a:buSzPts val="1100"/>
              <a:buNone/>
              <a:defRPr sz="1100">
                <a:solidFill>
                  <a:schemeClr val="lt2"/>
                </a:solidFill>
              </a:defRPr>
            </a:lvl2pPr>
            <a:lvl3pPr lvl="2" rtl="0">
              <a:spcBef>
                <a:spcPts val="0"/>
              </a:spcBef>
              <a:spcAft>
                <a:spcPts val="0"/>
              </a:spcAft>
              <a:buClr>
                <a:schemeClr val="lt2"/>
              </a:buClr>
              <a:buSzPts val="1100"/>
              <a:buNone/>
              <a:defRPr sz="1100">
                <a:solidFill>
                  <a:schemeClr val="lt2"/>
                </a:solidFill>
              </a:defRPr>
            </a:lvl3pPr>
            <a:lvl4pPr lvl="3" rtl="0">
              <a:spcBef>
                <a:spcPts val="0"/>
              </a:spcBef>
              <a:spcAft>
                <a:spcPts val="0"/>
              </a:spcAft>
              <a:buClr>
                <a:schemeClr val="lt2"/>
              </a:buClr>
              <a:buSzPts val="1100"/>
              <a:buNone/>
              <a:defRPr sz="1100">
                <a:solidFill>
                  <a:schemeClr val="lt2"/>
                </a:solidFill>
              </a:defRPr>
            </a:lvl4pPr>
            <a:lvl5pPr lvl="4" rtl="0">
              <a:spcBef>
                <a:spcPts val="0"/>
              </a:spcBef>
              <a:spcAft>
                <a:spcPts val="0"/>
              </a:spcAft>
              <a:buClr>
                <a:schemeClr val="lt2"/>
              </a:buClr>
              <a:buSzPts val="1100"/>
              <a:buNone/>
              <a:defRPr sz="1100">
                <a:solidFill>
                  <a:schemeClr val="lt2"/>
                </a:solidFill>
              </a:defRPr>
            </a:lvl5pPr>
            <a:lvl6pPr lvl="5" rtl="0">
              <a:spcBef>
                <a:spcPts val="0"/>
              </a:spcBef>
              <a:spcAft>
                <a:spcPts val="0"/>
              </a:spcAft>
              <a:buClr>
                <a:schemeClr val="lt2"/>
              </a:buClr>
              <a:buSzPts val="1100"/>
              <a:buNone/>
              <a:defRPr sz="1100">
                <a:solidFill>
                  <a:schemeClr val="lt2"/>
                </a:solidFill>
              </a:defRPr>
            </a:lvl6pPr>
            <a:lvl7pPr lvl="6" rtl="0">
              <a:spcBef>
                <a:spcPts val="0"/>
              </a:spcBef>
              <a:spcAft>
                <a:spcPts val="0"/>
              </a:spcAft>
              <a:buClr>
                <a:schemeClr val="lt2"/>
              </a:buClr>
              <a:buSzPts val="1100"/>
              <a:buNone/>
              <a:defRPr sz="1100">
                <a:solidFill>
                  <a:schemeClr val="lt2"/>
                </a:solidFill>
              </a:defRPr>
            </a:lvl7pPr>
            <a:lvl8pPr lvl="7" rtl="0">
              <a:spcBef>
                <a:spcPts val="0"/>
              </a:spcBef>
              <a:spcAft>
                <a:spcPts val="0"/>
              </a:spcAft>
              <a:buClr>
                <a:schemeClr val="lt2"/>
              </a:buClr>
              <a:buSzPts val="1100"/>
              <a:buNone/>
              <a:defRPr sz="1100">
                <a:solidFill>
                  <a:schemeClr val="lt2"/>
                </a:solidFill>
              </a:defRPr>
            </a:lvl8pPr>
            <a:lvl9pPr lvl="8" rtl="0">
              <a:spcBef>
                <a:spcPts val="0"/>
              </a:spcBef>
              <a:spcAft>
                <a:spcPts val="0"/>
              </a:spcAft>
              <a:buClr>
                <a:schemeClr val="lt2"/>
              </a:buClr>
              <a:buSzPts val="1100"/>
              <a:buNone/>
              <a:defRPr sz="1100">
                <a:solidFill>
                  <a:schemeClr val="lt2"/>
                </a:solidFill>
              </a:defRPr>
            </a:lvl9pPr>
          </a:lstStyle>
          <a:p/>
        </p:txBody>
      </p:sp>
      <p:sp>
        <p:nvSpPr>
          <p:cNvPr id="6315" name="Google Shape;6315;p371"/>
          <p:cNvSpPr/>
          <p:nvPr>
            <p:ph idx="7" type="pic"/>
          </p:nvPr>
        </p:nvSpPr>
        <p:spPr>
          <a:xfrm>
            <a:off x="3507088" y="1172950"/>
            <a:ext cx="896700" cy="896700"/>
          </a:xfrm>
          <a:prstGeom prst="roundRect">
            <a:avLst>
              <a:gd fmla="val 16667" name="adj"/>
            </a:avLst>
          </a:prstGeom>
          <a:noFill/>
          <a:ln>
            <a:noFill/>
          </a:ln>
        </p:spPr>
      </p:sp>
      <p:sp>
        <p:nvSpPr>
          <p:cNvPr id="6316" name="Google Shape;6316;p371"/>
          <p:cNvSpPr txBox="1"/>
          <p:nvPr>
            <p:ph idx="8" type="title"/>
          </p:nvPr>
        </p:nvSpPr>
        <p:spPr>
          <a:xfrm>
            <a:off x="6371863" y="2208075"/>
            <a:ext cx="2140200" cy="4746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317" name="Google Shape;6317;p371"/>
          <p:cNvSpPr txBox="1"/>
          <p:nvPr>
            <p:ph idx="9" type="title"/>
          </p:nvPr>
        </p:nvSpPr>
        <p:spPr>
          <a:xfrm>
            <a:off x="6366688" y="2824725"/>
            <a:ext cx="2140200" cy="6858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100"/>
              <a:buNone/>
              <a:defRPr sz="1100">
                <a:solidFill>
                  <a:schemeClr val="lt2"/>
                </a:solidFill>
              </a:defRPr>
            </a:lvl1pPr>
            <a:lvl2pPr lvl="1" rtl="0">
              <a:spcBef>
                <a:spcPts val="0"/>
              </a:spcBef>
              <a:spcAft>
                <a:spcPts val="0"/>
              </a:spcAft>
              <a:buClr>
                <a:schemeClr val="lt2"/>
              </a:buClr>
              <a:buSzPts val="1100"/>
              <a:buNone/>
              <a:defRPr sz="1100">
                <a:solidFill>
                  <a:schemeClr val="lt2"/>
                </a:solidFill>
              </a:defRPr>
            </a:lvl2pPr>
            <a:lvl3pPr lvl="2" rtl="0">
              <a:spcBef>
                <a:spcPts val="0"/>
              </a:spcBef>
              <a:spcAft>
                <a:spcPts val="0"/>
              </a:spcAft>
              <a:buClr>
                <a:schemeClr val="lt2"/>
              </a:buClr>
              <a:buSzPts val="1100"/>
              <a:buNone/>
              <a:defRPr sz="1100">
                <a:solidFill>
                  <a:schemeClr val="lt2"/>
                </a:solidFill>
              </a:defRPr>
            </a:lvl3pPr>
            <a:lvl4pPr lvl="3" rtl="0">
              <a:spcBef>
                <a:spcPts val="0"/>
              </a:spcBef>
              <a:spcAft>
                <a:spcPts val="0"/>
              </a:spcAft>
              <a:buClr>
                <a:schemeClr val="lt2"/>
              </a:buClr>
              <a:buSzPts val="1100"/>
              <a:buNone/>
              <a:defRPr sz="1100">
                <a:solidFill>
                  <a:schemeClr val="lt2"/>
                </a:solidFill>
              </a:defRPr>
            </a:lvl4pPr>
            <a:lvl5pPr lvl="4" rtl="0">
              <a:spcBef>
                <a:spcPts val="0"/>
              </a:spcBef>
              <a:spcAft>
                <a:spcPts val="0"/>
              </a:spcAft>
              <a:buClr>
                <a:schemeClr val="lt2"/>
              </a:buClr>
              <a:buSzPts val="1100"/>
              <a:buNone/>
              <a:defRPr sz="1100">
                <a:solidFill>
                  <a:schemeClr val="lt2"/>
                </a:solidFill>
              </a:defRPr>
            </a:lvl5pPr>
            <a:lvl6pPr lvl="5" rtl="0">
              <a:spcBef>
                <a:spcPts val="0"/>
              </a:spcBef>
              <a:spcAft>
                <a:spcPts val="0"/>
              </a:spcAft>
              <a:buClr>
                <a:schemeClr val="lt2"/>
              </a:buClr>
              <a:buSzPts val="1100"/>
              <a:buNone/>
              <a:defRPr sz="1100">
                <a:solidFill>
                  <a:schemeClr val="lt2"/>
                </a:solidFill>
              </a:defRPr>
            </a:lvl6pPr>
            <a:lvl7pPr lvl="6" rtl="0">
              <a:spcBef>
                <a:spcPts val="0"/>
              </a:spcBef>
              <a:spcAft>
                <a:spcPts val="0"/>
              </a:spcAft>
              <a:buClr>
                <a:schemeClr val="lt2"/>
              </a:buClr>
              <a:buSzPts val="1100"/>
              <a:buNone/>
              <a:defRPr sz="1100">
                <a:solidFill>
                  <a:schemeClr val="lt2"/>
                </a:solidFill>
              </a:defRPr>
            </a:lvl7pPr>
            <a:lvl8pPr lvl="7" rtl="0">
              <a:spcBef>
                <a:spcPts val="0"/>
              </a:spcBef>
              <a:spcAft>
                <a:spcPts val="0"/>
              </a:spcAft>
              <a:buClr>
                <a:schemeClr val="lt2"/>
              </a:buClr>
              <a:buSzPts val="1100"/>
              <a:buNone/>
              <a:defRPr sz="1100">
                <a:solidFill>
                  <a:schemeClr val="lt2"/>
                </a:solidFill>
              </a:defRPr>
            </a:lvl8pPr>
            <a:lvl9pPr lvl="8" rtl="0">
              <a:spcBef>
                <a:spcPts val="0"/>
              </a:spcBef>
              <a:spcAft>
                <a:spcPts val="0"/>
              </a:spcAft>
              <a:buClr>
                <a:schemeClr val="lt2"/>
              </a:buClr>
              <a:buSzPts val="1100"/>
              <a:buNone/>
              <a:defRPr sz="1100">
                <a:solidFill>
                  <a:schemeClr val="lt2"/>
                </a:solidFill>
              </a:defRPr>
            </a:lvl9pPr>
          </a:lstStyle>
          <a:p/>
        </p:txBody>
      </p:sp>
      <p:sp>
        <p:nvSpPr>
          <p:cNvPr id="6318" name="Google Shape;6318;p371"/>
          <p:cNvSpPr/>
          <p:nvPr>
            <p:ph idx="13" type="pic"/>
          </p:nvPr>
        </p:nvSpPr>
        <p:spPr>
          <a:xfrm>
            <a:off x="6371863" y="1172950"/>
            <a:ext cx="896700" cy="896700"/>
          </a:xfrm>
          <a:prstGeom prst="roundRect">
            <a:avLst>
              <a:gd fmla="val 16667" name="adj"/>
            </a:avLst>
          </a:prstGeom>
          <a:noFill/>
          <a:ln>
            <a:noFill/>
          </a:ln>
        </p:spPr>
      </p:sp>
    </p:spTree>
  </p:cSld>
  <p:clrMapOvr>
    <a:masterClrMapping/>
  </p:clrMapOvr>
</p:sldLayout>
</file>

<file path=ppt/slideLayouts/slideLayout3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3-Pictures-Dark">
  <p:cSld name="TITLE_AND_BODY_1_1_1">
    <p:bg>
      <p:bgPr>
        <a:solidFill>
          <a:srgbClr val="040D22"/>
        </a:solidFill>
      </p:bgPr>
    </p:bg>
    <p:spTree>
      <p:nvGrpSpPr>
        <p:cNvPr id="6319" name="Shape 6319"/>
        <p:cNvGrpSpPr/>
        <p:nvPr/>
      </p:nvGrpSpPr>
      <p:grpSpPr>
        <a:xfrm>
          <a:off x="0" y="0"/>
          <a:ext cx="0" cy="0"/>
          <a:chOff x="0" y="0"/>
          <a:chExt cx="0" cy="0"/>
        </a:xfrm>
      </p:grpSpPr>
      <p:pic>
        <p:nvPicPr>
          <p:cNvPr id="6320" name="Google Shape;6320;p372"/>
          <p:cNvPicPr preferRelativeResize="0"/>
          <p:nvPr/>
        </p:nvPicPr>
        <p:blipFill>
          <a:blip r:embed="rId2">
            <a:alphaModFix/>
          </a:blip>
          <a:stretch>
            <a:fillRect/>
          </a:stretch>
        </p:blipFill>
        <p:spPr>
          <a:xfrm>
            <a:off x="-2575" y="0"/>
            <a:ext cx="9144000" cy="5143500"/>
          </a:xfrm>
          <a:prstGeom prst="rect">
            <a:avLst/>
          </a:prstGeom>
          <a:noFill/>
          <a:ln>
            <a:noFill/>
          </a:ln>
        </p:spPr>
      </p:pic>
      <p:pic>
        <p:nvPicPr>
          <p:cNvPr id="6321" name="Google Shape;6321;p372"/>
          <p:cNvPicPr preferRelativeResize="0"/>
          <p:nvPr/>
        </p:nvPicPr>
        <p:blipFill>
          <a:blip r:embed="rId2">
            <a:alphaModFix/>
          </a:blip>
          <a:stretch>
            <a:fillRect/>
          </a:stretch>
        </p:blipFill>
        <p:spPr>
          <a:xfrm>
            <a:off x="0" y="0"/>
            <a:ext cx="9144000" cy="5143500"/>
          </a:xfrm>
          <a:prstGeom prst="rect">
            <a:avLst/>
          </a:prstGeom>
          <a:noFill/>
          <a:ln>
            <a:noFill/>
          </a:ln>
        </p:spPr>
      </p:pic>
      <p:sp>
        <p:nvSpPr>
          <p:cNvPr id="6322" name="Google Shape;6322;p372"/>
          <p:cNvSpPr/>
          <p:nvPr/>
        </p:nvSpPr>
        <p:spPr>
          <a:xfrm>
            <a:off x="339775"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323" name="Google Shape;6323;p372"/>
          <p:cNvSpPr/>
          <p:nvPr>
            <p:ph idx="2" type="pic"/>
          </p:nvPr>
        </p:nvSpPr>
        <p:spPr>
          <a:xfrm>
            <a:off x="346375" y="978650"/>
            <a:ext cx="2713500" cy="1917000"/>
          </a:xfrm>
          <a:prstGeom prst="round2SameRect">
            <a:avLst>
              <a:gd fmla="val 5920" name="adj1"/>
              <a:gd fmla="val 0" name="adj2"/>
            </a:avLst>
          </a:prstGeom>
          <a:noFill/>
          <a:ln>
            <a:noFill/>
          </a:ln>
        </p:spPr>
      </p:sp>
      <p:sp>
        <p:nvSpPr>
          <p:cNvPr id="6324" name="Google Shape;6324;p372"/>
          <p:cNvSpPr/>
          <p:nvPr/>
        </p:nvSpPr>
        <p:spPr>
          <a:xfrm>
            <a:off x="3207150"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325" name="Google Shape;6325;p372"/>
          <p:cNvSpPr/>
          <p:nvPr>
            <p:ph idx="3" type="pic"/>
          </p:nvPr>
        </p:nvSpPr>
        <p:spPr>
          <a:xfrm>
            <a:off x="3214323" y="978650"/>
            <a:ext cx="2713500" cy="1917000"/>
          </a:xfrm>
          <a:prstGeom prst="round2SameRect">
            <a:avLst>
              <a:gd fmla="val 5920" name="adj1"/>
              <a:gd fmla="val 0" name="adj2"/>
            </a:avLst>
          </a:prstGeom>
          <a:noFill/>
          <a:ln>
            <a:noFill/>
          </a:ln>
        </p:spPr>
      </p:sp>
      <p:sp>
        <p:nvSpPr>
          <p:cNvPr id="6326" name="Google Shape;6326;p372"/>
          <p:cNvSpPr/>
          <p:nvPr/>
        </p:nvSpPr>
        <p:spPr>
          <a:xfrm>
            <a:off x="6079725"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327" name="Google Shape;6327;p372"/>
          <p:cNvSpPr/>
          <p:nvPr>
            <p:ph idx="4" type="pic"/>
          </p:nvPr>
        </p:nvSpPr>
        <p:spPr>
          <a:xfrm>
            <a:off x="6091473" y="978650"/>
            <a:ext cx="2713500" cy="1917000"/>
          </a:xfrm>
          <a:prstGeom prst="round2SameRect">
            <a:avLst>
              <a:gd fmla="val 5920" name="adj1"/>
              <a:gd fmla="val 0" name="adj2"/>
            </a:avLst>
          </a:prstGeom>
          <a:noFill/>
          <a:ln>
            <a:noFill/>
          </a:ln>
        </p:spPr>
      </p:sp>
      <p:sp>
        <p:nvSpPr>
          <p:cNvPr id="6328" name="Google Shape;6328;p372"/>
          <p:cNvSpPr txBox="1"/>
          <p:nvPr>
            <p:ph type="title"/>
          </p:nvPr>
        </p:nvSpPr>
        <p:spPr>
          <a:xfrm>
            <a:off x="358200" y="2744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lt1"/>
              </a:buClr>
              <a:buSzPts val="3600"/>
              <a:buNone/>
              <a:defRPr b="1" sz="3600">
                <a:solidFill>
                  <a:schemeClr val="lt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329" name="Google Shape;6329;p372"/>
          <p:cNvSpPr/>
          <p:nvPr/>
        </p:nvSpPr>
        <p:spPr>
          <a:xfrm flipH="1" rot="-5400000">
            <a:off x="-2937" y="1506695"/>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372"/>
          <p:cNvSpPr/>
          <p:nvPr/>
        </p:nvSpPr>
        <p:spPr>
          <a:xfrm flipH="1" rot="-5400000">
            <a:off x="2867027" y="15066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1" name="Google Shape;6331;p372"/>
          <p:cNvSpPr/>
          <p:nvPr/>
        </p:nvSpPr>
        <p:spPr>
          <a:xfrm flipH="1" rot="-5400000">
            <a:off x="5740763" y="1506695"/>
            <a:ext cx="685800" cy="18300"/>
          </a:xfrm>
          <a:prstGeom prst="roundRect">
            <a:avLst>
              <a:gd fmla="val 50000" name="adj"/>
            </a:avLst>
          </a:prstGeom>
          <a:gradFill>
            <a:gsLst>
              <a:gs pos="0">
                <a:srgbClr val="FF7B72"/>
              </a:gs>
              <a:gs pos="100000">
                <a:srgbClr val="E1CD4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2" name="Google Shape;6332;p372"/>
          <p:cNvSpPr txBox="1"/>
          <p:nvPr>
            <p:ph idx="5" type="title"/>
          </p:nvPr>
        </p:nvSpPr>
        <p:spPr>
          <a:xfrm>
            <a:off x="637100" y="31331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333" name="Google Shape;6333;p372"/>
          <p:cNvSpPr txBox="1"/>
          <p:nvPr>
            <p:ph idx="6" type="title"/>
          </p:nvPr>
        </p:nvSpPr>
        <p:spPr>
          <a:xfrm>
            <a:off x="631925" y="3749824"/>
            <a:ext cx="2140200" cy="4329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100"/>
              <a:buNone/>
              <a:defRPr sz="1100">
                <a:solidFill>
                  <a:schemeClr val="lt2"/>
                </a:solidFill>
              </a:defRPr>
            </a:lvl1pPr>
            <a:lvl2pPr lvl="1" rtl="0">
              <a:spcBef>
                <a:spcPts val="0"/>
              </a:spcBef>
              <a:spcAft>
                <a:spcPts val="0"/>
              </a:spcAft>
              <a:buClr>
                <a:schemeClr val="lt2"/>
              </a:buClr>
              <a:buSzPts val="1100"/>
              <a:buNone/>
              <a:defRPr sz="1100">
                <a:solidFill>
                  <a:schemeClr val="lt2"/>
                </a:solidFill>
              </a:defRPr>
            </a:lvl2pPr>
            <a:lvl3pPr lvl="2" rtl="0">
              <a:spcBef>
                <a:spcPts val="0"/>
              </a:spcBef>
              <a:spcAft>
                <a:spcPts val="0"/>
              </a:spcAft>
              <a:buClr>
                <a:schemeClr val="lt2"/>
              </a:buClr>
              <a:buSzPts val="1100"/>
              <a:buNone/>
              <a:defRPr sz="1100">
                <a:solidFill>
                  <a:schemeClr val="lt2"/>
                </a:solidFill>
              </a:defRPr>
            </a:lvl3pPr>
            <a:lvl4pPr lvl="3" rtl="0">
              <a:spcBef>
                <a:spcPts val="0"/>
              </a:spcBef>
              <a:spcAft>
                <a:spcPts val="0"/>
              </a:spcAft>
              <a:buClr>
                <a:schemeClr val="lt2"/>
              </a:buClr>
              <a:buSzPts val="1100"/>
              <a:buNone/>
              <a:defRPr sz="1100">
                <a:solidFill>
                  <a:schemeClr val="lt2"/>
                </a:solidFill>
              </a:defRPr>
            </a:lvl4pPr>
            <a:lvl5pPr lvl="4" rtl="0">
              <a:spcBef>
                <a:spcPts val="0"/>
              </a:spcBef>
              <a:spcAft>
                <a:spcPts val="0"/>
              </a:spcAft>
              <a:buClr>
                <a:schemeClr val="lt2"/>
              </a:buClr>
              <a:buSzPts val="1100"/>
              <a:buNone/>
              <a:defRPr sz="1100">
                <a:solidFill>
                  <a:schemeClr val="lt2"/>
                </a:solidFill>
              </a:defRPr>
            </a:lvl5pPr>
            <a:lvl6pPr lvl="5" rtl="0">
              <a:spcBef>
                <a:spcPts val="0"/>
              </a:spcBef>
              <a:spcAft>
                <a:spcPts val="0"/>
              </a:spcAft>
              <a:buClr>
                <a:schemeClr val="lt2"/>
              </a:buClr>
              <a:buSzPts val="1100"/>
              <a:buNone/>
              <a:defRPr sz="1100">
                <a:solidFill>
                  <a:schemeClr val="lt2"/>
                </a:solidFill>
              </a:defRPr>
            </a:lvl6pPr>
            <a:lvl7pPr lvl="6" rtl="0">
              <a:spcBef>
                <a:spcPts val="0"/>
              </a:spcBef>
              <a:spcAft>
                <a:spcPts val="0"/>
              </a:spcAft>
              <a:buClr>
                <a:schemeClr val="lt2"/>
              </a:buClr>
              <a:buSzPts val="1100"/>
              <a:buNone/>
              <a:defRPr sz="1100">
                <a:solidFill>
                  <a:schemeClr val="lt2"/>
                </a:solidFill>
              </a:defRPr>
            </a:lvl7pPr>
            <a:lvl8pPr lvl="7" rtl="0">
              <a:spcBef>
                <a:spcPts val="0"/>
              </a:spcBef>
              <a:spcAft>
                <a:spcPts val="0"/>
              </a:spcAft>
              <a:buClr>
                <a:schemeClr val="lt2"/>
              </a:buClr>
              <a:buSzPts val="1100"/>
              <a:buNone/>
              <a:defRPr sz="1100">
                <a:solidFill>
                  <a:schemeClr val="lt2"/>
                </a:solidFill>
              </a:defRPr>
            </a:lvl8pPr>
            <a:lvl9pPr lvl="8" rtl="0">
              <a:spcBef>
                <a:spcPts val="0"/>
              </a:spcBef>
              <a:spcAft>
                <a:spcPts val="0"/>
              </a:spcAft>
              <a:buClr>
                <a:schemeClr val="lt2"/>
              </a:buClr>
              <a:buSzPts val="1100"/>
              <a:buNone/>
              <a:defRPr sz="1100">
                <a:solidFill>
                  <a:schemeClr val="lt2"/>
                </a:solidFill>
              </a:defRPr>
            </a:lvl9pPr>
          </a:lstStyle>
          <a:p/>
        </p:txBody>
      </p:sp>
      <p:sp>
        <p:nvSpPr>
          <p:cNvPr id="6334" name="Google Shape;6334;p372"/>
          <p:cNvSpPr txBox="1"/>
          <p:nvPr>
            <p:ph idx="7" type="title"/>
          </p:nvPr>
        </p:nvSpPr>
        <p:spPr>
          <a:xfrm>
            <a:off x="3505048" y="31331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335" name="Google Shape;6335;p372"/>
          <p:cNvSpPr txBox="1"/>
          <p:nvPr>
            <p:ph idx="8" type="title"/>
          </p:nvPr>
        </p:nvSpPr>
        <p:spPr>
          <a:xfrm>
            <a:off x="3499873" y="3749824"/>
            <a:ext cx="2140200" cy="4329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100"/>
              <a:buNone/>
              <a:defRPr sz="1100">
                <a:solidFill>
                  <a:schemeClr val="lt2"/>
                </a:solidFill>
              </a:defRPr>
            </a:lvl1pPr>
            <a:lvl2pPr lvl="1" rtl="0">
              <a:spcBef>
                <a:spcPts val="0"/>
              </a:spcBef>
              <a:spcAft>
                <a:spcPts val="0"/>
              </a:spcAft>
              <a:buClr>
                <a:schemeClr val="lt2"/>
              </a:buClr>
              <a:buSzPts val="1100"/>
              <a:buNone/>
              <a:defRPr sz="1100">
                <a:solidFill>
                  <a:schemeClr val="lt2"/>
                </a:solidFill>
              </a:defRPr>
            </a:lvl2pPr>
            <a:lvl3pPr lvl="2" rtl="0">
              <a:spcBef>
                <a:spcPts val="0"/>
              </a:spcBef>
              <a:spcAft>
                <a:spcPts val="0"/>
              </a:spcAft>
              <a:buClr>
                <a:schemeClr val="lt2"/>
              </a:buClr>
              <a:buSzPts val="1100"/>
              <a:buNone/>
              <a:defRPr sz="1100">
                <a:solidFill>
                  <a:schemeClr val="lt2"/>
                </a:solidFill>
              </a:defRPr>
            </a:lvl3pPr>
            <a:lvl4pPr lvl="3" rtl="0">
              <a:spcBef>
                <a:spcPts val="0"/>
              </a:spcBef>
              <a:spcAft>
                <a:spcPts val="0"/>
              </a:spcAft>
              <a:buClr>
                <a:schemeClr val="lt2"/>
              </a:buClr>
              <a:buSzPts val="1100"/>
              <a:buNone/>
              <a:defRPr sz="1100">
                <a:solidFill>
                  <a:schemeClr val="lt2"/>
                </a:solidFill>
              </a:defRPr>
            </a:lvl4pPr>
            <a:lvl5pPr lvl="4" rtl="0">
              <a:spcBef>
                <a:spcPts val="0"/>
              </a:spcBef>
              <a:spcAft>
                <a:spcPts val="0"/>
              </a:spcAft>
              <a:buClr>
                <a:schemeClr val="lt2"/>
              </a:buClr>
              <a:buSzPts val="1100"/>
              <a:buNone/>
              <a:defRPr sz="1100">
                <a:solidFill>
                  <a:schemeClr val="lt2"/>
                </a:solidFill>
              </a:defRPr>
            </a:lvl5pPr>
            <a:lvl6pPr lvl="5" rtl="0">
              <a:spcBef>
                <a:spcPts val="0"/>
              </a:spcBef>
              <a:spcAft>
                <a:spcPts val="0"/>
              </a:spcAft>
              <a:buClr>
                <a:schemeClr val="lt2"/>
              </a:buClr>
              <a:buSzPts val="1100"/>
              <a:buNone/>
              <a:defRPr sz="1100">
                <a:solidFill>
                  <a:schemeClr val="lt2"/>
                </a:solidFill>
              </a:defRPr>
            </a:lvl6pPr>
            <a:lvl7pPr lvl="6" rtl="0">
              <a:spcBef>
                <a:spcPts val="0"/>
              </a:spcBef>
              <a:spcAft>
                <a:spcPts val="0"/>
              </a:spcAft>
              <a:buClr>
                <a:schemeClr val="lt2"/>
              </a:buClr>
              <a:buSzPts val="1100"/>
              <a:buNone/>
              <a:defRPr sz="1100">
                <a:solidFill>
                  <a:schemeClr val="lt2"/>
                </a:solidFill>
              </a:defRPr>
            </a:lvl7pPr>
            <a:lvl8pPr lvl="7" rtl="0">
              <a:spcBef>
                <a:spcPts val="0"/>
              </a:spcBef>
              <a:spcAft>
                <a:spcPts val="0"/>
              </a:spcAft>
              <a:buClr>
                <a:schemeClr val="lt2"/>
              </a:buClr>
              <a:buSzPts val="1100"/>
              <a:buNone/>
              <a:defRPr sz="1100">
                <a:solidFill>
                  <a:schemeClr val="lt2"/>
                </a:solidFill>
              </a:defRPr>
            </a:lvl8pPr>
            <a:lvl9pPr lvl="8" rtl="0">
              <a:spcBef>
                <a:spcPts val="0"/>
              </a:spcBef>
              <a:spcAft>
                <a:spcPts val="0"/>
              </a:spcAft>
              <a:buClr>
                <a:schemeClr val="lt2"/>
              </a:buClr>
              <a:buSzPts val="1100"/>
              <a:buNone/>
              <a:defRPr sz="1100">
                <a:solidFill>
                  <a:schemeClr val="lt2"/>
                </a:solidFill>
              </a:defRPr>
            </a:lvl9pPr>
          </a:lstStyle>
          <a:p/>
        </p:txBody>
      </p:sp>
      <p:sp>
        <p:nvSpPr>
          <p:cNvPr id="6336" name="Google Shape;6336;p372"/>
          <p:cNvSpPr txBox="1"/>
          <p:nvPr>
            <p:ph idx="9" type="title"/>
          </p:nvPr>
        </p:nvSpPr>
        <p:spPr>
          <a:xfrm>
            <a:off x="6382198" y="31331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337" name="Google Shape;6337;p372"/>
          <p:cNvSpPr txBox="1"/>
          <p:nvPr>
            <p:ph idx="13" type="title"/>
          </p:nvPr>
        </p:nvSpPr>
        <p:spPr>
          <a:xfrm>
            <a:off x="6377023" y="3749824"/>
            <a:ext cx="2140200" cy="4329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100"/>
              <a:buNone/>
              <a:defRPr sz="1100">
                <a:solidFill>
                  <a:schemeClr val="lt2"/>
                </a:solidFill>
              </a:defRPr>
            </a:lvl1pPr>
            <a:lvl2pPr lvl="1" rtl="0">
              <a:spcBef>
                <a:spcPts val="0"/>
              </a:spcBef>
              <a:spcAft>
                <a:spcPts val="0"/>
              </a:spcAft>
              <a:buClr>
                <a:schemeClr val="lt2"/>
              </a:buClr>
              <a:buSzPts val="1100"/>
              <a:buNone/>
              <a:defRPr sz="1100">
                <a:solidFill>
                  <a:schemeClr val="lt2"/>
                </a:solidFill>
              </a:defRPr>
            </a:lvl2pPr>
            <a:lvl3pPr lvl="2" rtl="0">
              <a:spcBef>
                <a:spcPts val="0"/>
              </a:spcBef>
              <a:spcAft>
                <a:spcPts val="0"/>
              </a:spcAft>
              <a:buClr>
                <a:schemeClr val="lt2"/>
              </a:buClr>
              <a:buSzPts val="1100"/>
              <a:buNone/>
              <a:defRPr sz="1100">
                <a:solidFill>
                  <a:schemeClr val="lt2"/>
                </a:solidFill>
              </a:defRPr>
            </a:lvl3pPr>
            <a:lvl4pPr lvl="3" rtl="0">
              <a:spcBef>
                <a:spcPts val="0"/>
              </a:spcBef>
              <a:spcAft>
                <a:spcPts val="0"/>
              </a:spcAft>
              <a:buClr>
                <a:schemeClr val="lt2"/>
              </a:buClr>
              <a:buSzPts val="1100"/>
              <a:buNone/>
              <a:defRPr sz="1100">
                <a:solidFill>
                  <a:schemeClr val="lt2"/>
                </a:solidFill>
              </a:defRPr>
            </a:lvl4pPr>
            <a:lvl5pPr lvl="4" rtl="0">
              <a:spcBef>
                <a:spcPts val="0"/>
              </a:spcBef>
              <a:spcAft>
                <a:spcPts val="0"/>
              </a:spcAft>
              <a:buClr>
                <a:schemeClr val="lt2"/>
              </a:buClr>
              <a:buSzPts val="1100"/>
              <a:buNone/>
              <a:defRPr sz="1100">
                <a:solidFill>
                  <a:schemeClr val="lt2"/>
                </a:solidFill>
              </a:defRPr>
            </a:lvl5pPr>
            <a:lvl6pPr lvl="5" rtl="0">
              <a:spcBef>
                <a:spcPts val="0"/>
              </a:spcBef>
              <a:spcAft>
                <a:spcPts val="0"/>
              </a:spcAft>
              <a:buClr>
                <a:schemeClr val="lt2"/>
              </a:buClr>
              <a:buSzPts val="1100"/>
              <a:buNone/>
              <a:defRPr sz="1100">
                <a:solidFill>
                  <a:schemeClr val="lt2"/>
                </a:solidFill>
              </a:defRPr>
            </a:lvl6pPr>
            <a:lvl7pPr lvl="6" rtl="0">
              <a:spcBef>
                <a:spcPts val="0"/>
              </a:spcBef>
              <a:spcAft>
                <a:spcPts val="0"/>
              </a:spcAft>
              <a:buClr>
                <a:schemeClr val="lt2"/>
              </a:buClr>
              <a:buSzPts val="1100"/>
              <a:buNone/>
              <a:defRPr sz="1100">
                <a:solidFill>
                  <a:schemeClr val="lt2"/>
                </a:solidFill>
              </a:defRPr>
            </a:lvl7pPr>
            <a:lvl8pPr lvl="7" rtl="0">
              <a:spcBef>
                <a:spcPts val="0"/>
              </a:spcBef>
              <a:spcAft>
                <a:spcPts val="0"/>
              </a:spcAft>
              <a:buClr>
                <a:schemeClr val="lt2"/>
              </a:buClr>
              <a:buSzPts val="1100"/>
              <a:buNone/>
              <a:defRPr sz="1100">
                <a:solidFill>
                  <a:schemeClr val="lt2"/>
                </a:solidFill>
              </a:defRPr>
            </a:lvl8pPr>
            <a:lvl9pPr lvl="8" rtl="0">
              <a:spcBef>
                <a:spcPts val="0"/>
              </a:spcBef>
              <a:spcAft>
                <a:spcPts val="0"/>
              </a:spcAft>
              <a:buClr>
                <a:schemeClr val="lt2"/>
              </a:buClr>
              <a:buSzPts val="1100"/>
              <a:buNone/>
              <a:defRPr sz="1100">
                <a:solidFill>
                  <a:schemeClr val="lt2"/>
                </a:solidFill>
              </a:defRPr>
            </a:lvl9pPr>
          </a:lstStyle>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3-Pictures-Steps-Dark">
  <p:cSld name="TITLE_AND_BODY_1_1_1_1">
    <p:bg>
      <p:bgPr>
        <a:solidFill>
          <a:srgbClr val="040D22"/>
        </a:solidFill>
      </p:bgPr>
    </p:bg>
    <p:spTree>
      <p:nvGrpSpPr>
        <p:cNvPr id="6338" name="Shape 6338"/>
        <p:cNvGrpSpPr/>
        <p:nvPr/>
      </p:nvGrpSpPr>
      <p:grpSpPr>
        <a:xfrm>
          <a:off x="0" y="0"/>
          <a:ext cx="0" cy="0"/>
          <a:chOff x="0" y="0"/>
          <a:chExt cx="0" cy="0"/>
        </a:xfrm>
      </p:grpSpPr>
      <p:pic>
        <p:nvPicPr>
          <p:cNvPr id="6339" name="Google Shape;6339;p373"/>
          <p:cNvPicPr preferRelativeResize="0"/>
          <p:nvPr/>
        </p:nvPicPr>
        <p:blipFill>
          <a:blip r:embed="rId2">
            <a:alphaModFix/>
          </a:blip>
          <a:stretch>
            <a:fillRect/>
          </a:stretch>
        </p:blipFill>
        <p:spPr>
          <a:xfrm>
            <a:off x="-2575" y="0"/>
            <a:ext cx="9144000" cy="5143500"/>
          </a:xfrm>
          <a:prstGeom prst="rect">
            <a:avLst/>
          </a:prstGeom>
          <a:noFill/>
          <a:ln>
            <a:noFill/>
          </a:ln>
        </p:spPr>
      </p:pic>
      <p:pic>
        <p:nvPicPr>
          <p:cNvPr id="6340" name="Google Shape;6340;p373"/>
          <p:cNvPicPr preferRelativeResize="0"/>
          <p:nvPr/>
        </p:nvPicPr>
        <p:blipFill>
          <a:blip r:embed="rId2">
            <a:alphaModFix/>
          </a:blip>
          <a:stretch>
            <a:fillRect/>
          </a:stretch>
        </p:blipFill>
        <p:spPr>
          <a:xfrm>
            <a:off x="0" y="0"/>
            <a:ext cx="9144000" cy="5143500"/>
          </a:xfrm>
          <a:prstGeom prst="rect">
            <a:avLst/>
          </a:prstGeom>
          <a:noFill/>
          <a:ln>
            <a:noFill/>
          </a:ln>
        </p:spPr>
      </p:pic>
      <p:sp>
        <p:nvSpPr>
          <p:cNvPr id="6341" name="Google Shape;6341;p373"/>
          <p:cNvSpPr/>
          <p:nvPr/>
        </p:nvSpPr>
        <p:spPr>
          <a:xfrm>
            <a:off x="339775"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342" name="Google Shape;6342;p373"/>
          <p:cNvSpPr/>
          <p:nvPr>
            <p:ph idx="2" type="pic"/>
          </p:nvPr>
        </p:nvSpPr>
        <p:spPr>
          <a:xfrm>
            <a:off x="346375" y="978650"/>
            <a:ext cx="2713500" cy="1917000"/>
          </a:xfrm>
          <a:prstGeom prst="round2SameRect">
            <a:avLst>
              <a:gd fmla="val 5920" name="adj1"/>
              <a:gd fmla="val 0" name="adj2"/>
            </a:avLst>
          </a:prstGeom>
          <a:noFill/>
          <a:ln>
            <a:noFill/>
          </a:ln>
        </p:spPr>
      </p:sp>
      <p:sp>
        <p:nvSpPr>
          <p:cNvPr id="6343" name="Google Shape;6343;p373"/>
          <p:cNvSpPr/>
          <p:nvPr/>
        </p:nvSpPr>
        <p:spPr>
          <a:xfrm>
            <a:off x="3207150"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344" name="Google Shape;6344;p373"/>
          <p:cNvSpPr/>
          <p:nvPr>
            <p:ph idx="3" type="pic"/>
          </p:nvPr>
        </p:nvSpPr>
        <p:spPr>
          <a:xfrm>
            <a:off x="3214323" y="978650"/>
            <a:ext cx="2713500" cy="1917000"/>
          </a:xfrm>
          <a:prstGeom prst="round2SameRect">
            <a:avLst>
              <a:gd fmla="val 5920" name="adj1"/>
              <a:gd fmla="val 0" name="adj2"/>
            </a:avLst>
          </a:prstGeom>
          <a:noFill/>
          <a:ln>
            <a:noFill/>
          </a:ln>
        </p:spPr>
      </p:sp>
      <p:sp>
        <p:nvSpPr>
          <p:cNvPr id="6345" name="Google Shape;6345;p373"/>
          <p:cNvSpPr/>
          <p:nvPr/>
        </p:nvSpPr>
        <p:spPr>
          <a:xfrm>
            <a:off x="6079725" y="970325"/>
            <a:ext cx="2729700" cy="3500400"/>
          </a:xfrm>
          <a:prstGeom prst="roundRect">
            <a:avLst>
              <a:gd fmla="val 4602" name="adj"/>
            </a:avLst>
          </a:prstGeom>
          <a:solidFill>
            <a:srgbClr val="050D22"/>
          </a:solidFill>
          <a:ln cap="flat" cmpd="sng" w="9525">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6346" name="Google Shape;6346;p373"/>
          <p:cNvSpPr/>
          <p:nvPr>
            <p:ph idx="4" type="pic"/>
          </p:nvPr>
        </p:nvSpPr>
        <p:spPr>
          <a:xfrm>
            <a:off x="6091473" y="978650"/>
            <a:ext cx="2713500" cy="1917000"/>
          </a:xfrm>
          <a:prstGeom prst="round2SameRect">
            <a:avLst>
              <a:gd fmla="val 5920" name="adj1"/>
              <a:gd fmla="val 0" name="adj2"/>
            </a:avLst>
          </a:prstGeom>
          <a:noFill/>
          <a:ln>
            <a:noFill/>
          </a:ln>
        </p:spPr>
      </p:sp>
      <p:sp>
        <p:nvSpPr>
          <p:cNvPr id="6347" name="Google Shape;6347;p373"/>
          <p:cNvSpPr txBox="1"/>
          <p:nvPr>
            <p:ph type="title"/>
          </p:nvPr>
        </p:nvSpPr>
        <p:spPr>
          <a:xfrm>
            <a:off x="358200" y="274400"/>
            <a:ext cx="8427600" cy="3936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lt1"/>
              </a:buClr>
              <a:buSzPts val="3600"/>
              <a:buNone/>
              <a:defRPr b="1" sz="3600">
                <a:solidFill>
                  <a:schemeClr val="lt1"/>
                </a:solidFill>
              </a:defRPr>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6348" name="Google Shape;6348;p373"/>
          <p:cNvSpPr/>
          <p:nvPr/>
        </p:nvSpPr>
        <p:spPr>
          <a:xfrm flipH="1" rot="-5400000">
            <a:off x="-2937" y="1506695"/>
            <a:ext cx="685800" cy="18300"/>
          </a:xfrm>
          <a:prstGeom prst="roundRect">
            <a:avLst>
              <a:gd fmla="val 50000" name="adj"/>
            </a:avLst>
          </a:prstGeom>
          <a:gradFill>
            <a:gsLst>
              <a:gs pos="0">
                <a:srgbClr val="93F5EC"/>
              </a:gs>
              <a:gs pos="100000">
                <a:srgbClr val="A77B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9" name="Google Shape;6349;p373"/>
          <p:cNvSpPr/>
          <p:nvPr/>
        </p:nvSpPr>
        <p:spPr>
          <a:xfrm flipH="1" rot="-5400000">
            <a:off x="2867027" y="1506695"/>
            <a:ext cx="685800" cy="18300"/>
          </a:xfrm>
          <a:prstGeom prst="roundRect">
            <a:avLst>
              <a:gd fmla="val 50000" name="adj"/>
            </a:avLst>
          </a:prstGeom>
          <a:gradFill>
            <a:gsLst>
              <a:gs pos="0">
                <a:srgbClr val="79C0FF"/>
              </a:gs>
              <a:gs pos="100000">
                <a:srgbClr val="D2A8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0" name="Google Shape;6350;p373"/>
          <p:cNvSpPr/>
          <p:nvPr/>
        </p:nvSpPr>
        <p:spPr>
          <a:xfrm flipH="1" rot="-5400000">
            <a:off x="5740763" y="1506695"/>
            <a:ext cx="685800" cy="18300"/>
          </a:xfrm>
          <a:prstGeom prst="roundRect">
            <a:avLst>
              <a:gd fmla="val 50000" name="adj"/>
            </a:avLst>
          </a:prstGeom>
          <a:gradFill>
            <a:gsLst>
              <a:gs pos="0">
                <a:srgbClr val="F778BA"/>
              </a:gs>
              <a:gs pos="100000">
                <a:srgbClr val="79C0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1" name="Google Shape;6351;p373"/>
          <p:cNvSpPr txBox="1"/>
          <p:nvPr>
            <p:ph idx="5" type="title"/>
          </p:nvPr>
        </p:nvSpPr>
        <p:spPr>
          <a:xfrm>
            <a:off x="637100" y="32855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352" name="Google Shape;6352;p373"/>
          <p:cNvSpPr txBox="1"/>
          <p:nvPr>
            <p:ph idx="6" type="title"/>
          </p:nvPr>
        </p:nvSpPr>
        <p:spPr>
          <a:xfrm>
            <a:off x="3506323" y="32855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353" name="Google Shape;6353;p373"/>
          <p:cNvSpPr txBox="1"/>
          <p:nvPr>
            <p:ph idx="7" type="title"/>
          </p:nvPr>
        </p:nvSpPr>
        <p:spPr>
          <a:xfrm>
            <a:off x="6382198" y="3285573"/>
            <a:ext cx="2140200" cy="471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800"/>
              <a:buNone/>
              <a:defRPr b="1"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6354" name="Google Shape;6354;p373"/>
          <p:cNvSpPr txBox="1"/>
          <p:nvPr>
            <p:ph idx="8" type="title"/>
          </p:nvPr>
        </p:nvSpPr>
        <p:spPr>
          <a:xfrm>
            <a:off x="631925" y="3056975"/>
            <a:ext cx="21402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93F5EC"/>
              </a:buClr>
              <a:buSzPts val="1400"/>
              <a:buFont typeface="Roboto Mono"/>
              <a:buNone/>
              <a:defRPr>
                <a:solidFill>
                  <a:srgbClr val="93F5EC"/>
                </a:solidFill>
                <a:latin typeface="Roboto Mono"/>
                <a:ea typeface="Roboto Mono"/>
                <a:cs typeface="Roboto Mono"/>
                <a:sym typeface="Roboto Mono"/>
              </a:defRPr>
            </a:lvl1pPr>
            <a:lvl2pPr lvl="1"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2pPr>
            <a:lvl3pPr lvl="2"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3pPr>
            <a:lvl4pPr lvl="3"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4pPr>
            <a:lvl5pPr lvl="4"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5pPr>
            <a:lvl6pPr lvl="5"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6pPr>
            <a:lvl7pPr lvl="6"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7pPr>
            <a:lvl8pPr lvl="7"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8pPr>
            <a:lvl9pPr lvl="8"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9pPr>
          </a:lstStyle>
          <a:p/>
        </p:txBody>
      </p:sp>
      <p:sp>
        <p:nvSpPr>
          <p:cNvPr id="6355" name="Google Shape;6355;p373"/>
          <p:cNvSpPr txBox="1"/>
          <p:nvPr>
            <p:ph idx="9" type="title"/>
          </p:nvPr>
        </p:nvSpPr>
        <p:spPr>
          <a:xfrm>
            <a:off x="3506325" y="3056975"/>
            <a:ext cx="21402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A77BF3"/>
              </a:buClr>
              <a:buSzPts val="1400"/>
              <a:buFont typeface="Roboto Mono"/>
              <a:buNone/>
              <a:defRPr>
                <a:solidFill>
                  <a:srgbClr val="A77BF3"/>
                </a:solidFill>
                <a:latin typeface="Roboto Mono"/>
                <a:ea typeface="Roboto Mono"/>
                <a:cs typeface="Roboto Mono"/>
                <a:sym typeface="Roboto Mono"/>
              </a:defRPr>
            </a:lvl1pPr>
            <a:lvl2pPr lvl="1" rtl="0">
              <a:spcBef>
                <a:spcPts val="0"/>
              </a:spcBef>
              <a:spcAft>
                <a:spcPts val="0"/>
              </a:spcAft>
              <a:buClr>
                <a:srgbClr val="A77BF3"/>
              </a:buClr>
              <a:buSzPts val="1400"/>
              <a:buFont typeface="Roboto Mono"/>
              <a:buNone/>
              <a:defRPr>
                <a:solidFill>
                  <a:srgbClr val="A77BF3"/>
                </a:solidFill>
                <a:latin typeface="Roboto Mono"/>
                <a:ea typeface="Roboto Mono"/>
                <a:cs typeface="Roboto Mono"/>
                <a:sym typeface="Roboto Mono"/>
              </a:defRPr>
            </a:lvl2pPr>
            <a:lvl3pPr lvl="2" rtl="0">
              <a:spcBef>
                <a:spcPts val="0"/>
              </a:spcBef>
              <a:spcAft>
                <a:spcPts val="0"/>
              </a:spcAft>
              <a:buClr>
                <a:srgbClr val="A77BF3"/>
              </a:buClr>
              <a:buSzPts val="1400"/>
              <a:buFont typeface="Roboto Mono"/>
              <a:buNone/>
              <a:defRPr>
                <a:solidFill>
                  <a:srgbClr val="A77BF3"/>
                </a:solidFill>
                <a:latin typeface="Roboto Mono"/>
                <a:ea typeface="Roboto Mono"/>
                <a:cs typeface="Roboto Mono"/>
                <a:sym typeface="Roboto Mono"/>
              </a:defRPr>
            </a:lvl3pPr>
            <a:lvl4pPr lvl="3" rtl="0">
              <a:spcBef>
                <a:spcPts val="0"/>
              </a:spcBef>
              <a:spcAft>
                <a:spcPts val="0"/>
              </a:spcAft>
              <a:buClr>
                <a:srgbClr val="A77BF3"/>
              </a:buClr>
              <a:buSzPts val="1400"/>
              <a:buFont typeface="Roboto Mono"/>
              <a:buNone/>
              <a:defRPr>
                <a:solidFill>
                  <a:srgbClr val="A77BF3"/>
                </a:solidFill>
                <a:latin typeface="Roboto Mono"/>
                <a:ea typeface="Roboto Mono"/>
                <a:cs typeface="Roboto Mono"/>
                <a:sym typeface="Roboto Mono"/>
              </a:defRPr>
            </a:lvl4pPr>
            <a:lvl5pPr lvl="4" rtl="0">
              <a:spcBef>
                <a:spcPts val="0"/>
              </a:spcBef>
              <a:spcAft>
                <a:spcPts val="0"/>
              </a:spcAft>
              <a:buClr>
                <a:srgbClr val="A77BF3"/>
              </a:buClr>
              <a:buSzPts val="1400"/>
              <a:buFont typeface="Roboto Mono"/>
              <a:buNone/>
              <a:defRPr>
                <a:solidFill>
                  <a:srgbClr val="A77BF3"/>
                </a:solidFill>
                <a:latin typeface="Roboto Mono"/>
                <a:ea typeface="Roboto Mono"/>
                <a:cs typeface="Roboto Mono"/>
                <a:sym typeface="Roboto Mono"/>
              </a:defRPr>
            </a:lvl5pPr>
            <a:lvl6pPr lvl="5" rtl="0">
              <a:spcBef>
                <a:spcPts val="0"/>
              </a:spcBef>
              <a:spcAft>
                <a:spcPts val="0"/>
              </a:spcAft>
              <a:buClr>
                <a:srgbClr val="A77BF3"/>
              </a:buClr>
              <a:buSzPts val="1400"/>
              <a:buFont typeface="Roboto Mono"/>
              <a:buNone/>
              <a:defRPr>
                <a:solidFill>
                  <a:srgbClr val="A77BF3"/>
                </a:solidFill>
                <a:latin typeface="Roboto Mono"/>
                <a:ea typeface="Roboto Mono"/>
                <a:cs typeface="Roboto Mono"/>
                <a:sym typeface="Roboto Mono"/>
              </a:defRPr>
            </a:lvl6pPr>
            <a:lvl7pPr lvl="6" rtl="0">
              <a:spcBef>
                <a:spcPts val="0"/>
              </a:spcBef>
              <a:spcAft>
                <a:spcPts val="0"/>
              </a:spcAft>
              <a:buClr>
                <a:srgbClr val="A77BF3"/>
              </a:buClr>
              <a:buSzPts val="1400"/>
              <a:buFont typeface="Roboto Mono"/>
              <a:buNone/>
              <a:defRPr>
                <a:solidFill>
                  <a:srgbClr val="A77BF3"/>
                </a:solidFill>
                <a:latin typeface="Roboto Mono"/>
                <a:ea typeface="Roboto Mono"/>
                <a:cs typeface="Roboto Mono"/>
                <a:sym typeface="Roboto Mono"/>
              </a:defRPr>
            </a:lvl7pPr>
            <a:lvl8pPr lvl="7" rtl="0">
              <a:spcBef>
                <a:spcPts val="0"/>
              </a:spcBef>
              <a:spcAft>
                <a:spcPts val="0"/>
              </a:spcAft>
              <a:buClr>
                <a:srgbClr val="A77BF3"/>
              </a:buClr>
              <a:buSzPts val="1400"/>
              <a:buFont typeface="Roboto Mono"/>
              <a:buNone/>
              <a:defRPr>
                <a:solidFill>
                  <a:srgbClr val="A77BF3"/>
                </a:solidFill>
                <a:latin typeface="Roboto Mono"/>
                <a:ea typeface="Roboto Mono"/>
                <a:cs typeface="Roboto Mono"/>
                <a:sym typeface="Roboto Mono"/>
              </a:defRPr>
            </a:lvl8pPr>
            <a:lvl9pPr lvl="8" rtl="0">
              <a:spcBef>
                <a:spcPts val="0"/>
              </a:spcBef>
              <a:spcAft>
                <a:spcPts val="0"/>
              </a:spcAft>
              <a:buClr>
                <a:srgbClr val="A77BF3"/>
              </a:buClr>
              <a:buSzPts val="1400"/>
              <a:buFont typeface="Roboto Mono"/>
              <a:buNone/>
              <a:defRPr>
                <a:solidFill>
                  <a:srgbClr val="A77BF3"/>
                </a:solidFill>
                <a:latin typeface="Roboto Mono"/>
                <a:ea typeface="Roboto Mono"/>
                <a:cs typeface="Roboto Mono"/>
                <a:sym typeface="Roboto Mono"/>
              </a:defRPr>
            </a:lvl9pPr>
          </a:lstStyle>
          <a:p/>
        </p:txBody>
      </p:sp>
      <p:sp>
        <p:nvSpPr>
          <p:cNvPr id="6356" name="Google Shape;6356;p373"/>
          <p:cNvSpPr txBox="1"/>
          <p:nvPr>
            <p:ph idx="13" type="title"/>
          </p:nvPr>
        </p:nvSpPr>
        <p:spPr>
          <a:xfrm>
            <a:off x="6380725" y="3056975"/>
            <a:ext cx="2140200" cy="28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1158C7"/>
              </a:buClr>
              <a:buSzPts val="1400"/>
              <a:buFont typeface="Roboto Mono"/>
              <a:buNone/>
              <a:defRPr>
                <a:solidFill>
                  <a:srgbClr val="1158C7"/>
                </a:solidFill>
                <a:latin typeface="Roboto Mono"/>
                <a:ea typeface="Roboto Mono"/>
                <a:cs typeface="Roboto Mono"/>
                <a:sym typeface="Roboto Mono"/>
              </a:defRPr>
            </a:lvl1pPr>
            <a:lvl2pPr lvl="1"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2pPr>
            <a:lvl3pPr lvl="2"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3pPr>
            <a:lvl4pPr lvl="3"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4pPr>
            <a:lvl5pPr lvl="4"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5pPr>
            <a:lvl6pPr lvl="5"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6pPr>
            <a:lvl7pPr lvl="6"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7pPr>
            <a:lvl8pPr lvl="7"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8pPr>
            <a:lvl9pPr lvl="8" rtl="0">
              <a:spcBef>
                <a:spcPts val="0"/>
              </a:spcBef>
              <a:spcAft>
                <a:spcPts val="0"/>
              </a:spcAft>
              <a:buClr>
                <a:schemeClr val="accent1"/>
              </a:buClr>
              <a:buSzPts val="1400"/>
              <a:buFont typeface="Roboto Mono"/>
              <a:buNone/>
              <a:defRPr>
                <a:solidFill>
                  <a:schemeClr val="accent1"/>
                </a:solidFill>
                <a:latin typeface="Roboto Mono"/>
                <a:ea typeface="Roboto Mono"/>
                <a:cs typeface="Roboto Mono"/>
                <a:sym typeface="Roboto Mono"/>
              </a:defRPr>
            </a:lvl9pPr>
          </a:lstStyle>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02">
  <p:cSld name="TITLE_1_1_1_1_1_1_1_2_2_1">
    <p:bg>
      <p:bgPr>
        <a:blipFill>
          <a:blip r:embed="rId2">
            <a:alphaModFix/>
          </a:blip>
          <a:stretch>
            <a:fillRect/>
          </a:stretch>
        </a:blipFill>
      </p:bgPr>
    </p:bg>
    <p:spTree>
      <p:nvGrpSpPr>
        <p:cNvPr id="6357" name="Shape 6357"/>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Title only">
  <p:cSld name="Two points_3">
    <p:spTree>
      <p:nvGrpSpPr>
        <p:cNvPr id="303" name="Shape 303"/>
        <p:cNvGrpSpPr/>
        <p:nvPr/>
      </p:nvGrpSpPr>
      <p:grpSpPr>
        <a:xfrm>
          <a:off x="0" y="0"/>
          <a:ext cx="0" cy="0"/>
          <a:chOff x="0" y="0"/>
          <a:chExt cx="0" cy="0"/>
        </a:xfrm>
      </p:grpSpPr>
      <p:sp>
        <p:nvSpPr>
          <p:cNvPr id="304" name="Google Shape;304;p38"/>
          <p:cNvSpPr txBox="1"/>
          <p:nvPr>
            <p:ph type="title"/>
          </p:nvPr>
        </p:nvSpPr>
        <p:spPr>
          <a:xfrm>
            <a:off x="438150" y="466725"/>
            <a:ext cx="8420100" cy="6000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Time">
  <p:cSld name="TITLE_1_1_1_1_1_1_1_2_2_1_1">
    <p:bg>
      <p:bgPr>
        <a:blipFill>
          <a:blip r:embed="rId2">
            <a:alphaModFix/>
          </a:blip>
          <a:stretch>
            <a:fillRect/>
          </a:stretch>
        </a:blipFill>
      </p:bgPr>
    </p:bg>
    <p:spTree>
      <p:nvGrpSpPr>
        <p:cNvPr id="6358" name="Shape 6358"/>
        <p:cNvGrpSpPr/>
        <p:nvPr/>
      </p:nvGrpSpPr>
      <p:grpSpPr>
        <a:xfrm>
          <a:off x="0" y="0"/>
          <a:ext cx="0" cy="0"/>
          <a:chOff x="0" y="0"/>
          <a:chExt cx="0" cy="0"/>
        </a:xfrm>
      </p:grpSpPr>
      <p:sp>
        <p:nvSpPr>
          <p:cNvPr id="6359" name="Google Shape;6359;p375"/>
          <p:cNvSpPr txBox="1"/>
          <p:nvPr/>
        </p:nvSpPr>
        <p:spPr>
          <a:xfrm>
            <a:off x="477725" y="1932900"/>
            <a:ext cx="4260300" cy="12189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8400">
                <a:solidFill>
                  <a:schemeClr val="lt1"/>
                </a:solidFill>
              </a:rPr>
              <a:t>Break</a:t>
            </a:r>
            <a:endParaRPr b="1" sz="8400">
              <a:solidFill>
                <a:schemeClr val="lt1"/>
              </a:solidFill>
            </a:endParaRPr>
          </a:p>
        </p:txBody>
      </p:sp>
      <p:sp>
        <p:nvSpPr>
          <p:cNvPr id="6360" name="Google Shape;6360;p375"/>
          <p:cNvSpPr txBox="1"/>
          <p:nvPr/>
        </p:nvSpPr>
        <p:spPr>
          <a:xfrm>
            <a:off x="4405950" y="1932900"/>
            <a:ext cx="4260300" cy="1218900"/>
          </a:xfrm>
          <a:prstGeom prst="rect">
            <a:avLst/>
          </a:prstGeom>
          <a:noFill/>
          <a:ln>
            <a:noFill/>
          </a:ln>
        </p:spPr>
        <p:txBody>
          <a:bodyPr anchorCtr="0" anchor="t" bIns="91425" lIns="91425" spcFirstLastPara="1" rIns="91425" wrap="square" tIns="91425">
            <a:spAutoFit/>
          </a:bodyPr>
          <a:lstStyle/>
          <a:p>
            <a:pPr indent="0" lvl="0" marL="0" rtl="0" algn="r">
              <a:lnSpc>
                <a:spcPct val="80000"/>
              </a:lnSpc>
              <a:spcBef>
                <a:spcPts val="0"/>
              </a:spcBef>
              <a:spcAft>
                <a:spcPts val="0"/>
              </a:spcAft>
              <a:buNone/>
            </a:pPr>
            <a:r>
              <a:rPr b="1" lang="en" sz="8400">
                <a:solidFill>
                  <a:schemeClr val="lt1"/>
                </a:solidFill>
              </a:rPr>
              <a:t>Time!</a:t>
            </a:r>
            <a:endParaRPr b="1" sz="8400">
              <a:solidFill>
                <a:schemeClr val="lt1"/>
              </a:solidFill>
            </a:endParaRPr>
          </a:p>
        </p:txBody>
      </p:sp>
      <p:pic>
        <p:nvPicPr>
          <p:cNvPr id="6361" name="Google Shape;6361;p375"/>
          <p:cNvPicPr preferRelativeResize="0"/>
          <p:nvPr/>
        </p:nvPicPr>
        <p:blipFill>
          <a:blip r:embed="rId3">
            <a:alphaModFix/>
          </a:blip>
          <a:stretch>
            <a:fillRect/>
          </a:stretch>
        </p:blipFill>
        <p:spPr>
          <a:xfrm>
            <a:off x="2819400" y="309256"/>
            <a:ext cx="3810000" cy="3810000"/>
          </a:xfrm>
          <a:prstGeom prst="rect">
            <a:avLst/>
          </a:prstGeom>
          <a:noFill/>
          <a:ln>
            <a:noFill/>
          </a:ln>
        </p:spPr>
      </p:pic>
    </p:spTree>
  </p:cSld>
  <p:clrMapOvr>
    <a:masterClrMapping/>
  </p:clrMapOvr>
</p:sldLayout>
</file>

<file path=ppt/slideLayouts/slideLayout3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TITLE_1_1_1_1_1_1_1_2_3_1">
    <p:bg>
      <p:bgPr>
        <a:blipFill>
          <a:blip r:embed="rId2">
            <a:alphaModFix/>
          </a:blip>
          <a:stretch>
            <a:fillRect/>
          </a:stretch>
        </a:blipFill>
      </p:bgPr>
    </p:bg>
    <p:spTree>
      <p:nvGrpSpPr>
        <p:cNvPr id="6362" name="Shape 6362"/>
        <p:cNvGrpSpPr/>
        <p:nvPr/>
      </p:nvGrpSpPr>
      <p:grpSpPr>
        <a:xfrm>
          <a:off x="0" y="0"/>
          <a:ext cx="0" cy="0"/>
          <a:chOff x="0" y="0"/>
          <a:chExt cx="0" cy="0"/>
        </a:xfrm>
      </p:grpSpPr>
      <p:sp>
        <p:nvSpPr>
          <p:cNvPr id="6363" name="Google Shape;6363;p376"/>
          <p:cNvSpPr txBox="1"/>
          <p:nvPr/>
        </p:nvSpPr>
        <p:spPr>
          <a:xfrm>
            <a:off x="504600" y="2422225"/>
            <a:ext cx="1043700" cy="184800"/>
          </a:xfrm>
          <a:prstGeom prst="rect">
            <a:avLst/>
          </a:prstGeom>
          <a:noFill/>
          <a:ln>
            <a:noFill/>
          </a:ln>
        </p:spPr>
        <p:txBody>
          <a:bodyPr anchorCtr="0" anchor="t" bIns="0" lIns="0" spcFirstLastPara="1" rIns="0" wrap="square" tIns="0">
            <a:spAutoFit/>
          </a:bodyPr>
          <a:lstStyle/>
          <a:p>
            <a:pPr indent="0" lvl="0" marL="0" rtl="0" algn="l">
              <a:spcBef>
                <a:spcPts val="1700"/>
              </a:spcBef>
              <a:spcAft>
                <a:spcPts val="1000"/>
              </a:spcAft>
              <a:buNone/>
            </a:pPr>
            <a:r>
              <a:rPr b="1" lang="en" sz="1200">
                <a:solidFill>
                  <a:schemeClr val="lt1"/>
                </a:solidFill>
              </a:rPr>
              <a:t>Who we are</a:t>
            </a:r>
            <a:endParaRPr b="1" sz="1000">
              <a:solidFill>
                <a:schemeClr val="lt1"/>
              </a:solidFill>
            </a:endParaRPr>
          </a:p>
        </p:txBody>
      </p:sp>
      <p:grpSp>
        <p:nvGrpSpPr>
          <p:cNvPr id="6364" name="Google Shape;6364;p376"/>
          <p:cNvGrpSpPr/>
          <p:nvPr/>
        </p:nvGrpSpPr>
        <p:grpSpPr>
          <a:xfrm>
            <a:off x="280806" y="2425868"/>
            <a:ext cx="175189" cy="152971"/>
            <a:chOff x="4030200" y="1769325"/>
            <a:chExt cx="63275" cy="55250"/>
          </a:xfrm>
        </p:grpSpPr>
        <p:sp>
          <p:nvSpPr>
            <p:cNvPr id="6365" name="Google Shape;6365;p376"/>
            <p:cNvSpPr/>
            <p:nvPr/>
          </p:nvSpPr>
          <p:spPr>
            <a:xfrm>
              <a:off x="4051275" y="1795675"/>
              <a:ext cx="3825" cy="13100"/>
            </a:xfrm>
            <a:custGeom>
              <a:rect b="b" l="l" r="r" t="t"/>
              <a:pathLst>
                <a:path extrusionOk="0" h="524" w="153">
                  <a:moveTo>
                    <a:pt x="76" y="1"/>
                  </a:moveTo>
                  <a:cubicBezTo>
                    <a:pt x="34" y="1"/>
                    <a:pt x="0" y="34"/>
                    <a:pt x="0" y="76"/>
                  </a:cubicBezTo>
                  <a:lnTo>
                    <a:pt x="0" y="447"/>
                  </a:lnTo>
                  <a:cubicBezTo>
                    <a:pt x="0" y="490"/>
                    <a:pt x="34" y="523"/>
                    <a:pt x="76" y="523"/>
                  </a:cubicBezTo>
                  <a:cubicBezTo>
                    <a:pt x="119" y="523"/>
                    <a:pt x="152" y="490"/>
                    <a:pt x="152" y="447"/>
                  </a:cubicBezTo>
                  <a:lnTo>
                    <a:pt x="152" y="76"/>
                  </a:lnTo>
                  <a:cubicBezTo>
                    <a:pt x="152" y="34"/>
                    <a:pt x="119" y="1"/>
                    <a:pt x="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66" name="Google Shape;6366;p376"/>
            <p:cNvSpPr/>
            <p:nvPr/>
          </p:nvSpPr>
          <p:spPr>
            <a:xfrm>
              <a:off x="4068350" y="1795675"/>
              <a:ext cx="4025" cy="13100"/>
            </a:xfrm>
            <a:custGeom>
              <a:rect b="b" l="l" r="r" t="t"/>
              <a:pathLst>
                <a:path extrusionOk="0" h="524" w="161">
                  <a:moveTo>
                    <a:pt x="76" y="1"/>
                  </a:moveTo>
                  <a:cubicBezTo>
                    <a:pt x="34" y="1"/>
                    <a:pt x="1" y="34"/>
                    <a:pt x="1" y="76"/>
                  </a:cubicBezTo>
                  <a:lnTo>
                    <a:pt x="1" y="447"/>
                  </a:lnTo>
                  <a:cubicBezTo>
                    <a:pt x="1" y="490"/>
                    <a:pt x="34" y="523"/>
                    <a:pt x="76" y="523"/>
                  </a:cubicBezTo>
                  <a:cubicBezTo>
                    <a:pt x="119" y="523"/>
                    <a:pt x="161" y="490"/>
                    <a:pt x="161" y="447"/>
                  </a:cubicBezTo>
                  <a:lnTo>
                    <a:pt x="161" y="76"/>
                  </a:lnTo>
                  <a:cubicBezTo>
                    <a:pt x="161" y="34"/>
                    <a:pt x="119" y="1"/>
                    <a:pt x="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67" name="Google Shape;6367;p376"/>
            <p:cNvSpPr/>
            <p:nvPr/>
          </p:nvSpPr>
          <p:spPr>
            <a:xfrm>
              <a:off x="4030200" y="1769325"/>
              <a:ext cx="63275" cy="55250"/>
            </a:xfrm>
            <a:custGeom>
              <a:rect b="b" l="l" r="r" t="t"/>
              <a:pathLst>
                <a:path extrusionOk="0" h="2210" w="2531">
                  <a:moveTo>
                    <a:pt x="1029" y="0"/>
                  </a:moveTo>
                  <a:cubicBezTo>
                    <a:pt x="987" y="0"/>
                    <a:pt x="953" y="34"/>
                    <a:pt x="953" y="76"/>
                  </a:cubicBezTo>
                  <a:cubicBezTo>
                    <a:pt x="953" y="118"/>
                    <a:pt x="987" y="152"/>
                    <a:pt x="1029" y="152"/>
                  </a:cubicBezTo>
                  <a:lnTo>
                    <a:pt x="1206" y="152"/>
                  </a:lnTo>
                  <a:lnTo>
                    <a:pt x="1206" y="422"/>
                  </a:lnTo>
                  <a:lnTo>
                    <a:pt x="447" y="422"/>
                  </a:lnTo>
                  <a:cubicBezTo>
                    <a:pt x="312" y="422"/>
                    <a:pt x="211" y="523"/>
                    <a:pt x="211" y="658"/>
                  </a:cubicBezTo>
                  <a:lnTo>
                    <a:pt x="211" y="1206"/>
                  </a:lnTo>
                  <a:lnTo>
                    <a:pt x="76" y="1206"/>
                  </a:lnTo>
                  <a:cubicBezTo>
                    <a:pt x="34" y="1206"/>
                    <a:pt x="0" y="1240"/>
                    <a:pt x="0" y="1291"/>
                  </a:cubicBezTo>
                  <a:cubicBezTo>
                    <a:pt x="0" y="1333"/>
                    <a:pt x="34" y="1367"/>
                    <a:pt x="76" y="1367"/>
                  </a:cubicBezTo>
                  <a:lnTo>
                    <a:pt x="211" y="1367"/>
                  </a:lnTo>
                  <a:lnTo>
                    <a:pt x="211" y="1974"/>
                  </a:lnTo>
                  <a:cubicBezTo>
                    <a:pt x="211" y="2100"/>
                    <a:pt x="312" y="2210"/>
                    <a:pt x="447" y="2210"/>
                  </a:cubicBezTo>
                  <a:lnTo>
                    <a:pt x="2075" y="2210"/>
                  </a:lnTo>
                  <a:cubicBezTo>
                    <a:pt x="2210" y="2210"/>
                    <a:pt x="2319" y="2100"/>
                    <a:pt x="2319" y="1974"/>
                  </a:cubicBezTo>
                  <a:lnTo>
                    <a:pt x="2319" y="1367"/>
                  </a:lnTo>
                  <a:lnTo>
                    <a:pt x="2446" y="1367"/>
                  </a:lnTo>
                  <a:cubicBezTo>
                    <a:pt x="2488" y="1367"/>
                    <a:pt x="2530" y="1333"/>
                    <a:pt x="2530" y="1291"/>
                  </a:cubicBezTo>
                  <a:cubicBezTo>
                    <a:pt x="2530" y="1240"/>
                    <a:pt x="2488" y="1206"/>
                    <a:pt x="2446" y="1206"/>
                  </a:cubicBezTo>
                  <a:lnTo>
                    <a:pt x="2319" y="1206"/>
                  </a:lnTo>
                  <a:lnTo>
                    <a:pt x="2319" y="658"/>
                  </a:lnTo>
                  <a:cubicBezTo>
                    <a:pt x="2319" y="523"/>
                    <a:pt x="2210" y="422"/>
                    <a:pt x="2075" y="422"/>
                  </a:cubicBezTo>
                  <a:lnTo>
                    <a:pt x="1366" y="422"/>
                  </a:lnTo>
                  <a:lnTo>
                    <a:pt x="1366" y="76"/>
                  </a:lnTo>
                  <a:cubicBezTo>
                    <a:pt x="1366" y="34"/>
                    <a:pt x="1333" y="0"/>
                    <a:pt x="1290" y="0"/>
                  </a:cubicBezTo>
                  <a:close/>
                  <a:moveTo>
                    <a:pt x="363" y="658"/>
                  </a:moveTo>
                  <a:cubicBezTo>
                    <a:pt x="363" y="608"/>
                    <a:pt x="397" y="574"/>
                    <a:pt x="447" y="574"/>
                  </a:cubicBezTo>
                  <a:lnTo>
                    <a:pt x="2075" y="574"/>
                  </a:lnTo>
                  <a:cubicBezTo>
                    <a:pt x="2125" y="574"/>
                    <a:pt x="2159" y="608"/>
                    <a:pt x="2159" y="658"/>
                  </a:cubicBezTo>
                  <a:lnTo>
                    <a:pt x="2159" y="1974"/>
                  </a:lnTo>
                  <a:cubicBezTo>
                    <a:pt x="2159" y="2016"/>
                    <a:pt x="2125" y="2050"/>
                    <a:pt x="2075" y="2050"/>
                  </a:cubicBezTo>
                  <a:lnTo>
                    <a:pt x="447" y="2050"/>
                  </a:lnTo>
                  <a:cubicBezTo>
                    <a:pt x="397" y="2050"/>
                    <a:pt x="363" y="2016"/>
                    <a:pt x="363" y="197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6368" name="Google Shape;6368;p376"/>
          <p:cNvSpPr txBox="1"/>
          <p:nvPr/>
        </p:nvSpPr>
        <p:spPr>
          <a:xfrm>
            <a:off x="4972204" y="2422225"/>
            <a:ext cx="2357400" cy="184800"/>
          </a:xfrm>
          <a:prstGeom prst="rect">
            <a:avLst/>
          </a:prstGeom>
          <a:noFill/>
          <a:ln>
            <a:noFill/>
          </a:ln>
        </p:spPr>
        <p:txBody>
          <a:bodyPr anchorCtr="0" anchor="t" bIns="0" lIns="0" spcFirstLastPara="1" rIns="0" wrap="square" tIns="0">
            <a:spAutoFit/>
          </a:bodyPr>
          <a:lstStyle/>
          <a:p>
            <a:pPr indent="0" lvl="0" marL="0" rtl="0" algn="l">
              <a:spcBef>
                <a:spcPts val="1700"/>
              </a:spcBef>
              <a:spcAft>
                <a:spcPts val="1000"/>
              </a:spcAft>
              <a:buNone/>
            </a:pPr>
            <a:r>
              <a:rPr b="1" lang="en" sz="1200">
                <a:solidFill>
                  <a:schemeClr val="lt1"/>
                </a:solidFill>
              </a:rPr>
              <a:t>Consists of these sub-teams</a:t>
            </a:r>
            <a:endParaRPr b="1" sz="1000">
              <a:solidFill>
                <a:schemeClr val="lt1"/>
              </a:solidFill>
            </a:endParaRPr>
          </a:p>
        </p:txBody>
      </p:sp>
      <p:sp>
        <p:nvSpPr>
          <p:cNvPr id="6369" name="Google Shape;6369;p376"/>
          <p:cNvSpPr/>
          <p:nvPr/>
        </p:nvSpPr>
        <p:spPr>
          <a:xfrm>
            <a:off x="4743598" y="2438061"/>
            <a:ext cx="138435" cy="152971"/>
          </a:xfrm>
          <a:custGeom>
            <a:rect b="b" l="l" r="r" t="t"/>
            <a:pathLst>
              <a:path extrusionOk="0" h="2210" w="2000">
                <a:moveTo>
                  <a:pt x="658" y="1872"/>
                </a:moveTo>
                <a:cubicBezTo>
                  <a:pt x="658" y="2058"/>
                  <a:pt x="810" y="2209"/>
                  <a:pt x="1004" y="2209"/>
                </a:cubicBezTo>
                <a:cubicBezTo>
                  <a:pt x="1190" y="2209"/>
                  <a:pt x="1341" y="2058"/>
                  <a:pt x="1341" y="1872"/>
                </a:cubicBezTo>
                <a:cubicBezTo>
                  <a:pt x="1341" y="1703"/>
                  <a:pt x="1232" y="1569"/>
                  <a:pt x="1080" y="1535"/>
                </a:cubicBezTo>
                <a:lnTo>
                  <a:pt x="1080" y="1155"/>
                </a:lnTo>
                <a:lnTo>
                  <a:pt x="1341" y="1155"/>
                </a:lnTo>
                <a:cubicBezTo>
                  <a:pt x="1561" y="1155"/>
                  <a:pt x="1738" y="978"/>
                  <a:pt x="1738" y="759"/>
                </a:cubicBezTo>
                <a:lnTo>
                  <a:pt x="1738" y="675"/>
                </a:lnTo>
                <a:cubicBezTo>
                  <a:pt x="1890" y="641"/>
                  <a:pt x="1999" y="506"/>
                  <a:pt x="1999" y="337"/>
                </a:cubicBezTo>
                <a:cubicBezTo>
                  <a:pt x="1999" y="152"/>
                  <a:pt x="1847" y="0"/>
                  <a:pt x="1662" y="0"/>
                </a:cubicBezTo>
                <a:cubicBezTo>
                  <a:pt x="1468" y="0"/>
                  <a:pt x="1316" y="152"/>
                  <a:pt x="1316" y="337"/>
                </a:cubicBezTo>
                <a:cubicBezTo>
                  <a:pt x="1316" y="506"/>
                  <a:pt x="1426" y="641"/>
                  <a:pt x="1578" y="675"/>
                </a:cubicBezTo>
                <a:lnTo>
                  <a:pt x="1578" y="759"/>
                </a:lnTo>
                <a:cubicBezTo>
                  <a:pt x="1578" y="894"/>
                  <a:pt x="1476" y="1004"/>
                  <a:pt x="1341" y="1004"/>
                </a:cubicBezTo>
                <a:lnTo>
                  <a:pt x="658" y="1004"/>
                </a:lnTo>
                <a:cubicBezTo>
                  <a:pt x="523" y="1004"/>
                  <a:pt x="422" y="894"/>
                  <a:pt x="422" y="759"/>
                </a:cubicBezTo>
                <a:lnTo>
                  <a:pt x="422" y="675"/>
                </a:lnTo>
                <a:cubicBezTo>
                  <a:pt x="574" y="641"/>
                  <a:pt x="684" y="506"/>
                  <a:pt x="684" y="337"/>
                </a:cubicBezTo>
                <a:cubicBezTo>
                  <a:pt x="684" y="152"/>
                  <a:pt x="532" y="0"/>
                  <a:pt x="338" y="0"/>
                </a:cubicBezTo>
                <a:cubicBezTo>
                  <a:pt x="152" y="0"/>
                  <a:pt x="1" y="152"/>
                  <a:pt x="1" y="337"/>
                </a:cubicBezTo>
                <a:cubicBezTo>
                  <a:pt x="1" y="506"/>
                  <a:pt x="110" y="641"/>
                  <a:pt x="262" y="675"/>
                </a:cubicBezTo>
                <a:lnTo>
                  <a:pt x="262" y="759"/>
                </a:lnTo>
                <a:cubicBezTo>
                  <a:pt x="262" y="978"/>
                  <a:pt x="439" y="1155"/>
                  <a:pt x="658" y="1155"/>
                </a:cubicBezTo>
                <a:lnTo>
                  <a:pt x="920" y="1155"/>
                </a:lnTo>
                <a:lnTo>
                  <a:pt x="920" y="1535"/>
                </a:lnTo>
                <a:cubicBezTo>
                  <a:pt x="768" y="1569"/>
                  <a:pt x="658" y="1703"/>
                  <a:pt x="658" y="1872"/>
                </a:cubicBezTo>
                <a:close/>
                <a:moveTo>
                  <a:pt x="1004" y="2058"/>
                </a:moveTo>
                <a:cubicBezTo>
                  <a:pt x="895" y="2058"/>
                  <a:pt x="819" y="1973"/>
                  <a:pt x="819" y="1872"/>
                </a:cubicBezTo>
                <a:cubicBezTo>
                  <a:pt x="819" y="1771"/>
                  <a:pt x="895" y="1687"/>
                  <a:pt x="1004" y="1687"/>
                </a:cubicBezTo>
                <a:cubicBezTo>
                  <a:pt x="1105" y="1687"/>
                  <a:pt x="1181" y="1771"/>
                  <a:pt x="1181" y="1872"/>
                </a:cubicBezTo>
                <a:cubicBezTo>
                  <a:pt x="1181" y="1973"/>
                  <a:pt x="1105" y="2058"/>
                  <a:pt x="1004" y="2058"/>
                </a:cubicBezTo>
                <a:close/>
                <a:moveTo>
                  <a:pt x="338" y="523"/>
                </a:moveTo>
                <a:cubicBezTo>
                  <a:pt x="237" y="523"/>
                  <a:pt x="161" y="439"/>
                  <a:pt x="161" y="337"/>
                </a:cubicBezTo>
                <a:cubicBezTo>
                  <a:pt x="161" y="236"/>
                  <a:pt x="237" y="160"/>
                  <a:pt x="338" y="160"/>
                </a:cubicBezTo>
                <a:cubicBezTo>
                  <a:pt x="439" y="160"/>
                  <a:pt x="523" y="236"/>
                  <a:pt x="523" y="337"/>
                </a:cubicBezTo>
                <a:cubicBezTo>
                  <a:pt x="523" y="439"/>
                  <a:pt x="439" y="523"/>
                  <a:pt x="338" y="523"/>
                </a:cubicBezTo>
                <a:close/>
                <a:moveTo>
                  <a:pt x="1476" y="337"/>
                </a:moveTo>
                <a:cubicBezTo>
                  <a:pt x="1476" y="439"/>
                  <a:pt x="1561" y="523"/>
                  <a:pt x="1662" y="523"/>
                </a:cubicBezTo>
                <a:cubicBezTo>
                  <a:pt x="1763" y="523"/>
                  <a:pt x="1847" y="439"/>
                  <a:pt x="1847" y="337"/>
                </a:cubicBezTo>
                <a:cubicBezTo>
                  <a:pt x="1847" y="236"/>
                  <a:pt x="1763" y="160"/>
                  <a:pt x="1662" y="160"/>
                </a:cubicBezTo>
                <a:cubicBezTo>
                  <a:pt x="1561" y="160"/>
                  <a:pt x="1476" y="236"/>
                  <a:pt x="1476" y="33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0" name="Google Shape;6370;p376"/>
          <p:cNvSpPr txBox="1"/>
          <p:nvPr/>
        </p:nvSpPr>
        <p:spPr>
          <a:xfrm>
            <a:off x="4972208" y="274450"/>
            <a:ext cx="1043700" cy="184800"/>
          </a:xfrm>
          <a:prstGeom prst="rect">
            <a:avLst/>
          </a:prstGeom>
          <a:noFill/>
          <a:ln>
            <a:noFill/>
          </a:ln>
        </p:spPr>
        <p:txBody>
          <a:bodyPr anchorCtr="0" anchor="t" bIns="0" lIns="0" spcFirstLastPara="1" rIns="0" wrap="square" tIns="0">
            <a:spAutoFit/>
          </a:bodyPr>
          <a:lstStyle/>
          <a:p>
            <a:pPr indent="0" lvl="0" marL="0" rtl="0" algn="l">
              <a:spcBef>
                <a:spcPts val="1700"/>
              </a:spcBef>
              <a:spcAft>
                <a:spcPts val="1000"/>
              </a:spcAft>
              <a:buNone/>
            </a:pPr>
            <a:r>
              <a:rPr b="1" lang="en" sz="1200">
                <a:solidFill>
                  <a:schemeClr val="lt1"/>
                </a:solidFill>
              </a:rPr>
              <a:t>What We Do</a:t>
            </a:r>
            <a:endParaRPr b="1" sz="1000">
              <a:solidFill>
                <a:schemeClr val="lt1"/>
              </a:solidFill>
            </a:endParaRPr>
          </a:p>
        </p:txBody>
      </p:sp>
      <p:grpSp>
        <p:nvGrpSpPr>
          <p:cNvPr id="6371" name="Google Shape;6371;p376"/>
          <p:cNvGrpSpPr/>
          <p:nvPr/>
        </p:nvGrpSpPr>
        <p:grpSpPr>
          <a:xfrm>
            <a:off x="4743605" y="286562"/>
            <a:ext cx="160585" cy="160585"/>
            <a:chOff x="4027450" y="4768275"/>
            <a:chExt cx="58000" cy="58000"/>
          </a:xfrm>
        </p:grpSpPr>
        <p:sp>
          <p:nvSpPr>
            <p:cNvPr id="6372" name="Google Shape;6372;p376"/>
            <p:cNvSpPr/>
            <p:nvPr/>
          </p:nvSpPr>
          <p:spPr>
            <a:xfrm>
              <a:off x="4041775" y="4786625"/>
              <a:ext cx="29350" cy="21100"/>
            </a:xfrm>
            <a:custGeom>
              <a:rect b="b" l="l" r="r" t="t"/>
              <a:pathLst>
                <a:path extrusionOk="0" h="844" w="1174">
                  <a:moveTo>
                    <a:pt x="1089" y="1"/>
                  </a:moveTo>
                  <a:cubicBezTo>
                    <a:pt x="1068" y="1"/>
                    <a:pt x="1047" y="9"/>
                    <a:pt x="1030" y="26"/>
                  </a:cubicBezTo>
                  <a:lnTo>
                    <a:pt x="406" y="650"/>
                  </a:lnTo>
                  <a:lnTo>
                    <a:pt x="144" y="397"/>
                  </a:lnTo>
                  <a:cubicBezTo>
                    <a:pt x="127" y="380"/>
                    <a:pt x="106" y="372"/>
                    <a:pt x="86" y="372"/>
                  </a:cubicBezTo>
                  <a:cubicBezTo>
                    <a:pt x="66" y="372"/>
                    <a:pt x="47" y="380"/>
                    <a:pt x="35" y="397"/>
                  </a:cubicBezTo>
                  <a:cubicBezTo>
                    <a:pt x="1" y="422"/>
                    <a:pt x="1" y="473"/>
                    <a:pt x="35" y="507"/>
                  </a:cubicBezTo>
                  <a:lnTo>
                    <a:pt x="347" y="819"/>
                  </a:lnTo>
                  <a:cubicBezTo>
                    <a:pt x="364" y="835"/>
                    <a:pt x="385" y="844"/>
                    <a:pt x="405" y="844"/>
                  </a:cubicBezTo>
                  <a:cubicBezTo>
                    <a:pt x="425" y="844"/>
                    <a:pt x="444" y="835"/>
                    <a:pt x="456" y="819"/>
                  </a:cubicBezTo>
                  <a:lnTo>
                    <a:pt x="1148" y="136"/>
                  </a:lnTo>
                  <a:cubicBezTo>
                    <a:pt x="1173" y="102"/>
                    <a:pt x="1173" y="51"/>
                    <a:pt x="1148" y="26"/>
                  </a:cubicBezTo>
                  <a:cubicBezTo>
                    <a:pt x="1131" y="9"/>
                    <a:pt x="1110" y="1"/>
                    <a:pt x="10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3" name="Google Shape;6373;p376"/>
            <p:cNvSpPr/>
            <p:nvPr/>
          </p:nvSpPr>
          <p:spPr>
            <a:xfrm>
              <a:off x="4027450" y="4768275"/>
              <a:ext cx="58000" cy="58000"/>
            </a:xfrm>
            <a:custGeom>
              <a:rect b="b" l="l" r="r" t="t"/>
              <a:pathLst>
                <a:path extrusionOk="0" h="2320" w="2320">
                  <a:moveTo>
                    <a:pt x="1164" y="1"/>
                  </a:moveTo>
                  <a:cubicBezTo>
                    <a:pt x="523" y="1"/>
                    <a:pt x="1" y="515"/>
                    <a:pt x="1" y="1156"/>
                  </a:cubicBezTo>
                  <a:cubicBezTo>
                    <a:pt x="1" y="1797"/>
                    <a:pt x="523" y="2320"/>
                    <a:pt x="1164" y="2320"/>
                  </a:cubicBezTo>
                  <a:cubicBezTo>
                    <a:pt x="1797" y="2320"/>
                    <a:pt x="2320" y="1797"/>
                    <a:pt x="2320" y="1156"/>
                  </a:cubicBezTo>
                  <a:cubicBezTo>
                    <a:pt x="2320" y="515"/>
                    <a:pt x="1797" y="1"/>
                    <a:pt x="1164" y="1"/>
                  </a:cubicBezTo>
                  <a:close/>
                  <a:moveTo>
                    <a:pt x="161" y="1156"/>
                  </a:moveTo>
                  <a:cubicBezTo>
                    <a:pt x="161" y="600"/>
                    <a:pt x="608" y="153"/>
                    <a:pt x="1164" y="153"/>
                  </a:cubicBezTo>
                  <a:cubicBezTo>
                    <a:pt x="1712" y="153"/>
                    <a:pt x="2159" y="600"/>
                    <a:pt x="2159" y="1156"/>
                  </a:cubicBezTo>
                  <a:cubicBezTo>
                    <a:pt x="2159" y="1713"/>
                    <a:pt x="1712" y="2160"/>
                    <a:pt x="1164" y="2160"/>
                  </a:cubicBezTo>
                  <a:cubicBezTo>
                    <a:pt x="608" y="2160"/>
                    <a:pt x="161" y="1713"/>
                    <a:pt x="161" y="115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74" name="Google Shape;6374;p376"/>
          <p:cNvSpPr/>
          <p:nvPr/>
        </p:nvSpPr>
        <p:spPr>
          <a:xfrm>
            <a:off x="4743594" y="3976229"/>
            <a:ext cx="188685" cy="184801"/>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5" name="Google Shape;6375;p376"/>
          <p:cNvSpPr txBox="1"/>
          <p:nvPr/>
        </p:nvSpPr>
        <p:spPr>
          <a:xfrm>
            <a:off x="5015175" y="3991675"/>
            <a:ext cx="449700" cy="153900"/>
          </a:xfrm>
          <a:prstGeom prst="rect">
            <a:avLst/>
          </a:prstGeom>
          <a:noFill/>
          <a:ln>
            <a:noFill/>
          </a:ln>
        </p:spPr>
        <p:txBody>
          <a:bodyPr anchorCtr="0" anchor="t" bIns="0" lIns="0" spcFirstLastPara="1" rIns="0" wrap="square" tIns="0">
            <a:spAutoFit/>
          </a:bodyPr>
          <a:lstStyle/>
          <a:p>
            <a:pPr indent="0" lvl="0" marL="0" rtl="0" algn="l">
              <a:spcBef>
                <a:spcPts val="1700"/>
              </a:spcBef>
              <a:spcAft>
                <a:spcPts val="1000"/>
              </a:spcAft>
              <a:buNone/>
            </a:pPr>
            <a:r>
              <a:rPr lang="en" sz="1000">
                <a:solidFill>
                  <a:schemeClr val="lt1"/>
                </a:solidFill>
              </a:rPr>
              <a:t>github /</a:t>
            </a:r>
            <a:endParaRPr b="1" sz="800">
              <a:solidFill>
                <a:schemeClr val="accent1"/>
              </a:solidFill>
            </a:endParaRPr>
          </a:p>
        </p:txBody>
      </p:sp>
      <p:grpSp>
        <p:nvGrpSpPr>
          <p:cNvPr id="6376" name="Google Shape;6376;p376"/>
          <p:cNvGrpSpPr/>
          <p:nvPr/>
        </p:nvGrpSpPr>
        <p:grpSpPr>
          <a:xfrm>
            <a:off x="4743601" y="4248042"/>
            <a:ext cx="188677" cy="188677"/>
            <a:chOff x="853700" y="1986625"/>
            <a:chExt cx="1496250" cy="1496250"/>
          </a:xfrm>
        </p:grpSpPr>
        <p:sp>
          <p:nvSpPr>
            <p:cNvPr id="6377" name="Google Shape;6377;p376"/>
            <p:cNvSpPr/>
            <p:nvPr/>
          </p:nvSpPr>
          <p:spPr>
            <a:xfrm>
              <a:off x="853700" y="2773925"/>
              <a:ext cx="315025" cy="315050"/>
            </a:xfrm>
            <a:custGeom>
              <a:rect b="b" l="l" r="r" t="t"/>
              <a:pathLst>
                <a:path extrusionOk="0" h="12602" w="12601">
                  <a:moveTo>
                    <a:pt x="6291" y="1"/>
                  </a:moveTo>
                  <a:cubicBezTo>
                    <a:pt x="2819" y="1"/>
                    <a:pt x="0" y="2820"/>
                    <a:pt x="0" y="6311"/>
                  </a:cubicBezTo>
                  <a:cubicBezTo>
                    <a:pt x="0" y="9783"/>
                    <a:pt x="2819" y="12602"/>
                    <a:pt x="6291" y="12602"/>
                  </a:cubicBezTo>
                  <a:cubicBezTo>
                    <a:pt x="9782" y="12602"/>
                    <a:pt x="12601" y="9783"/>
                    <a:pt x="12601" y="6311"/>
                  </a:cubicBezTo>
                  <a:lnTo>
                    <a:pt x="12601" y="1"/>
                  </a:lnTo>
                  <a:close/>
                </a:path>
              </a:pathLst>
            </a:custGeom>
            <a:solidFill>
              <a:srgbClr val="E0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8" name="Google Shape;6378;p376"/>
            <p:cNvSpPr/>
            <p:nvPr/>
          </p:nvSpPr>
          <p:spPr>
            <a:xfrm>
              <a:off x="1247575" y="2773925"/>
              <a:ext cx="315050" cy="708950"/>
            </a:xfrm>
            <a:custGeom>
              <a:rect b="b" l="l" r="r" t="t"/>
              <a:pathLst>
                <a:path extrusionOk="0" h="28358" w="12602">
                  <a:moveTo>
                    <a:pt x="6292" y="1"/>
                  </a:moveTo>
                  <a:cubicBezTo>
                    <a:pt x="2820" y="1"/>
                    <a:pt x="1" y="2820"/>
                    <a:pt x="1" y="6311"/>
                  </a:cubicBezTo>
                  <a:lnTo>
                    <a:pt x="1" y="22066"/>
                  </a:lnTo>
                  <a:cubicBezTo>
                    <a:pt x="1" y="25539"/>
                    <a:pt x="2820" y="28357"/>
                    <a:pt x="6292" y="28357"/>
                  </a:cubicBezTo>
                  <a:cubicBezTo>
                    <a:pt x="9783" y="28357"/>
                    <a:pt x="12602" y="25539"/>
                    <a:pt x="12602" y="22066"/>
                  </a:cubicBezTo>
                  <a:lnTo>
                    <a:pt x="12602" y="6311"/>
                  </a:lnTo>
                  <a:cubicBezTo>
                    <a:pt x="12602" y="2820"/>
                    <a:pt x="9783" y="1"/>
                    <a:pt x="6292" y="1"/>
                  </a:cubicBezTo>
                  <a:close/>
                </a:path>
              </a:pathLst>
            </a:custGeom>
            <a:solidFill>
              <a:srgbClr val="E0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9" name="Google Shape;6379;p376"/>
            <p:cNvSpPr/>
            <p:nvPr/>
          </p:nvSpPr>
          <p:spPr>
            <a:xfrm>
              <a:off x="1247575" y="1986625"/>
              <a:ext cx="315050" cy="315050"/>
            </a:xfrm>
            <a:custGeom>
              <a:rect b="b" l="l" r="r" t="t"/>
              <a:pathLst>
                <a:path extrusionOk="0" h="12602" w="12602">
                  <a:moveTo>
                    <a:pt x="6292" y="0"/>
                  </a:moveTo>
                  <a:cubicBezTo>
                    <a:pt x="2820" y="0"/>
                    <a:pt x="1" y="2819"/>
                    <a:pt x="1" y="6291"/>
                  </a:cubicBezTo>
                  <a:cubicBezTo>
                    <a:pt x="1" y="9782"/>
                    <a:pt x="2820" y="12601"/>
                    <a:pt x="6292" y="12601"/>
                  </a:cubicBezTo>
                  <a:lnTo>
                    <a:pt x="12602" y="12601"/>
                  </a:lnTo>
                  <a:lnTo>
                    <a:pt x="12602" y="6291"/>
                  </a:lnTo>
                  <a:cubicBezTo>
                    <a:pt x="12602" y="2819"/>
                    <a:pt x="9783" y="0"/>
                    <a:pt x="6292" y="0"/>
                  </a:cubicBezTo>
                  <a:close/>
                </a:path>
              </a:pathLst>
            </a:custGeom>
            <a:solidFill>
              <a:srgbClr val="36C5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0" name="Google Shape;6380;p376"/>
            <p:cNvSpPr/>
            <p:nvPr/>
          </p:nvSpPr>
          <p:spPr>
            <a:xfrm>
              <a:off x="853700" y="2380500"/>
              <a:ext cx="708925" cy="315050"/>
            </a:xfrm>
            <a:custGeom>
              <a:rect b="b" l="l" r="r" t="t"/>
              <a:pathLst>
                <a:path extrusionOk="0" h="12602" w="28357">
                  <a:moveTo>
                    <a:pt x="6291" y="1"/>
                  </a:moveTo>
                  <a:cubicBezTo>
                    <a:pt x="2819" y="1"/>
                    <a:pt x="0" y="2820"/>
                    <a:pt x="0" y="6292"/>
                  </a:cubicBezTo>
                  <a:cubicBezTo>
                    <a:pt x="0" y="9764"/>
                    <a:pt x="2819" y="12602"/>
                    <a:pt x="6291" y="12602"/>
                  </a:cubicBezTo>
                  <a:lnTo>
                    <a:pt x="22047" y="12602"/>
                  </a:lnTo>
                  <a:cubicBezTo>
                    <a:pt x="25538" y="12602"/>
                    <a:pt x="28357" y="9764"/>
                    <a:pt x="28357" y="6292"/>
                  </a:cubicBezTo>
                  <a:cubicBezTo>
                    <a:pt x="28357" y="2820"/>
                    <a:pt x="25538" y="1"/>
                    <a:pt x="22047" y="1"/>
                  </a:cubicBezTo>
                  <a:close/>
                </a:path>
              </a:pathLst>
            </a:custGeom>
            <a:solidFill>
              <a:srgbClr val="36C5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1" name="Google Shape;6381;p376"/>
            <p:cNvSpPr/>
            <p:nvPr/>
          </p:nvSpPr>
          <p:spPr>
            <a:xfrm>
              <a:off x="2034900" y="2380500"/>
              <a:ext cx="315050" cy="315050"/>
            </a:xfrm>
            <a:custGeom>
              <a:rect b="b" l="l" r="r" t="t"/>
              <a:pathLst>
                <a:path extrusionOk="0" h="12602" w="12602">
                  <a:moveTo>
                    <a:pt x="6310" y="1"/>
                  </a:moveTo>
                  <a:cubicBezTo>
                    <a:pt x="2819" y="1"/>
                    <a:pt x="1" y="2820"/>
                    <a:pt x="1" y="6292"/>
                  </a:cubicBezTo>
                  <a:lnTo>
                    <a:pt x="1" y="12602"/>
                  </a:lnTo>
                  <a:lnTo>
                    <a:pt x="6310" y="12602"/>
                  </a:lnTo>
                  <a:cubicBezTo>
                    <a:pt x="9783" y="12602"/>
                    <a:pt x="12601" y="9764"/>
                    <a:pt x="12601" y="6292"/>
                  </a:cubicBezTo>
                  <a:cubicBezTo>
                    <a:pt x="12601" y="2820"/>
                    <a:pt x="9783" y="1"/>
                    <a:pt x="6310" y="1"/>
                  </a:cubicBezTo>
                  <a:close/>
                </a:path>
              </a:pathLst>
            </a:custGeom>
            <a:solidFill>
              <a:srgbClr val="2EB6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2" name="Google Shape;6382;p376"/>
            <p:cNvSpPr/>
            <p:nvPr/>
          </p:nvSpPr>
          <p:spPr>
            <a:xfrm>
              <a:off x="1641000" y="1986625"/>
              <a:ext cx="315050" cy="708925"/>
            </a:xfrm>
            <a:custGeom>
              <a:rect b="b" l="l" r="r" t="t"/>
              <a:pathLst>
                <a:path extrusionOk="0" h="28357" w="12602">
                  <a:moveTo>
                    <a:pt x="6311" y="0"/>
                  </a:moveTo>
                  <a:cubicBezTo>
                    <a:pt x="2838" y="0"/>
                    <a:pt x="1" y="2819"/>
                    <a:pt x="1" y="6291"/>
                  </a:cubicBezTo>
                  <a:lnTo>
                    <a:pt x="1" y="22047"/>
                  </a:lnTo>
                  <a:cubicBezTo>
                    <a:pt x="1" y="25519"/>
                    <a:pt x="2820" y="28357"/>
                    <a:pt x="6311" y="28357"/>
                  </a:cubicBezTo>
                  <a:cubicBezTo>
                    <a:pt x="9783" y="28357"/>
                    <a:pt x="12602" y="25519"/>
                    <a:pt x="12602" y="22047"/>
                  </a:cubicBezTo>
                  <a:lnTo>
                    <a:pt x="12602" y="6291"/>
                  </a:lnTo>
                  <a:cubicBezTo>
                    <a:pt x="12602" y="2819"/>
                    <a:pt x="9783" y="0"/>
                    <a:pt x="6311" y="0"/>
                  </a:cubicBezTo>
                  <a:close/>
                </a:path>
              </a:pathLst>
            </a:custGeom>
            <a:solidFill>
              <a:srgbClr val="2EB6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3" name="Google Shape;6383;p376"/>
            <p:cNvSpPr/>
            <p:nvPr/>
          </p:nvSpPr>
          <p:spPr>
            <a:xfrm>
              <a:off x="1641000" y="3167825"/>
              <a:ext cx="315050" cy="315050"/>
            </a:xfrm>
            <a:custGeom>
              <a:rect b="b" l="l" r="r" t="t"/>
              <a:pathLst>
                <a:path extrusionOk="0" h="12602" w="12602">
                  <a:moveTo>
                    <a:pt x="1" y="1"/>
                  </a:moveTo>
                  <a:lnTo>
                    <a:pt x="1" y="6310"/>
                  </a:lnTo>
                  <a:cubicBezTo>
                    <a:pt x="1" y="9783"/>
                    <a:pt x="2820" y="12601"/>
                    <a:pt x="6311" y="12601"/>
                  </a:cubicBezTo>
                  <a:cubicBezTo>
                    <a:pt x="9783" y="12601"/>
                    <a:pt x="12602" y="9783"/>
                    <a:pt x="12602" y="6310"/>
                  </a:cubicBezTo>
                  <a:cubicBezTo>
                    <a:pt x="12602" y="2819"/>
                    <a:pt x="9783" y="1"/>
                    <a:pt x="6311" y="1"/>
                  </a:cubicBezTo>
                  <a:close/>
                </a:path>
              </a:pathLst>
            </a:custGeom>
            <a:solidFill>
              <a:srgbClr val="ECB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4" name="Google Shape;6384;p376"/>
            <p:cNvSpPr/>
            <p:nvPr/>
          </p:nvSpPr>
          <p:spPr>
            <a:xfrm>
              <a:off x="1641000" y="2773925"/>
              <a:ext cx="708950" cy="315050"/>
            </a:xfrm>
            <a:custGeom>
              <a:rect b="b" l="l" r="r" t="t"/>
              <a:pathLst>
                <a:path extrusionOk="0" h="12602" w="28358">
                  <a:moveTo>
                    <a:pt x="6311" y="1"/>
                  </a:moveTo>
                  <a:cubicBezTo>
                    <a:pt x="2838" y="1"/>
                    <a:pt x="1" y="2820"/>
                    <a:pt x="1" y="6311"/>
                  </a:cubicBezTo>
                  <a:cubicBezTo>
                    <a:pt x="1" y="9783"/>
                    <a:pt x="2838" y="12602"/>
                    <a:pt x="6311" y="12602"/>
                  </a:cubicBezTo>
                  <a:lnTo>
                    <a:pt x="22066" y="12602"/>
                  </a:lnTo>
                  <a:cubicBezTo>
                    <a:pt x="25539" y="12602"/>
                    <a:pt x="28357" y="9783"/>
                    <a:pt x="28357" y="6311"/>
                  </a:cubicBezTo>
                  <a:cubicBezTo>
                    <a:pt x="28357" y="2820"/>
                    <a:pt x="25539" y="1"/>
                    <a:pt x="22066" y="1"/>
                  </a:cubicBezTo>
                  <a:close/>
                </a:path>
              </a:pathLst>
            </a:custGeom>
            <a:solidFill>
              <a:srgbClr val="ECB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85" name="Google Shape;6385;p376"/>
          <p:cNvSpPr txBox="1"/>
          <p:nvPr>
            <p:ph type="title"/>
          </p:nvPr>
        </p:nvSpPr>
        <p:spPr>
          <a:xfrm>
            <a:off x="280800" y="268912"/>
            <a:ext cx="3840000" cy="9696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6386" name="Google Shape;6386;p376"/>
          <p:cNvSpPr txBox="1"/>
          <p:nvPr>
            <p:ph idx="2" type="title"/>
          </p:nvPr>
        </p:nvSpPr>
        <p:spPr>
          <a:xfrm>
            <a:off x="280800" y="2771275"/>
            <a:ext cx="3840000" cy="16656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6387" name="Google Shape;6387;p376"/>
          <p:cNvSpPr/>
          <p:nvPr>
            <p:ph idx="3" type="pic"/>
          </p:nvPr>
        </p:nvSpPr>
        <p:spPr>
          <a:xfrm>
            <a:off x="306050" y="1387362"/>
            <a:ext cx="180900" cy="180900"/>
          </a:xfrm>
          <a:prstGeom prst="ellipse">
            <a:avLst/>
          </a:prstGeom>
          <a:noFill/>
          <a:ln cap="flat" cmpd="sng" w="9525">
            <a:solidFill>
              <a:schemeClr val="accent1"/>
            </a:solidFill>
            <a:prstDash val="solid"/>
            <a:round/>
            <a:headEnd len="sm" w="sm" type="none"/>
            <a:tailEnd len="sm" w="sm" type="none"/>
          </a:ln>
        </p:spPr>
      </p:sp>
      <p:sp>
        <p:nvSpPr>
          <p:cNvPr id="6388" name="Google Shape;6388;p376"/>
          <p:cNvSpPr txBox="1"/>
          <p:nvPr>
            <p:ph idx="4" type="title"/>
          </p:nvPr>
        </p:nvSpPr>
        <p:spPr>
          <a:xfrm>
            <a:off x="585150" y="1345962"/>
            <a:ext cx="3561000" cy="1155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1000"/>
              <a:buNone/>
              <a:defRPr b="1" i="1" sz="1000">
                <a:solidFill>
                  <a:schemeClr val="lt1"/>
                </a:solidFill>
              </a:defRPr>
            </a:lvl1pPr>
            <a:lvl2pPr lvl="1" rtl="0">
              <a:spcBef>
                <a:spcPts val="0"/>
              </a:spcBef>
              <a:spcAft>
                <a:spcPts val="0"/>
              </a:spcAft>
              <a:buSzPts val="4000"/>
              <a:buNone/>
              <a:defRPr i="1" sz="4000"/>
            </a:lvl2pPr>
            <a:lvl3pPr lvl="2" rtl="0">
              <a:spcBef>
                <a:spcPts val="0"/>
              </a:spcBef>
              <a:spcAft>
                <a:spcPts val="0"/>
              </a:spcAft>
              <a:buSzPts val="4000"/>
              <a:buNone/>
              <a:defRPr i="1" sz="4000"/>
            </a:lvl3pPr>
            <a:lvl4pPr lvl="3" rtl="0">
              <a:spcBef>
                <a:spcPts val="0"/>
              </a:spcBef>
              <a:spcAft>
                <a:spcPts val="0"/>
              </a:spcAft>
              <a:buSzPts val="4000"/>
              <a:buNone/>
              <a:defRPr i="1" sz="4000"/>
            </a:lvl4pPr>
            <a:lvl5pPr lvl="4" rtl="0">
              <a:spcBef>
                <a:spcPts val="0"/>
              </a:spcBef>
              <a:spcAft>
                <a:spcPts val="0"/>
              </a:spcAft>
              <a:buSzPts val="4000"/>
              <a:buNone/>
              <a:defRPr i="1" sz="4000"/>
            </a:lvl5pPr>
            <a:lvl6pPr lvl="5" rtl="0">
              <a:spcBef>
                <a:spcPts val="0"/>
              </a:spcBef>
              <a:spcAft>
                <a:spcPts val="0"/>
              </a:spcAft>
              <a:buSzPts val="4000"/>
              <a:buNone/>
              <a:defRPr i="1" sz="4000"/>
            </a:lvl6pPr>
            <a:lvl7pPr lvl="6" rtl="0">
              <a:spcBef>
                <a:spcPts val="0"/>
              </a:spcBef>
              <a:spcAft>
                <a:spcPts val="0"/>
              </a:spcAft>
              <a:buSzPts val="4000"/>
              <a:buNone/>
              <a:defRPr i="1" sz="4000"/>
            </a:lvl7pPr>
            <a:lvl8pPr lvl="7" rtl="0">
              <a:spcBef>
                <a:spcPts val="0"/>
              </a:spcBef>
              <a:spcAft>
                <a:spcPts val="0"/>
              </a:spcAft>
              <a:buSzPts val="4000"/>
              <a:buNone/>
              <a:defRPr i="1" sz="4000"/>
            </a:lvl8pPr>
            <a:lvl9pPr lvl="8" rtl="0">
              <a:spcBef>
                <a:spcPts val="0"/>
              </a:spcBef>
              <a:spcAft>
                <a:spcPts val="0"/>
              </a:spcAft>
              <a:buSzPts val="4000"/>
              <a:buNone/>
              <a:defRPr i="1" sz="4000"/>
            </a:lvl9pPr>
          </a:lstStyle>
          <a:p/>
        </p:txBody>
      </p:sp>
      <p:sp>
        <p:nvSpPr>
          <p:cNvPr id="6389" name="Google Shape;6389;p376"/>
          <p:cNvSpPr txBox="1"/>
          <p:nvPr>
            <p:ph idx="5" type="title"/>
          </p:nvPr>
        </p:nvSpPr>
        <p:spPr>
          <a:xfrm>
            <a:off x="585150" y="1494162"/>
            <a:ext cx="3561000" cy="1155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1"/>
              </a:buClr>
              <a:buSzPts val="1000"/>
              <a:buNone/>
              <a:defRPr b="1" i="1" sz="1000">
                <a:solidFill>
                  <a:schemeClr val="accent1"/>
                </a:solidFill>
              </a:defRPr>
            </a:lvl1pPr>
            <a:lvl2pPr lvl="1" rtl="0">
              <a:spcBef>
                <a:spcPts val="0"/>
              </a:spcBef>
              <a:spcAft>
                <a:spcPts val="0"/>
              </a:spcAft>
              <a:buSzPts val="4000"/>
              <a:buNone/>
              <a:defRPr i="1" sz="4000"/>
            </a:lvl2pPr>
            <a:lvl3pPr lvl="2" rtl="0">
              <a:spcBef>
                <a:spcPts val="0"/>
              </a:spcBef>
              <a:spcAft>
                <a:spcPts val="0"/>
              </a:spcAft>
              <a:buSzPts val="4000"/>
              <a:buNone/>
              <a:defRPr i="1" sz="4000"/>
            </a:lvl3pPr>
            <a:lvl4pPr lvl="3" rtl="0">
              <a:spcBef>
                <a:spcPts val="0"/>
              </a:spcBef>
              <a:spcAft>
                <a:spcPts val="0"/>
              </a:spcAft>
              <a:buSzPts val="4000"/>
              <a:buNone/>
              <a:defRPr i="1" sz="4000"/>
            </a:lvl4pPr>
            <a:lvl5pPr lvl="4" rtl="0">
              <a:spcBef>
                <a:spcPts val="0"/>
              </a:spcBef>
              <a:spcAft>
                <a:spcPts val="0"/>
              </a:spcAft>
              <a:buSzPts val="4000"/>
              <a:buNone/>
              <a:defRPr i="1" sz="4000"/>
            </a:lvl5pPr>
            <a:lvl6pPr lvl="5" rtl="0">
              <a:spcBef>
                <a:spcPts val="0"/>
              </a:spcBef>
              <a:spcAft>
                <a:spcPts val="0"/>
              </a:spcAft>
              <a:buSzPts val="4000"/>
              <a:buNone/>
              <a:defRPr i="1" sz="4000"/>
            </a:lvl6pPr>
            <a:lvl7pPr lvl="6" rtl="0">
              <a:spcBef>
                <a:spcPts val="0"/>
              </a:spcBef>
              <a:spcAft>
                <a:spcPts val="0"/>
              </a:spcAft>
              <a:buSzPts val="4000"/>
              <a:buNone/>
              <a:defRPr i="1" sz="4000"/>
            </a:lvl7pPr>
            <a:lvl8pPr lvl="7" rtl="0">
              <a:spcBef>
                <a:spcPts val="0"/>
              </a:spcBef>
              <a:spcAft>
                <a:spcPts val="0"/>
              </a:spcAft>
              <a:buSzPts val="4000"/>
              <a:buNone/>
              <a:defRPr i="1" sz="4000"/>
            </a:lvl8pPr>
            <a:lvl9pPr lvl="8" rtl="0">
              <a:spcBef>
                <a:spcPts val="0"/>
              </a:spcBef>
              <a:spcAft>
                <a:spcPts val="0"/>
              </a:spcAft>
              <a:buSzPts val="4000"/>
              <a:buNone/>
              <a:defRPr i="1" sz="4000"/>
            </a:lvl9pPr>
          </a:lstStyle>
          <a:p/>
        </p:txBody>
      </p:sp>
      <p:sp>
        <p:nvSpPr>
          <p:cNvPr id="6390" name="Google Shape;6390;p376"/>
          <p:cNvSpPr txBox="1"/>
          <p:nvPr>
            <p:ph idx="6" type="title"/>
          </p:nvPr>
        </p:nvSpPr>
        <p:spPr>
          <a:xfrm>
            <a:off x="5483801" y="4017175"/>
            <a:ext cx="3269100" cy="1155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1"/>
              </a:buClr>
              <a:buSzPts val="1000"/>
              <a:buNone/>
              <a:defRPr b="1" sz="1000">
                <a:solidFill>
                  <a:schemeClr val="accent1"/>
                </a:solidFill>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6391" name="Google Shape;6391;p376"/>
          <p:cNvSpPr txBox="1"/>
          <p:nvPr>
            <p:ph idx="7" type="title"/>
          </p:nvPr>
        </p:nvSpPr>
        <p:spPr>
          <a:xfrm>
            <a:off x="5015182" y="4284648"/>
            <a:ext cx="3561000" cy="1155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1"/>
              </a:buClr>
              <a:buSzPts val="1000"/>
              <a:buNone/>
              <a:defRPr b="1" sz="1000">
                <a:solidFill>
                  <a:schemeClr val="accent1"/>
                </a:solidFill>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eam">
  <p:cSld name="TITLE_1_1_1_1_1_1_1_2_3_1_1">
    <p:bg>
      <p:bgPr>
        <a:solidFill>
          <a:srgbClr val="040D22"/>
        </a:solidFill>
      </p:bgPr>
    </p:bg>
    <p:spTree>
      <p:nvGrpSpPr>
        <p:cNvPr id="6392" name="Shape 6392"/>
        <p:cNvGrpSpPr/>
        <p:nvPr/>
      </p:nvGrpSpPr>
      <p:grpSpPr>
        <a:xfrm>
          <a:off x="0" y="0"/>
          <a:ext cx="0" cy="0"/>
          <a:chOff x="0" y="0"/>
          <a:chExt cx="0" cy="0"/>
        </a:xfrm>
      </p:grpSpPr>
      <p:pic>
        <p:nvPicPr>
          <p:cNvPr descr="preencoded.png" id="6393" name="Google Shape;6393;p377"/>
          <p:cNvPicPr preferRelativeResize="0"/>
          <p:nvPr/>
        </p:nvPicPr>
        <p:blipFill rotWithShape="1">
          <a:blip r:embed="rId2">
            <a:alphaModFix/>
          </a:blip>
          <a:srcRect b="0" l="0" r="0" t="0"/>
          <a:stretch/>
        </p:blipFill>
        <p:spPr>
          <a:xfrm>
            <a:off x="5880777" y="0"/>
            <a:ext cx="3263223" cy="5143500"/>
          </a:xfrm>
          <a:prstGeom prst="rect">
            <a:avLst/>
          </a:prstGeom>
          <a:noFill/>
          <a:ln>
            <a:noFill/>
          </a:ln>
        </p:spPr>
      </p:pic>
      <p:pic>
        <p:nvPicPr>
          <p:cNvPr id="6394" name="Google Shape;6394;p377"/>
          <p:cNvPicPr preferRelativeResize="0"/>
          <p:nvPr/>
        </p:nvPicPr>
        <p:blipFill rotWithShape="1">
          <a:blip r:embed="rId3">
            <a:alphaModFix/>
          </a:blip>
          <a:srcRect b="0" l="0" r="0" t="0"/>
          <a:stretch/>
        </p:blipFill>
        <p:spPr>
          <a:xfrm>
            <a:off x="4692526" y="533648"/>
            <a:ext cx="2188999" cy="3659851"/>
          </a:xfrm>
          <a:prstGeom prst="rect">
            <a:avLst/>
          </a:prstGeom>
          <a:noFill/>
          <a:ln>
            <a:noFill/>
          </a:ln>
          <a:effectLst>
            <a:outerShdw blurRad="342900" rotWithShape="0" algn="bl" dir="5400000" dist="114300">
              <a:srgbClr val="000000">
                <a:alpha val="30000"/>
              </a:srgbClr>
            </a:outerShdw>
          </a:effectLst>
        </p:spPr>
      </p:pic>
      <p:pic>
        <p:nvPicPr>
          <p:cNvPr id="6395" name="Google Shape;6395;p377"/>
          <p:cNvPicPr preferRelativeResize="0"/>
          <p:nvPr/>
        </p:nvPicPr>
        <p:blipFill rotWithShape="1">
          <a:blip r:embed="rId3">
            <a:alphaModFix/>
          </a:blip>
          <a:srcRect b="0" l="0" r="0" t="0"/>
          <a:stretch/>
        </p:blipFill>
        <p:spPr>
          <a:xfrm>
            <a:off x="6374876" y="533648"/>
            <a:ext cx="2188999" cy="3659851"/>
          </a:xfrm>
          <a:prstGeom prst="rect">
            <a:avLst/>
          </a:prstGeom>
          <a:noFill/>
          <a:ln>
            <a:noFill/>
          </a:ln>
          <a:effectLst>
            <a:outerShdw blurRad="342900" rotWithShape="0" algn="bl" dir="5400000" dist="114300">
              <a:srgbClr val="000000">
                <a:alpha val="30000"/>
              </a:srgbClr>
            </a:outerShdw>
          </a:effectLst>
        </p:spPr>
      </p:pic>
      <p:sp>
        <p:nvSpPr>
          <p:cNvPr id="6396" name="Google Shape;6396;p377"/>
          <p:cNvSpPr txBox="1"/>
          <p:nvPr>
            <p:ph type="title"/>
          </p:nvPr>
        </p:nvSpPr>
        <p:spPr>
          <a:xfrm>
            <a:off x="280800" y="540750"/>
            <a:ext cx="4158000" cy="9696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6397" name="Google Shape;6397;p377"/>
          <p:cNvSpPr txBox="1"/>
          <p:nvPr>
            <p:ph idx="2" type="title"/>
          </p:nvPr>
        </p:nvSpPr>
        <p:spPr>
          <a:xfrm>
            <a:off x="280800" y="2447075"/>
            <a:ext cx="4158000" cy="19446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200"/>
              <a:buNone/>
              <a:defRPr sz="1200">
                <a:solidFill>
                  <a:schemeClr val="lt2"/>
                </a:solidFill>
              </a:defRPr>
            </a:lvl1pPr>
            <a:lvl2pPr lvl="1" rtl="0">
              <a:lnSpc>
                <a:spcPct val="125000"/>
              </a:lnSpc>
              <a:spcBef>
                <a:spcPts val="0"/>
              </a:spcBef>
              <a:spcAft>
                <a:spcPts val="0"/>
              </a:spcAft>
              <a:buClr>
                <a:schemeClr val="lt2"/>
              </a:buClr>
              <a:buSzPts val="1200"/>
              <a:buNone/>
              <a:defRPr sz="1200">
                <a:solidFill>
                  <a:schemeClr val="lt2"/>
                </a:solidFill>
              </a:defRPr>
            </a:lvl2pPr>
            <a:lvl3pPr lvl="2" rtl="0">
              <a:lnSpc>
                <a:spcPct val="125000"/>
              </a:lnSpc>
              <a:spcBef>
                <a:spcPts val="0"/>
              </a:spcBef>
              <a:spcAft>
                <a:spcPts val="0"/>
              </a:spcAft>
              <a:buClr>
                <a:schemeClr val="lt2"/>
              </a:buClr>
              <a:buSzPts val="1200"/>
              <a:buNone/>
              <a:defRPr sz="1200">
                <a:solidFill>
                  <a:schemeClr val="lt2"/>
                </a:solidFill>
              </a:defRPr>
            </a:lvl3pPr>
            <a:lvl4pPr lvl="3" rtl="0">
              <a:lnSpc>
                <a:spcPct val="125000"/>
              </a:lnSpc>
              <a:spcBef>
                <a:spcPts val="0"/>
              </a:spcBef>
              <a:spcAft>
                <a:spcPts val="0"/>
              </a:spcAft>
              <a:buClr>
                <a:schemeClr val="lt2"/>
              </a:buClr>
              <a:buSzPts val="1200"/>
              <a:buNone/>
              <a:defRPr sz="1200">
                <a:solidFill>
                  <a:schemeClr val="lt2"/>
                </a:solidFill>
              </a:defRPr>
            </a:lvl4pPr>
            <a:lvl5pPr lvl="4" rtl="0">
              <a:lnSpc>
                <a:spcPct val="125000"/>
              </a:lnSpc>
              <a:spcBef>
                <a:spcPts val="0"/>
              </a:spcBef>
              <a:spcAft>
                <a:spcPts val="0"/>
              </a:spcAft>
              <a:buClr>
                <a:schemeClr val="lt2"/>
              </a:buClr>
              <a:buSzPts val="1200"/>
              <a:buNone/>
              <a:defRPr sz="1200">
                <a:solidFill>
                  <a:schemeClr val="lt2"/>
                </a:solidFill>
              </a:defRPr>
            </a:lvl5pPr>
            <a:lvl6pPr lvl="5" rtl="0">
              <a:lnSpc>
                <a:spcPct val="125000"/>
              </a:lnSpc>
              <a:spcBef>
                <a:spcPts val="0"/>
              </a:spcBef>
              <a:spcAft>
                <a:spcPts val="0"/>
              </a:spcAft>
              <a:buClr>
                <a:schemeClr val="lt2"/>
              </a:buClr>
              <a:buSzPts val="1200"/>
              <a:buNone/>
              <a:defRPr sz="1200">
                <a:solidFill>
                  <a:schemeClr val="lt2"/>
                </a:solidFill>
              </a:defRPr>
            </a:lvl6pPr>
            <a:lvl7pPr lvl="6" rtl="0">
              <a:lnSpc>
                <a:spcPct val="125000"/>
              </a:lnSpc>
              <a:spcBef>
                <a:spcPts val="0"/>
              </a:spcBef>
              <a:spcAft>
                <a:spcPts val="0"/>
              </a:spcAft>
              <a:buClr>
                <a:schemeClr val="lt2"/>
              </a:buClr>
              <a:buSzPts val="1200"/>
              <a:buNone/>
              <a:defRPr sz="1200">
                <a:solidFill>
                  <a:schemeClr val="lt2"/>
                </a:solidFill>
              </a:defRPr>
            </a:lvl7pPr>
            <a:lvl8pPr lvl="7" rtl="0">
              <a:lnSpc>
                <a:spcPct val="125000"/>
              </a:lnSpc>
              <a:spcBef>
                <a:spcPts val="0"/>
              </a:spcBef>
              <a:spcAft>
                <a:spcPts val="0"/>
              </a:spcAft>
              <a:buClr>
                <a:schemeClr val="lt2"/>
              </a:buClr>
              <a:buSzPts val="1200"/>
              <a:buNone/>
              <a:defRPr sz="1200">
                <a:solidFill>
                  <a:schemeClr val="lt2"/>
                </a:solidFill>
              </a:defRPr>
            </a:lvl8pPr>
            <a:lvl9pPr lvl="8" rtl="0">
              <a:lnSpc>
                <a:spcPct val="125000"/>
              </a:lnSpc>
              <a:spcBef>
                <a:spcPts val="0"/>
              </a:spcBef>
              <a:spcAft>
                <a:spcPts val="0"/>
              </a:spcAft>
              <a:buClr>
                <a:schemeClr val="lt2"/>
              </a:buClr>
              <a:buSzPts val="1200"/>
              <a:buNone/>
              <a:defRPr sz="1200">
                <a:solidFill>
                  <a:schemeClr val="lt2"/>
                </a:solidFill>
              </a:defRPr>
            </a:lvl9pPr>
          </a:lstStyle>
          <a:p/>
        </p:txBody>
      </p:sp>
      <p:sp>
        <p:nvSpPr>
          <p:cNvPr id="6398" name="Google Shape;6398;p377"/>
          <p:cNvSpPr txBox="1"/>
          <p:nvPr/>
        </p:nvSpPr>
        <p:spPr>
          <a:xfrm>
            <a:off x="504600" y="2193625"/>
            <a:ext cx="1043700" cy="184800"/>
          </a:xfrm>
          <a:prstGeom prst="rect">
            <a:avLst/>
          </a:prstGeom>
          <a:noFill/>
          <a:ln>
            <a:noFill/>
          </a:ln>
        </p:spPr>
        <p:txBody>
          <a:bodyPr anchorCtr="0" anchor="t" bIns="0" lIns="0" spcFirstLastPara="1" rIns="0" wrap="square" tIns="0">
            <a:spAutoFit/>
          </a:bodyPr>
          <a:lstStyle/>
          <a:p>
            <a:pPr indent="0" lvl="0" marL="0" rtl="0" algn="l">
              <a:spcBef>
                <a:spcPts val="1700"/>
              </a:spcBef>
              <a:spcAft>
                <a:spcPts val="1000"/>
              </a:spcAft>
              <a:buNone/>
            </a:pPr>
            <a:r>
              <a:rPr b="1" lang="en" sz="1200">
                <a:solidFill>
                  <a:schemeClr val="lt1"/>
                </a:solidFill>
              </a:rPr>
              <a:t>Who we are</a:t>
            </a:r>
            <a:endParaRPr b="1" sz="1000">
              <a:solidFill>
                <a:schemeClr val="lt1"/>
              </a:solidFill>
            </a:endParaRPr>
          </a:p>
        </p:txBody>
      </p:sp>
      <p:grpSp>
        <p:nvGrpSpPr>
          <p:cNvPr id="6399" name="Google Shape;6399;p377"/>
          <p:cNvGrpSpPr/>
          <p:nvPr/>
        </p:nvGrpSpPr>
        <p:grpSpPr>
          <a:xfrm>
            <a:off x="280806" y="2197268"/>
            <a:ext cx="175189" cy="152971"/>
            <a:chOff x="4030200" y="1769325"/>
            <a:chExt cx="63275" cy="55250"/>
          </a:xfrm>
        </p:grpSpPr>
        <p:sp>
          <p:nvSpPr>
            <p:cNvPr id="6400" name="Google Shape;6400;p377"/>
            <p:cNvSpPr/>
            <p:nvPr/>
          </p:nvSpPr>
          <p:spPr>
            <a:xfrm>
              <a:off x="4051275" y="1795675"/>
              <a:ext cx="3825" cy="13100"/>
            </a:xfrm>
            <a:custGeom>
              <a:rect b="b" l="l" r="r" t="t"/>
              <a:pathLst>
                <a:path extrusionOk="0" h="524" w="153">
                  <a:moveTo>
                    <a:pt x="76" y="1"/>
                  </a:moveTo>
                  <a:cubicBezTo>
                    <a:pt x="34" y="1"/>
                    <a:pt x="0" y="34"/>
                    <a:pt x="0" y="76"/>
                  </a:cubicBezTo>
                  <a:lnTo>
                    <a:pt x="0" y="447"/>
                  </a:lnTo>
                  <a:cubicBezTo>
                    <a:pt x="0" y="490"/>
                    <a:pt x="34" y="523"/>
                    <a:pt x="76" y="523"/>
                  </a:cubicBezTo>
                  <a:cubicBezTo>
                    <a:pt x="119" y="523"/>
                    <a:pt x="152" y="490"/>
                    <a:pt x="152" y="447"/>
                  </a:cubicBezTo>
                  <a:lnTo>
                    <a:pt x="152" y="76"/>
                  </a:lnTo>
                  <a:cubicBezTo>
                    <a:pt x="152" y="34"/>
                    <a:pt x="119" y="1"/>
                    <a:pt x="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401" name="Google Shape;6401;p377"/>
            <p:cNvSpPr/>
            <p:nvPr/>
          </p:nvSpPr>
          <p:spPr>
            <a:xfrm>
              <a:off x="4068350" y="1795675"/>
              <a:ext cx="4025" cy="13100"/>
            </a:xfrm>
            <a:custGeom>
              <a:rect b="b" l="l" r="r" t="t"/>
              <a:pathLst>
                <a:path extrusionOk="0" h="524" w="161">
                  <a:moveTo>
                    <a:pt x="76" y="1"/>
                  </a:moveTo>
                  <a:cubicBezTo>
                    <a:pt x="34" y="1"/>
                    <a:pt x="1" y="34"/>
                    <a:pt x="1" y="76"/>
                  </a:cubicBezTo>
                  <a:lnTo>
                    <a:pt x="1" y="447"/>
                  </a:lnTo>
                  <a:cubicBezTo>
                    <a:pt x="1" y="490"/>
                    <a:pt x="34" y="523"/>
                    <a:pt x="76" y="523"/>
                  </a:cubicBezTo>
                  <a:cubicBezTo>
                    <a:pt x="119" y="523"/>
                    <a:pt x="161" y="490"/>
                    <a:pt x="161" y="447"/>
                  </a:cubicBezTo>
                  <a:lnTo>
                    <a:pt x="161" y="76"/>
                  </a:lnTo>
                  <a:cubicBezTo>
                    <a:pt x="161" y="34"/>
                    <a:pt x="119" y="1"/>
                    <a:pt x="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402" name="Google Shape;6402;p377"/>
            <p:cNvSpPr/>
            <p:nvPr/>
          </p:nvSpPr>
          <p:spPr>
            <a:xfrm>
              <a:off x="4030200" y="1769325"/>
              <a:ext cx="63275" cy="55250"/>
            </a:xfrm>
            <a:custGeom>
              <a:rect b="b" l="l" r="r" t="t"/>
              <a:pathLst>
                <a:path extrusionOk="0" h="2210" w="2531">
                  <a:moveTo>
                    <a:pt x="1029" y="0"/>
                  </a:moveTo>
                  <a:cubicBezTo>
                    <a:pt x="987" y="0"/>
                    <a:pt x="953" y="34"/>
                    <a:pt x="953" y="76"/>
                  </a:cubicBezTo>
                  <a:cubicBezTo>
                    <a:pt x="953" y="118"/>
                    <a:pt x="987" y="152"/>
                    <a:pt x="1029" y="152"/>
                  </a:cubicBezTo>
                  <a:lnTo>
                    <a:pt x="1206" y="152"/>
                  </a:lnTo>
                  <a:lnTo>
                    <a:pt x="1206" y="422"/>
                  </a:lnTo>
                  <a:lnTo>
                    <a:pt x="447" y="422"/>
                  </a:lnTo>
                  <a:cubicBezTo>
                    <a:pt x="312" y="422"/>
                    <a:pt x="211" y="523"/>
                    <a:pt x="211" y="658"/>
                  </a:cubicBezTo>
                  <a:lnTo>
                    <a:pt x="211" y="1206"/>
                  </a:lnTo>
                  <a:lnTo>
                    <a:pt x="76" y="1206"/>
                  </a:lnTo>
                  <a:cubicBezTo>
                    <a:pt x="34" y="1206"/>
                    <a:pt x="0" y="1240"/>
                    <a:pt x="0" y="1291"/>
                  </a:cubicBezTo>
                  <a:cubicBezTo>
                    <a:pt x="0" y="1333"/>
                    <a:pt x="34" y="1367"/>
                    <a:pt x="76" y="1367"/>
                  </a:cubicBezTo>
                  <a:lnTo>
                    <a:pt x="211" y="1367"/>
                  </a:lnTo>
                  <a:lnTo>
                    <a:pt x="211" y="1974"/>
                  </a:lnTo>
                  <a:cubicBezTo>
                    <a:pt x="211" y="2100"/>
                    <a:pt x="312" y="2210"/>
                    <a:pt x="447" y="2210"/>
                  </a:cubicBezTo>
                  <a:lnTo>
                    <a:pt x="2075" y="2210"/>
                  </a:lnTo>
                  <a:cubicBezTo>
                    <a:pt x="2210" y="2210"/>
                    <a:pt x="2319" y="2100"/>
                    <a:pt x="2319" y="1974"/>
                  </a:cubicBezTo>
                  <a:lnTo>
                    <a:pt x="2319" y="1367"/>
                  </a:lnTo>
                  <a:lnTo>
                    <a:pt x="2446" y="1367"/>
                  </a:lnTo>
                  <a:cubicBezTo>
                    <a:pt x="2488" y="1367"/>
                    <a:pt x="2530" y="1333"/>
                    <a:pt x="2530" y="1291"/>
                  </a:cubicBezTo>
                  <a:cubicBezTo>
                    <a:pt x="2530" y="1240"/>
                    <a:pt x="2488" y="1206"/>
                    <a:pt x="2446" y="1206"/>
                  </a:cubicBezTo>
                  <a:lnTo>
                    <a:pt x="2319" y="1206"/>
                  </a:lnTo>
                  <a:lnTo>
                    <a:pt x="2319" y="658"/>
                  </a:lnTo>
                  <a:cubicBezTo>
                    <a:pt x="2319" y="523"/>
                    <a:pt x="2210" y="422"/>
                    <a:pt x="2075" y="422"/>
                  </a:cubicBezTo>
                  <a:lnTo>
                    <a:pt x="1366" y="422"/>
                  </a:lnTo>
                  <a:lnTo>
                    <a:pt x="1366" y="76"/>
                  </a:lnTo>
                  <a:cubicBezTo>
                    <a:pt x="1366" y="34"/>
                    <a:pt x="1333" y="0"/>
                    <a:pt x="1290" y="0"/>
                  </a:cubicBezTo>
                  <a:close/>
                  <a:moveTo>
                    <a:pt x="363" y="658"/>
                  </a:moveTo>
                  <a:cubicBezTo>
                    <a:pt x="363" y="608"/>
                    <a:pt x="397" y="574"/>
                    <a:pt x="447" y="574"/>
                  </a:cubicBezTo>
                  <a:lnTo>
                    <a:pt x="2075" y="574"/>
                  </a:lnTo>
                  <a:cubicBezTo>
                    <a:pt x="2125" y="574"/>
                    <a:pt x="2159" y="608"/>
                    <a:pt x="2159" y="658"/>
                  </a:cubicBezTo>
                  <a:lnTo>
                    <a:pt x="2159" y="1974"/>
                  </a:lnTo>
                  <a:cubicBezTo>
                    <a:pt x="2159" y="2016"/>
                    <a:pt x="2125" y="2050"/>
                    <a:pt x="2075" y="2050"/>
                  </a:cubicBezTo>
                  <a:lnTo>
                    <a:pt x="447" y="2050"/>
                  </a:lnTo>
                  <a:cubicBezTo>
                    <a:pt x="397" y="2050"/>
                    <a:pt x="363" y="2016"/>
                    <a:pt x="363" y="197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6403" name="Google Shape;6403;p377"/>
          <p:cNvSpPr/>
          <p:nvPr>
            <p:ph idx="3" type="pic"/>
          </p:nvPr>
        </p:nvSpPr>
        <p:spPr>
          <a:xfrm>
            <a:off x="5449963" y="393675"/>
            <a:ext cx="2356500" cy="3950100"/>
          </a:xfrm>
          <a:prstGeom prst="rect">
            <a:avLst/>
          </a:prstGeom>
          <a:noFill/>
          <a:ln>
            <a:noFill/>
          </a:ln>
          <a:effectLst>
            <a:outerShdw blurRad="342900" rotWithShape="0" algn="bl" dir="5400000" dist="114300">
              <a:srgbClr val="000000">
                <a:alpha val="30000"/>
              </a:srgbClr>
            </a:outerShdw>
          </a:effectLst>
        </p:spPr>
      </p:sp>
    </p:spTree>
  </p:cSld>
  <p:clrMapOvr>
    <a:masterClrMapping/>
  </p:clrMapOvr>
</p:sldLayout>
</file>

<file path=ppt/slideLayouts/slideLayout3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01">
  <p:cSld name="TITLE_1_1_1_1_1_1_1_2_3_1_2">
    <p:bg>
      <p:bgPr>
        <a:blipFill>
          <a:blip r:embed="rId2">
            <a:alphaModFix/>
          </a:blip>
          <a:stretch>
            <a:fillRect/>
          </a:stretch>
        </a:blipFill>
      </p:bgPr>
    </p:bg>
    <p:spTree>
      <p:nvGrpSpPr>
        <p:cNvPr id="6404" name="Shape 6404"/>
        <p:cNvGrpSpPr/>
        <p:nvPr/>
      </p:nvGrpSpPr>
      <p:grpSpPr>
        <a:xfrm>
          <a:off x="0" y="0"/>
          <a:ext cx="0" cy="0"/>
          <a:chOff x="0" y="0"/>
          <a:chExt cx="0" cy="0"/>
        </a:xfrm>
      </p:grpSpPr>
    </p:spTree>
  </p:cSld>
  <p:clrMapOvr>
    <a:masterClrMapping/>
  </p:clrMapOvr>
</p:sldLayout>
</file>

<file path=ppt/slideLayouts/slideLayout3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Recap">
  <p:cSld name="TITLE_1_1_1_1_1_1_1_2_3_1_2_2">
    <p:bg>
      <p:bgPr>
        <a:blipFill>
          <a:blip r:embed="rId2">
            <a:alphaModFix/>
          </a:blip>
          <a:stretch>
            <a:fillRect/>
          </a:stretch>
        </a:blipFill>
      </p:bgPr>
    </p:bg>
    <p:spTree>
      <p:nvGrpSpPr>
        <p:cNvPr id="6405" name="Shape 6405"/>
        <p:cNvGrpSpPr/>
        <p:nvPr/>
      </p:nvGrpSpPr>
      <p:grpSpPr>
        <a:xfrm>
          <a:off x="0" y="0"/>
          <a:ext cx="0" cy="0"/>
          <a:chOff x="0" y="0"/>
          <a:chExt cx="0" cy="0"/>
        </a:xfrm>
      </p:grpSpPr>
      <p:sp>
        <p:nvSpPr>
          <p:cNvPr id="6406" name="Google Shape;6406;p379"/>
          <p:cNvSpPr txBox="1"/>
          <p:nvPr/>
        </p:nvSpPr>
        <p:spPr>
          <a:xfrm>
            <a:off x="814275" y="1854747"/>
            <a:ext cx="4260300" cy="12189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0"/>
              </a:spcAft>
              <a:buNone/>
            </a:pPr>
            <a:r>
              <a:rPr b="1" lang="en" sz="8400">
                <a:solidFill>
                  <a:schemeClr val="lt1"/>
                </a:solidFill>
              </a:rPr>
              <a:t>Big</a:t>
            </a:r>
            <a:endParaRPr b="1" sz="8400">
              <a:solidFill>
                <a:schemeClr val="lt1"/>
              </a:solidFill>
            </a:endParaRPr>
          </a:p>
        </p:txBody>
      </p:sp>
      <p:sp>
        <p:nvSpPr>
          <p:cNvPr id="6407" name="Google Shape;6407;p379"/>
          <p:cNvSpPr txBox="1"/>
          <p:nvPr/>
        </p:nvSpPr>
        <p:spPr>
          <a:xfrm>
            <a:off x="4069400" y="1854747"/>
            <a:ext cx="4260300" cy="1218900"/>
          </a:xfrm>
          <a:prstGeom prst="rect">
            <a:avLst/>
          </a:prstGeom>
          <a:noFill/>
          <a:ln>
            <a:noFill/>
          </a:ln>
        </p:spPr>
        <p:txBody>
          <a:bodyPr anchorCtr="0" anchor="ctr" bIns="0" lIns="0" spcFirstLastPara="1" rIns="0" wrap="square" tIns="0">
            <a:noAutofit/>
          </a:bodyPr>
          <a:lstStyle/>
          <a:p>
            <a:pPr indent="0" lvl="0" marL="0" rtl="0" algn="r">
              <a:lnSpc>
                <a:spcPct val="80000"/>
              </a:lnSpc>
              <a:spcBef>
                <a:spcPts val="0"/>
              </a:spcBef>
              <a:spcAft>
                <a:spcPts val="0"/>
              </a:spcAft>
              <a:buNone/>
            </a:pPr>
            <a:r>
              <a:rPr b="1" lang="en" sz="8400">
                <a:solidFill>
                  <a:schemeClr val="lt1"/>
                </a:solidFill>
              </a:rPr>
              <a:t>Recap</a:t>
            </a:r>
            <a:endParaRPr b="1" sz="8400">
              <a:solidFill>
                <a:schemeClr val="lt1"/>
              </a:solidFill>
            </a:endParaRPr>
          </a:p>
        </p:txBody>
      </p:sp>
      <p:pic>
        <p:nvPicPr>
          <p:cNvPr id="6408" name="Google Shape;6408;p379"/>
          <p:cNvPicPr preferRelativeResize="0"/>
          <p:nvPr/>
        </p:nvPicPr>
        <p:blipFill>
          <a:blip r:embed="rId3">
            <a:alphaModFix/>
          </a:blip>
          <a:stretch>
            <a:fillRect/>
          </a:stretch>
        </p:blipFill>
        <p:spPr>
          <a:xfrm>
            <a:off x="1968550" y="189325"/>
            <a:ext cx="3835350" cy="3835350"/>
          </a:xfrm>
          <a:prstGeom prst="rect">
            <a:avLst/>
          </a:prstGeom>
          <a:noFill/>
          <a:ln>
            <a:noFill/>
          </a:ln>
        </p:spPr>
      </p:pic>
    </p:spTree>
  </p:cSld>
  <p:clrMapOvr>
    <a:masterClrMapping/>
  </p:clrMapOvr>
</p:sldLayout>
</file>

<file path=ppt/slideLayouts/slideLayout3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03">
  <p:cSld name="TITLE_1_1_1_1_1_1_1_2_3_1_2_1">
    <p:bg>
      <p:bgPr>
        <a:blipFill>
          <a:blip r:embed="rId2">
            <a:alphaModFix/>
          </a:blip>
          <a:stretch>
            <a:fillRect/>
          </a:stretch>
        </a:blipFill>
      </p:bgPr>
    </p:bg>
    <p:spTree>
      <p:nvGrpSpPr>
        <p:cNvPr id="6409" name="Shape 6409"/>
        <p:cNvGrpSpPr/>
        <p:nvPr/>
      </p:nvGrpSpPr>
      <p:grpSpPr>
        <a:xfrm>
          <a:off x="0" y="0"/>
          <a:ext cx="0" cy="0"/>
          <a:chOff x="0" y="0"/>
          <a:chExt cx="0" cy="0"/>
        </a:xfrm>
      </p:grpSpPr>
    </p:spTree>
  </p:cSld>
  <p:clrMapOvr>
    <a:masterClrMapping/>
  </p:clrMapOvr>
</p:sldLayout>
</file>

<file path=ppt/slideLayouts/slideLayout3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sYourCSStory">
  <p:cSld name="TITLE_1_1_1_1_1_1_1_2_3_1_2_1_1">
    <p:bg>
      <p:bgPr>
        <a:blipFill>
          <a:blip r:embed="rId2">
            <a:alphaModFix/>
          </a:blip>
          <a:stretch>
            <a:fillRect/>
          </a:stretch>
        </a:blipFill>
      </p:bgPr>
    </p:bg>
    <p:spTree>
      <p:nvGrpSpPr>
        <p:cNvPr id="6410" name="Shape 6410"/>
        <p:cNvGrpSpPr/>
        <p:nvPr/>
      </p:nvGrpSpPr>
      <p:grpSpPr>
        <a:xfrm>
          <a:off x="0" y="0"/>
          <a:ext cx="0" cy="0"/>
          <a:chOff x="0" y="0"/>
          <a:chExt cx="0" cy="0"/>
        </a:xfrm>
      </p:grpSpPr>
      <p:sp>
        <p:nvSpPr>
          <p:cNvPr id="6411" name="Google Shape;6411;p381"/>
          <p:cNvSpPr txBox="1"/>
          <p:nvPr/>
        </p:nvSpPr>
        <p:spPr>
          <a:xfrm>
            <a:off x="619150" y="838700"/>
            <a:ext cx="7092900" cy="3287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8400">
                <a:solidFill>
                  <a:schemeClr val="lt1"/>
                </a:solidFill>
              </a:rPr>
              <a:t>What’s</a:t>
            </a:r>
            <a:br>
              <a:rPr b="1" lang="en" sz="8400">
                <a:solidFill>
                  <a:schemeClr val="lt1"/>
                </a:solidFill>
              </a:rPr>
            </a:br>
            <a:r>
              <a:rPr b="1" lang="en" sz="8400">
                <a:solidFill>
                  <a:schemeClr val="lt1"/>
                </a:solidFill>
              </a:rPr>
              <a:t>Your CS Story?</a:t>
            </a:r>
            <a:endParaRPr b="1" sz="8400">
              <a:solidFill>
                <a:schemeClr val="lt1"/>
              </a:solidFill>
            </a:endParaRPr>
          </a:p>
        </p:txBody>
      </p:sp>
      <p:pic>
        <p:nvPicPr>
          <p:cNvPr id="6412" name="Google Shape;6412;p381"/>
          <p:cNvPicPr preferRelativeResize="0"/>
          <p:nvPr/>
        </p:nvPicPr>
        <p:blipFill>
          <a:blip r:embed="rId3">
            <a:alphaModFix/>
          </a:blip>
          <a:stretch>
            <a:fillRect/>
          </a:stretch>
        </p:blipFill>
        <p:spPr>
          <a:xfrm>
            <a:off x="4640600" y="90250"/>
            <a:ext cx="4325600" cy="4325600"/>
          </a:xfrm>
          <a:prstGeom prst="rect">
            <a:avLst/>
          </a:prstGeom>
          <a:noFill/>
          <a:ln>
            <a:noFill/>
          </a:ln>
        </p:spPr>
      </p:pic>
    </p:spTree>
  </p:cSld>
  <p:clrMapOvr>
    <a:masterClrMapping/>
  </p:clrMapOvr>
</p:sldLayout>
</file>

<file path=ppt/slideLayouts/slideLayout3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Job">
  <p:cSld name="TITLE_AND_BODY_4">
    <p:bg>
      <p:bgPr>
        <a:blipFill>
          <a:blip r:embed="rId2">
            <a:alphaModFix/>
          </a:blip>
          <a:stretch>
            <a:fillRect/>
          </a:stretch>
        </a:blipFill>
      </p:bgPr>
    </p:bg>
    <p:spTree>
      <p:nvGrpSpPr>
        <p:cNvPr id="6413" name="Shape 6413"/>
        <p:cNvGrpSpPr/>
        <p:nvPr/>
      </p:nvGrpSpPr>
      <p:grpSpPr>
        <a:xfrm>
          <a:off x="0" y="0"/>
          <a:ext cx="0" cy="0"/>
          <a:chOff x="0" y="0"/>
          <a:chExt cx="0" cy="0"/>
        </a:xfrm>
      </p:grpSpPr>
      <p:sp>
        <p:nvSpPr>
          <p:cNvPr id="6414" name="Google Shape;6414;p382"/>
          <p:cNvSpPr txBox="1"/>
          <p:nvPr/>
        </p:nvSpPr>
        <p:spPr>
          <a:xfrm>
            <a:off x="249125" y="1932900"/>
            <a:ext cx="4260300" cy="12189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8400">
                <a:solidFill>
                  <a:schemeClr val="dk1"/>
                </a:solidFill>
              </a:rPr>
              <a:t>Great</a:t>
            </a:r>
            <a:endParaRPr b="1" sz="8400">
              <a:solidFill>
                <a:schemeClr val="dk1"/>
              </a:solidFill>
            </a:endParaRPr>
          </a:p>
        </p:txBody>
      </p:sp>
      <p:sp>
        <p:nvSpPr>
          <p:cNvPr id="6415" name="Google Shape;6415;p382"/>
          <p:cNvSpPr txBox="1"/>
          <p:nvPr/>
        </p:nvSpPr>
        <p:spPr>
          <a:xfrm>
            <a:off x="4634550" y="1932900"/>
            <a:ext cx="4260300" cy="1218900"/>
          </a:xfrm>
          <a:prstGeom prst="rect">
            <a:avLst/>
          </a:prstGeom>
          <a:noFill/>
          <a:ln>
            <a:noFill/>
          </a:ln>
        </p:spPr>
        <p:txBody>
          <a:bodyPr anchorCtr="0" anchor="t" bIns="91425" lIns="91425" spcFirstLastPara="1" rIns="91425" wrap="square" tIns="91425">
            <a:spAutoFit/>
          </a:bodyPr>
          <a:lstStyle/>
          <a:p>
            <a:pPr indent="0" lvl="0" marL="0" rtl="0" algn="r">
              <a:lnSpc>
                <a:spcPct val="80000"/>
              </a:lnSpc>
              <a:spcBef>
                <a:spcPts val="0"/>
              </a:spcBef>
              <a:spcAft>
                <a:spcPts val="0"/>
              </a:spcAft>
              <a:buNone/>
            </a:pPr>
            <a:r>
              <a:rPr b="1" lang="en" sz="8400">
                <a:solidFill>
                  <a:schemeClr val="dk1"/>
                </a:solidFill>
              </a:rPr>
              <a:t>Job!</a:t>
            </a:r>
            <a:endParaRPr b="1" sz="8400">
              <a:solidFill>
                <a:schemeClr val="dk1"/>
              </a:solidFill>
            </a:endParaRPr>
          </a:p>
        </p:txBody>
      </p:sp>
      <p:pic>
        <p:nvPicPr>
          <p:cNvPr id="6416" name="Google Shape;6416;p382"/>
          <p:cNvPicPr preferRelativeResize="0"/>
          <p:nvPr/>
        </p:nvPicPr>
        <p:blipFill rotWithShape="1">
          <a:blip r:embed="rId3">
            <a:alphaModFix/>
          </a:blip>
          <a:srcRect b="20339" l="-1180" r="1180" t="-1180"/>
          <a:stretch/>
        </p:blipFill>
        <p:spPr>
          <a:xfrm>
            <a:off x="1822925" y="-71175"/>
            <a:ext cx="6450474" cy="5214675"/>
          </a:xfrm>
          <a:prstGeom prst="rect">
            <a:avLst/>
          </a:prstGeom>
          <a:noFill/>
          <a:ln>
            <a:noFill/>
          </a:ln>
        </p:spPr>
      </p:pic>
    </p:spTree>
  </p:cSld>
  <p:clrMapOvr>
    <a:masterClrMapping/>
  </p:clrMapOvr>
</p:sldLayout>
</file>

<file path=ppt/slideLayouts/slideLayout3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Presentation-Title-01 1 3">
  <p:cSld name="TITLE_1_1_1_1_1_1_1_2_3_2">
    <p:bg>
      <p:bgPr>
        <a:blipFill>
          <a:blip r:embed="rId2">
            <a:alphaModFix/>
          </a:blip>
          <a:stretch>
            <a:fillRect/>
          </a:stretch>
        </a:blipFill>
      </p:bgPr>
    </p:bg>
    <p:spTree>
      <p:nvGrpSpPr>
        <p:cNvPr id="6417" name="Shape 6417"/>
        <p:cNvGrpSpPr/>
        <p:nvPr/>
      </p:nvGrpSpPr>
      <p:grpSpPr>
        <a:xfrm>
          <a:off x="0" y="0"/>
          <a:ext cx="0" cy="0"/>
          <a:chOff x="0" y="0"/>
          <a:chExt cx="0" cy="0"/>
        </a:xfrm>
      </p:grpSpPr>
    </p:spTree>
  </p:cSld>
  <p:clrMapOvr>
    <a:masterClrMapping/>
  </p:clrMapOvr>
</p:sldLayout>
</file>

<file path=ppt/slideLayouts/slideLayout3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18" name="Shape 6418"/>
        <p:cNvGrpSpPr/>
        <p:nvPr/>
      </p:nvGrpSpPr>
      <p:grpSpPr>
        <a:xfrm>
          <a:off x="0" y="0"/>
          <a:ext cx="0" cy="0"/>
          <a:chOff x="0" y="0"/>
          <a:chExt cx="0" cy="0"/>
        </a:xfrm>
      </p:grpSpPr>
      <p:sp>
        <p:nvSpPr>
          <p:cNvPr id="6419" name="Google Shape;6419;p3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Title &amp; text">
  <p:cSld name="Two points_3_2">
    <p:spTree>
      <p:nvGrpSpPr>
        <p:cNvPr id="305" name="Shape 305"/>
        <p:cNvGrpSpPr/>
        <p:nvPr/>
      </p:nvGrpSpPr>
      <p:grpSpPr>
        <a:xfrm>
          <a:off x="0" y="0"/>
          <a:ext cx="0" cy="0"/>
          <a:chOff x="0" y="0"/>
          <a:chExt cx="0" cy="0"/>
        </a:xfrm>
      </p:grpSpPr>
      <p:sp>
        <p:nvSpPr>
          <p:cNvPr id="306" name="Google Shape;306;p39"/>
          <p:cNvSpPr txBox="1"/>
          <p:nvPr>
            <p:ph type="title"/>
          </p:nvPr>
        </p:nvSpPr>
        <p:spPr>
          <a:xfrm>
            <a:off x="438150" y="466725"/>
            <a:ext cx="8420100" cy="6000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
        <p:nvSpPr>
          <p:cNvPr id="307" name="Google Shape;307;p39"/>
          <p:cNvSpPr txBox="1"/>
          <p:nvPr>
            <p:ph idx="1" type="subTitle"/>
          </p:nvPr>
        </p:nvSpPr>
        <p:spPr>
          <a:xfrm>
            <a:off x="438150" y="1376725"/>
            <a:ext cx="3967200" cy="87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000"/>
              <a:buNone/>
              <a:defRPr b="1" sz="2000">
                <a:solidFill>
                  <a:schemeClr val="dk1"/>
                </a:solidFill>
              </a:defRPr>
            </a:lvl1pPr>
            <a:lvl2pPr lvl="1" rtl="0">
              <a:spcBef>
                <a:spcPts val="0"/>
              </a:spcBef>
              <a:spcAft>
                <a:spcPts val="0"/>
              </a:spcAft>
              <a:buClr>
                <a:schemeClr val="dk1"/>
              </a:buClr>
              <a:buSzPts val="2000"/>
              <a:buNone/>
              <a:defRPr b="1" sz="2000">
                <a:solidFill>
                  <a:schemeClr val="dk1"/>
                </a:solidFill>
              </a:defRPr>
            </a:lvl2pPr>
            <a:lvl3pPr lvl="2" rtl="0">
              <a:spcBef>
                <a:spcPts val="0"/>
              </a:spcBef>
              <a:spcAft>
                <a:spcPts val="0"/>
              </a:spcAft>
              <a:buClr>
                <a:schemeClr val="dk1"/>
              </a:buClr>
              <a:buSzPts val="2000"/>
              <a:buNone/>
              <a:defRPr b="1" sz="2000">
                <a:solidFill>
                  <a:schemeClr val="dk1"/>
                </a:solidFill>
              </a:defRPr>
            </a:lvl3pPr>
            <a:lvl4pPr lvl="3" rtl="0">
              <a:spcBef>
                <a:spcPts val="0"/>
              </a:spcBef>
              <a:spcAft>
                <a:spcPts val="0"/>
              </a:spcAft>
              <a:buClr>
                <a:schemeClr val="dk1"/>
              </a:buClr>
              <a:buSzPts val="2000"/>
              <a:buNone/>
              <a:defRPr b="1" sz="2000">
                <a:solidFill>
                  <a:schemeClr val="dk1"/>
                </a:solidFill>
              </a:defRPr>
            </a:lvl4pPr>
            <a:lvl5pPr lvl="4" rtl="0">
              <a:spcBef>
                <a:spcPts val="0"/>
              </a:spcBef>
              <a:spcAft>
                <a:spcPts val="0"/>
              </a:spcAft>
              <a:buClr>
                <a:schemeClr val="dk1"/>
              </a:buClr>
              <a:buSzPts val="2000"/>
              <a:buNone/>
              <a:defRPr b="1" sz="2000">
                <a:solidFill>
                  <a:schemeClr val="dk1"/>
                </a:solidFill>
              </a:defRPr>
            </a:lvl5pPr>
            <a:lvl6pPr lvl="5" rtl="0">
              <a:spcBef>
                <a:spcPts val="0"/>
              </a:spcBef>
              <a:spcAft>
                <a:spcPts val="0"/>
              </a:spcAft>
              <a:buClr>
                <a:schemeClr val="dk1"/>
              </a:buClr>
              <a:buSzPts val="2000"/>
              <a:buNone/>
              <a:defRPr b="1" sz="2000">
                <a:solidFill>
                  <a:schemeClr val="dk1"/>
                </a:solidFill>
              </a:defRPr>
            </a:lvl6pPr>
            <a:lvl7pPr lvl="6" rtl="0">
              <a:spcBef>
                <a:spcPts val="0"/>
              </a:spcBef>
              <a:spcAft>
                <a:spcPts val="0"/>
              </a:spcAft>
              <a:buClr>
                <a:schemeClr val="dk1"/>
              </a:buClr>
              <a:buSzPts val="2000"/>
              <a:buNone/>
              <a:defRPr b="1" sz="2000">
                <a:solidFill>
                  <a:schemeClr val="dk1"/>
                </a:solidFill>
              </a:defRPr>
            </a:lvl7pPr>
            <a:lvl8pPr lvl="7" rtl="0">
              <a:spcBef>
                <a:spcPts val="0"/>
              </a:spcBef>
              <a:spcAft>
                <a:spcPts val="0"/>
              </a:spcAft>
              <a:buClr>
                <a:schemeClr val="dk1"/>
              </a:buClr>
              <a:buSzPts val="2000"/>
              <a:buNone/>
              <a:defRPr b="1" sz="2000">
                <a:solidFill>
                  <a:schemeClr val="dk1"/>
                </a:solidFill>
              </a:defRPr>
            </a:lvl8pPr>
            <a:lvl9pPr lvl="8" rtl="0">
              <a:spcBef>
                <a:spcPts val="0"/>
              </a:spcBef>
              <a:spcAft>
                <a:spcPts val="0"/>
              </a:spcAft>
              <a:buClr>
                <a:schemeClr val="dk1"/>
              </a:buClr>
              <a:buSzPts val="2000"/>
              <a:buNone/>
              <a:defRPr b="1" sz="2000">
                <a:solidFill>
                  <a:schemeClr val="dk1"/>
                </a:solidFill>
              </a:defRPr>
            </a:lvl9pPr>
          </a:lstStyle>
          <a:p/>
        </p:txBody>
      </p:sp>
      <p:sp>
        <p:nvSpPr>
          <p:cNvPr id="308" name="Google Shape;308;p39"/>
          <p:cNvSpPr txBox="1"/>
          <p:nvPr>
            <p:ph idx="2" type="subTitle"/>
          </p:nvPr>
        </p:nvSpPr>
        <p:spPr>
          <a:xfrm>
            <a:off x="438150" y="2074550"/>
            <a:ext cx="39672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309" name="Google Shape;309;p39"/>
          <p:cNvSpPr txBox="1"/>
          <p:nvPr>
            <p:ph idx="3" type="subTitle"/>
          </p:nvPr>
        </p:nvSpPr>
        <p:spPr>
          <a:xfrm>
            <a:off x="4738650" y="1376725"/>
            <a:ext cx="3967200" cy="87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000"/>
              <a:buNone/>
              <a:defRPr b="1" sz="2000">
                <a:solidFill>
                  <a:schemeClr val="dk1"/>
                </a:solidFill>
              </a:defRPr>
            </a:lvl1pPr>
            <a:lvl2pPr lvl="1" rtl="0">
              <a:spcBef>
                <a:spcPts val="0"/>
              </a:spcBef>
              <a:spcAft>
                <a:spcPts val="0"/>
              </a:spcAft>
              <a:buClr>
                <a:schemeClr val="dk1"/>
              </a:buClr>
              <a:buSzPts val="2000"/>
              <a:buNone/>
              <a:defRPr b="1" sz="2000">
                <a:solidFill>
                  <a:schemeClr val="dk1"/>
                </a:solidFill>
              </a:defRPr>
            </a:lvl2pPr>
            <a:lvl3pPr lvl="2" rtl="0">
              <a:spcBef>
                <a:spcPts val="0"/>
              </a:spcBef>
              <a:spcAft>
                <a:spcPts val="0"/>
              </a:spcAft>
              <a:buClr>
                <a:schemeClr val="dk1"/>
              </a:buClr>
              <a:buSzPts val="2000"/>
              <a:buNone/>
              <a:defRPr b="1" sz="2000">
                <a:solidFill>
                  <a:schemeClr val="dk1"/>
                </a:solidFill>
              </a:defRPr>
            </a:lvl3pPr>
            <a:lvl4pPr lvl="3" rtl="0">
              <a:spcBef>
                <a:spcPts val="0"/>
              </a:spcBef>
              <a:spcAft>
                <a:spcPts val="0"/>
              </a:spcAft>
              <a:buClr>
                <a:schemeClr val="dk1"/>
              </a:buClr>
              <a:buSzPts val="2000"/>
              <a:buNone/>
              <a:defRPr b="1" sz="2000">
                <a:solidFill>
                  <a:schemeClr val="dk1"/>
                </a:solidFill>
              </a:defRPr>
            </a:lvl4pPr>
            <a:lvl5pPr lvl="4" rtl="0">
              <a:spcBef>
                <a:spcPts val="0"/>
              </a:spcBef>
              <a:spcAft>
                <a:spcPts val="0"/>
              </a:spcAft>
              <a:buClr>
                <a:schemeClr val="dk1"/>
              </a:buClr>
              <a:buSzPts val="2000"/>
              <a:buNone/>
              <a:defRPr b="1" sz="2000">
                <a:solidFill>
                  <a:schemeClr val="dk1"/>
                </a:solidFill>
              </a:defRPr>
            </a:lvl5pPr>
            <a:lvl6pPr lvl="5" rtl="0">
              <a:spcBef>
                <a:spcPts val="0"/>
              </a:spcBef>
              <a:spcAft>
                <a:spcPts val="0"/>
              </a:spcAft>
              <a:buClr>
                <a:schemeClr val="dk1"/>
              </a:buClr>
              <a:buSzPts val="2000"/>
              <a:buNone/>
              <a:defRPr b="1" sz="2000">
                <a:solidFill>
                  <a:schemeClr val="dk1"/>
                </a:solidFill>
              </a:defRPr>
            </a:lvl6pPr>
            <a:lvl7pPr lvl="6" rtl="0">
              <a:spcBef>
                <a:spcPts val="0"/>
              </a:spcBef>
              <a:spcAft>
                <a:spcPts val="0"/>
              </a:spcAft>
              <a:buClr>
                <a:schemeClr val="dk1"/>
              </a:buClr>
              <a:buSzPts val="2000"/>
              <a:buNone/>
              <a:defRPr b="1" sz="2000">
                <a:solidFill>
                  <a:schemeClr val="dk1"/>
                </a:solidFill>
              </a:defRPr>
            </a:lvl7pPr>
            <a:lvl8pPr lvl="7" rtl="0">
              <a:spcBef>
                <a:spcPts val="0"/>
              </a:spcBef>
              <a:spcAft>
                <a:spcPts val="0"/>
              </a:spcAft>
              <a:buClr>
                <a:schemeClr val="dk1"/>
              </a:buClr>
              <a:buSzPts val="2000"/>
              <a:buNone/>
              <a:defRPr b="1" sz="2000">
                <a:solidFill>
                  <a:schemeClr val="dk1"/>
                </a:solidFill>
              </a:defRPr>
            </a:lvl8pPr>
            <a:lvl9pPr lvl="8" rtl="0">
              <a:spcBef>
                <a:spcPts val="0"/>
              </a:spcBef>
              <a:spcAft>
                <a:spcPts val="0"/>
              </a:spcAft>
              <a:buClr>
                <a:schemeClr val="dk1"/>
              </a:buClr>
              <a:buSzPts val="2000"/>
              <a:buNone/>
              <a:defRPr b="1" sz="2000">
                <a:solidFill>
                  <a:schemeClr val="dk1"/>
                </a:solidFill>
              </a:defRPr>
            </a:lvl9pPr>
          </a:lstStyle>
          <a:p/>
        </p:txBody>
      </p:sp>
      <p:sp>
        <p:nvSpPr>
          <p:cNvPr id="310" name="Google Shape;310;p39"/>
          <p:cNvSpPr txBox="1"/>
          <p:nvPr>
            <p:ph idx="4" type="subTitle"/>
          </p:nvPr>
        </p:nvSpPr>
        <p:spPr>
          <a:xfrm>
            <a:off x="4738650" y="2074550"/>
            <a:ext cx="39672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Speaker card (1 person)">
  <p:cSld name="1 Speaker_1">
    <p:spTree>
      <p:nvGrpSpPr>
        <p:cNvPr id="6420" name="Shape 6420"/>
        <p:cNvGrpSpPr/>
        <p:nvPr/>
      </p:nvGrpSpPr>
      <p:grpSpPr>
        <a:xfrm>
          <a:off x="0" y="0"/>
          <a:ext cx="0" cy="0"/>
          <a:chOff x="0" y="0"/>
          <a:chExt cx="0" cy="0"/>
        </a:xfrm>
      </p:grpSpPr>
      <p:pic>
        <p:nvPicPr>
          <p:cNvPr id="6421" name="Google Shape;6421;p385"/>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6422" name="Google Shape;6422;p385"/>
          <p:cNvSpPr/>
          <p:nvPr>
            <p:ph idx="2" type="pic"/>
          </p:nvPr>
        </p:nvSpPr>
        <p:spPr>
          <a:xfrm>
            <a:off x="1387222" y="1714500"/>
            <a:ext cx="1714500" cy="1714500"/>
          </a:xfrm>
          <a:prstGeom prst="ellipse">
            <a:avLst/>
          </a:prstGeom>
          <a:noFill/>
          <a:ln cap="flat" cmpd="sng" w="19050">
            <a:solidFill>
              <a:schemeClr val="accent1"/>
            </a:solidFill>
            <a:prstDash val="solid"/>
            <a:round/>
            <a:headEnd len="sm" w="sm" type="none"/>
            <a:tailEnd len="sm" w="sm" type="none"/>
          </a:ln>
          <a:effectLst>
            <a:reflection blurRad="0" dir="5400000" dist="19050" endA="0" endPos="15000" fadeDir="5400012" kx="0" rotWithShape="0" algn="bl" stA="20000" stPos="0" sy="-100000" ky="0"/>
          </a:effectLst>
        </p:spPr>
      </p:sp>
      <p:sp>
        <p:nvSpPr>
          <p:cNvPr id="6423" name="Google Shape;6423;p385"/>
          <p:cNvSpPr txBox="1"/>
          <p:nvPr>
            <p:ph type="title"/>
          </p:nvPr>
        </p:nvSpPr>
        <p:spPr>
          <a:xfrm>
            <a:off x="3334512" y="1905000"/>
            <a:ext cx="4334400" cy="740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None/>
              <a:defRPr b="1" sz="3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6424" name="Google Shape;6424;p385"/>
          <p:cNvSpPr txBox="1"/>
          <p:nvPr>
            <p:ph idx="1" type="subTitle"/>
          </p:nvPr>
        </p:nvSpPr>
        <p:spPr>
          <a:xfrm>
            <a:off x="3334512" y="2499360"/>
            <a:ext cx="43344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400"/>
              <a:buFont typeface="Roboto Mono"/>
              <a:buNone/>
              <a:defRPr sz="16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6425" name="Google Shape;6425;p385"/>
          <p:cNvSpPr txBox="1"/>
          <p:nvPr>
            <p:ph idx="3" type="subTitle"/>
          </p:nvPr>
        </p:nvSpPr>
        <p:spPr>
          <a:xfrm>
            <a:off x="3334512" y="2874264"/>
            <a:ext cx="4334400" cy="338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B949E"/>
              </a:buClr>
              <a:buSzPts val="1100"/>
              <a:buFont typeface="Arial"/>
              <a:buNone/>
              <a:defRPr sz="10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tx">
  <p:cSld name="TITLE_AND_BODY">
    <p:bg>
      <p:bgPr>
        <a:solidFill>
          <a:srgbClr val="0A0C10"/>
        </a:solidFill>
      </p:bgPr>
    </p:bg>
    <p:spTree>
      <p:nvGrpSpPr>
        <p:cNvPr id="6440" name="Shape 6440"/>
        <p:cNvGrpSpPr/>
        <p:nvPr/>
      </p:nvGrpSpPr>
      <p:grpSpPr>
        <a:xfrm>
          <a:off x="0" y="0"/>
          <a:ext cx="0" cy="0"/>
          <a:chOff x="0" y="0"/>
          <a:chExt cx="0" cy="0"/>
        </a:xfrm>
      </p:grpSpPr>
      <p:sp>
        <p:nvSpPr>
          <p:cNvPr id="6441" name="Google Shape;6441;p387"/>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oter instructions" type="title">
  <p:cSld name="TITLE">
    <p:spTree>
      <p:nvGrpSpPr>
        <p:cNvPr id="6442" name="Shape 6442"/>
        <p:cNvGrpSpPr/>
        <p:nvPr/>
      </p:nvGrpSpPr>
      <p:grpSpPr>
        <a:xfrm>
          <a:off x="0" y="0"/>
          <a:ext cx="0" cy="0"/>
          <a:chOff x="0" y="0"/>
          <a:chExt cx="0" cy="0"/>
        </a:xfrm>
      </p:grpSpPr>
      <p:sp>
        <p:nvSpPr>
          <p:cNvPr id="6443" name="Google Shape;6443;p388"/>
          <p:cNvSpPr/>
          <p:nvPr>
            <p:ph idx="2" type="pic"/>
          </p:nvPr>
        </p:nvSpPr>
        <p:spPr>
          <a:xfrm flipH="1" rot="10800000">
            <a:off x="206506" y="4403709"/>
            <a:ext cx="134700" cy="170400"/>
          </a:xfrm>
          <a:prstGeom prst="rect">
            <a:avLst/>
          </a:prstGeom>
          <a:noFill/>
          <a:ln>
            <a:noFill/>
          </a:ln>
        </p:spPr>
      </p:sp>
      <p:sp>
        <p:nvSpPr>
          <p:cNvPr id="6444" name="Google Shape;6444;p388"/>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diting instructions" showMasterSp="0">
  <p:cSld name="Editing instructions">
    <p:bg>
      <p:bgPr>
        <a:solidFill>
          <a:srgbClr val="0A0C10"/>
        </a:solidFill>
      </p:bgPr>
    </p:bg>
    <p:spTree>
      <p:nvGrpSpPr>
        <p:cNvPr id="6445" name="Shape 6445"/>
        <p:cNvGrpSpPr/>
        <p:nvPr/>
      </p:nvGrpSpPr>
      <p:grpSpPr>
        <a:xfrm>
          <a:off x="0" y="0"/>
          <a:ext cx="0" cy="0"/>
          <a:chOff x="0" y="0"/>
          <a:chExt cx="0" cy="0"/>
        </a:xfrm>
      </p:grpSpPr>
      <p:pic>
        <p:nvPicPr>
          <p:cNvPr descr="Screen Shot 2021-12-13 at 5.51.10 PM.png" id="6446" name="Google Shape;6446;p389"/>
          <p:cNvPicPr preferRelativeResize="0"/>
          <p:nvPr/>
        </p:nvPicPr>
        <p:blipFill rotWithShape="1">
          <a:blip r:embed="rId2">
            <a:alphaModFix/>
          </a:blip>
          <a:srcRect b="0" l="1578" r="1588" t="0"/>
          <a:stretch/>
        </p:blipFill>
        <p:spPr>
          <a:xfrm>
            <a:off x="840914" y="660296"/>
            <a:ext cx="2101734" cy="1847578"/>
          </a:xfrm>
          <a:custGeom>
            <a:rect b="b" l="l" r="r" t="t"/>
            <a:pathLst>
              <a:path extrusionOk="0" h="21599" w="21600">
                <a:moveTo>
                  <a:pt x="3784" y="0"/>
                </a:moveTo>
                <a:cubicBezTo>
                  <a:pt x="2674" y="0"/>
                  <a:pt x="2008" y="0"/>
                  <a:pt x="1564" y="211"/>
                </a:cubicBezTo>
                <a:cubicBezTo>
                  <a:pt x="923" y="476"/>
                  <a:pt x="418" y="1050"/>
                  <a:pt x="185" y="1779"/>
                </a:cubicBezTo>
                <a:cubicBezTo>
                  <a:pt x="0" y="2284"/>
                  <a:pt x="0" y="3042"/>
                  <a:pt x="0" y="4305"/>
                </a:cubicBezTo>
                <a:lnTo>
                  <a:pt x="0" y="17295"/>
                </a:lnTo>
                <a:cubicBezTo>
                  <a:pt x="0" y="18558"/>
                  <a:pt x="0" y="19316"/>
                  <a:pt x="185" y="19821"/>
                </a:cubicBezTo>
                <a:cubicBezTo>
                  <a:pt x="418" y="20550"/>
                  <a:pt x="923" y="21124"/>
                  <a:pt x="1564" y="21389"/>
                </a:cubicBezTo>
                <a:cubicBezTo>
                  <a:pt x="2008" y="21600"/>
                  <a:pt x="2674" y="21600"/>
                  <a:pt x="3784" y="21600"/>
                </a:cubicBezTo>
                <a:lnTo>
                  <a:pt x="17816" y="21600"/>
                </a:lnTo>
                <a:cubicBezTo>
                  <a:pt x="18926" y="21600"/>
                  <a:pt x="19593" y="21600"/>
                  <a:pt x="20037" y="21389"/>
                </a:cubicBezTo>
                <a:cubicBezTo>
                  <a:pt x="20677" y="21124"/>
                  <a:pt x="21180" y="20550"/>
                  <a:pt x="21413" y="19821"/>
                </a:cubicBezTo>
                <a:cubicBezTo>
                  <a:pt x="21599" y="19316"/>
                  <a:pt x="21600" y="18558"/>
                  <a:pt x="21600" y="17295"/>
                </a:cubicBezTo>
                <a:lnTo>
                  <a:pt x="21600" y="4305"/>
                </a:lnTo>
                <a:cubicBezTo>
                  <a:pt x="21600" y="3042"/>
                  <a:pt x="21599" y="2284"/>
                  <a:pt x="21413" y="1779"/>
                </a:cubicBezTo>
                <a:cubicBezTo>
                  <a:pt x="21180" y="1050"/>
                  <a:pt x="20677" y="476"/>
                  <a:pt x="20037" y="211"/>
                </a:cubicBezTo>
                <a:cubicBezTo>
                  <a:pt x="19593" y="0"/>
                  <a:pt x="18926" y="0"/>
                  <a:pt x="17816" y="0"/>
                </a:cubicBezTo>
                <a:lnTo>
                  <a:pt x="3784" y="0"/>
                </a:lnTo>
                <a:close/>
              </a:path>
            </a:pathLst>
          </a:custGeom>
          <a:noFill/>
          <a:ln>
            <a:noFill/>
          </a:ln>
        </p:spPr>
      </p:pic>
      <p:pic>
        <p:nvPicPr>
          <p:cNvPr descr="Screen Shot 2021-12-13 at 6.23.19 PM.png" id="6447" name="Google Shape;6447;p389"/>
          <p:cNvPicPr preferRelativeResize="0"/>
          <p:nvPr/>
        </p:nvPicPr>
        <p:blipFill rotWithShape="1">
          <a:blip r:embed="rId3">
            <a:alphaModFix/>
          </a:blip>
          <a:srcRect b="0" l="616" r="0" t="0"/>
          <a:stretch/>
        </p:blipFill>
        <p:spPr>
          <a:xfrm>
            <a:off x="3522130" y="663199"/>
            <a:ext cx="2095632" cy="1847556"/>
          </a:xfrm>
          <a:custGeom>
            <a:rect b="b" l="l" r="r" t="t"/>
            <a:pathLst>
              <a:path extrusionOk="0" h="21600" w="21600">
                <a:moveTo>
                  <a:pt x="3789" y="0"/>
                </a:moveTo>
                <a:cubicBezTo>
                  <a:pt x="2677" y="0"/>
                  <a:pt x="2009" y="0"/>
                  <a:pt x="1565" y="211"/>
                </a:cubicBezTo>
                <a:cubicBezTo>
                  <a:pt x="924" y="475"/>
                  <a:pt x="419" y="1048"/>
                  <a:pt x="186" y="1775"/>
                </a:cubicBezTo>
                <a:cubicBezTo>
                  <a:pt x="0" y="2279"/>
                  <a:pt x="0" y="3037"/>
                  <a:pt x="0" y="4298"/>
                </a:cubicBezTo>
                <a:lnTo>
                  <a:pt x="0" y="17302"/>
                </a:lnTo>
                <a:cubicBezTo>
                  <a:pt x="0" y="18563"/>
                  <a:pt x="0" y="19321"/>
                  <a:pt x="186" y="19825"/>
                </a:cubicBezTo>
                <a:cubicBezTo>
                  <a:pt x="419" y="20552"/>
                  <a:pt x="924" y="21125"/>
                  <a:pt x="1565" y="21389"/>
                </a:cubicBezTo>
                <a:cubicBezTo>
                  <a:pt x="2009" y="21600"/>
                  <a:pt x="2677" y="21600"/>
                  <a:pt x="3789" y="21600"/>
                </a:cubicBezTo>
                <a:lnTo>
                  <a:pt x="17872" y="21600"/>
                </a:lnTo>
                <a:cubicBezTo>
                  <a:pt x="18984" y="21600"/>
                  <a:pt x="19652" y="21600"/>
                  <a:pt x="20097" y="21389"/>
                </a:cubicBezTo>
                <a:cubicBezTo>
                  <a:pt x="20738" y="21125"/>
                  <a:pt x="21244" y="20552"/>
                  <a:pt x="21477" y="19825"/>
                </a:cubicBezTo>
                <a:cubicBezTo>
                  <a:pt x="21537" y="19664"/>
                  <a:pt x="21573" y="19465"/>
                  <a:pt x="21600" y="19244"/>
                </a:cubicBezTo>
                <a:lnTo>
                  <a:pt x="21600" y="2358"/>
                </a:lnTo>
                <a:cubicBezTo>
                  <a:pt x="21573" y="2137"/>
                  <a:pt x="21537" y="1936"/>
                  <a:pt x="21477" y="1775"/>
                </a:cubicBezTo>
                <a:cubicBezTo>
                  <a:pt x="21244" y="1048"/>
                  <a:pt x="20738" y="475"/>
                  <a:pt x="20097" y="211"/>
                </a:cubicBezTo>
                <a:cubicBezTo>
                  <a:pt x="19652" y="0"/>
                  <a:pt x="18984" y="0"/>
                  <a:pt x="17872" y="0"/>
                </a:cubicBezTo>
                <a:lnTo>
                  <a:pt x="3789" y="0"/>
                </a:lnTo>
                <a:close/>
              </a:path>
            </a:pathLst>
          </a:custGeom>
          <a:noFill/>
          <a:ln>
            <a:noFill/>
          </a:ln>
        </p:spPr>
      </p:pic>
      <p:pic>
        <p:nvPicPr>
          <p:cNvPr descr="Screen Shot 2021-12-13 at 5.53.38 PM.png" id="6448" name="Google Shape;6448;p389"/>
          <p:cNvPicPr preferRelativeResize="0"/>
          <p:nvPr/>
        </p:nvPicPr>
        <p:blipFill rotWithShape="1">
          <a:blip r:embed="rId4">
            <a:alphaModFix/>
          </a:blip>
          <a:srcRect b="0" l="999" r="989" t="0"/>
          <a:stretch/>
        </p:blipFill>
        <p:spPr>
          <a:xfrm>
            <a:off x="6208111" y="658436"/>
            <a:ext cx="2101734" cy="1847556"/>
          </a:xfrm>
          <a:custGeom>
            <a:rect b="b" l="l" r="r" t="t"/>
            <a:pathLst>
              <a:path extrusionOk="0" h="21600" w="21600">
                <a:moveTo>
                  <a:pt x="3804" y="0"/>
                </a:moveTo>
                <a:cubicBezTo>
                  <a:pt x="2687" y="0"/>
                  <a:pt x="2019" y="0"/>
                  <a:pt x="1572" y="212"/>
                </a:cubicBezTo>
                <a:cubicBezTo>
                  <a:pt x="929" y="479"/>
                  <a:pt x="421" y="1056"/>
                  <a:pt x="187" y="1789"/>
                </a:cubicBezTo>
                <a:cubicBezTo>
                  <a:pt x="0" y="2297"/>
                  <a:pt x="0" y="3057"/>
                  <a:pt x="0" y="4327"/>
                </a:cubicBezTo>
                <a:lnTo>
                  <a:pt x="0" y="17273"/>
                </a:lnTo>
                <a:cubicBezTo>
                  <a:pt x="0" y="18543"/>
                  <a:pt x="0" y="19303"/>
                  <a:pt x="187" y="19811"/>
                </a:cubicBezTo>
                <a:cubicBezTo>
                  <a:pt x="421" y="20544"/>
                  <a:pt x="929" y="21121"/>
                  <a:pt x="1572" y="21388"/>
                </a:cubicBezTo>
                <a:cubicBezTo>
                  <a:pt x="2019" y="21600"/>
                  <a:pt x="2687" y="21600"/>
                  <a:pt x="3804" y="21600"/>
                </a:cubicBezTo>
                <a:lnTo>
                  <a:pt x="17795" y="21600"/>
                </a:lnTo>
                <a:cubicBezTo>
                  <a:pt x="18911" y="21600"/>
                  <a:pt x="19581" y="21600"/>
                  <a:pt x="20028" y="21388"/>
                </a:cubicBezTo>
                <a:cubicBezTo>
                  <a:pt x="20671" y="21121"/>
                  <a:pt x="21179" y="20544"/>
                  <a:pt x="21413" y="19811"/>
                </a:cubicBezTo>
                <a:cubicBezTo>
                  <a:pt x="21600" y="19303"/>
                  <a:pt x="21600" y="18543"/>
                  <a:pt x="21600" y="17273"/>
                </a:cubicBezTo>
                <a:lnTo>
                  <a:pt x="21600" y="4327"/>
                </a:lnTo>
                <a:cubicBezTo>
                  <a:pt x="21600" y="3057"/>
                  <a:pt x="21600" y="2297"/>
                  <a:pt x="21413" y="1789"/>
                </a:cubicBezTo>
                <a:cubicBezTo>
                  <a:pt x="21179" y="1056"/>
                  <a:pt x="20671" y="479"/>
                  <a:pt x="20028" y="212"/>
                </a:cubicBezTo>
                <a:cubicBezTo>
                  <a:pt x="19581" y="0"/>
                  <a:pt x="18911" y="0"/>
                  <a:pt x="17795" y="0"/>
                </a:cubicBezTo>
                <a:lnTo>
                  <a:pt x="3804" y="0"/>
                </a:lnTo>
                <a:close/>
              </a:path>
            </a:pathLst>
          </a:custGeom>
          <a:noFill/>
          <a:ln>
            <a:noFill/>
          </a:ln>
        </p:spPr>
      </p:pic>
      <p:sp>
        <p:nvSpPr>
          <p:cNvPr id="6449" name="Google Shape;6449;p389"/>
          <p:cNvSpPr txBox="1"/>
          <p:nvPr/>
        </p:nvSpPr>
        <p:spPr>
          <a:xfrm>
            <a:off x="852110" y="3581394"/>
            <a:ext cx="2101800" cy="5619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Change font </a:t>
            </a:r>
            <a:endParaRPr sz="1100"/>
          </a:p>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&amp; font colors</a:t>
            </a:r>
            <a:endParaRPr sz="1100"/>
          </a:p>
        </p:txBody>
      </p:sp>
      <p:sp>
        <p:nvSpPr>
          <p:cNvPr id="6450" name="Google Shape;6450;p389"/>
          <p:cNvSpPr txBox="1"/>
          <p:nvPr/>
        </p:nvSpPr>
        <p:spPr>
          <a:xfrm>
            <a:off x="852110" y="4123603"/>
            <a:ext cx="21018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any and only the font choices you find in the text dropdown on the right hand tools panel.</a:t>
            </a:r>
            <a:endParaRPr sz="1100"/>
          </a:p>
        </p:txBody>
      </p:sp>
      <p:sp>
        <p:nvSpPr>
          <p:cNvPr id="6451" name="Google Shape;6451;p389"/>
          <p:cNvSpPr txBox="1"/>
          <p:nvPr/>
        </p:nvSpPr>
        <p:spPr>
          <a:xfrm>
            <a:off x="3510935" y="3581394"/>
            <a:ext cx="2101800" cy="5619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Change </a:t>
            </a:r>
            <a:endParaRPr sz="1100"/>
          </a:p>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object colors</a:t>
            </a:r>
            <a:endParaRPr sz="1100"/>
          </a:p>
        </p:txBody>
      </p:sp>
      <p:sp>
        <p:nvSpPr>
          <p:cNvPr id="6452" name="Google Shape;6452;p389"/>
          <p:cNvSpPr txBox="1"/>
          <p:nvPr/>
        </p:nvSpPr>
        <p:spPr>
          <a:xfrm>
            <a:off x="3522131" y="4123604"/>
            <a:ext cx="2101800" cy="10083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Click on the intended object you want to change. On the right hand tools panel, find the style tab. Choose from the shape styles shown.</a:t>
            </a:r>
            <a:endParaRPr sz="1100"/>
          </a:p>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Refer to the </a:t>
            </a:r>
            <a:endParaRPr sz="1100"/>
          </a:p>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for color usage suggestions.</a:t>
            </a:r>
            <a:endParaRPr sz="1100"/>
          </a:p>
        </p:txBody>
      </p:sp>
      <p:sp>
        <p:nvSpPr>
          <p:cNvPr id="6453" name="Google Shape;6453;p389"/>
          <p:cNvSpPr txBox="1"/>
          <p:nvPr/>
        </p:nvSpPr>
        <p:spPr>
          <a:xfrm>
            <a:off x="6192152" y="3581394"/>
            <a:ext cx="2101800" cy="5619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Change </a:t>
            </a:r>
            <a:endParaRPr sz="1100"/>
          </a:p>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icons</a:t>
            </a:r>
            <a:endParaRPr sz="1100"/>
          </a:p>
        </p:txBody>
      </p:sp>
      <p:sp>
        <p:nvSpPr>
          <p:cNvPr id="6454" name="Google Shape;6454;p389"/>
          <p:cNvSpPr txBox="1"/>
          <p:nvPr/>
        </p:nvSpPr>
        <p:spPr>
          <a:xfrm>
            <a:off x="6203347" y="4123604"/>
            <a:ext cx="2382900" cy="7311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For small icons (50pt): copy &amp; paste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from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For large icons (150pt &amp; 200pt): copy &amp; paste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from </a:t>
            </a:r>
            <a:endParaRPr sz="1100"/>
          </a:p>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and resize when needed</a:t>
            </a:r>
            <a:endParaRPr sz="1100"/>
          </a:p>
        </p:txBody>
      </p:sp>
      <p:pic>
        <p:nvPicPr>
          <p:cNvPr descr="Image" id="6455" name="Google Shape;6455;p389"/>
          <p:cNvPicPr preferRelativeResize="0"/>
          <p:nvPr/>
        </p:nvPicPr>
        <p:blipFill rotWithShape="1">
          <a:blip r:embed="rId5">
            <a:alphaModFix/>
          </a:blip>
          <a:srcRect b="0" l="0" r="0" t="0"/>
          <a:stretch/>
        </p:blipFill>
        <p:spPr>
          <a:xfrm>
            <a:off x="956557" y="3062440"/>
            <a:ext cx="236641" cy="237906"/>
          </a:xfrm>
          <a:prstGeom prst="rect">
            <a:avLst/>
          </a:prstGeom>
          <a:noFill/>
          <a:ln>
            <a:noFill/>
          </a:ln>
        </p:spPr>
      </p:pic>
      <p:sp>
        <p:nvSpPr>
          <p:cNvPr id="6456" name="Google Shape;6456;p389"/>
          <p:cNvSpPr/>
          <p:nvPr/>
        </p:nvSpPr>
        <p:spPr>
          <a:xfrm>
            <a:off x="3518077" y="2943377"/>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57" name="Google Shape;6457;p389"/>
          <p:cNvSpPr/>
          <p:nvPr/>
        </p:nvSpPr>
        <p:spPr>
          <a:xfrm>
            <a:off x="6199295" y="2943377"/>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58" name="Google Shape;6458;p389"/>
          <p:cNvSpPr/>
          <p:nvPr/>
        </p:nvSpPr>
        <p:spPr>
          <a:xfrm>
            <a:off x="846046" y="2943377"/>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6459" name="Google Shape;6459;p389"/>
          <p:cNvPicPr preferRelativeResize="0"/>
          <p:nvPr/>
        </p:nvPicPr>
        <p:blipFill rotWithShape="1">
          <a:blip r:embed="rId6">
            <a:alphaModFix/>
          </a:blip>
          <a:srcRect b="0" l="0" r="0" t="0"/>
          <a:stretch/>
        </p:blipFill>
        <p:spPr>
          <a:xfrm>
            <a:off x="6318991" y="3062440"/>
            <a:ext cx="236641" cy="237906"/>
          </a:xfrm>
          <a:prstGeom prst="rect">
            <a:avLst/>
          </a:prstGeom>
          <a:noFill/>
          <a:ln>
            <a:noFill/>
          </a:ln>
        </p:spPr>
      </p:pic>
      <p:pic>
        <p:nvPicPr>
          <p:cNvPr descr="Image" id="6460" name="Google Shape;6460;p389"/>
          <p:cNvPicPr preferRelativeResize="0"/>
          <p:nvPr/>
        </p:nvPicPr>
        <p:blipFill rotWithShape="1">
          <a:blip r:embed="rId7">
            <a:alphaModFix/>
          </a:blip>
          <a:srcRect b="0" l="0" r="0" t="0"/>
          <a:stretch/>
        </p:blipFill>
        <p:spPr>
          <a:xfrm>
            <a:off x="3659188" y="3083896"/>
            <a:ext cx="193851" cy="195033"/>
          </a:xfrm>
          <a:prstGeom prst="rect">
            <a:avLst/>
          </a:prstGeom>
          <a:noFill/>
          <a:ln>
            <a:noFill/>
          </a:ln>
        </p:spPr>
      </p:pic>
      <p:sp>
        <p:nvSpPr>
          <p:cNvPr id="6461" name="Google Shape;6461;p389"/>
          <p:cNvSpPr txBox="1"/>
          <p:nvPr>
            <p:ph idx="1" type="body"/>
          </p:nvPr>
        </p:nvSpPr>
        <p:spPr>
          <a:xfrm>
            <a:off x="4145512" y="4560425"/>
            <a:ext cx="2851800" cy="354000"/>
          </a:xfrm>
          <a:prstGeom prst="rect">
            <a:avLst/>
          </a:prstGeom>
          <a:noFill/>
          <a:ln>
            <a:noFill/>
          </a:ln>
        </p:spPr>
        <p:txBody>
          <a:bodyPr anchorCtr="0" anchor="ctr"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462" name="Google Shape;6462;p389"/>
          <p:cNvSpPr txBox="1"/>
          <p:nvPr>
            <p:ph idx="2" type="body"/>
          </p:nvPr>
        </p:nvSpPr>
        <p:spPr>
          <a:xfrm>
            <a:off x="6472530" y="4233089"/>
            <a:ext cx="1286400" cy="215700"/>
          </a:xfrm>
          <a:prstGeom prst="rect">
            <a:avLst/>
          </a:prstGeom>
          <a:noFill/>
          <a:ln>
            <a:noFill/>
          </a:ln>
        </p:spPr>
        <p:txBody>
          <a:bodyPr anchorCtr="0" anchor="ctr" bIns="38075" lIns="38075" spcFirstLastPara="1" rIns="38075" wrap="square" tIns="38075">
            <a:spAutoFit/>
          </a:bodyPr>
          <a:lstStyle>
            <a:lvl1pPr indent="-228600" lvl="0" marL="457200" rtl="0" algn="l">
              <a:lnSpc>
                <a:spcPct val="100000"/>
              </a:lnSpc>
              <a:spcBef>
                <a:spcPts val="0"/>
              </a:spcBef>
              <a:spcAft>
                <a:spcPts val="0"/>
              </a:spcAft>
              <a:buClr>
                <a:srgbClr val="6E7681"/>
              </a:buClr>
              <a:buSzPts val="900"/>
              <a:buFont typeface="Arial"/>
              <a:buNone/>
              <a:defRPr b="0" sz="900" u="sng">
                <a:solidFill>
                  <a:srgbClr val="6E7681"/>
                </a:solidFill>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463" name="Google Shape;6463;p389"/>
          <p:cNvSpPr txBox="1"/>
          <p:nvPr>
            <p:ph idx="3" type="body"/>
          </p:nvPr>
        </p:nvSpPr>
        <p:spPr>
          <a:xfrm>
            <a:off x="6472531" y="4496924"/>
            <a:ext cx="1663800" cy="215700"/>
          </a:xfrm>
          <a:prstGeom prst="rect">
            <a:avLst/>
          </a:prstGeom>
          <a:noFill/>
          <a:ln>
            <a:noFill/>
          </a:ln>
        </p:spPr>
        <p:txBody>
          <a:bodyPr anchorCtr="0" anchor="ctr" bIns="38075" lIns="38075" spcFirstLastPara="1" rIns="38075" wrap="square" tIns="38075">
            <a:spAutoFit/>
          </a:bodyPr>
          <a:lstStyle>
            <a:lvl1pPr indent="-228600" lvl="0" marL="457200" rtl="0" algn="l">
              <a:lnSpc>
                <a:spcPct val="100000"/>
              </a:lnSpc>
              <a:spcBef>
                <a:spcPts val="0"/>
              </a:spcBef>
              <a:spcAft>
                <a:spcPts val="0"/>
              </a:spcAft>
              <a:buClr>
                <a:srgbClr val="6E7681"/>
              </a:buClr>
              <a:buSzPts val="900"/>
              <a:buFont typeface="Arial"/>
              <a:buNone/>
              <a:defRPr b="0" sz="900" u="sng">
                <a:solidFill>
                  <a:srgbClr val="6E7681"/>
                </a:solidFill>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464" name="Google Shape;6464;p389"/>
          <p:cNvSpPr/>
          <p:nvPr/>
        </p:nvSpPr>
        <p:spPr>
          <a:xfrm>
            <a:off x="6059834" y="787600"/>
            <a:ext cx="1202688" cy="1814208"/>
          </a:xfrm>
          <a:custGeom>
            <a:rect b="b" l="l" r="r" t="t"/>
            <a:pathLst>
              <a:path extrusionOk="0" h="21599" w="21600">
                <a:moveTo>
                  <a:pt x="730" y="0"/>
                </a:moveTo>
                <a:cubicBezTo>
                  <a:pt x="516" y="0"/>
                  <a:pt x="387" y="-1"/>
                  <a:pt x="302" y="23"/>
                </a:cubicBezTo>
                <a:cubicBezTo>
                  <a:pt x="179" y="52"/>
                  <a:pt x="82" y="116"/>
                  <a:pt x="37" y="198"/>
                </a:cubicBezTo>
                <a:cubicBezTo>
                  <a:pt x="2" y="255"/>
                  <a:pt x="0" y="340"/>
                  <a:pt x="0" y="482"/>
                </a:cubicBezTo>
                <a:lnTo>
                  <a:pt x="0" y="21117"/>
                </a:lnTo>
                <a:cubicBezTo>
                  <a:pt x="0" y="21259"/>
                  <a:pt x="2" y="21342"/>
                  <a:pt x="37" y="21399"/>
                </a:cubicBezTo>
                <a:cubicBezTo>
                  <a:pt x="82" y="21480"/>
                  <a:pt x="179" y="21544"/>
                  <a:pt x="302" y="21574"/>
                </a:cubicBezTo>
                <a:cubicBezTo>
                  <a:pt x="387" y="21598"/>
                  <a:pt x="516" y="21599"/>
                  <a:pt x="730" y="21599"/>
                </a:cubicBezTo>
                <a:lnTo>
                  <a:pt x="20873" y="21599"/>
                </a:lnTo>
                <a:cubicBezTo>
                  <a:pt x="21086" y="21599"/>
                  <a:pt x="21213" y="21598"/>
                  <a:pt x="21298" y="21574"/>
                </a:cubicBezTo>
                <a:cubicBezTo>
                  <a:pt x="21421" y="21544"/>
                  <a:pt x="21518" y="21480"/>
                  <a:pt x="21563" y="21399"/>
                </a:cubicBezTo>
                <a:cubicBezTo>
                  <a:pt x="21598" y="21342"/>
                  <a:pt x="21600" y="21259"/>
                  <a:pt x="21600" y="21117"/>
                </a:cubicBezTo>
                <a:lnTo>
                  <a:pt x="21600" y="482"/>
                </a:lnTo>
                <a:cubicBezTo>
                  <a:pt x="21600" y="340"/>
                  <a:pt x="21598" y="255"/>
                  <a:pt x="21563" y="198"/>
                </a:cubicBezTo>
                <a:cubicBezTo>
                  <a:pt x="21518" y="116"/>
                  <a:pt x="21421" y="52"/>
                  <a:pt x="21298" y="23"/>
                </a:cubicBezTo>
                <a:cubicBezTo>
                  <a:pt x="21213" y="-1"/>
                  <a:pt x="21086" y="0"/>
                  <a:pt x="20873" y="0"/>
                </a:cubicBezTo>
                <a:lnTo>
                  <a:pt x="730" y="0"/>
                </a:lnTo>
                <a:close/>
                <a:moveTo>
                  <a:pt x="3820" y="4048"/>
                </a:moveTo>
                <a:lnTo>
                  <a:pt x="7768" y="4048"/>
                </a:lnTo>
                <a:cubicBezTo>
                  <a:pt x="8082" y="4048"/>
                  <a:pt x="8270" y="4049"/>
                  <a:pt x="8396" y="4084"/>
                </a:cubicBezTo>
                <a:cubicBezTo>
                  <a:pt x="8577" y="4128"/>
                  <a:pt x="8720" y="4222"/>
                  <a:pt x="8786" y="4343"/>
                </a:cubicBezTo>
                <a:cubicBezTo>
                  <a:pt x="8838" y="4426"/>
                  <a:pt x="8839" y="4550"/>
                  <a:pt x="8839" y="4759"/>
                </a:cubicBezTo>
                <a:lnTo>
                  <a:pt x="8839" y="6896"/>
                </a:lnTo>
                <a:cubicBezTo>
                  <a:pt x="8839" y="7104"/>
                  <a:pt x="8838" y="7229"/>
                  <a:pt x="8786" y="7312"/>
                </a:cubicBezTo>
                <a:cubicBezTo>
                  <a:pt x="8720" y="7432"/>
                  <a:pt x="8577" y="7527"/>
                  <a:pt x="8396" y="7571"/>
                </a:cubicBezTo>
                <a:cubicBezTo>
                  <a:pt x="8270" y="7606"/>
                  <a:pt x="8082" y="7606"/>
                  <a:pt x="7768" y="7606"/>
                </a:cubicBezTo>
                <a:lnTo>
                  <a:pt x="3820" y="7606"/>
                </a:lnTo>
                <a:cubicBezTo>
                  <a:pt x="3505" y="7606"/>
                  <a:pt x="3317" y="7606"/>
                  <a:pt x="3191" y="7571"/>
                </a:cubicBezTo>
                <a:cubicBezTo>
                  <a:pt x="3010" y="7527"/>
                  <a:pt x="2867" y="7432"/>
                  <a:pt x="2801" y="7312"/>
                </a:cubicBezTo>
                <a:cubicBezTo>
                  <a:pt x="2749" y="7229"/>
                  <a:pt x="2748" y="7104"/>
                  <a:pt x="2748" y="6896"/>
                </a:cubicBezTo>
                <a:lnTo>
                  <a:pt x="2748" y="4759"/>
                </a:lnTo>
                <a:cubicBezTo>
                  <a:pt x="2748" y="4550"/>
                  <a:pt x="2749" y="4426"/>
                  <a:pt x="2801" y="4343"/>
                </a:cubicBezTo>
                <a:cubicBezTo>
                  <a:pt x="2867" y="4222"/>
                  <a:pt x="3010" y="4128"/>
                  <a:pt x="3191" y="4084"/>
                </a:cubicBezTo>
                <a:cubicBezTo>
                  <a:pt x="3317" y="4049"/>
                  <a:pt x="3505" y="4048"/>
                  <a:pt x="3820" y="4048"/>
                </a:cubicBezTo>
                <a:close/>
                <a:moveTo>
                  <a:pt x="9951" y="4048"/>
                </a:moveTo>
                <a:lnTo>
                  <a:pt x="13897" y="4048"/>
                </a:lnTo>
                <a:cubicBezTo>
                  <a:pt x="14211" y="4048"/>
                  <a:pt x="14402" y="4049"/>
                  <a:pt x="14527" y="4084"/>
                </a:cubicBezTo>
                <a:cubicBezTo>
                  <a:pt x="14709" y="4128"/>
                  <a:pt x="14852" y="4222"/>
                  <a:pt x="14918" y="4343"/>
                </a:cubicBezTo>
                <a:cubicBezTo>
                  <a:pt x="14970" y="4426"/>
                  <a:pt x="14968" y="4550"/>
                  <a:pt x="14968" y="4759"/>
                </a:cubicBezTo>
                <a:lnTo>
                  <a:pt x="14968" y="6896"/>
                </a:lnTo>
                <a:cubicBezTo>
                  <a:pt x="14968" y="7104"/>
                  <a:pt x="14970" y="7229"/>
                  <a:pt x="14918" y="7312"/>
                </a:cubicBezTo>
                <a:cubicBezTo>
                  <a:pt x="14852" y="7432"/>
                  <a:pt x="14709" y="7527"/>
                  <a:pt x="14527" y="7571"/>
                </a:cubicBezTo>
                <a:cubicBezTo>
                  <a:pt x="14402" y="7606"/>
                  <a:pt x="14211" y="7606"/>
                  <a:pt x="13897" y="7606"/>
                </a:cubicBezTo>
                <a:lnTo>
                  <a:pt x="9951" y="7606"/>
                </a:lnTo>
                <a:cubicBezTo>
                  <a:pt x="9637" y="7606"/>
                  <a:pt x="9446" y="7606"/>
                  <a:pt x="9321" y="7571"/>
                </a:cubicBezTo>
                <a:cubicBezTo>
                  <a:pt x="9139" y="7527"/>
                  <a:pt x="8996" y="7432"/>
                  <a:pt x="8930" y="7312"/>
                </a:cubicBezTo>
                <a:cubicBezTo>
                  <a:pt x="8878" y="7229"/>
                  <a:pt x="8879" y="7104"/>
                  <a:pt x="8879" y="6896"/>
                </a:cubicBezTo>
                <a:lnTo>
                  <a:pt x="8879" y="4759"/>
                </a:lnTo>
                <a:cubicBezTo>
                  <a:pt x="8879" y="4550"/>
                  <a:pt x="8878" y="4426"/>
                  <a:pt x="8930" y="4343"/>
                </a:cubicBezTo>
                <a:cubicBezTo>
                  <a:pt x="8996" y="4222"/>
                  <a:pt x="9139" y="4128"/>
                  <a:pt x="9321" y="4084"/>
                </a:cubicBezTo>
                <a:cubicBezTo>
                  <a:pt x="9446" y="4049"/>
                  <a:pt x="9637" y="4048"/>
                  <a:pt x="9951" y="4048"/>
                </a:cubicBezTo>
                <a:close/>
                <a:moveTo>
                  <a:pt x="16080" y="4048"/>
                </a:moveTo>
                <a:lnTo>
                  <a:pt x="20028" y="4048"/>
                </a:lnTo>
                <a:cubicBezTo>
                  <a:pt x="20343" y="4048"/>
                  <a:pt x="20531" y="4049"/>
                  <a:pt x="20656" y="4084"/>
                </a:cubicBezTo>
                <a:cubicBezTo>
                  <a:pt x="20838" y="4128"/>
                  <a:pt x="20981" y="4222"/>
                  <a:pt x="21047" y="4343"/>
                </a:cubicBezTo>
                <a:cubicBezTo>
                  <a:pt x="21099" y="4426"/>
                  <a:pt x="21100" y="4550"/>
                  <a:pt x="21100" y="4759"/>
                </a:cubicBezTo>
                <a:lnTo>
                  <a:pt x="21100" y="6896"/>
                </a:lnTo>
                <a:cubicBezTo>
                  <a:pt x="21100" y="7104"/>
                  <a:pt x="21099" y="7229"/>
                  <a:pt x="21047" y="7312"/>
                </a:cubicBezTo>
                <a:cubicBezTo>
                  <a:pt x="20981" y="7432"/>
                  <a:pt x="20838" y="7527"/>
                  <a:pt x="20656" y="7571"/>
                </a:cubicBezTo>
                <a:cubicBezTo>
                  <a:pt x="20531" y="7606"/>
                  <a:pt x="20343" y="7606"/>
                  <a:pt x="20028" y="7606"/>
                </a:cubicBezTo>
                <a:lnTo>
                  <a:pt x="16080" y="7606"/>
                </a:lnTo>
                <a:cubicBezTo>
                  <a:pt x="15766" y="7606"/>
                  <a:pt x="15578" y="7606"/>
                  <a:pt x="15452" y="7571"/>
                </a:cubicBezTo>
                <a:cubicBezTo>
                  <a:pt x="15271" y="7527"/>
                  <a:pt x="15128" y="7432"/>
                  <a:pt x="15062" y="7312"/>
                </a:cubicBezTo>
                <a:cubicBezTo>
                  <a:pt x="15009" y="7229"/>
                  <a:pt x="15009" y="7104"/>
                  <a:pt x="15009" y="6896"/>
                </a:cubicBezTo>
                <a:lnTo>
                  <a:pt x="15009" y="4759"/>
                </a:lnTo>
                <a:cubicBezTo>
                  <a:pt x="15009" y="4550"/>
                  <a:pt x="15009" y="4426"/>
                  <a:pt x="15062" y="4343"/>
                </a:cubicBezTo>
                <a:cubicBezTo>
                  <a:pt x="15128" y="4222"/>
                  <a:pt x="15271" y="4128"/>
                  <a:pt x="15452" y="4084"/>
                </a:cubicBezTo>
                <a:cubicBezTo>
                  <a:pt x="15578" y="4049"/>
                  <a:pt x="15766" y="4048"/>
                  <a:pt x="16080" y="4048"/>
                </a:cubicBezTo>
                <a:close/>
                <a:moveTo>
                  <a:pt x="3820" y="7624"/>
                </a:moveTo>
                <a:lnTo>
                  <a:pt x="7768" y="7624"/>
                </a:lnTo>
                <a:cubicBezTo>
                  <a:pt x="8082" y="7624"/>
                  <a:pt x="8270" y="7625"/>
                  <a:pt x="8396" y="7660"/>
                </a:cubicBezTo>
                <a:cubicBezTo>
                  <a:pt x="8577" y="7703"/>
                  <a:pt x="8720" y="7798"/>
                  <a:pt x="8786" y="7918"/>
                </a:cubicBezTo>
                <a:cubicBezTo>
                  <a:pt x="8838" y="8002"/>
                  <a:pt x="8839" y="8126"/>
                  <a:pt x="8839" y="8335"/>
                </a:cubicBezTo>
                <a:lnTo>
                  <a:pt x="8839" y="10471"/>
                </a:lnTo>
                <a:cubicBezTo>
                  <a:pt x="8839" y="10680"/>
                  <a:pt x="8838" y="10804"/>
                  <a:pt x="8786" y="10888"/>
                </a:cubicBezTo>
                <a:cubicBezTo>
                  <a:pt x="8720" y="11008"/>
                  <a:pt x="8577" y="11103"/>
                  <a:pt x="8396" y="11147"/>
                </a:cubicBezTo>
                <a:cubicBezTo>
                  <a:pt x="8270" y="11181"/>
                  <a:pt x="8082" y="11182"/>
                  <a:pt x="7768" y="11182"/>
                </a:cubicBezTo>
                <a:lnTo>
                  <a:pt x="3820" y="11182"/>
                </a:lnTo>
                <a:cubicBezTo>
                  <a:pt x="3505" y="11182"/>
                  <a:pt x="3317" y="11181"/>
                  <a:pt x="3191" y="11147"/>
                </a:cubicBezTo>
                <a:cubicBezTo>
                  <a:pt x="3010" y="11103"/>
                  <a:pt x="2867" y="11008"/>
                  <a:pt x="2801" y="10888"/>
                </a:cubicBezTo>
                <a:cubicBezTo>
                  <a:pt x="2749" y="10804"/>
                  <a:pt x="2748" y="10680"/>
                  <a:pt x="2748" y="10471"/>
                </a:cubicBezTo>
                <a:lnTo>
                  <a:pt x="2748" y="8335"/>
                </a:lnTo>
                <a:cubicBezTo>
                  <a:pt x="2748" y="8126"/>
                  <a:pt x="2749" y="8002"/>
                  <a:pt x="2801" y="7918"/>
                </a:cubicBezTo>
                <a:cubicBezTo>
                  <a:pt x="2867" y="7798"/>
                  <a:pt x="3010" y="7703"/>
                  <a:pt x="3191" y="7660"/>
                </a:cubicBezTo>
                <a:cubicBezTo>
                  <a:pt x="3317" y="7625"/>
                  <a:pt x="3505" y="7624"/>
                  <a:pt x="3820" y="7624"/>
                </a:cubicBezTo>
                <a:close/>
              </a:path>
            </a:pathLst>
          </a:custGeom>
          <a:solidFill>
            <a:srgbClr val="0A0C10">
              <a:alpha val="69800"/>
            </a:srgbClr>
          </a:solidFill>
          <a:ln>
            <a:noFill/>
          </a:ln>
          <a:effectLst>
            <a:outerShdw blurRad="762000" rotWithShape="0" dir="5400000" dist="86517">
              <a:srgbClr val="000000">
                <a:alpha val="498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65" name="Google Shape;6465;p389"/>
          <p:cNvSpPr/>
          <p:nvPr/>
        </p:nvSpPr>
        <p:spPr>
          <a:xfrm>
            <a:off x="6212873" y="1121960"/>
            <a:ext cx="3393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66" name="Google Shape;6466;p389"/>
          <p:cNvSpPr/>
          <p:nvPr/>
        </p:nvSpPr>
        <p:spPr>
          <a:xfrm>
            <a:off x="6553133" y="1121960"/>
            <a:ext cx="3393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67" name="Google Shape;6467;p389"/>
          <p:cNvSpPr/>
          <p:nvPr/>
        </p:nvSpPr>
        <p:spPr>
          <a:xfrm>
            <a:off x="6893548" y="1121960"/>
            <a:ext cx="3393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68" name="Google Shape;6468;p389"/>
          <p:cNvSpPr/>
          <p:nvPr/>
        </p:nvSpPr>
        <p:spPr>
          <a:xfrm>
            <a:off x="6212873" y="1420699"/>
            <a:ext cx="339300" cy="2988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69" name="Google Shape;6469;p389"/>
          <p:cNvSpPr/>
          <p:nvPr/>
        </p:nvSpPr>
        <p:spPr>
          <a:xfrm>
            <a:off x="6679202" y="751285"/>
            <a:ext cx="86994" cy="46926"/>
          </a:xfrm>
          <a:custGeom>
            <a:rect b="b" l="l" r="r" t="t"/>
            <a:pathLst>
              <a:path extrusionOk="0" h="21600" w="21600">
                <a:moveTo>
                  <a:pt x="10800" y="0"/>
                </a:moveTo>
                <a:lnTo>
                  <a:pt x="21600" y="21600"/>
                </a:lnTo>
                <a:lnTo>
                  <a:pt x="0" y="21600"/>
                </a:lnTo>
                <a:close/>
              </a:path>
            </a:pathLst>
          </a:custGeom>
          <a:solidFill>
            <a:srgbClr val="0A0C10">
              <a:alpha val="69800"/>
            </a:srgbClr>
          </a:solidFill>
          <a:ln>
            <a:noFill/>
          </a:ln>
          <a:effectLst>
            <a:outerShdw blurRad="762000" rotWithShape="0" dir="5400000" dist="86517">
              <a:srgbClr val="000000">
                <a:alpha val="498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70" name="Google Shape;6470;p389"/>
          <p:cNvSpPr/>
          <p:nvPr/>
        </p:nvSpPr>
        <p:spPr>
          <a:xfrm>
            <a:off x="5041639" y="764872"/>
            <a:ext cx="566400" cy="446100"/>
          </a:xfrm>
          <a:prstGeom prst="roundRect">
            <a:avLst>
              <a:gd fmla="val 13950"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71" name="Google Shape;6471;p389"/>
          <p:cNvSpPr/>
          <p:nvPr/>
        </p:nvSpPr>
        <p:spPr>
          <a:xfrm>
            <a:off x="2263513" y="777562"/>
            <a:ext cx="669600" cy="251400"/>
          </a:xfrm>
          <a:prstGeom prst="roundRect">
            <a:avLst>
              <a:gd fmla="val 24755"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72" name="Google Shape;6472;p389"/>
          <p:cNvSpPr/>
          <p:nvPr/>
        </p:nvSpPr>
        <p:spPr>
          <a:xfrm>
            <a:off x="6649537" y="671380"/>
            <a:ext cx="146400" cy="129000"/>
          </a:xfrm>
          <a:prstGeom prst="roundRect">
            <a:avLst>
              <a:gd fmla="val 13066"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73" name="Google Shape;6473;p389"/>
          <p:cNvSpPr/>
          <p:nvPr/>
        </p:nvSpPr>
        <p:spPr>
          <a:xfrm>
            <a:off x="5201829" y="671380"/>
            <a:ext cx="146400" cy="93300"/>
          </a:xfrm>
          <a:prstGeom prst="roundRect">
            <a:avLst>
              <a:gd fmla="val 18059"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74" name="Google Shape;6474;p389"/>
          <p:cNvSpPr/>
          <p:nvPr/>
        </p:nvSpPr>
        <p:spPr>
          <a:xfrm>
            <a:off x="2510865" y="671513"/>
            <a:ext cx="146400" cy="105000"/>
          </a:xfrm>
          <a:prstGeom prst="roundRect">
            <a:avLst>
              <a:gd fmla="val 16078"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75" name="Google Shape;6475;p389"/>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guide" showMasterSp="0">
  <p:cSld name="Color guide">
    <p:bg>
      <p:bgPr>
        <a:solidFill>
          <a:srgbClr val="0A0C10"/>
        </a:solidFill>
      </p:bgPr>
    </p:bg>
    <p:spTree>
      <p:nvGrpSpPr>
        <p:cNvPr id="6476" name="Shape 6476"/>
        <p:cNvGrpSpPr/>
        <p:nvPr/>
      </p:nvGrpSpPr>
      <p:grpSpPr>
        <a:xfrm>
          <a:off x="0" y="0"/>
          <a:ext cx="0" cy="0"/>
          <a:chOff x="0" y="0"/>
          <a:chExt cx="0" cy="0"/>
        </a:xfrm>
      </p:grpSpPr>
      <p:pic>
        <p:nvPicPr>
          <p:cNvPr descr="Image" id="6477" name="Google Shape;6477;p390"/>
          <p:cNvPicPr preferRelativeResize="0"/>
          <p:nvPr/>
        </p:nvPicPr>
        <p:blipFill rotWithShape="1">
          <a:blip r:embed="rId2">
            <a:alphaModFix/>
          </a:blip>
          <a:srcRect b="0" l="0" r="0" t="0"/>
          <a:stretch/>
        </p:blipFill>
        <p:spPr>
          <a:xfrm>
            <a:off x="7111235" y="3160498"/>
            <a:ext cx="237905" cy="237905"/>
          </a:xfrm>
          <a:prstGeom prst="rect">
            <a:avLst/>
          </a:prstGeom>
          <a:noFill/>
          <a:ln>
            <a:noFill/>
          </a:ln>
        </p:spPr>
      </p:pic>
      <p:sp>
        <p:nvSpPr>
          <p:cNvPr id="6478" name="Google Shape;6478;p390"/>
          <p:cNvSpPr txBox="1"/>
          <p:nvPr/>
        </p:nvSpPr>
        <p:spPr>
          <a:xfrm>
            <a:off x="7102595" y="3627500"/>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Done</a:t>
            </a:r>
            <a:endParaRPr sz="1100"/>
          </a:p>
        </p:txBody>
      </p:sp>
      <p:sp>
        <p:nvSpPr>
          <p:cNvPr id="6479" name="Google Shape;6479;p390"/>
          <p:cNvSpPr txBox="1"/>
          <p:nvPr/>
        </p:nvSpPr>
        <p:spPr>
          <a:xfrm>
            <a:off x="7102595" y="3993840"/>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Completion color for productivity and code review workflows</a:t>
            </a:r>
            <a:endParaRPr sz="1100"/>
          </a:p>
        </p:txBody>
      </p:sp>
      <p:sp>
        <p:nvSpPr>
          <p:cNvPr id="6480" name="Google Shape;6480;p390"/>
          <p:cNvSpPr/>
          <p:nvPr/>
        </p:nvSpPr>
        <p:spPr>
          <a:xfrm>
            <a:off x="6908489" y="2792693"/>
            <a:ext cx="2144700" cy="1905000"/>
          </a:xfrm>
          <a:prstGeom prst="roundRect">
            <a:avLst>
              <a:gd fmla="val 12513" name="adj"/>
            </a:avLst>
          </a:prstGeom>
          <a:noFill/>
          <a:ln cap="flat" cmpd="sng" w="50800">
            <a:solidFill>
              <a:srgbClr val="8957E5"/>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6481" name="Google Shape;6481;p390"/>
          <p:cNvPicPr preferRelativeResize="0"/>
          <p:nvPr/>
        </p:nvPicPr>
        <p:blipFill rotWithShape="1">
          <a:blip r:embed="rId3">
            <a:alphaModFix/>
          </a:blip>
          <a:srcRect b="0" l="0" r="0" t="0"/>
          <a:stretch/>
        </p:blipFill>
        <p:spPr>
          <a:xfrm>
            <a:off x="4847482" y="3160498"/>
            <a:ext cx="237906" cy="237906"/>
          </a:xfrm>
          <a:prstGeom prst="rect">
            <a:avLst/>
          </a:prstGeom>
          <a:noFill/>
          <a:ln>
            <a:noFill/>
          </a:ln>
        </p:spPr>
      </p:pic>
      <p:sp>
        <p:nvSpPr>
          <p:cNvPr id="6482" name="Google Shape;6482;p390"/>
          <p:cNvSpPr txBox="1"/>
          <p:nvPr/>
        </p:nvSpPr>
        <p:spPr>
          <a:xfrm>
            <a:off x="4838843" y="3627500"/>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Sponsors</a:t>
            </a:r>
            <a:endParaRPr sz="1100"/>
          </a:p>
        </p:txBody>
      </p:sp>
      <p:sp>
        <p:nvSpPr>
          <p:cNvPr id="6483" name="Google Shape;6483;p390"/>
          <p:cNvSpPr txBox="1"/>
          <p:nvPr/>
        </p:nvSpPr>
        <p:spPr>
          <a:xfrm>
            <a:off x="4838843" y="3993840"/>
            <a:ext cx="1756500" cy="3156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for sponsors-related interfaces</a:t>
            </a:r>
            <a:endParaRPr sz="1100"/>
          </a:p>
        </p:txBody>
      </p:sp>
      <p:sp>
        <p:nvSpPr>
          <p:cNvPr id="6484" name="Google Shape;6484;p390"/>
          <p:cNvSpPr/>
          <p:nvPr/>
        </p:nvSpPr>
        <p:spPr>
          <a:xfrm>
            <a:off x="4644736" y="2792693"/>
            <a:ext cx="2144700" cy="1905000"/>
          </a:xfrm>
          <a:prstGeom prst="roundRect">
            <a:avLst>
              <a:gd fmla="val 12513" name="adj"/>
            </a:avLst>
          </a:prstGeom>
          <a:noFill/>
          <a:ln cap="flat" cmpd="sng" w="50800">
            <a:solidFill>
              <a:srgbClr val="DB61A2"/>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6485" name="Google Shape;6485;p390"/>
          <p:cNvPicPr preferRelativeResize="0"/>
          <p:nvPr/>
        </p:nvPicPr>
        <p:blipFill rotWithShape="1">
          <a:blip r:embed="rId4">
            <a:alphaModFix/>
          </a:blip>
          <a:srcRect b="2290" l="0" r="0" t="2280"/>
          <a:stretch/>
        </p:blipFill>
        <p:spPr>
          <a:xfrm>
            <a:off x="2565566" y="3215255"/>
            <a:ext cx="238125" cy="227240"/>
          </a:xfrm>
          <a:prstGeom prst="rect">
            <a:avLst/>
          </a:prstGeom>
          <a:noFill/>
          <a:ln>
            <a:noFill/>
          </a:ln>
        </p:spPr>
      </p:pic>
      <p:pic>
        <p:nvPicPr>
          <p:cNvPr descr="Image" id="6486" name="Google Shape;6486;p390"/>
          <p:cNvPicPr preferRelativeResize="0"/>
          <p:nvPr/>
        </p:nvPicPr>
        <p:blipFill rotWithShape="1">
          <a:blip r:embed="rId5">
            <a:alphaModFix/>
          </a:blip>
          <a:srcRect b="0" l="268" r="258" t="0"/>
          <a:stretch/>
        </p:blipFill>
        <p:spPr>
          <a:xfrm>
            <a:off x="289678" y="3209824"/>
            <a:ext cx="236640" cy="237906"/>
          </a:xfrm>
          <a:prstGeom prst="rect">
            <a:avLst/>
          </a:prstGeom>
          <a:noFill/>
          <a:ln>
            <a:noFill/>
          </a:ln>
        </p:spPr>
      </p:pic>
      <p:sp>
        <p:nvSpPr>
          <p:cNvPr id="6487" name="Google Shape;6487;p390"/>
          <p:cNvSpPr txBox="1"/>
          <p:nvPr/>
        </p:nvSpPr>
        <p:spPr>
          <a:xfrm>
            <a:off x="2565566" y="3651986"/>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Danger</a:t>
            </a:r>
            <a:endParaRPr sz="1100"/>
          </a:p>
        </p:txBody>
      </p:sp>
      <p:sp>
        <p:nvSpPr>
          <p:cNvPr id="6488" name="Google Shape;6488;p390"/>
          <p:cNvSpPr txBox="1"/>
          <p:nvPr/>
        </p:nvSpPr>
        <p:spPr>
          <a:xfrm>
            <a:off x="2565566" y="4018327"/>
            <a:ext cx="1756500" cy="3156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inform of error or another negative message</a:t>
            </a:r>
            <a:endParaRPr sz="1100"/>
          </a:p>
        </p:txBody>
      </p:sp>
      <p:sp>
        <p:nvSpPr>
          <p:cNvPr id="6489" name="Google Shape;6489;p390"/>
          <p:cNvSpPr/>
          <p:nvPr/>
        </p:nvSpPr>
        <p:spPr>
          <a:xfrm>
            <a:off x="2371458" y="2817180"/>
            <a:ext cx="2144700" cy="1905000"/>
          </a:xfrm>
          <a:prstGeom prst="roundRect">
            <a:avLst>
              <a:gd fmla="val 12671" name="adj"/>
            </a:avLst>
          </a:prstGeom>
          <a:noFill/>
          <a:ln cap="flat" cmpd="sng" w="50800">
            <a:solidFill>
              <a:srgbClr val="F85149"/>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90" name="Google Shape;6490;p390"/>
          <p:cNvSpPr txBox="1"/>
          <p:nvPr/>
        </p:nvSpPr>
        <p:spPr>
          <a:xfrm>
            <a:off x="2553566"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Accent</a:t>
            </a:r>
            <a:endParaRPr sz="1100"/>
          </a:p>
        </p:txBody>
      </p:sp>
      <p:sp>
        <p:nvSpPr>
          <p:cNvPr id="6491" name="Google Shape;6491;p390"/>
          <p:cNvSpPr txBox="1"/>
          <p:nvPr/>
        </p:nvSpPr>
        <p:spPr>
          <a:xfrm>
            <a:off x="2553566" y="1956911"/>
            <a:ext cx="1756500" cy="3156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draw attention to interactive elements</a:t>
            </a:r>
            <a:endParaRPr sz="1100"/>
          </a:p>
        </p:txBody>
      </p:sp>
      <p:sp>
        <p:nvSpPr>
          <p:cNvPr id="6492" name="Google Shape;6492;p390"/>
          <p:cNvSpPr/>
          <p:nvPr/>
        </p:nvSpPr>
        <p:spPr>
          <a:xfrm>
            <a:off x="2359458" y="790747"/>
            <a:ext cx="2144700" cy="1905000"/>
          </a:xfrm>
          <a:prstGeom prst="roundRect">
            <a:avLst>
              <a:gd fmla="val 12539" name="adj"/>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6493" name="Google Shape;6493;p390"/>
          <p:cNvPicPr preferRelativeResize="0"/>
          <p:nvPr/>
        </p:nvPicPr>
        <p:blipFill rotWithShape="1">
          <a:blip r:embed="rId6">
            <a:alphaModFix/>
          </a:blip>
          <a:srcRect b="0" l="278" r="278" t="0"/>
          <a:stretch/>
        </p:blipFill>
        <p:spPr>
          <a:xfrm>
            <a:off x="2553566" y="1182725"/>
            <a:ext cx="237906" cy="239235"/>
          </a:xfrm>
          <a:prstGeom prst="rect">
            <a:avLst/>
          </a:prstGeom>
          <a:noFill/>
          <a:ln>
            <a:noFill/>
          </a:ln>
        </p:spPr>
      </p:pic>
      <p:sp>
        <p:nvSpPr>
          <p:cNvPr id="6494" name="Google Shape;6494;p390"/>
          <p:cNvSpPr txBox="1"/>
          <p:nvPr/>
        </p:nvSpPr>
        <p:spPr>
          <a:xfrm>
            <a:off x="4822081"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Success</a:t>
            </a:r>
            <a:endParaRPr sz="1100"/>
          </a:p>
        </p:txBody>
      </p:sp>
      <p:sp>
        <p:nvSpPr>
          <p:cNvPr id="6495" name="Google Shape;6495;p390"/>
          <p:cNvSpPr txBox="1"/>
          <p:nvPr/>
        </p:nvSpPr>
        <p:spPr>
          <a:xfrm>
            <a:off x="4822081" y="1956911"/>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express the complete or positive outcome of a task</a:t>
            </a:r>
            <a:endParaRPr sz="1100"/>
          </a:p>
        </p:txBody>
      </p:sp>
      <p:sp>
        <p:nvSpPr>
          <p:cNvPr id="6496" name="Google Shape;6496;p390"/>
          <p:cNvSpPr/>
          <p:nvPr/>
        </p:nvSpPr>
        <p:spPr>
          <a:xfrm>
            <a:off x="4627974" y="790747"/>
            <a:ext cx="2144700" cy="1905000"/>
          </a:xfrm>
          <a:prstGeom prst="roundRect">
            <a:avLst>
              <a:gd fmla="val 12692" name="adj"/>
            </a:avLst>
          </a:prstGeom>
          <a:noFill/>
          <a:ln cap="flat" cmpd="sng" w="5080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6497" name="Google Shape;6497;p390"/>
          <p:cNvPicPr preferRelativeResize="0"/>
          <p:nvPr/>
        </p:nvPicPr>
        <p:blipFill rotWithShape="1">
          <a:blip r:embed="rId7">
            <a:alphaModFix/>
          </a:blip>
          <a:srcRect b="0" l="268" r="258" t="0"/>
          <a:stretch/>
        </p:blipFill>
        <p:spPr>
          <a:xfrm>
            <a:off x="4814708" y="1183391"/>
            <a:ext cx="236640" cy="237906"/>
          </a:xfrm>
          <a:prstGeom prst="rect">
            <a:avLst/>
          </a:prstGeom>
          <a:noFill/>
          <a:ln>
            <a:noFill/>
          </a:ln>
        </p:spPr>
      </p:pic>
      <p:sp>
        <p:nvSpPr>
          <p:cNvPr id="6498" name="Google Shape;6498;p390"/>
          <p:cNvSpPr txBox="1"/>
          <p:nvPr/>
        </p:nvSpPr>
        <p:spPr>
          <a:xfrm>
            <a:off x="297049" y="3637367"/>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Severe</a:t>
            </a:r>
            <a:endParaRPr sz="1100"/>
          </a:p>
        </p:txBody>
      </p:sp>
      <p:sp>
        <p:nvSpPr>
          <p:cNvPr id="6499" name="Google Shape;6499;p390"/>
          <p:cNvSpPr txBox="1"/>
          <p:nvPr/>
        </p:nvSpPr>
        <p:spPr>
          <a:xfrm>
            <a:off x="297049" y="4018327"/>
            <a:ext cx="1756500" cy="5925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when there are ore than 3 levels of states, for example, </a:t>
            </a:r>
            <a:endParaRPr sz="1100"/>
          </a:p>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heat maps </a:t>
            </a:r>
            <a:endParaRPr sz="1100"/>
          </a:p>
        </p:txBody>
      </p:sp>
      <p:sp>
        <p:nvSpPr>
          <p:cNvPr id="6500" name="Google Shape;6500;p390"/>
          <p:cNvSpPr/>
          <p:nvPr/>
        </p:nvSpPr>
        <p:spPr>
          <a:xfrm>
            <a:off x="102943" y="2817180"/>
            <a:ext cx="2144700" cy="1905000"/>
          </a:xfrm>
          <a:prstGeom prst="roundRect">
            <a:avLst>
              <a:gd fmla="val 12513" name="adj"/>
            </a:avLst>
          </a:prstGeom>
          <a:noFill/>
          <a:ln cap="flat" cmpd="sng" w="50800">
            <a:solidFill>
              <a:srgbClr val="FFA657"/>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501" name="Google Shape;6501;p390"/>
          <p:cNvSpPr txBox="1"/>
          <p:nvPr/>
        </p:nvSpPr>
        <p:spPr>
          <a:xfrm>
            <a:off x="285049"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Neutral</a:t>
            </a:r>
            <a:endParaRPr sz="1100"/>
          </a:p>
        </p:txBody>
      </p:sp>
      <p:sp>
        <p:nvSpPr>
          <p:cNvPr id="6502" name="Google Shape;6502;p390"/>
          <p:cNvSpPr txBox="1"/>
          <p:nvPr/>
        </p:nvSpPr>
        <p:spPr>
          <a:xfrm>
            <a:off x="285049" y="1956911"/>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highlight content without any added meaning</a:t>
            </a:r>
            <a:endParaRPr sz="1100"/>
          </a:p>
        </p:txBody>
      </p:sp>
      <p:sp>
        <p:nvSpPr>
          <p:cNvPr id="6503" name="Google Shape;6503;p390"/>
          <p:cNvSpPr/>
          <p:nvPr/>
        </p:nvSpPr>
        <p:spPr>
          <a:xfrm>
            <a:off x="90943" y="790747"/>
            <a:ext cx="2144700" cy="1905000"/>
          </a:xfrm>
          <a:prstGeom prst="roundRect">
            <a:avLst>
              <a:gd fmla="val 12692" name="adj"/>
            </a:avLst>
          </a:prstGeom>
          <a:noFill/>
          <a:ln cap="flat" cmpd="sng" w="50800">
            <a:solidFill>
              <a:srgbClr val="7A828E"/>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6504" name="Google Shape;6504;p390"/>
          <p:cNvPicPr preferRelativeResize="0"/>
          <p:nvPr/>
        </p:nvPicPr>
        <p:blipFill rotWithShape="1">
          <a:blip r:embed="rId8">
            <a:alphaModFix/>
          </a:blip>
          <a:srcRect b="0" l="553" r="553" t="0"/>
          <a:stretch/>
        </p:blipFill>
        <p:spPr>
          <a:xfrm>
            <a:off x="277678" y="1183391"/>
            <a:ext cx="236641" cy="237905"/>
          </a:xfrm>
          <a:prstGeom prst="rect">
            <a:avLst/>
          </a:prstGeom>
          <a:noFill/>
          <a:ln>
            <a:noFill/>
          </a:ln>
        </p:spPr>
      </p:pic>
      <p:sp>
        <p:nvSpPr>
          <p:cNvPr id="6505" name="Google Shape;6505;p390"/>
          <p:cNvSpPr txBox="1"/>
          <p:nvPr/>
        </p:nvSpPr>
        <p:spPr>
          <a:xfrm>
            <a:off x="7090597" y="1618244"/>
            <a:ext cx="17565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Attention</a:t>
            </a:r>
            <a:endParaRPr sz="1100"/>
          </a:p>
        </p:txBody>
      </p:sp>
      <p:sp>
        <p:nvSpPr>
          <p:cNvPr id="6506" name="Google Shape;6506;p390"/>
          <p:cNvSpPr txBox="1"/>
          <p:nvPr/>
        </p:nvSpPr>
        <p:spPr>
          <a:xfrm>
            <a:off x="7090597" y="1956911"/>
            <a:ext cx="1756500" cy="454200"/>
          </a:xfrm>
          <a:prstGeom prst="rect">
            <a:avLst/>
          </a:prstGeom>
          <a:noFill/>
          <a:ln>
            <a:noFill/>
          </a:ln>
        </p:spPr>
        <p:txBody>
          <a:bodyPr anchorCtr="0" anchor="t" bIns="19050" lIns="19050" spcFirstLastPara="1" rIns="19050" wrap="square" tIns="19050">
            <a:spAutoFit/>
          </a:bodyPr>
          <a:lstStyle/>
          <a:p>
            <a:pPr indent="0" lvl="1" marL="342900" marR="0" rtl="0" algn="l">
              <a:spcBef>
                <a:spcPts val="0"/>
              </a:spcBef>
              <a:spcAft>
                <a:spcPts val="0"/>
              </a:spcAft>
              <a:buNone/>
            </a:pPr>
            <a:r>
              <a:rPr b="0" i="0" lang="en" sz="900" u="none" cap="none" strike="noStrike">
                <a:solidFill>
                  <a:srgbClr val="6E7681"/>
                </a:solidFill>
                <a:latin typeface="Arial"/>
                <a:ea typeface="Arial"/>
                <a:cs typeface="Arial"/>
                <a:sym typeface="Arial"/>
              </a:rPr>
              <a:t>Use to warn of pending tasks or highlight active content</a:t>
            </a:r>
            <a:endParaRPr sz="1100"/>
          </a:p>
        </p:txBody>
      </p:sp>
      <p:sp>
        <p:nvSpPr>
          <p:cNvPr id="6507" name="Google Shape;6507;p390"/>
          <p:cNvSpPr/>
          <p:nvPr/>
        </p:nvSpPr>
        <p:spPr>
          <a:xfrm>
            <a:off x="6896489" y="790747"/>
            <a:ext cx="2144700" cy="1905000"/>
          </a:xfrm>
          <a:prstGeom prst="roundRect">
            <a:avLst>
              <a:gd fmla="val 12692" name="adj"/>
            </a:avLst>
          </a:prstGeom>
          <a:noFill/>
          <a:ln cap="flat" cmpd="sng" w="50800">
            <a:solidFill>
              <a:srgbClr val="E1CD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descr="Image" id="6508" name="Google Shape;6508;p390"/>
          <p:cNvPicPr preferRelativeResize="0"/>
          <p:nvPr/>
        </p:nvPicPr>
        <p:blipFill rotWithShape="1">
          <a:blip r:embed="rId9">
            <a:alphaModFix/>
          </a:blip>
          <a:srcRect b="0" l="268" r="258" t="0"/>
          <a:stretch/>
        </p:blipFill>
        <p:spPr>
          <a:xfrm>
            <a:off x="7083224" y="1183391"/>
            <a:ext cx="236640" cy="237906"/>
          </a:xfrm>
          <a:prstGeom prst="rect">
            <a:avLst/>
          </a:prstGeom>
          <a:noFill/>
          <a:ln>
            <a:noFill/>
          </a:ln>
        </p:spPr>
      </p:pic>
      <p:sp>
        <p:nvSpPr>
          <p:cNvPr id="6509" name="Google Shape;6509;p390"/>
          <p:cNvSpPr txBox="1"/>
          <p:nvPr/>
        </p:nvSpPr>
        <p:spPr>
          <a:xfrm>
            <a:off x="261098" y="262999"/>
            <a:ext cx="1167300" cy="3003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Color guide</a:t>
            </a:r>
            <a:endParaRPr sz="1100"/>
          </a:p>
        </p:txBody>
      </p:sp>
      <p:sp>
        <p:nvSpPr>
          <p:cNvPr id="6510" name="Google Shape;6510;p390"/>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cticons" showMasterSp="0">
  <p:cSld name="Octicons">
    <p:bg>
      <p:bgPr>
        <a:solidFill>
          <a:srgbClr val="0A0C10"/>
        </a:solidFill>
      </p:bgPr>
    </p:bg>
    <p:spTree>
      <p:nvGrpSpPr>
        <p:cNvPr id="6511" name="Shape 6511"/>
        <p:cNvGrpSpPr/>
        <p:nvPr/>
      </p:nvGrpSpPr>
      <p:grpSpPr>
        <a:xfrm>
          <a:off x="0" y="0"/>
          <a:ext cx="0" cy="0"/>
          <a:chOff x="0" y="0"/>
          <a:chExt cx="0" cy="0"/>
        </a:xfrm>
      </p:grpSpPr>
      <p:sp>
        <p:nvSpPr>
          <p:cNvPr id="6512" name="Google Shape;6512;p391"/>
          <p:cNvSpPr/>
          <p:nvPr>
            <p:ph idx="2" type="pic"/>
          </p:nvPr>
        </p:nvSpPr>
        <p:spPr>
          <a:xfrm>
            <a:off x="231823" y="1182068"/>
            <a:ext cx="238200" cy="238200"/>
          </a:xfrm>
          <a:prstGeom prst="rect">
            <a:avLst/>
          </a:prstGeom>
          <a:noFill/>
          <a:ln>
            <a:noFill/>
          </a:ln>
        </p:spPr>
      </p:sp>
      <p:sp>
        <p:nvSpPr>
          <p:cNvPr id="6513" name="Google Shape;6513;p391"/>
          <p:cNvSpPr/>
          <p:nvPr>
            <p:ph idx="3" type="pic"/>
          </p:nvPr>
        </p:nvSpPr>
        <p:spPr>
          <a:xfrm>
            <a:off x="580670" y="1182068"/>
            <a:ext cx="238200" cy="238200"/>
          </a:xfrm>
          <a:prstGeom prst="rect">
            <a:avLst/>
          </a:prstGeom>
          <a:noFill/>
          <a:ln>
            <a:noFill/>
          </a:ln>
        </p:spPr>
      </p:sp>
      <p:sp>
        <p:nvSpPr>
          <p:cNvPr id="6514" name="Google Shape;6514;p391"/>
          <p:cNvSpPr/>
          <p:nvPr>
            <p:ph idx="4" type="pic"/>
          </p:nvPr>
        </p:nvSpPr>
        <p:spPr>
          <a:xfrm>
            <a:off x="929516" y="1182068"/>
            <a:ext cx="238200" cy="238200"/>
          </a:xfrm>
          <a:prstGeom prst="rect">
            <a:avLst/>
          </a:prstGeom>
          <a:noFill/>
          <a:ln>
            <a:noFill/>
          </a:ln>
        </p:spPr>
      </p:sp>
      <p:sp>
        <p:nvSpPr>
          <p:cNvPr id="6515" name="Google Shape;6515;p391"/>
          <p:cNvSpPr/>
          <p:nvPr>
            <p:ph idx="5" type="pic"/>
          </p:nvPr>
        </p:nvSpPr>
        <p:spPr>
          <a:xfrm>
            <a:off x="1278364" y="1182068"/>
            <a:ext cx="238200" cy="238200"/>
          </a:xfrm>
          <a:prstGeom prst="rect">
            <a:avLst/>
          </a:prstGeom>
          <a:noFill/>
          <a:ln>
            <a:noFill/>
          </a:ln>
        </p:spPr>
      </p:sp>
      <p:sp>
        <p:nvSpPr>
          <p:cNvPr id="6516" name="Google Shape;6516;p391"/>
          <p:cNvSpPr/>
          <p:nvPr>
            <p:ph idx="6" type="pic"/>
          </p:nvPr>
        </p:nvSpPr>
        <p:spPr>
          <a:xfrm>
            <a:off x="1976057" y="1182068"/>
            <a:ext cx="238200" cy="238200"/>
          </a:xfrm>
          <a:prstGeom prst="rect">
            <a:avLst/>
          </a:prstGeom>
          <a:noFill/>
          <a:ln>
            <a:noFill/>
          </a:ln>
        </p:spPr>
      </p:sp>
      <p:sp>
        <p:nvSpPr>
          <p:cNvPr id="6517" name="Google Shape;6517;p391"/>
          <p:cNvSpPr/>
          <p:nvPr>
            <p:ph idx="7" type="pic"/>
          </p:nvPr>
        </p:nvSpPr>
        <p:spPr>
          <a:xfrm>
            <a:off x="1627211" y="1182068"/>
            <a:ext cx="238200" cy="238200"/>
          </a:xfrm>
          <a:prstGeom prst="rect">
            <a:avLst/>
          </a:prstGeom>
          <a:noFill/>
          <a:ln>
            <a:noFill/>
          </a:ln>
        </p:spPr>
      </p:sp>
      <p:sp>
        <p:nvSpPr>
          <p:cNvPr id="6518" name="Google Shape;6518;p391"/>
          <p:cNvSpPr/>
          <p:nvPr>
            <p:ph idx="8" type="pic"/>
          </p:nvPr>
        </p:nvSpPr>
        <p:spPr>
          <a:xfrm>
            <a:off x="2324905" y="1182757"/>
            <a:ext cx="238200" cy="236400"/>
          </a:xfrm>
          <a:prstGeom prst="rect">
            <a:avLst/>
          </a:prstGeom>
          <a:noFill/>
          <a:ln>
            <a:noFill/>
          </a:ln>
        </p:spPr>
      </p:sp>
      <p:sp>
        <p:nvSpPr>
          <p:cNvPr id="6519" name="Google Shape;6519;p391"/>
          <p:cNvSpPr/>
          <p:nvPr>
            <p:ph idx="9" type="pic"/>
          </p:nvPr>
        </p:nvSpPr>
        <p:spPr>
          <a:xfrm>
            <a:off x="2672513" y="1182068"/>
            <a:ext cx="238200" cy="238200"/>
          </a:xfrm>
          <a:prstGeom prst="rect">
            <a:avLst/>
          </a:prstGeom>
          <a:noFill/>
          <a:ln>
            <a:noFill/>
          </a:ln>
        </p:spPr>
      </p:sp>
      <p:sp>
        <p:nvSpPr>
          <p:cNvPr id="6520" name="Google Shape;6520;p391"/>
          <p:cNvSpPr/>
          <p:nvPr>
            <p:ph idx="13" type="pic"/>
          </p:nvPr>
        </p:nvSpPr>
        <p:spPr>
          <a:xfrm>
            <a:off x="3021359" y="1182068"/>
            <a:ext cx="238200" cy="238200"/>
          </a:xfrm>
          <a:prstGeom prst="rect">
            <a:avLst/>
          </a:prstGeom>
          <a:noFill/>
          <a:ln>
            <a:noFill/>
          </a:ln>
        </p:spPr>
      </p:sp>
      <p:sp>
        <p:nvSpPr>
          <p:cNvPr id="6521" name="Google Shape;6521;p391"/>
          <p:cNvSpPr txBox="1"/>
          <p:nvPr/>
        </p:nvSpPr>
        <p:spPr>
          <a:xfrm>
            <a:off x="255638" y="269494"/>
            <a:ext cx="9642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Octicons </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(50pt icons)</a:t>
            </a:r>
            <a:endParaRPr sz="1100"/>
          </a:p>
        </p:txBody>
      </p:sp>
      <p:sp>
        <p:nvSpPr>
          <p:cNvPr id="6522" name="Google Shape;6522;p391"/>
          <p:cNvSpPr txBox="1"/>
          <p:nvPr/>
        </p:nvSpPr>
        <p:spPr>
          <a:xfrm>
            <a:off x="243622" y="944286"/>
            <a:ext cx="3630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People</a:t>
            </a:r>
            <a:endParaRPr sz="1100"/>
          </a:p>
        </p:txBody>
      </p:sp>
      <p:sp>
        <p:nvSpPr>
          <p:cNvPr id="6523" name="Google Shape;6523;p391"/>
          <p:cNvSpPr txBox="1"/>
          <p:nvPr/>
        </p:nvSpPr>
        <p:spPr>
          <a:xfrm>
            <a:off x="234992" y="1608843"/>
            <a:ext cx="5097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Developer</a:t>
            </a:r>
            <a:endParaRPr sz="1100"/>
          </a:p>
        </p:txBody>
      </p:sp>
      <p:sp>
        <p:nvSpPr>
          <p:cNvPr id="6524" name="Google Shape;6524;p391"/>
          <p:cNvSpPr/>
          <p:nvPr>
            <p:ph idx="14" type="pic"/>
          </p:nvPr>
        </p:nvSpPr>
        <p:spPr>
          <a:xfrm>
            <a:off x="235429" y="1900241"/>
            <a:ext cx="238200" cy="238200"/>
          </a:xfrm>
          <a:prstGeom prst="rect">
            <a:avLst/>
          </a:prstGeom>
          <a:noFill/>
          <a:ln>
            <a:noFill/>
          </a:ln>
        </p:spPr>
      </p:sp>
      <p:sp>
        <p:nvSpPr>
          <p:cNvPr id="6525" name="Google Shape;6525;p391"/>
          <p:cNvSpPr/>
          <p:nvPr>
            <p:ph idx="15" type="pic"/>
          </p:nvPr>
        </p:nvSpPr>
        <p:spPr>
          <a:xfrm>
            <a:off x="556603" y="1900241"/>
            <a:ext cx="238200" cy="238200"/>
          </a:xfrm>
          <a:prstGeom prst="rect">
            <a:avLst/>
          </a:prstGeom>
          <a:noFill/>
          <a:ln>
            <a:noFill/>
          </a:ln>
        </p:spPr>
      </p:sp>
      <p:sp>
        <p:nvSpPr>
          <p:cNvPr id="6526" name="Google Shape;6526;p391"/>
          <p:cNvSpPr/>
          <p:nvPr>
            <p:ph idx="16" type="pic"/>
          </p:nvPr>
        </p:nvSpPr>
        <p:spPr>
          <a:xfrm>
            <a:off x="877777" y="1906735"/>
            <a:ext cx="238200" cy="225000"/>
          </a:xfrm>
          <a:prstGeom prst="rect">
            <a:avLst/>
          </a:prstGeom>
          <a:noFill/>
          <a:ln>
            <a:noFill/>
          </a:ln>
        </p:spPr>
      </p:sp>
      <p:sp>
        <p:nvSpPr>
          <p:cNvPr id="6527" name="Google Shape;6527;p391"/>
          <p:cNvSpPr/>
          <p:nvPr>
            <p:ph idx="17" type="pic"/>
          </p:nvPr>
        </p:nvSpPr>
        <p:spPr>
          <a:xfrm>
            <a:off x="1198951" y="1900241"/>
            <a:ext cx="238200" cy="238200"/>
          </a:xfrm>
          <a:prstGeom prst="rect">
            <a:avLst/>
          </a:prstGeom>
          <a:noFill/>
          <a:ln>
            <a:noFill/>
          </a:ln>
        </p:spPr>
      </p:sp>
      <p:sp>
        <p:nvSpPr>
          <p:cNvPr id="6528" name="Google Shape;6528;p391"/>
          <p:cNvSpPr/>
          <p:nvPr>
            <p:ph idx="18" type="pic"/>
          </p:nvPr>
        </p:nvSpPr>
        <p:spPr>
          <a:xfrm>
            <a:off x="1841300" y="1885057"/>
            <a:ext cx="238200" cy="268800"/>
          </a:xfrm>
          <a:prstGeom prst="rect">
            <a:avLst/>
          </a:prstGeom>
          <a:noFill/>
          <a:ln>
            <a:noFill/>
          </a:ln>
        </p:spPr>
      </p:sp>
      <p:sp>
        <p:nvSpPr>
          <p:cNvPr id="6529" name="Google Shape;6529;p391"/>
          <p:cNvSpPr/>
          <p:nvPr>
            <p:ph idx="19" type="pic"/>
          </p:nvPr>
        </p:nvSpPr>
        <p:spPr>
          <a:xfrm>
            <a:off x="1520125" y="1899602"/>
            <a:ext cx="238200" cy="239100"/>
          </a:xfrm>
          <a:prstGeom prst="rect">
            <a:avLst/>
          </a:prstGeom>
          <a:noFill/>
          <a:ln>
            <a:noFill/>
          </a:ln>
        </p:spPr>
      </p:sp>
      <p:sp>
        <p:nvSpPr>
          <p:cNvPr id="6530" name="Google Shape;6530;p391"/>
          <p:cNvSpPr/>
          <p:nvPr>
            <p:ph idx="20" type="pic"/>
          </p:nvPr>
        </p:nvSpPr>
        <p:spPr>
          <a:xfrm>
            <a:off x="2162474" y="1900241"/>
            <a:ext cx="238200" cy="238200"/>
          </a:xfrm>
          <a:prstGeom prst="rect">
            <a:avLst/>
          </a:prstGeom>
          <a:noFill/>
          <a:ln>
            <a:noFill/>
          </a:ln>
        </p:spPr>
      </p:sp>
      <p:sp>
        <p:nvSpPr>
          <p:cNvPr id="6531" name="Google Shape;6531;p391"/>
          <p:cNvSpPr/>
          <p:nvPr>
            <p:ph idx="21" type="pic"/>
          </p:nvPr>
        </p:nvSpPr>
        <p:spPr>
          <a:xfrm>
            <a:off x="2483648" y="1900241"/>
            <a:ext cx="238200" cy="238200"/>
          </a:xfrm>
          <a:prstGeom prst="rect">
            <a:avLst/>
          </a:prstGeom>
          <a:noFill/>
          <a:ln>
            <a:noFill/>
          </a:ln>
        </p:spPr>
      </p:sp>
      <p:sp>
        <p:nvSpPr>
          <p:cNvPr id="6532" name="Google Shape;6532;p391"/>
          <p:cNvSpPr/>
          <p:nvPr>
            <p:ph idx="22" type="pic"/>
          </p:nvPr>
        </p:nvSpPr>
        <p:spPr>
          <a:xfrm>
            <a:off x="3468631" y="1900241"/>
            <a:ext cx="195300" cy="238200"/>
          </a:xfrm>
          <a:prstGeom prst="rect">
            <a:avLst/>
          </a:prstGeom>
          <a:noFill/>
          <a:ln>
            <a:noFill/>
          </a:ln>
        </p:spPr>
      </p:sp>
      <p:sp>
        <p:nvSpPr>
          <p:cNvPr id="6533" name="Google Shape;6533;p391"/>
          <p:cNvSpPr/>
          <p:nvPr>
            <p:ph idx="23" type="pic"/>
          </p:nvPr>
        </p:nvSpPr>
        <p:spPr>
          <a:xfrm>
            <a:off x="2804822" y="1900241"/>
            <a:ext cx="238200" cy="238200"/>
          </a:xfrm>
          <a:prstGeom prst="rect">
            <a:avLst/>
          </a:prstGeom>
          <a:noFill/>
          <a:ln>
            <a:noFill/>
          </a:ln>
        </p:spPr>
      </p:sp>
      <p:sp>
        <p:nvSpPr>
          <p:cNvPr id="6534" name="Google Shape;6534;p391"/>
          <p:cNvSpPr/>
          <p:nvPr>
            <p:ph idx="24" type="pic"/>
          </p:nvPr>
        </p:nvSpPr>
        <p:spPr>
          <a:xfrm>
            <a:off x="3125360" y="1900241"/>
            <a:ext cx="239100" cy="238200"/>
          </a:xfrm>
          <a:prstGeom prst="rect">
            <a:avLst/>
          </a:prstGeom>
          <a:noFill/>
          <a:ln>
            <a:noFill/>
          </a:ln>
        </p:spPr>
      </p:sp>
      <p:sp>
        <p:nvSpPr>
          <p:cNvPr id="6535" name="Google Shape;6535;p391"/>
          <p:cNvSpPr/>
          <p:nvPr>
            <p:ph idx="25" type="pic"/>
          </p:nvPr>
        </p:nvSpPr>
        <p:spPr>
          <a:xfrm>
            <a:off x="4095025" y="1900241"/>
            <a:ext cx="227100" cy="238200"/>
          </a:xfrm>
          <a:prstGeom prst="rect">
            <a:avLst/>
          </a:prstGeom>
          <a:noFill/>
          <a:ln>
            <a:noFill/>
          </a:ln>
        </p:spPr>
      </p:sp>
      <p:sp>
        <p:nvSpPr>
          <p:cNvPr id="6536" name="Google Shape;6536;p391"/>
          <p:cNvSpPr/>
          <p:nvPr>
            <p:ph idx="26" type="pic"/>
          </p:nvPr>
        </p:nvSpPr>
        <p:spPr>
          <a:xfrm>
            <a:off x="3768346" y="1900241"/>
            <a:ext cx="238200" cy="238200"/>
          </a:xfrm>
          <a:prstGeom prst="rect">
            <a:avLst/>
          </a:prstGeom>
          <a:noFill/>
          <a:ln>
            <a:noFill/>
          </a:ln>
        </p:spPr>
      </p:sp>
      <p:sp>
        <p:nvSpPr>
          <p:cNvPr id="6537" name="Google Shape;6537;p391"/>
          <p:cNvSpPr/>
          <p:nvPr>
            <p:ph idx="27" type="pic"/>
          </p:nvPr>
        </p:nvSpPr>
        <p:spPr>
          <a:xfrm>
            <a:off x="5078840" y="1900241"/>
            <a:ext cx="186600" cy="238200"/>
          </a:xfrm>
          <a:prstGeom prst="rect">
            <a:avLst/>
          </a:prstGeom>
          <a:noFill/>
          <a:ln>
            <a:noFill/>
          </a:ln>
        </p:spPr>
      </p:sp>
      <p:sp>
        <p:nvSpPr>
          <p:cNvPr id="6538" name="Google Shape;6538;p391"/>
          <p:cNvSpPr/>
          <p:nvPr>
            <p:ph idx="28" type="pic"/>
          </p:nvPr>
        </p:nvSpPr>
        <p:spPr>
          <a:xfrm>
            <a:off x="4410056" y="1900241"/>
            <a:ext cx="239100" cy="238200"/>
          </a:xfrm>
          <a:prstGeom prst="rect">
            <a:avLst/>
          </a:prstGeom>
          <a:noFill/>
          <a:ln>
            <a:noFill/>
          </a:ln>
        </p:spPr>
      </p:sp>
      <p:sp>
        <p:nvSpPr>
          <p:cNvPr id="6539" name="Google Shape;6539;p391"/>
          <p:cNvSpPr/>
          <p:nvPr>
            <p:ph idx="29" type="pic"/>
          </p:nvPr>
        </p:nvSpPr>
        <p:spPr>
          <a:xfrm>
            <a:off x="4731869" y="1900241"/>
            <a:ext cx="238200" cy="238200"/>
          </a:xfrm>
          <a:prstGeom prst="rect">
            <a:avLst/>
          </a:prstGeom>
          <a:noFill/>
          <a:ln>
            <a:noFill/>
          </a:ln>
        </p:spPr>
      </p:sp>
      <p:sp>
        <p:nvSpPr>
          <p:cNvPr id="6540" name="Google Shape;6540;p391"/>
          <p:cNvSpPr/>
          <p:nvPr>
            <p:ph idx="30" type="pic"/>
          </p:nvPr>
        </p:nvSpPr>
        <p:spPr>
          <a:xfrm>
            <a:off x="5373581" y="1900241"/>
            <a:ext cx="239100" cy="238200"/>
          </a:xfrm>
          <a:prstGeom prst="rect">
            <a:avLst/>
          </a:prstGeom>
          <a:noFill/>
          <a:ln>
            <a:noFill/>
          </a:ln>
        </p:spPr>
      </p:sp>
      <p:sp>
        <p:nvSpPr>
          <p:cNvPr id="6541" name="Google Shape;6541;p391"/>
          <p:cNvSpPr/>
          <p:nvPr>
            <p:ph idx="31" type="pic"/>
          </p:nvPr>
        </p:nvSpPr>
        <p:spPr>
          <a:xfrm>
            <a:off x="5694755" y="1900241"/>
            <a:ext cx="239100" cy="238200"/>
          </a:xfrm>
          <a:prstGeom prst="rect">
            <a:avLst/>
          </a:prstGeom>
          <a:noFill/>
          <a:ln>
            <a:noFill/>
          </a:ln>
        </p:spPr>
      </p:sp>
      <p:sp>
        <p:nvSpPr>
          <p:cNvPr id="6542" name="Google Shape;6542;p391"/>
          <p:cNvSpPr/>
          <p:nvPr>
            <p:ph idx="32" type="pic"/>
          </p:nvPr>
        </p:nvSpPr>
        <p:spPr>
          <a:xfrm>
            <a:off x="6016565" y="1900241"/>
            <a:ext cx="238200" cy="238200"/>
          </a:xfrm>
          <a:prstGeom prst="rect">
            <a:avLst/>
          </a:prstGeom>
          <a:noFill/>
          <a:ln>
            <a:noFill/>
          </a:ln>
        </p:spPr>
      </p:sp>
      <p:sp>
        <p:nvSpPr>
          <p:cNvPr id="6543" name="Google Shape;6543;p391"/>
          <p:cNvSpPr/>
          <p:nvPr>
            <p:ph idx="33" type="pic"/>
          </p:nvPr>
        </p:nvSpPr>
        <p:spPr>
          <a:xfrm>
            <a:off x="6337103" y="1900241"/>
            <a:ext cx="239100" cy="238200"/>
          </a:xfrm>
          <a:prstGeom prst="rect">
            <a:avLst/>
          </a:prstGeom>
          <a:noFill/>
          <a:ln>
            <a:noFill/>
          </a:ln>
        </p:spPr>
      </p:sp>
      <p:sp>
        <p:nvSpPr>
          <p:cNvPr id="6544" name="Google Shape;6544;p391"/>
          <p:cNvSpPr/>
          <p:nvPr>
            <p:ph idx="34" type="pic"/>
          </p:nvPr>
        </p:nvSpPr>
        <p:spPr>
          <a:xfrm>
            <a:off x="6658915" y="1900241"/>
            <a:ext cx="238200" cy="238200"/>
          </a:xfrm>
          <a:prstGeom prst="rect">
            <a:avLst/>
          </a:prstGeom>
          <a:noFill/>
          <a:ln>
            <a:noFill/>
          </a:ln>
        </p:spPr>
      </p:sp>
      <p:sp>
        <p:nvSpPr>
          <p:cNvPr id="6545" name="Google Shape;6545;p391"/>
          <p:cNvSpPr/>
          <p:nvPr>
            <p:ph idx="35" type="pic"/>
          </p:nvPr>
        </p:nvSpPr>
        <p:spPr>
          <a:xfrm>
            <a:off x="6980089" y="1900241"/>
            <a:ext cx="238200" cy="238200"/>
          </a:xfrm>
          <a:prstGeom prst="rect">
            <a:avLst/>
          </a:prstGeom>
          <a:noFill/>
          <a:ln>
            <a:noFill/>
          </a:ln>
        </p:spPr>
      </p:sp>
      <p:sp>
        <p:nvSpPr>
          <p:cNvPr id="6546" name="Google Shape;6546;p391"/>
          <p:cNvSpPr/>
          <p:nvPr>
            <p:ph idx="36" type="pic"/>
          </p:nvPr>
        </p:nvSpPr>
        <p:spPr>
          <a:xfrm>
            <a:off x="7301263" y="1899602"/>
            <a:ext cx="238200" cy="239100"/>
          </a:xfrm>
          <a:prstGeom prst="rect">
            <a:avLst/>
          </a:prstGeom>
          <a:noFill/>
          <a:ln>
            <a:noFill/>
          </a:ln>
        </p:spPr>
      </p:sp>
      <p:sp>
        <p:nvSpPr>
          <p:cNvPr id="6547" name="Google Shape;6547;p391"/>
          <p:cNvSpPr/>
          <p:nvPr>
            <p:ph idx="37" type="pic"/>
          </p:nvPr>
        </p:nvSpPr>
        <p:spPr>
          <a:xfrm>
            <a:off x="257393" y="2266085"/>
            <a:ext cx="238200" cy="238200"/>
          </a:xfrm>
          <a:prstGeom prst="rect">
            <a:avLst/>
          </a:prstGeom>
          <a:noFill/>
          <a:ln>
            <a:noFill/>
          </a:ln>
        </p:spPr>
      </p:sp>
      <p:sp>
        <p:nvSpPr>
          <p:cNvPr id="6548" name="Google Shape;6548;p391"/>
          <p:cNvSpPr/>
          <p:nvPr>
            <p:ph idx="38" type="pic"/>
          </p:nvPr>
        </p:nvSpPr>
        <p:spPr>
          <a:xfrm>
            <a:off x="7622438" y="1921772"/>
            <a:ext cx="238200" cy="195000"/>
          </a:xfrm>
          <a:prstGeom prst="rect">
            <a:avLst/>
          </a:prstGeom>
          <a:noFill/>
          <a:ln>
            <a:noFill/>
          </a:ln>
        </p:spPr>
      </p:sp>
      <p:sp>
        <p:nvSpPr>
          <p:cNvPr id="6549" name="Google Shape;6549;p391"/>
          <p:cNvSpPr/>
          <p:nvPr>
            <p:ph idx="39" type="pic"/>
          </p:nvPr>
        </p:nvSpPr>
        <p:spPr>
          <a:xfrm>
            <a:off x="625022" y="2266774"/>
            <a:ext cx="238200" cy="236400"/>
          </a:xfrm>
          <a:prstGeom prst="rect">
            <a:avLst/>
          </a:prstGeom>
          <a:noFill/>
          <a:ln>
            <a:noFill/>
          </a:ln>
        </p:spPr>
      </p:sp>
      <p:sp>
        <p:nvSpPr>
          <p:cNvPr id="6550" name="Google Shape;6550;p391"/>
          <p:cNvSpPr/>
          <p:nvPr>
            <p:ph idx="40" type="pic"/>
          </p:nvPr>
        </p:nvSpPr>
        <p:spPr>
          <a:xfrm>
            <a:off x="900143" y="2266085"/>
            <a:ext cx="238200" cy="238200"/>
          </a:xfrm>
          <a:prstGeom prst="rect">
            <a:avLst/>
          </a:prstGeom>
          <a:noFill/>
          <a:ln>
            <a:noFill/>
          </a:ln>
        </p:spPr>
      </p:sp>
      <p:sp>
        <p:nvSpPr>
          <p:cNvPr id="6551" name="Google Shape;6551;p391"/>
          <p:cNvSpPr/>
          <p:nvPr>
            <p:ph idx="41" type="pic"/>
          </p:nvPr>
        </p:nvSpPr>
        <p:spPr>
          <a:xfrm>
            <a:off x="1199312" y="2266085"/>
            <a:ext cx="238200" cy="238200"/>
          </a:xfrm>
          <a:prstGeom prst="rect">
            <a:avLst/>
          </a:prstGeom>
          <a:noFill/>
          <a:ln>
            <a:noFill/>
          </a:ln>
        </p:spPr>
      </p:sp>
      <p:sp>
        <p:nvSpPr>
          <p:cNvPr id="6552" name="Google Shape;6552;p391"/>
          <p:cNvSpPr/>
          <p:nvPr>
            <p:ph idx="42" type="pic"/>
          </p:nvPr>
        </p:nvSpPr>
        <p:spPr>
          <a:xfrm>
            <a:off x="1533526" y="2266085"/>
            <a:ext cx="212700" cy="238200"/>
          </a:xfrm>
          <a:prstGeom prst="rect">
            <a:avLst/>
          </a:prstGeom>
          <a:noFill/>
          <a:ln>
            <a:noFill/>
          </a:ln>
        </p:spPr>
      </p:sp>
      <p:sp>
        <p:nvSpPr>
          <p:cNvPr id="6553" name="Google Shape;6553;p391"/>
          <p:cNvSpPr/>
          <p:nvPr>
            <p:ph idx="43" type="pic"/>
          </p:nvPr>
        </p:nvSpPr>
        <p:spPr>
          <a:xfrm>
            <a:off x="1859092" y="2266085"/>
            <a:ext cx="238200" cy="238200"/>
          </a:xfrm>
          <a:prstGeom prst="rect">
            <a:avLst/>
          </a:prstGeom>
          <a:noFill/>
          <a:ln>
            <a:noFill/>
          </a:ln>
        </p:spPr>
      </p:sp>
      <p:sp>
        <p:nvSpPr>
          <p:cNvPr id="6554" name="Google Shape;6554;p391"/>
          <p:cNvSpPr/>
          <p:nvPr>
            <p:ph idx="44" type="pic"/>
          </p:nvPr>
        </p:nvSpPr>
        <p:spPr>
          <a:xfrm>
            <a:off x="2518871" y="2266085"/>
            <a:ext cx="213600" cy="238200"/>
          </a:xfrm>
          <a:prstGeom prst="rect">
            <a:avLst/>
          </a:prstGeom>
          <a:noFill/>
          <a:ln>
            <a:noFill/>
          </a:ln>
        </p:spPr>
      </p:sp>
      <p:sp>
        <p:nvSpPr>
          <p:cNvPr id="6555" name="Google Shape;6555;p391"/>
          <p:cNvSpPr/>
          <p:nvPr>
            <p:ph idx="45" type="pic"/>
          </p:nvPr>
        </p:nvSpPr>
        <p:spPr>
          <a:xfrm>
            <a:off x="2170718" y="2266085"/>
            <a:ext cx="238200" cy="238200"/>
          </a:xfrm>
          <a:prstGeom prst="rect">
            <a:avLst/>
          </a:prstGeom>
          <a:noFill/>
          <a:ln>
            <a:noFill/>
          </a:ln>
        </p:spPr>
      </p:sp>
      <p:sp>
        <p:nvSpPr>
          <p:cNvPr id="6556" name="Google Shape;6556;p391"/>
          <p:cNvSpPr/>
          <p:nvPr>
            <p:ph idx="46" type="pic"/>
          </p:nvPr>
        </p:nvSpPr>
        <p:spPr>
          <a:xfrm>
            <a:off x="2806004" y="2266085"/>
            <a:ext cx="213600" cy="238200"/>
          </a:xfrm>
          <a:prstGeom prst="rect">
            <a:avLst/>
          </a:prstGeom>
          <a:noFill/>
          <a:ln>
            <a:noFill/>
          </a:ln>
        </p:spPr>
      </p:sp>
      <p:sp>
        <p:nvSpPr>
          <p:cNvPr id="6557" name="Google Shape;6557;p391"/>
          <p:cNvSpPr/>
          <p:nvPr>
            <p:ph idx="47" type="pic"/>
          </p:nvPr>
        </p:nvSpPr>
        <p:spPr>
          <a:xfrm>
            <a:off x="3092108" y="2266085"/>
            <a:ext cx="213600" cy="238200"/>
          </a:xfrm>
          <a:prstGeom prst="rect">
            <a:avLst/>
          </a:prstGeom>
          <a:noFill/>
          <a:ln>
            <a:noFill/>
          </a:ln>
        </p:spPr>
      </p:sp>
      <p:sp>
        <p:nvSpPr>
          <p:cNvPr id="6558" name="Google Shape;6558;p391"/>
          <p:cNvSpPr/>
          <p:nvPr>
            <p:ph idx="48" type="pic"/>
          </p:nvPr>
        </p:nvSpPr>
        <p:spPr>
          <a:xfrm>
            <a:off x="3441292" y="2281298"/>
            <a:ext cx="238200" cy="207600"/>
          </a:xfrm>
          <a:prstGeom prst="rect">
            <a:avLst/>
          </a:prstGeom>
          <a:noFill/>
          <a:ln>
            <a:noFill/>
          </a:ln>
        </p:spPr>
      </p:sp>
      <p:sp>
        <p:nvSpPr>
          <p:cNvPr id="6559" name="Google Shape;6559;p391"/>
          <p:cNvSpPr/>
          <p:nvPr>
            <p:ph idx="49" type="pic"/>
          </p:nvPr>
        </p:nvSpPr>
        <p:spPr>
          <a:xfrm>
            <a:off x="4014175" y="2278183"/>
            <a:ext cx="238200" cy="213900"/>
          </a:xfrm>
          <a:prstGeom prst="rect">
            <a:avLst/>
          </a:prstGeom>
          <a:noFill/>
          <a:ln>
            <a:noFill/>
          </a:ln>
        </p:spPr>
      </p:sp>
      <p:sp>
        <p:nvSpPr>
          <p:cNvPr id="6560" name="Google Shape;6560;p391"/>
          <p:cNvSpPr/>
          <p:nvPr>
            <p:ph idx="50" type="pic"/>
          </p:nvPr>
        </p:nvSpPr>
        <p:spPr>
          <a:xfrm>
            <a:off x="3728425" y="2266085"/>
            <a:ext cx="238200" cy="238200"/>
          </a:xfrm>
          <a:prstGeom prst="rect">
            <a:avLst/>
          </a:prstGeom>
          <a:noFill/>
          <a:ln>
            <a:noFill/>
          </a:ln>
        </p:spPr>
      </p:sp>
      <p:sp>
        <p:nvSpPr>
          <p:cNvPr id="6561" name="Google Shape;6561;p391"/>
          <p:cNvSpPr/>
          <p:nvPr>
            <p:ph idx="51" type="pic"/>
          </p:nvPr>
        </p:nvSpPr>
        <p:spPr>
          <a:xfrm>
            <a:off x="4299925" y="2266085"/>
            <a:ext cx="238200" cy="238200"/>
          </a:xfrm>
          <a:prstGeom prst="rect">
            <a:avLst/>
          </a:prstGeom>
          <a:noFill/>
          <a:ln>
            <a:noFill/>
          </a:ln>
        </p:spPr>
      </p:sp>
      <p:sp>
        <p:nvSpPr>
          <p:cNvPr id="6562" name="Google Shape;6562;p391"/>
          <p:cNvSpPr/>
          <p:nvPr>
            <p:ph idx="52" type="pic"/>
          </p:nvPr>
        </p:nvSpPr>
        <p:spPr>
          <a:xfrm>
            <a:off x="4538050" y="2266085"/>
            <a:ext cx="238200" cy="238200"/>
          </a:xfrm>
          <a:prstGeom prst="rect">
            <a:avLst/>
          </a:prstGeom>
          <a:noFill/>
          <a:ln>
            <a:noFill/>
          </a:ln>
        </p:spPr>
      </p:sp>
      <p:sp>
        <p:nvSpPr>
          <p:cNvPr id="6563" name="Google Shape;6563;p391"/>
          <p:cNvSpPr/>
          <p:nvPr>
            <p:ph idx="53" type="pic"/>
          </p:nvPr>
        </p:nvSpPr>
        <p:spPr>
          <a:xfrm>
            <a:off x="4776175" y="2266718"/>
            <a:ext cx="238200" cy="236700"/>
          </a:xfrm>
          <a:prstGeom prst="rect">
            <a:avLst/>
          </a:prstGeom>
          <a:noFill/>
          <a:ln>
            <a:noFill/>
          </a:ln>
        </p:spPr>
      </p:sp>
      <p:sp>
        <p:nvSpPr>
          <p:cNvPr id="6564" name="Google Shape;6564;p391"/>
          <p:cNvSpPr/>
          <p:nvPr>
            <p:ph idx="54" type="pic"/>
          </p:nvPr>
        </p:nvSpPr>
        <p:spPr>
          <a:xfrm>
            <a:off x="5671478" y="2324984"/>
            <a:ext cx="238200" cy="120300"/>
          </a:xfrm>
          <a:prstGeom prst="rect">
            <a:avLst/>
          </a:prstGeom>
          <a:noFill/>
          <a:ln>
            <a:noFill/>
          </a:ln>
        </p:spPr>
      </p:sp>
      <p:sp>
        <p:nvSpPr>
          <p:cNvPr id="6565" name="Google Shape;6565;p391"/>
          <p:cNvSpPr/>
          <p:nvPr>
            <p:ph idx="55" type="pic"/>
          </p:nvPr>
        </p:nvSpPr>
        <p:spPr>
          <a:xfrm>
            <a:off x="5061925" y="2266085"/>
            <a:ext cx="238200" cy="238200"/>
          </a:xfrm>
          <a:prstGeom prst="rect">
            <a:avLst/>
          </a:prstGeom>
          <a:noFill/>
          <a:ln>
            <a:noFill/>
          </a:ln>
        </p:spPr>
      </p:sp>
      <p:sp>
        <p:nvSpPr>
          <p:cNvPr id="6566" name="Google Shape;6566;p391"/>
          <p:cNvSpPr/>
          <p:nvPr>
            <p:ph idx="56" type="pic"/>
          </p:nvPr>
        </p:nvSpPr>
        <p:spPr>
          <a:xfrm>
            <a:off x="5349058" y="2266718"/>
            <a:ext cx="238200" cy="236700"/>
          </a:xfrm>
          <a:prstGeom prst="rect">
            <a:avLst/>
          </a:prstGeom>
          <a:noFill/>
          <a:ln>
            <a:noFill/>
          </a:ln>
        </p:spPr>
      </p:sp>
      <p:sp>
        <p:nvSpPr>
          <p:cNvPr id="6567" name="Google Shape;6567;p391"/>
          <p:cNvSpPr/>
          <p:nvPr>
            <p:ph idx="57" type="pic"/>
          </p:nvPr>
        </p:nvSpPr>
        <p:spPr>
          <a:xfrm>
            <a:off x="5993900" y="2266085"/>
            <a:ext cx="238200" cy="238200"/>
          </a:xfrm>
          <a:prstGeom prst="rect">
            <a:avLst/>
          </a:prstGeom>
          <a:noFill/>
          <a:ln>
            <a:noFill/>
          </a:ln>
        </p:spPr>
      </p:sp>
      <p:sp>
        <p:nvSpPr>
          <p:cNvPr id="6568" name="Google Shape;6568;p391"/>
          <p:cNvSpPr/>
          <p:nvPr>
            <p:ph idx="58" type="pic"/>
          </p:nvPr>
        </p:nvSpPr>
        <p:spPr>
          <a:xfrm>
            <a:off x="6316321" y="2266085"/>
            <a:ext cx="238200" cy="238200"/>
          </a:xfrm>
          <a:prstGeom prst="rect">
            <a:avLst/>
          </a:prstGeom>
          <a:noFill/>
          <a:ln>
            <a:noFill/>
          </a:ln>
        </p:spPr>
      </p:sp>
      <p:sp>
        <p:nvSpPr>
          <p:cNvPr id="6569" name="Google Shape;6569;p391"/>
          <p:cNvSpPr/>
          <p:nvPr>
            <p:ph idx="59" type="pic"/>
          </p:nvPr>
        </p:nvSpPr>
        <p:spPr>
          <a:xfrm>
            <a:off x="6638105" y="2266718"/>
            <a:ext cx="238200" cy="236700"/>
          </a:xfrm>
          <a:prstGeom prst="rect">
            <a:avLst/>
          </a:prstGeom>
          <a:noFill/>
          <a:ln>
            <a:noFill/>
          </a:ln>
        </p:spPr>
      </p:sp>
      <p:sp>
        <p:nvSpPr>
          <p:cNvPr id="6570" name="Google Shape;6570;p391"/>
          <p:cNvSpPr/>
          <p:nvPr>
            <p:ph idx="60" type="pic"/>
          </p:nvPr>
        </p:nvSpPr>
        <p:spPr>
          <a:xfrm>
            <a:off x="7274246" y="2274745"/>
            <a:ext cx="238200" cy="220800"/>
          </a:xfrm>
          <a:prstGeom prst="rect">
            <a:avLst/>
          </a:prstGeom>
          <a:noFill/>
          <a:ln>
            <a:noFill/>
          </a:ln>
        </p:spPr>
      </p:sp>
      <p:sp>
        <p:nvSpPr>
          <p:cNvPr id="6571" name="Google Shape;6571;p391"/>
          <p:cNvSpPr/>
          <p:nvPr>
            <p:ph idx="61" type="pic"/>
          </p:nvPr>
        </p:nvSpPr>
        <p:spPr>
          <a:xfrm>
            <a:off x="6961163" y="2266085"/>
            <a:ext cx="238200" cy="238200"/>
          </a:xfrm>
          <a:prstGeom prst="rect">
            <a:avLst/>
          </a:prstGeom>
          <a:noFill/>
          <a:ln>
            <a:noFill/>
          </a:ln>
        </p:spPr>
      </p:sp>
      <p:sp>
        <p:nvSpPr>
          <p:cNvPr id="6572" name="Google Shape;6572;p391"/>
          <p:cNvSpPr/>
          <p:nvPr>
            <p:ph idx="62" type="pic"/>
          </p:nvPr>
        </p:nvSpPr>
        <p:spPr>
          <a:xfrm>
            <a:off x="7605314" y="2266774"/>
            <a:ext cx="238200" cy="236400"/>
          </a:xfrm>
          <a:prstGeom prst="rect">
            <a:avLst/>
          </a:prstGeom>
          <a:noFill/>
          <a:ln>
            <a:noFill/>
          </a:ln>
        </p:spPr>
      </p:sp>
      <p:sp>
        <p:nvSpPr>
          <p:cNvPr id="6573" name="Google Shape;6573;p391"/>
          <p:cNvSpPr txBox="1"/>
          <p:nvPr/>
        </p:nvSpPr>
        <p:spPr>
          <a:xfrm>
            <a:off x="235381" y="2737233"/>
            <a:ext cx="3966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Objects</a:t>
            </a:r>
            <a:endParaRPr sz="1100"/>
          </a:p>
        </p:txBody>
      </p:sp>
      <p:sp>
        <p:nvSpPr>
          <p:cNvPr id="6574" name="Google Shape;6574;p391"/>
          <p:cNvSpPr/>
          <p:nvPr>
            <p:ph idx="63" type="pic"/>
          </p:nvPr>
        </p:nvSpPr>
        <p:spPr>
          <a:xfrm>
            <a:off x="236158" y="3024941"/>
            <a:ext cx="238200" cy="238200"/>
          </a:xfrm>
          <a:prstGeom prst="rect">
            <a:avLst/>
          </a:prstGeom>
          <a:noFill/>
          <a:ln>
            <a:noFill/>
          </a:ln>
        </p:spPr>
      </p:sp>
      <p:sp>
        <p:nvSpPr>
          <p:cNvPr id="6575" name="Google Shape;6575;p391"/>
          <p:cNvSpPr/>
          <p:nvPr>
            <p:ph idx="64" type="pic"/>
          </p:nvPr>
        </p:nvSpPr>
        <p:spPr>
          <a:xfrm>
            <a:off x="512266" y="3024941"/>
            <a:ext cx="238200" cy="238200"/>
          </a:xfrm>
          <a:prstGeom prst="rect">
            <a:avLst/>
          </a:prstGeom>
          <a:noFill/>
          <a:ln>
            <a:noFill/>
          </a:ln>
        </p:spPr>
      </p:sp>
      <p:sp>
        <p:nvSpPr>
          <p:cNvPr id="6576" name="Google Shape;6576;p391"/>
          <p:cNvSpPr/>
          <p:nvPr>
            <p:ph idx="65" type="pic"/>
          </p:nvPr>
        </p:nvSpPr>
        <p:spPr>
          <a:xfrm>
            <a:off x="788374" y="3024941"/>
            <a:ext cx="238200" cy="238200"/>
          </a:xfrm>
          <a:prstGeom prst="rect">
            <a:avLst/>
          </a:prstGeom>
          <a:noFill/>
          <a:ln>
            <a:noFill/>
          </a:ln>
        </p:spPr>
      </p:sp>
      <p:sp>
        <p:nvSpPr>
          <p:cNvPr id="6577" name="Google Shape;6577;p391"/>
          <p:cNvSpPr/>
          <p:nvPr>
            <p:ph idx="66" type="pic"/>
          </p:nvPr>
        </p:nvSpPr>
        <p:spPr>
          <a:xfrm>
            <a:off x="1064482" y="3024941"/>
            <a:ext cx="238200" cy="238200"/>
          </a:xfrm>
          <a:prstGeom prst="rect">
            <a:avLst/>
          </a:prstGeom>
          <a:noFill/>
          <a:ln>
            <a:noFill/>
          </a:ln>
        </p:spPr>
      </p:sp>
      <p:sp>
        <p:nvSpPr>
          <p:cNvPr id="6578" name="Google Shape;6578;p391"/>
          <p:cNvSpPr/>
          <p:nvPr>
            <p:ph idx="67" type="pic"/>
          </p:nvPr>
        </p:nvSpPr>
        <p:spPr>
          <a:xfrm>
            <a:off x="1340590" y="3024941"/>
            <a:ext cx="238200" cy="238200"/>
          </a:xfrm>
          <a:prstGeom prst="rect">
            <a:avLst/>
          </a:prstGeom>
          <a:noFill/>
          <a:ln>
            <a:noFill/>
          </a:ln>
        </p:spPr>
      </p:sp>
      <p:sp>
        <p:nvSpPr>
          <p:cNvPr id="6579" name="Google Shape;6579;p391"/>
          <p:cNvSpPr/>
          <p:nvPr>
            <p:ph idx="68" type="pic"/>
          </p:nvPr>
        </p:nvSpPr>
        <p:spPr>
          <a:xfrm>
            <a:off x="1616698" y="3024941"/>
            <a:ext cx="238200" cy="238200"/>
          </a:xfrm>
          <a:prstGeom prst="rect">
            <a:avLst/>
          </a:prstGeom>
          <a:noFill/>
          <a:ln>
            <a:noFill/>
          </a:ln>
        </p:spPr>
      </p:sp>
      <p:sp>
        <p:nvSpPr>
          <p:cNvPr id="6580" name="Google Shape;6580;p391"/>
          <p:cNvSpPr/>
          <p:nvPr>
            <p:ph idx="69" type="pic"/>
          </p:nvPr>
        </p:nvSpPr>
        <p:spPr>
          <a:xfrm>
            <a:off x="1892806" y="3024941"/>
            <a:ext cx="238200" cy="238200"/>
          </a:xfrm>
          <a:prstGeom prst="rect">
            <a:avLst/>
          </a:prstGeom>
          <a:noFill/>
          <a:ln>
            <a:noFill/>
          </a:ln>
        </p:spPr>
      </p:sp>
      <p:sp>
        <p:nvSpPr>
          <p:cNvPr id="6581" name="Google Shape;6581;p391"/>
          <p:cNvSpPr/>
          <p:nvPr>
            <p:ph idx="70" type="pic"/>
          </p:nvPr>
        </p:nvSpPr>
        <p:spPr>
          <a:xfrm>
            <a:off x="2168914" y="3024941"/>
            <a:ext cx="238200" cy="238200"/>
          </a:xfrm>
          <a:prstGeom prst="rect">
            <a:avLst/>
          </a:prstGeom>
          <a:noFill/>
          <a:ln>
            <a:noFill/>
          </a:ln>
        </p:spPr>
      </p:sp>
      <p:sp>
        <p:nvSpPr>
          <p:cNvPr id="6582" name="Google Shape;6582;p391"/>
          <p:cNvSpPr/>
          <p:nvPr>
            <p:ph idx="71" type="pic"/>
          </p:nvPr>
        </p:nvSpPr>
        <p:spPr>
          <a:xfrm>
            <a:off x="2447147" y="3024941"/>
            <a:ext cx="233700" cy="238200"/>
          </a:xfrm>
          <a:prstGeom prst="rect">
            <a:avLst/>
          </a:prstGeom>
          <a:noFill/>
          <a:ln>
            <a:noFill/>
          </a:ln>
        </p:spPr>
      </p:sp>
      <p:sp>
        <p:nvSpPr>
          <p:cNvPr id="6583" name="Google Shape;6583;p391"/>
          <p:cNvSpPr/>
          <p:nvPr>
            <p:ph idx="72" type="pic"/>
          </p:nvPr>
        </p:nvSpPr>
        <p:spPr>
          <a:xfrm>
            <a:off x="2721130" y="3024941"/>
            <a:ext cx="238200" cy="238200"/>
          </a:xfrm>
          <a:prstGeom prst="rect">
            <a:avLst/>
          </a:prstGeom>
          <a:noFill/>
          <a:ln>
            <a:noFill/>
          </a:ln>
        </p:spPr>
      </p:sp>
      <p:sp>
        <p:nvSpPr>
          <p:cNvPr id="6584" name="Google Shape;6584;p391"/>
          <p:cNvSpPr/>
          <p:nvPr>
            <p:ph idx="73" type="pic"/>
          </p:nvPr>
        </p:nvSpPr>
        <p:spPr>
          <a:xfrm>
            <a:off x="3299143" y="3024941"/>
            <a:ext cx="186600" cy="238200"/>
          </a:xfrm>
          <a:prstGeom prst="rect">
            <a:avLst/>
          </a:prstGeom>
          <a:noFill/>
          <a:ln>
            <a:noFill/>
          </a:ln>
        </p:spPr>
      </p:sp>
      <p:sp>
        <p:nvSpPr>
          <p:cNvPr id="6585" name="Google Shape;6585;p391"/>
          <p:cNvSpPr/>
          <p:nvPr>
            <p:ph idx="74" type="pic"/>
          </p:nvPr>
        </p:nvSpPr>
        <p:spPr>
          <a:xfrm>
            <a:off x="2997238" y="3024941"/>
            <a:ext cx="238200" cy="238200"/>
          </a:xfrm>
          <a:prstGeom prst="rect">
            <a:avLst/>
          </a:prstGeom>
          <a:noFill/>
          <a:ln>
            <a:noFill/>
          </a:ln>
        </p:spPr>
      </p:sp>
      <p:sp>
        <p:nvSpPr>
          <p:cNvPr id="6586" name="Google Shape;6586;p391"/>
          <p:cNvSpPr/>
          <p:nvPr>
            <p:ph idx="75" type="pic"/>
          </p:nvPr>
        </p:nvSpPr>
        <p:spPr>
          <a:xfrm>
            <a:off x="3549454" y="3040641"/>
            <a:ext cx="238200" cy="206700"/>
          </a:xfrm>
          <a:prstGeom prst="rect">
            <a:avLst/>
          </a:prstGeom>
          <a:noFill/>
          <a:ln>
            <a:noFill/>
          </a:ln>
        </p:spPr>
      </p:sp>
      <p:sp>
        <p:nvSpPr>
          <p:cNvPr id="6587" name="Google Shape;6587;p391"/>
          <p:cNvSpPr/>
          <p:nvPr>
            <p:ph idx="76" type="pic"/>
          </p:nvPr>
        </p:nvSpPr>
        <p:spPr>
          <a:xfrm>
            <a:off x="3825562" y="3024941"/>
            <a:ext cx="238200" cy="238200"/>
          </a:xfrm>
          <a:prstGeom prst="rect">
            <a:avLst/>
          </a:prstGeom>
          <a:noFill/>
          <a:ln>
            <a:noFill/>
          </a:ln>
        </p:spPr>
      </p:sp>
      <p:sp>
        <p:nvSpPr>
          <p:cNvPr id="6588" name="Google Shape;6588;p391"/>
          <p:cNvSpPr/>
          <p:nvPr>
            <p:ph idx="77" type="pic"/>
          </p:nvPr>
        </p:nvSpPr>
        <p:spPr>
          <a:xfrm>
            <a:off x="4101670" y="3024941"/>
            <a:ext cx="238200" cy="238200"/>
          </a:xfrm>
          <a:prstGeom prst="rect">
            <a:avLst/>
          </a:prstGeom>
          <a:noFill/>
          <a:ln>
            <a:noFill/>
          </a:ln>
        </p:spPr>
      </p:sp>
      <p:sp>
        <p:nvSpPr>
          <p:cNvPr id="6589" name="Google Shape;6589;p391"/>
          <p:cNvSpPr/>
          <p:nvPr>
            <p:ph idx="78" type="pic"/>
          </p:nvPr>
        </p:nvSpPr>
        <p:spPr>
          <a:xfrm>
            <a:off x="4377778" y="3024941"/>
            <a:ext cx="238200" cy="238200"/>
          </a:xfrm>
          <a:prstGeom prst="rect">
            <a:avLst/>
          </a:prstGeom>
          <a:noFill/>
          <a:ln>
            <a:noFill/>
          </a:ln>
        </p:spPr>
      </p:sp>
      <p:sp>
        <p:nvSpPr>
          <p:cNvPr id="6590" name="Google Shape;6590;p391"/>
          <p:cNvSpPr/>
          <p:nvPr>
            <p:ph idx="79" type="pic"/>
          </p:nvPr>
        </p:nvSpPr>
        <p:spPr>
          <a:xfrm>
            <a:off x="4653886" y="3024941"/>
            <a:ext cx="238200" cy="238200"/>
          </a:xfrm>
          <a:prstGeom prst="rect">
            <a:avLst/>
          </a:prstGeom>
          <a:noFill/>
          <a:ln>
            <a:noFill/>
          </a:ln>
        </p:spPr>
      </p:sp>
      <p:sp>
        <p:nvSpPr>
          <p:cNvPr id="6591" name="Google Shape;6591;p391"/>
          <p:cNvSpPr/>
          <p:nvPr>
            <p:ph idx="80" type="pic"/>
          </p:nvPr>
        </p:nvSpPr>
        <p:spPr>
          <a:xfrm>
            <a:off x="4929994" y="3024275"/>
            <a:ext cx="238200" cy="239100"/>
          </a:xfrm>
          <a:prstGeom prst="rect">
            <a:avLst/>
          </a:prstGeom>
          <a:noFill/>
          <a:ln>
            <a:noFill/>
          </a:ln>
        </p:spPr>
      </p:sp>
      <p:sp>
        <p:nvSpPr>
          <p:cNvPr id="6592" name="Google Shape;6592;p391"/>
          <p:cNvSpPr/>
          <p:nvPr>
            <p:ph idx="81" type="pic"/>
          </p:nvPr>
        </p:nvSpPr>
        <p:spPr>
          <a:xfrm>
            <a:off x="5206100" y="3024941"/>
            <a:ext cx="238200" cy="238200"/>
          </a:xfrm>
          <a:prstGeom prst="rect">
            <a:avLst/>
          </a:prstGeom>
          <a:noFill/>
          <a:ln>
            <a:noFill/>
          </a:ln>
        </p:spPr>
      </p:sp>
      <p:sp>
        <p:nvSpPr>
          <p:cNvPr id="6593" name="Google Shape;6593;p391"/>
          <p:cNvSpPr/>
          <p:nvPr>
            <p:ph idx="82" type="pic"/>
          </p:nvPr>
        </p:nvSpPr>
        <p:spPr>
          <a:xfrm>
            <a:off x="5482210" y="3054707"/>
            <a:ext cx="238200" cy="178800"/>
          </a:xfrm>
          <a:prstGeom prst="rect">
            <a:avLst/>
          </a:prstGeom>
          <a:noFill/>
          <a:ln>
            <a:noFill/>
          </a:ln>
        </p:spPr>
      </p:sp>
      <p:sp>
        <p:nvSpPr>
          <p:cNvPr id="6594" name="Google Shape;6594;p391"/>
          <p:cNvSpPr/>
          <p:nvPr>
            <p:ph idx="83" type="pic"/>
          </p:nvPr>
        </p:nvSpPr>
        <p:spPr>
          <a:xfrm>
            <a:off x="5763822" y="3030445"/>
            <a:ext cx="226800" cy="226800"/>
          </a:xfrm>
          <a:prstGeom prst="rect">
            <a:avLst/>
          </a:prstGeom>
          <a:noFill/>
          <a:ln>
            <a:noFill/>
          </a:ln>
        </p:spPr>
      </p:sp>
      <p:sp>
        <p:nvSpPr>
          <p:cNvPr id="6595" name="Google Shape;6595;p391"/>
          <p:cNvSpPr/>
          <p:nvPr>
            <p:ph idx="84" type="pic"/>
          </p:nvPr>
        </p:nvSpPr>
        <p:spPr>
          <a:xfrm>
            <a:off x="6034426" y="3024941"/>
            <a:ext cx="238200" cy="238200"/>
          </a:xfrm>
          <a:prstGeom prst="rect">
            <a:avLst/>
          </a:prstGeom>
          <a:noFill/>
          <a:ln>
            <a:noFill/>
          </a:ln>
        </p:spPr>
      </p:sp>
      <p:sp>
        <p:nvSpPr>
          <p:cNvPr id="6596" name="Google Shape;6596;p391"/>
          <p:cNvSpPr/>
          <p:nvPr>
            <p:ph idx="85" type="pic"/>
          </p:nvPr>
        </p:nvSpPr>
        <p:spPr>
          <a:xfrm>
            <a:off x="6310534" y="3024941"/>
            <a:ext cx="238200" cy="238200"/>
          </a:xfrm>
          <a:prstGeom prst="rect">
            <a:avLst/>
          </a:prstGeom>
          <a:noFill/>
          <a:ln>
            <a:noFill/>
          </a:ln>
        </p:spPr>
      </p:sp>
      <p:sp>
        <p:nvSpPr>
          <p:cNvPr id="6597" name="Google Shape;6597;p391"/>
          <p:cNvSpPr/>
          <p:nvPr>
            <p:ph idx="86" type="pic"/>
          </p:nvPr>
        </p:nvSpPr>
        <p:spPr>
          <a:xfrm>
            <a:off x="6586642" y="3024941"/>
            <a:ext cx="238200" cy="238200"/>
          </a:xfrm>
          <a:prstGeom prst="rect">
            <a:avLst/>
          </a:prstGeom>
          <a:noFill/>
          <a:ln>
            <a:noFill/>
          </a:ln>
        </p:spPr>
      </p:sp>
      <p:sp>
        <p:nvSpPr>
          <p:cNvPr id="6598" name="Google Shape;6598;p391"/>
          <p:cNvSpPr/>
          <p:nvPr>
            <p:ph idx="87" type="pic"/>
          </p:nvPr>
        </p:nvSpPr>
        <p:spPr>
          <a:xfrm>
            <a:off x="6862750" y="3024941"/>
            <a:ext cx="238200" cy="238200"/>
          </a:xfrm>
          <a:prstGeom prst="rect">
            <a:avLst/>
          </a:prstGeom>
          <a:noFill/>
          <a:ln>
            <a:noFill/>
          </a:ln>
        </p:spPr>
      </p:sp>
      <p:sp>
        <p:nvSpPr>
          <p:cNvPr id="6599" name="Google Shape;6599;p391"/>
          <p:cNvSpPr/>
          <p:nvPr>
            <p:ph idx="88" type="pic"/>
          </p:nvPr>
        </p:nvSpPr>
        <p:spPr>
          <a:xfrm>
            <a:off x="7138858" y="3024941"/>
            <a:ext cx="238200" cy="238200"/>
          </a:xfrm>
          <a:prstGeom prst="rect">
            <a:avLst/>
          </a:prstGeom>
          <a:noFill/>
          <a:ln>
            <a:noFill/>
          </a:ln>
        </p:spPr>
      </p:sp>
      <p:sp>
        <p:nvSpPr>
          <p:cNvPr id="6600" name="Google Shape;6600;p391"/>
          <p:cNvSpPr/>
          <p:nvPr>
            <p:ph idx="89" type="pic"/>
          </p:nvPr>
        </p:nvSpPr>
        <p:spPr>
          <a:xfrm>
            <a:off x="264242" y="3369172"/>
            <a:ext cx="238200" cy="238200"/>
          </a:xfrm>
          <a:prstGeom prst="rect">
            <a:avLst/>
          </a:prstGeom>
          <a:noFill/>
          <a:ln>
            <a:noFill/>
          </a:ln>
        </p:spPr>
      </p:sp>
      <p:sp>
        <p:nvSpPr>
          <p:cNvPr id="6601" name="Google Shape;6601;p391"/>
          <p:cNvSpPr/>
          <p:nvPr>
            <p:ph idx="90" type="pic"/>
          </p:nvPr>
        </p:nvSpPr>
        <p:spPr>
          <a:xfrm>
            <a:off x="531827" y="3369172"/>
            <a:ext cx="238200" cy="238200"/>
          </a:xfrm>
          <a:prstGeom prst="rect">
            <a:avLst/>
          </a:prstGeom>
          <a:noFill/>
          <a:ln>
            <a:noFill/>
          </a:ln>
        </p:spPr>
      </p:sp>
      <p:sp>
        <p:nvSpPr>
          <p:cNvPr id="6602" name="Google Shape;6602;p391"/>
          <p:cNvSpPr/>
          <p:nvPr>
            <p:ph idx="91" type="pic"/>
          </p:nvPr>
        </p:nvSpPr>
        <p:spPr>
          <a:xfrm>
            <a:off x="799414" y="3369172"/>
            <a:ext cx="238200" cy="238200"/>
          </a:xfrm>
          <a:prstGeom prst="rect">
            <a:avLst/>
          </a:prstGeom>
          <a:noFill/>
          <a:ln>
            <a:noFill/>
          </a:ln>
        </p:spPr>
      </p:sp>
      <p:sp>
        <p:nvSpPr>
          <p:cNvPr id="6603" name="Google Shape;6603;p391"/>
          <p:cNvSpPr/>
          <p:nvPr>
            <p:ph idx="92" type="pic"/>
          </p:nvPr>
        </p:nvSpPr>
        <p:spPr>
          <a:xfrm>
            <a:off x="1067000" y="3369172"/>
            <a:ext cx="238200" cy="238200"/>
          </a:xfrm>
          <a:prstGeom prst="rect">
            <a:avLst/>
          </a:prstGeom>
          <a:noFill/>
          <a:ln>
            <a:noFill/>
          </a:ln>
        </p:spPr>
      </p:sp>
      <p:sp>
        <p:nvSpPr>
          <p:cNvPr id="6604" name="Google Shape;6604;p391"/>
          <p:cNvSpPr/>
          <p:nvPr>
            <p:ph idx="93" type="pic"/>
          </p:nvPr>
        </p:nvSpPr>
        <p:spPr>
          <a:xfrm>
            <a:off x="1334585" y="3369172"/>
            <a:ext cx="238200" cy="238200"/>
          </a:xfrm>
          <a:prstGeom prst="rect">
            <a:avLst/>
          </a:prstGeom>
          <a:noFill/>
          <a:ln>
            <a:noFill/>
          </a:ln>
        </p:spPr>
      </p:sp>
      <p:sp>
        <p:nvSpPr>
          <p:cNvPr id="6605" name="Google Shape;6605;p391"/>
          <p:cNvSpPr/>
          <p:nvPr>
            <p:ph idx="94" type="pic"/>
          </p:nvPr>
        </p:nvSpPr>
        <p:spPr>
          <a:xfrm>
            <a:off x="1602170" y="3369172"/>
            <a:ext cx="238200" cy="238200"/>
          </a:xfrm>
          <a:prstGeom prst="rect">
            <a:avLst/>
          </a:prstGeom>
          <a:noFill/>
          <a:ln>
            <a:noFill/>
          </a:ln>
        </p:spPr>
      </p:sp>
      <p:sp>
        <p:nvSpPr>
          <p:cNvPr id="6606" name="Google Shape;6606;p391"/>
          <p:cNvSpPr/>
          <p:nvPr>
            <p:ph idx="95" type="pic"/>
          </p:nvPr>
        </p:nvSpPr>
        <p:spPr>
          <a:xfrm>
            <a:off x="1869757" y="3369172"/>
            <a:ext cx="238200" cy="238200"/>
          </a:xfrm>
          <a:prstGeom prst="rect">
            <a:avLst/>
          </a:prstGeom>
          <a:noFill/>
          <a:ln>
            <a:noFill/>
          </a:ln>
        </p:spPr>
      </p:sp>
      <p:sp>
        <p:nvSpPr>
          <p:cNvPr id="6607" name="Google Shape;6607;p391"/>
          <p:cNvSpPr/>
          <p:nvPr>
            <p:ph idx="96" type="pic"/>
          </p:nvPr>
        </p:nvSpPr>
        <p:spPr>
          <a:xfrm>
            <a:off x="2137342" y="3369172"/>
            <a:ext cx="238200" cy="238200"/>
          </a:xfrm>
          <a:prstGeom prst="rect">
            <a:avLst/>
          </a:prstGeom>
          <a:noFill/>
          <a:ln>
            <a:noFill/>
          </a:ln>
        </p:spPr>
      </p:sp>
      <p:sp>
        <p:nvSpPr>
          <p:cNvPr id="6608" name="Google Shape;6608;p391"/>
          <p:cNvSpPr/>
          <p:nvPr>
            <p:ph idx="97" type="pic"/>
          </p:nvPr>
        </p:nvSpPr>
        <p:spPr>
          <a:xfrm>
            <a:off x="2404928" y="3369172"/>
            <a:ext cx="238200" cy="238200"/>
          </a:xfrm>
          <a:prstGeom prst="rect">
            <a:avLst/>
          </a:prstGeom>
          <a:noFill/>
          <a:ln>
            <a:noFill/>
          </a:ln>
        </p:spPr>
      </p:sp>
      <p:sp>
        <p:nvSpPr>
          <p:cNvPr id="6609" name="Google Shape;6609;p391"/>
          <p:cNvSpPr/>
          <p:nvPr>
            <p:ph idx="98" type="pic"/>
          </p:nvPr>
        </p:nvSpPr>
        <p:spPr>
          <a:xfrm>
            <a:off x="2672513" y="3369172"/>
            <a:ext cx="238200" cy="238200"/>
          </a:xfrm>
          <a:prstGeom prst="rect">
            <a:avLst/>
          </a:prstGeom>
          <a:noFill/>
          <a:ln>
            <a:noFill/>
          </a:ln>
        </p:spPr>
      </p:sp>
      <p:sp>
        <p:nvSpPr>
          <p:cNvPr id="6610" name="Google Shape;6610;p391"/>
          <p:cNvSpPr/>
          <p:nvPr>
            <p:ph idx="99" type="pic"/>
          </p:nvPr>
        </p:nvSpPr>
        <p:spPr>
          <a:xfrm>
            <a:off x="2940098" y="3369172"/>
            <a:ext cx="238200" cy="238200"/>
          </a:xfrm>
          <a:prstGeom prst="rect">
            <a:avLst/>
          </a:prstGeom>
          <a:noFill/>
          <a:ln>
            <a:noFill/>
          </a:ln>
        </p:spPr>
      </p:sp>
      <p:sp>
        <p:nvSpPr>
          <p:cNvPr id="6611" name="Google Shape;6611;p391"/>
          <p:cNvSpPr/>
          <p:nvPr>
            <p:ph idx="100" type="pic"/>
          </p:nvPr>
        </p:nvSpPr>
        <p:spPr>
          <a:xfrm>
            <a:off x="3207685" y="3369172"/>
            <a:ext cx="238200" cy="238200"/>
          </a:xfrm>
          <a:prstGeom prst="rect">
            <a:avLst/>
          </a:prstGeom>
          <a:noFill/>
          <a:ln>
            <a:noFill/>
          </a:ln>
        </p:spPr>
      </p:sp>
      <p:sp>
        <p:nvSpPr>
          <p:cNvPr id="6612" name="Google Shape;6612;p391"/>
          <p:cNvSpPr/>
          <p:nvPr>
            <p:ph idx="101" type="pic"/>
          </p:nvPr>
        </p:nvSpPr>
        <p:spPr>
          <a:xfrm>
            <a:off x="3742856" y="3369172"/>
            <a:ext cx="238200" cy="238200"/>
          </a:xfrm>
          <a:prstGeom prst="rect">
            <a:avLst/>
          </a:prstGeom>
          <a:noFill/>
          <a:ln>
            <a:noFill/>
          </a:ln>
        </p:spPr>
      </p:sp>
      <p:sp>
        <p:nvSpPr>
          <p:cNvPr id="6613" name="Google Shape;6613;p391"/>
          <p:cNvSpPr/>
          <p:nvPr>
            <p:ph idx="102" type="pic"/>
          </p:nvPr>
        </p:nvSpPr>
        <p:spPr>
          <a:xfrm>
            <a:off x="3475270" y="3369172"/>
            <a:ext cx="238200" cy="238200"/>
          </a:xfrm>
          <a:prstGeom prst="rect">
            <a:avLst/>
          </a:prstGeom>
          <a:noFill/>
          <a:ln>
            <a:noFill/>
          </a:ln>
        </p:spPr>
      </p:sp>
      <p:sp>
        <p:nvSpPr>
          <p:cNvPr id="6614" name="Google Shape;6614;p391"/>
          <p:cNvSpPr/>
          <p:nvPr>
            <p:ph idx="103" type="pic"/>
          </p:nvPr>
        </p:nvSpPr>
        <p:spPr>
          <a:xfrm>
            <a:off x="4010441" y="3375401"/>
            <a:ext cx="238200" cy="225600"/>
          </a:xfrm>
          <a:prstGeom prst="rect">
            <a:avLst/>
          </a:prstGeom>
          <a:noFill/>
          <a:ln>
            <a:noFill/>
          </a:ln>
        </p:spPr>
      </p:sp>
      <p:sp>
        <p:nvSpPr>
          <p:cNvPr id="6615" name="Google Shape;6615;p391"/>
          <p:cNvSpPr/>
          <p:nvPr>
            <p:ph idx="104" type="pic"/>
          </p:nvPr>
        </p:nvSpPr>
        <p:spPr>
          <a:xfrm>
            <a:off x="4278026" y="3369172"/>
            <a:ext cx="238200" cy="238200"/>
          </a:xfrm>
          <a:prstGeom prst="rect">
            <a:avLst/>
          </a:prstGeom>
          <a:noFill/>
          <a:ln>
            <a:noFill/>
          </a:ln>
        </p:spPr>
      </p:sp>
      <p:sp>
        <p:nvSpPr>
          <p:cNvPr id="6616" name="Google Shape;6616;p391"/>
          <p:cNvSpPr/>
          <p:nvPr>
            <p:ph idx="105" type="pic"/>
          </p:nvPr>
        </p:nvSpPr>
        <p:spPr>
          <a:xfrm>
            <a:off x="4545613" y="3369172"/>
            <a:ext cx="238200" cy="238200"/>
          </a:xfrm>
          <a:prstGeom prst="rect">
            <a:avLst/>
          </a:prstGeom>
          <a:noFill/>
          <a:ln>
            <a:noFill/>
          </a:ln>
        </p:spPr>
      </p:sp>
      <p:sp>
        <p:nvSpPr>
          <p:cNvPr id="6617" name="Google Shape;6617;p391"/>
          <p:cNvSpPr/>
          <p:nvPr>
            <p:ph idx="106" type="pic"/>
          </p:nvPr>
        </p:nvSpPr>
        <p:spPr>
          <a:xfrm>
            <a:off x="5104293" y="3369172"/>
            <a:ext cx="191100" cy="238200"/>
          </a:xfrm>
          <a:prstGeom prst="rect">
            <a:avLst/>
          </a:prstGeom>
          <a:noFill/>
          <a:ln>
            <a:noFill/>
          </a:ln>
        </p:spPr>
      </p:sp>
      <p:sp>
        <p:nvSpPr>
          <p:cNvPr id="6618" name="Google Shape;6618;p391"/>
          <p:cNvSpPr/>
          <p:nvPr>
            <p:ph idx="107" type="pic"/>
          </p:nvPr>
        </p:nvSpPr>
        <p:spPr>
          <a:xfrm>
            <a:off x="4813198" y="3369172"/>
            <a:ext cx="238200" cy="238200"/>
          </a:xfrm>
          <a:prstGeom prst="rect">
            <a:avLst/>
          </a:prstGeom>
          <a:noFill/>
          <a:ln>
            <a:noFill/>
          </a:ln>
        </p:spPr>
      </p:sp>
      <p:sp>
        <p:nvSpPr>
          <p:cNvPr id="6619" name="Google Shape;6619;p391"/>
          <p:cNvSpPr/>
          <p:nvPr>
            <p:ph idx="108" type="pic"/>
          </p:nvPr>
        </p:nvSpPr>
        <p:spPr>
          <a:xfrm>
            <a:off x="5637289" y="3369172"/>
            <a:ext cx="195600" cy="238200"/>
          </a:xfrm>
          <a:prstGeom prst="rect">
            <a:avLst/>
          </a:prstGeom>
          <a:noFill/>
          <a:ln>
            <a:noFill/>
          </a:ln>
        </p:spPr>
      </p:sp>
      <p:sp>
        <p:nvSpPr>
          <p:cNvPr id="6620" name="Google Shape;6620;p391"/>
          <p:cNvSpPr/>
          <p:nvPr>
            <p:ph idx="109" type="pic"/>
          </p:nvPr>
        </p:nvSpPr>
        <p:spPr>
          <a:xfrm>
            <a:off x="5348369" y="3389677"/>
            <a:ext cx="238200" cy="197400"/>
          </a:xfrm>
          <a:prstGeom prst="rect">
            <a:avLst/>
          </a:prstGeom>
          <a:noFill/>
          <a:ln>
            <a:noFill/>
          </a:ln>
        </p:spPr>
      </p:sp>
      <p:sp>
        <p:nvSpPr>
          <p:cNvPr id="6621" name="Google Shape;6621;p391"/>
          <p:cNvSpPr/>
          <p:nvPr>
            <p:ph idx="110" type="pic"/>
          </p:nvPr>
        </p:nvSpPr>
        <p:spPr>
          <a:xfrm>
            <a:off x="5883541" y="3369172"/>
            <a:ext cx="238200" cy="238200"/>
          </a:xfrm>
          <a:prstGeom prst="rect">
            <a:avLst/>
          </a:prstGeom>
          <a:noFill/>
          <a:ln>
            <a:noFill/>
          </a:ln>
        </p:spPr>
      </p:sp>
      <p:sp>
        <p:nvSpPr>
          <p:cNvPr id="6622" name="Google Shape;6622;p391"/>
          <p:cNvSpPr/>
          <p:nvPr>
            <p:ph idx="111" type="pic"/>
          </p:nvPr>
        </p:nvSpPr>
        <p:spPr>
          <a:xfrm>
            <a:off x="6151126" y="3368446"/>
            <a:ext cx="238200" cy="239400"/>
          </a:xfrm>
          <a:prstGeom prst="rect">
            <a:avLst/>
          </a:prstGeom>
          <a:noFill/>
          <a:ln>
            <a:noFill/>
          </a:ln>
        </p:spPr>
      </p:sp>
      <p:sp>
        <p:nvSpPr>
          <p:cNvPr id="6623" name="Google Shape;6623;p391"/>
          <p:cNvSpPr/>
          <p:nvPr>
            <p:ph idx="112" type="pic"/>
          </p:nvPr>
        </p:nvSpPr>
        <p:spPr>
          <a:xfrm>
            <a:off x="6418712" y="3398937"/>
            <a:ext cx="238200" cy="178800"/>
          </a:xfrm>
          <a:prstGeom prst="rect">
            <a:avLst/>
          </a:prstGeom>
          <a:noFill/>
          <a:ln>
            <a:noFill/>
          </a:ln>
        </p:spPr>
      </p:sp>
      <p:sp>
        <p:nvSpPr>
          <p:cNvPr id="6624" name="Google Shape;6624;p391"/>
          <p:cNvSpPr/>
          <p:nvPr>
            <p:ph idx="113" type="pic"/>
          </p:nvPr>
        </p:nvSpPr>
        <p:spPr>
          <a:xfrm>
            <a:off x="6686297" y="3369172"/>
            <a:ext cx="238200" cy="238200"/>
          </a:xfrm>
          <a:prstGeom prst="rect">
            <a:avLst/>
          </a:prstGeom>
          <a:noFill/>
          <a:ln>
            <a:noFill/>
          </a:ln>
        </p:spPr>
      </p:sp>
      <p:sp>
        <p:nvSpPr>
          <p:cNvPr id="6625" name="Google Shape;6625;p391"/>
          <p:cNvSpPr/>
          <p:nvPr>
            <p:ph idx="114" type="pic"/>
          </p:nvPr>
        </p:nvSpPr>
        <p:spPr>
          <a:xfrm>
            <a:off x="6953882" y="3369172"/>
            <a:ext cx="238200" cy="238200"/>
          </a:xfrm>
          <a:prstGeom prst="rect">
            <a:avLst/>
          </a:prstGeom>
          <a:noFill/>
          <a:ln>
            <a:noFill/>
          </a:ln>
        </p:spPr>
      </p:sp>
      <p:sp>
        <p:nvSpPr>
          <p:cNvPr id="6626" name="Google Shape;6626;p391"/>
          <p:cNvSpPr/>
          <p:nvPr>
            <p:ph idx="115" type="pic"/>
          </p:nvPr>
        </p:nvSpPr>
        <p:spPr>
          <a:xfrm>
            <a:off x="7221469" y="3369172"/>
            <a:ext cx="238200" cy="238200"/>
          </a:xfrm>
          <a:prstGeom prst="rect">
            <a:avLst/>
          </a:prstGeom>
          <a:noFill/>
          <a:ln>
            <a:noFill/>
          </a:ln>
        </p:spPr>
      </p:sp>
      <p:sp>
        <p:nvSpPr>
          <p:cNvPr id="6627" name="Google Shape;6627;p391"/>
          <p:cNvSpPr txBox="1"/>
          <p:nvPr/>
        </p:nvSpPr>
        <p:spPr>
          <a:xfrm>
            <a:off x="235381" y="3845928"/>
            <a:ext cx="4425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Symbols</a:t>
            </a:r>
            <a:endParaRPr sz="1100"/>
          </a:p>
        </p:txBody>
      </p:sp>
      <p:sp>
        <p:nvSpPr>
          <p:cNvPr id="6628" name="Google Shape;6628;p391"/>
          <p:cNvSpPr/>
          <p:nvPr>
            <p:ph idx="116" type="pic"/>
          </p:nvPr>
        </p:nvSpPr>
        <p:spPr>
          <a:xfrm>
            <a:off x="1023428" y="4052458"/>
            <a:ext cx="238200" cy="238200"/>
          </a:xfrm>
          <a:prstGeom prst="rect">
            <a:avLst/>
          </a:prstGeom>
          <a:noFill/>
          <a:ln>
            <a:noFill/>
          </a:ln>
        </p:spPr>
      </p:sp>
      <p:sp>
        <p:nvSpPr>
          <p:cNvPr id="6629" name="Google Shape;6629;p391"/>
          <p:cNvSpPr/>
          <p:nvPr>
            <p:ph idx="117" type="pic"/>
          </p:nvPr>
        </p:nvSpPr>
        <p:spPr>
          <a:xfrm>
            <a:off x="223310" y="4052458"/>
            <a:ext cx="236700" cy="238200"/>
          </a:xfrm>
          <a:prstGeom prst="rect">
            <a:avLst/>
          </a:prstGeom>
          <a:noFill/>
          <a:ln>
            <a:noFill/>
          </a:ln>
        </p:spPr>
      </p:sp>
      <p:sp>
        <p:nvSpPr>
          <p:cNvPr id="6630" name="Google Shape;6630;p391"/>
          <p:cNvSpPr/>
          <p:nvPr>
            <p:ph idx="118" type="pic"/>
          </p:nvPr>
        </p:nvSpPr>
        <p:spPr>
          <a:xfrm>
            <a:off x="489593" y="4052458"/>
            <a:ext cx="238200" cy="238200"/>
          </a:xfrm>
          <a:prstGeom prst="rect">
            <a:avLst/>
          </a:prstGeom>
          <a:noFill/>
          <a:ln>
            <a:noFill/>
          </a:ln>
        </p:spPr>
      </p:sp>
      <p:sp>
        <p:nvSpPr>
          <p:cNvPr id="6631" name="Google Shape;6631;p391"/>
          <p:cNvSpPr/>
          <p:nvPr>
            <p:ph idx="119" type="pic"/>
          </p:nvPr>
        </p:nvSpPr>
        <p:spPr>
          <a:xfrm>
            <a:off x="786276" y="4082223"/>
            <a:ext cx="178500" cy="178500"/>
          </a:xfrm>
          <a:prstGeom prst="rect">
            <a:avLst/>
          </a:prstGeom>
          <a:noFill/>
          <a:ln>
            <a:noFill/>
          </a:ln>
        </p:spPr>
      </p:sp>
      <p:sp>
        <p:nvSpPr>
          <p:cNvPr id="6632" name="Google Shape;6632;p391"/>
          <p:cNvSpPr/>
          <p:nvPr>
            <p:ph idx="120" type="pic"/>
          </p:nvPr>
        </p:nvSpPr>
        <p:spPr>
          <a:xfrm>
            <a:off x="1290977" y="4052458"/>
            <a:ext cx="236700" cy="238200"/>
          </a:xfrm>
          <a:prstGeom prst="rect">
            <a:avLst/>
          </a:prstGeom>
          <a:noFill/>
          <a:ln>
            <a:noFill/>
          </a:ln>
        </p:spPr>
      </p:sp>
      <p:sp>
        <p:nvSpPr>
          <p:cNvPr id="6633" name="Google Shape;6633;p391"/>
          <p:cNvSpPr/>
          <p:nvPr>
            <p:ph idx="121" type="pic"/>
          </p:nvPr>
        </p:nvSpPr>
        <p:spPr>
          <a:xfrm>
            <a:off x="222677" y="4399178"/>
            <a:ext cx="238200" cy="209400"/>
          </a:xfrm>
          <a:prstGeom prst="rect">
            <a:avLst/>
          </a:prstGeom>
          <a:noFill/>
          <a:ln>
            <a:noFill/>
          </a:ln>
        </p:spPr>
      </p:sp>
      <p:sp>
        <p:nvSpPr>
          <p:cNvPr id="6634" name="Google Shape;6634;p391"/>
          <p:cNvSpPr/>
          <p:nvPr>
            <p:ph idx="122" type="pic"/>
          </p:nvPr>
        </p:nvSpPr>
        <p:spPr>
          <a:xfrm>
            <a:off x="513872" y="4384678"/>
            <a:ext cx="238200" cy="238200"/>
          </a:xfrm>
          <a:prstGeom prst="rect">
            <a:avLst/>
          </a:prstGeom>
          <a:noFill/>
          <a:ln>
            <a:noFill/>
          </a:ln>
        </p:spPr>
      </p:sp>
      <p:sp>
        <p:nvSpPr>
          <p:cNvPr id="6635" name="Google Shape;6635;p391"/>
          <p:cNvSpPr/>
          <p:nvPr>
            <p:ph idx="123" type="pic"/>
          </p:nvPr>
        </p:nvSpPr>
        <p:spPr>
          <a:xfrm>
            <a:off x="805700" y="4384678"/>
            <a:ext cx="236700" cy="238200"/>
          </a:xfrm>
          <a:prstGeom prst="rect">
            <a:avLst/>
          </a:prstGeom>
          <a:noFill/>
          <a:ln>
            <a:noFill/>
          </a:ln>
        </p:spPr>
      </p:sp>
      <p:sp>
        <p:nvSpPr>
          <p:cNvPr id="6636" name="Google Shape;6636;p391"/>
          <p:cNvSpPr/>
          <p:nvPr>
            <p:ph idx="124" type="pic"/>
          </p:nvPr>
        </p:nvSpPr>
        <p:spPr>
          <a:xfrm>
            <a:off x="3931685" y="4077833"/>
            <a:ext cx="238200" cy="187500"/>
          </a:xfrm>
          <a:prstGeom prst="rect">
            <a:avLst/>
          </a:prstGeom>
          <a:noFill/>
          <a:ln>
            <a:noFill/>
          </a:ln>
        </p:spPr>
      </p:sp>
      <p:sp>
        <p:nvSpPr>
          <p:cNvPr id="6637" name="Google Shape;6637;p391"/>
          <p:cNvSpPr/>
          <p:nvPr>
            <p:ph idx="125" type="pic"/>
          </p:nvPr>
        </p:nvSpPr>
        <p:spPr>
          <a:xfrm>
            <a:off x="4226431" y="4052458"/>
            <a:ext cx="238200" cy="238200"/>
          </a:xfrm>
          <a:prstGeom prst="rect">
            <a:avLst/>
          </a:prstGeom>
          <a:noFill/>
          <a:ln>
            <a:noFill/>
          </a:ln>
        </p:spPr>
      </p:sp>
      <p:sp>
        <p:nvSpPr>
          <p:cNvPr id="6638" name="Google Shape;6638;p391"/>
          <p:cNvSpPr/>
          <p:nvPr>
            <p:ph idx="126" type="pic"/>
          </p:nvPr>
        </p:nvSpPr>
        <p:spPr>
          <a:xfrm>
            <a:off x="5852771" y="4052458"/>
            <a:ext cx="188400" cy="238200"/>
          </a:xfrm>
          <a:prstGeom prst="rect">
            <a:avLst/>
          </a:prstGeom>
          <a:noFill/>
          <a:ln>
            <a:noFill/>
          </a:ln>
        </p:spPr>
      </p:sp>
      <p:sp>
        <p:nvSpPr>
          <p:cNvPr id="6639" name="Google Shape;6639;p391"/>
          <p:cNvSpPr/>
          <p:nvPr>
            <p:ph idx="127" type="pic"/>
          </p:nvPr>
        </p:nvSpPr>
        <p:spPr>
          <a:xfrm>
            <a:off x="1557262" y="4052458"/>
            <a:ext cx="238200" cy="238200"/>
          </a:xfrm>
          <a:prstGeom prst="rect">
            <a:avLst/>
          </a:prstGeom>
          <a:noFill/>
          <a:ln>
            <a:noFill/>
          </a:ln>
        </p:spPr>
      </p:sp>
      <p:sp>
        <p:nvSpPr>
          <p:cNvPr id="6640" name="Google Shape;6640;p391"/>
          <p:cNvSpPr/>
          <p:nvPr>
            <p:ph idx="128" type="pic"/>
          </p:nvPr>
        </p:nvSpPr>
        <p:spPr>
          <a:xfrm>
            <a:off x="1823542" y="4052458"/>
            <a:ext cx="239100" cy="238200"/>
          </a:xfrm>
          <a:prstGeom prst="rect">
            <a:avLst/>
          </a:prstGeom>
          <a:noFill/>
          <a:ln>
            <a:noFill/>
          </a:ln>
        </p:spPr>
      </p:sp>
      <p:sp>
        <p:nvSpPr>
          <p:cNvPr id="6641" name="Google Shape;6641;p391"/>
          <p:cNvSpPr/>
          <p:nvPr>
            <p:ph idx="129" type="pic"/>
          </p:nvPr>
        </p:nvSpPr>
        <p:spPr>
          <a:xfrm>
            <a:off x="2943572" y="4086431"/>
            <a:ext cx="134700" cy="170400"/>
          </a:xfrm>
          <a:prstGeom prst="rect">
            <a:avLst/>
          </a:prstGeom>
          <a:noFill/>
          <a:ln>
            <a:noFill/>
          </a:ln>
        </p:spPr>
      </p:sp>
      <p:sp>
        <p:nvSpPr>
          <p:cNvPr id="6642" name="Google Shape;6642;p391"/>
          <p:cNvSpPr/>
          <p:nvPr>
            <p:ph idx="130" type="pic"/>
          </p:nvPr>
        </p:nvSpPr>
        <p:spPr>
          <a:xfrm>
            <a:off x="2091095" y="4052458"/>
            <a:ext cx="238200" cy="238200"/>
          </a:xfrm>
          <a:prstGeom prst="rect">
            <a:avLst/>
          </a:prstGeom>
          <a:noFill/>
          <a:ln>
            <a:noFill/>
          </a:ln>
        </p:spPr>
      </p:sp>
      <p:sp>
        <p:nvSpPr>
          <p:cNvPr id="6643" name="Google Shape;6643;p391"/>
          <p:cNvSpPr/>
          <p:nvPr>
            <p:ph idx="131" type="pic"/>
          </p:nvPr>
        </p:nvSpPr>
        <p:spPr>
          <a:xfrm>
            <a:off x="2357375" y="4052458"/>
            <a:ext cx="239100" cy="238200"/>
          </a:xfrm>
          <a:prstGeom prst="rect">
            <a:avLst/>
          </a:prstGeom>
          <a:noFill/>
          <a:ln>
            <a:noFill/>
          </a:ln>
        </p:spPr>
      </p:sp>
      <p:sp>
        <p:nvSpPr>
          <p:cNvPr id="6644" name="Google Shape;6644;p391"/>
          <p:cNvSpPr/>
          <p:nvPr>
            <p:ph idx="132" type="pic"/>
          </p:nvPr>
        </p:nvSpPr>
        <p:spPr>
          <a:xfrm>
            <a:off x="3158126" y="4052458"/>
            <a:ext cx="239100" cy="238200"/>
          </a:xfrm>
          <a:prstGeom prst="rect">
            <a:avLst/>
          </a:prstGeom>
          <a:noFill/>
          <a:ln>
            <a:noFill/>
          </a:ln>
        </p:spPr>
      </p:sp>
      <p:sp>
        <p:nvSpPr>
          <p:cNvPr id="6645" name="Google Shape;6645;p391"/>
          <p:cNvSpPr/>
          <p:nvPr>
            <p:ph idx="133" type="pic"/>
          </p:nvPr>
        </p:nvSpPr>
        <p:spPr>
          <a:xfrm>
            <a:off x="3425680" y="4052458"/>
            <a:ext cx="238200" cy="238200"/>
          </a:xfrm>
          <a:prstGeom prst="rect">
            <a:avLst/>
          </a:prstGeom>
          <a:noFill/>
          <a:ln>
            <a:noFill/>
          </a:ln>
        </p:spPr>
      </p:sp>
      <p:sp>
        <p:nvSpPr>
          <p:cNvPr id="6646" name="Google Shape;6646;p391"/>
          <p:cNvSpPr/>
          <p:nvPr>
            <p:ph idx="134" type="pic"/>
          </p:nvPr>
        </p:nvSpPr>
        <p:spPr>
          <a:xfrm>
            <a:off x="3665779" y="4052458"/>
            <a:ext cx="239100" cy="238200"/>
          </a:xfrm>
          <a:prstGeom prst="rect">
            <a:avLst/>
          </a:prstGeom>
          <a:noFill/>
          <a:ln>
            <a:noFill/>
          </a:ln>
        </p:spPr>
      </p:sp>
      <p:sp>
        <p:nvSpPr>
          <p:cNvPr id="6647" name="Google Shape;6647;p391"/>
          <p:cNvSpPr/>
          <p:nvPr>
            <p:ph idx="135" type="pic"/>
          </p:nvPr>
        </p:nvSpPr>
        <p:spPr>
          <a:xfrm>
            <a:off x="4492711" y="4052458"/>
            <a:ext cx="239100" cy="238200"/>
          </a:xfrm>
          <a:prstGeom prst="rect">
            <a:avLst/>
          </a:prstGeom>
          <a:noFill/>
          <a:ln>
            <a:noFill/>
          </a:ln>
        </p:spPr>
      </p:sp>
      <p:sp>
        <p:nvSpPr>
          <p:cNvPr id="6648" name="Google Shape;6648;p391"/>
          <p:cNvSpPr/>
          <p:nvPr>
            <p:ph idx="136" type="pic"/>
          </p:nvPr>
        </p:nvSpPr>
        <p:spPr>
          <a:xfrm>
            <a:off x="5584525" y="4052458"/>
            <a:ext cx="191100" cy="238200"/>
          </a:xfrm>
          <a:prstGeom prst="rect">
            <a:avLst/>
          </a:prstGeom>
          <a:noFill/>
          <a:ln>
            <a:noFill/>
          </a:ln>
        </p:spPr>
      </p:sp>
      <p:sp>
        <p:nvSpPr>
          <p:cNvPr id="6649" name="Google Shape;6649;p391"/>
          <p:cNvSpPr/>
          <p:nvPr>
            <p:ph idx="137" type="pic"/>
          </p:nvPr>
        </p:nvSpPr>
        <p:spPr>
          <a:xfrm>
            <a:off x="5294732" y="4052458"/>
            <a:ext cx="236700" cy="238200"/>
          </a:xfrm>
          <a:prstGeom prst="rect">
            <a:avLst/>
          </a:prstGeom>
          <a:noFill/>
          <a:ln>
            <a:noFill/>
          </a:ln>
        </p:spPr>
      </p:sp>
      <p:sp>
        <p:nvSpPr>
          <p:cNvPr id="6650" name="Google Shape;6650;p391"/>
          <p:cNvSpPr/>
          <p:nvPr>
            <p:ph idx="138" type="pic"/>
          </p:nvPr>
        </p:nvSpPr>
        <p:spPr>
          <a:xfrm>
            <a:off x="4760264" y="4052458"/>
            <a:ext cx="238200" cy="238200"/>
          </a:xfrm>
          <a:prstGeom prst="rect">
            <a:avLst/>
          </a:prstGeom>
          <a:noFill/>
          <a:ln>
            <a:noFill/>
          </a:ln>
        </p:spPr>
      </p:sp>
      <p:sp>
        <p:nvSpPr>
          <p:cNvPr id="6651" name="Google Shape;6651;p391"/>
          <p:cNvSpPr/>
          <p:nvPr>
            <p:ph idx="139" type="pic"/>
          </p:nvPr>
        </p:nvSpPr>
        <p:spPr>
          <a:xfrm>
            <a:off x="6094849" y="4058546"/>
            <a:ext cx="238200" cy="225900"/>
          </a:xfrm>
          <a:prstGeom prst="rect">
            <a:avLst/>
          </a:prstGeom>
          <a:noFill/>
          <a:ln>
            <a:noFill/>
          </a:ln>
        </p:spPr>
      </p:sp>
      <p:sp>
        <p:nvSpPr>
          <p:cNvPr id="6652" name="Google Shape;6652;p391"/>
          <p:cNvSpPr/>
          <p:nvPr>
            <p:ph idx="140" type="pic"/>
          </p:nvPr>
        </p:nvSpPr>
        <p:spPr>
          <a:xfrm>
            <a:off x="6361766" y="4057900"/>
            <a:ext cx="238200" cy="227400"/>
          </a:xfrm>
          <a:prstGeom prst="rect">
            <a:avLst/>
          </a:prstGeom>
          <a:noFill/>
          <a:ln>
            <a:noFill/>
          </a:ln>
        </p:spPr>
      </p:sp>
      <p:sp>
        <p:nvSpPr>
          <p:cNvPr id="6653" name="Google Shape;6653;p391"/>
          <p:cNvSpPr/>
          <p:nvPr>
            <p:ph idx="141" type="pic"/>
          </p:nvPr>
        </p:nvSpPr>
        <p:spPr>
          <a:xfrm>
            <a:off x="5027182" y="4052458"/>
            <a:ext cx="238200" cy="238200"/>
          </a:xfrm>
          <a:prstGeom prst="rect">
            <a:avLst/>
          </a:prstGeom>
          <a:noFill/>
          <a:ln>
            <a:noFill/>
          </a:ln>
        </p:spPr>
      </p:sp>
      <p:sp>
        <p:nvSpPr>
          <p:cNvPr id="6654" name="Google Shape;6654;p391"/>
          <p:cNvSpPr/>
          <p:nvPr>
            <p:ph idx="142" type="pic"/>
          </p:nvPr>
        </p:nvSpPr>
        <p:spPr>
          <a:xfrm>
            <a:off x="6628682" y="4052458"/>
            <a:ext cx="238200" cy="238200"/>
          </a:xfrm>
          <a:prstGeom prst="rect">
            <a:avLst/>
          </a:prstGeom>
          <a:noFill/>
          <a:ln>
            <a:noFill/>
          </a:ln>
        </p:spPr>
      </p:sp>
      <p:sp>
        <p:nvSpPr>
          <p:cNvPr id="6655" name="Google Shape;6655;p391"/>
          <p:cNvSpPr/>
          <p:nvPr>
            <p:ph idx="143" type="pic"/>
          </p:nvPr>
        </p:nvSpPr>
        <p:spPr>
          <a:xfrm>
            <a:off x="2996516" y="4479472"/>
            <a:ext cx="238200" cy="48600"/>
          </a:xfrm>
          <a:prstGeom prst="rect">
            <a:avLst/>
          </a:prstGeom>
          <a:noFill/>
          <a:ln>
            <a:noFill/>
          </a:ln>
        </p:spPr>
      </p:sp>
      <p:sp>
        <p:nvSpPr>
          <p:cNvPr id="6656" name="Google Shape;6656;p391"/>
          <p:cNvSpPr/>
          <p:nvPr>
            <p:ph idx="144" type="pic"/>
          </p:nvPr>
        </p:nvSpPr>
        <p:spPr>
          <a:xfrm>
            <a:off x="6895600" y="4052458"/>
            <a:ext cx="238200" cy="238200"/>
          </a:xfrm>
          <a:prstGeom prst="rect">
            <a:avLst/>
          </a:prstGeom>
          <a:noFill/>
          <a:ln>
            <a:noFill/>
          </a:ln>
        </p:spPr>
      </p:sp>
      <p:sp>
        <p:nvSpPr>
          <p:cNvPr id="6657" name="Google Shape;6657;p391"/>
          <p:cNvSpPr/>
          <p:nvPr>
            <p:ph idx="145" type="pic"/>
          </p:nvPr>
        </p:nvSpPr>
        <p:spPr>
          <a:xfrm>
            <a:off x="7162516" y="4052458"/>
            <a:ext cx="238200" cy="238200"/>
          </a:xfrm>
          <a:prstGeom prst="rect">
            <a:avLst/>
          </a:prstGeom>
          <a:noFill/>
          <a:ln>
            <a:noFill/>
          </a:ln>
        </p:spPr>
      </p:sp>
      <p:sp>
        <p:nvSpPr>
          <p:cNvPr id="6658" name="Google Shape;6658;p391"/>
          <p:cNvSpPr/>
          <p:nvPr>
            <p:ph idx="146" type="pic"/>
          </p:nvPr>
        </p:nvSpPr>
        <p:spPr>
          <a:xfrm>
            <a:off x="7429433" y="4052458"/>
            <a:ext cx="238200" cy="238200"/>
          </a:xfrm>
          <a:prstGeom prst="rect">
            <a:avLst/>
          </a:prstGeom>
          <a:noFill/>
          <a:ln>
            <a:noFill/>
          </a:ln>
        </p:spPr>
      </p:sp>
      <p:sp>
        <p:nvSpPr>
          <p:cNvPr id="6659" name="Google Shape;6659;p391"/>
          <p:cNvSpPr/>
          <p:nvPr>
            <p:ph idx="147" type="pic"/>
          </p:nvPr>
        </p:nvSpPr>
        <p:spPr>
          <a:xfrm>
            <a:off x="7696982" y="4052458"/>
            <a:ext cx="236700" cy="238200"/>
          </a:xfrm>
          <a:prstGeom prst="rect">
            <a:avLst/>
          </a:prstGeom>
          <a:noFill/>
          <a:ln>
            <a:noFill/>
          </a:ln>
        </p:spPr>
      </p:sp>
      <p:sp>
        <p:nvSpPr>
          <p:cNvPr id="6660" name="Google Shape;6660;p391"/>
          <p:cNvSpPr/>
          <p:nvPr>
            <p:ph idx="148" type="pic"/>
          </p:nvPr>
        </p:nvSpPr>
        <p:spPr>
          <a:xfrm>
            <a:off x="7963267" y="4052458"/>
            <a:ext cx="238200" cy="238200"/>
          </a:xfrm>
          <a:prstGeom prst="rect">
            <a:avLst/>
          </a:prstGeom>
          <a:noFill/>
          <a:ln>
            <a:noFill/>
          </a:ln>
        </p:spPr>
      </p:sp>
      <p:sp>
        <p:nvSpPr>
          <p:cNvPr id="6661" name="Google Shape;6661;p391"/>
          <p:cNvSpPr/>
          <p:nvPr>
            <p:ph idx="149" type="pic"/>
          </p:nvPr>
        </p:nvSpPr>
        <p:spPr>
          <a:xfrm>
            <a:off x="2414125" y="4437714"/>
            <a:ext cx="238200" cy="132000"/>
          </a:xfrm>
          <a:prstGeom prst="rect">
            <a:avLst/>
          </a:prstGeom>
          <a:noFill/>
          <a:ln>
            <a:noFill/>
          </a:ln>
        </p:spPr>
      </p:sp>
      <p:sp>
        <p:nvSpPr>
          <p:cNvPr id="6662" name="Google Shape;6662;p391"/>
          <p:cNvSpPr/>
          <p:nvPr>
            <p:ph idx="150" type="pic"/>
          </p:nvPr>
        </p:nvSpPr>
        <p:spPr>
          <a:xfrm>
            <a:off x="8230817" y="4052458"/>
            <a:ext cx="236700" cy="238200"/>
          </a:xfrm>
          <a:prstGeom prst="rect">
            <a:avLst/>
          </a:prstGeom>
          <a:noFill/>
          <a:ln>
            <a:noFill/>
          </a:ln>
        </p:spPr>
      </p:sp>
      <p:sp>
        <p:nvSpPr>
          <p:cNvPr id="6663" name="Google Shape;6663;p391"/>
          <p:cNvSpPr/>
          <p:nvPr>
            <p:ph idx="151" type="pic"/>
          </p:nvPr>
        </p:nvSpPr>
        <p:spPr>
          <a:xfrm>
            <a:off x="8497100" y="4052458"/>
            <a:ext cx="238200" cy="238200"/>
          </a:xfrm>
          <a:prstGeom prst="rect">
            <a:avLst/>
          </a:prstGeom>
          <a:noFill/>
          <a:ln>
            <a:noFill/>
          </a:ln>
        </p:spPr>
      </p:sp>
      <p:sp>
        <p:nvSpPr>
          <p:cNvPr id="6664" name="Google Shape;6664;p391"/>
          <p:cNvSpPr/>
          <p:nvPr>
            <p:ph idx="152" type="pic"/>
          </p:nvPr>
        </p:nvSpPr>
        <p:spPr>
          <a:xfrm>
            <a:off x="1096262" y="4411910"/>
            <a:ext cx="238200" cy="183900"/>
          </a:xfrm>
          <a:prstGeom prst="rect">
            <a:avLst/>
          </a:prstGeom>
          <a:noFill/>
          <a:ln>
            <a:noFill/>
          </a:ln>
        </p:spPr>
      </p:sp>
      <p:sp>
        <p:nvSpPr>
          <p:cNvPr id="6665" name="Google Shape;6665;p391"/>
          <p:cNvSpPr/>
          <p:nvPr>
            <p:ph idx="153" type="pic"/>
          </p:nvPr>
        </p:nvSpPr>
        <p:spPr>
          <a:xfrm>
            <a:off x="8764651" y="4052458"/>
            <a:ext cx="236700" cy="238200"/>
          </a:xfrm>
          <a:prstGeom prst="rect">
            <a:avLst/>
          </a:prstGeom>
          <a:noFill/>
          <a:ln>
            <a:noFill/>
          </a:ln>
        </p:spPr>
      </p:sp>
      <p:sp>
        <p:nvSpPr>
          <p:cNvPr id="6666" name="Google Shape;6666;p391"/>
          <p:cNvSpPr/>
          <p:nvPr>
            <p:ph idx="154" type="pic"/>
          </p:nvPr>
        </p:nvSpPr>
        <p:spPr>
          <a:xfrm>
            <a:off x="1678652" y="4384678"/>
            <a:ext cx="238200" cy="238200"/>
          </a:xfrm>
          <a:prstGeom prst="rect">
            <a:avLst/>
          </a:prstGeom>
          <a:noFill/>
          <a:ln>
            <a:noFill/>
          </a:ln>
        </p:spPr>
      </p:sp>
      <p:sp>
        <p:nvSpPr>
          <p:cNvPr id="6667" name="Google Shape;6667;p391"/>
          <p:cNvSpPr/>
          <p:nvPr>
            <p:ph idx="155" type="pic"/>
          </p:nvPr>
        </p:nvSpPr>
        <p:spPr>
          <a:xfrm>
            <a:off x="1387457" y="4384678"/>
            <a:ext cx="238200" cy="238200"/>
          </a:xfrm>
          <a:prstGeom prst="rect">
            <a:avLst/>
          </a:prstGeom>
          <a:noFill/>
          <a:ln>
            <a:noFill/>
          </a:ln>
        </p:spPr>
      </p:sp>
      <p:sp>
        <p:nvSpPr>
          <p:cNvPr id="6668" name="Google Shape;6668;p391"/>
          <p:cNvSpPr/>
          <p:nvPr>
            <p:ph idx="156" type="pic"/>
          </p:nvPr>
        </p:nvSpPr>
        <p:spPr>
          <a:xfrm>
            <a:off x="1926347" y="4384678"/>
            <a:ext cx="239100" cy="238200"/>
          </a:xfrm>
          <a:prstGeom prst="rect">
            <a:avLst/>
          </a:prstGeom>
          <a:noFill/>
          <a:ln>
            <a:noFill/>
          </a:ln>
        </p:spPr>
      </p:sp>
      <p:sp>
        <p:nvSpPr>
          <p:cNvPr id="6669" name="Google Shape;6669;p391"/>
          <p:cNvSpPr/>
          <p:nvPr>
            <p:ph idx="157" type="pic"/>
          </p:nvPr>
        </p:nvSpPr>
        <p:spPr>
          <a:xfrm>
            <a:off x="2122930" y="4384678"/>
            <a:ext cx="238200" cy="238200"/>
          </a:xfrm>
          <a:prstGeom prst="rect">
            <a:avLst/>
          </a:prstGeom>
          <a:noFill/>
          <a:ln>
            <a:noFill/>
          </a:ln>
        </p:spPr>
      </p:sp>
      <p:sp>
        <p:nvSpPr>
          <p:cNvPr id="6670" name="Google Shape;6670;p391"/>
          <p:cNvSpPr/>
          <p:nvPr>
            <p:ph idx="158" type="pic"/>
          </p:nvPr>
        </p:nvSpPr>
        <p:spPr>
          <a:xfrm>
            <a:off x="2759438" y="4384678"/>
            <a:ext cx="129900" cy="238200"/>
          </a:xfrm>
          <a:prstGeom prst="rect">
            <a:avLst/>
          </a:prstGeom>
          <a:noFill/>
          <a:ln>
            <a:noFill/>
          </a:ln>
        </p:spPr>
      </p:sp>
      <p:sp>
        <p:nvSpPr>
          <p:cNvPr id="6671" name="Google Shape;6671;p391"/>
          <p:cNvSpPr/>
          <p:nvPr>
            <p:ph idx="159" type="pic"/>
          </p:nvPr>
        </p:nvSpPr>
        <p:spPr>
          <a:xfrm>
            <a:off x="3287711" y="4384678"/>
            <a:ext cx="238200" cy="238200"/>
          </a:xfrm>
          <a:prstGeom prst="rect">
            <a:avLst/>
          </a:prstGeom>
          <a:noFill/>
          <a:ln>
            <a:noFill/>
          </a:ln>
        </p:spPr>
      </p:sp>
      <p:sp>
        <p:nvSpPr>
          <p:cNvPr id="6672" name="Google Shape;6672;p391"/>
          <p:cNvSpPr/>
          <p:nvPr>
            <p:ph idx="160" type="pic"/>
          </p:nvPr>
        </p:nvSpPr>
        <p:spPr>
          <a:xfrm>
            <a:off x="3625373" y="4430435"/>
            <a:ext cx="145200" cy="146400"/>
          </a:xfrm>
          <a:prstGeom prst="rect">
            <a:avLst/>
          </a:prstGeom>
          <a:noFill/>
          <a:ln>
            <a:noFill/>
          </a:ln>
        </p:spPr>
      </p:sp>
      <p:sp>
        <p:nvSpPr>
          <p:cNvPr id="6673" name="Google Shape;6673;p391"/>
          <p:cNvSpPr/>
          <p:nvPr>
            <p:ph idx="161" type="pic"/>
          </p:nvPr>
        </p:nvSpPr>
        <p:spPr>
          <a:xfrm flipH="1" rot="10800000">
            <a:off x="2676654" y="4086209"/>
            <a:ext cx="134700" cy="170400"/>
          </a:xfrm>
          <a:prstGeom prst="rect">
            <a:avLst/>
          </a:prstGeom>
          <a:noFill/>
          <a:ln>
            <a:noFill/>
          </a:ln>
        </p:spPr>
      </p:sp>
      <p:pic>
        <p:nvPicPr>
          <p:cNvPr descr="Image" id="6674" name="Google Shape;6674;p391"/>
          <p:cNvPicPr preferRelativeResize="0"/>
          <p:nvPr/>
        </p:nvPicPr>
        <p:blipFill rotWithShape="1">
          <a:blip r:embed="rId2">
            <a:alphaModFix/>
          </a:blip>
          <a:srcRect b="0" l="0" r="0" t="0"/>
          <a:stretch/>
        </p:blipFill>
        <p:spPr>
          <a:xfrm>
            <a:off x="8137733" y="4694156"/>
            <a:ext cx="239178" cy="237905"/>
          </a:xfrm>
          <a:prstGeom prst="rect">
            <a:avLst/>
          </a:prstGeom>
          <a:noFill/>
          <a:ln>
            <a:noFill/>
          </a:ln>
        </p:spPr>
      </p:pic>
      <p:sp>
        <p:nvSpPr>
          <p:cNvPr id="6675" name="Google Shape;6675;p391"/>
          <p:cNvSpPr/>
          <p:nvPr>
            <p:ph idx="162" type="pic"/>
          </p:nvPr>
        </p:nvSpPr>
        <p:spPr>
          <a:xfrm>
            <a:off x="7845196" y="4694156"/>
            <a:ext cx="238200" cy="238200"/>
          </a:xfrm>
          <a:prstGeom prst="rect">
            <a:avLst/>
          </a:prstGeom>
          <a:noFill/>
          <a:ln>
            <a:noFill/>
          </a:ln>
        </p:spPr>
      </p:sp>
      <p:sp>
        <p:nvSpPr>
          <p:cNvPr id="6676" name="Google Shape;6676;p391"/>
          <p:cNvSpPr/>
          <p:nvPr>
            <p:ph idx="163" type="pic"/>
          </p:nvPr>
        </p:nvSpPr>
        <p:spPr>
          <a:xfrm>
            <a:off x="7551385" y="4694156"/>
            <a:ext cx="239100" cy="238200"/>
          </a:xfrm>
          <a:prstGeom prst="rect">
            <a:avLst/>
          </a:prstGeom>
          <a:noFill/>
          <a:ln>
            <a:noFill/>
          </a:ln>
        </p:spPr>
      </p:sp>
      <p:sp>
        <p:nvSpPr>
          <p:cNvPr id="6677" name="Google Shape;6677;p391"/>
          <p:cNvSpPr/>
          <p:nvPr>
            <p:ph idx="164" type="pic"/>
          </p:nvPr>
        </p:nvSpPr>
        <p:spPr>
          <a:xfrm>
            <a:off x="7258211" y="4694156"/>
            <a:ext cx="239100" cy="238200"/>
          </a:xfrm>
          <a:prstGeom prst="rect">
            <a:avLst/>
          </a:prstGeom>
          <a:noFill/>
          <a:ln>
            <a:noFill/>
          </a:ln>
        </p:spPr>
      </p:sp>
      <p:sp>
        <p:nvSpPr>
          <p:cNvPr id="6678" name="Google Shape;6678;p391"/>
          <p:cNvSpPr/>
          <p:nvPr>
            <p:ph idx="165" type="pic"/>
          </p:nvPr>
        </p:nvSpPr>
        <p:spPr>
          <a:xfrm>
            <a:off x="6965674" y="4694156"/>
            <a:ext cx="238200" cy="238200"/>
          </a:xfrm>
          <a:prstGeom prst="rect">
            <a:avLst/>
          </a:prstGeom>
          <a:noFill/>
          <a:ln>
            <a:noFill/>
          </a:ln>
        </p:spPr>
      </p:sp>
      <p:sp>
        <p:nvSpPr>
          <p:cNvPr id="6679" name="Google Shape;6679;p391"/>
          <p:cNvSpPr/>
          <p:nvPr>
            <p:ph idx="166" type="pic"/>
          </p:nvPr>
        </p:nvSpPr>
        <p:spPr>
          <a:xfrm>
            <a:off x="6673133" y="4694156"/>
            <a:ext cx="236700" cy="238200"/>
          </a:xfrm>
          <a:prstGeom prst="rect">
            <a:avLst/>
          </a:prstGeom>
          <a:noFill/>
          <a:ln>
            <a:noFill/>
          </a:ln>
        </p:spPr>
      </p:sp>
      <p:sp>
        <p:nvSpPr>
          <p:cNvPr id="6680" name="Google Shape;6680;p391"/>
          <p:cNvSpPr/>
          <p:nvPr>
            <p:ph idx="167" type="pic"/>
          </p:nvPr>
        </p:nvSpPr>
        <p:spPr>
          <a:xfrm>
            <a:off x="6379327" y="4694156"/>
            <a:ext cx="238200" cy="238200"/>
          </a:xfrm>
          <a:prstGeom prst="rect">
            <a:avLst/>
          </a:prstGeom>
          <a:noFill/>
          <a:ln>
            <a:noFill/>
          </a:ln>
        </p:spPr>
      </p:sp>
      <p:sp>
        <p:nvSpPr>
          <p:cNvPr id="6681" name="Google Shape;6681;p391"/>
          <p:cNvSpPr/>
          <p:nvPr>
            <p:ph idx="168" type="pic"/>
          </p:nvPr>
        </p:nvSpPr>
        <p:spPr>
          <a:xfrm>
            <a:off x="6086153" y="4694156"/>
            <a:ext cx="238200" cy="238200"/>
          </a:xfrm>
          <a:prstGeom prst="rect">
            <a:avLst/>
          </a:prstGeom>
          <a:noFill/>
          <a:ln>
            <a:noFill/>
          </a:ln>
        </p:spPr>
      </p:sp>
      <p:sp>
        <p:nvSpPr>
          <p:cNvPr id="6682" name="Google Shape;6682;p391"/>
          <p:cNvSpPr/>
          <p:nvPr>
            <p:ph idx="169" type="pic"/>
          </p:nvPr>
        </p:nvSpPr>
        <p:spPr>
          <a:xfrm>
            <a:off x="5793611" y="4694156"/>
            <a:ext cx="236700" cy="238200"/>
          </a:xfrm>
          <a:prstGeom prst="rect">
            <a:avLst/>
          </a:prstGeom>
          <a:noFill/>
          <a:ln>
            <a:noFill/>
          </a:ln>
        </p:spPr>
      </p:sp>
      <p:sp>
        <p:nvSpPr>
          <p:cNvPr id="6683" name="Google Shape;6683;p391"/>
          <p:cNvSpPr/>
          <p:nvPr>
            <p:ph idx="170" type="pic"/>
          </p:nvPr>
        </p:nvSpPr>
        <p:spPr>
          <a:xfrm>
            <a:off x="5499806" y="4694156"/>
            <a:ext cx="238200" cy="238200"/>
          </a:xfrm>
          <a:prstGeom prst="rect">
            <a:avLst/>
          </a:prstGeom>
          <a:noFill/>
          <a:ln>
            <a:noFill/>
          </a:ln>
        </p:spPr>
      </p:sp>
      <p:sp>
        <p:nvSpPr>
          <p:cNvPr id="6684" name="Google Shape;6684;p391"/>
          <p:cNvSpPr/>
          <p:nvPr>
            <p:ph idx="171" type="pic"/>
          </p:nvPr>
        </p:nvSpPr>
        <p:spPr>
          <a:xfrm>
            <a:off x="5206631" y="4694156"/>
            <a:ext cx="238200" cy="238200"/>
          </a:xfrm>
          <a:prstGeom prst="rect">
            <a:avLst/>
          </a:prstGeom>
          <a:noFill/>
          <a:ln>
            <a:noFill/>
          </a:ln>
        </p:spPr>
      </p:sp>
      <p:sp>
        <p:nvSpPr>
          <p:cNvPr id="6685" name="Google Shape;6685;p391"/>
          <p:cNvSpPr/>
          <p:nvPr>
            <p:ph idx="172" type="pic"/>
          </p:nvPr>
        </p:nvSpPr>
        <p:spPr>
          <a:xfrm>
            <a:off x="4914091" y="4694156"/>
            <a:ext cx="236700" cy="238200"/>
          </a:xfrm>
          <a:prstGeom prst="rect">
            <a:avLst/>
          </a:prstGeom>
          <a:noFill/>
          <a:ln>
            <a:noFill/>
          </a:ln>
        </p:spPr>
      </p:sp>
      <p:sp>
        <p:nvSpPr>
          <p:cNvPr id="6686" name="Google Shape;6686;p391"/>
          <p:cNvSpPr/>
          <p:nvPr>
            <p:ph idx="173" type="pic"/>
          </p:nvPr>
        </p:nvSpPr>
        <p:spPr>
          <a:xfrm>
            <a:off x="4620284" y="4694156"/>
            <a:ext cx="238200" cy="238200"/>
          </a:xfrm>
          <a:prstGeom prst="rect">
            <a:avLst/>
          </a:prstGeom>
          <a:noFill/>
          <a:ln>
            <a:noFill/>
          </a:ln>
        </p:spPr>
      </p:sp>
      <p:sp>
        <p:nvSpPr>
          <p:cNvPr id="6687" name="Google Shape;6687;p391"/>
          <p:cNvSpPr/>
          <p:nvPr>
            <p:ph idx="174" type="pic"/>
          </p:nvPr>
        </p:nvSpPr>
        <p:spPr>
          <a:xfrm>
            <a:off x="4327111" y="4694156"/>
            <a:ext cx="238200" cy="238200"/>
          </a:xfrm>
          <a:prstGeom prst="rect">
            <a:avLst/>
          </a:prstGeom>
          <a:noFill/>
          <a:ln>
            <a:noFill/>
          </a:ln>
        </p:spPr>
      </p:sp>
      <p:sp>
        <p:nvSpPr>
          <p:cNvPr id="6688" name="Google Shape;6688;p391"/>
          <p:cNvSpPr/>
          <p:nvPr>
            <p:ph idx="175" type="pic"/>
          </p:nvPr>
        </p:nvSpPr>
        <p:spPr>
          <a:xfrm>
            <a:off x="4033937" y="4694156"/>
            <a:ext cx="238200" cy="238200"/>
          </a:xfrm>
          <a:prstGeom prst="rect">
            <a:avLst/>
          </a:prstGeom>
          <a:noFill/>
          <a:ln>
            <a:noFill/>
          </a:ln>
        </p:spPr>
      </p:sp>
      <p:sp>
        <p:nvSpPr>
          <p:cNvPr id="6689" name="Google Shape;6689;p391"/>
          <p:cNvSpPr/>
          <p:nvPr>
            <p:ph idx="176" type="pic"/>
          </p:nvPr>
        </p:nvSpPr>
        <p:spPr>
          <a:xfrm>
            <a:off x="3741395" y="4694156"/>
            <a:ext cx="236700" cy="238200"/>
          </a:xfrm>
          <a:prstGeom prst="rect">
            <a:avLst/>
          </a:prstGeom>
          <a:noFill/>
          <a:ln>
            <a:noFill/>
          </a:ln>
        </p:spPr>
      </p:sp>
      <p:sp>
        <p:nvSpPr>
          <p:cNvPr id="6690" name="Google Shape;6690;p391"/>
          <p:cNvSpPr/>
          <p:nvPr>
            <p:ph idx="177" type="pic"/>
          </p:nvPr>
        </p:nvSpPr>
        <p:spPr>
          <a:xfrm>
            <a:off x="3447589" y="4694156"/>
            <a:ext cx="238200" cy="238200"/>
          </a:xfrm>
          <a:prstGeom prst="rect">
            <a:avLst/>
          </a:prstGeom>
          <a:noFill/>
          <a:ln>
            <a:noFill/>
          </a:ln>
        </p:spPr>
      </p:sp>
      <p:sp>
        <p:nvSpPr>
          <p:cNvPr id="6691" name="Google Shape;6691;p391"/>
          <p:cNvSpPr/>
          <p:nvPr>
            <p:ph idx="178" type="pic"/>
          </p:nvPr>
        </p:nvSpPr>
        <p:spPr>
          <a:xfrm>
            <a:off x="3154415" y="4694156"/>
            <a:ext cx="238200" cy="238200"/>
          </a:xfrm>
          <a:prstGeom prst="rect">
            <a:avLst/>
          </a:prstGeom>
          <a:noFill/>
          <a:ln>
            <a:noFill/>
          </a:ln>
        </p:spPr>
      </p:sp>
      <p:sp>
        <p:nvSpPr>
          <p:cNvPr id="6692" name="Google Shape;6692;p391"/>
          <p:cNvSpPr/>
          <p:nvPr>
            <p:ph idx="179" type="pic"/>
          </p:nvPr>
        </p:nvSpPr>
        <p:spPr>
          <a:xfrm>
            <a:off x="2861875" y="4694156"/>
            <a:ext cx="236700" cy="238200"/>
          </a:xfrm>
          <a:prstGeom prst="rect">
            <a:avLst/>
          </a:prstGeom>
          <a:noFill/>
          <a:ln>
            <a:noFill/>
          </a:ln>
        </p:spPr>
      </p:sp>
      <p:sp>
        <p:nvSpPr>
          <p:cNvPr id="6693" name="Google Shape;6693;p391"/>
          <p:cNvSpPr/>
          <p:nvPr>
            <p:ph idx="180" type="pic"/>
          </p:nvPr>
        </p:nvSpPr>
        <p:spPr>
          <a:xfrm>
            <a:off x="2568068" y="4694156"/>
            <a:ext cx="238200" cy="238200"/>
          </a:xfrm>
          <a:prstGeom prst="rect">
            <a:avLst/>
          </a:prstGeom>
          <a:noFill/>
          <a:ln>
            <a:noFill/>
          </a:ln>
        </p:spPr>
      </p:sp>
      <p:sp>
        <p:nvSpPr>
          <p:cNvPr id="6694" name="Google Shape;6694;p391"/>
          <p:cNvSpPr/>
          <p:nvPr>
            <p:ph idx="181" type="pic"/>
          </p:nvPr>
        </p:nvSpPr>
        <p:spPr>
          <a:xfrm>
            <a:off x="2274893" y="4694156"/>
            <a:ext cx="238200" cy="238200"/>
          </a:xfrm>
          <a:prstGeom prst="rect">
            <a:avLst/>
          </a:prstGeom>
          <a:noFill/>
          <a:ln>
            <a:noFill/>
          </a:ln>
        </p:spPr>
      </p:sp>
      <p:sp>
        <p:nvSpPr>
          <p:cNvPr id="6695" name="Google Shape;6695;p391"/>
          <p:cNvSpPr/>
          <p:nvPr>
            <p:ph idx="182" type="pic"/>
          </p:nvPr>
        </p:nvSpPr>
        <p:spPr>
          <a:xfrm>
            <a:off x="1982353" y="4694156"/>
            <a:ext cx="236700" cy="238200"/>
          </a:xfrm>
          <a:prstGeom prst="rect">
            <a:avLst/>
          </a:prstGeom>
          <a:noFill/>
          <a:ln>
            <a:noFill/>
          </a:ln>
        </p:spPr>
      </p:sp>
      <p:sp>
        <p:nvSpPr>
          <p:cNvPr id="6696" name="Google Shape;6696;p391"/>
          <p:cNvSpPr/>
          <p:nvPr>
            <p:ph idx="183" type="pic"/>
          </p:nvPr>
        </p:nvSpPr>
        <p:spPr>
          <a:xfrm>
            <a:off x="1688546" y="4694156"/>
            <a:ext cx="238200" cy="238200"/>
          </a:xfrm>
          <a:prstGeom prst="rect">
            <a:avLst/>
          </a:prstGeom>
          <a:noFill/>
          <a:ln>
            <a:noFill/>
          </a:ln>
        </p:spPr>
      </p:sp>
      <p:sp>
        <p:nvSpPr>
          <p:cNvPr id="6697" name="Google Shape;6697;p391"/>
          <p:cNvSpPr/>
          <p:nvPr>
            <p:ph idx="184" type="pic"/>
          </p:nvPr>
        </p:nvSpPr>
        <p:spPr>
          <a:xfrm>
            <a:off x="1395373" y="4694156"/>
            <a:ext cx="238200" cy="238200"/>
          </a:xfrm>
          <a:prstGeom prst="rect">
            <a:avLst/>
          </a:prstGeom>
          <a:noFill/>
          <a:ln>
            <a:noFill/>
          </a:ln>
        </p:spPr>
      </p:sp>
      <p:sp>
        <p:nvSpPr>
          <p:cNvPr id="6698" name="Google Shape;6698;p391"/>
          <p:cNvSpPr/>
          <p:nvPr>
            <p:ph idx="185" type="pic"/>
          </p:nvPr>
        </p:nvSpPr>
        <p:spPr>
          <a:xfrm>
            <a:off x="1101561" y="4694156"/>
            <a:ext cx="239100" cy="238200"/>
          </a:xfrm>
          <a:prstGeom prst="rect">
            <a:avLst/>
          </a:prstGeom>
          <a:noFill/>
          <a:ln>
            <a:noFill/>
          </a:ln>
        </p:spPr>
      </p:sp>
      <p:sp>
        <p:nvSpPr>
          <p:cNvPr id="6699" name="Google Shape;6699;p391"/>
          <p:cNvSpPr/>
          <p:nvPr>
            <p:ph idx="186" type="pic"/>
          </p:nvPr>
        </p:nvSpPr>
        <p:spPr>
          <a:xfrm>
            <a:off x="809024" y="4694156"/>
            <a:ext cx="238200" cy="238200"/>
          </a:xfrm>
          <a:prstGeom prst="rect">
            <a:avLst/>
          </a:prstGeom>
          <a:noFill/>
          <a:ln>
            <a:noFill/>
          </a:ln>
        </p:spPr>
      </p:sp>
      <p:sp>
        <p:nvSpPr>
          <p:cNvPr id="6700" name="Google Shape;6700;p391"/>
          <p:cNvSpPr/>
          <p:nvPr>
            <p:ph idx="187" type="pic"/>
          </p:nvPr>
        </p:nvSpPr>
        <p:spPr>
          <a:xfrm>
            <a:off x="515213" y="4694156"/>
            <a:ext cx="239100" cy="238200"/>
          </a:xfrm>
          <a:prstGeom prst="rect">
            <a:avLst/>
          </a:prstGeom>
          <a:noFill/>
          <a:ln>
            <a:noFill/>
          </a:ln>
        </p:spPr>
      </p:sp>
      <p:sp>
        <p:nvSpPr>
          <p:cNvPr id="6701" name="Google Shape;6701;p391"/>
          <p:cNvSpPr/>
          <p:nvPr>
            <p:ph idx="188" type="pic"/>
          </p:nvPr>
        </p:nvSpPr>
        <p:spPr>
          <a:xfrm>
            <a:off x="8447621" y="4384678"/>
            <a:ext cx="239100" cy="238200"/>
          </a:xfrm>
          <a:prstGeom prst="rect">
            <a:avLst/>
          </a:prstGeom>
          <a:noFill/>
          <a:ln>
            <a:noFill/>
          </a:ln>
        </p:spPr>
      </p:sp>
      <p:sp>
        <p:nvSpPr>
          <p:cNvPr id="6702" name="Google Shape;6702;p391"/>
          <p:cNvSpPr/>
          <p:nvPr>
            <p:ph idx="189" type="pic"/>
          </p:nvPr>
        </p:nvSpPr>
        <p:spPr>
          <a:xfrm>
            <a:off x="222677" y="4694156"/>
            <a:ext cx="238200" cy="238200"/>
          </a:xfrm>
          <a:prstGeom prst="rect">
            <a:avLst/>
          </a:prstGeom>
          <a:noFill/>
          <a:ln>
            <a:noFill/>
          </a:ln>
        </p:spPr>
      </p:sp>
      <p:sp>
        <p:nvSpPr>
          <p:cNvPr id="6703" name="Google Shape;6703;p391"/>
          <p:cNvSpPr/>
          <p:nvPr>
            <p:ph idx="190" type="pic"/>
          </p:nvPr>
        </p:nvSpPr>
        <p:spPr>
          <a:xfrm>
            <a:off x="8738816" y="4384678"/>
            <a:ext cx="239100" cy="238200"/>
          </a:xfrm>
          <a:prstGeom prst="rect">
            <a:avLst/>
          </a:prstGeom>
          <a:noFill/>
          <a:ln>
            <a:noFill/>
          </a:ln>
        </p:spPr>
      </p:sp>
      <p:sp>
        <p:nvSpPr>
          <p:cNvPr id="6704" name="Google Shape;6704;p391"/>
          <p:cNvSpPr/>
          <p:nvPr>
            <p:ph idx="191" type="pic"/>
          </p:nvPr>
        </p:nvSpPr>
        <p:spPr>
          <a:xfrm>
            <a:off x="8156426" y="4384678"/>
            <a:ext cx="239100" cy="238200"/>
          </a:xfrm>
          <a:prstGeom prst="rect">
            <a:avLst/>
          </a:prstGeom>
          <a:noFill/>
          <a:ln>
            <a:noFill/>
          </a:ln>
        </p:spPr>
      </p:sp>
      <p:sp>
        <p:nvSpPr>
          <p:cNvPr id="6705" name="Google Shape;6705;p391"/>
          <p:cNvSpPr/>
          <p:nvPr>
            <p:ph idx="192" type="pic"/>
          </p:nvPr>
        </p:nvSpPr>
        <p:spPr>
          <a:xfrm>
            <a:off x="7865869" y="4384678"/>
            <a:ext cx="238200" cy="238200"/>
          </a:xfrm>
          <a:prstGeom prst="rect">
            <a:avLst/>
          </a:prstGeom>
          <a:noFill/>
          <a:ln>
            <a:noFill/>
          </a:ln>
        </p:spPr>
      </p:sp>
      <p:sp>
        <p:nvSpPr>
          <p:cNvPr id="6706" name="Google Shape;6706;p391"/>
          <p:cNvSpPr/>
          <p:nvPr>
            <p:ph idx="193" type="pic"/>
          </p:nvPr>
        </p:nvSpPr>
        <p:spPr>
          <a:xfrm>
            <a:off x="7574036" y="4384678"/>
            <a:ext cx="239100" cy="238200"/>
          </a:xfrm>
          <a:prstGeom prst="rect">
            <a:avLst/>
          </a:prstGeom>
          <a:noFill/>
          <a:ln>
            <a:noFill/>
          </a:ln>
        </p:spPr>
      </p:sp>
      <p:sp>
        <p:nvSpPr>
          <p:cNvPr id="6707" name="Google Shape;6707;p391"/>
          <p:cNvSpPr/>
          <p:nvPr>
            <p:ph idx="194" type="pic"/>
          </p:nvPr>
        </p:nvSpPr>
        <p:spPr>
          <a:xfrm>
            <a:off x="7282841" y="4384678"/>
            <a:ext cx="239100" cy="238200"/>
          </a:xfrm>
          <a:prstGeom prst="rect">
            <a:avLst/>
          </a:prstGeom>
          <a:noFill/>
          <a:ln>
            <a:noFill/>
          </a:ln>
        </p:spPr>
      </p:sp>
      <p:sp>
        <p:nvSpPr>
          <p:cNvPr id="6708" name="Google Shape;6708;p391"/>
          <p:cNvSpPr/>
          <p:nvPr>
            <p:ph idx="195" type="pic"/>
          </p:nvPr>
        </p:nvSpPr>
        <p:spPr>
          <a:xfrm>
            <a:off x="6992284" y="4384678"/>
            <a:ext cx="238200" cy="238200"/>
          </a:xfrm>
          <a:prstGeom prst="rect">
            <a:avLst/>
          </a:prstGeom>
          <a:noFill/>
          <a:ln>
            <a:noFill/>
          </a:ln>
        </p:spPr>
      </p:sp>
      <p:sp>
        <p:nvSpPr>
          <p:cNvPr id="6709" name="Google Shape;6709;p391"/>
          <p:cNvSpPr/>
          <p:nvPr>
            <p:ph idx="196" type="pic"/>
          </p:nvPr>
        </p:nvSpPr>
        <p:spPr>
          <a:xfrm>
            <a:off x="6701722" y="4384678"/>
            <a:ext cx="236700" cy="238200"/>
          </a:xfrm>
          <a:prstGeom prst="rect">
            <a:avLst/>
          </a:prstGeom>
          <a:noFill/>
          <a:ln>
            <a:noFill/>
          </a:ln>
        </p:spPr>
      </p:sp>
      <p:sp>
        <p:nvSpPr>
          <p:cNvPr id="6710" name="Google Shape;6710;p391"/>
          <p:cNvSpPr/>
          <p:nvPr>
            <p:ph idx="197" type="pic"/>
          </p:nvPr>
        </p:nvSpPr>
        <p:spPr>
          <a:xfrm>
            <a:off x="6405130" y="4415104"/>
            <a:ext cx="207600" cy="207600"/>
          </a:xfrm>
          <a:prstGeom prst="rect">
            <a:avLst/>
          </a:prstGeom>
          <a:noFill/>
          <a:ln>
            <a:noFill/>
          </a:ln>
        </p:spPr>
      </p:sp>
      <p:sp>
        <p:nvSpPr>
          <p:cNvPr id="6711" name="Google Shape;6711;p391"/>
          <p:cNvSpPr/>
          <p:nvPr>
            <p:ph idx="198" type="pic"/>
          </p:nvPr>
        </p:nvSpPr>
        <p:spPr>
          <a:xfrm>
            <a:off x="6132986" y="4384678"/>
            <a:ext cx="238200" cy="238200"/>
          </a:xfrm>
          <a:prstGeom prst="rect">
            <a:avLst/>
          </a:prstGeom>
          <a:noFill/>
          <a:ln>
            <a:noFill/>
          </a:ln>
        </p:spPr>
      </p:sp>
      <p:sp>
        <p:nvSpPr>
          <p:cNvPr id="6712" name="Google Shape;6712;p391"/>
          <p:cNvSpPr/>
          <p:nvPr>
            <p:ph idx="199" type="pic"/>
          </p:nvPr>
        </p:nvSpPr>
        <p:spPr>
          <a:xfrm>
            <a:off x="5890049" y="4384678"/>
            <a:ext cx="236700" cy="238200"/>
          </a:xfrm>
          <a:prstGeom prst="rect">
            <a:avLst/>
          </a:prstGeom>
          <a:noFill/>
          <a:ln>
            <a:noFill/>
          </a:ln>
        </p:spPr>
      </p:sp>
      <p:sp>
        <p:nvSpPr>
          <p:cNvPr id="6713" name="Google Shape;6713;p391"/>
          <p:cNvSpPr/>
          <p:nvPr>
            <p:ph idx="200" type="pic"/>
          </p:nvPr>
        </p:nvSpPr>
        <p:spPr>
          <a:xfrm>
            <a:off x="5617271" y="4384678"/>
            <a:ext cx="238200" cy="238200"/>
          </a:xfrm>
          <a:prstGeom prst="rect">
            <a:avLst/>
          </a:prstGeom>
          <a:noFill/>
          <a:ln>
            <a:noFill/>
          </a:ln>
        </p:spPr>
      </p:sp>
      <p:sp>
        <p:nvSpPr>
          <p:cNvPr id="6714" name="Google Shape;6714;p391"/>
          <p:cNvSpPr/>
          <p:nvPr>
            <p:ph idx="201" type="pic"/>
          </p:nvPr>
        </p:nvSpPr>
        <p:spPr>
          <a:xfrm>
            <a:off x="5326076" y="4384678"/>
            <a:ext cx="238200" cy="238200"/>
          </a:xfrm>
          <a:prstGeom prst="rect">
            <a:avLst/>
          </a:prstGeom>
          <a:noFill/>
          <a:ln>
            <a:noFill/>
          </a:ln>
        </p:spPr>
      </p:sp>
      <p:sp>
        <p:nvSpPr>
          <p:cNvPr id="6715" name="Google Shape;6715;p391"/>
          <p:cNvSpPr/>
          <p:nvPr>
            <p:ph idx="202" type="pic"/>
          </p:nvPr>
        </p:nvSpPr>
        <p:spPr>
          <a:xfrm>
            <a:off x="5035514" y="4384678"/>
            <a:ext cx="236700" cy="238200"/>
          </a:xfrm>
          <a:prstGeom prst="rect">
            <a:avLst/>
          </a:prstGeom>
          <a:noFill/>
          <a:ln>
            <a:noFill/>
          </a:ln>
        </p:spPr>
      </p:sp>
      <p:sp>
        <p:nvSpPr>
          <p:cNvPr id="6716" name="Google Shape;6716;p391"/>
          <p:cNvSpPr/>
          <p:nvPr>
            <p:ph idx="203" type="pic"/>
          </p:nvPr>
        </p:nvSpPr>
        <p:spPr>
          <a:xfrm>
            <a:off x="4743686" y="4384678"/>
            <a:ext cx="238200" cy="238200"/>
          </a:xfrm>
          <a:prstGeom prst="rect">
            <a:avLst/>
          </a:prstGeom>
          <a:noFill/>
          <a:ln>
            <a:noFill/>
          </a:ln>
        </p:spPr>
      </p:sp>
      <p:sp>
        <p:nvSpPr>
          <p:cNvPr id="6717" name="Google Shape;6717;p391"/>
          <p:cNvSpPr/>
          <p:nvPr>
            <p:ph idx="204" type="pic"/>
          </p:nvPr>
        </p:nvSpPr>
        <p:spPr>
          <a:xfrm>
            <a:off x="4452491" y="4384678"/>
            <a:ext cx="238200" cy="238200"/>
          </a:xfrm>
          <a:prstGeom prst="rect">
            <a:avLst/>
          </a:prstGeom>
          <a:noFill/>
          <a:ln>
            <a:noFill/>
          </a:ln>
        </p:spPr>
      </p:sp>
      <p:sp>
        <p:nvSpPr>
          <p:cNvPr id="6718" name="Google Shape;6718;p391"/>
          <p:cNvSpPr/>
          <p:nvPr>
            <p:ph idx="205" type="pic"/>
          </p:nvPr>
        </p:nvSpPr>
        <p:spPr>
          <a:xfrm>
            <a:off x="4161296" y="4384678"/>
            <a:ext cx="238200" cy="238200"/>
          </a:xfrm>
          <a:prstGeom prst="rect">
            <a:avLst/>
          </a:prstGeom>
          <a:noFill/>
          <a:ln>
            <a:noFill/>
          </a:ln>
        </p:spPr>
      </p:sp>
      <p:sp>
        <p:nvSpPr>
          <p:cNvPr id="6719" name="Google Shape;6719;p391"/>
          <p:cNvSpPr/>
          <p:nvPr>
            <p:ph idx="206" type="pic"/>
          </p:nvPr>
        </p:nvSpPr>
        <p:spPr>
          <a:xfrm>
            <a:off x="3870734" y="4384678"/>
            <a:ext cx="236700" cy="238200"/>
          </a:xfrm>
          <a:prstGeom prst="rect">
            <a:avLst/>
          </a:prstGeom>
          <a:noFill/>
          <a:ln>
            <a:noFill/>
          </a:ln>
        </p:spPr>
      </p:sp>
      <p:sp>
        <p:nvSpPr>
          <p:cNvPr id="6720" name="Google Shape;6720;p391"/>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tHub icons 1 of 3" showMasterSp="0">
  <p:cSld name="GitHub icons 1 of 3">
    <p:bg>
      <p:bgPr>
        <a:solidFill>
          <a:srgbClr val="000000"/>
        </a:solidFill>
      </p:bgPr>
    </p:bg>
    <p:spTree>
      <p:nvGrpSpPr>
        <p:cNvPr id="6721" name="Shape 6721"/>
        <p:cNvGrpSpPr/>
        <p:nvPr/>
      </p:nvGrpSpPr>
      <p:grpSpPr>
        <a:xfrm>
          <a:off x="0" y="0"/>
          <a:ext cx="0" cy="0"/>
          <a:chOff x="0" y="0"/>
          <a:chExt cx="0" cy="0"/>
        </a:xfrm>
      </p:grpSpPr>
      <p:sp>
        <p:nvSpPr>
          <p:cNvPr id="6722" name="Google Shape;6722;p392"/>
          <p:cNvSpPr txBox="1"/>
          <p:nvPr/>
        </p:nvSpPr>
        <p:spPr>
          <a:xfrm>
            <a:off x="308723" y="279019"/>
            <a:ext cx="37281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Github icons (pg.1 of 3)</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(150pt icons - resize up to 200pt in some cases)</a:t>
            </a:r>
            <a:endParaRPr sz="1100"/>
          </a:p>
        </p:txBody>
      </p:sp>
      <p:sp>
        <p:nvSpPr>
          <p:cNvPr id="6723" name="Google Shape;6723;p392"/>
          <p:cNvSpPr/>
          <p:nvPr>
            <p:ph idx="2" type="pic"/>
          </p:nvPr>
        </p:nvSpPr>
        <p:spPr>
          <a:xfrm>
            <a:off x="262075" y="917821"/>
            <a:ext cx="713700" cy="713700"/>
          </a:xfrm>
          <a:prstGeom prst="rect">
            <a:avLst/>
          </a:prstGeom>
          <a:noFill/>
          <a:ln>
            <a:noFill/>
          </a:ln>
        </p:spPr>
      </p:sp>
      <p:sp>
        <p:nvSpPr>
          <p:cNvPr id="6724" name="Google Shape;6724;p392"/>
          <p:cNvSpPr/>
          <p:nvPr>
            <p:ph idx="3" type="pic"/>
          </p:nvPr>
        </p:nvSpPr>
        <p:spPr>
          <a:xfrm>
            <a:off x="1147829" y="920546"/>
            <a:ext cx="713700" cy="713700"/>
          </a:xfrm>
          <a:prstGeom prst="rect">
            <a:avLst/>
          </a:prstGeom>
          <a:noFill/>
          <a:ln>
            <a:noFill/>
          </a:ln>
        </p:spPr>
      </p:sp>
      <p:sp>
        <p:nvSpPr>
          <p:cNvPr id="6725" name="Google Shape;6725;p392"/>
          <p:cNvSpPr/>
          <p:nvPr>
            <p:ph idx="4" type="pic"/>
          </p:nvPr>
        </p:nvSpPr>
        <p:spPr>
          <a:xfrm>
            <a:off x="2033582" y="944189"/>
            <a:ext cx="713700" cy="713700"/>
          </a:xfrm>
          <a:prstGeom prst="rect">
            <a:avLst/>
          </a:prstGeom>
          <a:noFill/>
          <a:ln>
            <a:noFill/>
          </a:ln>
        </p:spPr>
      </p:sp>
      <p:sp>
        <p:nvSpPr>
          <p:cNvPr id="6726" name="Google Shape;6726;p392"/>
          <p:cNvSpPr/>
          <p:nvPr>
            <p:ph idx="5" type="pic"/>
          </p:nvPr>
        </p:nvSpPr>
        <p:spPr>
          <a:xfrm>
            <a:off x="2919335" y="944189"/>
            <a:ext cx="713700" cy="713700"/>
          </a:xfrm>
          <a:prstGeom prst="rect">
            <a:avLst/>
          </a:prstGeom>
          <a:noFill/>
          <a:ln>
            <a:noFill/>
          </a:ln>
        </p:spPr>
      </p:sp>
      <p:sp>
        <p:nvSpPr>
          <p:cNvPr id="6727" name="Google Shape;6727;p392"/>
          <p:cNvSpPr/>
          <p:nvPr>
            <p:ph idx="6" type="pic"/>
          </p:nvPr>
        </p:nvSpPr>
        <p:spPr>
          <a:xfrm>
            <a:off x="3805088" y="944189"/>
            <a:ext cx="713700" cy="713700"/>
          </a:xfrm>
          <a:prstGeom prst="rect">
            <a:avLst/>
          </a:prstGeom>
          <a:noFill/>
          <a:ln>
            <a:noFill/>
          </a:ln>
        </p:spPr>
      </p:sp>
      <p:sp>
        <p:nvSpPr>
          <p:cNvPr id="6728" name="Google Shape;6728;p392"/>
          <p:cNvSpPr/>
          <p:nvPr>
            <p:ph idx="7" type="pic"/>
          </p:nvPr>
        </p:nvSpPr>
        <p:spPr>
          <a:xfrm>
            <a:off x="4690843" y="944189"/>
            <a:ext cx="713700" cy="713700"/>
          </a:xfrm>
          <a:prstGeom prst="rect">
            <a:avLst/>
          </a:prstGeom>
          <a:noFill/>
          <a:ln>
            <a:noFill/>
          </a:ln>
        </p:spPr>
      </p:sp>
      <p:sp>
        <p:nvSpPr>
          <p:cNvPr id="6729" name="Google Shape;6729;p392"/>
          <p:cNvSpPr/>
          <p:nvPr>
            <p:ph idx="8" type="pic"/>
          </p:nvPr>
        </p:nvSpPr>
        <p:spPr>
          <a:xfrm>
            <a:off x="8233856" y="942825"/>
            <a:ext cx="713700" cy="716400"/>
          </a:xfrm>
          <a:prstGeom prst="rect">
            <a:avLst/>
          </a:prstGeom>
          <a:noFill/>
          <a:ln>
            <a:noFill/>
          </a:ln>
        </p:spPr>
      </p:sp>
      <p:sp>
        <p:nvSpPr>
          <p:cNvPr id="6730" name="Google Shape;6730;p392"/>
          <p:cNvSpPr/>
          <p:nvPr>
            <p:ph idx="9" type="pic"/>
          </p:nvPr>
        </p:nvSpPr>
        <p:spPr>
          <a:xfrm>
            <a:off x="262075" y="1765125"/>
            <a:ext cx="713700" cy="716400"/>
          </a:xfrm>
          <a:prstGeom prst="rect">
            <a:avLst/>
          </a:prstGeom>
          <a:noFill/>
          <a:ln>
            <a:noFill/>
          </a:ln>
        </p:spPr>
      </p:sp>
      <p:sp>
        <p:nvSpPr>
          <p:cNvPr id="6731" name="Google Shape;6731;p392"/>
          <p:cNvSpPr/>
          <p:nvPr>
            <p:ph idx="13" type="pic"/>
          </p:nvPr>
        </p:nvSpPr>
        <p:spPr>
          <a:xfrm>
            <a:off x="1147829" y="1767852"/>
            <a:ext cx="713700" cy="716400"/>
          </a:xfrm>
          <a:prstGeom prst="rect">
            <a:avLst/>
          </a:prstGeom>
          <a:noFill/>
          <a:ln>
            <a:noFill/>
          </a:ln>
        </p:spPr>
      </p:sp>
      <p:sp>
        <p:nvSpPr>
          <p:cNvPr id="6732" name="Google Shape;6732;p392"/>
          <p:cNvSpPr/>
          <p:nvPr>
            <p:ph idx="14" type="pic"/>
          </p:nvPr>
        </p:nvSpPr>
        <p:spPr>
          <a:xfrm>
            <a:off x="6462349" y="942825"/>
            <a:ext cx="713700" cy="716400"/>
          </a:xfrm>
          <a:prstGeom prst="rect">
            <a:avLst/>
          </a:prstGeom>
          <a:noFill/>
          <a:ln>
            <a:noFill/>
          </a:ln>
        </p:spPr>
      </p:sp>
      <p:sp>
        <p:nvSpPr>
          <p:cNvPr id="6733" name="Google Shape;6733;p392"/>
          <p:cNvSpPr/>
          <p:nvPr>
            <p:ph idx="15" type="pic"/>
          </p:nvPr>
        </p:nvSpPr>
        <p:spPr>
          <a:xfrm>
            <a:off x="7348102" y="943508"/>
            <a:ext cx="713700" cy="713700"/>
          </a:xfrm>
          <a:prstGeom prst="rect">
            <a:avLst/>
          </a:prstGeom>
          <a:noFill/>
          <a:ln>
            <a:noFill/>
          </a:ln>
        </p:spPr>
      </p:sp>
      <p:sp>
        <p:nvSpPr>
          <p:cNvPr id="6734" name="Google Shape;6734;p392"/>
          <p:cNvSpPr/>
          <p:nvPr>
            <p:ph idx="16" type="pic"/>
          </p:nvPr>
        </p:nvSpPr>
        <p:spPr>
          <a:xfrm>
            <a:off x="2033582" y="1792858"/>
            <a:ext cx="713700" cy="713700"/>
          </a:xfrm>
          <a:prstGeom prst="rect">
            <a:avLst/>
          </a:prstGeom>
          <a:noFill/>
          <a:ln>
            <a:noFill/>
          </a:ln>
        </p:spPr>
      </p:sp>
      <p:sp>
        <p:nvSpPr>
          <p:cNvPr id="6735" name="Google Shape;6735;p392"/>
          <p:cNvSpPr/>
          <p:nvPr>
            <p:ph idx="17" type="pic"/>
          </p:nvPr>
        </p:nvSpPr>
        <p:spPr>
          <a:xfrm>
            <a:off x="5576596" y="943508"/>
            <a:ext cx="713700" cy="713700"/>
          </a:xfrm>
          <a:prstGeom prst="rect">
            <a:avLst/>
          </a:prstGeom>
          <a:noFill/>
          <a:ln>
            <a:noFill/>
          </a:ln>
        </p:spPr>
      </p:sp>
      <p:sp>
        <p:nvSpPr>
          <p:cNvPr id="6736" name="Google Shape;6736;p392"/>
          <p:cNvSpPr/>
          <p:nvPr>
            <p:ph idx="18" type="pic"/>
          </p:nvPr>
        </p:nvSpPr>
        <p:spPr>
          <a:xfrm>
            <a:off x="2919335" y="1792858"/>
            <a:ext cx="713700" cy="713700"/>
          </a:xfrm>
          <a:prstGeom prst="rect">
            <a:avLst/>
          </a:prstGeom>
          <a:noFill/>
          <a:ln>
            <a:noFill/>
          </a:ln>
        </p:spPr>
      </p:sp>
      <p:sp>
        <p:nvSpPr>
          <p:cNvPr id="6737" name="Google Shape;6737;p392"/>
          <p:cNvSpPr/>
          <p:nvPr>
            <p:ph idx="19" type="pic"/>
          </p:nvPr>
        </p:nvSpPr>
        <p:spPr>
          <a:xfrm>
            <a:off x="3805088" y="1792858"/>
            <a:ext cx="713700" cy="713700"/>
          </a:xfrm>
          <a:prstGeom prst="rect">
            <a:avLst/>
          </a:prstGeom>
          <a:noFill/>
          <a:ln>
            <a:noFill/>
          </a:ln>
        </p:spPr>
      </p:sp>
      <p:sp>
        <p:nvSpPr>
          <p:cNvPr id="6738" name="Google Shape;6738;p392"/>
          <p:cNvSpPr/>
          <p:nvPr>
            <p:ph idx="20" type="pic"/>
          </p:nvPr>
        </p:nvSpPr>
        <p:spPr>
          <a:xfrm>
            <a:off x="4690843" y="1792858"/>
            <a:ext cx="713700" cy="713700"/>
          </a:xfrm>
          <a:prstGeom prst="rect">
            <a:avLst/>
          </a:prstGeom>
          <a:noFill/>
          <a:ln>
            <a:noFill/>
          </a:ln>
        </p:spPr>
      </p:sp>
      <p:sp>
        <p:nvSpPr>
          <p:cNvPr id="6739" name="Google Shape;6739;p392"/>
          <p:cNvSpPr/>
          <p:nvPr>
            <p:ph idx="21" type="pic"/>
          </p:nvPr>
        </p:nvSpPr>
        <p:spPr>
          <a:xfrm>
            <a:off x="5576596" y="1790812"/>
            <a:ext cx="713700" cy="716400"/>
          </a:xfrm>
          <a:prstGeom prst="rect">
            <a:avLst/>
          </a:prstGeom>
          <a:noFill/>
          <a:ln>
            <a:noFill/>
          </a:ln>
        </p:spPr>
      </p:sp>
      <p:sp>
        <p:nvSpPr>
          <p:cNvPr id="6740" name="Google Shape;6740;p392"/>
          <p:cNvSpPr/>
          <p:nvPr>
            <p:ph idx="22" type="pic"/>
          </p:nvPr>
        </p:nvSpPr>
        <p:spPr>
          <a:xfrm>
            <a:off x="6462349" y="1791494"/>
            <a:ext cx="713700" cy="716400"/>
          </a:xfrm>
          <a:prstGeom prst="rect">
            <a:avLst/>
          </a:prstGeom>
          <a:noFill/>
          <a:ln>
            <a:noFill/>
          </a:ln>
        </p:spPr>
      </p:sp>
      <p:sp>
        <p:nvSpPr>
          <p:cNvPr id="6741" name="Google Shape;6741;p392"/>
          <p:cNvSpPr/>
          <p:nvPr>
            <p:ph idx="23" type="pic"/>
          </p:nvPr>
        </p:nvSpPr>
        <p:spPr>
          <a:xfrm>
            <a:off x="7348102" y="1790812"/>
            <a:ext cx="713700" cy="716400"/>
          </a:xfrm>
          <a:prstGeom prst="rect">
            <a:avLst/>
          </a:prstGeom>
          <a:noFill/>
          <a:ln>
            <a:noFill/>
          </a:ln>
        </p:spPr>
      </p:sp>
      <p:sp>
        <p:nvSpPr>
          <p:cNvPr id="6742" name="Google Shape;6742;p392"/>
          <p:cNvSpPr/>
          <p:nvPr>
            <p:ph idx="24" type="pic"/>
          </p:nvPr>
        </p:nvSpPr>
        <p:spPr>
          <a:xfrm>
            <a:off x="8233856" y="1791494"/>
            <a:ext cx="713700" cy="716400"/>
          </a:xfrm>
          <a:prstGeom prst="rect">
            <a:avLst/>
          </a:prstGeom>
          <a:noFill/>
          <a:ln>
            <a:noFill/>
          </a:ln>
        </p:spPr>
      </p:sp>
      <p:sp>
        <p:nvSpPr>
          <p:cNvPr id="6743" name="Google Shape;6743;p392"/>
          <p:cNvSpPr/>
          <p:nvPr>
            <p:ph idx="25" type="pic"/>
          </p:nvPr>
        </p:nvSpPr>
        <p:spPr>
          <a:xfrm>
            <a:off x="270962" y="2616521"/>
            <a:ext cx="713700" cy="713700"/>
          </a:xfrm>
          <a:prstGeom prst="rect">
            <a:avLst/>
          </a:prstGeom>
          <a:noFill/>
          <a:ln>
            <a:noFill/>
          </a:ln>
        </p:spPr>
      </p:sp>
      <p:sp>
        <p:nvSpPr>
          <p:cNvPr id="6744" name="Google Shape;6744;p392"/>
          <p:cNvSpPr/>
          <p:nvPr>
            <p:ph idx="26" type="pic"/>
          </p:nvPr>
        </p:nvSpPr>
        <p:spPr>
          <a:xfrm>
            <a:off x="1156717" y="2619247"/>
            <a:ext cx="713700" cy="713700"/>
          </a:xfrm>
          <a:prstGeom prst="rect">
            <a:avLst/>
          </a:prstGeom>
          <a:noFill/>
          <a:ln>
            <a:noFill/>
          </a:ln>
        </p:spPr>
      </p:sp>
      <p:sp>
        <p:nvSpPr>
          <p:cNvPr id="6745" name="Google Shape;6745;p392"/>
          <p:cNvSpPr/>
          <p:nvPr>
            <p:ph idx="27" type="pic"/>
          </p:nvPr>
        </p:nvSpPr>
        <p:spPr>
          <a:xfrm>
            <a:off x="2042470" y="2642891"/>
            <a:ext cx="713700" cy="713700"/>
          </a:xfrm>
          <a:prstGeom prst="rect">
            <a:avLst/>
          </a:prstGeom>
          <a:noFill/>
          <a:ln>
            <a:noFill/>
          </a:ln>
        </p:spPr>
      </p:sp>
      <p:sp>
        <p:nvSpPr>
          <p:cNvPr id="6746" name="Google Shape;6746;p392"/>
          <p:cNvSpPr/>
          <p:nvPr>
            <p:ph idx="28" type="pic"/>
          </p:nvPr>
        </p:nvSpPr>
        <p:spPr>
          <a:xfrm>
            <a:off x="2928224" y="2642891"/>
            <a:ext cx="713700" cy="713700"/>
          </a:xfrm>
          <a:prstGeom prst="rect">
            <a:avLst/>
          </a:prstGeom>
          <a:noFill/>
          <a:ln>
            <a:noFill/>
          </a:ln>
        </p:spPr>
      </p:sp>
      <p:sp>
        <p:nvSpPr>
          <p:cNvPr id="6747" name="Google Shape;6747;p392"/>
          <p:cNvSpPr/>
          <p:nvPr>
            <p:ph idx="29" type="pic"/>
          </p:nvPr>
        </p:nvSpPr>
        <p:spPr>
          <a:xfrm>
            <a:off x="3813977" y="2642891"/>
            <a:ext cx="713700" cy="713700"/>
          </a:xfrm>
          <a:prstGeom prst="rect">
            <a:avLst/>
          </a:prstGeom>
          <a:noFill/>
          <a:ln>
            <a:noFill/>
          </a:ln>
        </p:spPr>
      </p:sp>
      <p:sp>
        <p:nvSpPr>
          <p:cNvPr id="6748" name="Google Shape;6748;p392"/>
          <p:cNvSpPr/>
          <p:nvPr>
            <p:ph idx="30" type="pic"/>
          </p:nvPr>
        </p:nvSpPr>
        <p:spPr>
          <a:xfrm>
            <a:off x="4699730" y="2642891"/>
            <a:ext cx="713700" cy="713700"/>
          </a:xfrm>
          <a:prstGeom prst="rect">
            <a:avLst/>
          </a:prstGeom>
          <a:noFill/>
          <a:ln>
            <a:noFill/>
          </a:ln>
        </p:spPr>
      </p:sp>
      <p:sp>
        <p:nvSpPr>
          <p:cNvPr id="6749" name="Google Shape;6749;p392"/>
          <p:cNvSpPr/>
          <p:nvPr>
            <p:ph idx="31" type="pic"/>
          </p:nvPr>
        </p:nvSpPr>
        <p:spPr>
          <a:xfrm>
            <a:off x="5585483" y="2640844"/>
            <a:ext cx="713700" cy="716400"/>
          </a:xfrm>
          <a:prstGeom prst="rect">
            <a:avLst/>
          </a:prstGeom>
          <a:noFill/>
          <a:ln>
            <a:noFill/>
          </a:ln>
        </p:spPr>
      </p:sp>
      <p:sp>
        <p:nvSpPr>
          <p:cNvPr id="6750" name="Google Shape;6750;p392"/>
          <p:cNvSpPr/>
          <p:nvPr>
            <p:ph idx="32" type="pic"/>
          </p:nvPr>
        </p:nvSpPr>
        <p:spPr>
          <a:xfrm>
            <a:off x="6471238" y="2641526"/>
            <a:ext cx="713700" cy="716400"/>
          </a:xfrm>
          <a:prstGeom prst="rect">
            <a:avLst/>
          </a:prstGeom>
          <a:noFill/>
          <a:ln>
            <a:noFill/>
          </a:ln>
        </p:spPr>
      </p:sp>
      <p:sp>
        <p:nvSpPr>
          <p:cNvPr id="6751" name="Google Shape;6751;p392"/>
          <p:cNvSpPr/>
          <p:nvPr>
            <p:ph idx="33" type="pic"/>
          </p:nvPr>
        </p:nvSpPr>
        <p:spPr>
          <a:xfrm>
            <a:off x="7356991" y="2640844"/>
            <a:ext cx="713700" cy="716400"/>
          </a:xfrm>
          <a:prstGeom prst="rect">
            <a:avLst/>
          </a:prstGeom>
          <a:noFill/>
          <a:ln>
            <a:noFill/>
          </a:ln>
        </p:spPr>
      </p:sp>
      <p:sp>
        <p:nvSpPr>
          <p:cNvPr id="6752" name="Google Shape;6752;p392"/>
          <p:cNvSpPr/>
          <p:nvPr>
            <p:ph idx="34" type="pic"/>
          </p:nvPr>
        </p:nvSpPr>
        <p:spPr>
          <a:xfrm>
            <a:off x="8242745" y="2641526"/>
            <a:ext cx="713700" cy="716400"/>
          </a:xfrm>
          <a:prstGeom prst="rect">
            <a:avLst/>
          </a:prstGeom>
          <a:noFill/>
          <a:ln>
            <a:noFill/>
          </a:ln>
        </p:spPr>
      </p:sp>
      <p:sp>
        <p:nvSpPr>
          <p:cNvPr id="6753" name="Google Shape;6753;p392"/>
          <p:cNvSpPr/>
          <p:nvPr>
            <p:ph idx="35" type="pic"/>
          </p:nvPr>
        </p:nvSpPr>
        <p:spPr>
          <a:xfrm>
            <a:off x="279850" y="3451618"/>
            <a:ext cx="713700" cy="713700"/>
          </a:xfrm>
          <a:prstGeom prst="rect">
            <a:avLst/>
          </a:prstGeom>
          <a:noFill/>
          <a:ln>
            <a:noFill/>
          </a:ln>
        </p:spPr>
      </p:sp>
      <p:sp>
        <p:nvSpPr>
          <p:cNvPr id="6754" name="Google Shape;6754;p392"/>
          <p:cNvSpPr/>
          <p:nvPr>
            <p:ph idx="36" type="pic"/>
          </p:nvPr>
        </p:nvSpPr>
        <p:spPr>
          <a:xfrm>
            <a:off x="1164617" y="3454345"/>
            <a:ext cx="713700" cy="713700"/>
          </a:xfrm>
          <a:prstGeom prst="rect">
            <a:avLst/>
          </a:prstGeom>
          <a:noFill/>
          <a:ln>
            <a:noFill/>
          </a:ln>
        </p:spPr>
      </p:sp>
      <p:sp>
        <p:nvSpPr>
          <p:cNvPr id="6755" name="Google Shape;6755;p392"/>
          <p:cNvSpPr/>
          <p:nvPr>
            <p:ph idx="37" type="pic"/>
          </p:nvPr>
        </p:nvSpPr>
        <p:spPr>
          <a:xfrm>
            <a:off x="2049383" y="3477988"/>
            <a:ext cx="713700" cy="713700"/>
          </a:xfrm>
          <a:prstGeom prst="rect">
            <a:avLst/>
          </a:prstGeom>
          <a:noFill/>
          <a:ln>
            <a:noFill/>
          </a:ln>
        </p:spPr>
      </p:sp>
      <p:sp>
        <p:nvSpPr>
          <p:cNvPr id="6756" name="Google Shape;6756;p392"/>
          <p:cNvSpPr/>
          <p:nvPr>
            <p:ph idx="38" type="pic"/>
          </p:nvPr>
        </p:nvSpPr>
        <p:spPr>
          <a:xfrm>
            <a:off x="2934149" y="3477988"/>
            <a:ext cx="713700" cy="713700"/>
          </a:xfrm>
          <a:prstGeom prst="rect">
            <a:avLst/>
          </a:prstGeom>
          <a:noFill/>
          <a:ln>
            <a:noFill/>
          </a:ln>
        </p:spPr>
      </p:sp>
      <p:sp>
        <p:nvSpPr>
          <p:cNvPr id="6757" name="Google Shape;6757;p392"/>
          <p:cNvSpPr/>
          <p:nvPr>
            <p:ph idx="39" type="pic"/>
          </p:nvPr>
        </p:nvSpPr>
        <p:spPr>
          <a:xfrm>
            <a:off x="3818915" y="3477988"/>
            <a:ext cx="713700" cy="713700"/>
          </a:xfrm>
          <a:prstGeom prst="rect">
            <a:avLst/>
          </a:prstGeom>
          <a:noFill/>
          <a:ln>
            <a:noFill/>
          </a:ln>
        </p:spPr>
      </p:sp>
      <p:sp>
        <p:nvSpPr>
          <p:cNvPr id="6758" name="Google Shape;6758;p392"/>
          <p:cNvSpPr/>
          <p:nvPr>
            <p:ph idx="40" type="pic"/>
          </p:nvPr>
        </p:nvSpPr>
        <p:spPr>
          <a:xfrm>
            <a:off x="4703681" y="3477988"/>
            <a:ext cx="713700" cy="713700"/>
          </a:xfrm>
          <a:prstGeom prst="rect">
            <a:avLst/>
          </a:prstGeom>
          <a:noFill/>
          <a:ln>
            <a:noFill/>
          </a:ln>
        </p:spPr>
      </p:sp>
      <p:sp>
        <p:nvSpPr>
          <p:cNvPr id="6759" name="Google Shape;6759;p392"/>
          <p:cNvSpPr/>
          <p:nvPr>
            <p:ph idx="41" type="pic"/>
          </p:nvPr>
        </p:nvSpPr>
        <p:spPr>
          <a:xfrm>
            <a:off x="5588447" y="3475941"/>
            <a:ext cx="713700" cy="716400"/>
          </a:xfrm>
          <a:prstGeom prst="rect">
            <a:avLst/>
          </a:prstGeom>
          <a:noFill/>
          <a:ln>
            <a:noFill/>
          </a:ln>
        </p:spPr>
      </p:sp>
      <p:sp>
        <p:nvSpPr>
          <p:cNvPr id="6760" name="Google Shape;6760;p392"/>
          <p:cNvSpPr/>
          <p:nvPr>
            <p:ph idx="42" type="pic"/>
          </p:nvPr>
        </p:nvSpPr>
        <p:spPr>
          <a:xfrm>
            <a:off x="6473212" y="3476622"/>
            <a:ext cx="713700" cy="716400"/>
          </a:xfrm>
          <a:prstGeom prst="rect">
            <a:avLst/>
          </a:prstGeom>
          <a:noFill/>
          <a:ln>
            <a:noFill/>
          </a:ln>
        </p:spPr>
      </p:sp>
      <p:sp>
        <p:nvSpPr>
          <p:cNvPr id="6761" name="Google Shape;6761;p392"/>
          <p:cNvSpPr/>
          <p:nvPr>
            <p:ph idx="43" type="pic"/>
          </p:nvPr>
        </p:nvSpPr>
        <p:spPr>
          <a:xfrm>
            <a:off x="7357978" y="3475941"/>
            <a:ext cx="713700" cy="716400"/>
          </a:xfrm>
          <a:prstGeom prst="rect">
            <a:avLst/>
          </a:prstGeom>
          <a:noFill/>
          <a:ln>
            <a:noFill/>
          </a:ln>
        </p:spPr>
      </p:sp>
      <p:sp>
        <p:nvSpPr>
          <p:cNvPr id="6762" name="Google Shape;6762;p392"/>
          <p:cNvSpPr/>
          <p:nvPr>
            <p:ph idx="44" type="pic"/>
          </p:nvPr>
        </p:nvSpPr>
        <p:spPr>
          <a:xfrm>
            <a:off x="8242745" y="3476622"/>
            <a:ext cx="713700" cy="716400"/>
          </a:xfrm>
          <a:prstGeom prst="rect">
            <a:avLst/>
          </a:prstGeom>
          <a:noFill/>
          <a:ln>
            <a:noFill/>
          </a:ln>
        </p:spPr>
      </p:sp>
      <p:sp>
        <p:nvSpPr>
          <p:cNvPr id="6763" name="Google Shape;6763;p392"/>
          <p:cNvSpPr/>
          <p:nvPr>
            <p:ph idx="45" type="pic"/>
          </p:nvPr>
        </p:nvSpPr>
        <p:spPr>
          <a:xfrm>
            <a:off x="309476" y="4262485"/>
            <a:ext cx="713700" cy="713700"/>
          </a:xfrm>
          <a:prstGeom prst="rect">
            <a:avLst/>
          </a:prstGeom>
          <a:noFill/>
          <a:ln>
            <a:noFill/>
          </a:ln>
        </p:spPr>
      </p:sp>
      <p:sp>
        <p:nvSpPr>
          <p:cNvPr id="6764" name="Google Shape;6764;p392"/>
          <p:cNvSpPr/>
          <p:nvPr>
            <p:ph idx="46" type="pic"/>
          </p:nvPr>
        </p:nvSpPr>
        <p:spPr>
          <a:xfrm>
            <a:off x="1189963" y="4265212"/>
            <a:ext cx="713700" cy="713700"/>
          </a:xfrm>
          <a:prstGeom prst="rect">
            <a:avLst/>
          </a:prstGeom>
          <a:noFill/>
          <a:ln>
            <a:noFill/>
          </a:ln>
        </p:spPr>
      </p:sp>
      <p:sp>
        <p:nvSpPr>
          <p:cNvPr id="6765" name="Google Shape;6765;p392"/>
          <p:cNvSpPr/>
          <p:nvPr>
            <p:ph idx="47" type="pic"/>
          </p:nvPr>
        </p:nvSpPr>
        <p:spPr>
          <a:xfrm>
            <a:off x="2070449" y="4288853"/>
            <a:ext cx="713700" cy="713700"/>
          </a:xfrm>
          <a:prstGeom prst="rect">
            <a:avLst/>
          </a:prstGeom>
          <a:noFill/>
          <a:ln>
            <a:noFill/>
          </a:ln>
        </p:spPr>
      </p:sp>
      <p:sp>
        <p:nvSpPr>
          <p:cNvPr id="6766" name="Google Shape;6766;p392"/>
          <p:cNvSpPr/>
          <p:nvPr>
            <p:ph idx="48" type="pic"/>
          </p:nvPr>
        </p:nvSpPr>
        <p:spPr>
          <a:xfrm>
            <a:off x="2950937" y="4288853"/>
            <a:ext cx="713700" cy="713700"/>
          </a:xfrm>
          <a:prstGeom prst="rect">
            <a:avLst/>
          </a:prstGeom>
          <a:noFill/>
          <a:ln>
            <a:noFill/>
          </a:ln>
        </p:spPr>
      </p:sp>
      <p:sp>
        <p:nvSpPr>
          <p:cNvPr id="6767" name="Google Shape;6767;p392"/>
          <p:cNvSpPr/>
          <p:nvPr>
            <p:ph idx="49" type="pic"/>
          </p:nvPr>
        </p:nvSpPr>
        <p:spPr>
          <a:xfrm>
            <a:off x="3831422" y="4288853"/>
            <a:ext cx="713700" cy="713700"/>
          </a:xfrm>
          <a:prstGeom prst="rect">
            <a:avLst/>
          </a:prstGeom>
          <a:noFill/>
          <a:ln>
            <a:noFill/>
          </a:ln>
        </p:spPr>
      </p:sp>
      <p:sp>
        <p:nvSpPr>
          <p:cNvPr id="6768" name="Google Shape;6768;p392"/>
          <p:cNvSpPr/>
          <p:nvPr>
            <p:ph idx="50" type="pic"/>
          </p:nvPr>
        </p:nvSpPr>
        <p:spPr>
          <a:xfrm>
            <a:off x="4711910" y="4288853"/>
            <a:ext cx="713700" cy="713700"/>
          </a:xfrm>
          <a:prstGeom prst="rect">
            <a:avLst/>
          </a:prstGeom>
          <a:noFill/>
          <a:ln>
            <a:noFill/>
          </a:ln>
        </p:spPr>
      </p:sp>
      <p:sp>
        <p:nvSpPr>
          <p:cNvPr id="6769" name="Google Shape;6769;p392"/>
          <p:cNvSpPr/>
          <p:nvPr>
            <p:ph idx="51" type="pic"/>
          </p:nvPr>
        </p:nvSpPr>
        <p:spPr>
          <a:xfrm>
            <a:off x="5592397" y="4286808"/>
            <a:ext cx="713700" cy="716400"/>
          </a:xfrm>
          <a:prstGeom prst="rect">
            <a:avLst/>
          </a:prstGeom>
          <a:noFill/>
          <a:ln>
            <a:noFill/>
          </a:ln>
        </p:spPr>
      </p:sp>
      <p:sp>
        <p:nvSpPr>
          <p:cNvPr id="6770" name="Google Shape;6770;p392"/>
          <p:cNvSpPr/>
          <p:nvPr>
            <p:ph idx="52" type="pic"/>
          </p:nvPr>
        </p:nvSpPr>
        <p:spPr>
          <a:xfrm>
            <a:off x="6472883" y="4287489"/>
            <a:ext cx="713700" cy="716400"/>
          </a:xfrm>
          <a:prstGeom prst="rect">
            <a:avLst/>
          </a:prstGeom>
          <a:noFill/>
          <a:ln>
            <a:noFill/>
          </a:ln>
        </p:spPr>
      </p:sp>
      <p:sp>
        <p:nvSpPr>
          <p:cNvPr id="6771" name="Google Shape;6771;p392"/>
          <p:cNvSpPr/>
          <p:nvPr>
            <p:ph idx="53" type="pic"/>
          </p:nvPr>
        </p:nvSpPr>
        <p:spPr>
          <a:xfrm>
            <a:off x="7353370" y="4286808"/>
            <a:ext cx="713700" cy="716400"/>
          </a:xfrm>
          <a:prstGeom prst="rect">
            <a:avLst/>
          </a:prstGeom>
          <a:noFill/>
          <a:ln>
            <a:noFill/>
          </a:ln>
        </p:spPr>
      </p:sp>
      <p:sp>
        <p:nvSpPr>
          <p:cNvPr id="6772" name="Google Shape;6772;p392"/>
          <p:cNvSpPr/>
          <p:nvPr>
            <p:ph idx="54" type="pic"/>
          </p:nvPr>
        </p:nvSpPr>
        <p:spPr>
          <a:xfrm>
            <a:off x="8233856" y="4287489"/>
            <a:ext cx="713700" cy="716400"/>
          </a:xfrm>
          <a:prstGeom prst="rect">
            <a:avLst/>
          </a:prstGeom>
          <a:noFill/>
          <a:ln>
            <a:noFill/>
          </a:ln>
        </p:spPr>
      </p:sp>
      <p:sp>
        <p:nvSpPr>
          <p:cNvPr id="6773" name="Google Shape;6773;p392"/>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tHub icons 2 of 3" showMasterSp="0">
  <p:cSld name="GitHub icons 2 of 3">
    <p:bg>
      <p:bgPr>
        <a:solidFill>
          <a:srgbClr val="0A0C10"/>
        </a:solidFill>
      </p:bgPr>
    </p:bg>
    <p:spTree>
      <p:nvGrpSpPr>
        <p:cNvPr id="6774" name="Shape 6774"/>
        <p:cNvGrpSpPr/>
        <p:nvPr/>
      </p:nvGrpSpPr>
      <p:grpSpPr>
        <a:xfrm>
          <a:off x="0" y="0"/>
          <a:ext cx="0" cy="0"/>
          <a:chOff x="0" y="0"/>
          <a:chExt cx="0" cy="0"/>
        </a:xfrm>
      </p:grpSpPr>
      <p:sp>
        <p:nvSpPr>
          <p:cNvPr id="6775" name="Google Shape;6775;p393"/>
          <p:cNvSpPr txBox="1"/>
          <p:nvPr/>
        </p:nvSpPr>
        <p:spPr>
          <a:xfrm>
            <a:off x="308723" y="279019"/>
            <a:ext cx="37281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Github icons (pg.2 of 3)</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(150pt icons - resize up to 200pt in some cases)</a:t>
            </a:r>
            <a:endParaRPr sz="1100"/>
          </a:p>
        </p:txBody>
      </p:sp>
      <p:sp>
        <p:nvSpPr>
          <p:cNvPr id="6776" name="Google Shape;6776;p393"/>
          <p:cNvSpPr/>
          <p:nvPr>
            <p:ph idx="2" type="pic"/>
          </p:nvPr>
        </p:nvSpPr>
        <p:spPr>
          <a:xfrm>
            <a:off x="273950" y="981668"/>
            <a:ext cx="713700" cy="713700"/>
          </a:xfrm>
          <a:prstGeom prst="rect">
            <a:avLst/>
          </a:prstGeom>
          <a:noFill/>
          <a:ln>
            <a:noFill/>
          </a:ln>
        </p:spPr>
      </p:sp>
      <p:sp>
        <p:nvSpPr>
          <p:cNvPr id="6777" name="Google Shape;6777;p393"/>
          <p:cNvSpPr/>
          <p:nvPr>
            <p:ph idx="3" type="pic"/>
          </p:nvPr>
        </p:nvSpPr>
        <p:spPr>
          <a:xfrm>
            <a:off x="1149697" y="981668"/>
            <a:ext cx="713700" cy="713700"/>
          </a:xfrm>
          <a:prstGeom prst="rect">
            <a:avLst/>
          </a:prstGeom>
          <a:noFill/>
          <a:ln>
            <a:noFill/>
          </a:ln>
        </p:spPr>
      </p:sp>
      <p:sp>
        <p:nvSpPr>
          <p:cNvPr id="6778" name="Google Shape;6778;p393"/>
          <p:cNvSpPr/>
          <p:nvPr>
            <p:ph idx="4" type="pic"/>
          </p:nvPr>
        </p:nvSpPr>
        <p:spPr>
          <a:xfrm>
            <a:off x="2025445" y="981668"/>
            <a:ext cx="713700" cy="713700"/>
          </a:xfrm>
          <a:prstGeom prst="rect">
            <a:avLst/>
          </a:prstGeom>
          <a:noFill/>
          <a:ln>
            <a:noFill/>
          </a:ln>
        </p:spPr>
      </p:sp>
      <p:sp>
        <p:nvSpPr>
          <p:cNvPr id="6779" name="Google Shape;6779;p393"/>
          <p:cNvSpPr/>
          <p:nvPr>
            <p:ph idx="5" type="pic"/>
          </p:nvPr>
        </p:nvSpPr>
        <p:spPr>
          <a:xfrm>
            <a:off x="2901191" y="981668"/>
            <a:ext cx="713700" cy="713700"/>
          </a:xfrm>
          <a:prstGeom prst="rect">
            <a:avLst/>
          </a:prstGeom>
          <a:noFill/>
          <a:ln>
            <a:noFill/>
          </a:ln>
        </p:spPr>
      </p:sp>
      <p:sp>
        <p:nvSpPr>
          <p:cNvPr id="6780" name="Google Shape;6780;p393"/>
          <p:cNvSpPr/>
          <p:nvPr>
            <p:ph idx="6" type="pic"/>
          </p:nvPr>
        </p:nvSpPr>
        <p:spPr>
          <a:xfrm>
            <a:off x="4652687" y="981668"/>
            <a:ext cx="713700" cy="713700"/>
          </a:xfrm>
          <a:prstGeom prst="rect">
            <a:avLst/>
          </a:prstGeom>
          <a:noFill/>
          <a:ln>
            <a:noFill/>
          </a:ln>
        </p:spPr>
      </p:sp>
      <p:sp>
        <p:nvSpPr>
          <p:cNvPr id="6781" name="Google Shape;6781;p393"/>
          <p:cNvSpPr/>
          <p:nvPr>
            <p:ph idx="7" type="pic"/>
          </p:nvPr>
        </p:nvSpPr>
        <p:spPr>
          <a:xfrm>
            <a:off x="5528435" y="980304"/>
            <a:ext cx="713700" cy="716400"/>
          </a:xfrm>
          <a:prstGeom prst="rect">
            <a:avLst/>
          </a:prstGeom>
          <a:noFill/>
          <a:ln>
            <a:noFill/>
          </a:ln>
        </p:spPr>
      </p:sp>
      <p:sp>
        <p:nvSpPr>
          <p:cNvPr id="6782" name="Google Shape;6782;p393"/>
          <p:cNvSpPr/>
          <p:nvPr>
            <p:ph idx="8" type="pic"/>
          </p:nvPr>
        </p:nvSpPr>
        <p:spPr>
          <a:xfrm>
            <a:off x="6404182" y="980304"/>
            <a:ext cx="713700" cy="716400"/>
          </a:xfrm>
          <a:prstGeom prst="rect">
            <a:avLst/>
          </a:prstGeom>
          <a:noFill/>
          <a:ln>
            <a:noFill/>
          </a:ln>
        </p:spPr>
      </p:sp>
      <p:sp>
        <p:nvSpPr>
          <p:cNvPr id="6783" name="Google Shape;6783;p393"/>
          <p:cNvSpPr/>
          <p:nvPr>
            <p:ph idx="9" type="pic"/>
          </p:nvPr>
        </p:nvSpPr>
        <p:spPr>
          <a:xfrm>
            <a:off x="8155678" y="980304"/>
            <a:ext cx="713700" cy="716400"/>
          </a:xfrm>
          <a:prstGeom prst="rect">
            <a:avLst/>
          </a:prstGeom>
          <a:noFill/>
          <a:ln>
            <a:noFill/>
          </a:ln>
        </p:spPr>
      </p:sp>
      <p:sp>
        <p:nvSpPr>
          <p:cNvPr id="6784" name="Google Shape;6784;p393"/>
          <p:cNvSpPr/>
          <p:nvPr>
            <p:ph idx="13" type="pic"/>
          </p:nvPr>
        </p:nvSpPr>
        <p:spPr>
          <a:xfrm>
            <a:off x="7279930" y="980304"/>
            <a:ext cx="713700" cy="716400"/>
          </a:xfrm>
          <a:prstGeom prst="rect">
            <a:avLst/>
          </a:prstGeom>
          <a:noFill/>
          <a:ln>
            <a:noFill/>
          </a:ln>
        </p:spPr>
      </p:sp>
      <p:sp>
        <p:nvSpPr>
          <p:cNvPr id="6785" name="Google Shape;6785;p393"/>
          <p:cNvSpPr/>
          <p:nvPr>
            <p:ph idx="14" type="pic"/>
          </p:nvPr>
        </p:nvSpPr>
        <p:spPr>
          <a:xfrm>
            <a:off x="3776939" y="981668"/>
            <a:ext cx="713700" cy="713700"/>
          </a:xfrm>
          <a:prstGeom prst="rect">
            <a:avLst/>
          </a:prstGeom>
          <a:noFill/>
          <a:ln>
            <a:noFill/>
          </a:ln>
        </p:spPr>
      </p:sp>
      <p:sp>
        <p:nvSpPr>
          <p:cNvPr id="6786" name="Google Shape;6786;p393"/>
          <p:cNvSpPr/>
          <p:nvPr>
            <p:ph idx="15" type="pic"/>
          </p:nvPr>
        </p:nvSpPr>
        <p:spPr>
          <a:xfrm>
            <a:off x="273950" y="1784669"/>
            <a:ext cx="713700" cy="711000"/>
          </a:xfrm>
          <a:prstGeom prst="rect">
            <a:avLst/>
          </a:prstGeom>
          <a:noFill/>
          <a:ln>
            <a:noFill/>
          </a:ln>
        </p:spPr>
      </p:sp>
      <p:sp>
        <p:nvSpPr>
          <p:cNvPr id="6787" name="Google Shape;6787;p393"/>
          <p:cNvSpPr/>
          <p:nvPr>
            <p:ph idx="16" type="pic"/>
          </p:nvPr>
        </p:nvSpPr>
        <p:spPr>
          <a:xfrm>
            <a:off x="1149697" y="1784669"/>
            <a:ext cx="713700" cy="711000"/>
          </a:xfrm>
          <a:prstGeom prst="rect">
            <a:avLst/>
          </a:prstGeom>
          <a:noFill/>
          <a:ln>
            <a:noFill/>
          </a:ln>
        </p:spPr>
      </p:sp>
      <p:sp>
        <p:nvSpPr>
          <p:cNvPr id="6788" name="Google Shape;6788;p393"/>
          <p:cNvSpPr/>
          <p:nvPr>
            <p:ph idx="17" type="pic"/>
          </p:nvPr>
        </p:nvSpPr>
        <p:spPr>
          <a:xfrm>
            <a:off x="2025445" y="1784669"/>
            <a:ext cx="713700" cy="711000"/>
          </a:xfrm>
          <a:prstGeom prst="rect">
            <a:avLst/>
          </a:prstGeom>
          <a:noFill/>
          <a:ln>
            <a:noFill/>
          </a:ln>
        </p:spPr>
      </p:sp>
      <p:sp>
        <p:nvSpPr>
          <p:cNvPr id="6789" name="Google Shape;6789;p393"/>
          <p:cNvSpPr/>
          <p:nvPr>
            <p:ph idx="18" type="pic"/>
          </p:nvPr>
        </p:nvSpPr>
        <p:spPr>
          <a:xfrm>
            <a:off x="2901191" y="1784669"/>
            <a:ext cx="713700" cy="711000"/>
          </a:xfrm>
          <a:prstGeom prst="rect">
            <a:avLst/>
          </a:prstGeom>
          <a:noFill/>
          <a:ln>
            <a:noFill/>
          </a:ln>
        </p:spPr>
      </p:sp>
      <p:sp>
        <p:nvSpPr>
          <p:cNvPr id="6790" name="Google Shape;6790;p393"/>
          <p:cNvSpPr/>
          <p:nvPr>
            <p:ph idx="19" type="pic"/>
          </p:nvPr>
        </p:nvSpPr>
        <p:spPr>
          <a:xfrm>
            <a:off x="4652687" y="1784669"/>
            <a:ext cx="713700" cy="711000"/>
          </a:xfrm>
          <a:prstGeom prst="rect">
            <a:avLst/>
          </a:prstGeom>
          <a:noFill/>
          <a:ln>
            <a:noFill/>
          </a:ln>
        </p:spPr>
      </p:sp>
      <p:sp>
        <p:nvSpPr>
          <p:cNvPr id="6791" name="Google Shape;6791;p393"/>
          <p:cNvSpPr/>
          <p:nvPr>
            <p:ph idx="20" type="pic"/>
          </p:nvPr>
        </p:nvSpPr>
        <p:spPr>
          <a:xfrm>
            <a:off x="3776939" y="1783312"/>
            <a:ext cx="713700" cy="713700"/>
          </a:xfrm>
          <a:prstGeom prst="rect">
            <a:avLst/>
          </a:prstGeom>
          <a:noFill/>
          <a:ln>
            <a:noFill/>
          </a:ln>
        </p:spPr>
      </p:sp>
      <p:sp>
        <p:nvSpPr>
          <p:cNvPr id="6792" name="Google Shape;6792;p393"/>
          <p:cNvSpPr/>
          <p:nvPr>
            <p:ph idx="21" type="pic"/>
          </p:nvPr>
        </p:nvSpPr>
        <p:spPr>
          <a:xfrm>
            <a:off x="6404182" y="1783312"/>
            <a:ext cx="713700" cy="713700"/>
          </a:xfrm>
          <a:prstGeom prst="rect">
            <a:avLst/>
          </a:prstGeom>
          <a:noFill/>
          <a:ln>
            <a:noFill/>
          </a:ln>
        </p:spPr>
      </p:sp>
      <p:sp>
        <p:nvSpPr>
          <p:cNvPr id="6793" name="Google Shape;6793;p393"/>
          <p:cNvSpPr/>
          <p:nvPr>
            <p:ph idx="22" type="pic"/>
          </p:nvPr>
        </p:nvSpPr>
        <p:spPr>
          <a:xfrm>
            <a:off x="7279930" y="1783312"/>
            <a:ext cx="713700" cy="713700"/>
          </a:xfrm>
          <a:prstGeom prst="rect">
            <a:avLst/>
          </a:prstGeom>
          <a:noFill/>
          <a:ln>
            <a:noFill/>
          </a:ln>
        </p:spPr>
      </p:sp>
      <p:sp>
        <p:nvSpPr>
          <p:cNvPr id="6794" name="Google Shape;6794;p393"/>
          <p:cNvSpPr/>
          <p:nvPr>
            <p:ph idx="23" type="pic"/>
          </p:nvPr>
        </p:nvSpPr>
        <p:spPr>
          <a:xfrm>
            <a:off x="8155678" y="1783312"/>
            <a:ext cx="713700" cy="713700"/>
          </a:xfrm>
          <a:prstGeom prst="rect">
            <a:avLst/>
          </a:prstGeom>
          <a:noFill/>
          <a:ln>
            <a:noFill/>
          </a:ln>
        </p:spPr>
      </p:sp>
      <p:sp>
        <p:nvSpPr>
          <p:cNvPr id="6795" name="Google Shape;6795;p393"/>
          <p:cNvSpPr/>
          <p:nvPr>
            <p:ph idx="24" type="pic"/>
          </p:nvPr>
        </p:nvSpPr>
        <p:spPr>
          <a:xfrm>
            <a:off x="5528435" y="1783312"/>
            <a:ext cx="713700" cy="713700"/>
          </a:xfrm>
          <a:prstGeom prst="rect">
            <a:avLst/>
          </a:prstGeom>
          <a:noFill/>
          <a:ln>
            <a:noFill/>
          </a:ln>
        </p:spPr>
      </p:sp>
      <p:sp>
        <p:nvSpPr>
          <p:cNvPr id="6796" name="Google Shape;6796;p393"/>
          <p:cNvSpPr/>
          <p:nvPr>
            <p:ph idx="25" type="pic"/>
          </p:nvPr>
        </p:nvSpPr>
        <p:spPr>
          <a:xfrm>
            <a:off x="278851" y="2586311"/>
            <a:ext cx="713700" cy="711000"/>
          </a:xfrm>
          <a:prstGeom prst="rect">
            <a:avLst/>
          </a:prstGeom>
          <a:noFill/>
          <a:ln>
            <a:noFill/>
          </a:ln>
        </p:spPr>
      </p:sp>
      <p:sp>
        <p:nvSpPr>
          <p:cNvPr id="6797" name="Google Shape;6797;p393"/>
          <p:cNvSpPr/>
          <p:nvPr>
            <p:ph idx="26" type="pic"/>
          </p:nvPr>
        </p:nvSpPr>
        <p:spPr>
          <a:xfrm>
            <a:off x="1144796" y="2586311"/>
            <a:ext cx="713700" cy="711000"/>
          </a:xfrm>
          <a:prstGeom prst="rect">
            <a:avLst/>
          </a:prstGeom>
          <a:noFill/>
          <a:ln>
            <a:noFill/>
          </a:ln>
        </p:spPr>
      </p:sp>
      <p:sp>
        <p:nvSpPr>
          <p:cNvPr id="6798" name="Google Shape;6798;p393"/>
          <p:cNvSpPr/>
          <p:nvPr>
            <p:ph idx="27" type="pic"/>
          </p:nvPr>
        </p:nvSpPr>
        <p:spPr>
          <a:xfrm>
            <a:off x="2020544" y="2586311"/>
            <a:ext cx="713700" cy="711000"/>
          </a:xfrm>
          <a:prstGeom prst="rect">
            <a:avLst/>
          </a:prstGeom>
          <a:noFill/>
          <a:ln>
            <a:noFill/>
          </a:ln>
        </p:spPr>
      </p:sp>
      <p:sp>
        <p:nvSpPr>
          <p:cNvPr id="6799" name="Google Shape;6799;p393"/>
          <p:cNvSpPr/>
          <p:nvPr>
            <p:ph idx="28" type="pic"/>
          </p:nvPr>
        </p:nvSpPr>
        <p:spPr>
          <a:xfrm>
            <a:off x="2896292" y="2586311"/>
            <a:ext cx="713700" cy="711000"/>
          </a:xfrm>
          <a:prstGeom prst="rect">
            <a:avLst/>
          </a:prstGeom>
          <a:noFill/>
          <a:ln>
            <a:noFill/>
          </a:ln>
        </p:spPr>
      </p:sp>
      <p:sp>
        <p:nvSpPr>
          <p:cNvPr id="6800" name="Google Shape;6800;p393"/>
          <p:cNvSpPr/>
          <p:nvPr>
            <p:ph idx="29" type="pic"/>
          </p:nvPr>
        </p:nvSpPr>
        <p:spPr>
          <a:xfrm>
            <a:off x="3772039" y="2586311"/>
            <a:ext cx="713700" cy="711000"/>
          </a:xfrm>
          <a:prstGeom prst="rect">
            <a:avLst/>
          </a:prstGeom>
          <a:noFill/>
          <a:ln>
            <a:noFill/>
          </a:ln>
        </p:spPr>
      </p:sp>
      <p:sp>
        <p:nvSpPr>
          <p:cNvPr id="6801" name="Google Shape;6801;p393"/>
          <p:cNvSpPr/>
          <p:nvPr>
            <p:ph idx="30" type="pic"/>
          </p:nvPr>
        </p:nvSpPr>
        <p:spPr>
          <a:xfrm>
            <a:off x="4647787" y="2586311"/>
            <a:ext cx="713700" cy="711000"/>
          </a:xfrm>
          <a:prstGeom prst="rect">
            <a:avLst/>
          </a:prstGeom>
          <a:noFill/>
          <a:ln>
            <a:noFill/>
          </a:ln>
        </p:spPr>
      </p:sp>
      <p:sp>
        <p:nvSpPr>
          <p:cNvPr id="6802" name="Google Shape;6802;p393"/>
          <p:cNvSpPr/>
          <p:nvPr>
            <p:ph idx="31" type="pic"/>
          </p:nvPr>
        </p:nvSpPr>
        <p:spPr>
          <a:xfrm>
            <a:off x="6399281" y="2584955"/>
            <a:ext cx="713700" cy="713700"/>
          </a:xfrm>
          <a:prstGeom prst="rect">
            <a:avLst/>
          </a:prstGeom>
          <a:noFill/>
          <a:ln>
            <a:noFill/>
          </a:ln>
        </p:spPr>
      </p:sp>
      <p:sp>
        <p:nvSpPr>
          <p:cNvPr id="6803" name="Google Shape;6803;p393"/>
          <p:cNvSpPr/>
          <p:nvPr>
            <p:ph idx="32" type="pic"/>
          </p:nvPr>
        </p:nvSpPr>
        <p:spPr>
          <a:xfrm>
            <a:off x="7275029" y="2584955"/>
            <a:ext cx="713700" cy="713700"/>
          </a:xfrm>
          <a:prstGeom prst="rect">
            <a:avLst/>
          </a:prstGeom>
          <a:noFill/>
          <a:ln>
            <a:noFill/>
          </a:ln>
        </p:spPr>
      </p:sp>
      <p:sp>
        <p:nvSpPr>
          <p:cNvPr id="6804" name="Google Shape;6804;p393"/>
          <p:cNvSpPr/>
          <p:nvPr>
            <p:ph idx="33" type="pic"/>
          </p:nvPr>
        </p:nvSpPr>
        <p:spPr>
          <a:xfrm>
            <a:off x="5513732" y="2584955"/>
            <a:ext cx="713700" cy="713700"/>
          </a:xfrm>
          <a:prstGeom prst="rect">
            <a:avLst/>
          </a:prstGeom>
          <a:noFill/>
          <a:ln>
            <a:noFill/>
          </a:ln>
        </p:spPr>
      </p:sp>
      <p:sp>
        <p:nvSpPr>
          <p:cNvPr id="6805" name="Google Shape;6805;p393"/>
          <p:cNvSpPr/>
          <p:nvPr>
            <p:ph idx="34" type="pic"/>
          </p:nvPr>
        </p:nvSpPr>
        <p:spPr>
          <a:xfrm>
            <a:off x="8150777" y="2584955"/>
            <a:ext cx="713700" cy="713700"/>
          </a:xfrm>
          <a:prstGeom prst="rect">
            <a:avLst/>
          </a:prstGeom>
          <a:noFill/>
          <a:ln>
            <a:noFill/>
          </a:ln>
        </p:spPr>
      </p:sp>
      <p:sp>
        <p:nvSpPr>
          <p:cNvPr id="6806" name="Google Shape;6806;p393"/>
          <p:cNvSpPr/>
          <p:nvPr>
            <p:ph idx="35" type="pic"/>
          </p:nvPr>
        </p:nvSpPr>
        <p:spPr>
          <a:xfrm>
            <a:off x="288652" y="3387955"/>
            <a:ext cx="713700" cy="711000"/>
          </a:xfrm>
          <a:prstGeom prst="rect">
            <a:avLst/>
          </a:prstGeom>
          <a:noFill/>
          <a:ln>
            <a:noFill/>
          </a:ln>
        </p:spPr>
      </p:sp>
      <p:sp>
        <p:nvSpPr>
          <p:cNvPr id="6807" name="Google Shape;6807;p393"/>
          <p:cNvSpPr/>
          <p:nvPr>
            <p:ph idx="36" type="pic"/>
          </p:nvPr>
        </p:nvSpPr>
        <p:spPr>
          <a:xfrm>
            <a:off x="1161131" y="3387955"/>
            <a:ext cx="713700" cy="711000"/>
          </a:xfrm>
          <a:prstGeom prst="rect">
            <a:avLst/>
          </a:prstGeom>
          <a:noFill/>
          <a:ln>
            <a:noFill/>
          </a:ln>
        </p:spPr>
      </p:sp>
      <p:sp>
        <p:nvSpPr>
          <p:cNvPr id="6808" name="Google Shape;6808;p393"/>
          <p:cNvSpPr/>
          <p:nvPr>
            <p:ph idx="37" type="pic"/>
          </p:nvPr>
        </p:nvSpPr>
        <p:spPr>
          <a:xfrm>
            <a:off x="2033612" y="3387955"/>
            <a:ext cx="713700" cy="711000"/>
          </a:xfrm>
          <a:prstGeom prst="rect">
            <a:avLst/>
          </a:prstGeom>
          <a:noFill/>
          <a:ln>
            <a:noFill/>
          </a:ln>
        </p:spPr>
      </p:sp>
      <p:sp>
        <p:nvSpPr>
          <p:cNvPr id="6809" name="Google Shape;6809;p393"/>
          <p:cNvSpPr/>
          <p:nvPr>
            <p:ph idx="38" type="pic"/>
          </p:nvPr>
        </p:nvSpPr>
        <p:spPr>
          <a:xfrm>
            <a:off x="2906092" y="3387955"/>
            <a:ext cx="713700" cy="711000"/>
          </a:xfrm>
          <a:prstGeom prst="rect">
            <a:avLst/>
          </a:prstGeom>
          <a:noFill/>
          <a:ln>
            <a:noFill/>
          </a:ln>
        </p:spPr>
      </p:sp>
      <p:sp>
        <p:nvSpPr>
          <p:cNvPr id="6810" name="Google Shape;6810;p393"/>
          <p:cNvSpPr/>
          <p:nvPr>
            <p:ph idx="39" type="pic"/>
          </p:nvPr>
        </p:nvSpPr>
        <p:spPr>
          <a:xfrm>
            <a:off x="3778573" y="3387955"/>
            <a:ext cx="713700" cy="711000"/>
          </a:xfrm>
          <a:prstGeom prst="rect">
            <a:avLst/>
          </a:prstGeom>
          <a:noFill/>
          <a:ln>
            <a:noFill/>
          </a:ln>
        </p:spPr>
      </p:sp>
      <p:sp>
        <p:nvSpPr>
          <p:cNvPr id="6811" name="Google Shape;6811;p393"/>
          <p:cNvSpPr/>
          <p:nvPr>
            <p:ph idx="40" type="pic"/>
          </p:nvPr>
        </p:nvSpPr>
        <p:spPr>
          <a:xfrm>
            <a:off x="4651054" y="3387955"/>
            <a:ext cx="713700" cy="711000"/>
          </a:xfrm>
          <a:prstGeom prst="rect">
            <a:avLst/>
          </a:prstGeom>
          <a:noFill/>
          <a:ln>
            <a:noFill/>
          </a:ln>
        </p:spPr>
      </p:sp>
      <p:sp>
        <p:nvSpPr>
          <p:cNvPr id="6812" name="Google Shape;6812;p393"/>
          <p:cNvSpPr/>
          <p:nvPr>
            <p:ph idx="41" type="pic"/>
          </p:nvPr>
        </p:nvSpPr>
        <p:spPr>
          <a:xfrm>
            <a:off x="5523533" y="3386596"/>
            <a:ext cx="713700" cy="713700"/>
          </a:xfrm>
          <a:prstGeom prst="rect">
            <a:avLst/>
          </a:prstGeom>
          <a:noFill/>
          <a:ln>
            <a:noFill/>
          </a:ln>
        </p:spPr>
      </p:sp>
      <p:sp>
        <p:nvSpPr>
          <p:cNvPr id="6813" name="Google Shape;6813;p393"/>
          <p:cNvSpPr/>
          <p:nvPr>
            <p:ph idx="42" type="pic"/>
          </p:nvPr>
        </p:nvSpPr>
        <p:spPr>
          <a:xfrm>
            <a:off x="6396014" y="3401176"/>
            <a:ext cx="714300" cy="685200"/>
          </a:xfrm>
          <a:prstGeom prst="rect">
            <a:avLst/>
          </a:prstGeom>
          <a:noFill/>
          <a:ln>
            <a:noFill/>
          </a:ln>
        </p:spPr>
      </p:sp>
      <p:sp>
        <p:nvSpPr>
          <p:cNvPr id="6814" name="Google Shape;6814;p393"/>
          <p:cNvSpPr/>
          <p:nvPr>
            <p:ph idx="43" type="pic"/>
          </p:nvPr>
        </p:nvSpPr>
        <p:spPr>
          <a:xfrm>
            <a:off x="7268495" y="3386596"/>
            <a:ext cx="713700" cy="713700"/>
          </a:xfrm>
          <a:prstGeom prst="rect">
            <a:avLst/>
          </a:prstGeom>
          <a:noFill/>
          <a:ln>
            <a:noFill/>
          </a:ln>
        </p:spPr>
      </p:sp>
      <p:sp>
        <p:nvSpPr>
          <p:cNvPr id="6815" name="Google Shape;6815;p393"/>
          <p:cNvSpPr/>
          <p:nvPr>
            <p:ph idx="44" type="pic"/>
          </p:nvPr>
        </p:nvSpPr>
        <p:spPr>
          <a:xfrm>
            <a:off x="8140976" y="3386596"/>
            <a:ext cx="713700" cy="713700"/>
          </a:xfrm>
          <a:prstGeom prst="rect">
            <a:avLst/>
          </a:prstGeom>
          <a:noFill/>
          <a:ln>
            <a:noFill/>
          </a:ln>
        </p:spPr>
      </p:sp>
      <p:sp>
        <p:nvSpPr>
          <p:cNvPr id="6816" name="Google Shape;6816;p393"/>
          <p:cNvSpPr/>
          <p:nvPr>
            <p:ph idx="45" type="pic"/>
          </p:nvPr>
        </p:nvSpPr>
        <p:spPr>
          <a:xfrm>
            <a:off x="1151602" y="4192319"/>
            <a:ext cx="713700" cy="711000"/>
          </a:xfrm>
          <a:prstGeom prst="rect">
            <a:avLst/>
          </a:prstGeom>
          <a:noFill/>
          <a:ln>
            <a:noFill/>
          </a:ln>
        </p:spPr>
      </p:sp>
      <p:sp>
        <p:nvSpPr>
          <p:cNvPr id="6817" name="Google Shape;6817;p393"/>
          <p:cNvSpPr/>
          <p:nvPr>
            <p:ph idx="46" type="pic"/>
          </p:nvPr>
        </p:nvSpPr>
        <p:spPr>
          <a:xfrm>
            <a:off x="276400" y="4192319"/>
            <a:ext cx="713700" cy="711000"/>
          </a:xfrm>
          <a:prstGeom prst="rect">
            <a:avLst/>
          </a:prstGeom>
          <a:noFill/>
          <a:ln>
            <a:noFill/>
          </a:ln>
        </p:spPr>
      </p:sp>
      <p:sp>
        <p:nvSpPr>
          <p:cNvPr id="6818" name="Google Shape;6818;p393"/>
          <p:cNvSpPr/>
          <p:nvPr>
            <p:ph idx="47" type="pic"/>
          </p:nvPr>
        </p:nvSpPr>
        <p:spPr>
          <a:xfrm>
            <a:off x="2026805" y="4192319"/>
            <a:ext cx="713700" cy="711000"/>
          </a:xfrm>
          <a:prstGeom prst="rect">
            <a:avLst/>
          </a:prstGeom>
          <a:noFill/>
          <a:ln>
            <a:noFill/>
          </a:ln>
        </p:spPr>
      </p:sp>
      <p:sp>
        <p:nvSpPr>
          <p:cNvPr id="6819" name="Google Shape;6819;p393"/>
          <p:cNvSpPr/>
          <p:nvPr>
            <p:ph idx="48" type="pic"/>
          </p:nvPr>
        </p:nvSpPr>
        <p:spPr>
          <a:xfrm>
            <a:off x="2902009" y="4192319"/>
            <a:ext cx="713700" cy="711000"/>
          </a:xfrm>
          <a:prstGeom prst="rect">
            <a:avLst/>
          </a:prstGeom>
          <a:noFill/>
          <a:ln>
            <a:noFill/>
          </a:ln>
        </p:spPr>
      </p:sp>
      <p:sp>
        <p:nvSpPr>
          <p:cNvPr id="6820" name="Google Shape;6820;p393"/>
          <p:cNvSpPr/>
          <p:nvPr>
            <p:ph idx="49" type="pic"/>
          </p:nvPr>
        </p:nvSpPr>
        <p:spPr>
          <a:xfrm>
            <a:off x="3777212" y="4192319"/>
            <a:ext cx="713700" cy="711000"/>
          </a:xfrm>
          <a:prstGeom prst="rect">
            <a:avLst/>
          </a:prstGeom>
          <a:noFill/>
          <a:ln>
            <a:noFill/>
          </a:ln>
        </p:spPr>
      </p:sp>
      <p:sp>
        <p:nvSpPr>
          <p:cNvPr id="6821" name="Google Shape;6821;p393"/>
          <p:cNvSpPr/>
          <p:nvPr>
            <p:ph idx="50" type="pic"/>
          </p:nvPr>
        </p:nvSpPr>
        <p:spPr>
          <a:xfrm>
            <a:off x="4652414" y="4190962"/>
            <a:ext cx="713700" cy="713700"/>
          </a:xfrm>
          <a:prstGeom prst="rect">
            <a:avLst/>
          </a:prstGeom>
          <a:noFill/>
          <a:ln>
            <a:noFill/>
          </a:ln>
        </p:spPr>
      </p:sp>
      <p:sp>
        <p:nvSpPr>
          <p:cNvPr id="6822" name="Google Shape;6822;p393"/>
          <p:cNvSpPr/>
          <p:nvPr>
            <p:ph idx="51" type="pic"/>
          </p:nvPr>
        </p:nvSpPr>
        <p:spPr>
          <a:xfrm>
            <a:off x="5527618" y="4190962"/>
            <a:ext cx="713700" cy="713700"/>
          </a:xfrm>
          <a:prstGeom prst="rect">
            <a:avLst/>
          </a:prstGeom>
          <a:noFill/>
          <a:ln>
            <a:noFill/>
          </a:ln>
        </p:spPr>
      </p:sp>
      <p:sp>
        <p:nvSpPr>
          <p:cNvPr id="6823" name="Google Shape;6823;p393"/>
          <p:cNvSpPr/>
          <p:nvPr>
            <p:ph idx="52" type="pic"/>
          </p:nvPr>
        </p:nvSpPr>
        <p:spPr>
          <a:xfrm>
            <a:off x="6402821" y="4190962"/>
            <a:ext cx="713700" cy="713700"/>
          </a:xfrm>
          <a:prstGeom prst="rect">
            <a:avLst/>
          </a:prstGeom>
          <a:noFill/>
          <a:ln>
            <a:noFill/>
          </a:ln>
        </p:spPr>
      </p:sp>
      <p:sp>
        <p:nvSpPr>
          <p:cNvPr id="6824" name="Google Shape;6824;p393"/>
          <p:cNvSpPr/>
          <p:nvPr>
            <p:ph idx="53" type="pic"/>
          </p:nvPr>
        </p:nvSpPr>
        <p:spPr>
          <a:xfrm>
            <a:off x="7278023" y="4189597"/>
            <a:ext cx="713700" cy="716400"/>
          </a:xfrm>
          <a:prstGeom prst="rect">
            <a:avLst/>
          </a:prstGeom>
          <a:noFill/>
          <a:ln>
            <a:noFill/>
          </a:ln>
        </p:spPr>
      </p:sp>
      <p:sp>
        <p:nvSpPr>
          <p:cNvPr id="6825" name="Google Shape;6825;p393"/>
          <p:cNvSpPr/>
          <p:nvPr>
            <p:ph idx="54" type="pic"/>
          </p:nvPr>
        </p:nvSpPr>
        <p:spPr>
          <a:xfrm>
            <a:off x="8153227" y="4190962"/>
            <a:ext cx="713700" cy="713700"/>
          </a:xfrm>
          <a:prstGeom prst="rect">
            <a:avLst/>
          </a:prstGeom>
          <a:noFill/>
          <a:ln>
            <a:noFill/>
          </a:ln>
        </p:spPr>
      </p:sp>
      <p:sp>
        <p:nvSpPr>
          <p:cNvPr id="6826" name="Google Shape;6826;p393"/>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tHub icons 3 of 3" showMasterSp="0">
  <p:cSld name="GitHub icons 3 of 3">
    <p:bg>
      <p:bgPr>
        <a:solidFill>
          <a:srgbClr val="0A0C10"/>
        </a:solidFill>
      </p:bgPr>
    </p:bg>
    <p:spTree>
      <p:nvGrpSpPr>
        <p:cNvPr id="6827" name="Shape 6827"/>
        <p:cNvGrpSpPr/>
        <p:nvPr/>
      </p:nvGrpSpPr>
      <p:grpSpPr>
        <a:xfrm>
          <a:off x="0" y="0"/>
          <a:ext cx="0" cy="0"/>
          <a:chOff x="0" y="0"/>
          <a:chExt cx="0" cy="0"/>
        </a:xfrm>
      </p:grpSpPr>
      <p:sp>
        <p:nvSpPr>
          <p:cNvPr id="6828" name="Google Shape;6828;p394"/>
          <p:cNvSpPr txBox="1"/>
          <p:nvPr/>
        </p:nvSpPr>
        <p:spPr>
          <a:xfrm>
            <a:off x="308723" y="279019"/>
            <a:ext cx="3728100" cy="731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Github icons (pg.3 of 3)</a:t>
            </a:r>
            <a:endParaRPr sz="1100"/>
          </a:p>
          <a:p>
            <a:pPr indent="0" lvl="0" marL="0" marR="0" rtl="0" algn="l">
              <a:spcBef>
                <a:spcPts val="0"/>
              </a:spcBef>
              <a:spcAft>
                <a:spcPts val="0"/>
              </a:spcAft>
              <a:buNone/>
            </a:pPr>
            <a:r>
              <a:rPr b="0" i="0" lang="en" sz="1400" u="none" cap="none" strike="noStrike">
                <a:solidFill>
                  <a:srgbClr val="6E7681"/>
                </a:solidFill>
                <a:latin typeface="Roboto"/>
                <a:ea typeface="Roboto"/>
                <a:cs typeface="Roboto"/>
                <a:sym typeface="Roboto"/>
              </a:rPr>
              <a:t>(150pt icons - resize up to 200pt in some cases)</a:t>
            </a:r>
            <a:endParaRPr sz="1100"/>
          </a:p>
        </p:txBody>
      </p:sp>
      <p:sp>
        <p:nvSpPr>
          <p:cNvPr id="6829" name="Google Shape;6829;p394"/>
          <p:cNvSpPr/>
          <p:nvPr>
            <p:ph idx="2" type="pic"/>
          </p:nvPr>
        </p:nvSpPr>
        <p:spPr>
          <a:xfrm>
            <a:off x="270962" y="930264"/>
            <a:ext cx="713700" cy="711000"/>
          </a:xfrm>
          <a:prstGeom prst="rect">
            <a:avLst/>
          </a:prstGeom>
          <a:noFill/>
          <a:ln>
            <a:noFill/>
          </a:ln>
        </p:spPr>
      </p:sp>
      <p:sp>
        <p:nvSpPr>
          <p:cNvPr id="6830" name="Google Shape;6830;p394"/>
          <p:cNvSpPr/>
          <p:nvPr>
            <p:ph idx="3" type="pic"/>
          </p:nvPr>
        </p:nvSpPr>
        <p:spPr>
          <a:xfrm>
            <a:off x="1067306" y="930264"/>
            <a:ext cx="713700" cy="711000"/>
          </a:xfrm>
          <a:prstGeom prst="rect">
            <a:avLst/>
          </a:prstGeom>
          <a:noFill/>
          <a:ln>
            <a:noFill/>
          </a:ln>
        </p:spPr>
      </p:sp>
      <p:sp>
        <p:nvSpPr>
          <p:cNvPr id="6831" name="Google Shape;6831;p394"/>
          <p:cNvSpPr/>
          <p:nvPr>
            <p:ph idx="4" type="pic"/>
          </p:nvPr>
        </p:nvSpPr>
        <p:spPr>
          <a:xfrm>
            <a:off x="1863649" y="930264"/>
            <a:ext cx="713700" cy="711000"/>
          </a:xfrm>
          <a:prstGeom prst="rect">
            <a:avLst/>
          </a:prstGeom>
          <a:noFill/>
          <a:ln>
            <a:noFill/>
          </a:ln>
        </p:spPr>
      </p:sp>
      <p:sp>
        <p:nvSpPr>
          <p:cNvPr id="6832" name="Google Shape;6832;p394"/>
          <p:cNvSpPr/>
          <p:nvPr>
            <p:ph idx="5" type="pic"/>
          </p:nvPr>
        </p:nvSpPr>
        <p:spPr>
          <a:xfrm>
            <a:off x="2659991" y="930264"/>
            <a:ext cx="713700" cy="711000"/>
          </a:xfrm>
          <a:prstGeom prst="rect">
            <a:avLst/>
          </a:prstGeom>
          <a:noFill/>
          <a:ln>
            <a:noFill/>
          </a:ln>
        </p:spPr>
      </p:sp>
      <p:sp>
        <p:nvSpPr>
          <p:cNvPr id="6833" name="Google Shape;6833;p394"/>
          <p:cNvSpPr/>
          <p:nvPr>
            <p:ph idx="6" type="pic"/>
          </p:nvPr>
        </p:nvSpPr>
        <p:spPr>
          <a:xfrm>
            <a:off x="3456335" y="930264"/>
            <a:ext cx="713700" cy="711000"/>
          </a:xfrm>
          <a:prstGeom prst="rect">
            <a:avLst/>
          </a:prstGeom>
          <a:noFill/>
          <a:ln>
            <a:noFill/>
          </a:ln>
        </p:spPr>
      </p:sp>
      <p:sp>
        <p:nvSpPr>
          <p:cNvPr id="6834" name="Google Shape;6834;p394"/>
          <p:cNvSpPr/>
          <p:nvPr>
            <p:ph idx="7" type="pic"/>
          </p:nvPr>
        </p:nvSpPr>
        <p:spPr>
          <a:xfrm>
            <a:off x="4252678" y="930264"/>
            <a:ext cx="713700" cy="711000"/>
          </a:xfrm>
          <a:prstGeom prst="rect">
            <a:avLst/>
          </a:prstGeom>
          <a:noFill/>
          <a:ln>
            <a:noFill/>
          </a:ln>
        </p:spPr>
      </p:sp>
      <p:sp>
        <p:nvSpPr>
          <p:cNvPr id="6835" name="Google Shape;6835;p394"/>
          <p:cNvSpPr/>
          <p:nvPr>
            <p:ph idx="8" type="pic"/>
          </p:nvPr>
        </p:nvSpPr>
        <p:spPr>
          <a:xfrm>
            <a:off x="5049020" y="928907"/>
            <a:ext cx="713700" cy="713700"/>
          </a:xfrm>
          <a:prstGeom prst="rect">
            <a:avLst/>
          </a:prstGeom>
          <a:noFill/>
          <a:ln>
            <a:noFill/>
          </a:ln>
        </p:spPr>
      </p:sp>
      <p:sp>
        <p:nvSpPr>
          <p:cNvPr id="6836" name="Google Shape;6836;p394"/>
          <p:cNvSpPr/>
          <p:nvPr>
            <p:ph idx="9" type="pic"/>
          </p:nvPr>
        </p:nvSpPr>
        <p:spPr>
          <a:xfrm>
            <a:off x="5845363" y="928907"/>
            <a:ext cx="713700" cy="713700"/>
          </a:xfrm>
          <a:prstGeom prst="rect">
            <a:avLst/>
          </a:prstGeom>
          <a:noFill/>
          <a:ln>
            <a:noFill/>
          </a:ln>
        </p:spPr>
      </p:sp>
      <p:sp>
        <p:nvSpPr>
          <p:cNvPr id="6837" name="Google Shape;6837;p394"/>
          <p:cNvSpPr/>
          <p:nvPr>
            <p:ph idx="13" type="pic"/>
          </p:nvPr>
        </p:nvSpPr>
        <p:spPr>
          <a:xfrm>
            <a:off x="6641707" y="928907"/>
            <a:ext cx="713700" cy="713700"/>
          </a:xfrm>
          <a:prstGeom prst="rect">
            <a:avLst/>
          </a:prstGeom>
          <a:noFill/>
          <a:ln>
            <a:noFill/>
          </a:ln>
        </p:spPr>
      </p:sp>
      <p:sp>
        <p:nvSpPr>
          <p:cNvPr id="6838" name="Google Shape;6838;p394"/>
          <p:cNvSpPr/>
          <p:nvPr>
            <p:ph idx="14" type="pic"/>
          </p:nvPr>
        </p:nvSpPr>
        <p:spPr>
          <a:xfrm>
            <a:off x="7438049" y="928907"/>
            <a:ext cx="713700" cy="713700"/>
          </a:xfrm>
          <a:prstGeom prst="rect">
            <a:avLst/>
          </a:prstGeom>
          <a:noFill/>
          <a:ln>
            <a:noFill/>
          </a:ln>
        </p:spPr>
      </p:sp>
      <p:sp>
        <p:nvSpPr>
          <p:cNvPr id="6839" name="Google Shape;6839;p394"/>
          <p:cNvSpPr/>
          <p:nvPr>
            <p:ph idx="15" type="pic"/>
          </p:nvPr>
        </p:nvSpPr>
        <p:spPr>
          <a:xfrm>
            <a:off x="8234393" y="928907"/>
            <a:ext cx="713700" cy="713700"/>
          </a:xfrm>
          <a:prstGeom prst="rect">
            <a:avLst/>
          </a:prstGeom>
          <a:noFill/>
          <a:ln>
            <a:noFill/>
          </a:ln>
        </p:spPr>
      </p:sp>
      <p:sp>
        <p:nvSpPr>
          <p:cNvPr id="6840" name="Google Shape;6840;p394"/>
          <p:cNvSpPr/>
          <p:nvPr>
            <p:ph idx="16" type="pic"/>
          </p:nvPr>
        </p:nvSpPr>
        <p:spPr>
          <a:xfrm>
            <a:off x="270962" y="1751449"/>
            <a:ext cx="713700" cy="713700"/>
          </a:xfrm>
          <a:prstGeom prst="rect">
            <a:avLst/>
          </a:prstGeom>
          <a:noFill/>
          <a:ln>
            <a:noFill/>
          </a:ln>
        </p:spPr>
      </p:sp>
      <p:sp>
        <p:nvSpPr>
          <p:cNvPr id="6841" name="Google Shape;6841;p394"/>
          <p:cNvSpPr/>
          <p:nvPr>
            <p:ph idx="17" type="pic"/>
          </p:nvPr>
        </p:nvSpPr>
        <p:spPr>
          <a:xfrm>
            <a:off x="1067306" y="1751449"/>
            <a:ext cx="713700" cy="713700"/>
          </a:xfrm>
          <a:prstGeom prst="rect">
            <a:avLst/>
          </a:prstGeom>
          <a:noFill/>
          <a:ln>
            <a:noFill/>
          </a:ln>
        </p:spPr>
      </p:sp>
      <p:sp>
        <p:nvSpPr>
          <p:cNvPr id="6842" name="Google Shape;6842;p394"/>
          <p:cNvSpPr/>
          <p:nvPr>
            <p:ph idx="18" type="pic"/>
          </p:nvPr>
        </p:nvSpPr>
        <p:spPr>
          <a:xfrm>
            <a:off x="1863649" y="1751449"/>
            <a:ext cx="713700" cy="713700"/>
          </a:xfrm>
          <a:prstGeom prst="rect">
            <a:avLst/>
          </a:prstGeom>
          <a:noFill/>
          <a:ln>
            <a:noFill/>
          </a:ln>
        </p:spPr>
      </p:sp>
      <p:sp>
        <p:nvSpPr>
          <p:cNvPr id="6843" name="Google Shape;6843;p394"/>
          <p:cNvSpPr/>
          <p:nvPr>
            <p:ph idx="19" type="pic"/>
          </p:nvPr>
        </p:nvSpPr>
        <p:spPr>
          <a:xfrm>
            <a:off x="2659991" y="1751449"/>
            <a:ext cx="713700" cy="713700"/>
          </a:xfrm>
          <a:prstGeom prst="rect">
            <a:avLst/>
          </a:prstGeom>
          <a:noFill/>
          <a:ln>
            <a:noFill/>
          </a:ln>
        </p:spPr>
      </p:sp>
      <p:sp>
        <p:nvSpPr>
          <p:cNvPr id="6844" name="Google Shape;6844;p394"/>
          <p:cNvSpPr/>
          <p:nvPr>
            <p:ph idx="20" type="pic"/>
          </p:nvPr>
        </p:nvSpPr>
        <p:spPr>
          <a:xfrm>
            <a:off x="3456335" y="1751449"/>
            <a:ext cx="713700" cy="713700"/>
          </a:xfrm>
          <a:prstGeom prst="rect">
            <a:avLst/>
          </a:prstGeom>
          <a:noFill/>
          <a:ln>
            <a:noFill/>
          </a:ln>
        </p:spPr>
      </p:sp>
      <p:sp>
        <p:nvSpPr>
          <p:cNvPr id="6845" name="Google Shape;6845;p394"/>
          <p:cNvSpPr/>
          <p:nvPr>
            <p:ph idx="21" type="pic"/>
          </p:nvPr>
        </p:nvSpPr>
        <p:spPr>
          <a:xfrm>
            <a:off x="4252678" y="1750085"/>
            <a:ext cx="713700" cy="716400"/>
          </a:xfrm>
          <a:prstGeom prst="rect">
            <a:avLst/>
          </a:prstGeom>
          <a:noFill/>
          <a:ln>
            <a:noFill/>
          </a:ln>
        </p:spPr>
      </p:sp>
      <p:sp>
        <p:nvSpPr>
          <p:cNvPr id="6846" name="Google Shape;6846;p394"/>
          <p:cNvSpPr/>
          <p:nvPr>
            <p:ph idx="22" type="pic"/>
          </p:nvPr>
        </p:nvSpPr>
        <p:spPr>
          <a:xfrm>
            <a:off x="5049020" y="1751449"/>
            <a:ext cx="713700" cy="713700"/>
          </a:xfrm>
          <a:prstGeom prst="rect">
            <a:avLst/>
          </a:prstGeom>
          <a:noFill/>
          <a:ln>
            <a:noFill/>
          </a:ln>
        </p:spPr>
      </p:sp>
      <p:sp>
        <p:nvSpPr>
          <p:cNvPr id="6847" name="Google Shape;6847;p394"/>
          <p:cNvSpPr/>
          <p:nvPr>
            <p:ph idx="23" type="pic"/>
          </p:nvPr>
        </p:nvSpPr>
        <p:spPr>
          <a:xfrm>
            <a:off x="5845363" y="1751449"/>
            <a:ext cx="713700" cy="713700"/>
          </a:xfrm>
          <a:prstGeom prst="rect">
            <a:avLst/>
          </a:prstGeom>
          <a:noFill/>
          <a:ln>
            <a:noFill/>
          </a:ln>
        </p:spPr>
      </p:sp>
      <p:sp>
        <p:nvSpPr>
          <p:cNvPr id="6848" name="Google Shape;6848;p394"/>
          <p:cNvSpPr/>
          <p:nvPr>
            <p:ph idx="24" type="pic"/>
          </p:nvPr>
        </p:nvSpPr>
        <p:spPr>
          <a:xfrm>
            <a:off x="6641707" y="1750085"/>
            <a:ext cx="713700" cy="716400"/>
          </a:xfrm>
          <a:prstGeom prst="rect">
            <a:avLst/>
          </a:prstGeom>
          <a:noFill/>
          <a:ln>
            <a:noFill/>
          </a:ln>
        </p:spPr>
      </p:sp>
      <p:sp>
        <p:nvSpPr>
          <p:cNvPr id="6849" name="Google Shape;6849;p394"/>
          <p:cNvSpPr/>
          <p:nvPr>
            <p:ph idx="25" type="pic"/>
          </p:nvPr>
        </p:nvSpPr>
        <p:spPr>
          <a:xfrm>
            <a:off x="7438049" y="1751449"/>
            <a:ext cx="713700" cy="713700"/>
          </a:xfrm>
          <a:prstGeom prst="rect">
            <a:avLst/>
          </a:prstGeom>
          <a:noFill/>
          <a:ln>
            <a:noFill/>
          </a:ln>
        </p:spPr>
      </p:sp>
      <p:sp>
        <p:nvSpPr>
          <p:cNvPr id="6850" name="Google Shape;6850;p394"/>
          <p:cNvSpPr/>
          <p:nvPr>
            <p:ph idx="26" type="pic"/>
          </p:nvPr>
        </p:nvSpPr>
        <p:spPr>
          <a:xfrm>
            <a:off x="8234393" y="1751449"/>
            <a:ext cx="713700" cy="713700"/>
          </a:xfrm>
          <a:prstGeom prst="rect">
            <a:avLst/>
          </a:prstGeom>
          <a:noFill/>
          <a:ln>
            <a:noFill/>
          </a:ln>
        </p:spPr>
      </p:sp>
      <p:sp>
        <p:nvSpPr>
          <p:cNvPr id="6851" name="Google Shape;6851;p394"/>
          <p:cNvSpPr/>
          <p:nvPr>
            <p:ph idx="27" type="pic"/>
          </p:nvPr>
        </p:nvSpPr>
        <p:spPr>
          <a:xfrm>
            <a:off x="270962" y="2514443"/>
            <a:ext cx="713700" cy="713700"/>
          </a:xfrm>
          <a:prstGeom prst="rect">
            <a:avLst/>
          </a:prstGeom>
          <a:noFill/>
          <a:ln>
            <a:noFill/>
          </a:ln>
        </p:spPr>
      </p:sp>
      <p:sp>
        <p:nvSpPr>
          <p:cNvPr id="6852" name="Google Shape;6852;p394"/>
          <p:cNvSpPr/>
          <p:nvPr>
            <p:ph idx="28" type="pic"/>
          </p:nvPr>
        </p:nvSpPr>
        <p:spPr>
          <a:xfrm>
            <a:off x="1067306" y="2514443"/>
            <a:ext cx="713700" cy="713700"/>
          </a:xfrm>
          <a:prstGeom prst="rect">
            <a:avLst/>
          </a:prstGeom>
          <a:noFill/>
          <a:ln>
            <a:noFill/>
          </a:ln>
        </p:spPr>
      </p:sp>
      <p:sp>
        <p:nvSpPr>
          <p:cNvPr id="6853" name="Google Shape;6853;p394"/>
          <p:cNvSpPr/>
          <p:nvPr>
            <p:ph idx="29" type="pic"/>
          </p:nvPr>
        </p:nvSpPr>
        <p:spPr>
          <a:xfrm>
            <a:off x="1863649" y="2544896"/>
            <a:ext cx="713700" cy="713700"/>
          </a:xfrm>
          <a:prstGeom prst="rect">
            <a:avLst/>
          </a:prstGeom>
          <a:noFill/>
          <a:ln>
            <a:noFill/>
          </a:ln>
        </p:spPr>
      </p:sp>
      <p:sp>
        <p:nvSpPr>
          <p:cNvPr id="6854" name="Google Shape;6854;p394"/>
          <p:cNvSpPr/>
          <p:nvPr>
            <p:ph idx="30" type="pic"/>
          </p:nvPr>
        </p:nvSpPr>
        <p:spPr>
          <a:xfrm>
            <a:off x="2659991" y="2481263"/>
            <a:ext cx="713700" cy="716400"/>
          </a:xfrm>
          <a:prstGeom prst="rect">
            <a:avLst/>
          </a:prstGeom>
          <a:noFill/>
          <a:ln>
            <a:noFill/>
          </a:ln>
        </p:spPr>
      </p:sp>
      <p:sp>
        <p:nvSpPr>
          <p:cNvPr id="6855" name="Google Shape;6855;p394"/>
          <p:cNvSpPr/>
          <p:nvPr>
            <p:ph idx="31" type="pic"/>
          </p:nvPr>
        </p:nvSpPr>
        <p:spPr>
          <a:xfrm>
            <a:off x="3456335" y="2544896"/>
            <a:ext cx="713700" cy="713700"/>
          </a:xfrm>
          <a:prstGeom prst="rect">
            <a:avLst/>
          </a:prstGeom>
          <a:noFill/>
          <a:ln>
            <a:noFill/>
          </a:ln>
        </p:spPr>
      </p:sp>
      <p:sp>
        <p:nvSpPr>
          <p:cNvPr id="6856" name="Google Shape;6856;p394"/>
          <p:cNvSpPr/>
          <p:nvPr>
            <p:ph idx="32" type="pic"/>
          </p:nvPr>
        </p:nvSpPr>
        <p:spPr>
          <a:xfrm>
            <a:off x="6641707" y="2543533"/>
            <a:ext cx="713700" cy="713700"/>
          </a:xfrm>
          <a:prstGeom prst="rect">
            <a:avLst/>
          </a:prstGeom>
          <a:noFill/>
          <a:ln>
            <a:noFill/>
          </a:ln>
        </p:spPr>
      </p:sp>
      <p:sp>
        <p:nvSpPr>
          <p:cNvPr id="6857" name="Google Shape;6857;p394"/>
          <p:cNvSpPr/>
          <p:nvPr>
            <p:ph idx="33" type="pic"/>
          </p:nvPr>
        </p:nvSpPr>
        <p:spPr>
          <a:xfrm>
            <a:off x="4252678" y="2544895"/>
            <a:ext cx="713700" cy="716400"/>
          </a:xfrm>
          <a:prstGeom prst="rect">
            <a:avLst/>
          </a:prstGeom>
          <a:noFill/>
          <a:ln>
            <a:noFill/>
          </a:ln>
        </p:spPr>
      </p:sp>
      <p:sp>
        <p:nvSpPr>
          <p:cNvPr id="6858" name="Google Shape;6858;p394"/>
          <p:cNvSpPr/>
          <p:nvPr>
            <p:ph idx="34" type="pic"/>
          </p:nvPr>
        </p:nvSpPr>
        <p:spPr>
          <a:xfrm>
            <a:off x="5049020" y="2544896"/>
            <a:ext cx="713700" cy="711000"/>
          </a:xfrm>
          <a:prstGeom prst="rect">
            <a:avLst/>
          </a:prstGeom>
          <a:noFill/>
          <a:ln>
            <a:noFill/>
          </a:ln>
        </p:spPr>
      </p:sp>
      <p:sp>
        <p:nvSpPr>
          <p:cNvPr id="6859" name="Google Shape;6859;p394"/>
          <p:cNvSpPr/>
          <p:nvPr>
            <p:ph idx="35" type="pic"/>
          </p:nvPr>
        </p:nvSpPr>
        <p:spPr>
          <a:xfrm>
            <a:off x="5845363" y="2542175"/>
            <a:ext cx="713700" cy="711000"/>
          </a:xfrm>
          <a:prstGeom prst="rect">
            <a:avLst/>
          </a:prstGeom>
          <a:noFill/>
          <a:ln>
            <a:noFill/>
          </a:ln>
        </p:spPr>
      </p:sp>
      <p:sp>
        <p:nvSpPr>
          <p:cNvPr id="6860" name="Google Shape;6860;p394"/>
          <p:cNvSpPr/>
          <p:nvPr>
            <p:ph idx="36" type="pic"/>
          </p:nvPr>
        </p:nvSpPr>
        <p:spPr>
          <a:xfrm>
            <a:off x="7438049" y="2543532"/>
            <a:ext cx="713700" cy="711000"/>
          </a:xfrm>
          <a:prstGeom prst="rect">
            <a:avLst/>
          </a:prstGeom>
          <a:noFill/>
          <a:ln>
            <a:noFill/>
          </a:ln>
        </p:spPr>
      </p:sp>
      <p:sp>
        <p:nvSpPr>
          <p:cNvPr id="6861" name="Google Shape;6861;p394"/>
          <p:cNvSpPr/>
          <p:nvPr>
            <p:ph idx="37" type="pic"/>
          </p:nvPr>
        </p:nvSpPr>
        <p:spPr>
          <a:xfrm>
            <a:off x="8234393" y="2575349"/>
            <a:ext cx="713700" cy="711000"/>
          </a:xfrm>
          <a:prstGeom prst="rect">
            <a:avLst/>
          </a:prstGeom>
          <a:noFill/>
          <a:ln>
            <a:noFill/>
          </a:ln>
        </p:spPr>
      </p:sp>
      <p:sp>
        <p:nvSpPr>
          <p:cNvPr id="6862" name="Google Shape;6862;p394"/>
          <p:cNvSpPr/>
          <p:nvPr>
            <p:ph idx="38" type="pic"/>
          </p:nvPr>
        </p:nvSpPr>
        <p:spPr>
          <a:xfrm>
            <a:off x="270962" y="3397891"/>
            <a:ext cx="713700" cy="711000"/>
          </a:xfrm>
          <a:prstGeom prst="rect">
            <a:avLst/>
          </a:prstGeom>
          <a:noFill/>
          <a:ln>
            <a:noFill/>
          </a:ln>
        </p:spPr>
      </p:sp>
      <p:sp>
        <p:nvSpPr>
          <p:cNvPr id="6863" name="Google Shape;6863;p394"/>
          <p:cNvSpPr/>
          <p:nvPr>
            <p:ph idx="39" type="pic"/>
          </p:nvPr>
        </p:nvSpPr>
        <p:spPr>
          <a:xfrm>
            <a:off x="1067306" y="3397891"/>
            <a:ext cx="713700" cy="711000"/>
          </a:xfrm>
          <a:prstGeom prst="rect">
            <a:avLst/>
          </a:prstGeom>
          <a:noFill/>
          <a:ln>
            <a:noFill/>
          </a:ln>
        </p:spPr>
      </p:sp>
      <p:sp>
        <p:nvSpPr>
          <p:cNvPr id="6864" name="Google Shape;6864;p394"/>
          <p:cNvSpPr/>
          <p:nvPr>
            <p:ph idx="40" type="pic"/>
          </p:nvPr>
        </p:nvSpPr>
        <p:spPr>
          <a:xfrm>
            <a:off x="1863649" y="3396532"/>
            <a:ext cx="713700" cy="713700"/>
          </a:xfrm>
          <a:prstGeom prst="rect">
            <a:avLst/>
          </a:prstGeom>
          <a:noFill/>
          <a:ln>
            <a:noFill/>
          </a:ln>
        </p:spPr>
      </p:sp>
      <p:sp>
        <p:nvSpPr>
          <p:cNvPr id="6865" name="Google Shape;6865;p394"/>
          <p:cNvSpPr/>
          <p:nvPr>
            <p:ph idx="41" type="pic"/>
          </p:nvPr>
        </p:nvSpPr>
        <p:spPr>
          <a:xfrm>
            <a:off x="2659991" y="3397891"/>
            <a:ext cx="713700" cy="711000"/>
          </a:xfrm>
          <a:prstGeom prst="rect">
            <a:avLst/>
          </a:prstGeom>
          <a:noFill/>
          <a:ln>
            <a:noFill/>
          </a:ln>
        </p:spPr>
      </p:sp>
      <p:sp>
        <p:nvSpPr>
          <p:cNvPr id="6866" name="Google Shape;6866;p394"/>
          <p:cNvSpPr/>
          <p:nvPr>
            <p:ph idx="42" type="pic"/>
          </p:nvPr>
        </p:nvSpPr>
        <p:spPr>
          <a:xfrm>
            <a:off x="3456335" y="3397891"/>
            <a:ext cx="713700" cy="711000"/>
          </a:xfrm>
          <a:prstGeom prst="rect">
            <a:avLst/>
          </a:prstGeom>
          <a:noFill/>
          <a:ln>
            <a:noFill/>
          </a:ln>
        </p:spPr>
      </p:sp>
      <p:sp>
        <p:nvSpPr>
          <p:cNvPr id="6867" name="Google Shape;6867;p394"/>
          <p:cNvSpPr/>
          <p:nvPr>
            <p:ph idx="43" type="pic"/>
          </p:nvPr>
        </p:nvSpPr>
        <p:spPr>
          <a:xfrm>
            <a:off x="4252678" y="3396532"/>
            <a:ext cx="713700" cy="713700"/>
          </a:xfrm>
          <a:prstGeom prst="rect">
            <a:avLst/>
          </a:prstGeom>
          <a:noFill/>
          <a:ln>
            <a:noFill/>
          </a:ln>
        </p:spPr>
      </p:sp>
      <p:sp>
        <p:nvSpPr>
          <p:cNvPr id="6868" name="Google Shape;6868;p394"/>
          <p:cNvSpPr/>
          <p:nvPr>
            <p:ph idx="44" type="pic"/>
          </p:nvPr>
        </p:nvSpPr>
        <p:spPr>
          <a:xfrm>
            <a:off x="5049020" y="3396532"/>
            <a:ext cx="713700" cy="713700"/>
          </a:xfrm>
          <a:prstGeom prst="rect">
            <a:avLst/>
          </a:prstGeom>
          <a:noFill/>
          <a:ln>
            <a:noFill/>
          </a:ln>
        </p:spPr>
      </p:sp>
      <p:sp>
        <p:nvSpPr>
          <p:cNvPr id="6869" name="Google Shape;6869;p394"/>
          <p:cNvSpPr/>
          <p:nvPr>
            <p:ph idx="45" type="pic"/>
          </p:nvPr>
        </p:nvSpPr>
        <p:spPr>
          <a:xfrm>
            <a:off x="5845363" y="3396532"/>
            <a:ext cx="713700" cy="713700"/>
          </a:xfrm>
          <a:prstGeom prst="rect">
            <a:avLst/>
          </a:prstGeom>
          <a:noFill/>
          <a:ln>
            <a:noFill/>
          </a:ln>
        </p:spPr>
      </p:sp>
      <p:sp>
        <p:nvSpPr>
          <p:cNvPr id="6870" name="Google Shape;6870;p394"/>
          <p:cNvSpPr/>
          <p:nvPr>
            <p:ph idx="46" type="pic"/>
          </p:nvPr>
        </p:nvSpPr>
        <p:spPr>
          <a:xfrm>
            <a:off x="6641707" y="3396532"/>
            <a:ext cx="713700" cy="713700"/>
          </a:xfrm>
          <a:prstGeom prst="rect">
            <a:avLst/>
          </a:prstGeom>
          <a:noFill/>
          <a:ln>
            <a:noFill/>
          </a:ln>
        </p:spPr>
      </p:sp>
      <p:sp>
        <p:nvSpPr>
          <p:cNvPr id="6871" name="Google Shape;6871;p394"/>
          <p:cNvSpPr/>
          <p:nvPr>
            <p:ph idx="47" type="pic"/>
          </p:nvPr>
        </p:nvSpPr>
        <p:spPr>
          <a:xfrm>
            <a:off x="7438049" y="3396532"/>
            <a:ext cx="713700" cy="713700"/>
          </a:xfrm>
          <a:prstGeom prst="rect">
            <a:avLst/>
          </a:prstGeom>
          <a:noFill/>
          <a:ln>
            <a:noFill/>
          </a:ln>
        </p:spPr>
      </p:sp>
      <p:sp>
        <p:nvSpPr>
          <p:cNvPr id="6872" name="Google Shape;6872;p394"/>
          <p:cNvSpPr/>
          <p:nvPr>
            <p:ph idx="48" type="pic"/>
          </p:nvPr>
        </p:nvSpPr>
        <p:spPr>
          <a:xfrm>
            <a:off x="8234393" y="3396532"/>
            <a:ext cx="713700" cy="713700"/>
          </a:xfrm>
          <a:prstGeom prst="rect">
            <a:avLst/>
          </a:prstGeom>
          <a:noFill/>
          <a:ln>
            <a:noFill/>
          </a:ln>
        </p:spPr>
      </p:sp>
      <p:sp>
        <p:nvSpPr>
          <p:cNvPr id="6873" name="Google Shape;6873;p394"/>
          <p:cNvSpPr/>
          <p:nvPr>
            <p:ph idx="49" type="pic"/>
          </p:nvPr>
        </p:nvSpPr>
        <p:spPr>
          <a:xfrm>
            <a:off x="270962" y="4246805"/>
            <a:ext cx="713700" cy="713700"/>
          </a:xfrm>
          <a:prstGeom prst="rect">
            <a:avLst/>
          </a:prstGeom>
          <a:noFill/>
          <a:ln>
            <a:noFill/>
          </a:ln>
        </p:spPr>
      </p:sp>
      <p:sp>
        <p:nvSpPr>
          <p:cNvPr id="6874" name="Google Shape;6874;p394"/>
          <p:cNvSpPr/>
          <p:nvPr>
            <p:ph idx="50" type="pic"/>
          </p:nvPr>
        </p:nvSpPr>
        <p:spPr>
          <a:xfrm>
            <a:off x="1067306" y="4245441"/>
            <a:ext cx="713700" cy="716400"/>
          </a:xfrm>
          <a:prstGeom prst="rect">
            <a:avLst/>
          </a:prstGeom>
          <a:noFill/>
          <a:ln>
            <a:noFill/>
          </a:ln>
        </p:spPr>
      </p:sp>
      <p:sp>
        <p:nvSpPr>
          <p:cNvPr id="6875" name="Google Shape;6875;p394"/>
          <p:cNvSpPr/>
          <p:nvPr>
            <p:ph idx="51" type="pic"/>
          </p:nvPr>
        </p:nvSpPr>
        <p:spPr>
          <a:xfrm>
            <a:off x="1863649" y="4246805"/>
            <a:ext cx="713700" cy="713700"/>
          </a:xfrm>
          <a:prstGeom prst="rect">
            <a:avLst/>
          </a:prstGeom>
          <a:noFill/>
          <a:ln>
            <a:noFill/>
          </a:ln>
        </p:spPr>
      </p:sp>
      <p:sp>
        <p:nvSpPr>
          <p:cNvPr id="6876" name="Google Shape;6876;p394"/>
          <p:cNvSpPr/>
          <p:nvPr>
            <p:ph idx="52" type="pic"/>
          </p:nvPr>
        </p:nvSpPr>
        <p:spPr>
          <a:xfrm>
            <a:off x="2659991" y="4246805"/>
            <a:ext cx="713700" cy="713700"/>
          </a:xfrm>
          <a:prstGeom prst="rect">
            <a:avLst/>
          </a:prstGeom>
          <a:noFill/>
          <a:ln>
            <a:noFill/>
          </a:ln>
        </p:spPr>
      </p:sp>
      <p:sp>
        <p:nvSpPr>
          <p:cNvPr id="6877" name="Google Shape;6877;p394"/>
          <p:cNvSpPr/>
          <p:nvPr>
            <p:ph idx="53" type="pic"/>
          </p:nvPr>
        </p:nvSpPr>
        <p:spPr>
          <a:xfrm>
            <a:off x="3456335" y="4245441"/>
            <a:ext cx="713700" cy="716400"/>
          </a:xfrm>
          <a:prstGeom prst="rect">
            <a:avLst/>
          </a:prstGeom>
          <a:noFill/>
          <a:ln>
            <a:noFill/>
          </a:ln>
        </p:spPr>
      </p:sp>
      <p:sp>
        <p:nvSpPr>
          <p:cNvPr id="6878" name="Google Shape;6878;p394"/>
          <p:cNvSpPr/>
          <p:nvPr>
            <p:ph idx="54" type="pic"/>
          </p:nvPr>
        </p:nvSpPr>
        <p:spPr>
          <a:xfrm>
            <a:off x="4252678" y="4246805"/>
            <a:ext cx="713700" cy="713700"/>
          </a:xfrm>
          <a:prstGeom prst="rect">
            <a:avLst/>
          </a:prstGeom>
          <a:noFill/>
          <a:ln>
            <a:noFill/>
          </a:ln>
        </p:spPr>
      </p:sp>
      <p:sp>
        <p:nvSpPr>
          <p:cNvPr id="6879" name="Google Shape;6879;p394"/>
          <p:cNvSpPr/>
          <p:nvPr>
            <p:ph idx="55" type="pic"/>
          </p:nvPr>
        </p:nvSpPr>
        <p:spPr>
          <a:xfrm>
            <a:off x="5049020" y="4246805"/>
            <a:ext cx="713700" cy="713700"/>
          </a:xfrm>
          <a:prstGeom prst="rect">
            <a:avLst/>
          </a:prstGeom>
          <a:noFill/>
          <a:ln>
            <a:noFill/>
          </a:ln>
        </p:spPr>
      </p:sp>
      <p:sp>
        <p:nvSpPr>
          <p:cNvPr id="6880" name="Google Shape;6880;p394"/>
          <p:cNvSpPr/>
          <p:nvPr>
            <p:ph idx="56" type="pic"/>
          </p:nvPr>
        </p:nvSpPr>
        <p:spPr>
          <a:xfrm>
            <a:off x="5845363" y="4253595"/>
            <a:ext cx="713700" cy="700200"/>
          </a:xfrm>
          <a:prstGeom prst="rect">
            <a:avLst/>
          </a:prstGeom>
          <a:noFill/>
          <a:ln>
            <a:noFill/>
          </a:ln>
        </p:spPr>
      </p:sp>
      <p:sp>
        <p:nvSpPr>
          <p:cNvPr id="6881" name="Google Shape;6881;p394"/>
          <p:cNvSpPr/>
          <p:nvPr>
            <p:ph idx="57" type="pic"/>
          </p:nvPr>
        </p:nvSpPr>
        <p:spPr>
          <a:xfrm>
            <a:off x="6641707" y="4246805"/>
            <a:ext cx="713700" cy="713700"/>
          </a:xfrm>
          <a:prstGeom prst="rect">
            <a:avLst/>
          </a:prstGeom>
          <a:noFill/>
          <a:ln>
            <a:noFill/>
          </a:ln>
        </p:spPr>
      </p:sp>
      <p:sp>
        <p:nvSpPr>
          <p:cNvPr id="6882" name="Google Shape;6882;p394"/>
          <p:cNvSpPr/>
          <p:nvPr>
            <p:ph idx="58" type="pic"/>
          </p:nvPr>
        </p:nvSpPr>
        <p:spPr>
          <a:xfrm>
            <a:off x="7438049" y="4246805"/>
            <a:ext cx="713700" cy="713700"/>
          </a:xfrm>
          <a:prstGeom prst="rect">
            <a:avLst/>
          </a:prstGeom>
          <a:noFill/>
          <a:ln>
            <a:noFill/>
          </a:ln>
        </p:spPr>
      </p:sp>
      <p:sp>
        <p:nvSpPr>
          <p:cNvPr id="6883" name="Google Shape;6883;p394"/>
          <p:cNvSpPr/>
          <p:nvPr>
            <p:ph idx="59" type="pic"/>
          </p:nvPr>
        </p:nvSpPr>
        <p:spPr>
          <a:xfrm>
            <a:off x="8234393" y="4246805"/>
            <a:ext cx="713700" cy="713700"/>
          </a:xfrm>
          <a:prstGeom prst="rect">
            <a:avLst/>
          </a:prstGeom>
          <a:noFill/>
          <a:ln>
            <a:noFill/>
          </a:ln>
        </p:spPr>
      </p:sp>
      <p:sp>
        <p:nvSpPr>
          <p:cNvPr id="6884" name="Google Shape;6884;p394"/>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 left" showMasterSp="0">
  <p:cSld name="Person left">
    <p:bg>
      <p:bgPr>
        <a:solidFill>
          <a:srgbClr val="0A0C10"/>
        </a:solidFill>
      </p:bgPr>
    </p:bg>
    <p:spTree>
      <p:nvGrpSpPr>
        <p:cNvPr id="6885" name="Shape 6885"/>
        <p:cNvGrpSpPr/>
        <p:nvPr/>
      </p:nvGrpSpPr>
      <p:grpSpPr>
        <a:xfrm>
          <a:off x="0" y="0"/>
          <a:ext cx="0" cy="0"/>
          <a:chOff x="0" y="0"/>
          <a:chExt cx="0" cy="0"/>
        </a:xfrm>
      </p:grpSpPr>
      <p:pic>
        <p:nvPicPr>
          <p:cNvPr descr="Asset on right.png" id="6886" name="Google Shape;6886;p395"/>
          <p:cNvPicPr preferRelativeResize="0"/>
          <p:nvPr/>
        </p:nvPicPr>
        <p:blipFill rotWithShape="1">
          <a:blip r:embed="rId2">
            <a:alphaModFix/>
          </a:blip>
          <a:srcRect b="0" l="0" r="0" t="0"/>
          <a:stretch/>
        </p:blipFill>
        <p:spPr>
          <a:xfrm>
            <a:off x="-12195" y="-14346"/>
            <a:ext cx="9159933" cy="5167421"/>
          </a:xfrm>
          <a:prstGeom prst="rect">
            <a:avLst/>
          </a:prstGeom>
          <a:noFill/>
          <a:ln cap="flat" cmpd="sng" w="50800">
            <a:solidFill>
              <a:srgbClr val="6E7681"/>
            </a:solidFill>
            <a:prstDash val="solid"/>
            <a:miter lim="400000"/>
            <a:headEnd len="sm" w="sm" type="none"/>
            <a:tailEnd len="sm" w="sm" type="none"/>
          </a:ln>
          <a:effectLst>
            <a:reflection blurRad="0" dir="0" dist="0" endA="0" endPos="40000" fadeDir="5400012" kx="0" rotWithShape="0" algn="bl" stA="15000" stPos="0" sy="-100000" ky="0"/>
          </a:effectLst>
        </p:spPr>
      </p:pic>
      <p:sp>
        <p:nvSpPr>
          <p:cNvPr id="6887" name="Google Shape;6887;p395"/>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Two points">
  <p:cSld name="Two points_3_1">
    <p:spTree>
      <p:nvGrpSpPr>
        <p:cNvPr id="311" name="Shape 311"/>
        <p:cNvGrpSpPr/>
        <p:nvPr/>
      </p:nvGrpSpPr>
      <p:grpSpPr>
        <a:xfrm>
          <a:off x="0" y="0"/>
          <a:ext cx="0" cy="0"/>
          <a:chOff x="0" y="0"/>
          <a:chExt cx="0" cy="0"/>
        </a:xfrm>
      </p:grpSpPr>
      <p:sp>
        <p:nvSpPr>
          <p:cNvPr id="312" name="Google Shape;312;p40"/>
          <p:cNvSpPr/>
          <p:nvPr/>
        </p:nvSpPr>
        <p:spPr>
          <a:xfrm>
            <a:off x="4576286" y="2629797"/>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13" name="Google Shape;313;p40"/>
          <p:cNvSpPr/>
          <p:nvPr/>
        </p:nvSpPr>
        <p:spPr>
          <a:xfrm>
            <a:off x="4576286" y="1838677"/>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14" name="Google Shape;314;p40"/>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
        <p:nvSpPr>
          <p:cNvPr id="315" name="Google Shape;315;p40"/>
          <p:cNvSpPr txBox="1"/>
          <p:nvPr>
            <p:ph idx="1" type="subTitle"/>
          </p:nvPr>
        </p:nvSpPr>
        <p:spPr>
          <a:xfrm>
            <a:off x="5227320" y="1762560"/>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16" name="Google Shape;316;p40"/>
          <p:cNvSpPr txBox="1"/>
          <p:nvPr>
            <p:ph idx="2" type="subTitle"/>
          </p:nvPr>
        </p:nvSpPr>
        <p:spPr>
          <a:xfrm>
            <a:off x="5227320" y="2073456"/>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17" name="Google Shape;317;p40"/>
          <p:cNvSpPr txBox="1"/>
          <p:nvPr>
            <p:ph idx="3" type="subTitle"/>
          </p:nvPr>
        </p:nvSpPr>
        <p:spPr>
          <a:xfrm>
            <a:off x="5227320" y="2567232"/>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18" name="Google Shape;318;p40"/>
          <p:cNvSpPr txBox="1"/>
          <p:nvPr>
            <p:ph idx="4" type="subTitle"/>
          </p:nvPr>
        </p:nvSpPr>
        <p:spPr>
          <a:xfrm>
            <a:off x="5227320" y="2878128"/>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 right" showMasterSp="0">
  <p:cSld name="Person right">
    <p:bg>
      <p:bgPr>
        <a:solidFill>
          <a:srgbClr val="0A0C10"/>
        </a:solidFill>
      </p:bgPr>
    </p:bg>
    <p:spTree>
      <p:nvGrpSpPr>
        <p:cNvPr id="6888" name="Shape 6888"/>
        <p:cNvGrpSpPr/>
        <p:nvPr/>
      </p:nvGrpSpPr>
      <p:grpSpPr>
        <a:xfrm>
          <a:off x="0" y="0"/>
          <a:ext cx="0" cy="0"/>
          <a:chOff x="0" y="0"/>
          <a:chExt cx="0" cy="0"/>
        </a:xfrm>
      </p:grpSpPr>
      <p:pic>
        <p:nvPicPr>
          <p:cNvPr descr="Asset on right.png" id="6889" name="Google Shape;6889;p396"/>
          <p:cNvPicPr preferRelativeResize="0"/>
          <p:nvPr/>
        </p:nvPicPr>
        <p:blipFill rotWithShape="1">
          <a:blip r:embed="rId2">
            <a:alphaModFix/>
          </a:blip>
          <a:srcRect b="0" l="0" r="0" t="0"/>
          <a:stretch/>
        </p:blipFill>
        <p:spPr>
          <a:xfrm flipH="1">
            <a:off x="-3738" y="-14346"/>
            <a:ext cx="9159933" cy="5167421"/>
          </a:xfrm>
          <a:prstGeom prst="rect">
            <a:avLst/>
          </a:prstGeom>
          <a:noFill/>
          <a:ln cap="flat" cmpd="sng" w="50800">
            <a:solidFill>
              <a:srgbClr val="6E7681"/>
            </a:solidFill>
            <a:prstDash val="solid"/>
            <a:miter lim="400000"/>
            <a:headEnd len="sm" w="sm" type="none"/>
            <a:tailEnd len="sm" w="sm" type="none"/>
          </a:ln>
          <a:effectLst>
            <a:reflection blurRad="0" dir="0" dist="0" endA="0" endPos="40000" fadeDir="5400012" kx="0" rotWithShape="0" algn="bl" stA="15000" stPos="0" sy="-100000" ky="0"/>
          </a:effectLst>
        </p:spPr>
      </p:pic>
      <p:sp>
        <p:nvSpPr>
          <p:cNvPr id="6890" name="Google Shape;6890;p396"/>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showMasterSp="0">
  <p:cSld name="Blank copy">
    <p:bg>
      <p:bgPr>
        <a:solidFill>
          <a:srgbClr val="0A0C10"/>
        </a:solidFill>
      </p:bgPr>
    </p:bg>
    <p:spTree>
      <p:nvGrpSpPr>
        <p:cNvPr id="6891" name="Shape 6891"/>
        <p:cNvGrpSpPr/>
        <p:nvPr/>
      </p:nvGrpSpPr>
      <p:grpSpPr>
        <a:xfrm>
          <a:off x="0" y="0"/>
          <a:ext cx="0" cy="0"/>
          <a:chOff x="0" y="0"/>
          <a:chExt cx="0" cy="0"/>
        </a:xfrm>
      </p:grpSpPr>
      <p:pic>
        <p:nvPicPr>
          <p:cNvPr descr="Group (10).png" id="6892" name="Google Shape;6892;p397"/>
          <p:cNvPicPr preferRelativeResize="0"/>
          <p:nvPr/>
        </p:nvPicPr>
        <p:blipFill rotWithShape="1">
          <a:blip r:embed="rId2">
            <a:alphaModFix/>
          </a:blip>
          <a:srcRect b="0" l="0" r="0" t="0"/>
          <a:stretch/>
        </p:blipFill>
        <p:spPr>
          <a:xfrm>
            <a:off x="-9430609" y="-3593965"/>
            <a:ext cx="22874768" cy="22874768"/>
          </a:xfrm>
          <a:prstGeom prst="rect">
            <a:avLst/>
          </a:prstGeom>
          <a:noFill/>
          <a:ln>
            <a:noFill/>
          </a:ln>
          <a:effectLst>
            <a:reflection blurRad="0" dir="0" dist="0" endA="0" endPos="40000" fadeDir="5400012" kx="0" rotWithShape="0" algn="bl" stA="15000" stPos="0" sy="-100000" ky="0"/>
          </a:effectLst>
        </p:spPr>
      </p:pic>
      <p:sp>
        <p:nvSpPr>
          <p:cNvPr id="6893" name="Google Shape;6893;p397"/>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1" showMasterSp="0">
  <p:cSld name="Blank copy 1">
    <p:bg>
      <p:bgPr>
        <a:solidFill>
          <a:srgbClr val="0A0C10"/>
        </a:solidFill>
      </p:bgPr>
    </p:bg>
    <p:spTree>
      <p:nvGrpSpPr>
        <p:cNvPr id="6894" name="Shape 6894"/>
        <p:cNvGrpSpPr/>
        <p:nvPr/>
      </p:nvGrpSpPr>
      <p:grpSpPr>
        <a:xfrm>
          <a:off x="0" y="0"/>
          <a:ext cx="0" cy="0"/>
          <a:chOff x="0" y="0"/>
          <a:chExt cx="0" cy="0"/>
        </a:xfrm>
      </p:grpSpPr>
      <p:sp>
        <p:nvSpPr>
          <p:cNvPr id="6895" name="Google Shape;6895;p398"/>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screenshot" showMasterSp="0">
  <p:cSld name="Large screenshot">
    <p:bg>
      <p:bgPr>
        <a:solidFill>
          <a:srgbClr val="0A0C10"/>
        </a:solidFill>
      </p:bgPr>
    </p:bg>
    <p:spTree>
      <p:nvGrpSpPr>
        <p:cNvPr id="6896" name="Shape 6896"/>
        <p:cNvGrpSpPr/>
        <p:nvPr/>
      </p:nvGrpSpPr>
      <p:grpSpPr>
        <a:xfrm>
          <a:off x="0" y="0"/>
          <a:ext cx="0" cy="0"/>
          <a:chOff x="0" y="0"/>
          <a:chExt cx="0" cy="0"/>
        </a:xfrm>
      </p:grpSpPr>
      <p:sp>
        <p:nvSpPr>
          <p:cNvPr id="6897" name="Google Shape;6897;p399"/>
          <p:cNvSpPr/>
          <p:nvPr>
            <p:ph idx="2" type="pic"/>
          </p:nvPr>
        </p:nvSpPr>
        <p:spPr>
          <a:xfrm>
            <a:off x="345374" y="592469"/>
            <a:ext cx="9047400" cy="4759800"/>
          </a:xfrm>
          <a:prstGeom prst="rect">
            <a:avLst/>
          </a:prstGeom>
          <a:noFill/>
          <a:ln>
            <a:noFill/>
          </a:ln>
        </p:spPr>
      </p:sp>
      <p:sp>
        <p:nvSpPr>
          <p:cNvPr id="6898" name="Google Shape;6898;p399"/>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up screenshot" showMasterSp="0">
  <p:cSld name="3up screenshot">
    <p:bg>
      <p:bgPr>
        <a:solidFill>
          <a:srgbClr val="0A0C10"/>
        </a:solidFill>
      </p:bgPr>
    </p:bg>
    <p:spTree>
      <p:nvGrpSpPr>
        <p:cNvPr id="6899" name="Shape 6899"/>
        <p:cNvGrpSpPr/>
        <p:nvPr/>
      </p:nvGrpSpPr>
      <p:grpSpPr>
        <a:xfrm>
          <a:off x="0" y="0"/>
          <a:ext cx="0" cy="0"/>
          <a:chOff x="0" y="0"/>
          <a:chExt cx="0" cy="0"/>
        </a:xfrm>
      </p:grpSpPr>
      <p:sp>
        <p:nvSpPr>
          <p:cNvPr id="6900" name="Google Shape;6900;p400"/>
          <p:cNvSpPr/>
          <p:nvPr>
            <p:ph idx="2" type="pic"/>
          </p:nvPr>
        </p:nvSpPr>
        <p:spPr>
          <a:xfrm>
            <a:off x="2510930" y="1225784"/>
            <a:ext cx="4419000" cy="2324700"/>
          </a:xfrm>
          <a:prstGeom prst="rect">
            <a:avLst/>
          </a:prstGeom>
          <a:noFill/>
          <a:ln>
            <a:noFill/>
          </a:ln>
          <a:effectLst>
            <a:reflection blurRad="0" dir="0" dist="0" endA="0" endPos="40000" fadeDir="5400012" kx="0" rotWithShape="0" algn="bl" stA="25000" stPos="0" sy="-100000" ky="0"/>
          </a:effectLst>
        </p:spPr>
      </p:sp>
      <p:sp>
        <p:nvSpPr>
          <p:cNvPr id="6901" name="Google Shape;6901;p400"/>
          <p:cNvSpPr/>
          <p:nvPr>
            <p:ph idx="3" type="pic"/>
          </p:nvPr>
        </p:nvSpPr>
        <p:spPr>
          <a:xfrm>
            <a:off x="-1765796" y="1225784"/>
            <a:ext cx="4419000" cy="2324700"/>
          </a:xfrm>
          <a:prstGeom prst="rect">
            <a:avLst/>
          </a:prstGeom>
          <a:noFill/>
          <a:ln>
            <a:noFill/>
          </a:ln>
          <a:effectLst>
            <a:reflection blurRad="0" dir="0" dist="0" endA="0" endPos="40000" fadeDir="5400012" kx="0" rotWithShape="0" algn="bl" stA="25000" stPos="0" sy="-100000" ky="0"/>
          </a:effectLst>
        </p:spPr>
      </p:sp>
      <p:sp>
        <p:nvSpPr>
          <p:cNvPr id="6902" name="Google Shape;6902;p400"/>
          <p:cNvSpPr/>
          <p:nvPr>
            <p:ph idx="4" type="pic"/>
          </p:nvPr>
        </p:nvSpPr>
        <p:spPr>
          <a:xfrm>
            <a:off x="6787655" y="1225784"/>
            <a:ext cx="4419000" cy="2324700"/>
          </a:xfrm>
          <a:prstGeom prst="rect">
            <a:avLst/>
          </a:prstGeom>
          <a:noFill/>
          <a:ln>
            <a:noFill/>
          </a:ln>
          <a:effectLst>
            <a:reflection blurRad="0" dir="0" dist="0" endA="0" endPos="40000" fadeDir="5400012" kx="0" rotWithShape="0" algn="bl" stA="25000" stPos="0" sy="-100000" ky="0"/>
          </a:effectLst>
        </p:spPr>
      </p:sp>
      <p:pic>
        <p:nvPicPr>
          <p:cNvPr descr="Image" id="6903" name="Google Shape;6903;p400"/>
          <p:cNvPicPr preferRelativeResize="0"/>
          <p:nvPr/>
        </p:nvPicPr>
        <p:blipFill rotWithShape="1">
          <a:blip r:embed="rId2">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6904" name="Google Shape;6904;p400"/>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905" name="Google Shape;6905;p400"/>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906" name="Google Shape;6906;p400"/>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6907" name="Google Shape;6907;p400"/>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uter mockup w/ three points/icons" showMasterSp="0">
  <p:cSld name="Computer mockup w/ three points/icons">
    <p:bg>
      <p:bgPr>
        <a:solidFill>
          <a:srgbClr val="0A0C10"/>
        </a:solidFill>
      </p:bgPr>
    </p:bg>
    <p:spTree>
      <p:nvGrpSpPr>
        <p:cNvPr id="6908" name="Shape 6908"/>
        <p:cNvGrpSpPr/>
        <p:nvPr/>
      </p:nvGrpSpPr>
      <p:grpSpPr>
        <a:xfrm>
          <a:off x="0" y="0"/>
          <a:ext cx="0" cy="0"/>
          <a:chOff x="0" y="0"/>
          <a:chExt cx="0" cy="0"/>
        </a:xfrm>
      </p:grpSpPr>
      <p:pic>
        <p:nvPicPr>
          <p:cNvPr descr="Image" id="6909" name="Google Shape;6909;p401"/>
          <p:cNvPicPr preferRelativeResize="0"/>
          <p:nvPr/>
        </p:nvPicPr>
        <p:blipFill rotWithShape="1">
          <a:blip r:embed="rId2">
            <a:alphaModFix/>
          </a:blip>
          <a:srcRect b="0" l="0" r="0" t="0"/>
          <a:stretch/>
        </p:blipFill>
        <p:spPr>
          <a:xfrm>
            <a:off x="3714650" y="705878"/>
            <a:ext cx="6437290" cy="3728302"/>
          </a:xfrm>
          <a:prstGeom prst="rect">
            <a:avLst/>
          </a:prstGeom>
          <a:noFill/>
          <a:ln>
            <a:noFill/>
          </a:ln>
          <a:effectLst>
            <a:reflection blurRad="0" dir="0" dist="0" endA="0" endPos="40000" fadeDir="5400012" kx="0" rotWithShape="0" algn="bl" stA="10000" stPos="0" sy="-100000" ky="0"/>
          </a:effectLst>
        </p:spPr>
      </p:pic>
      <p:sp>
        <p:nvSpPr>
          <p:cNvPr id="6910" name="Google Shape;6910;p401"/>
          <p:cNvSpPr txBox="1"/>
          <p:nvPr>
            <p:ph idx="1" type="body"/>
          </p:nvPr>
        </p:nvSpPr>
        <p:spPr>
          <a:xfrm>
            <a:off x="1169539" y="1323350"/>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11" name="Google Shape;6911;p401"/>
          <p:cNvSpPr txBox="1"/>
          <p:nvPr>
            <p:ph idx="2" type="body"/>
          </p:nvPr>
        </p:nvSpPr>
        <p:spPr>
          <a:xfrm>
            <a:off x="1169539" y="1632295"/>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12" name="Google Shape;6912;p401"/>
          <p:cNvSpPr txBox="1"/>
          <p:nvPr>
            <p:ph idx="3" type="body"/>
          </p:nvPr>
        </p:nvSpPr>
        <p:spPr>
          <a:xfrm>
            <a:off x="1169539" y="2266748"/>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13" name="Google Shape;6913;p401"/>
          <p:cNvSpPr txBox="1"/>
          <p:nvPr>
            <p:ph idx="4" type="body"/>
          </p:nvPr>
        </p:nvSpPr>
        <p:spPr>
          <a:xfrm>
            <a:off x="1169539" y="2575693"/>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14" name="Google Shape;6914;p401"/>
          <p:cNvSpPr txBox="1"/>
          <p:nvPr>
            <p:ph idx="5" type="body"/>
          </p:nvPr>
        </p:nvSpPr>
        <p:spPr>
          <a:xfrm>
            <a:off x="1169539" y="3210146"/>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15" name="Google Shape;6915;p401"/>
          <p:cNvSpPr txBox="1"/>
          <p:nvPr>
            <p:ph idx="6" type="body"/>
          </p:nvPr>
        </p:nvSpPr>
        <p:spPr>
          <a:xfrm>
            <a:off x="1169539" y="3519091"/>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16" name="Google Shape;6916;p401"/>
          <p:cNvSpPr/>
          <p:nvPr>
            <p:ph idx="7" type="pic"/>
          </p:nvPr>
        </p:nvSpPr>
        <p:spPr>
          <a:xfrm>
            <a:off x="4191204" y="971202"/>
            <a:ext cx="5445900" cy="3063300"/>
          </a:xfrm>
          <a:prstGeom prst="rect">
            <a:avLst/>
          </a:prstGeom>
          <a:noFill/>
          <a:ln>
            <a:noFill/>
          </a:ln>
        </p:spPr>
      </p:sp>
      <p:sp>
        <p:nvSpPr>
          <p:cNvPr id="6917" name="Google Shape;6917;p401"/>
          <p:cNvSpPr/>
          <p:nvPr>
            <p:ph idx="8" type="body"/>
          </p:nvPr>
        </p:nvSpPr>
        <p:spPr>
          <a:xfrm>
            <a:off x="558458" y="2309813"/>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18" name="Google Shape;6918;p401"/>
          <p:cNvSpPr/>
          <p:nvPr>
            <p:ph idx="9" type="body"/>
          </p:nvPr>
        </p:nvSpPr>
        <p:spPr>
          <a:xfrm>
            <a:off x="558458" y="1414040"/>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19" name="Google Shape;6919;p401"/>
          <p:cNvSpPr/>
          <p:nvPr>
            <p:ph idx="13" type="body"/>
          </p:nvPr>
        </p:nvSpPr>
        <p:spPr>
          <a:xfrm>
            <a:off x="558458" y="3253211"/>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20" name="Google Shape;6920;p401"/>
          <p:cNvSpPr/>
          <p:nvPr>
            <p:ph idx="14" type="pic"/>
          </p:nvPr>
        </p:nvSpPr>
        <p:spPr>
          <a:xfrm>
            <a:off x="677521" y="3371608"/>
            <a:ext cx="238200" cy="239100"/>
          </a:xfrm>
          <a:prstGeom prst="rect">
            <a:avLst/>
          </a:prstGeom>
          <a:noFill/>
          <a:ln>
            <a:noFill/>
          </a:ln>
        </p:spPr>
      </p:sp>
      <p:sp>
        <p:nvSpPr>
          <p:cNvPr id="6921" name="Google Shape;6921;p401"/>
          <p:cNvSpPr/>
          <p:nvPr>
            <p:ph idx="15" type="pic"/>
          </p:nvPr>
        </p:nvSpPr>
        <p:spPr>
          <a:xfrm>
            <a:off x="677521" y="2434307"/>
            <a:ext cx="238200" cy="227400"/>
          </a:xfrm>
          <a:prstGeom prst="rect">
            <a:avLst/>
          </a:prstGeom>
          <a:noFill/>
          <a:ln>
            <a:noFill/>
          </a:ln>
        </p:spPr>
      </p:sp>
      <p:sp>
        <p:nvSpPr>
          <p:cNvPr id="6922" name="Google Shape;6922;p401"/>
          <p:cNvSpPr/>
          <p:nvPr>
            <p:ph idx="16" type="pic"/>
          </p:nvPr>
        </p:nvSpPr>
        <p:spPr>
          <a:xfrm>
            <a:off x="678154" y="1533103"/>
            <a:ext cx="236700" cy="238200"/>
          </a:xfrm>
          <a:prstGeom prst="rect">
            <a:avLst/>
          </a:prstGeom>
          <a:noFill/>
          <a:ln>
            <a:noFill/>
          </a:ln>
        </p:spPr>
      </p:sp>
      <p:pic>
        <p:nvPicPr>
          <p:cNvPr descr="Image" id="6923" name="Google Shape;6923;p401"/>
          <p:cNvPicPr preferRelativeResize="0"/>
          <p:nvPr/>
        </p:nvPicPr>
        <p:blipFill rotWithShape="1">
          <a:blip r:embed="rId3">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6924" name="Google Shape;6924;p401"/>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925" name="Google Shape;6925;p401"/>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926" name="Google Shape;6926;p401"/>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6927" name="Google Shape;6927;p401"/>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uter mockup w/ three points/icons" showMasterSp="0">
  <p:cSld name="1_Computer mockup w/ three points/icons">
    <p:bg>
      <p:bgPr>
        <a:solidFill>
          <a:srgbClr val="0A0C10"/>
        </a:solidFill>
      </p:bgPr>
    </p:bg>
    <p:spTree>
      <p:nvGrpSpPr>
        <p:cNvPr id="6928" name="Shape 6928"/>
        <p:cNvGrpSpPr/>
        <p:nvPr/>
      </p:nvGrpSpPr>
      <p:grpSpPr>
        <a:xfrm>
          <a:off x="0" y="0"/>
          <a:ext cx="0" cy="0"/>
          <a:chOff x="0" y="0"/>
          <a:chExt cx="0" cy="0"/>
        </a:xfrm>
      </p:grpSpPr>
      <p:pic>
        <p:nvPicPr>
          <p:cNvPr descr="Image" id="6929" name="Google Shape;6929;p402"/>
          <p:cNvPicPr preferRelativeResize="0"/>
          <p:nvPr/>
        </p:nvPicPr>
        <p:blipFill rotWithShape="1">
          <a:blip r:embed="rId2">
            <a:alphaModFix/>
          </a:blip>
          <a:srcRect b="0" l="0" r="0" t="0"/>
          <a:stretch/>
        </p:blipFill>
        <p:spPr>
          <a:xfrm>
            <a:off x="-878759" y="705878"/>
            <a:ext cx="6437290" cy="3728302"/>
          </a:xfrm>
          <a:prstGeom prst="rect">
            <a:avLst/>
          </a:prstGeom>
          <a:noFill/>
          <a:ln>
            <a:noFill/>
          </a:ln>
          <a:effectLst>
            <a:reflection blurRad="0" dir="0" dist="0" endA="0" endPos="40000" fadeDir="5400012" kx="0" rotWithShape="0" algn="bl" stA="10000" stPos="0" sy="-100000" ky="0"/>
          </a:effectLst>
        </p:spPr>
      </p:pic>
      <p:sp>
        <p:nvSpPr>
          <p:cNvPr id="6930" name="Google Shape;6930;p402"/>
          <p:cNvSpPr/>
          <p:nvPr>
            <p:ph idx="2" type="pic"/>
          </p:nvPr>
        </p:nvSpPr>
        <p:spPr>
          <a:xfrm>
            <a:off x="-412981" y="957013"/>
            <a:ext cx="5445900" cy="3063300"/>
          </a:xfrm>
          <a:prstGeom prst="rect">
            <a:avLst/>
          </a:prstGeom>
          <a:noFill/>
          <a:ln>
            <a:noFill/>
          </a:ln>
        </p:spPr>
      </p:sp>
      <p:sp>
        <p:nvSpPr>
          <p:cNvPr id="6931" name="Google Shape;6931;p402"/>
          <p:cNvSpPr txBox="1"/>
          <p:nvPr>
            <p:ph idx="1" type="body"/>
          </p:nvPr>
        </p:nvSpPr>
        <p:spPr>
          <a:xfrm>
            <a:off x="6246061" y="1323350"/>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32" name="Google Shape;6932;p402"/>
          <p:cNvSpPr txBox="1"/>
          <p:nvPr>
            <p:ph idx="3" type="body"/>
          </p:nvPr>
        </p:nvSpPr>
        <p:spPr>
          <a:xfrm>
            <a:off x="6246061" y="1632295"/>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33" name="Google Shape;6933;p402"/>
          <p:cNvSpPr txBox="1"/>
          <p:nvPr>
            <p:ph idx="4" type="body"/>
          </p:nvPr>
        </p:nvSpPr>
        <p:spPr>
          <a:xfrm>
            <a:off x="6246061" y="2266748"/>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34" name="Google Shape;6934;p402"/>
          <p:cNvSpPr txBox="1"/>
          <p:nvPr>
            <p:ph idx="5" type="body"/>
          </p:nvPr>
        </p:nvSpPr>
        <p:spPr>
          <a:xfrm>
            <a:off x="6246061" y="2575693"/>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35" name="Google Shape;6935;p402"/>
          <p:cNvSpPr txBox="1"/>
          <p:nvPr>
            <p:ph idx="6" type="body"/>
          </p:nvPr>
        </p:nvSpPr>
        <p:spPr>
          <a:xfrm>
            <a:off x="6246061" y="3210146"/>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36" name="Google Shape;6936;p402"/>
          <p:cNvSpPr txBox="1"/>
          <p:nvPr>
            <p:ph idx="7" type="body"/>
          </p:nvPr>
        </p:nvSpPr>
        <p:spPr>
          <a:xfrm>
            <a:off x="6246061" y="3519091"/>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37" name="Google Shape;6937;p402"/>
          <p:cNvSpPr/>
          <p:nvPr>
            <p:ph idx="8" type="body"/>
          </p:nvPr>
        </p:nvSpPr>
        <p:spPr>
          <a:xfrm>
            <a:off x="5634978" y="2309813"/>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38" name="Google Shape;6938;p402"/>
          <p:cNvSpPr/>
          <p:nvPr>
            <p:ph idx="9" type="body"/>
          </p:nvPr>
        </p:nvSpPr>
        <p:spPr>
          <a:xfrm>
            <a:off x="5634978" y="1414040"/>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39" name="Google Shape;6939;p402"/>
          <p:cNvSpPr/>
          <p:nvPr>
            <p:ph idx="13" type="body"/>
          </p:nvPr>
        </p:nvSpPr>
        <p:spPr>
          <a:xfrm>
            <a:off x="5634978" y="3253211"/>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40" name="Google Shape;6940;p402"/>
          <p:cNvSpPr/>
          <p:nvPr>
            <p:ph idx="14" type="pic"/>
          </p:nvPr>
        </p:nvSpPr>
        <p:spPr>
          <a:xfrm>
            <a:off x="5754041" y="3371608"/>
            <a:ext cx="238200" cy="239100"/>
          </a:xfrm>
          <a:prstGeom prst="rect">
            <a:avLst/>
          </a:prstGeom>
          <a:noFill/>
          <a:ln>
            <a:noFill/>
          </a:ln>
        </p:spPr>
      </p:sp>
      <p:sp>
        <p:nvSpPr>
          <p:cNvPr id="6941" name="Google Shape;6941;p402"/>
          <p:cNvSpPr/>
          <p:nvPr>
            <p:ph idx="15" type="pic"/>
          </p:nvPr>
        </p:nvSpPr>
        <p:spPr>
          <a:xfrm>
            <a:off x="5754041" y="2434307"/>
            <a:ext cx="238200" cy="227400"/>
          </a:xfrm>
          <a:prstGeom prst="rect">
            <a:avLst/>
          </a:prstGeom>
          <a:noFill/>
          <a:ln>
            <a:noFill/>
          </a:ln>
        </p:spPr>
      </p:sp>
      <p:sp>
        <p:nvSpPr>
          <p:cNvPr id="6942" name="Google Shape;6942;p402"/>
          <p:cNvSpPr/>
          <p:nvPr>
            <p:ph idx="16" type="pic"/>
          </p:nvPr>
        </p:nvSpPr>
        <p:spPr>
          <a:xfrm>
            <a:off x="5754674" y="1533103"/>
            <a:ext cx="236700" cy="238200"/>
          </a:xfrm>
          <a:prstGeom prst="rect">
            <a:avLst/>
          </a:prstGeom>
          <a:noFill/>
          <a:ln>
            <a:noFill/>
          </a:ln>
        </p:spPr>
      </p:sp>
      <p:pic>
        <p:nvPicPr>
          <p:cNvPr descr="Image" id="6943" name="Google Shape;6943;p402"/>
          <p:cNvPicPr preferRelativeResize="0"/>
          <p:nvPr/>
        </p:nvPicPr>
        <p:blipFill rotWithShape="1">
          <a:blip r:embed="rId3">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6944" name="Google Shape;6944;p402"/>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945" name="Google Shape;6945;p402"/>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946" name="Google Shape;6946;p402"/>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6947" name="Google Shape;6947;p402"/>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uter mockup two boxed points" showMasterSp="0">
  <p:cSld name="Computer mockup two boxed points">
    <p:bg>
      <p:bgPr>
        <a:solidFill>
          <a:srgbClr val="0A0C10"/>
        </a:solidFill>
      </p:bgPr>
    </p:bg>
    <p:spTree>
      <p:nvGrpSpPr>
        <p:cNvPr id="6948" name="Shape 6948"/>
        <p:cNvGrpSpPr/>
        <p:nvPr/>
      </p:nvGrpSpPr>
      <p:grpSpPr>
        <a:xfrm>
          <a:off x="0" y="0"/>
          <a:ext cx="0" cy="0"/>
          <a:chOff x="0" y="0"/>
          <a:chExt cx="0" cy="0"/>
        </a:xfrm>
      </p:grpSpPr>
      <p:pic>
        <p:nvPicPr>
          <p:cNvPr descr="Image" id="6949" name="Google Shape;6949;p403"/>
          <p:cNvPicPr preferRelativeResize="0"/>
          <p:nvPr/>
        </p:nvPicPr>
        <p:blipFill rotWithShape="1">
          <a:blip r:embed="rId2">
            <a:alphaModFix/>
          </a:blip>
          <a:srcRect b="0" l="0" r="0" t="0"/>
          <a:stretch/>
        </p:blipFill>
        <p:spPr>
          <a:xfrm>
            <a:off x="-1063794" y="620239"/>
            <a:ext cx="6732740" cy="3899419"/>
          </a:xfrm>
          <a:prstGeom prst="rect">
            <a:avLst/>
          </a:prstGeom>
          <a:noFill/>
          <a:ln>
            <a:noFill/>
          </a:ln>
          <a:effectLst>
            <a:reflection blurRad="0" dir="0" dist="0" endA="0" endPos="40000" fadeDir="5400012" kx="0" rotWithShape="0" algn="bl" stA="10000" stPos="0" sy="-100000" ky="0"/>
          </a:effectLst>
        </p:spPr>
      </p:pic>
      <p:sp>
        <p:nvSpPr>
          <p:cNvPr id="6950" name="Google Shape;6950;p403"/>
          <p:cNvSpPr/>
          <p:nvPr>
            <p:ph idx="2" type="pic"/>
          </p:nvPr>
        </p:nvSpPr>
        <p:spPr>
          <a:xfrm>
            <a:off x="-488481" y="921413"/>
            <a:ext cx="5616900" cy="3159600"/>
          </a:xfrm>
          <a:prstGeom prst="rect">
            <a:avLst/>
          </a:prstGeom>
          <a:noFill/>
          <a:ln>
            <a:noFill/>
          </a:ln>
        </p:spPr>
      </p:sp>
      <p:sp>
        <p:nvSpPr>
          <p:cNvPr id="6951" name="Google Shape;6951;p403"/>
          <p:cNvSpPr txBox="1"/>
          <p:nvPr>
            <p:ph idx="1" type="body"/>
          </p:nvPr>
        </p:nvSpPr>
        <p:spPr>
          <a:xfrm>
            <a:off x="6234527" y="3521482"/>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52" name="Google Shape;6952;p403"/>
          <p:cNvSpPr txBox="1"/>
          <p:nvPr>
            <p:ph idx="3" type="body"/>
          </p:nvPr>
        </p:nvSpPr>
        <p:spPr>
          <a:xfrm>
            <a:off x="6234527" y="3898249"/>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53" name="Google Shape;6953;p403"/>
          <p:cNvSpPr/>
          <p:nvPr>
            <p:ph idx="4" type="body"/>
          </p:nvPr>
        </p:nvSpPr>
        <p:spPr>
          <a:xfrm>
            <a:off x="6040420" y="2713035"/>
            <a:ext cx="2144700" cy="1905000"/>
          </a:xfrm>
          <a:prstGeom prst="roundRect">
            <a:avLst>
              <a:gd fmla="val 12671" name="adj"/>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54" name="Google Shape;6954;p403"/>
          <p:cNvSpPr txBox="1"/>
          <p:nvPr>
            <p:ph idx="5" type="body"/>
          </p:nvPr>
        </p:nvSpPr>
        <p:spPr>
          <a:xfrm>
            <a:off x="6234527" y="1458401"/>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55" name="Google Shape;6955;p403"/>
          <p:cNvSpPr txBox="1"/>
          <p:nvPr>
            <p:ph idx="6" type="body"/>
          </p:nvPr>
        </p:nvSpPr>
        <p:spPr>
          <a:xfrm>
            <a:off x="6234527" y="1835168"/>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56" name="Google Shape;6956;p403"/>
          <p:cNvSpPr/>
          <p:nvPr>
            <p:ph idx="7" type="body"/>
          </p:nvPr>
        </p:nvSpPr>
        <p:spPr>
          <a:xfrm>
            <a:off x="6040420" y="649955"/>
            <a:ext cx="2144700" cy="1905000"/>
          </a:xfrm>
          <a:prstGeom prst="roundRect">
            <a:avLst>
              <a:gd fmla="val 12539" name="adj"/>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57" name="Google Shape;6957;p403"/>
          <p:cNvSpPr/>
          <p:nvPr>
            <p:ph idx="8" type="pic"/>
          </p:nvPr>
        </p:nvSpPr>
        <p:spPr>
          <a:xfrm>
            <a:off x="6234527" y="1041267"/>
            <a:ext cx="238200" cy="239100"/>
          </a:xfrm>
          <a:prstGeom prst="rect">
            <a:avLst/>
          </a:prstGeom>
          <a:noFill/>
          <a:ln>
            <a:noFill/>
          </a:ln>
        </p:spPr>
      </p:sp>
      <p:sp>
        <p:nvSpPr>
          <p:cNvPr id="6958" name="Google Shape;6958;p403"/>
          <p:cNvSpPr/>
          <p:nvPr>
            <p:ph idx="9" type="pic"/>
          </p:nvPr>
        </p:nvSpPr>
        <p:spPr>
          <a:xfrm>
            <a:off x="6234527" y="3116543"/>
            <a:ext cx="238200" cy="227400"/>
          </a:xfrm>
          <a:prstGeom prst="rect">
            <a:avLst/>
          </a:prstGeom>
          <a:noFill/>
          <a:ln>
            <a:noFill/>
          </a:ln>
        </p:spPr>
      </p:sp>
      <p:pic>
        <p:nvPicPr>
          <p:cNvPr descr="Image" id="6959" name="Google Shape;6959;p403"/>
          <p:cNvPicPr preferRelativeResize="0"/>
          <p:nvPr/>
        </p:nvPicPr>
        <p:blipFill rotWithShape="1">
          <a:blip r:embed="rId3">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6960" name="Google Shape;6960;p403"/>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961" name="Google Shape;6961;p403"/>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962" name="Google Shape;6962;p403"/>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6963" name="Google Shape;6963;p403"/>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mockup with three points/icons" showMasterSp="0">
  <p:cSld name="Phone mockup with three points/icons">
    <p:bg>
      <p:bgPr>
        <a:solidFill>
          <a:srgbClr val="0A0C10"/>
        </a:solidFill>
      </p:bgPr>
    </p:bg>
    <p:spTree>
      <p:nvGrpSpPr>
        <p:cNvPr id="6964" name="Shape 6964"/>
        <p:cNvGrpSpPr/>
        <p:nvPr/>
      </p:nvGrpSpPr>
      <p:grpSpPr>
        <a:xfrm>
          <a:off x="0" y="0"/>
          <a:ext cx="0" cy="0"/>
          <a:chOff x="0" y="0"/>
          <a:chExt cx="0" cy="0"/>
        </a:xfrm>
      </p:grpSpPr>
      <p:sp>
        <p:nvSpPr>
          <p:cNvPr id="6965" name="Google Shape;6965;p404"/>
          <p:cNvSpPr/>
          <p:nvPr>
            <p:ph idx="2" type="pic"/>
          </p:nvPr>
        </p:nvSpPr>
        <p:spPr>
          <a:xfrm>
            <a:off x="-2998980" y="762373"/>
            <a:ext cx="6436800" cy="3618900"/>
          </a:xfrm>
          <a:prstGeom prst="rect">
            <a:avLst/>
          </a:prstGeom>
          <a:noFill/>
          <a:ln>
            <a:noFill/>
          </a:ln>
          <a:effectLst>
            <a:reflection blurRad="0" dir="0" dist="0" endA="0" endPos="40000" fadeDir="5400012" kx="0" rotWithShape="0" algn="bl" stA="14000" stPos="0" sy="-100000" ky="0"/>
          </a:effectLst>
        </p:spPr>
      </p:sp>
      <p:sp>
        <p:nvSpPr>
          <p:cNvPr id="6966" name="Google Shape;6966;p404"/>
          <p:cNvSpPr/>
          <p:nvPr>
            <p:ph idx="3" type="pic"/>
          </p:nvPr>
        </p:nvSpPr>
        <p:spPr>
          <a:xfrm>
            <a:off x="1645324" y="662031"/>
            <a:ext cx="1899300" cy="3771600"/>
          </a:xfrm>
          <a:prstGeom prst="rect">
            <a:avLst/>
          </a:prstGeom>
          <a:noFill/>
          <a:ln>
            <a:noFill/>
          </a:ln>
          <a:effectLst>
            <a:reflection blurRad="0" dir="0" dist="0" endA="0" endPos="40000" fadeDir="5400012" kx="0" rotWithShape="0" algn="bl" stA="25000" stPos="0" sy="-100000" ky="0"/>
          </a:effectLst>
        </p:spPr>
      </p:sp>
      <p:sp>
        <p:nvSpPr>
          <p:cNvPr id="6967" name="Google Shape;6967;p404"/>
          <p:cNvSpPr txBox="1"/>
          <p:nvPr>
            <p:ph idx="1" type="body"/>
          </p:nvPr>
        </p:nvSpPr>
        <p:spPr>
          <a:xfrm>
            <a:off x="6246061" y="1323350"/>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68" name="Google Shape;6968;p404"/>
          <p:cNvSpPr txBox="1"/>
          <p:nvPr>
            <p:ph idx="4" type="body"/>
          </p:nvPr>
        </p:nvSpPr>
        <p:spPr>
          <a:xfrm>
            <a:off x="6246061" y="1632295"/>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69" name="Google Shape;6969;p404"/>
          <p:cNvSpPr txBox="1"/>
          <p:nvPr>
            <p:ph idx="5" type="body"/>
          </p:nvPr>
        </p:nvSpPr>
        <p:spPr>
          <a:xfrm>
            <a:off x="6246061" y="2266748"/>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70" name="Google Shape;6970;p404"/>
          <p:cNvSpPr txBox="1"/>
          <p:nvPr>
            <p:ph idx="6" type="body"/>
          </p:nvPr>
        </p:nvSpPr>
        <p:spPr>
          <a:xfrm>
            <a:off x="6246061" y="2575693"/>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71" name="Google Shape;6971;p404"/>
          <p:cNvSpPr txBox="1"/>
          <p:nvPr>
            <p:ph idx="7" type="body"/>
          </p:nvPr>
        </p:nvSpPr>
        <p:spPr>
          <a:xfrm>
            <a:off x="6246061" y="3210146"/>
            <a:ext cx="23193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72" name="Google Shape;6972;p404"/>
          <p:cNvSpPr txBox="1"/>
          <p:nvPr>
            <p:ph idx="8" type="body"/>
          </p:nvPr>
        </p:nvSpPr>
        <p:spPr>
          <a:xfrm>
            <a:off x="6246061" y="3519091"/>
            <a:ext cx="2319300" cy="11847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73" name="Google Shape;6973;p404"/>
          <p:cNvSpPr/>
          <p:nvPr>
            <p:ph idx="9" type="body"/>
          </p:nvPr>
        </p:nvSpPr>
        <p:spPr>
          <a:xfrm>
            <a:off x="5634978" y="2309813"/>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74" name="Google Shape;6974;p404"/>
          <p:cNvSpPr/>
          <p:nvPr>
            <p:ph idx="13" type="body"/>
          </p:nvPr>
        </p:nvSpPr>
        <p:spPr>
          <a:xfrm>
            <a:off x="5634978" y="1414040"/>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75" name="Google Shape;6975;p404"/>
          <p:cNvSpPr/>
          <p:nvPr>
            <p:ph idx="14" type="body"/>
          </p:nvPr>
        </p:nvSpPr>
        <p:spPr>
          <a:xfrm>
            <a:off x="5634978" y="3253211"/>
            <a:ext cx="476400" cy="476400"/>
          </a:xfrm>
          <a:prstGeom prst="ellipse">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76" name="Google Shape;6976;p404"/>
          <p:cNvSpPr/>
          <p:nvPr>
            <p:ph idx="15" type="pic"/>
          </p:nvPr>
        </p:nvSpPr>
        <p:spPr>
          <a:xfrm>
            <a:off x="5754041" y="3371608"/>
            <a:ext cx="238200" cy="239100"/>
          </a:xfrm>
          <a:prstGeom prst="rect">
            <a:avLst/>
          </a:prstGeom>
          <a:noFill/>
          <a:ln>
            <a:noFill/>
          </a:ln>
        </p:spPr>
      </p:sp>
      <p:sp>
        <p:nvSpPr>
          <p:cNvPr id="6977" name="Google Shape;6977;p404"/>
          <p:cNvSpPr/>
          <p:nvPr>
            <p:ph idx="16" type="pic"/>
          </p:nvPr>
        </p:nvSpPr>
        <p:spPr>
          <a:xfrm>
            <a:off x="5754041" y="2434307"/>
            <a:ext cx="238200" cy="227400"/>
          </a:xfrm>
          <a:prstGeom prst="rect">
            <a:avLst/>
          </a:prstGeom>
          <a:noFill/>
          <a:ln>
            <a:noFill/>
          </a:ln>
        </p:spPr>
      </p:sp>
      <p:sp>
        <p:nvSpPr>
          <p:cNvPr id="6978" name="Google Shape;6978;p404"/>
          <p:cNvSpPr/>
          <p:nvPr>
            <p:ph idx="17" type="pic"/>
          </p:nvPr>
        </p:nvSpPr>
        <p:spPr>
          <a:xfrm>
            <a:off x="5754674" y="1533103"/>
            <a:ext cx="236700" cy="238200"/>
          </a:xfrm>
          <a:prstGeom prst="rect">
            <a:avLst/>
          </a:prstGeom>
          <a:noFill/>
          <a:ln>
            <a:noFill/>
          </a:ln>
        </p:spPr>
      </p:sp>
      <p:pic>
        <p:nvPicPr>
          <p:cNvPr descr="Image" id="6979" name="Google Shape;6979;p404"/>
          <p:cNvPicPr preferRelativeResize="0"/>
          <p:nvPr/>
        </p:nvPicPr>
        <p:blipFill rotWithShape="1">
          <a:blip r:embed="rId2">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6980" name="Google Shape;6980;p404"/>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981" name="Google Shape;6981;p404"/>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982" name="Google Shape;6982;p404"/>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6983" name="Google Shape;6983;p404"/>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mockup with  four boxed points" showMasterSp="0">
  <p:cSld name="Phone mockup with  four boxed points">
    <p:bg>
      <p:bgPr>
        <a:solidFill>
          <a:srgbClr val="0A0C10"/>
        </a:solidFill>
      </p:bgPr>
    </p:bg>
    <p:spTree>
      <p:nvGrpSpPr>
        <p:cNvPr id="6984" name="Shape 6984"/>
        <p:cNvGrpSpPr/>
        <p:nvPr/>
      </p:nvGrpSpPr>
      <p:grpSpPr>
        <a:xfrm>
          <a:off x="0" y="0"/>
          <a:ext cx="0" cy="0"/>
          <a:chOff x="0" y="0"/>
          <a:chExt cx="0" cy="0"/>
        </a:xfrm>
      </p:grpSpPr>
      <p:sp>
        <p:nvSpPr>
          <p:cNvPr id="6985" name="Google Shape;6985;p405"/>
          <p:cNvSpPr/>
          <p:nvPr>
            <p:ph idx="2" type="pic"/>
          </p:nvPr>
        </p:nvSpPr>
        <p:spPr>
          <a:xfrm>
            <a:off x="-1255526" y="685254"/>
            <a:ext cx="6705600" cy="3769800"/>
          </a:xfrm>
          <a:prstGeom prst="rect">
            <a:avLst/>
          </a:prstGeom>
          <a:noFill/>
          <a:ln>
            <a:noFill/>
          </a:ln>
          <a:effectLst>
            <a:reflection blurRad="0" dir="0" dist="0" endA="0" endPos="40000" fadeDir="5400012" kx="0" rotWithShape="0" algn="bl" stA="14000" stPos="0" sy="-100000" ky="0"/>
          </a:effectLst>
        </p:spPr>
      </p:sp>
      <p:sp>
        <p:nvSpPr>
          <p:cNvPr id="6986" name="Google Shape;6986;p405"/>
          <p:cNvSpPr/>
          <p:nvPr>
            <p:ph idx="3" type="pic"/>
          </p:nvPr>
        </p:nvSpPr>
        <p:spPr>
          <a:xfrm>
            <a:off x="3564200" y="570245"/>
            <a:ext cx="2015700" cy="4003200"/>
          </a:xfrm>
          <a:prstGeom prst="rect">
            <a:avLst/>
          </a:prstGeom>
          <a:noFill/>
          <a:ln>
            <a:noFill/>
          </a:ln>
          <a:effectLst>
            <a:reflection blurRad="0" dir="0" dist="0" endA="0" endPos="40000" fadeDir="5400012" kx="0" rotWithShape="0" algn="bl" stA="25000" stPos="0" sy="-100000" ky="0"/>
          </a:effectLst>
        </p:spPr>
      </p:sp>
      <p:sp>
        <p:nvSpPr>
          <p:cNvPr id="6987" name="Google Shape;6987;p405"/>
          <p:cNvSpPr txBox="1"/>
          <p:nvPr>
            <p:ph idx="1" type="body"/>
          </p:nvPr>
        </p:nvSpPr>
        <p:spPr>
          <a:xfrm>
            <a:off x="5914846" y="3459238"/>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88" name="Google Shape;6988;p405"/>
          <p:cNvSpPr txBox="1"/>
          <p:nvPr>
            <p:ph idx="4" type="body"/>
          </p:nvPr>
        </p:nvSpPr>
        <p:spPr>
          <a:xfrm>
            <a:off x="5914846" y="3836004"/>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89" name="Google Shape;6989;p405"/>
          <p:cNvSpPr/>
          <p:nvPr>
            <p:ph idx="5" type="body"/>
          </p:nvPr>
        </p:nvSpPr>
        <p:spPr>
          <a:xfrm>
            <a:off x="5720739" y="2650791"/>
            <a:ext cx="2144700" cy="1905000"/>
          </a:xfrm>
          <a:prstGeom prst="roundRect">
            <a:avLst>
              <a:gd fmla="val 12513" name="adj"/>
            </a:avLst>
          </a:prstGeom>
          <a:noFill/>
          <a:ln cap="flat" cmpd="sng" w="50800">
            <a:solidFill>
              <a:srgbClr val="388BFD"/>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90" name="Google Shape;6990;p405"/>
          <p:cNvSpPr txBox="1"/>
          <p:nvPr>
            <p:ph idx="6" type="body"/>
          </p:nvPr>
        </p:nvSpPr>
        <p:spPr>
          <a:xfrm>
            <a:off x="1448819" y="3459238"/>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91" name="Google Shape;6991;p405"/>
          <p:cNvSpPr txBox="1"/>
          <p:nvPr>
            <p:ph idx="7" type="body"/>
          </p:nvPr>
        </p:nvSpPr>
        <p:spPr>
          <a:xfrm>
            <a:off x="1448819" y="3836004"/>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92" name="Google Shape;6992;p405"/>
          <p:cNvSpPr/>
          <p:nvPr>
            <p:ph idx="8" type="body"/>
          </p:nvPr>
        </p:nvSpPr>
        <p:spPr>
          <a:xfrm>
            <a:off x="1254713" y="2650791"/>
            <a:ext cx="2144700" cy="1905000"/>
          </a:xfrm>
          <a:prstGeom prst="roundRect">
            <a:avLst>
              <a:gd fmla="val 12500" name="adj"/>
            </a:avLst>
          </a:prstGeom>
          <a:noFill/>
          <a:ln cap="flat" cmpd="sng" w="50800">
            <a:solidFill>
              <a:srgbClr val="7A828E"/>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93" name="Google Shape;6993;p405"/>
          <p:cNvSpPr txBox="1"/>
          <p:nvPr>
            <p:ph idx="9" type="body"/>
          </p:nvPr>
        </p:nvSpPr>
        <p:spPr>
          <a:xfrm>
            <a:off x="1448819" y="1396156"/>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94" name="Google Shape;6994;p405"/>
          <p:cNvSpPr txBox="1"/>
          <p:nvPr>
            <p:ph idx="13" type="body"/>
          </p:nvPr>
        </p:nvSpPr>
        <p:spPr>
          <a:xfrm>
            <a:off x="1448819" y="1772923"/>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95" name="Google Shape;6995;p405"/>
          <p:cNvSpPr/>
          <p:nvPr>
            <p:ph idx="14" type="body"/>
          </p:nvPr>
        </p:nvSpPr>
        <p:spPr>
          <a:xfrm>
            <a:off x="1254713" y="587710"/>
            <a:ext cx="2144700" cy="1905000"/>
          </a:xfrm>
          <a:prstGeom prst="roundRect">
            <a:avLst>
              <a:gd fmla="val 12539" name="adj"/>
            </a:avLst>
          </a:prstGeom>
          <a:noFill/>
          <a:ln cap="flat" cmpd="sng" w="50800">
            <a:solidFill>
              <a:srgbClr val="7A828E"/>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6996" name="Google Shape;6996;p405"/>
          <p:cNvSpPr/>
          <p:nvPr>
            <p:ph idx="15" type="pic"/>
          </p:nvPr>
        </p:nvSpPr>
        <p:spPr>
          <a:xfrm>
            <a:off x="1448819" y="979022"/>
            <a:ext cx="238200" cy="239100"/>
          </a:xfrm>
          <a:prstGeom prst="rect">
            <a:avLst/>
          </a:prstGeom>
          <a:noFill/>
          <a:ln>
            <a:noFill/>
          </a:ln>
        </p:spPr>
      </p:sp>
      <p:sp>
        <p:nvSpPr>
          <p:cNvPr id="6997" name="Google Shape;6997;p405"/>
          <p:cNvSpPr/>
          <p:nvPr>
            <p:ph idx="16" type="pic"/>
          </p:nvPr>
        </p:nvSpPr>
        <p:spPr>
          <a:xfrm>
            <a:off x="1448819" y="3054298"/>
            <a:ext cx="238200" cy="227400"/>
          </a:xfrm>
          <a:prstGeom prst="rect">
            <a:avLst/>
          </a:prstGeom>
          <a:noFill/>
          <a:ln>
            <a:noFill/>
          </a:ln>
        </p:spPr>
      </p:sp>
      <p:sp>
        <p:nvSpPr>
          <p:cNvPr id="6998" name="Google Shape;6998;p405"/>
          <p:cNvSpPr/>
          <p:nvPr>
            <p:ph idx="17" type="pic"/>
          </p:nvPr>
        </p:nvSpPr>
        <p:spPr>
          <a:xfrm>
            <a:off x="5907475" y="3043435"/>
            <a:ext cx="236700" cy="238200"/>
          </a:xfrm>
          <a:prstGeom prst="rect">
            <a:avLst/>
          </a:prstGeom>
          <a:noFill/>
          <a:ln>
            <a:noFill/>
          </a:ln>
        </p:spPr>
      </p:sp>
      <p:sp>
        <p:nvSpPr>
          <p:cNvPr id="6999" name="Google Shape;6999;p405"/>
          <p:cNvSpPr txBox="1"/>
          <p:nvPr>
            <p:ph idx="18" type="body"/>
          </p:nvPr>
        </p:nvSpPr>
        <p:spPr>
          <a:xfrm>
            <a:off x="5914846" y="1396156"/>
            <a:ext cx="1756500" cy="3423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700"/>
              <a:buFont typeface="Arial"/>
              <a:buNone/>
              <a:defRPr sz="1700"/>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7000" name="Google Shape;7000;p405"/>
          <p:cNvSpPr txBox="1"/>
          <p:nvPr>
            <p:ph idx="19" type="body"/>
          </p:nvPr>
        </p:nvSpPr>
        <p:spPr>
          <a:xfrm>
            <a:off x="5914846" y="1772923"/>
            <a:ext cx="1756500" cy="907800"/>
          </a:xfrm>
          <a:prstGeom prst="rect">
            <a:avLst/>
          </a:prstGeom>
          <a:noFill/>
          <a:ln>
            <a:noFill/>
          </a:ln>
        </p:spPr>
        <p:txBody>
          <a:bodyPr anchorCtr="0" anchor="t" bIns="38075" lIns="38075" spcFirstLastPara="1" rIns="38075" wrap="square" tIns="38075">
            <a:sp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7001" name="Google Shape;7001;p405"/>
          <p:cNvSpPr/>
          <p:nvPr>
            <p:ph idx="20" type="body"/>
          </p:nvPr>
        </p:nvSpPr>
        <p:spPr>
          <a:xfrm>
            <a:off x="5720739" y="587710"/>
            <a:ext cx="2144700" cy="1905000"/>
          </a:xfrm>
          <a:prstGeom prst="roundRect">
            <a:avLst>
              <a:gd fmla="val 12500" name="adj"/>
            </a:avLst>
          </a:prstGeom>
          <a:noFill/>
          <a:ln cap="flat" cmpd="sng" w="50800">
            <a:solidFill>
              <a:srgbClr val="7A828E"/>
            </a:solidFill>
            <a:prstDash val="solid"/>
            <a:round/>
            <a:headEnd len="sm" w="sm" type="none"/>
            <a:tailEnd len="sm" w="sm" type="none"/>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rgbClr val="F0F6FC"/>
              </a:buClr>
              <a:buSzPts val="1400"/>
              <a:buNone/>
              <a:defRPr/>
            </a:lvl1pPr>
            <a:lvl2pPr indent="-228600" lvl="1" marL="914400" rtl="0" algn="l">
              <a:lnSpc>
                <a:spcPct val="100000"/>
              </a:lnSpc>
              <a:spcBef>
                <a:spcPts val="0"/>
              </a:spcBef>
              <a:spcAft>
                <a:spcPts val="0"/>
              </a:spcAft>
              <a:buClr>
                <a:srgbClr val="F0F6FC"/>
              </a:buClr>
              <a:buSzPts val="1400"/>
              <a:buNone/>
              <a:defRPr/>
            </a:lvl2pPr>
            <a:lvl3pPr indent="-228600" lvl="2" marL="1371600" rtl="0" algn="l">
              <a:lnSpc>
                <a:spcPct val="100000"/>
              </a:lnSpc>
              <a:spcBef>
                <a:spcPts val="0"/>
              </a:spcBef>
              <a:spcAft>
                <a:spcPts val="0"/>
              </a:spcAft>
              <a:buClr>
                <a:srgbClr val="F0F6FC"/>
              </a:buClr>
              <a:buSzPts val="1400"/>
              <a:buNone/>
              <a:defRPr/>
            </a:lvl3pPr>
            <a:lvl4pPr indent="-228600" lvl="3" marL="1828800" rtl="0" algn="l">
              <a:lnSpc>
                <a:spcPct val="100000"/>
              </a:lnSpc>
              <a:spcBef>
                <a:spcPts val="0"/>
              </a:spcBef>
              <a:spcAft>
                <a:spcPts val="0"/>
              </a:spcAft>
              <a:buClr>
                <a:srgbClr val="F0F6FC"/>
              </a:buClr>
              <a:buSzPts val="1400"/>
              <a:buNone/>
              <a:defRPr/>
            </a:lvl4pPr>
            <a:lvl5pPr indent="-228600" lvl="4" marL="2286000" rtl="0" algn="l">
              <a:lnSpc>
                <a:spcPct val="100000"/>
              </a:lnSpc>
              <a:spcBef>
                <a:spcPts val="0"/>
              </a:spcBef>
              <a:spcAft>
                <a:spcPts val="0"/>
              </a:spcAft>
              <a:buClr>
                <a:srgbClr val="F0F6FC"/>
              </a:buClr>
              <a:buSzPts val="1400"/>
              <a:buNone/>
              <a:defRPr/>
            </a:lvl5pPr>
            <a:lvl6pPr indent="-228600" lvl="5" marL="2743200" rtl="0" algn="l">
              <a:lnSpc>
                <a:spcPct val="100000"/>
              </a:lnSpc>
              <a:spcBef>
                <a:spcPts val="0"/>
              </a:spcBef>
              <a:spcAft>
                <a:spcPts val="0"/>
              </a:spcAft>
              <a:buClr>
                <a:srgbClr val="F0F6FC"/>
              </a:buClr>
              <a:buSzPts val="1400"/>
              <a:buNone/>
              <a:defRPr/>
            </a:lvl6pPr>
            <a:lvl7pPr indent="-228600" lvl="6" marL="3200400" rtl="0" algn="l">
              <a:lnSpc>
                <a:spcPct val="100000"/>
              </a:lnSpc>
              <a:spcBef>
                <a:spcPts val="0"/>
              </a:spcBef>
              <a:spcAft>
                <a:spcPts val="0"/>
              </a:spcAft>
              <a:buClr>
                <a:srgbClr val="F0F6FC"/>
              </a:buClr>
              <a:buSzPts val="1400"/>
              <a:buNone/>
              <a:defRPr/>
            </a:lvl7pPr>
            <a:lvl8pPr indent="-228600" lvl="7" marL="3657600" rtl="0" algn="l">
              <a:lnSpc>
                <a:spcPct val="100000"/>
              </a:lnSpc>
              <a:spcBef>
                <a:spcPts val="0"/>
              </a:spcBef>
              <a:spcAft>
                <a:spcPts val="0"/>
              </a:spcAft>
              <a:buClr>
                <a:srgbClr val="F0F6FC"/>
              </a:buClr>
              <a:buSzPts val="1400"/>
              <a:buNone/>
              <a:defRPr/>
            </a:lvl8pPr>
            <a:lvl9pPr indent="-228600" lvl="8" marL="4114800" rtl="0" algn="l">
              <a:lnSpc>
                <a:spcPct val="100000"/>
              </a:lnSpc>
              <a:spcBef>
                <a:spcPts val="0"/>
              </a:spcBef>
              <a:spcAft>
                <a:spcPts val="0"/>
              </a:spcAft>
              <a:buClr>
                <a:srgbClr val="F0F6FC"/>
              </a:buClr>
              <a:buSzPts val="1400"/>
              <a:buNone/>
              <a:defRPr/>
            </a:lvl9pPr>
          </a:lstStyle>
          <a:p/>
        </p:txBody>
      </p:sp>
      <p:sp>
        <p:nvSpPr>
          <p:cNvPr id="7002" name="Google Shape;7002;p405"/>
          <p:cNvSpPr/>
          <p:nvPr>
            <p:ph idx="21" type="pic"/>
          </p:nvPr>
        </p:nvSpPr>
        <p:spPr>
          <a:xfrm>
            <a:off x="5907475" y="980354"/>
            <a:ext cx="236700" cy="238200"/>
          </a:xfrm>
          <a:prstGeom prst="rect">
            <a:avLst/>
          </a:prstGeom>
          <a:noFill/>
          <a:ln>
            <a:noFill/>
          </a:ln>
        </p:spPr>
      </p:sp>
      <p:pic>
        <p:nvPicPr>
          <p:cNvPr descr="Image" id="7003" name="Google Shape;7003;p405"/>
          <p:cNvPicPr preferRelativeResize="0"/>
          <p:nvPr/>
        </p:nvPicPr>
        <p:blipFill rotWithShape="1">
          <a:blip r:embed="rId2">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7004" name="Google Shape;7004;p405"/>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7005" name="Google Shape;7005;p405"/>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7006" name="Google Shape;7006;p405"/>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7007" name="Google Shape;7007;p405"/>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4. Template instructions (font guide)">
  <p:cSld name="Template instructions (font guide)">
    <p:spTree>
      <p:nvGrpSpPr>
        <p:cNvPr id="68" name="Shape 68"/>
        <p:cNvGrpSpPr/>
        <p:nvPr/>
      </p:nvGrpSpPr>
      <p:grpSpPr>
        <a:xfrm>
          <a:off x="0" y="0"/>
          <a:ext cx="0" cy="0"/>
          <a:chOff x="0" y="0"/>
          <a:chExt cx="0" cy="0"/>
        </a:xfrm>
      </p:grpSpPr>
      <p:graphicFrame>
        <p:nvGraphicFramePr>
          <p:cNvPr id="69" name="Google Shape;69;p5"/>
          <p:cNvGraphicFramePr/>
          <p:nvPr/>
        </p:nvGraphicFramePr>
        <p:xfrm>
          <a:off x="3052739" y="272348"/>
          <a:ext cx="3000000" cy="3000000"/>
        </p:xfrm>
        <a:graphic>
          <a:graphicData uri="http://schemas.openxmlformats.org/drawingml/2006/table">
            <a:tbl>
              <a:tblPr bandRow="1" firstRow="1">
                <a:noFill/>
                <a:tableStyleId>{D21F8373-3E5C-4ED4-84DE-F266744FCCC3}</a:tableStyleId>
              </a:tblPr>
              <a:tblGrid>
                <a:gridCol w="4005300"/>
                <a:gridCol w="1988500"/>
              </a:tblGrid>
              <a:tr h="865450">
                <a:tc>
                  <a:txBody>
                    <a:bodyPr/>
                    <a:lstStyle/>
                    <a:p>
                      <a:pPr indent="0" lvl="0" marL="0" marR="0" rtl="0" algn="l">
                        <a:lnSpc>
                          <a:spcPct val="100000"/>
                        </a:lnSpc>
                        <a:spcBef>
                          <a:spcPts val="0"/>
                        </a:spcBef>
                        <a:spcAft>
                          <a:spcPts val="0"/>
                        </a:spcAft>
                        <a:buClr>
                          <a:srgbClr val="A371F7"/>
                        </a:buClr>
                        <a:buSzPts val="6000"/>
                        <a:buFont typeface="Arial"/>
                        <a:buNone/>
                      </a:pPr>
                      <a:r>
                        <a:rPr b="1" lang="en" sz="6000">
                          <a:solidFill>
                            <a:schemeClr val="dk1"/>
                          </a:solidFill>
                        </a:rPr>
                        <a:t>X-l</a:t>
                      </a:r>
                      <a:r>
                        <a:rPr b="1" i="0" lang="en" sz="6000" u="none" cap="none" strike="noStrike">
                          <a:solidFill>
                            <a:schemeClr val="dk1"/>
                          </a:solidFill>
                          <a:latin typeface="Arial"/>
                          <a:ea typeface="Arial"/>
                          <a:cs typeface="Arial"/>
                          <a:sym typeface="Arial"/>
                        </a:rPr>
                        <a:t>arge </a:t>
                      </a:r>
                      <a:r>
                        <a:rPr b="1" lang="en" sz="6000">
                          <a:solidFill>
                            <a:schemeClr val="dk1"/>
                          </a:solidFill>
                        </a:rPr>
                        <a:t>#</a:t>
                      </a:r>
                      <a:endParaRPr b="1" i="0" sz="6000" u="none" cap="none" strike="noStrike">
                        <a:solidFill>
                          <a:schemeClr val="dk1"/>
                        </a:solidFill>
                        <a:latin typeface="Arial"/>
                        <a:ea typeface="Arial"/>
                        <a:cs typeface="Arial"/>
                        <a:sym typeface="Aria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chemeClr val="dk2"/>
                          </a:solidFill>
                        </a:rPr>
                        <a:t>Arial</a:t>
                      </a:r>
                      <a:r>
                        <a:rPr i="0" lang="en" sz="1400" u="none" cap="none" strike="noStrike">
                          <a:solidFill>
                            <a:schemeClr val="dk2"/>
                          </a:solidFill>
                        </a:rPr>
                        <a:t> Bold </a:t>
                      </a:r>
                      <a:r>
                        <a:rPr lang="en">
                          <a:solidFill>
                            <a:schemeClr val="dk2"/>
                          </a:solidFill>
                        </a:rPr>
                        <a:t>60</a:t>
                      </a:r>
                      <a:r>
                        <a:rPr i="0" lang="en" sz="1400" u="none" cap="none" strike="noStrike">
                          <a:solidFill>
                            <a:schemeClr val="dk2"/>
                          </a:solidFill>
                        </a:rPr>
                        <a:t>pt</a:t>
                      </a:r>
                      <a:endParaRPr sz="500">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81825">
                <a:tc>
                  <a:txBody>
                    <a:bodyPr/>
                    <a:lstStyle/>
                    <a:p>
                      <a:pPr indent="0" lvl="0" marL="0" marR="0" rtl="0" algn="l">
                        <a:lnSpc>
                          <a:spcPct val="100000"/>
                        </a:lnSpc>
                        <a:spcBef>
                          <a:spcPts val="0"/>
                        </a:spcBef>
                        <a:spcAft>
                          <a:spcPts val="0"/>
                        </a:spcAft>
                        <a:buNone/>
                      </a:pPr>
                      <a:r>
                        <a:rPr b="1" lang="en" sz="4400">
                          <a:solidFill>
                            <a:schemeClr val="dk1"/>
                          </a:solidFill>
                        </a:rPr>
                        <a:t>Large title</a:t>
                      </a:r>
                      <a:endParaRPr b="1" sz="4400">
                        <a:solidFill>
                          <a:schemeClr val="dk1"/>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Clr>
                          <a:srgbClr val="8B949E"/>
                        </a:buClr>
                        <a:buSzPts val="1400"/>
                        <a:buFont typeface="Arial"/>
                        <a:buNone/>
                      </a:pPr>
                      <a:r>
                        <a:rPr lang="en">
                          <a:solidFill>
                            <a:schemeClr val="dk2"/>
                          </a:solidFill>
                        </a:rPr>
                        <a:t>Arial Bold 44pt</a:t>
                      </a:r>
                      <a:endParaRPr>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81825">
                <a:tc>
                  <a:txBody>
                    <a:bodyPr/>
                    <a:lstStyle/>
                    <a:p>
                      <a:pPr indent="0" lvl="0" marL="0" marR="0" rtl="0" algn="l">
                        <a:lnSpc>
                          <a:spcPct val="100000"/>
                        </a:lnSpc>
                        <a:spcBef>
                          <a:spcPts val="0"/>
                        </a:spcBef>
                        <a:spcAft>
                          <a:spcPts val="0"/>
                        </a:spcAft>
                        <a:buClr>
                          <a:srgbClr val="388BFD"/>
                        </a:buClr>
                        <a:buSzPts val="3600"/>
                        <a:buFont typeface="Arial"/>
                        <a:buNone/>
                      </a:pPr>
                      <a:r>
                        <a:rPr b="1" lang="en" sz="3600">
                          <a:solidFill>
                            <a:schemeClr val="dk1"/>
                          </a:solidFill>
                        </a:rPr>
                        <a:t>Medium</a:t>
                      </a:r>
                      <a:r>
                        <a:rPr b="1" i="0" lang="en" sz="3600" u="none" cap="none" strike="noStrike">
                          <a:solidFill>
                            <a:schemeClr val="dk1"/>
                          </a:solidFill>
                          <a:latin typeface="Arial"/>
                          <a:ea typeface="Arial"/>
                          <a:cs typeface="Arial"/>
                          <a:sym typeface="Arial"/>
                        </a:rPr>
                        <a:t> title</a:t>
                      </a:r>
                      <a:endParaRPr b="1" i="0" sz="900" u="none" cap="none" strike="noStrike">
                        <a:solidFill>
                          <a:schemeClr val="dk1"/>
                        </a:solidFill>
                        <a:latin typeface="Arial"/>
                        <a:ea typeface="Arial"/>
                        <a:cs typeface="Arial"/>
                        <a:sym typeface="Aria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chemeClr val="dk2"/>
                          </a:solidFill>
                        </a:rPr>
                        <a:t>Arial</a:t>
                      </a:r>
                      <a:r>
                        <a:rPr i="0" lang="en" sz="1400" u="none" cap="none" strike="noStrike">
                          <a:solidFill>
                            <a:schemeClr val="dk2"/>
                          </a:solidFill>
                        </a:rPr>
                        <a:t> Bold </a:t>
                      </a:r>
                      <a:r>
                        <a:rPr lang="en">
                          <a:solidFill>
                            <a:schemeClr val="dk2"/>
                          </a:solidFill>
                        </a:rPr>
                        <a:t>36</a:t>
                      </a:r>
                      <a:r>
                        <a:rPr i="0" lang="en" sz="1400" u="none" cap="none" strike="noStrike">
                          <a:solidFill>
                            <a:schemeClr val="dk2"/>
                          </a:solidFill>
                        </a:rPr>
                        <a:t>pt</a:t>
                      </a:r>
                      <a:endParaRPr sz="500">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None/>
                      </a:pPr>
                      <a:r>
                        <a:rPr b="1" lang="en" sz="2800">
                          <a:solidFill>
                            <a:schemeClr val="dk1"/>
                          </a:solidFill>
                        </a:rPr>
                        <a:t>Small title</a:t>
                      </a:r>
                      <a:endParaRPr b="1" i="0" sz="2800" u="none" cap="none" strike="noStrike">
                        <a:solidFill>
                          <a:schemeClr val="dk1"/>
                        </a:solidFill>
                        <a:latin typeface="Arial"/>
                        <a:ea typeface="Arial"/>
                        <a:cs typeface="Arial"/>
                        <a:sym typeface="Aria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a:solidFill>
                            <a:schemeClr val="dk2"/>
                          </a:solidFill>
                        </a:rPr>
                        <a:t>Arial Bold 28pt</a:t>
                      </a:r>
                      <a:endParaRPr>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chemeClr val="lt1"/>
                        </a:buClr>
                        <a:buSzPts val="2000"/>
                        <a:buFont typeface="Arial"/>
                        <a:buNone/>
                      </a:pPr>
                      <a:r>
                        <a:rPr b="1" lang="en" sz="2000">
                          <a:solidFill>
                            <a:schemeClr val="dk1"/>
                          </a:solidFill>
                        </a:rPr>
                        <a:t>X-s</a:t>
                      </a:r>
                      <a:r>
                        <a:rPr b="1" i="0" lang="en" sz="2000" u="none" cap="none" strike="noStrike">
                          <a:solidFill>
                            <a:schemeClr val="dk1"/>
                          </a:solidFill>
                          <a:latin typeface="Arial"/>
                          <a:ea typeface="Arial"/>
                          <a:cs typeface="Arial"/>
                          <a:sym typeface="Arial"/>
                        </a:rPr>
                        <a:t>mall title</a:t>
                      </a:r>
                      <a:endParaRPr b="1" sz="2000">
                        <a:solidFill>
                          <a:schemeClr val="dk1"/>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chemeClr val="dk2"/>
                          </a:solidFill>
                        </a:rPr>
                        <a:t>Arial</a:t>
                      </a:r>
                      <a:r>
                        <a:rPr i="0" lang="en" sz="1400" u="none" cap="none" strike="noStrike">
                          <a:solidFill>
                            <a:schemeClr val="dk2"/>
                          </a:solidFill>
                        </a:rPr>
                        <a:t> Bold </a:t>
                      </a:r>
                      <a:r>
                        <a:rPr lang="en">
                          <a:solidFill>
                            <a:schemeClr val="dk2"/>
                          </a:solidFill>
                        </a:rPr>
                        <a:t>20</a:t>
                      </a:r>
                      <a:r>
                        <a:rPr i="0" lang="en" sz="1400" u="none" cap="none" strike="noStrike">
                          <a:solidFill>
                            <a:schemeClr val="dk2"/>
                          </a:solidFill>
                        </a:rPr>
                        <a:t>pt</a:t>
                      </a:r>
                      <a:endParaRPr sz="500">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F0F6FC"/>
                        </a:buClr>
                        <a:buSzPts val="1700"/>
                        <a:buFont typeface="Arial"/>
                        <a:buNone/>
                      </a:pPr>
                      <a:r>
                        <a:rPr i="0" lang="en" sz="1600" u="none" cap="none" strike="noStrike">
                          <a:solidFill>
                            <a:srgbClr val="F0F6FC"/>
                          </a:solidFill>
                          <a:latin typeface="Roboto Mono"/>
                          <a:ea typeface="Roboto Mono"/>
                          <a:cs typeface="Roboto Mono"/>
                          <a:sym typeface="Roboto Mono"/>
                        </a:rPr>
                        <a:t>Large dates, usernames</a:t>
                      </a:r>
                      <a:endParaRPr i="0" sz="1600" u="none" cap="none" strike="noStrike">
                        <a:solidFill>
                          <a:schemeClr val="accent1"/>
                        </a:solidFill>
                        <a:latin typeface="Roboto Mono"/>
                        <a:ea typeface="Roboto Mono"/>
                        <a:cs typeface="Roboto Mono"/>
                        <a:sym typeface="Roboto Mono"/>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chemeClr val="dk2"/>
                          </a:solidFill>
                        </a:rPr>
                        <a:t>Roboto Mono</a:t>
                      </a:r>
                      <a:r>
                        <a:rPr i="0" lang="en" sz="1400" u="none" cap="none" strike="noStrike">
                          <a:solidFill>
                            <a:schemeClr val="dk2"/>
                          </a:solidFill>
                        </a:rPr>
                        <a:t> </a:t>
                      </a:r>
                      <a:r>
                        <a:rPr lang="en">
                          <a:solidFill>
                            <a:schemeClr val="dk2"/>
                          </a:solidFill>
                        </a:rPr>
                        <a:t>16</a:t>
                      </a:r>
                      <a:r>
                        <a:rPr i="0" lang="en" sz="1400" u="none" cap="none" strike="noStrike">
                          <a:solidFill>
                            <a:schemeClr val="dk2"/>
                          </a:solidFill>
                        </a:rPr>
                        <a:t>pt</a:t>
                      </a:r>
                      <a:endParaRPr sz="500">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chemeClr val="lt1"/>
                        </a:buClr>
                        <a:buSzPts val="1700"/>
                        <a:buFont typeface="Arial"/>
                        <a:buNone/>
                      </a:pPr>
                      <a:r>
                        <a:rPr i="0" lang="en" sz="1600" u="none" cap="none" strike="noStrike">
                          <a:solidFill>
                            <a:schemeClr val="dk1"/>
                          </a:solidFill>
                        </a:rPr>
                        <a:t>Information</a:t>
                      </a:r>
                      <a:endParaRPr sz="400">
                        <a:solidFill>
                          <a:schemeClr val="dk1"/>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chemeClr val="dk2"/>
                          </a:solidFill>
                        </a:rPr>
                        <a:t>Arial</a:t>
                      </a:r>
                      <a:r>
                        <a:rPr i="0" lang="en" sz="1400" u="none" cap="none" strike="noStrike">
                          <a:solidFill>
                            <a:schemeClr val="dk2"/>
                          </a:solidFill>
                        </a:rPr>
                        <a:t> </a:t>
                      </a:r>
                      <a:r>
                        <a:rPr lang="en">
                          <a:solidFill>
                            <a:schemeClr val="dk2"/>
                          </a:solidFill>
                        </a:rPr>
                        <a:t>Regular</a:t>
                      </a:r>
                      <a:r>
                        <a:rPr i="0" lang="en" sz="1400" u="none" cap="none" strike="noStrike">
                          <a:solidFill>
                            <a:schemeClr val="dk2"/>
                          </a:solidFill>
                        </a:rPr>
                        <a:t> </a:t>
                      </a:r>
                      <a:r>
                        <a:rPr lang="en">
                          <a:solidFill>
                            <a:schemeClr val="dk2"/>
                          </a:solidFill>
                        </a:rPr>
                        <a:t>16</a:t>
                      </a:r>
                      <a:r>
                        <a:rPr i="0" lang="en" sz="1400" u="none" cap="none" strike="noStrike">
                          <a:solidFill>
                            <a:schemeClr val="dk2"/>
                          </a:solidFill>
                        </a:rPr>
                        <a:t>pt</a:t>
                      </a:r>
                      <a:endParaRPr sz="500">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8B949E"/>
                        </a:buClr>
                        <a:buSzPts val="1400"/>
                        <a:buFont typeface="Arial"/>
                        <a:buNone/>
                      </a:pPr>
                      <a:r>
                        <a:rPr lang="en">
                          <a:solidFill>
                            <a:schemeClr val="dk2"/>
                          </a:solidFill>
                        </a:rPr>
                        <a:t>Small information, supporting descriptions</a:t>
                      </a:r>
                      <a:endParaRPr i="0" u="none" cap="none" strike="noStrike">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chemeClr val="dk2"/>
                          </a:solidFill>
                        </a:rPr>
                        <a:t>Arial</a:t>
                      </a:r>
                      <a:r>
                        <a:rPr i="0" lang="en" sz="1400" u="none" cap="none" strike="noStrike">
                          <a:solidFill>
                            <a:schemeClr val="dk2"/>
                          </a:solidFill>
                        </a:rPr>
                        <a:t> </a:t>
                      </a:r>
                      <a:r>
                        <a:rPr lang="en">
                          <a:solidFill>
                            <a:schemeClr val="dk2"/>
                          </a:solidFill>
                        </a:rPr>
                        <a:t>Regular</a:t>
                      </a:r>
                      <a:r>
                        <a:rPr i="0" lang="en" sz="1400" u="none" cap="none" strike="noStrike">
                          <a:solidFill>
                            <a:schemeClr val="dk2"/>
                          </a:solidFill>
                        </a:rPr>
                        <a:t> </a:t>
                      </a:r>
                      <a:r>
                        <a:rPr lang="en">
                          <a:solidFill>
                            <a:schemeClr val="dk2"/>
                          </a:solidFill>
                        </a:rPr>
                        <a:t>14</a:t>
                      </a:r>
                      <a:r>
                        <a:rPr i="0" lang="en" sz="1400" u="none" cap="none" strike="noStrike">
                          <a:solidFill>
                            <a:schemeClr val="dk2"/>
                          </a:solidFill>
                        </a:rPr>
                        <a:t>pt</a:t>
                      </a:r>
                      <a:endParaRPr sz="500">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None/>
                      </a:pPr>
                      <a:r>
                        <a:rPr lang="en" sz="1200">
                          <a:solidFill>
                            <a:schemeClr val="dk2"/>
                          </a:solidFill>
                        </a:rPr>
                        <a:t>X-small information, supporting descriptions</a:t>
                      </a:r>
                      <a:endParaRPr sz="1200">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a:solidFill>
                            <a:schemeClr val="dk2"/>
                          </a:solidFill>
                        </a:rPr>
                        <a:t>Arial Regular 12pt</a:t>
                      </a:r>
                      <a:endParaRPr>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0125">
                <a:tc>
                  <a:txBody>
                    <a:bodyPr/>
                    <a:lstStyle/>
                    <a:p>
                      <a:pPr indent="0" lvl="0" marL="0" marR="0" rtl="0" algn="l">
                        <a:lnSpc>
                          <a:spcPct val="100000"/>
                        </a:lnSpc>
                        <a:spcBef>
                          <a:spcPts val="0"/>
                        </a:spcBef>
                        <a:spcAft>
                          <a:spcPts val="0"/>
                        </a:spcAft>
                        <a:buClr>
                          <a:srgbClr val="8B949E"/>
                        </a:buClr>
                        <a:buSzPts val="1100"/>
                        <a:buFont typeface="Arial"/>
                        <a:buNone/>
                      </a:pPr>
                      <a:r>
                        <a:rPr i="0" lang="en" sz="1200" u="none" cap="none" strike="noStrike">
                          <a:solidFill>
                            <a:schemeClr val="dk2"/>
                          </a:solidFill>
                          <a:latin typeface="Roboto Mono"/>
                          <a:ea typeface="Roboto Mono"/>
                          <a:cs typeface="Roboto Mono"/>
                          <a:sym typeface="Roboto Mono"/>
                        </a:rPr>
                        <a:t>Small dates, usernames, information</a:t>
                      </a:r>
                      <a:endParaRPr sz="1200">
                        <a:solidFill>
                          <a:schemeClr val="dk2"/>
                        </a:solidFill>
                        <a:latin typeface="Roboto Mono"/>
                        <a:ea typeface="Roboto Mono"/>
                        <a:cs typeface="Roboto Mono"/>
                        <a:sym typeface="Roboto Mono"/>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8B949E"/>
                        </a:buClr>
                        <a:buSzPts val="1400"/>
                        <a:buFont typeface="Arial"/>
                        <a:buNone/>
                      </a:pPr>
                      <a:r>
                        <a:rPr lang="en">
                          <a:solidFill>
                            <a:schemeClr val="dk2"/>
                          </a:solidFill>
                        </a:rPr>
                        <a:t>Roboto Mono 12</a:t>
                      </a:r>
                      <a:r>
                        <a:rPr i="0" lang="en" sz="1400" u="none" cap="none" strike="noStrike">
                          <a:solidFill>
                            <a:schemeClr val="dk2"/>
                          </a:solidFill>
                        </a:rPr>
                        <a:t>pt</a:t>
                      </a:r>
                      <a:endParaRPr sz="500">
                        <a:solidFill>
                          <a:schemeClr val="dk2"/>
                        </a:solidFill>
                      </a:endParaRPr>
                    </a:p>
                  </a:txBody>
                  <a:tcPr marT="17150" marB="17150" marR="34300" marL="3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70" name="Google Shape;70;p5"/>
          <p:cNvSpPr txBox="1"/>
          <p:nvPr/>
        </p:nvSpPr>
        <p:spPr>
          <a:xfrm>
            <a:off x="218850" y="2275500"/>
            <a:ext cx="2486100" cy="5925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F0F6FC"/>
              </a:buClr>
              <a:buSzPts val="4100"/>
              <a:buFont typeface="Arial"/>
              <a:buNone/>
            </a:pPr>
            <a:r>
              <a:rPr b="1" lang="en" sz="3600">
                <a:solidFill>
                  <a:srgbClr val="F0F6FC"/>
                </a:solidFill>
              </a:rPr>
              <a:t>Font guide</a:t>
            </a:r>
            <a:endParaRPr b="1" sz="3600">
              <a:solidFill>
                <a:srgbClr val="F0F6FC"/>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Three points">
  <p:cSld name="Two points_1">
    <p:spTree>
      <p:nvGrpSpPr>
        <p:cNvPr id="319" name="Shape 319"/>
        <p:cNvGrpSpPr/>
        <p:nvPr/>
      </p:nvGrpSpPr>
      <p:grpSpPr>
        <a:xfrm>
          <a:off x="0" y="0"/>
          <a:ext cx="0" cy="0"/>
          <a:chOff x="0" y="0"/>
          <a:chExt cx="0" cy="0"/>
        </a:xfrm>
      </p:grpSpPr>
      <p:sp>
        <p:nvSpPr>
          <p:cNvPr id="320" name="Google Shape;320;p41"/>
          <p:cNvSpPr/>
          <p:nvPr/>
        </p:nvSpPr>
        <p:spPr>
          <a:xfrm>
            <a:off x="4576286" y="2245393"/>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21" name="Google Shape;321;p41"/>
          <p:cNvSpPr/>
          <p:nvPr/>
        </p:nvSpPr>
        <p:spPr>
          <a:xfrm>
            <a:off x="4576286" y="1449798"/>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22" name="Google Shape;322;p41"/>
          <p:cNvSpPr txBox="1"/>
          <p:nvPr>
            <p:ph idx="1" type="subTitle"/>
          </p:nvPr>
        </p:nvSpPr>
        <p:spPr>
          <a:xfrm>
            <a:off x="5227320" y="1392131"/>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23" name="Google Shape;323;p41"/>
          <p:cNvSpPr txBox="1"/>
          <p:nvPr>
            <p:ph idx="2" type="subTitle"/>
          </p:nvPr>
        </p:nvSpPr>
        <p:spPr>
          <a:xfrm>
            <a:off x="5227320" y="1703027"/>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24" name="Google Shape;324;p41"/>
          <p:cNvSpPr txBox="1"/>
          <p:nvPr>
            <p:ph idx="3" type="subTitle"/>
          </p:nvPr>
        </p:nvSpPr>
        <p:spPr>
          <a:xfrm>
            <a:off x="5227320" y="2196803"/>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25" name="Google Shape;325;p41"/>
          <p:cNvSpPr txBox="1"/>
          <p:nvPr>
            <p:ph idx="4" type="subTitle"/>
          </p:nvPr>
        </p:nvSpPr>
        <p:spPr>
          <a:xfrm>
            <a:off x="5227320" y="2507699"/>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26" name="Google Shape;326;p41"/>
          <p:cNvSpPr/>
          <p:nvPr/>
        </p:nvSpPr>
        <p:spPr>
          <a:xfrm>
            <a:off x="4576286" y="3040988"/>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27" name="Google Shape;327;p41"/>
          <p:cNvSpPr txBox="1"/>
          <p:nvPr>
            <p:ph idx="5" type="subTitle"/>
          </p:nvPr>
        </p:nvSpPr>
        <p:spPr>
          <a:xfrm>
            <a:off x="5227320" y="2978231"/>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28" name="Google Shape;328;p41"/>
          <p:cNvSpPr txBox="1"/>
          <p:nvPr>
            <p:ph idx="6" type="subTitle"/>
          </p:nvPr>
        </p:nvSpPr>
        <p:spPr>
          <a:xfrm>
            <a:off x="5227320" y="3289127"/>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29" name="Google Shape;329;p41"/>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up phone mockup" showMasterSp="0">
  <p:cSld name="3up phone mockup">
    <p:bg>
      <p:bgPr>
        <a:solidFill>
          <a:srgbClr val="0A0C10"/>
        </a:solidFill>
      </p:bgPr>
    </p:bg>
    <p:spTree>
      <p:nvGrpSpPr>
        <p:cNvPr id="7008" name="Shape 7008"/>
        <p:cNvGrpSpPr/>
        <p:nvPr/>
      </p:nvGrpSpPr>
      <p:grpSpPr>
        <a:xfrm>
          <a:off x="0" y="0"/>
          <a:ext cx="0" cy="0"/>
          <a:chOff x="0" y="0"/>
          <a:chExt cx="0" cy="0"/>
        </a:xfrm>
      </p:grpSpPr>
      <p:sp>
        <p:nvSpPr>
          <p:cNvPr id="7009" name="Google Shape;7009;p406"/>
          <p:cNvSpPr/>
          <p:nvPr>
            <p:ph idx="2" type="pic"/>
          </p:nvPr>
        </p:nvSpPr>
        <p:spPr>
          <a:xfrm>
            <a:off x="571313" y="657374"/>
            <a:ext cx="6810000" cy="3828600"/>
          </a:xfrm>
          <a:prstGeom prst="rect">
            <a:avLst/>
          </a:prstGeom>
          <a:noFill/>
          <a:ln>
            <a:noFill/>
          </a:ln>
          <a:effectLst>
            <a:reflection blurRad="0" dir="0" dist="0" endA="0" endPos="40000" fadeDir="5400012" kx="0" rotWithShape="0" algn="bl" stA="14000" stPos="0" sy="-100000" ky="0"/>
          </a:effectLst>
        </p:spPr>
      </p:sp>
      <p:sp>
        <p:nvSpPr>
          <p:cNvPr id="7010" name="Google Shape;7010;p406"/>
          <p:cNvSpPr/>
          <p:nvPr>
            <p:ph idx="3" type="pic"/>
          </p:nvPr>
        </p:nvSpPr>
        <p:spPr>
          <a:xfrm>
            <a:off x="3551761" y="601954"/>
            <a:ext cx="1983600" cy="3939600"/>
          </a:xfrm>
          <a:prstGeom prst="rect">
            <a:avLst/>
          </a:prstGeom>
          <a:noFill/>
          <a:ln>
            <a:noFill/>
          </a:ln>
          <a:effectLst>
            <a:outerShdw rotWithShape="0">
              <a:srgbClr val="8E6EFA">
                <a:alpha val="87840"/>
              </a:srgbClr>
            </a:outerShdw>
            <a:reflection blurRad="0" dir="0" dist="0" endA="0" endPos="40000" fadeDir="5400012" kx="0" rotWithShape="0" algn="bl" stA="25000" stPos="0" sy="-100000" ky="0"/>
          </a:effectLst>
        </p:spPr>
      </p:sp>
      <p:sp>
        <p:nvSpPr>
          <p:cNvPr id="7011" name="Google Shape;7011;p406"/>
          <p:cNvSpPr/>
          <p:nvPr>
            <p:ph idx="4" type="pic"/>
          </p:nvPr>
        </p:nvSpPr>
        <p:spPr>
          <a:xfrm>
            <a:off x="2451599" y="1714736"/>
            <a:ext cx="4890000" cy="2749200"/>
          </a:xfrm>
          <a:prstGeom prst="rect">
            <a:avLst/>
          </a:prstGeom>
          <a:noFill/>
          <a:ln>
            <a:noFill/>
          </a:ln>
          <a:effectLst>
            <a:reflection blurRad="0" dir="0" dist="0" endA="0" endPos="40000" fadeDir="5400012" kx="0" rotWithShape="0" algn="bl" stA="14000" stPos="0" sy="-100000" ky="0"/>
          </a:effectLst>
        </p:spPr>
      </p:sp>
      <p:sp>
        <p:nvSpPr>
          <p:cNvPr id="7012" name="Google Shape;7012;p406"/>
          <p:cNvSpPr/>
          <p:nvPr>
            <p:ph idx="5" type="pic"/>
          </p:nvPr>
        </p:nvSpPr>
        <p:spPr>
          <a:xfrm>
            <a:off x="5800156" y="1673197"/>
            <a:ext cx="1426200" cy="2832300"/>
          </a:xfrm>
          <a:prstGeom prst="rect">
            <a:avLst/>
          </a:prstGeom>
          <a:noFill/>
          <a:ln>
            <a:noFill/>
          </a:ln>
          <a:effectLst>
            <a:reflection blurRad="0" dir="0" dist="0" endA="0" endPos="40000" fadeDir="5400012" kx="0" rotWithShape="0" algn="bl" stA="25000" stPos="0" sy="-100000" ky="0"/>
          </a:effectLst>
        </p:spPr>
      </p:sp>
      <p:sp>
        <p:nvSpPr>
          <p:cNvPr id="7013" name="Google Shape;7013;p406"/>
          <p:cNvSpPr/>
          <p:nvPr>
            <p:ph idx="6" type="pic"/>
          </p:nvPr>
        </p:nvSpPr>
        <p:spPr>
          <a:xfrm>
            <a:off x="770490" y="1714749"/>
            <a:ext cx="4890000" cy="2749200"/>
          </a:xfrm>
          <a:prstGeom prst="rect">
            <a:avLst/>
          </a:prstGeom>
          <a:noFill/>
          <a:ln>
            <a:noFill/>
          </a:ln>
          <a:effectLst>
            <a:reflection blurRad="0" dir="0" dist="0" endA="0" endPos="40000" fadeDir="5400012" kx="0" rotWithShape="0" algn="bl" stA="14000" stPos="0" sy="-100000" ky="0"/>
          </a:effectLst>
        </p:spPr>
      </p:sp>
      <p:sp>
        <p:nvSpPr>
          <p:cNvPr id="7014" name="Google Shape;7014;p406"/>
          <p:cNvSpPr/>
          <p:nvPr>
            <p:ph idx="7" type="pic"/>
          </p:nvPr>
        </p:nvSpPr>
        <p:spPr>
          <a:xfrm>
            <a:off x="1917745" y="1673210"/>
            <a:ext cx="1426200" cy="2832300"/>
          </a:xfrm>
          <a:prstGeom prst="rect">
            <a:avLst/>
          </a:prstGeom>
          <a:noFill/>
          <a:ln>
            <a:noFill/>
          </a:ln>
          <a:effectLst>
            <a:reflection blurRad="0" dir="0" dist="0" endA="0" endPos="40000" fadeDir="5400012" kx="0" rotWithShape="0" algn="bl" stA="25000" stPos="0" sy="-100000" ky="0"/>
          </a:effectLst>
        </p:spPr>
      </p:sp>
      <p:pic>
        <p:nvPicPr>
          <p:cNvPr descr="Image" id="7015" name="Google Shape;7015;p406"/>
          <p:cNvPicPr preferRelativeResize="0"/>
          <p:nvPr/>
        </p:nvPicPr>
        <p:blipFill rotWithShape="1">
          <a:blip r:embed="rId2">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7016" name="Google Shape;7016;p406"/>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7017" name="Google Shape;7017;p406"/>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7018" name="Google Shape;7018;p406"/>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7019" name="Google Shape;7019;p406"/>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rtl="0" algn="ctr">
              <a:spcBef>
                <a:spcPts val="0"/>
              </a:spcBef>
              <a:buNone/>
              <a:defRPr b="0" sz="900">
                <a:solidFill>
                  <a:srgbClr val="000000"/>
                </a:solidFill>
              </a:defRPr>
            </a:lvl1pPr>
            <a:lvl2pPr indent="0" lvl="1" marL="0" rtl="0" algn="ctr">
              <a:spcBef>
                <a:spcPts val="0"/>
              </a:spcBef>
              <a:buNone/>
              <a:defRPr b="0" sz="900">
                <a:solidFill>
                  <a:srgbClr val="000000"/>
                </a:solidFill>
              </a:defRPr>
            </a:lvl2pPr>
            <a:lvl3pPr indent="0" lvl="2" marL="0" rtl="0" algn="ctr">
              <a:spcBef>
                <a:spcPts val="0"/>
              </a:spcBef>
              <a:buNone/>
              <a:defRPr b="0" sz="900">
                <a:solidFill>
                  <a:srgbClr val="000000"/>
                </a:solidFill>
              </a:defRPr>
            </a:lvl3pPr>
            <a:lvl4pPr indent="0" lvl="3" marL="0" rtl="0" algn="ctr">
              <a:spcBef>
                <a:spcPts val="0"/>
              </a:spcBef>
              <a:buNone/>
              <a:defRPr b="0" sz="900">
                <a:solidFill>
                  <a:srgbClr val="000000"/>
                </a:solidFill>
              </a:defRPr>
            </a:lvl4pPr>
            <a:lvl5pPr indent="0" lvl="4" marL="0" rtl="0" algn="ctr">
              <a:spcBef>
                <a:spcPts val="0"/>
              </a:spcBef>
              <a:buNone/>
              <a:defRPr b="0" sz="900">
                <a:solidFill>
                  <a:srgbClr val="000000"/>
                </a:solidFill>
              </a:defRPr>
            </a:lvl5pPr>
            <a:lvl6pPr indent="0" lvl="5" marL="0" rtl="0" algn="ctr">
              <a:spcBef>
                <a:spcPts val="0"/>
              </a:spcBef>
              <a:buNone/>
              <a:defRPr b="0" sz="900">
                <a:solidFill>
                  <a:srgbClr val="000000"/>
                </a:solidFill>
              </a:defRPr>
            </a:lvl6pPr>
            <a:lvl7pPr indent="0" lvl="6" marL="0" rtl="0" algn="ctr">
              <a:spcBef>
                <a:spcPts val="0"/>
              </a:spcBef>
              <a:buNone/>
              <a:defRPr b="0" sz="900">
                <a:solidFill>
                  <a:srgbClr val="000000"/>
                </a:solidFill>
              </a:defRPr>
            </a:lvl7pPr>
            <a:lvl8pPr indent="0" lvl="7" marL="0" rtl="0" algn="ctr">
              <a:spcBef>
                <a:spcPts val="0"/>
              </a:spcBef>
              <a:buNone/>
              <a:defRPr b="0" sz="900">
                <a:solidFill>
                  <a:srgbClr val="000000"/>
                </a:solidFill>
              </a:defRPr>
            </a:lvl8pPr>
            <a:lvl9pPr indent="0" lvl="8" marL="0" rtl="0" algn="ctr">
              <a:spcBef>
                <a:spcPts val="0"/>
              </a:spcBef>
              <a:buNone/>
              <a:defRPr b="0" sz="900">
                <a:solidFill>
                  <a:srgbClr val="0000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TITLE_1_1_1_1_1">
    <p:bg>
      <p:bgPr>
        <a:solidFill>
          <a:schemeClr val="dk1"/>
        </a:solidFill>
      </p:bgPr>
    </p:bg>
    <p:spTree>
      <p:nvGrpSpPr>
        <p:cNvPr id="7021" name="Shape 7021"/>
        <p:cNvGrpSpPr/>
        <p:nvPr/>
      </p:nvGrpSpPr>
      <p:grpSpPr>
        <a:xfrm>
          <a:off x="0" y="0"/>
          <a:ext cx="0" cy="0"/>
          <a:chOff x="0" y="0"/>
          <a:chExt cx="0" cy="0"/>
        </a:xfrm>
      </p:grpSpPr>
    </p:spTree>
  </p:cSld>
  <p:clrMapOvr>
    <a:masterClrMapping/>
  </p:clrMapOvr>
</p:sldLayout>
</file>

<file path=ppt/slideLayouts/slideLayout4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Dark">
  <p:cSld name="TITLE_1_1_1_1_1_2">
    <p:bg>
      <p:bgPr>
        <a:solidFill>
          <a:schemeClr val="dk1"/>
        </a:solidFill>
      </p:bgPr>
    </p:bg>
    <p:spTree>
      <p:nvGrpSpPr>
        <p:cNvPr id="7022" name="Shape 7022"/>
        <p:cNvGrpSpPr/>
        <p:nvPr/>
      </p:nvGrpSpPr>
      <p:grpSpPr>
        <a:xfrm>
          <a:off x="0" y="0"/>
          <a:ext cx="0" cy="0"/>
          <a:chOff x="0" y="0"/>
          <a:chExt cx="0" cy="0"/>
        </a:xfrm>
      </p:grpSpPr>
      <p:sp>
        <p:nvSpPr>
          <p:cNvPr id="7023" name="Google Shape;7023;p409"/>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024" name="Google Shape;7024;p409"/>
          <p:cNvSpPr txBox="1"/>
          <p:nvPr>
            <p:ph type="title"/>
          </p:nvPr>
        </p:nvSpPr>
        <p:spPr>
          <a:xfrm>
            <a:off x="481050" y="234488"/>
            <a:ext cx="3000000" cy="1230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Dark-NoLogo">
  <p:cSld name="TITLE_1_1_1_1_1_2_1">
    <p:bg>
      <p:bgPr>
        <a:solidFill>
          <a:schemeClr val="dk1"/>
        </a:solidFill>
      </p:bgPr>
    </p:bg>
    <p:spTree>
      <p:nvGrpSpPr>
        <p:cNvPr id="7025" name="Shape 7025"/>
        <p:cNvGrpSpPr/>
        <p:nvPr/>
      </p:nvGrpSpPr>
      <p:grpSpPr>
        <a:xfrm>
          <a:off x="0" y="0"/>
          <a:ext cx="0" cy="0"/>
          <a:chOff x="0" y="0"/>
          <a:chExt cx="0" cy="0"/>
        </a:xfrm>
      </p:grpSpPr>
    </p:spTree>
  </p:cSld>
  <p:clrMapOvr>
    <a:masterClrMapping/>
  </p:clrMapOvr>
</p:sldLayout>
</file>

<file path=ppt/slideLayouts/slideLayout4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Light">
  <p:cSld name="TITLE_1_1_1_1_1_1">
    <p:bg>
      <p:bgPr>
        <a:solidFill>
          <a:schemeClr val="lt1"/>
        </a:solidFill>
      </p:bgPr>
    </p:bg>
    <p:spTree>
      <p:nvGrpSpPr>
        <p:cNvPr id="7026" name="Shape 7026"/>
        <p:cNvGrpSpPr/>
        <p:nvPr/>
      </p:nvGrpSpPr>
      <p:grpSpPr>
        <a:xfrm>
          <a:off x="0" y="0"/>
          <a:ext cx="0" cy="0"/>
          <a:chOff x="0" y="0"/>
          <a:chExt cx="0" cy="0"/>
        </a:xfrm>
      </p:grpSpPr>
      <p:sp>
        <p:nvSpPr>
          <p:cNvPr id="7027" name="Google Shape;7027;p411"/>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028" name="Google Shape;7028;p411"/>
          <p:cNvSpPr txBox="1"/>
          <p:nvPr>
            <p:ph type="title"/>
          </p:nvPr>
        </p:nvSpPr>
        <p:spPr>
          <a:xfrm>
            <a:off x="481050" y="234488"/>
            <a:ext cx="3000000" cy="1230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Light-NoLogo">
  <p:cSld name="TITLE_1_1_1_1_1_1_1">
    <p:bg>
      <p:bgPr>
        <a:solidFill>
          <a:schemeClr val="lt1"/>
        </a:solidFill>
      </p:bgPr>
    </p:bg>
    <p:spTree>
      <p:nvGrpSpPr>
        <p:cNvPr id="7029" name="Shape 7029"/>
        <p:cNvGrpSpPr/>
        <p:nvPr/>
      </p:nvGrpSpPr>
      <p:grpSpPr>
        <a:xfrm>
          <a:off x="0" y="0"/>
          <a:ext cx="0" cy="0"/>
          <a:chOff x="0" y="0"/>
          <a:chExt cx="0" cy="0"/>
        </a:xfrm>
      </p:grpSpPr>
    </p:spTree>
  </p:cSld>
  <p:clrMapOvr>
    <a:masterClrMapping/>
  </p:clrMapOvr>
</p:sldLayout>
</file>

<file path=ppt/slideLayouts/slideLayout4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agline">
  <p:cSld name="TITLE_1_1_1_1_1_8">
    <p:bg>
      <p:bgPr>
        <a:solidFill>
          <a:schemeClr val="dk1"/>
        </a:solidFill>
      </p:bgPr>
    </p:bg>
    <p:spTree>
      <p:nvGrpSpPr>
        <p:cNvPr id="7030" name="Shape 7030"/>
        <p:cNvGrpSpPr/>
        <p:nvPr/>
      </p:nvGrpSpPr>
      <p:grpSpPr>
        <a:xfrm>
          <a:off x="0" y="0"/>
          <a:ext cx="0" cy="0"/>
          <a:chOff x="0" y="0"/>
          <a:chExt cx="0" cy="0"/>
        </a:xfrm>
      </p:grpSpPr>
      <p:sp>
        <p:nvSpPr>
          <p:cNvPr id="7031" name="Google Shape;7031;p413"/>
          <p:cNvSpPr/>
          <p:nvPr/>
        </p:nvSpPr>
        <p:spPr>
          <a:xfrm>
            <a:off x="404850" y="4334402"/>
            <a:ext cx="412924" cy="404400"/>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032" name="Google Shape;7032;p413"/>
          <p:cNvSpPr txBox="1"/>
          <p:nvPr>
            <p:ph type="title"/>
          </p:nvPr>
        </p:nvSpPr>
        <p:spPr>
          <a:xfrm>
            <a:off x="948925" y="4369850"/>
            <a:ext cx="1740600" cy="1572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lt1"/>
              </a:buClr>
              <a:buSzPts val="1000"/>
              <a:buFont typeface="Roboto Mono"/>
              <a:buNone/>
              <a:defRPr sz="1000">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33" name="Google Shape;7033;p413"/>
          <p:cNvSpPr txBox="1"/>
          <p:nvPr>
            <p:ph idx="2" type="title"/>
          </p:nvPr>
        </p:nvSpPr>
        <p:spPr>
          <a:xfrm>
            <a:off x="948925" y="4581600"/>
            <a:ext cx="1740600" cy="1572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34" name="Google Shape;7034;p413"/>
          <p:cNvSpPr txBox="1"/>
          <p:nvPr>
            <p:ph idx="3" type="title"/>
          </p:nvPr>
        </p:nvSpPr>
        <p:spPr>
          <a:xfrm>
            <a:off x="6998700" y="4581600"/>
            <a:ext cx="1740600" cy="157200"/>
          </a:xfrm>
          <a:prstGeom prst="rect">
            <a:avLst/>
          </a:prstGeom>
          <a:noFill/>
          <a:ln>
            <a:noFill/>
          </a:ln>
        </p:spPr>
        <p:txBody>
          <a:bodyPr anchorCtr="0" anchor="t" bIns="0" lIns="0" spcFirstLastPara="1" rIns="0" wrap="square" tIns="0">
            <a:noAutofit/>
          </a:bodyPr>
          <a:lstStyle>
            <a:lvl1pPr lvl="0" rtl="0" algn="r">
              <a:spcBef>
                <a:spcPts val="0"/>
              </a:spcBef>
              <a:spcAft>
                <a:spcPts val="0"/>
              </a:spcAft>
              <a:buClr>
                <a:schemeClr val="lt1"/>
              </a:buClr>
              <a:buSzPts val="1000"/>
              <a:buFont typeface="Roboto Mono"/>
              <a:buNone/>
              <a:defRPr sz="1000">
                <a:solidFill>
                  <a:schemeClr val="lt1"/>
                </a:solidFill>
                <a:latin typeface="Roboto Mono"/>
                <a:ea typeface="Roboto Mono"/>
                <a:cs typeface="Roboto Mono"/>
                <a:sym typeface="Roboto Mono"/>
              </a:defRPr>
            </a:lvl1pPr>
            <a:lvl2pPr lvl="1" rtl="0" algn="r">
              <a:spcBef>
                <a:spcPts val="0"/>
              </a:spcBef>
              <a:spcAft>
                <a:spcPts val="0"/>
              </a:spcAft>
              <a:buClr>
                <a:schemeClr val="lt1"/>
              </a:buClr>
              <a:buSzPts val="1400"/>
              <a:buNone/>
              <a:defRPr>
                <a:solidFill>
                  <a:schemeClr val="lt1"/>
                </a:solidFill>
              </a:defRPr>
            </a:lvl2pPr>
            <a:lvl3pPr lvl="2" rtl="0" algn="r">
              <a:spcBef>
                <a:spcPts val="0"/>
              </a:spcBef>
              <a:spcAft>
                <a:spcPts val="0"/>
              </a:spcAft>
              <a:buClr>
                <a:schemeClr val="lt1"/>
              </a:buClr>
              <a:buSzPts val="1400"/>
              <a:buNone/>
              <a:defRPr>
                <a:solidFill>
                  <a:schemeClr val="lt1"/>
                </a:solidFill>
              </a:defRPr>
            </a:lvl3pPr>
            <a:lvl4pPr lvl="3" rtl="0" algn="r">
              <a:spcBef>
                <a:spcPts val="0"/>
              </a:spcBef>
              <a:spcAft>
                <a:spcPts val="0"/>
              </a:spcAft>
              <a:buClr>
                <a:schemeClr val="lt1"/>
              </a:buClr>
              <a:buSzPts val="1400"/>
              <a:buNone/>
              <a:defRPr>
                <a:solidFill>
                  <a:schemeClr val="lt1"/>
                </a:solidFill>
              </a:defRPr>
            </a:lvl4pPr>
            <a:lvl5pPr lvl="4" rtl="0" algn="r">
              <a:spcBef>
                <a:spcPts val="0"/>
              </a:spcBef>
              <a:spcAft>
                <a:spcPts val="0"/>
              </a:spcAft>
              <a:buClr>
                <a:schemeClr val="lt1"/>
              </a:buClr>
              <a:buSzPts val="1400"/>
              <a:buNone/>
              <a:defRPr>
                <a:solidFill>
                  <a:schemeClr val="lt1"/>
                </a:solidFill>
              </a:defRPr>
            </a:lvl5pPr>
            <a:lvl6pPr lvl="5" rtl="0" algn="r">
              <a:spcBef>
                <a:spcPts val="0"/>
              </a:spcBef>
              <a:spcAft>
                <a:spcPts val="0"/>
              </a:spcAft>
              <a:buClr>
                <a:schemeClr val="lt1"/>
              </a:buClr>
              <a:buSzPts val="1400"/>
              <a:buNone/>
              <a:defRPr>
                <a:solidFill>
                  <a:schemeClr val="lt1"/>
                </a:solidFill>
              </a:defRPr>
            </a:lvl6pPr>
            <a:lvl7pPr lvl="6" rtl="0" algn="r">
              <a:spcBef>
                <a:spcPts val="0"/>
              </a:spcBef>
              <a:spcAft>
                <a:spcPts val="0"/>
              </a:spcAft>
              <a:buClr>
                <a:schemeClr val="lt1"/>
              </a:buClr>
              <a:buSzPts val="1400"/>
              <a:buNone/>
              <a:defRPr>
                <a:solidFill>
                  <a:schemeClr val="lt1"/>
                </a:solidFill>
              </a:defRPr>
            </a:lvl7pPr>
            <a:lvl8pPr lvl="7" rtl="0" algn="r">
              <a:spcBef>
                <a:spcPts val="0"/>
              </a:spcBef>
              <a:spcAft>
                <a:spcPts val="0"/>
              </a:spcAft>
              <a:buClr>
                <a:schemeClr val="lt1"/>
              </a:buClr>
              <a:buSzPts val="1400"/>
              <a:buNone/>
              <a:defRPr>
                <a:solidFill>
                  <a:schemeClr val="lt1"/>
                </a:solidFill>
              </a:defRPr>
            </a:lvl8pPr>
            <a:lvl9pPr lvl="8" rtl="0" algn="r">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Content-Left-Purple-Dark 3">
  <p:cSld name="TITLE_1_1_1_1_1_7_1_5">
    <p:bg>
      <p:bgPr>
        <a:solidFill>
          <a:schemeClr val="dk1"/>
        </a:solidFill>
      </p:bgPr>
    </p:bg>
    <p:spTree>
      <p:nvGrpSpPr>
        <p:cNvPr id="7035" name="Shape 7035"/>
        <p:cNvGrpSpPr/>
        <p:nvPr/>
      </p:nvGrpSpPr>
      <p:grpSpPr>
        <a:xfrm>
          <a:off x="0" y="0"/>
          <a:ext cx="0" cy="0"/>
          <a:chOff x="0" y="0"/>
          <a:chExt cx="0" cy="0"/>
        </a:xfrm>
      </p:grpSpPr>
      <p:pic>
        <p:nvPicPr>
          <p:cNvPr id="7036" name="Google Shape;7036;p414"/>
          <p:cNvPicPr preferRelativeResize="0"/>
          <p:nvPr/>
        </p:nvPicPr>
        <p:blipFill rotWithShape="1">
          <a:blip r:embed="rId2">
            <a:alphaModFix/>
          </a:blip>
          <a:srcRect b="-8292" l="-13391" r="48194" t="55809"/>
          <a:stretch/>
        </p:blipFill>
        <p:spPr>
          <a:xfrm>
            <a:off x="2754275" y="0"/>
            <a:ext cx="6389724" cy="5143500"/>
          </a:xfrm>
          <a:prstGeom prst="rect">
            <a:avLst/>
          </a:prstGeom>
          <a:noFill/>
          <a:ln>
            <a:noFill/>
          </a:ln>
        </p:spPr>
      </p:pic>
      <p:sp>
        <p:nvSpPr>
          <p:cNvPr id="7037" name="Google Shape;7037;p414"/>
          <p:cNvSpPr txBox="1"/>
          <p:nvPr>
            <p:ph type="title"/>
          </p:nvPr>
        </p:nvSpPr>
        <p:spPr>
          <a:xfrm>
            <a:off x="269850" y="258175"/>
            <a:ext cx="4157700" cy="1899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5"/>
              </a:buClr>
              <a:buSzPts val="1200"/>
              <a:buFont typeface="Inter"/>
              <a:buNone/>
              <a:defRPr b="1" sz="1200">
                <a:solidFill>
                  <a:schemeClr val="accent5"/>
                </a:solidFill>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7038" name="Google Shape;7038;p414" title="Facilitator Name"/>
          <p:cNvSpPr txBox="1"/>
          <p:nvPr>
            <p:ph idx="2" type="title"/>
          </p:nvPr>
        </p:nvSpPr>
        <p:spPr>
          <a:xfrm>
            <a:off x="280800" y="600475"/>
            <a:ext cx="4157700" cy="94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000"/>
              <a:buFont typeface="Inter"/>
              <a:buNone/>
              <a:defRPr b="1" sz="4000">
                <a:solidFill>
                  <a:schemeClr val="lt1"/>
                </a:solidFill>
                <a:latin typeface="Inter"/>
                <a:ea typeface="Inter"/>
                <a:cs typeface="Inter"/>
                <a:sym typeface="Inter"/>
              </a:defRPr>
            </a:lvl1pPr>
            <a:lvl2pPr lvl="1" rtl="0">
              <a:lnSpc>
                <a:spcPct val="80000"/>
              </a:lnSpc>
              <a:spcBef>
                <a:spcPts val="0"/>
              </a:spcBef>
              <a:spcAft>
                <a:spcPts val="0"/>
              </a:spcAft>
              <a:buClr>
                <a:schemeClr val="lt1"/>
              </a:buClr>
              <a:buSzPts val="4000"/>
              <a:buFont typeface="Inter"/>
              <a:buNone/>
              <a:defRPr b="1" sz="4000">
                <a:solidFill>
                  <a:schemeClr val="lt1"/>
                </a:solidFill>
                <a:latin typeface="Inter"/>
                <a:ea typeface="Inter"/>
                <a:cs typeface="Inter"/>
                <a:sym typeface="Inter"/>
              </a:defRPr>
            </a:lvl2pPr>
            <a:lvl3pPr lvl="2" rtl="0">
              <a:lnSpc>
                <a:spcPct val="80000"/>
              </a:lnSpc>
              <a:spcBef>
                <a:spcPts val="0"/>
              </a:spcBef>
              <a:spcAft>
                <a:spcPts val="0"/>
              </a:spcAft>
              <a:buClr>
                <a:schemeClr val="lt1"/>
              </a:buClr>
              <a:buSzPts val="4000"/>
              <a:buFont typeface="Inter"/>
              <a:buNone/>
              <a:defRPr b="1" sz="4000">
                <a:solidFill>
                  <a:schemeClr val="lt1"/>
                </a:solidFill>
                <a:latin typeface="Inter"/>
                <a:ea typeface="Inter"/>
                <a:cs typeface="Inter"/>
                <a:sym typeface="Inter"/>
              </a:defRPr>
            </a:lvl3pPr>
            <a:lvl4pPr lvl="3" rtl="0">
              <a:lnSpc>
                <a:spcPct val="80000"/>
              </a:lnSpc>
              <a:spcBef>
                <a:spcPts val="0"/>
              </a:spcBef>
              <a:spcAft>
                <a:spcPts val="0"/>
              </a:spcAft>
              <a:buClr>
                <a:schemeClr val="lt1"/>
              </a:buClr>
              <a:buSzPts val="4000"/>
              <a:buFont typeface="Inter"/>
              <a:buNone/>
              <a:defRPr b="1" sz="4000">
                <a:solidFill>
                  <a:schemeClr val="lt1"/>
                </a:solidFill>
                <a:latin typeface="Inter"/>
                <a:ea typeface="Inter"/>
                <a:cs typeface="Inter"/>
                <a:sym typeface="Inter"/>
              </a:defRPr>
            </a:lvl4pPr>
            <a:lvl5pPr lvl="4" rtl="0">
              <a:lnSpc>
                <a:spcPct val="80000"/>
              </a:lnSpc>
              <a:spcBef>
                <a:spcPts val="0"/>
              </a:spcBef>
              <a:spcAft>
                <a:spcPts val="0"/>
              </a:spcAft>
              <a:buClr>
                <a:schemeClr val="lt1"/>
              </a:buClr>
              <a:buSzPts val="4000"/>
              <a:buFont typeface="Inter"/>
              <a:buNone/>
              <a:defRPr b="1" sz="4000">
                <a:solidFill>
                  <a:schemeClr val="lt1"/>
                </a:solidFill>
                <a:latin typeface="Inter"/>
                <a:ea typeface="Inter"/>
                <a:cs typeface="Inter"/>
                <a:sym typeface="Inter"/>
              </a:defRPr>
            </a:lvl5pPr>
            <a:lvl6pPr lvl="5" rtl="0">
              <a:lnSpc>
                <a:spcPct val="80000"/>
              </a:lnSpc>
              <a:spcBef>
                <a:spcPts val="0"/>
              </a:spcBef>
              <a:spcAft>
                <a:spcPts val="0"/>
              </a:spcAft>
              <a:buClr>
                <a:schemeClr val="lt1"/>
              </a:buClr>
              <a:buSzPts val="4000"/>
              <a:buFont typeface="Inter"/>
              <a:buNone/>
              <a:defRPr b="1" sz="4000">
                <a:solidFill>
                  <a:schemeClr val="lt1"/>
                </a:solidFill>
                <a:latin typeface="Inter"/>
                <a:ea typeface="Inter"/>
                <a:cs typeface="Inter"/>
                <a:sym typeface="Inter"/>
              </a:defRPr>
            </a:lvl6pPr>
            <a:lvl7pPr lvl="6" rtl="0">
              <a:lnSpc>
                <a:spcPct val="80000"/>
              </a:lnSpc>
              <a:spcBef>
                <a:spcPts val="0"/>
              </a:spcBef>
              <a:spcAft>
                <a:spcPts val="0"/>
              </a:spcAft>
              <a:buClr>
                <a:schemeClr val="lt1"/>
              </a:buClr>
              <a:buSzPts val="4000"/>
              <a:buFont typeface="Inter"/>
              <a:buNone/>
              <a:defRPr b="1" sz="4000">
                <a:solidFill>
                  <a:schemeClr val="lt1"/>
                </a:solidFill>
                <a:latin typeface="Inter"/>
                <a:ea typeface="Inter"/>
                <a:cs typeface="Inter"/>
                <a:sym typeface="Inter"/>
              </a:defRPr>
            </a:lvl7pPr>
            <a:lvl8pPr lvl="7" rtl="0">
              <a:lnSpc>
                <a:spcPct val="80000"/>
              </a:lnSpc>
              <a:spcBef>
                <a:spcPts val="0"/>
              </a:spcBef>
              <a:spcAft>
                <a:spcPts val="0"/>
              </a:spcAft>
              <a:buClr>
                <a:schemeClr val="lt1"/>
              </a:buClr>
              <a:buSzPts val="4000"/>
              <a:buFont typeface="Inter"/>
              <a:buNone/>
              <a:defRPr b="1" sz="4000">
                <a:solidFill>
                  <a:schemeClr val="lt1"/>
                </a:solidFill>
                <a:latin typeface="Inter"/>
                <a:ea typeface="Inter"/>
                <a:cs typeface="Inter"/>
                <a:sym typeface="Inter"/>
              </a:defRPr>
            </a:lvl8pPr>
            <a:lvl9pPr lvl="8" rtl="0">
              <a:lnSpc>
                <a:spcPct val="80000"/>
              </a:lnSpc>
              <a:spcBef>
                <a:spcPts val="0"/>
              </a:spcBef>
              <a:spcAft>
                <a:spcPts val="0"/>
              </a:spcAft>
              <a:buClr>
                <a:schemeClr val="lt1"/>
              </a:buClr>
              <a:buSzPts val="4000"/>
              <a:buFont typeface="Inter"/>
              <a:buNone/>
              <a:defRPr b="1" sz="4000">
                <a:solidFill>
                  <a:schemeClr val="lt1"/>
                </a:solidFill>
                <a:latin typeface="Inter"/>
                <a:ea typeface="Inter"/>
                <a:cs typeface="Inter"/>
                <a:sym typeface="Inter"/>
              </a:defRPr>
            </a:lvl9pPr>
          </a:lstStyle>
          <a:p/>
        </p:txBody>
      </p:sp>
      <p:sp>
        <p:nvSpPr>
          <p:cNvPr id="7039" name="Google Shape;7039;p414" title="Facilitator Name"/>
          <p:cNvSpPr txBox="1"/>
          <p:nvPr>
            <p:ph idx="3" type="title"/>
          </p:nvPr>
        </p:nvSpPr>
        <p:spPr>
          <a:xfrm>
            <a:off x="280800" y="1797600"/>
            <a:ext cx="4157700" cy="799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1pPr>
            <a:lvl2pPr lvl="1" rtl="0">
              <a:lnSpc>
                <a:spcPct val="125000"/>
              </a:lnSpc>
              <a:spcBef>
                <a:spcPts val="1000"/>
              </a:spcBef>
              <a:spcAft>
                <a:spcPts val="0"/>
              </a:spcAft>
              <a:buClr>
                <a:schemeClr val="lt2"/>
              </a:buClr>
              <a:buSzPts val="1400"/>
              <a:buFont typeface="Inter"/>
              <a:buNone/>
              <a:defRPr>
                <a:solidFill>
                  <a:schemeClr val="lt2"/>
                </a:solidFill>
                <a:latin typeface="Inter"/>
                <a:ea typeface="Inter"/>
                <a:cs typeface="Inter"/>
                <a:sym typeface="Inter"/>
              </a:defRPr>
            </a:lvl2pPr>
            <a:lvl3pPr lvl="2"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2-Dark">
  <p:cSld name="CUSTOM_4_1_1_1">
    <p:spTree>
      <p:nvGrpSpPr>
        <p:cNvPr id="7040" name="Shape 7040"/>
        <p:cNvGrpSpPr/>
        <p:nvPr/>
      </p:nvGrpSpPr>
      <p:grpSpPr>
        <a:xfrm>
          <a:off x="0" y="0"/>
          <a:ext cx="0" cy="0"/>
          <a:chOff x="0" y="0"/>
          <a:chExt cx="0" cy="0"/>
        </a:xfrm>
      </p:grpSpPr>
      <p:pic>
        <p:nvPicPr>
          <p:cNvPr id="7041" name="Google Shape;7041;p415"/>
          <p:cNvPicPr preferRelativeResize="0"/>
          <p:nvPr/>
        </p:nvPicPr>
        <p:blipFill rotWithShape="1">
          <a:blip r:embed="rId2">
            <a:alphaModFix/>
          </a:blip>
          <a:srcRect b="5330" l="15070" r="15063" t="24813"/>
          <a:stretch/>
        </p:blipFill>
        <p:spPr>
          <a:xfrm>
            <a:off x="0" y="0"/>
            <a:ext cx="9144003" cy="5143499"/>
          </a:xfrm>
          <a:prstGeom prst="rect">
            <a:avLst/>
          </a:prstGeom>
          <a:noFill/>
          <a:ln>
            <a:noFill/>
          </a:ln>
        </p:spPr>
      </p:pic>
      <p:sp>
        <p:nvSpPr>
          <p:cNvPr id="7042" name="Google Shape;7042;p415"/>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Divisor-Dark">
  <p:cSld name="CUSTOM_1">
    <p:spTree>
      <p:nvGrpSpPr>
        <p:cNvPr id="7043" name="Shape 7043"/>
        <p:cNvGrpSpPr/>
        <p:nvPr/>
      </p:nvGrpSpPr>
      <p:grpSpPr>
        <a:xfrm>
          <a:off x="0" y="0"/>
          <a:ext cx="0" cy="0"/>
          <a:chOff x="0" y="0"/>
          <a:chExt cx="0" cy="0"/>
        </a:xfrm>
      </p:grpSpPr>
      <p:pic>
        <p:nvPicPr>
          <p:cNvPr id="7044" name="Google Shape;7044;p416"/>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045" name="Google Shape;7045;p416"/>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046" name="Google Shape;7046;p416"/>
          <p:cNvSpPr txBox="1"/>
          <p:nvPr>
            <p:ph type="title"/>
          </p:nvPr>
        </p:nvSpPr>
        <p:spPr>
          <a:xfrm>
            <a:off x="403050" y="1786650"/>
            <a:ext cx="5970000" cy="1570200"/>
          </a:xfrm>
          <a:prstGeom prst="rect">
            <a:avLst/>
          </a:prstGeom>
          <a:noFill/>
          <a:ln>
            <a:noFill/>
          </a:ln>
        </p:spPr>
        <p:txBody>
          <a:bodyPr anchorCtr="0" anchor="ctr" bIns="0" lIns="0" spcFirstLastPara="1" rIns="0" wrap="square" tIns="0">
            <a:spAutoFit/>
          </a:bodyPr>
          <a:lstStyle>
            <a:lvl1pPr lvl="0" rtl="0">
              <a:lnSpc>
                <a:spcPct val="80000"/>
              </a:lnSpc>
              <a:spcBef>
                <a:spcPts val="0"/>
              </a:spcBef>
              <a:spcAft>
                <a:spcPts val="0"/>
              </a:spcAft>
              <a:buClr>
                <a:schemeClr val="lt1"/>
              </a:buClr>
              <a:buSzPts val="4800"/>
              <a:buFont typeface="Inter SemiBold"/>
              <a:buNone/>
              <a:defRPr sz="4800">
                <a:solidFill>
                  <a:schemeClr val="lt1"/>
                </a:solidFill>
                <a:latin typeface="Inter SemiBold"/>
                <a:ea typeface="Inter SemiBold"/>
                <a:cs typeface="Inter SemiBold"/>
                <a:sym typeface="Inter SemiBold"/>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Four points">
  <p:cSld name="Four points">
    <p:spTree>
      <p:nvGrpSpPr>
        <p:cNvPr id="330" name="Shape 330"/>
        <p:cNvGrpSpPr/>
        <p:nvPr/>
      </p:nvGrpSpPr>
      <p:grpSpPr>
        <a:xfrm>
          <a:off x="0" y="0"/>
          <a:ext cx="0" cy="0"/>
          <a:chOff x="0" y="0"/>
          <a:chExt cx="0" cy="0"/>
        </a:xfrm>
      </p:grpSpPr>
      <p:sp>
        <p:nvSpPr>
          <p:cNvPr id="331" name="Google Shape;331;p42"/>
          <p:cNvSpPr/>
          <p:nvPr/>
        </p:nvSpPr>
        <p:spPr>
          <a:xfrm>
            <a:off x="4580573" y="1070307"/>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32" name="Google Shape;332;p42"/>
          <p:cNvSpPr/>
          <p:nvPr/>
        </p:nvSpPr>
        <p:spPr>
          <a:xfrm>
            <a:off x="4580573" y="1798229"/>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33" name="Google Shape;333;p42"/>
          <p:cNvSpPr/>
          <p:nvPr/>
        </p:nvSpPr>
        <p:spPr>
          <a:xfrm>
            <a:off x="4580573" y="2526150"/>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34" name="Google Shape;334;p42"/>
          <p:cNvSpPr/>
          <p:nvPr/>
        </p:nvSpPr>
        <p:spPr>
          <a:xfrm>
            <a:off x="4580573" y="3254072"/>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35" name="Google Shape;335;p42"/>
          <p:cNvSpPr txBox="1"/>
          <p:nvPr>
            <p:ph idx="1" type="subTitle"/>
          </p:nvPr>
        </p:nvSpPr>
        <p:spPr>
          <a:xfrm>
            <a:off x="5227320" y="995974"/>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36" name="Google Shape;336;p42"/>
          <p:cNvSpPr txBox="1"/>
          <p:nvPr>
            <p:ph idx="2" type="subTitle"/>
          </p:nvPr>
        </p:nvSpPr>
        <p:spPr>
          <a:xfrm>
            <a:off x="5227320" y="1306870"/>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37" name="Google Shape;337;p42"/>
          <p:cNvSpPr txBox="1"/>
          <p:nvPr>
            <p:ph idx="3" type="subTitle"/>
          </p:nvPr>
        </p:nvSpPr>
        <p:spPr>
          <a:xfrm>
            <a:off x="5227320" y="1724446"/>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38" name="Google Shape;338;p42"/>
          <p:cNvSpPr txBox="1"/>
          <p:nvPr>
            <p:ph idx="4" type="subTitle"/>
          </p:nvPr>
        </p:nvSpPr>
        <p:spPr>
          <a:xfrm>
            <a:off x="5227320" y="2035342"/>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39" name="Google Shape;339;p42"/>
          <p:cNvSpPr txBox="1"/>
          <p:nvPr>
            <p:ph idx="5" type="subTitle"/>
          </p:nvPr>
        </p:nvSpPr>
        <p:spPr>
          <a:xfrm>
            <a:off x="5227320" y="2452918"/>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40" name="Google Shape;340;p42"/>
          <p:cNvSpPr txBox="1"/>
          <p:nvPr>
            <p:ph idx="6" type="subTitle"/>
          </p:nvPr>
        </p:nvSpPr>
        <p:spPr>
          <a:xfrm>
            <a:off x="5227320" y="2763814"/>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41" name="Google Shape;341;p42"/>
          <p:cNvSpPr txBox="1"/>
          <p:nvPr>
            <p:ph idx="7" type="subTitle"/>
          </p:nvPr>
        </p:nvSpPr>
        <p:spPr>
          <a:xfrm>
            <a:off x="5227320" y="3181390"/>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42" name="Google Shape;342;p42"/>
          <p:cNvSpPr txBox="1"/>
          <p:nvPr>
            <p:ph idx="8" type="subTitle"/>
          </p:nvPr>
        </p:nvSpPr>
        <p:spPr>
          <a:xfrm>
            <a:off x="5227320" y="3492286"/>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43" name="Google Shape;343;p42"/>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ullets+Image-Dark">
  <p:cSld name="CUSTOM_3_1_1_1">
    <p:spTree>
      <p:nvGrpSpPr>
        <p:cNvPr id="7047" name="Shape 7047"/>
        <p:cNvGrpSpPr/>
        <p:nvPr/>
      </p:nvGrpSpPr>
      <p:grpSpPr>
        <a:xfrm>
          <a:off x="0" y="0"/>
          <a:ext cx="0" cy="0"/>
          <a:chOff x="0" y="0"/>
          <a:chExt cx="0" cy="0"/>
        </a:xfrm>
      </p:grpSpPr>
      <p:pic>
        <p:nvPicPr>
          <p:cNvPr id="7048" name="Google Shape;7048;p417"/>
          <p:cNvPicPr preferRelativeResize="0"/>
          <p:nvPr/>
        </p:nvPicPr>
        <p:blipFill rotWithShape="1">
          <a:blip r:embed="rId2">
            <a:alphaModFix/>
          </a:blip>
          <a:srcRect b="8715" l="12841" r="28975" t="33104"/>
          <a:stretch/>
        </p:blipFill>
        <p:spPr>
          <a:xfrm>
            <a:off x="0" y="0"/>
            <a:ext cx="9144003" cy="5143501"/>
          </a:xfrm>
          <a:prstGeom prst="rect">
            <a:avLst/>
          </a:prstGeom>
          <a:noFill/>
          <a:ln>
            <a:noFill/>
          </a:ln>
        </p:spPr>
      </p:pic>
      <p:sp>
        <p:nvSpPr>
          <p:cNvPr id="7049" name="Google Shape;7049;p417"/>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050" name="Google Shape;7050;p417"/>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000"/>
              <a:buFont typeface="Inter SemiBold"/>
              <a:buNone/>
              <a:defRPr sz="4000">
                <a:solidFill>
                  <a:schemeClr val="lt1"/>
                </a:solidFill>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051" name="Google Shape;7051;p417"/>
          <p:cNvSpPr/>
          <p:nvPr>
            <p:ph idx="2" type="pic"/>
          </p:nvPr>
        </p:nvSpPr>
        <p:spPr>
          <a:xfrm>
            <a:off x="4405200" y="404700"/>
            <a:ext cx="4334100" cy="4334100"/>
          </a:xfrm>
          <a:prstGeom prst="roundRect">
            <a:avLst>
              <a:gd fmla="val 3558" name="adj"/>
            </a:avLst>
          </a:prstGeom>
          <a:noFill/>
          <a:ln>
            <a:noFill/>
          </a:ln>
          <a:effectLst>
            <a:outerShdw blurRad="371475" rotWithShape="0" algn="bl" dir="5400000" dist="180975">
              <a:srgbClr val="000000">
                <a:alpha val="22000"/>
              </a:srgbClr>
            </a:outerShdw>
          </a:effectLst>
        </p:spPr>
      </p:sp>
      <p:sp>
        <p:nvSpPr>
          <p:cNvPr id="7052" name="Google Shape;7052;p417"/>
          <p:cNvSpPr txBox="1"/>
          <p:nvPr>
            <p:ph idx="1" type="body"/>
          </p:nvPr>
        </p:nvSpPr>
        <p:spPr>
          <a:xfrm>
            <a:off x="403050" y="2351075"/>
            <a:ext cx="3426000" cy="2387700"/>
          </a:xfrm>
          <a:prstGeom prst="rect">
            <a:avLst/>
          </a:prstGeom>
          <a:noFill/>
          <a:ln>
            <a:noFill/>
          </a:ln>
        </p:spPr>
        <p:txBody>
          <a:bodyPr anchorCtr="0" anchor="t" bIns="0" lIns="0" spcFirstLastPara="1" rIns="0" wrap="square" tIns="0">
            <a:noAutofit/>
          </a:bodyPr>
          <a:lstStyle>
            <a:lvl1pPr indent="-304800" lvl="0" marL="4572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1pPr>
            <a:lvl2pPr indent="-304800" lvl="1" marL="9144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2pPr>
            <a:lvl3pPr indent="-304800" lvl="2" marL="13716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3pPr>
            <a:lvl4pPr indent="-304800" lvl="3" marL="18288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4pPr>
            <a:lvl5pPr indent="-304800" lvl="4" marL="22860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5pPr>
            <a:lvl6pPr indent="-304800" lvl="5" marL="27432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6pPr>
            <a:lvl7pPr indent="-304800" lvl="6" marL="32004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7pPr>
            <a:lvl8pPr indent="-304800" lvl="7" marL="36576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8pPr>
            <a:lvl9pPr indent="-304800" lvl="8" marL="41148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9pPr>
          </a:lstStyle>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4-Dark">
  <p:cSld name="CUSTOM_4_1_1_1_1_1_1_1">
    <p:spTree>
      <p:nvGrpSpPr>
        <p:cNvPr id="7053" name="Shape 7053"/>
        <p:cNvGrpSpPr/>
        <p:nvPr/>
      </p:nvGrpSpPr>
      <p:grpSpPr>
        <a:xfrm>
          <a:off x="0" y="0"/>
          <a:ext cx="0" cy="0"/>
          <a:chOff x="0" y="0"/>
          <a:chExt cx="0" cy="0"/>
        </a:xfrm>
      </p:grpSpPr>
      <p:pic>
        <p:nvPicPr>
          <p:cNvPr id="7054" name="Google Shape;7054;p418"/>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055" name="Google Shape;7055;p418"/>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Dark">
  <p:cSld name="CUSTOM_5_1">
    <p:spTree>
      <p:nvGrpSpPr>
        <p:cNvPr id="7056" name="Shape 7056"/>
        <p:cNvGrpSpPr/>
        <p:nvPr/>
      </p:nvGrpSpPr>
      <p:grpSpPr>
        <a:xfrm>
          <a:off x="0" y="0"/>
          <a:ext cx="0" cy="0"/>
          <a:chOff x="0" y="0"/>
          <a:chExt cx="0" cy="0"/>
        </a:xfrm>
      </p:grpSpPr>
      <p:pic>
        <p:nvPicPr>
          <p:cNvPr id="7057" name="Google Shape;7057;p419"/>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058" name="Google Shape;7058;p419"/>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059" name="Google Shape;7059;p419"/>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000"/>
              <a:buFont typeface="Inter SemiBold"/>
              <a:buNone/>
              <a:defRPr sz="4000">
                <a:solidFill>
                  <a:schemeClr val="lt1"/>
                </a:solidFill>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060" name="Google Shape;7060;p419"/>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2"/>
              </a:buClr>
              <a:buSzPts val="1800"/>
              <a:buFont typeface="Inter"/>
              <a:buNone/>
              <a:defRPr sz="1800">
                <a:solidFill>
                  <a:schemeClr val="lt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061" name="Google Shape;7061;p419"/>
          <p:cNvPicPr preferRelativeResize="0"/>
          <p:nvPr/>
        </p:nvPicPr>
        <p:blipFill rotWithShape="1">
          <a:blip r:embed="rId3">
            <a:alphaModFix/>
          </a:blip>
          <a:srcRect b="6950" l="0" r="10984" t="0"/>
          <a:stretch/>
        </p:blipFill>
        <p:spPr>
          <a:xfrm>
            <a:off x="3848075" y="344000"/>
            <a:ext cx="5295924" cy="4799499"/>
          </a:xfrm>
          <a:prstGeom prst="rect">
            <a:avLst/>
          </a:prstGeom>
          <a:noFill/>
          <a:ln>
            <a:noFill/>
          </a:ln>
        </p:spPr>
      </p:pic>
    </p:spTree>
  </p:cSld>
  <p:clrMapOvr>
    <a:masterClrMapping/>
  </p:clrMapOvr>
</p:sldLayout>
</file>

<file path=ppt/slideLayouts/slideLayout4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4-Light">
  <p:cSld name="CUSTOM_4_1_1_1_1_1_1_2">
    <p:spTree>
      <p:nvGrpSpPr>
        <p:cNvPr id="7062" name="Shape 7062"/>
        <p:cNvGrpSpPr/>
        <p:nvPr/>
      </p:nvGrpSpPr>
      <p:grpSpPr>
        <a:xfrm>
          <a:off x="0" y="0"/>
          <a:ext cx="0" cy="0"/>
          <a:chOff x="0" y="0"/>
          <a:chExt cx="0" cy="0"/>
        </a:xfrm>
      </p:grpSpPr>
      <p:pic>
        <p:nvPicPr>
          <p:cNvPr id="7063" name="Google Shape;7063;p420"/>
          <p:cNvPicPr preferRelativeResize="0"/>
          <p:nvPr/>
        </p:nvPicPr>
        <p:blipFill rotWithShape="1">
          <a:blip r:embed="rId2">
            <a:alphaModFix/>
          </a:blip>
          <a:srcRect b="10836" l="8007" r="4952" t="2123"/>
          <a:stretch/>
        </p:blipFill>
        <p:spPr>
          <a:xfrm>
            <a:off x="0" y="0"/>
            <a:ext cx="9143997" cy="5143499"/>
          </a:xfrm>
          <a:prstGeom prst="rect">
            <a:avLst/>
          </a:prstGeom>
          <a:noFill/>
          <a:ln>
            <a:noFill/>
          </a:ln>
        </p:spPr>
      </p:pic>
      <p:sp>
        <p:nvSpPr>
          <p:cNvPr id="7064" name="Google Shape;7064;p420"/>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Light">
  <p:cSld name="CUSTOM_5_2">
    <p:spTree>
      <p:nvGrpSpPr>
        <p:cNvPr id="7065" name="Shape 7065"/>
        <p:cNvGrpSpPr/>
        <p:nvPr/>
      </p:nvGrpSpPr>
      <p:grpSpPr>
        <a:xfrm>
          <a:off x="0" y="0"/>
          <a:ext cx="0" cy="0"/>
          <a:chOff x="0" y="0"/>
          <a:chExt cx="0" cy="0"/>
        </a:xfrm>
      </p:grpSpPr>
      <p:pic>
        <p:nvPicPr>
          <p:cNvPr id="7066" name="Google Shape;7066;p421"/>
          <p:cNvPicPr preferRelativeResize="0"/>
          <p:nvPr/>
        </p:nvPicPr>
        <p:blipFill rotWithShape="1">
          <a:blip r:embed="rId2">
            <a:alphaModFix/>
          </a:blip>
          <a:srcRect b="278" l="0" r="0" t="288"/>
          <a:stretch/>
        </p:blipFill>
        <p:spPr>
          <a:xfrm>
            <a:off x="-52325" y="0"/>
            <a:ext cx="9196324" cy="5143501"/>
          </a:xfrm>
          <a:prstGeom prst="rect">
            <a:avLst/>
          </a:prstGeom>
          <a:noFill/>
          <a:ln>
            <a:noFill/>
          </a:ln>
        </p:spPr>
      </p:pic>
      <p:sp>
        <p:nvSpPr>
          <p:cNvPr id="7067" name="Google Shape;7067;p421"/>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068" name="Google Shape;7068;p421"/>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069" name="Google Shape;7069;p421"/>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070" name="Google Shape;7070;p421"/>
          <p:cNvPicPr preferRelativeResize="0"/>
          <p:nvPr/>
        </p:nvPicPr>
        <p:blipFill rotWithShape="1">
          <a:blip r:embed="rId3">
            <a:alphaModFix/>
          </a:blip>
          <a:srcRect b="6690" l="0" r="10984" t="0"/>
          <a:stretch/>
        </p:blipFill>
        <p:spPr>
          <a:xfrm>
            <a:off x="3848074" y="344000"/>
            <a:ext cx="5295924" cy="4799500"/>
          </a:xfrm>
          <a:prstGeom prst="rect">
            <a:avLst/>
          </a:prstGeom>
          <a:noFill/>
          <a:ln>
            <a:noFill/>
          </a:ln>
        </p:spPr>
      </p:pic>
    </p:spTree>
  </p:cSld>
  <p:clrMapOvr>
    <a:masterClrMapping/>
  </p:clrMapOvr>
</p:sldLayout>
</file>

<file path=ppt/slideLayouts/slideLayout4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ullets+Image-Light">
  <p:cSld name="CUSTOM_3_1_1_2">
    <p:spTree>
      <p:nvGrpSpPr>
        <p:cNvPr id="7071" name="Shape 7071"/>
        <p:cNvGrpSpPr/>
        <p:nvPr/>
      </p:nvGrpSpPr>
      <p:grpSpPr>
        <a:xfrm>
          <a:off x="0" y="0"/>
          <a:ext cx="0" cy="0"/>
          <a:chOff x="0" y="0"/>
          <a:chExt cx="0" cy="0"/>
        </a:xfrm>
      </p:grpSpPr>
      <p:pic>
        <p:nvPicPr>
          <p:cNvPr id="7072" name="Google Shape;7072;p422"/>
          <p:cNvPicPr preferRelativeResize="0"/>
          <p:nvPr/>
        </p:nvPicPr>
        <p:blipFill rotWithShape="1">
          <a:blip r:embed="rId2">
            <a:alphaModFix/>
          </a:blip>
          <a:srcRect b="0" l="0" r="0" t="0"/>
          <a:stretch/>
        </p:blipFill>
        <p:spPr>
          <a:xfrm>
            <a:off x="0" y="0"/>
            <a:ext cx="9144003" cy="5143499"/>
          </a:xfrm>
          <a:prstGeom prst="rect">
            <a:avLst/>
          </a:prstGeom>
          <a:noFill/>
          <a:ln>
            <a:noFill/>
          </a:ln>
        </p:spPr>
      </p:pic>
      <p:sp>
        <p:nvSpPr>
          <p:cNvPr id="7073" name="Google Shape;7073;p422"/>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074" name="Google Shape;7074;p422"/>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4000"/>
              <a:buFont typeface="Inter SemiBold"/>
              <a:buNone/>
              <a:defRPr sz="4000">
                <a:solidFill>
                  <a:schemeClr val="dk1"/>
                </a:solidFill>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075" name="Google Shape;7075;p422"/>
          <p:cNvSpPr/>
          <p:nvPr>
            <p:ph idx="2" type="pic"/>
          </p:nvPr>
        </p:nvSpPr>
        <p:spPr>
          <a:xfrm>
            <a:off x="4405200" y="404700"/>
            <a:ext cx="4334100" cy="4334100"/>
          </a:xfrm>
          <a:prstGeom prst="roundRect">
            <a:avLst>
              <a:gd fmla="val 3558" name="adj"/>
            </a:avLst>
          </a:prstGeom>
          <a:noFill/>
          <a:ln>
            <a:noFill/>
          </a:ln>
          <a:effectLst>
            <a:outerShdw blurRad="371475" rotWithShape="0" algn="bl" dir="5400000" dist="180975">
              <a:srgbClr val="000000">
                <a:alpha val="22000"/>
              </a:srgbClr>
            </a:outerShdw>
          </a:effectLst>
        </p:spPr>
      </p:sp>
      <p:sp>
        <p:nvSpPr>
          <p:cNvPr id="7076" name="Google Shape;7076;p422"/>
          <p:cNvSpPr txBox="1"/>
          <p:nvPr>
            <p:ph idx="1" type="body"/>
          </p:nvPr>
        </p:nvSpPr>
        <p:spPr>
          <a:xfrm>
            <a:off x="403050" y="2351075"/>
            <a:ext cx="3426000" cy="2387700"/>
          </a:xfrm>
          <a:prstGeom prst="rect">
            <a:avLst/>
          </a:prstGeom>
          <a:noFill/>
          <a:ln>
            <a:noFill/>
          </a:ln>
        </p:spPr>
        <p:txBody>
          <a:bodyPr anchorCtr="0" anchor="t" bIns="0" lIns="0" spcFirstLastPara="1" rIns="0" wrap="square" tIns="0">
            <a:noAutofit/>
          </a:bodyPr>
          <a:lstStyle>
            <a:lvl1pPr indent="-304800" lvl="0" marL="4572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1pPr>
            <a:lvl2pPr indent="-304800" lvl="1" marL="9144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2pPr>
            <a:lvl3pPr indent="-304800" lvl="2" marL="13716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3pPr>
            <a:lvl4pPr indent="-304800" lvl="3" marL="18288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4pPr>
            <a:lvl5pPr indent="-304800" lvl="4" marL="22860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5pPr>
            <a:lvl6pPr indent="-304800" lvl="5" marL="27432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6pPr>
            <a:lvl7pPr indent="-304800" lvl="6" marL="32004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7pPr>
            <a:lvl8pPr indent="-304800" lvl="7" marL="36576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8pPr>
            <a:lvl9pPr indent="-304800" lvl="8" marL="41148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9pPr>
          </a:lstStyle>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Quote-Dark">
  <p:cSld name="CUSTOM_7_1">
    <p:spTree>
      <p:nvGrpSpPr>
        <p:cNvPr id="7077" name="Shape 7077"/>
        <p:cNvGrpSpPr/>
        <p:nvPr/>
      </p:nvGrpSpPr>
      <p:grpSpPr>
        <a:xfrm>
          <a:off x="0" y="0"/>
          <a:ext cx="0" cy="0"/>
          <a:chOff x="0" y="0"/>
          <a:chExt cx="0" cy="0"/>
        </a:xfrm>
      </p:grpSpPr>
      <p:pic>
        <p:nvPicPr>
          <p:cNvPr id="7078" name="Google Shape;7078;p423"/>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079" name="Google Shape;7079;p423"/>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080" name="Google Shape;7080;p423"/>
          <p:cNvSpPr txBox="1"/>
          <p:nvPr>
            <p:ph type="title"/>
          </p:nvPr>
        </p:nvSpPr>
        <p:spPr>
          <a:xfrm>
            <a:off x="431425" y="1799100"/>
            <a:ext cx="8207400" cy="1545300"/>
          </a:xfrm>
          <a:prstGeom prst="rect">
            <a:avLst/>
          </a:prstGeom>
          <a:noFill/>
          <a:ln>
            <a:noFill/>
          </a:ln>
        </p:spPr>
        <p:txBody>
          <a:bodyPr anchorCtr="0" anchor="ctr" bIns="0" lIns="0" spcFirstLastPara="1" rIns="0" wrap="square" tIns="0">
            <a:noAutofit/>
          </a:bodyPr>
          <a:lstStyle>
            <a:lvl1pPr lvl="0" rtl="0">
              <a:lnSpc>
                <a:spcPct val="80000"/>
              </a:lnSpc>
              <a:spcBef>
                <a:spcPts val="0"/>
              </a:spcBef>
              <a:spcAft>
                <a:spcPts val="0"/>
              </a:spcAft>
              <a:buClr>
                <a:schemeClr val="lt1"/>
              </a:buClr>
              <a:buSzPts val="2800"/>
              <a:buFont typeface="Inter ExtraBold"/>
              <a:buNone/>
              <a:defRPr sz="2800">
                <a:solidFill>
                  <a:schemeClr val="lt1"/>
                </a:solidFill>
                <a:latin typeface="Inter ExtraBold"/>
                <a:ea typeface="Inter ExtraBold"/>
                <a:cs typeface="Inter ExtraBold"/>
                <a:sym typeface="Inter ExtraBold"/>
              </a:defRPr>
            </a:lvl1pPr>
            <a:lvl2pPr lvl="1" rtl="0">
              <a:spcBef>
                <a:spcPts val="0"/>
              </a:spcBef>
              <a:spcAft>
                <a:spcPts val="0"/>
              </a:spcAft>
              <a:buSzPts val="4800"/>
              <a:buFont typeface="Inter ExtraBold"/>
              <a:buNone/>
              <a:defRPr sz="4800">
                <a:latin typeface="Inter ExtraBold"/>
                <a:ea typeface="Inter ExtraBold"/>
                <a:cs typeface="Inter ExtraBold"/>
                <a:sym typeface="Inter ExtraBold"/>
              </a:defRPr>
            </a:lvl2pPr>
            <a:lvl3pPr lvl="2" rtl="0">
              <a:spcBef>
                <a:spcPts val="0"/>
              </a:spcBef>
              <a:spcAft>
                <a:spcPts val="0"/>
              </a:spcAft>
              <a:buSzPts val="4800"/>
              <a:buFont typeface="Inter ExtraBold"/>
              <a:buNone/>
              <a:defRPr sz="4800">
                <a:latin typeface="Inter ExtraBold"/>
                <a:ea typeface="Inter ExtraBold"/>
                <a:cs typeface="Inter ExtraBold"/>
                <a:sym typeface="Inter ExtraBold"/>
              </a:defRPr>
            </a:lvl3pPr>
            <a:lvl4pPr lvl="3" rtl="0">
              <a:spcBef>
                <a:spcPts val="0"/>
              </a:spcBef>
              <a:spcAft>
                <a:spcPts val="0"/>
              </a:spcAft>
              <a:buSzPts val="4800"/>
              <a:buFont typeface="Inter ExtraBold"/>
              <a:buNone/>
              <a:defRPr sz="4800">
                <a:latin typeface="Inter ExtraBold"/>
                <a:ea typeface="Inter ExtraBold"/>
                <a:cs typeface="Inter ExtraBold"/>
                <a:sym typeface="Inter ExtraBold"/>
              </a:defRPr>
            </a:lvl4pPr>
            <a:lvl5pPr lvl="4" rtl="0">
              <a:spcBef>
                <a:spcPts val="0"/>
              </a:spcBef>
              <a:spcAft>
                <a:spcPts val="0"/>
              </a:spcAft>
              <a:buSzPts val="4800"/>
              <a:buFont typeface="Inter ExtraBold"/>
              <a:buNone/>
              <a:defRPr sz="4800">
                <a:latin typeface="Inter ExtraBold"/>
                <a:ea typeface="Inter ExtraBold"/>
                <a:cs typeface="Inter ExtraBold"/>
                <a:sym typeface="Inter ExtraBold"/>
              </a:defRPr>
            </a:lvl5pPr>
            <a:lvl6pPr lvl="5" rtl="0">
              <a:spcBef>
                <a:spcPts val="0"/>
              </a:spcBef>
              <a:spcAft>
                <a:spcPts val="0"/>
              </a:spcAft>
              <a:buSzPts val="4800"/>
              <a:buFont typeface="Inter ExtraBold"/>
              <a:buNone/>
              <a:defRPr sz="4800">
                <a:latin typeface="Inter ExtraBold"/>
                <a:ea typeface="Inter ExtraBold"/>
                <a:cs typeface="Inter ExtraBold"/>
                <a:sym typeface="Inter ExtraBold"/>
              </a:defRPr>
            </a:lvl6pPr>
            <a:lvl7pPr lvl="6" rtl="0">
              <a:spcBef>
                <a:spcPts val="0"/>
              </a:spcBef>
              <a:spcAft>
                <a:spcPts val="0"/>
              </a:spcAft>
              <a:buSzPts val="4800"/>
              <a:buFont typeface="Inter ExtraBold"/>
              <a:buNone/>
              <a:defRPr sz="4800">
                <a:latin typeface="Inter ExtraBold"/>
                <a:ea typeface="Inter ExtraBold"/>
                <a:cs typeface="Inter ExtraBold"/>
                <a:sym typeface="Inter ExtraBold"/>
              </a:defRPr>
            </a:lvl7pPr>
            <a:lvl8pPr lvl="7" rtl="0">
              <a:spcBef>
                <a:spcPts val="0"/>
              </a:spcBef>
              <a:spcAft>
                <a:spcPts val="0"/>
              </a:spcAft>
              <a:buSzPts val="4800"/>
              <a:buFont typeface="Inter ExtraBold"/>
              <a:buNone/>
              <a:defRPr sz="4800">
                <a:latin typeface="Inter ExtraBold"/>
                <a:ea typeface="Inter ExtraBold"/>
                <a:cs typeface="Inter ExtraBold"/>
                <a:sym typeface="Inter ExtraBold"/>
              </a:defRPr>
            </a:lvl8pPr>
            <a:lvl9pPr lvl="8" rtl="0">
              <a:spcBef>
                <a:spcPts val="0"/>
              </a:spcBef>
              <a:spcAft>
                <a:spcPts val="0"/>
              </a:spcAft>
              <a:buSzPts val="4800"/>
              <a:buFont typeface="Inter ExtraBold"/>
              <a:buNone/>
              <a:defRPr sz="4800">
                <a:latin typeface="Inter ExtraBold"/>
                <a:ea typeface="Inter ExtraBold"/>
                <a:cs typeface="Inter ExtraBold"/>
                <a:sym typeface="Inter ExtraBold"/>
              </a:defRPr>
            </a:lvl9pPr>
          </a:lstStyle>
          <a:p/>
        </p:txBody>
      </p:sp>
      <p:sp>
        <p:nvSpPr>
          <p:cNvPr id="7081" name="Google Shape;7081;p423"/>
          <p:cNvSpPr txBox="1"/>
          <p:nvPr>
            <p:ph idx="2" type="title"/>
          </p:nvPr>
        </p:nvSpPr>
        <p:spPr>
          <a:xfrm>
            <a:off x="431425" y="3393425"/>
            <a:ext cx="8207400" cy="147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2-Light">
  <p:cSld name="CUSTOM_4_1_1_2">
    <p:spTree>
      <p:nvGrpSpPr>
        <p:cNvPr id="7082" name="Shape 7082"/>
        <p:cNvGrpSpPr/>
        <p:nvPr/>
      </p:nvGrpSpPr>
      <p:grpSpPr>
        <a:xfrm>
          <a:off x="0" y="0"/>
          <a:ext cx="0" cy="0"/>
          <a:chOff x="0" y="0"/>
          <a:chExt cx="0" cy="0"/>
        </a:xfrm>
      </p:grpSpPr>
      <p:pic>
        <p:nvPicPr>
          <p:cNvPr id="7083" name="Google Shape;7083;p424"/>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7084" name="Google Shape;7084;p424"/>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3-Light">
  <p:cSld name="CUSTOM_4_1_1_1_1">
    <p:spTree>
      <p:nvGrpSpPr>
        <p:cNvPr id="7085" name="Shape 7085"/>
        <p:cNvGrpSpPr/>
        <p:nvPr/>
      </p:nvGrpSpPr>
      <p:grpSpPr>
        <a:xfrm>
          <a:off x="0" y="0"/>
          <a:ext cx="0" cy="0"/>
          <a:chOff x="0" y="0"/>
          <a:chExt cx="0" cy="0"/>
        </a:xfrm>
      </p:grpSpPr>
      <p:sp>
        <p:nvSpPr>
          <p:cNvPr id="7086" name="Google Shape;7086;p425"/>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pic>
        <p:nvPicPr>
          <p:cNvPr id="7087" name="Google Shape;7087;p425"/>
          <p:cNvPicPr preferRelativeResize="0"/>
          <p:nvPr/>
        </p:nvPicPr>
        <p:blipFill rotWithShape="1">
          <a:blip r:embed="rId2">
            <a:alphaModFix/>
          </a:blip>
          <a:srcRect b="0" l="0" r="0" t="0"/>
          <a:stretch/>
        </p:blipFill>
        <p:spPr>
          <a:xfrm>
            <a:off x="0" y="0"/>
            <a:ext cx="9144003" cy="5143501"/>
          </a:xfrm>
          <a:prstGeom prst="rect">
            <a:avLst/>
          </a:prstGeom>
          <a:noFill/>
          <a:ln>
            <a:noFill/>
          </a:ln>
        </p:spPr>
      </p:pic>
    </p:spTree>
  </p:cSld>
  <p:clrMapOvr>
    <a:masterClrMapping/>
  </p:clrMapOvr>
</p:sldLayout>
</file>

<file path=ppt/slideLayouts/slideLayout4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Light 1">
  <p:cSld name="CUSTOM_5_2_1">
    <p:spTree>
      <p:nvGrpSpPr>
        <p:cNvPr id="7088" name="Shape 7088"/>
        <p:cNvGrpSpPr/>
        <p:nvPr/>
      </p:nvGrpSpPr>
      <p:grpSpPr>
        <a:xfrm>
          <a:off x="0" y="0"/>
          <a:ext cx="0" cy="0"/>
          <a:chOff x="0" y="0"/>
          <a:chExt cx="0" cy="0"/>
        </a:xfrm>
      </p:grpSpPr>
      <p:pic>
        <p:nvPicPr>
          <p:cNvPr id="7089" name="Google Shape;7089;p426"/>
          <p:cNvPicPr preferRelativeResize="0"/>
          <p:nvPr/>
        </p:nvPicPr>
        <p:blipFill rotWithShape="1">
          <a:blip r:embed="rId2">
            <a:alphaModFix/>
          </a:blip>
          <a:srcRect b="46285" l="33113" r="27162" t="13990"/>
          <a:stretch/>
        </p:blipFill>
        <p:spPr>
          <a:xfrm>
            <a:off x="0" y="0"/>
            <a:ext cx="9144003" cy="5143501"/>
          </a:xfrm>
          <a:prstGeom prst="rect">
            <a:avLst/>
          </a:prstGeom>
          <a:noFill/>
          <a:ln>
            <a:noFill/>
          </a:ln>
        </p:spPr>
      </p:pic>
      <p:sp>
        <p:nvSpPr>
          <p:cNvPr id="7090" name="Google Shape;7090;p426"/>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091" name="Google Shape;7091;p426"/>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092" name="Google Shape;7092;p426"/>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093" name="Google Shape;7093;p426"/>
          <p:cNvPicPr preferRelativeResize="0"/>
          <p:nvPr/>
        </p:nvPicPr>
        <p:blipFill rotWithShape="1">
          <a:blip r:embed="rId3">
            <a:alphaModFix/>
          </a:blip>
          <a:srcRect b="6690" l="0" r="22510" t="0"/>
          <a:stretch/>
        </p:blipFill>
        <p:spPr>
          <a:xfrm>
            <a:off x="4533875" y="344000"/>
            <a:ext cx="4610126" cy="47995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Two points with large icon">
  <p:cSld name="Two points_2">
    <p:spTree>
      <p:nvGrpSpPr>
        <p:cNvPr id="344" name="Shape 344"/>
        <p:cNvGrpSpPr/>
        <p:nvPr/>
      </p:nvGrpSpPr>
      <p:grpSpPr>
        <a:xfrm>
          <a:off x="0" y="0"/>
          <a:ext cx="0" cy="0"/>
          <a:chOff x="0" y="0"/>
          <a:chExt cx="0" cy="0"/>
        </a:xfrm>
      </p:grpSpPr>
      <p:sp>
        <p:nvSpPr>
          <p:cNvPr id="345" name="Google Shape;345;p43"/>
          <p:cNvSpPr/>
          <p:nvPr/>
        </p:nvSpPr>
        <p:spPr>
          <a:xfrm>
            <a:off x="512194" y="1032363"/>
            <a:ext cx="1371600" cy="1371600"/>
          </a:xfrm>
          <a:prstGeom prst="ellipse">
            <a:avLst/>
          </a:prstGeom>
          <a:noFill/>
          <a:ln cap="flat"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46" name="Google Shape;346;p43"/>
          <p:cNvSpPr/>
          <p:nvPr/>
        </p:nvSpPr>
        <p:spPr>
          <a:xfrm>
            <a:off x="4576286" y="2629797"/>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47" name="Google Shape;347;p43"/>
          <p:cNvSpPr/>
          <p:nvPr/>
        </p:nvSpPr>
        <p:spPr>
          <a:xfrm>
            <a:off x="4576286" y="1838677"/>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48" name="Google Shape;348;p43"/>
          <p:cNvSpPr txBox="1"/>
          <p:nvPr>
            <p:ph idx="1" type="subTitle"/>
          </p:nvPr>
        </p:nvSpPr>
        <p:spPr>
          <a:xfrm>
            <a:off x="5227320" y="1762560"/>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49" name="Google Shape;349;p43"/>
          <p:cNvSpPr txBox="1"/>
          <p:nvPr>
            <p:ph idx="2" type="subTitle"/>
          </p:nvPr>
        </p:nvSpPr>
        <p:spPr>
          <a:xfrm>
            <a:off x="5227320" y="2073456"/>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50" name="Google Shape;350;p43"/>
          <p:cNvSpPr txBox="1"/>
          <p:nvPr>
            <p:ph idx="3" type="subTitle"/>
          </p:nvPr>
        </p:nvSpPr>
        <p:spPr>
          <a:xfrm>
            <a:off x="5227320" y="2567232"/>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51" name="Google Shape;351;p43"/>
          <p:cNvSpPr txBox="1"/>
          <p:nvPr>
            <p:ph idx="4" type="subTitle"/>
          </p:nvPr>
        </p:nvSpPr>
        <p:spPr>
          <a:xfrm>
            <a:off x="5227320" y="2878128"/>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52" name="Google Shape;352;p43"/>
          <p:cNvSpPr txBox="1"/>
          <p:nvPr>
            <p:ph type="title"/>
          </p:nvPr>
        </p:nvSpPr>
        <p:spPr>
          <a:xfrm>
            <a:off x="456296" y="23860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Light 1 1">
  <p:cSld name="CUSTOM_5_2_1_1">
    <p:spTree>
      <p:nvGrpSpPr>
        <p:cNvPr id="7094" name="Shape 7094"/>
        <p:cNvGrpSpPr/>
        <p:nvPr/>
      </p:nvGrpSpPr>
      <p:grpSpPr>
        <a:xfrm>
          <a:off x="0" y="0"/>
          <a:ext cx="0" cy="0"/>
          <a:chOff x="0" y="0"/>
          <a:chExt cx="0" cy="0"/>
        </a:xfrm>
      </p:grpSpPr>
      <p:pic>
        <p:nvPicPr>
          <p:cNvPr id="7095" name="Google Shape;7095;p427"/>
          <p:cNvPicPr preferRelativeResize="0"/>
          <p:nvPr/>
        </p:nvPicPr>
        <p:blipFill rotWithShape="1">
          <a:blip r:embed="rId2">
            <a:alphaModFix/>
          </a:blip>
          <a:srcRect b="278" l="0" r="0" t="288"/>
          <a:stretch/>
        </p:blipFill>
        <p:spPr>
          <a:xfrm>
            <a:off x="-52325" y="0"/>
            <a:ext cx="9196324" cy="5143501"/>
          </a:xfrm>
          <a:prstGeom prst="rect">
            <a:avLst/>
          </a:prstGeom>
          <a:noFill/>
          <a:ln>
            <a:noFill/>
          </a:ln>
        </p:spPr>
      </p:pic>
      <p:sp>
        <p:nvSpPr>
          <p:cNvPr id="7096" name="Google Shape;7096;p427"/>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097" name="Google Shape;7097;p427"/>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098" name="Google Shape;7098;p427"/>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099" name="Google Shape;7099;p427"/>
          <p:cNvPicPr preferRelativeResize="0"/>
          <p:nvPr/>
        </p:nvPicPr>
        <p:blipFill rotWithShape="1">
          <a:blip r:embed="rId3">
            <a:alphaModFix/>
          </a:blip>
          <a:srcRect b="6690" l="0" r="22510" t="0"/>
          <a:stretch/>
        </p:blipFill>
        <p:spPr>
          <a:xfrm>
            <a:off x="4533875" y="344000"/>
            <a:ext cx="4610126" cy="4799500"/>
          </a:xfrm>
          <a:prstGeom prst="rect">
            <a:avLst/>
          </a:prstGeom>
          <a:noFill/>
          <a:ln>
            <a:noFill/>
          </a:ln>
        </p:spPr>
      </p:pic>
    </p:spTree>
  </p:cSld>
  <p:clrMapOvr>
    <a:masterClrMapping/>
  </p:clrMapOvr>
</p:sldLayout>
</file>

<file path=ppt/slideLayouts/slideLayout4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Device-Light">
  <p:cSld name="CUSTOM_6">
    <p:spTree>
      <p:nvGrpSpPr>
        <p:cNvPr id="7100" name="Shape 7100"/>
        <p:cNvGrpSpPr/>
        <p:nvPr/>
      </p:nvGrpSpPr>
      <p:grpSpPr>
        <a:xfrm>
          <a:off x="0" y="0"/>
          <a:ext cx="0" cy="0"/>
          <a:chOff x="0" y="0"/>
          <a:chExt cx="0" cy="0"/>
        </a:xfrm>
      </p:grpSpPr>
      <p:pic>
        <p:nvPicPr>
          <p:cNvPr id="7101" name="Google Shape;7101;p428"/>
          <p:cNvPicPr preferRelativeResize="0"/>
          <p:nvPr/>
        </p:nvPicPr>
        <p:blipFill rotWithShape="1">
          <a:blip r:embed="rId2">
            <a:alphaModFix/>
          </a:blip>
          <a:srcRect b="0" l="0" r="0" t="0"/>
          <a:stretch/>
        </p:blipFill>
        <p:spPr>
          <a:xfrm>
            <a:off x="0" y="0"/>
            <a:ext cx="9144003" cy="5143499"/>
          </a:xfrm>
          <a:prstGeom prst="rect">
            <a:avLst/>
          </a:prstGeom>
          <a:noFill/>
          <a:ln>
            <a:noFill/>
          </a:ln>
        </p:spPr>
      </p:pic>
      <p:sp>
        <p:nvSpPr>
          <p:cNvPr id="7102" name="Google Shape;7102;p428"/>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03" name="Google Shape;7103;p428"/>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104" name="Google Shape;7104;p428"/>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105" name="Google Shape;7105;p428"/>
          <p:cNvPicPr preferRelativeResize="0"/>
          <p:nvPr/>
        </p:nvPicPr>
        <p:blipFill>
          <a:blip r:embed="rId3">
            <a:alphaModFix/>
          </a:blip>
          <a:stretch>
            <a:fillRect/>
          </a:stretch>
        </p:blipFill>
        <p:spPr>
          <a:xfrm>
            <a:off x="6539700" y="428625"/>
            <a:ext cx="2127300" cy="4286250"/>
          </a:xfrm>
          <a:prstGeom prst="rect">
            <a:avLst/>
          </a:prstGeom>
          <a:noFill/>
          <a:ln>
            <a:noFill/>
          </a:ln>
        </p:spPr>
      </p:pic>
    </p:spTree>
  </p:cSld>
  <p:clrMapOvr>
    <a:masterClrMapping/>
  </p:clrMapOvr>
</p:sldLayout>
</file>

<file path=ppt/slideLayouts/slideLayout4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Light 2">
  <p:cSld name="CUSTOM_5_3">
    <p:spTree>
      <p:nvGrpSpPr>
        <p:cNvPr id="7106" name="Shape 7106"/>
        <p:cNvGrpSpPr/>
        <p:nvPr/>
      </p:nvGrpSpPr>
      <p:grpSpPr>
        <a:xfrm>
          <a:off x="0" y="0"/>
          <a:ext cx="0" cy="0"/>
          <a:chOff x="0" y="0"/>
          <a:chExt cx="0" cy="0"/>
        </a:xfrm>
      </p:grpSpPr>
      <p:pic>
        <p:nvPicPr>
          <p:cNvPr id="7107" name="Google Shape;7107;p429"/>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108" name="Google Shape;7108;p429"/>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09" name="Google Shape;7109;p429"/>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110" name="Google Shape;7110;p429"/>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111" name="Google Shape;7111;p429"/>
          <p:cNvPicPr preferRelativeResize="0"/>
          <p:nvPr/>
        </p:nvPicPr>
        <p:blipFill rotWithShape="1">
          <a:blip r:embed="rId3">
            <a:alphaModFix/>
          </a:blip>
          <a:srcRect b="6950" l="0" r="10984" t="0"/>
          <a:stretch/>
        </p:blipFill>
        <p:spPr>
          <a:xfrm>
            <a:off x="3848075" y="344000"/>
            <a:ext cx="5295924" cy="4799499"/>
          </a:xfrm>
          <a:prstGeom prst="rect">
            <a:avLst/>
          </a:prstGeom>
          <a:noFill/>
          <a:ln>
            <a:noFill/>
          </a:ln>
        </p:spPr>
      </p:pic>
    </p:spTree>
  </p:cSld>
  <p:clrMapOvr>
    <a:masterClrMapping/>
  </p:clrMapOvr>
</p:sldLayout>
</file>

<file path=ppt/slideLayouts/slideLayout4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Light 1 2">
  <p:cSld name="CUSTOM_5_2_2">
    <p:spTree>
      <p:nvGrpSpPr>
        <p:cNvPr id="7112" name="Shape 7112"/>
        <p:cNvGrpSpPr/>
        <p:nvPr/>
      </p:nvGrpSpPr>
      <p:grpSpPr>
        <a:xfrm>
          <a:off x="0" y="0"/>
          <a:ext cx="0" cy="0"/>
          <a:chOff x="0" y="0"/>
          <a:chExt cx="0" cy="0"/>
        </a:xfrm>
      </p:grpSpPr>
      <p:pic>
        <p:nvPicPr>
          <p:cNvPr id="7113" name="Google Shape;7113;p430"/>
          <p:cNvPicPr preferRelativeResize="0"/>
          <p:nvPr/>
        </p:nvPicPr>
        <p:blipFill rotWithShape="1">
          <a:blip r:embed="rId2">
            <a:alphaModFix/>
          </a:blip>
          <a:srcRect b="46285" l="33113" r="27162" t="13990"/>
          <a:stretch/>
        </p:blipFill>
        <p:spPr>
          <a:xfrm>
            <a:off x="0" y="0"/>
            <a:ext cx="9144003" cy="5143501"/>
          </a:xfrm>
          <a:prstGeom prst="rect">
            <a:avLst/>
          </a:prstGeom>
          <a:noFill/>
          <a:ln>
            <a:noFill/>
          </a:ln>
        </p:spPr>
      </p:pic>
      <p:sp>
        <p:nvSpPr>
          <p:cNvPr id="7114" name="Google Shape;7114;p430"/>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15" name="Google Shape;7115;p430"/>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116" name="Google Shape;7116;p430"/>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117" name="Google Shape;7117;p430"/>
          <p:cNvPicPr preferRelativeResize="0"/>
          <p:nvPr/>
        </p:nvPicPr>
        <p:blipFill rotWithShape="1">
          <a:blip r:embed="rId3">
            <a:alphaModFix/>
          </a:blip>
          <a:srcRect b="6950" l="0" r="10984" t="0"/>
          <a:stretch/>
        </p:blipFill>
        <p:spPr>
          <a:xfrm>
            <a:off x="4533875" y="344000"/>
            <a:ext cx="5295924" cy="4799499"/>
          </a:xfrm>
          <a:prstGeom prst="rect">
            <a:avLst/>
          </a:prstGeom>
          <a:noFill/>
          <a:ln>
            <a:noFill/>
          </a:ln>
        </p:spPr>
      </p:pic>
    </p:spTree>
  </p:cSld>
  <p:clrMapOvr>
    <a:masterClrMapping/>
  </p:clrMapOvr>
</p:sldLayout>
</file>

<file path=ppt/slideLayouts/slideLayout4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3-Dark">
  <p:cSld name="CUSTOM_4_1_1_1_1_1">
    <p:spTree>
      <p:nvGrpSpPr>
        <p:cNvPr id="7118" name="Shape 7118"/>
        <p:cNvGrpSpPr/>
        <p:nvPr/>
      </p:nvGrpSpPr>
      <p:grpSpPr>
        <a:xfrm>
          <a:off x="0" y="0"/>
          <a:ext cx="0" cy="0"/>
          <a:chOff x="0" y="0"/>
          <a:chExt cx="0" cy="0"/>
        </a:xfrm>
      </p:grpSpPr>
      <p:pic>
        <p:nvPicPr>
          <p:cNvPr id="7119" name="Google Shape;7119;p431"/>
          <p:cNvPicPr preferRelativeResize="0"/>
          <p:nvPr/>
        </p:nvPicPr>
        <p:blipFill rotWithShape="1">
          <a:blip r:embed="rId2">
            <a:alphaModFix/>
          </a:blip>
          <a:srcRect b="6870" l="17132" r="17125" t="27383"/>
          <a:stretch/>
        </p:blipFill>
        <p:spPr>
          <a:xfrm>
            <a:off x="0" y="0"/>
            <a:ext cx="9144003" cy="5143501"/>
          </a:xfrm>
          <a:prstGeom prst="rect">
            <a:avLst/>
          </a:prstGeom>
          <a:noFill/>
          <a:ln>
            <a:noFill/>
          </a:ln>
        </p:spPr>
      </p:pic>
      <p:sp>
        <p:nvSpPr>
          <p:cNvPr id="7120" name="Google Shape;7120;p431"/>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1-Dark">
  <p:cSld name="CUSTOM_4_1">
    <p:spTree>
      <p:nvGrpSpPr>
        <p:cNvPr id="7121" name="Shape 7121"/>
        <p:cNvGrpSpPr/>
        <p:nvPr/>
      </p:nvGrpSpPr>
      <p:grpSpPr>
        <a:xfrm>
          <a:off x="0" y="0"/>
          <a:ext cx="0" cy="0"/>
          <a:chOff x="0" y="0"/>
          <a:chExt cx="0" cy="0"/>
        </a:xfrm>
      </p:grpSpPr>
      <p:pic>
        <p:nvPicPr>
          <p:cNvPr id="7122" name="Google Shape;7122;p432"/>
          <p:cNvPicPr preferRelativeResize="0"/>
          <p:nvPr/>
        </p:nvPicPr>
        <p:blipFill rotWithShape="1">
          <a:blip r:embed="rId2">
            <a:alphaModFix/>
          </a:blip>
          <a:srcRect b="7846" l="11573" r="11573" t="15301"/>
          <a:stretch/>
        </p:blipFill>
        <p:spPr>
          <a:xfrm>
            <a:off x="0" y="0"/>
            <a:ext cx="9144003" cy="5143501"/>
          </a:xfrm>
          <a:prstGeom prst="rect">
            <a:avLst/>
          </a:prstGeom>
          <a:noFill/>
          <a:ln>
            <a:noFill/>
          </a:ln>
        </p:spPr>
      </p:pic>
      <p:sp>
        <p:nvSpPr>
          <p:cNvPr id="7123" name="Google Shape;7123;p432"/>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ank">
  <p:cSld name="Blank">
    <p:spTree>
      <p:nvGrpSpPr>
        <p:cNvPr id="7124" name="Shape 7124"/>
        <p:cNvGrpSpPr/>
        <p:nvPr/>
      </p:nvGrpSpPr>
      <p:grpSpPr>
        <a:xfrm>
          <a:off x="0" y="0"/>
          <a:ext cx="0" cy="0"/>
          <a:chOff x="0" y="0"/>
          <a:chExt cx="0" cy="0"/>
        </a:xfrm>
      </p:grpSpPr>
    </p:spTree>
  </p:cSld>
  <p:clrMapOvr>
    <a:masterClrMapping/>
  </p:clrMapOvr>
</p:sldLayout>
</file>

<file path=ppt/slideLayouts/slideLayout4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Cover">
  <p:cSld name="TITLE_1_1_1_1_1">
    <p:bg>
      <p:bgPr>
        <a:blipFill>
          <a:blip r:embed="rId2">
            <a:alphaModFix/>
          </a:blip>
          <a:stretch>
            <a:fillRect/>
          </a:stretch>
        </a:blipFill>
      </p:bgPr>
    </p:bg>
    <p:spTree>
      <p:nvGrpSpPr>
        <p:cNvPr id="7126" name="Shape 7126"/>
        <p:cNvGrpSpPr/>
        <p:nvPr/>
      </p:nvGrpSpPr>
      <p:grpSpPr>
        <a:xfrm>
          <a:off x="0" y="0"/>
          <a:ext cx="0" cy="0"/>
          <a:chOff x="0" y="0"/>
          <a:chExt cx="0" cy="0"/>
        </a:xfrm>
      </p:grpSpPr>
      <p:sp>
        <p:nvSpPr>
          <p:cNvPr id="7127" name="Google Shape;7127;p435"/>
          <p:cNvSpPr/>
          <p:nvPr/>
        </p:nvSpPr>
        <p:spPr>
          <a:xfrm>
            <a:off x="404850" y="4334402"/>
            <a:ext cx="412924" cy="404400"/>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28" name="Google Shape;7128;p435"/>
          <p:cNvSpPr txBox="1"/>
          <p:nvPr>
            <p:ph type="title"/>
          </p:nvPr>
        </p:nvSpPr>
        <p:spPr>
          <a:xfrm>
            <a:off x="398900" y="377100"/>
            <a:ext cx="8340300" cy="3203400"/>
          </a:xfrm>
          <a:prstGeom prst="rect">
            <a:avLst/>
          </a:prstGeom>
          <a:noFill/>
          <a:ln>
            <a:noFill/>
          </a:ln>
        </p:spPr>
        <p:txBody>
          <a:bodyPr anchorCtr="0" anchor="t" bIns="0" lIns="0" spcFirstLastPara="1" rIns="0" wrap="square" tIns="0">
            <a:noAutofit/>
          </a:bodyPr>
          <a:lstStyle>
            <a:lvl1pPr lvl="0" rtl="0">
              <a:lnSpc>
                <a:spcPct val="70000"/>
              </a:lnSpc>
              <a:spcBef>
                <a:spcPts val="0"/>
              </a:spcBef>
              <a:spcAft>
                <a:spcPts val="0"/>
              </a:spcAft>
              <a:buClr>
                <a:schemeClr val="lt1"/>
              </a:buClr>
              <a:buSzPts val="5600"/>
              <a:buFont typeface="Inter SemiBold"/>
              <a:buNone/>
              <a:defRPr sz="5600">
                <a:solidFill>
                  <a:schemeClr val="lt1"/>
                </a:solidFill>
                <a:latin typeface="Inter SemiBold"/>
                <a:ea typeface="Inter SemiBold"/>
                <a:cs typeface="Inter SemiBold"/>
                <a:sym typeface="Inter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Cover Tagline">
  <p:cSld name="TITLE_1_1_1_1_1_8">
    <p:bg>
      <p:bgPr>
        <a:blipFill>
          <a:blip r:embed="rId2">
            <a:alphaModFix/>
          </a:blip>
          <a:stretch>
            <a:fillRect/>
          </a:stretch>
        </a:blipFill>
      </p:bgPr>
    </p:bg>
    <p:spTree>
      <p:nvGrpSpPr>
        <p:cNvPr id="7129" name="Shape 7129"/>
        <p:cNvGrpSpPr/>
        <p:nvPr/>
      </p:nvGrpSpPr>
      <p:grpSpPr>
        <a:xfrm>
          <a:off x="0" y="0"/>
          <a:ext cx="0" cy="0"/>
          <a:chOff x="0" y="0"/>
          <a:chExt cx="0" cy="0"/>
        </a:xfrm>
      </p:grpSpPr>
      <p:sp>
        <p:nvSpPr>
          <p:cNvPr id="7130" name="Google Shape;7130;p436"/>
          <p:cNvSpPr/>
          <p:nvPr/>
        </p:nvSpPr>
        <p:spPr>
          <a:xfrm>
            <a:off x="404850" y="4334402"/>
            <a:ext cx="412924" cy="404400"/>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31" name="Google Shape;7131;p436"/>
          <p:cNvSpPr txBox="1"/>
          <p:nvPr>
            <p:ph type="title"/>
          </p:nvPr>
        </p:nvSpPr>
        <p:spPr>
          <a:xfrm>
            <a:off x="948925" y="4369850"/>
            <a:ext cx="1740600" cy="1572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lt1"/>
              </a:buClr>
              <a:buSzPts val="1000"/>
              <a:buFont typeface="Roboto Mono"/>
              <a:buNone/>
              <a:defRPr sz="1000">
                <a:solidFill>
                  <a:schemeClr val="lt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32" name="Google Shape;7132;p436"/>
          <p:cNvSpPr txBox="1"/>
          <p:nvPr>
            <p:ph idx="2" type="title"/>
          </p:nvPr>
        </p:nvSpPr>
        <p:spPr>
          <a:xfrm>
            <a:off x="948925" y="4581600"/>
            <a:ext cx="1740600" cy="1572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33" name="Google Shape;7133;p436"/>
          <p:cNvSpPr txBox="1"/>
          <p:nvPr>
            <p:ph idx="3" type="title"/>
          </p:nvPr>
        </p:nvSpPr>
        <p:spPr>
          <a:xfrm>
            <a:off x="6998700" y="4581600"/>
            <a:ext cx="1740600" cy="157200"/>
          </a:xfrm>
          <a:prstGeom prst="rect">
            <a:avLst/>
          </a:prstGeom>
          <a:noFill/>
          <a:ln>
            <a:noFill/>
          </a:ln>
        </p:spPr>
        <p:txBody>
          <a:bodyPr anchorCtr="0" anchor="t" bIns="0" lIns="0" spcFirstLastPara="1" rIns="0" wrap="square" tIns="0">
            <a:noAutofit/>
          </a:bodyPr>
          <a:lstStyle>
            <a:lvl1pPr lvl="0" rtl="0" algn="r">
              <a:spcBef>
                <a:spcPts val="0"/>
              </a:spcBef>
              <a:spcAft>
                <a:spcPts val="0"/>
              </a:spcAft>
              <a:buClr>
                <a:schemeClr val="lt1"/>
              </a:buClr>
              <a:buSzPts val="1000"/>
              <a:buFont typeface="Roboto Mono"/>
              <a:buNone/>
              <a:defRPr sz="1000">
                <a:solidFill>
                  <a:schemeClr val="lt1"/>
                </a:solidFill>
                <a:latin typeface="Roboto Mono"/>
                <a:ea typeface="Roboto Mono"/>
                <a:cs typeface="Roboto Mono"/>
                <a:sym typeface="Roboto Mono"/>
              </a:defRPr>
            </a:lvl1pPr>
            <a:lvl2pPr lvl="1" rtl="0" algn="r">
              <a:spcBef>
                <a:spcPts val="0"/>
              </a:spcBef>
              <a:spcAft>
                <a:spcPts val="0"/>
              </a:spcAft>
              <a:buClr>
                <a:schemeClr val="lt1"/>
              </a:buClr>
              <a:buSzPts val="1400"/>
              <a:buNone/>
              <a:defRPr>
                <a:solidFill>
                  <a:schemeClr val="lt1"/>
                </a:solidFill>
              </a:defRPr>
            </a:lvl2pPr>
            <a:lvl3pPr lvl="2" rtl="0" algn="r">
              <a:spcBef>
                <a:spcPts val="0"/>
              </a:spcBef>
              <a:spcAft>
                <a:spcPts val="0"/>
              </a:spcAft>
              <a:buClr>
                <a:schemeClr val="lt1"/>
              </a:buClr>
              <a:buSzPts val="1400"/>
              <a:buNone/>
              <a:defRPr>
                <a:solidFill>
                  <a:schemeClr val="lt1"/>
                </a:solidFill>
              </a:defRPr>
            </a:lvl3pPr>
            <a:lvl4pPr lvl="3" rtl="0" algn="r">
              <a:spcBef>
                <a:spcPts val="0"/>
              </a:spcBef>
              <a:spcAft>
                <a:spcPts val="0"/>
              </a:spcAft>
              <a:buClr>
                <a:schemeClr val="lt1"/>
              </a:buClr>
              <a:buSzPts val="1400"/>
              <a:buNone/>
              <a:defRPr>
                <a:solidFill>
                  <a:schemeClr val="lt1"/>
                </a:solidFill>
              </a:defRPr>
            </a:lvl4pPr>
            <a:lvl5pPr lvl="4" rtl="0" algn="r">
              <a:spcBef>
                <a:spcPts val="0"/>
              </a:spcBef>
              <a:spcAft>
                <a:spcPts val="0"/>
              </a:spcAft>
              <a:buClr>
                <a:schemeClr val="lt1"/>
              </a:buClr>
              <a:buSzPts val="1400"/>
              <a:buNone/>
              <a:defRPr>
                <a:solidFill>
                  <a:schemeClr val="lt1"/>
                </a:solidFill>
              </a:defRPr>
            </a:lvl5pPr>
            <a:lvl6pPr lvl="5" rtl="0" algn="r">
              <a:spcBef>
                <a:spcPts val="0"/>
              </a:spcBef>
              <a:spcAft>
                <a:spcPts val="0"/>
              </a:spcAft>
              <a:buClr>
                <a:schemeClr val="lt1"/>
              </a:buClr>
              <a:buSzPts val="1400"/>
              <a:buNone/>
              <a:defRPr>
                <a:solidFill>
                  <a:schemeClr val="lt1"/>
                </a:solidFill>
              </a:defRPr>
            </a:lvl6pPr>
            <a:lvl7pPr lvl="6" rtl="0" algn="r">
              <a:spcBef>
                <a:spcPts val="0"/>
              </a:spcBef>
              <a:spcAft>
                <a:spcPts val="0"/>
              </a:spcAft>
              <a:buClr>
                <a:schemeClr val="lt1"/>
              </a:buClr>
              <a:buSzPts val="1400"/>
              <a:buNone/>
              <a:defRPr>
                <a:solidFill>
                  <a:schemeClr val="lt1"/>
                </a:solidFill>
              </a:defRPr>
            </a:lvl7pPr>
            <a:lvl8pPr lvl="7" rtl="0" algn="r">
              <a:spcBef>
                <a:spcPts val="0"/>
              </a:spcBef>
              <a:spcAft>
                <a:spcPts val="0"/>
              </a:spcAft>
              <a:buClr>
                <a:schemeClr val="lt1"/>
              </a:buClr>
              <a:buSzPts val="1400"/>
              <a:buNone/>
              <a:defRPr>
                <a:solidFill>
                  <a:schemeClr val="lt1"/>
                </a:solidFill>
              </a:defRPr>
            </a:lvl8pPr>
            <a:lvl9pPr lvl="8" rtl="0" algn="r">
              <a:spcBef>
                <a:spcPts val="0"/>
              </a:spcBef>
              <a:spcAft>
                <a:spcPts val="0"/>
              </a:spcAft>
              <a:buClr>
                <a:schemeClr val="lt1"/>
              </a:buClr>
              <a:buSzPts val="1400"/>
              <a:buNone/>
              <a:defRPr>
                <a:solidFill>
                  <a:schemeClr val="lt1"/>
                </a:solidFill>
              </a:defRPr>
            </a:lvl9pPr>
          </a:lstStyle>
          <a:p/>
        </p:txBody>
      </p:sp>
      <p:sp>
        <p:nvSpPr>
          <p:cNvPr id="7134" name="Google Shape;7134;p436"/>
          <p:cNvSpPr txBox="1"/>
          <p:nvPr>
            <p:ph idx="4" type="title"/>
          </p:nvPr>
        </p:nvSpPr>
        <p:spPr>
          <a:xfrm>
            <a:off x="398900" y="453300"/>
            <a:ext cx="8340300" cy="3203400"/>
          </a:xfrm>
          <a:prstGeom prst="rect">
            <a:avLst/>
          </a:prstGeom>
          <a:noFill/>
          <a:ln>
            <a:noFill/>
          </a:ln>
        </p:spPr>
        <p:txBody>
          <a:bodyPr anchorCtr="0" anchor="t" bIns="0" lIns="0" spcFirstLastPara="1" rIns="0" wrap="square" tIns="0">
            <a:noAutofit/>
          </a:bodyPr>
          <a:lstStyle>
            <a:lvl1pPr lvl="0" rtl="0">
              <a:lnSpc>
                <a:spcPct val="70000"/>
              </a:lnSpc>
              <a:spcBef>
                <a:spcPts val="0"/>
              </a:spcBef>
              <a:spcAft>
                <a:spcPts val="0"/>
              </a:spcAft>
              <a:buClr>
                <a:schemeClr val="lt1"/>
              </a:buClr>
              <a:buSzPts val="5600"/>
              <a:buFont typeface="Inter SemiBold"/>
              <a:buNone/>
              <a:defRPr sz="5600">
                <a:solidFill>
                  <a:schemeClr val="lt1"/>
                </a:solidFill>
                <a:latin typeface="Inter SemiBold"/>
                <a:ea typeface="Inter SemiBold"/>
                <a:cs typeface="Inter SemiBold"/>
                <a:sym typeface="Inter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Dark">
  <p:cSld name="TITLE_1_1_1_1_1_2">
    <p:bg>
      <p:bgPr>
        <a:solidFill>
          <a:schemeClr val="dk1"/>
        </a:solidFill>
      </p:bgPr>
    </p:bg>
    <p:spTree>
      <p:nvGrpSpPr>
        <p:cNvPr id="7135" name="Shape 7135"/>
        <p:cNvGrpSpPr/>
        <p:nvPr/>
      </p:nvGrpSpPr>
      <p:grpSpPr>
        <a:xfrm>
          <a:off x="0" y="0"/>
          <a:ext cx="0" cy="0"/>
          <a:chOff x="0" y="0"/>
          <a:chExt cx="0" cy="0"/>
        </a:xfrm>
      </p:grpSpPr>
      <p:sp>
        <p:nvSpPr>
          <p:cNvPr id="7136" name="Google Shape;7136;p437"/>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37" name="Google Shape;7137;p437"/>
          <p:cNvSpPr txBox="1"/>
          <p:nvPr>
            <p:ph type="title"/>
          </p:nvPr>
        </p:nvSpPr>
        <p:spPr>
          <a:xfrm>
            <a:off x="481050" y="234488"/>
            <a:ext cx="3000000" cy="1230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Three points with large icon">
  <p:cSld name="Two points_1_1">
    <p:spTree>
      <p:nvGrpSpPr>
        <p:cNvPr id="353" name="Shape 353"/>
        <p:cNvGrpSpPr/>
        <p:nvPr/>
      </p:nvGrpSpPr>
      <p:grpSpPr>
        <a:xfrm>
          <a:off x="0" y="0"/>
          <a:ext cx="0" cy="0"/>
          <a:chOff x="0" y="0"/>
          <a:chExt cx="0" cy="0"/>
        </a:xfrm>
      </p:grpSpPr>
      <p:sp>
        <p:nvSpPr>
          <p:cNvPr id="354" name="Google Shape;354;p44"/>
          <p:cNvSpPr/>
          <p:nvPr/>
        </p:nvSpPr>
        <p:spPr>
          <a:xfrm>
            <a:off x="512194" y="1032363"/>
            <a:ext cx="1371600" cy="1371600"/>
          </a:xfrm>
          <a:prstGeom prst="ellipse">
            <a:avLst/>
          </a:prstGeom>
          <a:noFill/>
          <a:ln cap="flat"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55" name="Google Shape;355;p44"/>
          <p:cNvSpPr/>
          <p:nvPr/>
        </p:nvSpPr>
        <p:spPr>
          <a:xfrm>
            <a:off x="4576286" y="2245393"/>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56" name="Google Shape;356;p44"/>
          <p:cNvSpPr/>
          <p:nvPr/>
        </p:nvSpPr>
        <p:spPr>
          <a:xfrm>
            <a:off x="4576286" y="1449798"/>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57" name="Google Shape;357;p44"/>
          <p:cNvSpPr txBox="1"/>
          <p:nvPr>
            <p:ph idx="1" type="subTitle"/>
          </p:nvPr>
        </p:nvSpPr>
        <p:spPr>
          <a:xfrm>
            <a:off x="5227320" y="1392131"/>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58" name="Google Shape;358;p44"/>
          <p:cNvSpPr txBox="1"/>
          <p:nvPr>
            <p:ph idx="2" type="subTitle"/>
          </p:nvPr>
        </p:nvSpPr>
        <p:spPr>
          <a:xfrm>
            <a:off x="5227320" y="1703027"/>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59" name="Google Shape;359;p44"/>
          <p:cNvSpPr txBox="1"/>
          <p:nvPr>
            <p:ph idx="3" type="subTitle"/>
          </p:nvPr>
        </p:nvSpPr>
        <p:spPr>
          <a:xfrm>
            <a:off x="5227320" y="2196803"/>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60" name="Google Shape;360;p44"/>
          <p:cNvSpPr txBox="1"/>
          <p:nvPr>
            <p:ph idx="4" type="subTitle"/>
          </p:nvPr>
        </p:nvSpPr>
        <p:spPr>
          <a:xfrm>
            <a:off x="5227320" y="2507699"/>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61" name="Google Shape;361;p44"/>
          <p:cNvSpPr/>
          <p:nvPr/>
        </p:nvSpPr>
        <p:spPr>
          <a:xfrm>
            <a:off x="4576286" y="3040988"/>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62" name="Google Shape;362;p44"/>
          <p:cNvSpPr txBox="1"/>
          <p:nvPr>
            <p:ph idx="5" type="subTitle"/>
          </p:nvPr>
        </p:nvSpPr>
        <p:spPr>
          <a:xfrm>
            <a:off x="5227320" y="2978231"/>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63" name="Google Shape;363;p44"/>
          <p:cNvSpPr txBox="1"/>
          <p:nvPr>
            <p:ph idx="6" type="subTitle"/>
          </p:nvPr>
        </p:nvSpPr>
        <p:spPr>
          <a:xfrm>
            <a:off x="5227320" y="3289127"/>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64" name="Google Shape;364;p44"/>
          <p:cNvSpPr txBox="1"/>
          <p:nvPr>
            <p:ph type="title"/>
          </p:nvPr>
        </p:nvSpPr>
        <p:spPr>
          <a:xfrm>
            <a:off x="456296" y="23860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Dark-NoLogo">
  <p:cSld name="TITLE_1_1_1_1_1_2_1">
    <p:bg>
      <p:bgPr>
        <a:solidFill>
          <a:schemeClr val="dk1"/>
        </a:solidFill>
      </p:bgPr>
    </p:bg>
    <p:spTree>
      <p:nvGrpSpPr>
        <p:cNvPr id="7138" name="Shape 7138"/>
        <p:cNvGrpSpPr/>
        <p:nvPr/>
      </p:nvGrpSpPr>
      <p:grpSpPr>
        <a:xfrm>
          <a:off x="0" y="0"/>
          <a:ext cx="0" cy="0"/>
          <a:chOff x="0" y="0"/>
          <a:chExt cx="0" cy="0"/>
        </a:xfrm>
      </p:grpSpPr>
    </p:spTree>
  </p:cSld>
  <p:clrMapOvr>
    <a:masterClrMapping/>
  </p:clrMapOvr>
</p:sldLayout>
</file>

<file path=ppt/slideLayouts/slideLayout4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Light">
  <p:cSld name="TITLE_1_1_1_1_1_1">
    <p:bg>
      <p:bgPr>
        <a:solidFill>
          <a:schemeClr val="lt1"/>
        </a:solidFill>
      </p:bgPr>
    </p:bg>
    <p:spTree>
      <p:nvGrpSpPr>
        <p:cNvPr id="7139" name="Shape 7139"/>
        <p:cNvGrpSpPr/>
        <p:nvPr/>
      </p:nvGrpSpPr>
      <p:grpSpPr>
        <a:xfrm>
          <a:off x="0" y="0"/>
          <a:ext cx="0" cy="0"/>
          <a:chOff x="0" y="0"/>
          <a:chExt cx="0" cy="0"/>
        </a:xfrm>
      </p:grpSpPr>
      <p:sp>
        <p:nvSpPr>
          <p:cNvPr id="7140" name="Google Shape;7140;p439"/>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41" name="Google Shape;7141;p439"/>
          <p:cNvSpPr txBox="1"/>
          <p:nvPr>
            <p:ph type="title"/>
          </p:nvPr>
        </p:nvSpPr>
        <p:spPr>
          <a:xfrm>
            <a:off x="481050" y="234488"/>
            <a:ext cx="3000000" cy="1230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Light-NoLogo">
  <p:cSld name="TITLE_1_1_1_1_1_1_1">
    <p:bg>
      <p:bgPr>
        <a:solidFill>
          <a:schemeClr val="lt1"/>
        </a:solidFill>
      </p:bgPr>
    </p:bg>
    <p:spTree>
      <p:nvGrpSpPr>
        <p:cNvPr id="7142" name="Shape 7142"/>
        <p:cNvGrpSpPr/>
        <p:nvPr/>
      </p:nvGrpSpPr>
      <p:grpSpPr>
        <a:xfrm>
          <a:off x="0" y="0"/>
          <a:ext cx="0" cy="0"/>
          <a:chOff x="0" y="0"/>
          <a:chExt cx="0" cy="0"/>
        </a:xfrm>
      </p:grpSpPr>
    </p:spTree>
  </p:cSld>
  <p:clrMapOvr>
    <a:masterClrMapping/>
  </p:clrMapOvr>
</p:sldLayout>
</file>

<file path=ppt/slideLayouts/slideLayout4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Divisor-Light">
  <p:cSld name="CUSTOM">
    <p:spTree>
      <p:nvGrpSpPr>
        <p:cNvPr id="7143" name="Shape 7143"/>
        <p:cNvGrpSpPr/>
        <p:nvPr/>
      </p:nvGrpSpPr>
      <p:grpSpPr>
        <a:xfrm>
          <a:off x="0" y="0"/>
          <a:ext cx="0" cy="0"/>
          <a:chOff x="0" y="0"/>
          <a:chExt cx="0" cy="0"/>
        </a:xfrm>
      </p:grpSpPr>
      <p:pic>
        <p:nvPicPr>
          <p:cNvPr id="7144" name="Google Shape;7144;p441"/>
          <p:cNvPicPr preferRelativeResize="0"/>
          <p:nvPr/>
        </p:nvPicPr>
        <p:blipFill>
          <a:blip r:embed="rId2">
            <a:alphaModFix/>
          </a:blip>
          <a:stretch>
            <a:fillRect/>
          </a:stretch>
        </p:blipFill>
        <p:spPr>
          <a:xfrm>
            <a:off x="0" y="0"/>
            <a:ext cx="9144003" cy="5143490"/>
          </a:xfrm>
          <a:prstGeom prst="rect">
            <a:avLst/>
          </a:prstGeom>
          <a:noFill/>
          <a:ln>
            <a:noFill/>
          </a:ln>
        </p:spPr>
      </p:pic>
      <p:sp>
        <p:nvSpPr>
          <p:cNvPr id="7145" name="Google Shape;7145;p441"/>
          <p:cNvSpPr txBox="1"/>
          <p:nvPr>
            <p:ph type="title"/>
          </p:nvPr>
        </p:nvSpPr>
        <p:spPr>
          <a:xfrm>
            <a:off x="403050" y="1786650"/>
            <a:ext cx="5970000" cy="1570200"/>
          </a:xfrm>
          <a:prstGeom prst="rect">
            <a:avLst/>
          </a:prstGeom>
          <a:noFill/>
          <a:ln>
            <a:noFill/>
          </a:ln>
        </p:spPr>
        <p:txBody>
          <a:bodyPr anchorCtr="0" anchor="ctr" bIns="0" lIns="0" spcFirstLastPara="1" rIns="0" wrap="square" tIns="0">
            <a:spAutoFit/>
          </a:bodyPr>
          <a:lstStyle>
            <a:lvl1pPr lvl="0" rtl="0">
              <a:lnSpc>
                <a:spcPct val="80000"/>
              </a:lnSpc>
              <a:spcBef>
                <a:spcPts val="0"/>
              </a:spcBef>
              <a:spcAft>
                <a:spcPts val="0"/>
              </a:spcAft>
              <a:buSzPts val="4800"/>
              <a:buFont typeface="Inter SemiBold"/>
              <a:buNone/>
              <a:defRPr sz="4800">
                <a:latin typeface="Inter SemiBold"/>
                <a:ea typeface="Inter SemiBold"/>
                <a:cs typeface="Inter SemiBold"/>
                <a:sym typeface="Inter SemiBold"/>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p:txBody>
      </p:sp>
      <p:sp>
        <p:nvSpPr>
          <p:cNvPr id="7146" name="Google Shape;7146;p441"/>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Divisor-Dark">
  <p:cSld name="CUSTOM_1">
    <p:spTree>
      <p:nvGrpSpPr>
        <p:cNvPr id="7147" name="Shape 7147"/>
        <p:cNvGrpSpPr/>
        <p:nvPr/>
      </p:nvGrpSpPr>
      <p:grpSpPr>
        <a:xfrm>
          <a:off x="0" y="0"/>
          <a:ext cx="0" cy="0"/>
          <a:chOff x="0" y="0"/>
          <a:chExt cx="0" cy="0"/>
        </a:xfrm>
      </p:grpSpPr>
      <p:pic>
        <p:nvPicPr>
          <p:cNvPr id="7148" name="Google Shape;7148;p442"/>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149" name="Google Shape;7149;p442"/>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50" name="Google Shape;7150;p442"/>
          <p:cNvSpPr txBox="1"/>
          <p:nvPr>
            <p:ph type="title"/>
          </p:nvPr>
        </p:nvSpPr>
        <p:spPr>
          <a:xfrm>
            <a:off x="403050" y="1786650"/>
            <a:ext cx="5970000" cy="1570200"/>
          </a:xfrm>
          <a:prstGeom prst="rect">
            <a:avLst/>
          </a:prstGeom>
          <a:noFill/>
          <a:ln>
            <a:noFill/>
          </a:ln>
        </p:spPr>
        <p:txBody>
          <a:bodyPr anchorCtr="0" anchor="ctr" bIns="0" lIns="0" spcFirstLastPara="1" rIns="0" wrap="square" tIns="0">
            <a:spAutoFit/>
          </a:bodyPr>
          <a:lstStyle>
            <a:lvl1pPr lvl="0" rtl="0">
              <a:lnSpc>
                <a:spcPct val="80000"/>
              </a:lnSpc>
              <a:spcBef>
                <a:spcPts val="0"/>
              </a:spcBef>
              <a:spcAft>
                <a:spcPts val="0"/>
              </a:spcAft>
              <a:buClr>
                <a:schemeClr val="lt1"/>
              </a:buClr>
              <a:buSzPts val="4800"/>
              <a:buFont typeface="Inter SemiBold"/>
              <a:buNone/>
              <a:defRPr sz="4800">
                <a:solidFill>
                  <a:schemeClr val="lt1"/>
                </a:solidFill>
                <a:latin typeface="Inter SemiBold"/>
                <a:ea typeface="Inter SemiBold"/>
                <a:cs typeface="Inter SemiBold"/>
                <a:sym typeface="Inter SemiBold"/>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ullets-Light">
  <p:cSld name="CUSTOM_2">
    <p:spTree>
      <p:nvGrpSpPr>
        <p:cNvPr id="7151" name="Shape 7151"/>
        <p:cNvGrpSpPr/>
        <p:nvPr/>
      </p:nvGrpSpPr>
      <p:grpSpPr>
        <a:xfrm>
          <a:off x="0" y="0"/>
          <a:ext cx="0" cy="0"/>
          <a:chOff x="0" y="0"/>
          <a:chExt cx="0" cy="0"/>
        </a:xfrm>
      </p:grpSpPr>
      <p:pic>
        <p:nvPicPr>
          <p:cNvPr id="7152" name="Google Shape;7152;p443"/>
          <p:cNvPicPr preferRelativeResize="0"/>
          <p:nvPr/>
        </p:nvPicPr>
        <p:blipFill rotWithShape="1">
          <a:blip r:embed="rId2">
            <a:alphaModFix/>
          </a:blip>
          <a:srcRect b="0" l="30623" r="30623" t="0"/>
          <a:stretch/>
        </p:blipFill>
        <p:spPr>
          <a:xfrm>
            <a:off x="0" y="0"/>
            <a:ext cx="3543598" cy="5143499"/>
          </a:xfrm>
          <a:prstGeom prst="rect">
            <a:avLst/>
          </a:prstGeom>
          <a:noFill/>
          <a:ln>
            <a:noFill/>
          </a:ln>
        </p:spPr>
      </p:pic>
      <p:sp>
        <p:nvSpPr>
          <p:cNvPr id="7153" name="Google Shape;7153;p443"/>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54" name="Google Shape;7154;p443"/>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155" name="Google Shape;7155;p443"/>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sp>
        <p:nvSpPr>
          <p:cNvPr id="7156" name="Google Shape;7156;p443"/>
          <p:cNvSpPr txBox="1"/>
          <p:nvPr>
            <p:ph idx="1" type="body"/>
          </p:nvPr>
        </p:nvSpPr>
        <p:spPr>
          <a:xfrm>
            <a:off x="4013625" y="713725"/>
            <a:ext cx="4651800" cy="3971700"/>
          </a:xfrm>
          <a:prstGeom prst="rect">
            <a:avLst/>
          </a:prstGeom>
          <a:noFill/>
          <a:ln>
            <a:noFill/>
          </a:ln>
        </p:spPr>
        <p:txBody>
          <a:bodyPr anchorCtr="0" anchor="ctr" bIns="0" lIns="0" spcFirstLastPara="1" rIns="0" wrap="square" tIns="0">
            <a:noAutofit/>
          </a:bodyPr>
          <a:lstStyle>
            <a:lvl1pPr indent="-317500" lvl="0" marL="457200" rtl="0">
              <a:spcBef>
                <a:spcPts val="0"/>
              </a:spcBef>
              <a:spcAft>
                <a:spcPts val="0"/>
              </a:spcAft>
              <a:buClr>
                <a:srgbClr val="6100FF"/>
              </a:buClr>
              <a:buSzPts val="1400"/>
              <a:buFont typeface="Inter"/>
              <a:buChar char="●"/>
              <a:defRPr sz="1800">
                <a:solidFill>
                  <a:schemeClr val="dk2"/>
                </a:solidFill>
                <a:latin typeface="Inter"/>
                <a:ea typeface="Inter"/>
                <a:cs typeface="Inter"/>
                <a:sym typeface="Inter"/>
              </a:defRPr>
            </a:lvl1pPr>
            <a:lvl2pPr indent="-317500" lvl="1" marL="9144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2pPr>
            <a:lvl3pPr indent="-317500" lvl="2" marL="13716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3pPr>
            <a:lvl4pPr indent="-317500" lvl="3" marL="18288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4pPr>
            <a:lvl5pPr indent="-317500" lvl="4" marL="22860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5pPr>
            <a:lvl6pPr indent="-317500" lvl="5" marL="27432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6pPr>
            <a:lvl7pPr indent="-317500" lvl="6" marL="32004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7pPr>
            <a:lvl8pPr indent="-317500" lvl="7" marL="36576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8pPr>
            <a:lvl9pPr indent="-317500" lvl="8" marL="4114800" rtl="0">
              <a:spcBef>
                <a:spcPts val="500"/>
              </a:spcBef>
              <a:spcAft>
                <a:spcPts val="500"/>
              </a:spcAft>
              <a:buClr>
                <a:srgbClr val="6100FF"/>
              </a:buClr>
              <a:buSzPts val="1400"/>
              <a:buFont typeface="Inter"/>
              <a:buChar char="■"/>
              <a:defRPr sz="1800">
                <a:solidFill>
                  <a:schemeClr val="dk2"/>
                </a:solidFill>
                <a:latin typeface="Inter"/>
                <a:ea typeface="Inter"/>
                <a:cs typeface="Inter"/>
                <a:sym typeface="Inter"/>
              </a:defRPr>
            </a:lvl9pPr>
          </a:lstStyle>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ullets-Dark">
  <p:cSld name="CUSTOM_2_1">
    <p:spTree>
      <p:nvGrpSpPr>
        <p:cNvPr id="7157" name="Shape 7157"/>
        <p:cNvGrpSpPr/>
        <p:nvPr/>
      </p:nvGrpSpPr>
      <p:grpSpPr>
        <a:xfrm>
          <a:off x="0" y="0"/>
          <a:ext cx="0" cy="0"/>
          <a:chOff x="0" y="0"/>
          <a:chExt cx="0" cy="0"/>
        </a:xfrm>
      </p:grpSpPr>
      <p:pic>
        <p:nvPicPr>
          <p:cNvPr id="7158" name="Google Shape;7158;p444"/>
          <p:cNvPicPr preferRelativeResize="0"/>
          <p:nvPr/>
        </p:nvPicPr>
        <p:blipFill rotWithShape="1">
          <a:blip r:embed="rId2">
            <a:alphaModFix/>
          </a:blip>
          <a:srcRect b="0" l="29929" r="31316" t="0"/>
          <a:stretch/>
        </p:blipFill>
        <p:spPr>
          <a:xfrm>
            <a:off x="0" y="0"/>
            <a:ext cx="3543598" cy="5143499"/>
          </a:xfrm>
          <a:prstGeom prst="rect">
            <a:avLst/>
          </a:prstGeom>
          <a:noFill/>
          <a:ln>
            <a:noFill/>
          </a:ln>
        </p:spPr>
      </p:pic>
      <p:sp>
        <p:nvSpPr>
          <p:cNvPr id="7159" name="Google Shape;7159;p444"/>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60" name="Google Shape;7160;p444"/>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000"/>
              <a:buFont typeface="Inter SemiBold"/>
              <a:buNone/>
              <a:defRPr sz="4000">
                <a:solidFill>
                  <a:schemeClr val="lt1"/>
                </a:solidFill>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161" name="Google Shape;7161;p444"/>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2"/>
              </a:buClr>
              <a:buSzPts val="1800"/>
              <a:buFont typeface="Inter"/>
              <a:buNone/>
              <a:defRPr sz="1800">
                <a:solidFill>
                  <a:schemeClr val="lt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sp>
        <p:nvSpPr>
          <p:cNvPr id="7162" name="Google Shape;7162;p444"/>
          <p:cNvSpPr txBox="1"/>
          <p:nvPr>
            <p:ph idx="1" type="body"/>
          </p:nvPr>
        </p:nvSpPr>
        <p:spPr>
          <a:xfrm>
            <a:off x="4013625" y="713725"/>
            <a:ext cx="4651800" cy="3971700"/>
          </a:xfrm>
          <a:prstGeom prst="rect">
            <a:avLst/>
          </a:prstGeom>
          <a:noFill/>
          <a:ln>
            <a:noFill/>
          </a:ln>
        </p:spPr>
        <p:txBody>
          <a:bodyPr anchorCtr="0" anchor="ctr" bIns="0" lIns="0" spcFirstLastPara="1" rIns="0" wrap="square" tIns="0">
            <a:noAutofit/>
          </a:bodyPr>
          <a:lstStyle>
            <a:lvl1pPr indent="-317500" lvl="0" marL="457200" rtl="0">
              <a:spcBef>
                <a:spcPts val="0"/>
              </a:spcBef>
              <a:spcAft>
                <a:spcPts val="0"/>
              </a:spcAft>
              <a:buClr>
                <a:srgbClr val="6100FF"/>
              </a:buClr>
              <a:buSzPts val="1400"/>
              <a:buFont typeface="Inter"/>
              <a:buChar char="●"/>
              <a:defRPr sz="1800">
                <a:solidFill>
                  <a:schemeClr val="dk2"/>
                </a:solidFill>
                <a:latin typeface="Inter"/>
                <a:ea typeface="Inter"/>
                <a:cs typeface="Inter"/>
                <a:sym typeface="Inter"/>
              </a:defRPr>
            </a:lvl1pPr>
            <a:lvl2pPr indent="-317500" lvl="1" marL="9144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2pPr>
            <a:lvl3pPr indent="-317500" lvl="2" marL="13716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3pPr>
            <a:lvl4pPr indent="-317500" lvl="3" marL="18288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4pPr>
            <a:lvl5pPr indent="-317500" lvl="4" marL="22860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5pPr>
            <a:lvl6pPr indent="-317500" lvl="5" marL="27432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6pPr>
            <a:lvl7pPr indent="-317500" lvl="6" marL="32004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7pPr>
            <a:lvl8pPr indent="-317500" lvl="7" marL="3657600" rtl="0">
              <a:spcBef>
                <a:spcPts val="500"/>
              </a:spcBef>
              <a:spcAft>
                <a:spcPts val="0"/>
              </a:spcAft>
              <a:buClr>
                <a:srgbClr val="6100FF"/>
              </a:buClr>
              <a:buSzPts val="1400"/>
              <a:buFont typeface="Inter"/>
              <a:buChar char="○"/>
              <a:defRPr sz="1800">
                <a:solidFill>
                  <a:schemeClr val="dk2"/>
                </a:solidFill>
                <a:latin typeface="Inter"/>
                <a:ea typeface="Inter"/>
                <a:cs typeface="Inter"/>
                <a:sym typeface="Inter"/>
              </a:defRPr>
            </a:lvl8pPr>
            <a:lvl9pPr indent="-317500" lvl="8" marL="4114800" rtl="0">
              <a:spcBef>
                <a:spcPts val="500"/>
              </a:spcBef>
              <a:spcAft>
                <a:spcPts val="500"/>
              </a:spcAft>
              <a:buClr>
                <a:srgbClr val="6100FF"/>
              </a:buClr>
              <a:buSzPts val="1400"/>
              <a:buFont typeface="Inter"/>
              <a:buChar char="■"/>
              <a:defRPr sz="1800">
                <a:solidFill>
                  <a:schemeClr val="dk2"/>
                </a:solidFill>
                <a:latin typeface="Inter"/>
                <a:ea typeface="Inter"/>
                <a:cs typeface="Inter"/>
                <a:sym typeface="Inter"/>
              </a:defRPr>
            </a:lvl9pPr>
          </a:lstStyle>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Image-Light">
  <p:cSld name="CUSTOM_3">
    <p:spTree>
      <p:nvGrpSpPr>
        <p:cNvPr id="7163" name="Shape 7163"/>
        <p:cNvGrpSpPr/>
        <p:nvPr/>
      </p:nvGrpSpPr>
      <p:grpSpPr>
        <a:xfrm>
          <a:off x="0" y="0"/>
          <a:ext cx="0" cy="0"/>
          <a:chOff x="0" y="0"/>
          <a:chExt cx="0" cy="0"/>
        </a:xfrm>
      </p:grpSpPr>
      <p:pic>
        <p:nvPicPr>
          <p:cNvPr id="7164" name="Google Shape;7164;p445"/>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7165" name="Google Shape;7165;p445"/>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66" name="Google Shape;7166;p445"/>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167" name="Google Shape;7167;p445"/>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sp>
        <p:nvSpPr>
          <p:cNvPr id="7168" name="Google Shape;7168;p445"/>
          <p:cNvSpPr/>
          <p:nvPr>
            <p:ph idx="3" type="pic"/>
          </p:nvPr>
        </p:nvSpPr>
        <p:spPr>
          <a:xfrm>
            <a:off x="4405200" y="404700"/>
            <a:ext cx="4334100" cy="4334100"/>
          </a:xfrm>
          <a:prstGeom prst="roundRect">
            <a:avLst>
              <a:gd fmla="val 3558" name="adj"/>
            </a:avLst>
          </a:prstGeom>
          <a:noFill/>
          <a:ln>
            <a:noFill/>
          </a:ln>
          <a:effectLst>
            <a:outerShdw blurRad="371475" rotWithShape="0" algn="bl" dir="5400000" dist="180975">
              <a:srgbClr val="000000">
                <a:alpha val="22000"/>
              </a:srgbClr>
            </a:outerShdw>
          </a:effectLst>
        </p:spPr>
      </p:sp>
    </p:spTree>
  </p:cSld>
  <p:clrMapOvr>
    <a:masterClrMapping/>
  </p:clrMapOvr>
</p:sldLayout>
</file>

<file path=ppt/slideLayouts/slideLayout4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Image-Dark">
  <p:cSld name="CUSTOM_3_1">
    <p:spTree>
      <p:nvGrpSpPr>
        <p:cNvPr id="7169" name="Shape 7169"/>
        <p:cNvGrpSpPr/>
        <p:nvPr/>
      </p:nvGrpSpPr>
      <p:grpSpPr>
        <a:xfrm>
          <a:off x="0" y="0"/>
          <a:ext cx="0" cy="0"/>
          <a:chOff x="0" y="0"/>
          <a:chExt cx="0" cy="0"/>
        </a:xfrm>
      </p:grpSpPr>
      <p:pic>
        <p:nvPicPr>
          <p:cNvPr id="7170" name="Google Shape;7170;p446"/>
          <p:cNvPicPr preferRelativeResize="0"/>
          <p:nvPr/>
        </p:nvPicPr>
        <p:blipFill rotWithShape="1">
          <a:blip r:embed="rId2">
            <a:alphaModFix/>
          </a:blip>
          <a:srcRect b="22333" l="22100" r="22117" t="21887"/>
          <a:stretch/>
        </p:blipFill>
        <p:spPr>
          <a:xfrm>
            <a:off x="0" y="0"/>
            <a:ext cx="9144003" cy="5143501"/>
          </a:xfrm>
          <a:prstGeom prst="rect">
            <a:avLst/>
          </a:prstGeom>
          <a:noFill/>
          <a:ln>
            <a:noFill/>
          </a:ln>
        </p:spPr>
      </p:pic>
      <p:sp>
        <p:nvSpPr>
          <p:cNvPr id="7171" name="Google Shape;7171;p446"/>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72" name="Google Shape;7172;p446"/>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000"/>
              <a:buFont typeface="Inter SemiBold"/>
              <a:buNone/>
              <a:defRPr sz="4000">
                <a:solidFill>
                  <a:schemeClr val="lt1"/>
                </a:solidFill>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173" name="Google Shape;7173;p446"/>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2"/>
              </a:buClr>
              <a:buSzPts val="1800"/>
              <a:buFont typeface="Inter"/>
              <a:buNone/>
              <a:defRPr sz="1800">
                <a:solidFill>
                  <a:schemeClr val="lt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sp>
        <p:nvSpPr>
          <p:cNvPr id="7174" name="Google Shape;7174;p446"/>
          <p:cNvSpPr/>
          <p:nvPr>
            <p:ph idx="3" type="pic"/>
          </p:nvPr>
        </p:nvSpPr>
        <p:spPr>
          <a:xfrm>
            <a:off x="4405200" y="404700"/>
            <a:ext cx="4334100" cy="4334100"/>
          </a:xfrm>
          <a:prstGeom prst="roundRect">
            <a:avLst>
              <a:gd fmla="val 3558" name="adj"/>
            </a:avLst>
          </a:prstGeom>
          <a:noFill/>
          <a:ln>
            <a:noFill/>
          </a:ln>
          <a:effectLst>
            <a:outerShdw blurRad="371475" rotWithShape="0" algn="bl" dir="5400000" dist="180975">
              <a:srgbClr val="000000">
                <a:alpha val="22000"/>
              </a:srgbClr>
            </a:outerShdw>
          </a:effectLst>
        </p:spPr>
      </p:sp>
    </p:spTree>
  </p:cSld>
  <p:clrMapOvr>
    <a:masterClrMapping/>
  </p:clrMapOvr>
</p:sldLayout>
</file>

<file path=ppt/slideLayouts/slideLayout4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ullets+Image-Light">
  <p:cSld name="CUSTOM_3_1_1">
    <p:spTree>
      <p:nvGrpSpPr>
        <p:cNvPr id="7175" name="Shape 7175"/>
        <p:cNvGrpSpPr/>
        <p:nvPr/>
      </p:nvGrpSpPr>
      <p:grpSpPr>
        <a:xfrm>
          <a:off x="0" y="0"/>
          <a:ext cx="0" cy="0"/>
          <a:chOff x="0" y="0"/>
          <a:chExt cx="0" cy="0"/>
        </a:xfrm>
      </p:grpSpPr>
      <p:pic>
        <p:nvPicPr>
          <p:cNvPr id="7176" name="Google Shape;7176;p447"/>
          <p:cNvPicPr preferRelativeResize="0"/>
          <p:nvPr/>
        </p:nvPicPr>
        <p:blipFill rotWithShape="1">
          <a:blip r:embed="rId2">
            <a:alphaModFix/>
          </a:blip>
          <a:srcRect b="0" l="0" r="0" t="0"/>
          <a:stretch/>
        </p:blipFill>
        <p:spPr>
          <a:xfrm>
            <a:off x="0" y="0"/>
            <a:ext cx="9144003" cy="5143499"/>
          </a:xfrm>
          <a:prstGeom prst="rect">
            <a:avLst/>
          </a:prstGeom>
          <a:noFill/>
          <a:ln>
            <a:noFill/>
          </a:ln>
        </p:spPr>
      </p:pic>
      <p:sp>
        <p:nvSpPr>
          <p:cNvPr id="7177" name="Google Shape;7177;p447"/>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78" name="Google Shape;7178;p447"/>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4000"/>
              <a:buFont typeface="Inter SemiBold"/>
              <a:buNone/>
              <a:defRPr sz="4000">
                <a:solidFill>
                  <a:schemeClr val="dk1"/>
                </a:solidFill>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179" name="Google Shape;7179;p447"/>
          <p:cNvSpPr/>
          <p:nvPr>
            <p:ph idx="2" type="pic"/>
          </p:nvPr>
        </p:nvSpPr>
        <p:spPr>
          <a:xfrm>
            <a:off x="4405200" y="404700"/>
            <a:ext cx="4334100" cy="4334100"/>
          </a:xfrm>
          <a:prstGeom prst="roundRect">
            <a:avLst>
              <a:gd fmla="val 3558" name="adj"/>
            </a:avLst>
          </a:prstGeom>
          <a:noFill/>
          <a:ln>
            <a:noFill/>
          </a:ln>
          <a:effectLst>
            <a:outerShdw blurRad="371475" rotWithShape="0" algn="bl" dir="5400000" dist="180975">
              <a:srgbClr val="000000">
                <a:alpha val="22000"/>
              </a:srgbClr>
            </a:outerShdw>
          </a:effectLst>
        </p:spPr>
      </p:sp>
      <p:sp>
        <p:nvSpPr>
          <p:cNvPr id="7180" name="Google Shape;7180;p447"/>
          <p:cNvSpPr txBox="1"/>
          <p:nvPr>
            <p:ph idx="1" type="body"/>
          </p:nvPr>
        </p:nvSpPr>
        <p:spPr>
          <a:xfrm>
            <a:off x="403050" y="2351075"/>
            <a:ext cx="3426000" cy="2387700"/>
          </a:xfrm>
          <a:prstGeom prst="rect">
            <a:avLst/>
          </a:prstGeom>
          <a:noFill/>
          <a:ln>
            <a:noFill/>
          </a:ln>
        </p:spPr>
        <p:txBody>
          <a:bodyPr anchorCtr="0" anchor="t" bIns="0" lIns="0" spcFirstLastPara="1" rIns="0" wrap="square" tIns="0">
            <a:noAutofit/>
          </a:bodyPr>
          <a:lstStyle>
            <a:lvl1pPr indent="-304800" lvl="0" marL="4572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1pPr>
            <a:lvl2pPr indent="-304800" lvl="1" marL="9144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2pPr>
            <a:lvl3pPr indent="-304800" lvl="2" marL="13716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3pPr>
            <a:lvl4pPr indent="-304800" lvl="3" marL="18288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4pPr>
            <a:lvl5pPr indent="-304800" lvl="4" marL="22860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5pPr>
            <a:lvl6pPr indent="-304800" lvl="5" marL="27432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6pPr>
            <a:lvl7pPr indent="-304800" lvl="6" marL="32004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7pPr>
            <a:lvl8pPr indent="-304800" lvl="7" marL="36576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8pPr>
            <a:lvl9pPr indent="-304800" lvl="8" marL="4114800" rtl="0">
              <a:spcBef>
                <a:spcPts val="0"/>
              </a:spcBef>
              <a:spcAft>
                <a:spcPts val="0"/>
              </a:spcAft>
              <a:buClr>
                <a:srgbClr val="6100FF"/>
              </a:buClr>
              <a:buSzPts val="1200"/>
              <a:buFont typeface="Inter"/>
              <a:buChar char="■"/>
              <a:defRPr>
                <a:solidFill>
                  <a:schemeClr val="dk2"/>
                </a:solidFill>
                <a:latin typeface="Inter"/>
                <a:ea typeface="Inter"/>
                <a:cs typeface="Inter"/>
                <a:sym typeface="Inte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Four points with large icon">
  <p:cSld name="Four points_1">
    <p:spTree>
      <p:nvGrpSpPr>
        <p:cNvPr id="365" name="Shape 365"/>
        <p:cNvGrpSpPr/>
        <p:nvPr/>
      </p:nvGrpSpPr>
      <p:grpSpPr>
        <a:xfrm>
          <a:off x="0" y="0"/>
          <a:ext cx="0" cy="0"/>
          <a:chOff x="0" y="0"/>
          <a:chExt cx="0" cy="0"/>
        </a:xfrm>
      </p:grpSpPr>
      <p:sp>
        <p:nvSpPr>
          <p:cNvPr id="366" name="Google Shape;366;p45"/>
          <p:cNvSpPr/>
          <p:nvPr/>
        </p:nvSpPr>
        <p:spPr>
          <a:xfrm>
            <a:off x="512194" y="1032363"/>
            <a:ext cx="1371600" cy="1371600"/>
          </a:xfrm>
          <a:prstGeom prst="ellipse">
            <a:avLst/>
          </a:prstGeom>
          <a:noFill/>
          <a:ln cap="flat"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67" name="Google Shape;367;p45"/>
          <p:cNvSpPr/>
          <p:nvPr/>
        </p:nvSpPr>
        <p:spPr>
          <a:xfrm>
            <a:off x="4580573" y="1070307"/>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68" name="Google Shape;368;p45"/>
          <p:cNvSpPr/>
          <p:nvPr/>
        </p:nvSpPr>
        <p:spPr>
          <a:xfrm>
            <a:off x="4580573" y="1798229"/>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69" name="Google Shape;369;p45"/>
          <p:cNvSpPr/>
          <p:nvPr/>
        </p:nvSpPr>
        <p:spPr>
          <a:xfrm>
            <a:off x="4580573" y="2526150"/>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70" name="Google Shape;370;p45"/>
          <p:cNvSpPr/>
          <p:nvPr/>
        </p:nvSpPr>
        <p:spPr>
          <a:xfrm>
            <a:off x="4580573" y="3254072"/>
            <a:ext cx="548700" cy="5454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71" name="Google Shape;371;p45"/>
          <p:cNvSpPr txBox="1"/>
          <p:nvPr>
            <p:ph idx="1" type="subTitle"/>
          </p:nvPr>
        </p:nvSpPr>
        <p:spPr>
          <a:xfrm>
            <a:off x="5227320" y="995974"/>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72" name="Google Shape;372;p45"/>
          <p:cNvSpPr txBox="1"/>
          <p:nvPr>
            <p:ph idx="2" type="subTitle"/>
          </p:nvPr>
        </p:nvSpPr>
        <p:spPr>
          <a:xfrm>
            <a:off x="5227320" y="1306870"/>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73" name="Google Shape;373;p45"/>
          <p:cNvSpPr txBox="1"/>
          <p:nvPr>
            <p:ph idx="3" type="subTitle"/>
          </p:nvPr>
        </p:nvSpPr>
        <p:spPr>
          <a:xfrm>
            <a:off x="5227320" y="1724446"/>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74" name="Google Shape;374;p45"/>
          <p:cNvSpPr txBox="1"/>
          <p:nvPr>
            <p:ph idx="4" type="subTitle"/>
          </p:nvPr>
        </p:nvSpPr>
        <p:spPr>
          <a:xfrm>
            <a:off x="5227320" y="2035342"/>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75" name="Google Shape;375;p45"/>
          <p:cNvSpPr txBox="1"/>
          <p:nvPr>
            <p:ph idx="5" type="subTitle"/>
          </p:nvPr>
        </p:nvSpPr>
        <p:spPr>
          <a:xfrm>
            <a:off x="5227320" y="2452918"/>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76" name="Google Shape;376;p45"/>
          <p:cNvSpPr txBox="1"/>
          <p:nvPr>
            <p:ph idx="6" type="subTitle"/>
          </p:nvPr>
        </p:nvSpPr>
        <p:spPr>
          <a:xfrm>
            <a:off x="5227320" y="2763814"/>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77" name="Google Shape;377;p45"/>
          <p:cNvSpPr txBox="1"/>
          <p:nvPr>
            <p:ph idx="7" type="subTitle"/>
          </p:nvPr>
        </p:nvSpPr>
        <p:spPr>
          <a:xfrm>
            <a:off x="5227320" y="3181390"/>
            <a:ext cx="34290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78" name="Google Shape;378;p45"/>
          <p:cNvSpPr txBox="1"/>
          <p:nvPr>
            <p:ph idx="8" type="subTitle"/>
          </p:nvPr>
        </p:nvSpPr>
        <p:spPr>
          <a:xfrm>
            <a:off x="5227320" y="3492286"/>
            <a:ext cx="3429000" cy="50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79" name="Google Shape;379;p45"/>
          <p:cNvSpPr txBox="1"/>
          <p:nvPr>
            <p:ph type="title"/>
          </p:nvPr>
        </p:nvSpPr>
        <p:spPr>
          <a:xfrm>
            <a:off x="456296" y="23860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ullets+Image-Dark">
  <p:cSld name="CUSTOM_3_1_1_1">
    <p:spTree>
      <p:nvGrpSpPr>
        <p:cNvPr id="7181" name="Shape 7181"/>
        <p:cNvGrpSpPr/>
        <p:nvPr/>
      </p:nvGrpSpPr>
      <p:grpSpPr>
        <a:xfrm>
          <a:off x="0" y="0"/>
          <a:ext cx="0" cy="0"/>
          <a:chOff x="0" y="0"/>
          <a:chExt cx="0" cy="0"/>
        </a:xfrm>
      </p:grpSpPr>
      <p:pic>
        <p:nvPicPr>
          <p:cNvPr id="7182" name="Google Shape;7182;p448"/>
          <p:cNvPicPr preferRelativeResize="0"/>
          <p:nvPr/>
        </p:nvPicPr>
        <p:blipFill rotWithShape="1">
          <a:blip r:embed="rId2">
            <a:alphaModFix/>
          </a:blip>
          <a:srcRect b="8715" l="12841" r="28975" t="33104"/>
          <a:stretch/>
        </p:blipFill>
        <p:spPr>
          <a:xfrm>
            <a:off x="0" y="0"/>
            <a:ext cx="9144003" cy="5143501"/>
          </a:xfrm>
          <a:prstGeom prst="rect">
            <a:avLst/>
          </a:prstGeom>
          <a:noFill/>
          <a:ln>
            <a:noFill/>
          </a:ln>
        </p:spPr>
      </p:pic>
      <p:sp>
        <p:nvSpPr>
          <p:cNvPr id="7183" name="Google Shape;7183;p448"/>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184" name="Google Shape;7184;p448"/>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000"/>
              <a:buFont typeface="Inter SemiBold"/>
              <a:buNone/>
              <a:defRPr sz="4000">
                <a:solidFill>
                  <a:schemeClr val="lt1"/>
                </a:solidFill>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185" name="Google Shape;7185;p448"/>
          <p:cNvSpPr/>
          <p:nvPr>
            <p:ph idx="2" type="pic"/>
          </p:nvPr>
        </p:nvSpPr>
        <p:spPr>
          <a:xfrm>
            <a:off x="4405200" y="404700"/>
            <a:ext cx="4334100" cy="4334100"/>
          </a:xfrm>
          <a:prstGeom prst="roundRect">
            <a:avLst>
              <a:gd fmla="val 3558" name="adj"/>
            </a:avLst>
          </a:prstGeom>
          <a:noFill/>
          <a:ln>
            <a:noFill/>
          </a:ln>
          <a:effectLst>
            <a:outerShdw blurRad="371475" rotWithShape="0" algn="bl" dir="5400000" dist="180975">
              <a:srgbClr val="000000">
                <a:alpha val="22000"/>
              </a:srgbClr>
            </a:outerShdw>
          </a:effectLst>
        </p:spPr>
      </p:sp>
      <p:sp>
        <p:nvSpPr>
          <p:cNvPr id="7186" name="Google Shape;7186;p448"/>
          <p:cNvSpPr txBox="1"/>
          <p:nvPr>
            <p:ph idx="1" type="body"/>
          </p:nvPr>
        </p:nvSpPr>
        <p:spPr>
          <a:xfrm>
            <a:off x="403050" y="2351075"/>
            <a:ext cx="3426000" cy="2387700"/>
          </a:xfrm>
          <a:prstGeom prst="rect">
            <a:avLst/>
          </a:prstGeom>
          <a:noFill/>
          <a:ln>
            <a:noFill/>
          </a:ln>
        </p:spPr>
        <p:txBody>
          <a:bodyPr anchorCtr="0" anchor="t" bIns="0" lIns="0" spcFirstLastPara="1" rIns="0" wrap="square" tIns="0">
            <a:noAutofit/>
          </a:bodyPr>
          <a:lstStyle>
            <a:lvl1pPr indent="-304800" lvl="0" marL="4572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1pPr>
            <a:lvl2pPr indent="-304800" lvl="1" marL="9144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2pPr>
            <a:lvl3pPr indent="-304800" lvl="2" marL="13716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3pPr>
            <a:lvl4pPr indent="-304800" lvl="3" marL="18288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4pPr>
            <a:lvl5pPr indent="-304800" lvl="4" marL="22860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5pPr>
            <a:lvl6pPr indent="-304800" lvl="5" marL="27432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6pPr>
            <a:lvl7pPr indent="-304800" lvl="6" marL="32004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7pPr>
            <a:lvl8pPr indent="-304800" lvl="7" marL="36576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8pPr>
            <a:lvl9pPr indent="-304800" lvl="8" marL="4114800" rtl="0">
              <a:spcBef>
                <a:spcPts val="0"/>
              </a:spcBef>
              <a:spcAft>
                <a:spcPts val="0"/>
              </a:spcAft>
              <a:buClr>
                <a:srgbClr val="8E47FE"/>
              </a:buClr>
              <a:buSzPts val="1200"/>
              <a:buFont typeface="Inter"/>
              <a:buChar char="■"/>
              <a:defRPr>
                <a:solidFill>
                  <a:schemeClr val="lt1"/>
                </a:solidFill>
                <a:latin typeface="Inter"/>
                <a:ea typeface="Inter"/>
                <a:cs typeface="Inter"/>
                <a:sym typeface="Inter"/>
              </a:defRPr>
            </a:lvl9pPr>
          </a:lstStyle>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1-Light">
  <p:cSld name="CUSTOM_4">
    <p:spTree>
      <p:nvGrpSpPr>
        <p:cNvPr id="7187" name="Shape 7187"/>
        <p:cNvGrpSpPr/>
        <p:nvPr/>
      </p:nvGrpSpPr>
      <p:grpSpPr>
        <a:xfrm>
          <a:off x="0" y="0"/>
          <a:ext cx="0" cy="0"/>
          <a:chOff x="0" y="0"/>
          <a:chExt cx="0" cy="0"/>
        </a:xfrm>
      </p:grpSpPr>
      <p:pic>
        <p:nvPicPr>
          <p:cNvPr id="7188" name="Google Shape;7188;p449"/>
          <p:cNvPicPr preferRelativeResize="0"/>
          <p:nvPr/>
        </p:nvPicPr>
        <p:blipFill rotWithShape="1">
          <a:blip r:embed="rId2">
            <a:alphaModFix/>
          </a:blip>
          <a:srcRect b="11347" l="14412" r="28188" t="31253"/>
          <a:stretch/>
        </p:blipFill>
        <p:spPr>
          <a:xfrm>
            <a:off x="0" y="0"/>
            <a:ext cx="9144003" cy="5143499"/>
          </a:xfrm>
          <a:prstGeom prst="rect">
            <a:avLst/>
          </a:prstGeom>
          <a:noFill/>
          <a:ln>
            <a:noFill/>
          </a:ln>
        </p:spPr>
      </p:pic>
      <p:sp>
        <p:nvSpPr>
          <p:cNvPr id="7189" name="Google Shape;7189;p449"/>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1-Dark">
  <p:cSld name="CUSTOM_4_1">
    <p:spTree>
      <p:nvGrpSpPr>
        <p:cNvPr id="7190" name="Shape 7190"/>
        <p:cNvGrpSpPr/>
        <p:nvPr/>
      </p:nvGrpSpPr>
      <p:grpSpPr>
        <a:xfrm>
          <a:off x="0" y="0"/>
          <a:ext cx="0" cy="0"/>
          <a:chOff x="0" y="0"/>
          <a:chExt cx="0" cy="0"/>
        </a:xfrm>
      </p:grpSpPr>
      <p:pic>
        <p:nvPicPr>
          <p:cNvPr id="7191" name="Google Shape;7191;p450"/>
          <p:cNvPicPr preferRelativeResize="0"/>
          <p:nvPr/>
        </p:nvPicPr>
        <p:blipFill rotWithShape="1">
          <a:blip r:embed="rId2">
            <a:alphaModFix/>
          </a:blip>
          <a:srcRect b="7846" l="11573" r="11573" t="15301"/>
          <a:stretch/>
        </p:blipFill>
        <p:spPr>
          <a:xfrm>
            <a:off x="0" y="0"/>
            <a:ext cx="9144003" cy="5143501"/>
          </a:xfrm>
          <a:prstGeom prst="rect">
            <a:avLst/>
          </a:prstGeom>
          <a:noFill/>
          <a:ln>
            <a:noFill/>
          </a:ln>
        </p:spPr>
      </p:pic>
      <p:sp>
        <p:nvSpPr>
          <p:cNvPr id="7192" name="Google Shape;7192;p450"/>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2-Light">
  <p:cSld name="CUSTOM_4_1_1">
    <p:spTree>
      <p:nvGrpSpPr>
        <p:cNvPr id="7193" name="Shape 7193"/>
        <p:cNvGrpSpPr/>
        <p:nvPr/>
      </p:nvGrpSpPr>
      <p:grpSpPr>
        <a:xfrm>
          <a:off x="0" y="0"/>
          <a:ext cx="0" cy="0"/>
          <a:chOff x="0" y="0"/>
          <a:chExt cx="0" cy="0"/>
        </a:xfrm>
      </p:grpSpPr>
      <p:pic>
        <p:nvPicPr>
          <p:cNvPr id="7194" name="Google Shape;7194;p451"/>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7195" name="Google Shape;7195;p451"/>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2-Dark">
  <p:cSld name="CUSTOM_4_1_1_1">
    <p:spTree>
      <p:nvGrpSpPr>
        <p:cNvPr id="7196" name="Shape 7196"/>
        <p:cNvGrpSpPr/>
        <p:nvPr/>
      </p:nvGrpSpPr>
      <p:grpSpPr>
        <a:xfrm>
          <a:off x="0" y="0"/>
          <a:ext cx="0" cy="0"/>
          <a:chOff x="0" y="0"/>
          <a:chExt cx="0" cy="0"/>
        </a:xfrm>
      </p:grpSpPr>
      <p:pic>
        <p:nvPicPr>
          <p:cNvPr id="7197" name="Google Shape;7197;p452"/>
          <p:cNvPicPr preferRelativeResize="0"/>
          <p:nvPr/>
        </p:nvPicPr>
        <p:blipFill rotWithShape="1">
          <a:blip r:embed="rId2">
            <a:alphaModFix/>
          </a:blip>
          <a:srcRect b="5330" l="15070" r="15063" t="24813"/>
          <a:stretch/>
        </p:blipFill>
        <p:spPr>
          <a:xfrm>
            <a:off x="0" y="0"/>
            <a:ext cx="9144003" cy="5143499"/>
          </a:xfrm>
          <a:prstGeom prst="rect">
            <a:avLst/>
          </a:prstGeom>
          <a:noFill/>
          <a:ln>
            <a:noFill/>
          </a:ln>
        </p:spPr>
      </p:pic>
      <p:sp>
        <p:nvSpPr>
          <p:cNvPr id="7198" name="Google Shape;7198;p452"/>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3-Light">
  <p:cSld name="CUSTOM_4_1_1_1_1">
    <p:spTree>
      <p:nvGrpSpPr>
        <p:cNvPr id="7199" name="Shape 7199"/>
        <p:cNvGrpSpPr/>
        <p:nvPr/>
      </p:nvGrpSpPr>
      <p:grpSpPr>
        <a:xfrm>
          <a:off x="0" y="0"/>
          <a:ext cx="0" cy="0"/>
          <a:chOff x="0" y="0"/>
          <a:chExt cx="0" cy="0"/>
        </a:xfrm>
      </p:grpSpPr>
      <p:sp>
        <p:nvSpPr>
          <p:cNvPr id="7200" name="Google Shape;7200;p453"/>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pic>
        <p:nvPicPr>
          <p:cNvPr id="7201" name="Google Shape;7201;p453"/>
          <p:cNvPicPr preferRelativeResize="0"/>
          <p:nvPr/>
        </p:nvPicPr>
        <p:blipFill rotWithShape="1">
          <a:blip r:embed="rId2">
            <a:alphaModFix/>
          </a:blip>
          <a:srcRect b="0" l="0" r="0" t="0"/>
          <a:stretch/>
        </p:blipFill>
        <p:spPr>
          <a:xfrm>
            <a:off x="0" y="0"/>
            <a:ext cx="9144003" cy="5143501"/>
          </a:xfrm>
          <a:prstGeom prst="rect">
            <a:avLst/>
          </a:prstGeom>
          <a:noFill/>
          <a:ln>
            <a:noFill/>
          </a:ln>
        </p:spPr>
      </p:pic>
    </p:spTree>
  </p:cSld>
  <p:clrMapOvr>
    <a:masterClrMapping/>
  </p:clrMapOvr>
</p:sldLayout>
</file>

<file path=ppt/slideLayouts/slideLayout4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3-Dark">
  <p:cSld name="CUSTOM_4_1_1_1_1_1">
    <p:spTree>
      <p:nvGrpSpPr>
        <p:cNvPr id="7202" name="Shape 7202"/>
        <p:cNvGrpSpPr/>
        <p:nvPr/>
      </p:nvGrpSpPr>
      <p:grpSpPr>
        <a:xfrm>
          <a:off x="0" y="0"/>
          <a:ext cx="0" cy="0"/>
          <a:chOff x="0" y="0"/>
          <a:chExt cx="0" cy="0"/>
        </a:xfrm>
      </p:grpSpPr>
      <p:pic>
        <p:nvPicPr>
          <p:cNvPr id="7203" name="Google Shape;7203;p454"/>
          <p:cNvPicPr preferRelativeResize="0"/>
          <p:nvPr/>
        </p:nvPicPr>
        <p:blipFill rotWithShape="1">
          <a:blip r:embed="rId2">
            <a:alphaModFix/>
          </a:blip>
          <a:srcRect b="6870" l="17132" r="17125" t="27383"/>
          <a:stretch/>
        </p:blipFill>
        <p:spPr>
          <a:xfrm>
            <a:off x="0" y="0"/>
            <a:ext cx="9144003" cy="5143501"/>
          </a:xfrm>
          <a:prstGeom prst="rect">
            <a:avLst/>
          </a:prstGeom>
          <a:noFill/>
          <a:ln>
            <a:noFill/>
          </a:ln>
        </p:spPr>
      </p:pic>
      <p:sp>
        <p:nvSpPr>
          <p:cNvPr id="7204" name="Google Shape;7204;p454"/>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4-Light">
  <p:cSld name="CUSTOM_4_1_1_1_1_1_1">
    <p:spTree>
      <p:nvGrpSpPr>
        <p:cNvPr id="7205" name="Shape 7205"/>
        <p:cNvGrpSpPr/>
        <p:nvPr/>
      </p:nvGrpSpPr>
      <p:grpSpPr>
        <a:xfrm>
          <a:off x="0" y="0"/>
          <a:ext cx="0" cy="0"/>
          <a:chOff x="0" y="0"/>
          <a:chExt cx="0" cy="0"/>
        </a:xfrm>
      </p:grpSpPr>
      <p:pic>
        <p:nvPicPr>
          <p:cNvPr id="7206" name="Google Shape;7206;p455"/>
          <p:cNvPicPr preferRelativeResize="0"/>
          <p:nvPr/>
        </p:nvPicPr>
        <p:blipFill rotWithShape="1">
          <a:blip r:embed="rId2">
            <a:alphaModFix/>
          </a:blip>
          <a:srcRect b="10836" l="8007" r="4952" t="2123"/>
          <a:stretch/>
        </p:blipFill>
        <p:spPr>
          <a:xfrm>
            <a:off x="0" y="0"/>
            <a:ext cx="9143997" cy="5143499"/>
          </a:xfrm>
          <a:prstGeom prst="rect">
            <a:avLst/>
          </a:prstGeom>
          <a:noFill/>
          <a:ln>
            <a:noFill/>
          </a:ln>
        </p:spPr>
      </p:pic>
      <p:sp>
        <p:nvSpPr>
          <p:cNvPr id="7207" name="Google Shape;7207;p455"/>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Background-04-Dark">
  <p:cSld name="CUSTOM_4_1_1_1_1_1_1_1">
    <p:spTree>
      <p:nvGrpSpPr>
        <p:cNvPr id="7208" name="Shape 7208"/>
        <p:cNvGrpSpPr/>
        <p:nvPr/>
      </p:nvGrpSpPr>
      <p:grpSpPr>
        <a:xfrm>
          <a:off x="0" y="0"/>
          <a:ext cx="0" cy="0"/>
          <a:chOff x="0" y="0"/>
          <a:chExt cx="0" cy="0"/>
        </a:xfrm>
      </p:grpSpPr>
      <p:pic>
        <p:nvPicPr>
          <p:cNvPr id="7209" name="Google Shape;7209;p456"/>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210" name="Google Shape;7210;p456"/>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Light">
  <p:cSld name="CUSTOM_5">
    <p:spTree>
      <p:nvGrpSpPr>
        <p:cNvPr id="7211" name="Shape 7211"/>
        <p:cNvGrpSpPr/>
        <p:nvPr/>
      </p:nvGrpSpPr>
      <p:grpSpPr>
        <a:xfrm>
          <a:off x="0" y="0"/>
          <a:ext cx="0" cy="0"/>
          <a:chOff x="0" y="0"/>
          <a:chExt cx="0" cy="0"/>
        </a:xfrm>
      </p:grpSpPr>
      <p:pic>
        <p:nvPicPr>
          <p:cNvPr id="7212" name="Google Shape;7212;p457"/>
          <p:cNvPicPr preferRelativeResize="0"/>
          <p:nvPr/>
        </p:nvPicPr>
        <p:blipFill rotWithShape="1">
          <a:blip r:embed="rId2">
            <a:alphaModFix/>
          </a:blip>
          <a:srcRect b="278" l="0" r="0" t="288"/>
          <a:stretch/>
        </p:blipFill>
        <p:spPr>
          <a:xfrm>
            <a:off x="-52325" y="0"/>
            <a:ext cx="9196324" cy="5143501"/>
          </a:xfrm>
          <a:prstGeom prst="rect">
            <a:avLst/>
          </a:prstGeom>
          <a:noFill/>
          <a:ln>
            <a:noFill/>
          </a:ln>
        </p:spPr>
      </p:pic>
      <p:sp>
        <p:nvSpPr>
          <p:cNvPr id="7213" name="Google Shape;7213;p457"/>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214" name="Google Shape;7214;p457"/>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215" name="Google Shape;7215;p457"/>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216" name="Google Shape;7216;p457"/>
          <p:cNvPicPr preferRelativeResize="0"/>
          <p:nvPr/>
        </p:nvPicPr>
        <p:blipFill rotWithShape="1">
          <a:blip r:embed="rId3">
            <a:alphaModFix/>
          </a:blip>
          <a:srcRect b="6690" l="0" r="10984" t="0"/>
          <a:stretch/>
        </p:blipFill>
        <p:spPr>
          <a:xfrm>
            <a:off x="3848074" y="344000"/>
            <a:ext cx="5295924" cy="47995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Three points with title">
  <p:cSld name="Three points with title">
    <p:spTree>
      <p:nvGrpSpPr>
        <p:cNvPr id="380" name="Shape 380"/>
        <p:cNvGrpSpPr/>
        <p:nvPr/>
      </p:nvGrpSpPr>
      <p:grpSpPr>
        <a:xfrm>
          <a:off x="0" y="0"/>
          <a:ext cx="0" cy="0"/>
          <a:chOff x="0" y="0"/>
          <a:chExt cx="0" cy="0"/>
        </a:xfrm>
      </p:grpSpPr>
      <p:sp>
        <p:nvSpPr>
          <p:cNvPr id="381" name="Google Shape;381;p46"/>
          <p:cNvSpPr/>
          <p:nvPr/>
        </p:nvSpPr>
        <p:spPr>
          <a:xfrm>
            <a:off x="448413" y="1974533"/>
            <a:ext cx="545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82" name="Google Shape;382;p46"/>
          <p:cNvSpPr/>
          <p:nvPr/>
        </p:nvSpPr>
        <p:spPr>
          <a:xfrm>
            <a:off x="3374892" y="1974533"/>
            <a:ext cx="545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83" name="Google Shape;383;p46"/>
          <p:cNvSpPr/>
          <p:nvPr/>
        </p:nvSpPr>
        <p:spPr>
          <a:xfrm>
            <a:off x="6282546" y="1974533"/>
            <a:ext cx="545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84" name="Google Shape;384;p46"/>
          <p:cNvSpPr txBox="1"/>
          <p:nvPr>
            <p:ph type="title"/>
          </p:nvPr>
        </p:nvSpPr>
        <p:spPr>
          <a:xfrm>
            <a:off x="362225" y="0"/>
            <a:ext cx="7810500" cy="19746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385" name="Google Shape;385;p46"/>
          <p:cNvSpPr txBox="1"/>
          <p:nvPr>
            <p:ph idx="1" type="subTitle"/>
          </p:nvPr>
        </p:nvSpPr>
        <p:spPr>
          <a:xfrm>
            <a:off x="356616" y="2715768"/>
            <a:ext cx="26244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86" name="Google Shape;386;p46"/>
          <p:cNvSpPr txBox="1"/>
          <p:nvPr>
            <p:ph idx="2" type="subTitle"/>
          </p:nvPr>
        </p:nvSpPr>
        <p:spPr>
          <a:xfrm>
            <a:off x="356616" y="3026664"/>
            <a:ext cx="2624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87" name="Google Shape;387;p46"/>
          <p:cNvSpPr txBox="1"/>
          <p:nvPr>
            <p:ph idx="3" type="subTitle"/>
          </p:nvPr>
        </p:nvSpPr>
        <p:spPr>
          <a:xfrm>
            <a:off x="3255264" y="2715768"/>
            <a:ext cx="26244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88" name="Google Shape;388;p46"/>
          <p:cNvSpPr txBox="1"/>
          <p:nvPr>
            <p:ph idx="4" type="subTitle"/>
          </p:nvPr>
        </p:nvSpPr>
        <p:spPr>
          <a:xfrm>
            <a:off x="3255264" y="3026664"/>
            <a:ext cx="2624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89" name="Google Shape;389;p46"/>
          <p:cNvSpPr txBox="1"/>
          <p:nvPr>
            <p:ph idx="5" type="subTitle"/>
          </p:nvPr>
        </p:nvSpPr>
        <p:spPr>
          <a:xfrm>
            <a:off x="6153914" y="2715768"/>
            <a:ext cx="26244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90" name="Google Shape;390;p46"/>
          <p:cNvSpPr txBox="1"/>
          <p:nvPr>
            <p:ph idx="6" type="subTitle"/>
          </p:nvPr>
        </p:nvSpPr>
        <p:spPr>
          <a:xfrm>
            <a:off x="6153914" y="3026664"/>
            <a:ext cx="2624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Light 2">
  <p:cSld name="CUSTOM_5_3">
    <p:spTree>
      <p:nvGrpSpPr>
        <p:cNvPr id="7217" name="Shape 7217"/>
        <p:cNvGrpSpPr/>
        <p:nvPr/>
      </p:nvGrpSpPr>
      <p:grpSpPr>
        <a:xfrm>
          <a:off x="0" y="0"/>
          <a:ext cx="0" cy="0"/>
          <a:chOff x="0" y="0"/>
          <a:chExt cx="0" cy="0"/>
        </a:xfrm>
      </p:grpSpPr>
      <p:pic>
        <p:nvPicPr>
          <p:cNvPr id="7218" name="Google Shape;7218;p458"/>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219" name="Google Shape;7219;p458"/>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220" name="Google Shape;7220;p458"/>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221" name="Google Shape;7221;p458"/>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222" name="Google Shape;7222;p458"/>
          <p:cNvPicPr preferRelativeResize="0"/>
          <p:nvPr/>
        </p:nvPicPr>
        <p:blipFill rotWithShape="1">
          <a:blip r:embed="rId3">
            <a:alphaModFix/>
          </a:blip>
          <a:srcRect b="6950" l="0" r="10984" t="0"/>
          <a:stretch/>
        </p:blipFill>
        <p:spPr>
          <a:xfrm>
            <a:off x="3848075" y="344000"/>
            <a:ext cx="5295924" cy="4799499"/>
          </a:xfrm>
          <a:prstGeom prst="rect">
            <a:avLst/>
          </a:prstGeom>
          <a:noFill/>
          <a:ln>
            <a:noFill/>
          </a:ln>
        </p:spPr>
      </p:pic>
    </p:spTree>
  </p:cSld>
  <p:clrMapOvr>
    <a:masterClrMapping/>
  </p:clrMapOvr>
</p:sldLayout>
</file>

<file path=ppt/slideLayouts/slideLayout4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Light 1">
  <p:cSld name="CUSTOM_5_2">
    <p:spTree>
      <p:nvGrpSpPr>
        <p:cNvPr id="7223" name="Shape 7223"/>
        <p:cNvGrpSpPr/>
        <p:nvPr/>
      </p:nvGrpSpPr>
      <p:grpSpPr>
        <a:xfrm>
          <a:off x="0" y="0"/>
          <a:ext cx="0" cy="0"/>
          <a:chOff x="0" y="0"/>
          <a:chExt cx="0" cy="0"/>
        </a:xfrm>
      </p:grpSpPr>
      <p:pic>
        <p:nvPicPr>
          <p:cNvPr id="7224" name="Google Shape;7224;p459"/>
          <p:cNvPicPr preferRelativeResize="0"/>
          <p:nvPr/>
        </p:nvPicPr>
        <p:blipFill rotWithShape="1">
          <a:blip r:embed="rId2">
            <a:alphaModFix/>
          </a:blip>
          <a:srcRect b="46285" l="33113" r="27162" t="13990"/>
          <a:stretch/>
        </p:blipFill>
        <p:spPr>
          <a:xfrm>
            <a:off x="0" y="0"/>
            <a:ext cx="9144003" cy="5143501"/>
          </a:xfrm>
          <a:prstGeom prst="rect">
            <a:avLst/>
          </a:prstGeom>
          <a:noFill/>
          <a:ln>
            <a:noFill/>
          </a:ln>
        </p:spPr>
      </p:pic>
      <p:sp>
        <p:nvSpPr>
          <p:cNvPr id="7225" name="Google Shape;7225;p459"/>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226" name="Google Shape;7226;p459"/>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227" name="Google Shape;7227;p459"/>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228" name="Google Shape;7228;p459"/>
          <p:cNvPicPr preferRelativeResize="0"/>
          <p:nvPr/>
        </p:nvPicPr>
        <p:blipFill rotWithShape="1">
          <a:blip r:embed="rId3">
            <a:alphaModFix/>
          </a:blip>
          <a:srcRect b="6690" l="0" r="22510" t="0"/>
          <a:stretch/>
        </p:blipFill>
        <p:spPr>
          <a:xfrm>
            <a:off x="4533875" y="344000"/>
            <a:ext cx="4610126" cy="4799500"/>
          </a:xfrm>
          <a:prstGeom prst="rect">
            <a:avLst/>
          </a:prstGeom>
          <a:noFill/>
          <a:ln>
            <a:noFill/>
          </a:ln>
        </p:spPr>
      </p:pic>
    </p:spTree>
  </p:cSld>
  <p:clrMapOvr>
    <a:masterClrMapping/>
  </p:clrMapOvr>
</p:sldLayout>
</file>

<file path=ppt/slideLayouts/slideLayout4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Light 1 2">
  <p:cSld name="CUSTOM_5_2_2">
    <p:spTree>
      <p:nvGrpSpPr>
        <p:cNvPr id="7229" name="Shape 7229"/>
        <p:cNvGrpSpPr/>
        <p:nvPr/>
      </p:nvGrpSpPr>
      <p:grpSpPr>
        <a:xfrm>
          <a:off x="0" y="0"/>
          <a:ext cx="0" cy="0"/>
          <a:chOff x="0" y="0"/>
          <a:chExt cx="0" cy="0"/>
        </a:xfrm>
      </p:grpSpPr>
      <p:pic>
        <p:nvPicPr>
          <p:cNvPr id="7230" name="Google Shape;7230;p460"/>
          <p:cNvPicPr preferRelativeResize="0"/>
          <p:nvPr/>
        </p:nvPicPr>
        <p:blipFill rotWithShape="1">
          <a:blip r:embed="rId2">
            <a:alphaModFix/>
          </a:blip>
          <a:srcRect b="46285" l="33113" r="27162" t="13990"/>
          <a:stretch/>
        </p:blipFill>
        <p:spPr>
          <a:xfrm>
            <a:off x="0" y="0"/>
            <a:ext cx="9144003" cy="5143501"/>
          </a:xfrm>
          <a:prstGeom prst="rect">
            <a:avLst/>
          </a:prstGeom>
          <a:noFill/>
          <a:ln>
            <a:noFill/>
          </a:ln>
        </p:spPr>
      </p:pic>
      <p:sp>
        <p:nvSpPr>
          <p:cNvPr id="7231" name="Google Shape;7231;p460"/>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232" name="Google Shape;7232;p460"/>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233" name="Google Shape;7233;p460"/>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234" name="Google Shape;7234;p460"/>
          <p:cNvPicPr preferRelativeResize="0"/>
          <p:nvPr/>
        </p:nvPicPr>
        <p:blipFill rotWithShape="1">
          <a:blip r:embed="rId3">
            <a:alphaModFix/>
          </a:blip>
          <a:srcRect b="6950" l="0" r="10984" t="0"/>
          <a:stretch/>
        </p:blipFill>
        <p:spPr>
          <a:xfrm>
            <a:off x="4533875" y="344000"/>
            <a:ext cx="5295924" cy="4799499"/>
          </a:xfrm>
          <a:prstGeom prst="rect">
            <a:avLst/>
          </a:prstGeom>
          <a:noFill/>
          <a:ln>
            <a:noFill/>
          </a:ln>
        </p:spPr>
      </p:pic>
    </p:spTree>
  </p:cSld>
  <p:clrMapOvr>
    <a:masterClrMapping/>
  </p:clrMapOvr>
</p:sldLayout>
</file>

<file path=ppt/slideLayouts/slideLayout4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Light 1 1">
  <p:cSld name="CUSTOM_5_2_1">
    <p:spTree>
      <p:nvGrpSpPr>
        <p:cNvPr id="7235" name="Shape 7235"/>
        <p:cNvGrpSpPr/>
        <p:nvPr/>
      </p:nvGrpSpPr>
      <p:grpSpPr>
        <a:xfrm>
          <a:off x="0" y="0"/>
          <a:ext cx="0" cy="0"/>
          <a:chOff x="0" y="0"/>
          <a:chExt cx="0" cy="0"/>
        </a:xfrm>
      </p:grpSpPr>
      <p:pic>
        <p:nvPicPr>
          <p:cNvPr id="7236" name="Google Shape;7236;p461"/>
          <p:cNvPicPr preferRelativeResize="0"/>
          <p:nvPr/>
        </p:nvPicPr>
        <p:blipFill rotWithShape="1">
          <a:blip r:embed="rId2">
            <a:alphaModFix/>
          </a:blip>
          <a:srcRect b="278" l="0" r="0" t="288"/>
          <a:stretch/>
        </p:blipFill>
        <p:spPr>
          <a:xfrm>
            <a:off x="-52325" y="0"/>
            <a:ext cx="9196324" cy="5143501"/>
          </a:xfrm>
          <a:prstGeom prst="rect">
            <a:avLst/>
          </a:prstGeom>
          <a:noFill/>
          <a:ln>
            <a:noFill/>
          </a:ln>
        </p:spPr>
      </p:pic>
      <p:sp>
        <p:nvSpPr>
          <p:cNvPr id="7237" name="Google Shape;7237;p461"/>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238" name="Google Shape;7238;p461"/>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239" name="Google Shape;7239;p461"/>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240" name="Google Shape;7240;p461"/>
          <p:cNvPicPr preferRelativeResize="0"/>
          <p:nvPr/>
        </p:nvPicPr>
        <p:blipFill rotWithShape="1">
          <a:blip r:embed="rId3">
            <a:alphaModFix/>
          </a:blip>
          <a:srcRect b="6690" l="0" r="22510" t="0"/>
          <a:stretch/>
        </p:blipFill>
        <p:spPr>
          <a:xfrm>
            <a:off x="4533875" y="344000"/>
            <a:ext cx="4610126" cy="4799500"/>
          </a:xfrm>
          <a:prstGeom prst="rect">
            <a:avLst/>
          </a:prstGeom>
          <a:noFill/>
          <a:ln>
            <a:noFill/>
          </a:ln>
        </p:spPr>
      </p:pic>
    </p:spTree>
  </p:cSld>
  <p:clrMapOvr>
    <a:masterClrMapping/>
  </p:clrMapOvr>
</p:sldLayout>
</file>

<file path=ppt/slideLayouts/slideLayout4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Light 1 1 1">
  <p:cSld name="CUSTOM_5_2_1_1">
    <p:spTree>
      <p:nvGrpSpPr>
        <p:cNvPr id="7241" name="Shape 7241"/>
        <p:cNvGrpSpPr/>
        <p:nvPr/>
      </p:nvGrpSpPr>
      <p:grpSpPr>
        <a:xfrm>
          <a:off x="0" y="0"/>
          <a:ext cx="0" cy="0"/>
          <a:chOff x="0" y="0"/>
          <a:chExt cx="0" cy="0"/>
        </a:xfrm>
      </p:grpSpPr>
      <p:pic>
        <p:nvPicPr>
          <p:cNvPr id="7242" name="Google Shape;7242;p462"/>
          <p:cNvPicPr preferRelativeResize="0"/>
          <p:nvPr/>
        </p:nvPicPr>
        <p:blipFill rotWithShape="1">
          <a:blip r:embed="rId2">
            <a:alphaModFix/>
          </a:blip>
          <a:srcRect b="278" l="0" r="0" t="288"/>
          <a:stretch/>
        </p:blipFill>
        <p:spPr>
          <a:xfrm>
            <a:off x="-26162" y="0"/>
            <a:ext cx="9196324" cy="5143501"/>
          </a:xfrm>
          <a:prstGeom prst="rect">
            <a:avLst/>
          </a:prstGeom>
          <a:noFill/>
          <a:ln>
            <a:noFill/>
          </a:ln>
        </p:spPr>
      </p:pic>
      <p:sp>
        <p:nvSpPr>
          <p:cNvPr id="7243" name="Google Shape;7243;p462"/>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244" name="Google Shape;7244;p462"/>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245" name="Google Shape;7245;p462"/>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246" name="Google Shape;7246;p462"/>
          <p:cNvPicPr preferRelativeResize="0"/>
          <p:nvPr/>
        </p:nvPicPr>
        <p:blipFill rotWithShape="1">
          <a:blip r:embed="rId3">
            <a:alphaModFix/>
          </a:blip>
          <a:srcRect b="6950" l="0" r="10984" t="0"/>
          <a:stretch/>
        </p:blipFill>
        <p:spPr>
          <a:xfrm>
            <a:off x="4533875" y="344000"/>
            <a:ext cx="5295924" cy="4799499"/>
          </a:xfrm>
          <a:prstGeom prst="rect">
            <a:avLst/>
          </a:prstGeom>
          <a:noFill/>
          <a:ln>
            <a:noFill/>
          </a:ln>
        </p:spPr>
      </p:pic>
    </p:spTree>
  </p:cSld>
  <p:clrMapOvr>
    <a:masterClrMapping/>
  </p:clrMapOvr>
</p:sldLayout>
</file>

<file path=ppt/slideLayouts/slideLayout4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Browser-Dark">
  <p:cSld name="CUSTOM_5_1">
    <p:spTree>
      <p:nvGrpSpPr>
        <p:cNvPr id="7247" name="Shape 7247"/>
        <p:cNvGrpSpPr/>
        <p:nvPr/>
      </p:nvGrpSpPr>
      <p:grpSpPr>
        <a:xfrm>
          <a:off x="0" y="0"/>
          <a:ext cx="0" cy="0"/>
          <a:chOff x="0" y="0"/>
          <a:chExt cx="0" cy="0"/>
        </a:xfrm>
      </p:grpSpPr>
      <p:pic>
        <p:nvPicPr>
          <p:cNvPr id="7248" name="Google Shape;7248;p463"/>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249" name="Google Shape;7249;p463"/>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250" name="Google Shape;7250;p463"/>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000"/>
              <a:buFont typeface="Inter SemiBold"/>
              <a:buNone/>
              <a:defRPr sz="4000">
                <a:solidFill>
                  <a:schemeClr val="lt1"/>
                </a:solidFill>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251" name="Google Shape;7251;p463"/>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2"/>
              </a:buClr>
              <a:buSzPts val="1800"/>
              <a:buFont typeface="Inter"/>
              <a:buNone/>
              <a:defRPr sz="1800">
                <a:solidFill>
                  <a:schemeClr val="lt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252" name="Google Shape;7252;p463"/>
          <p:cNvPicPr preferRelativeResize="0"/>
          <p:nvPr/>
        </p:nvPicPr>
        <p:blipFill rotWithShape="1">
          <a:blip r:embed="rId3">
            <a:alphaModFix/>
          </a:blip>
          <a:srcRect b="6950" l="0" r="10984" t="0"/>
          <a:stretch/>
        </p:blipFill>
        <p:spPr>
          <a:xfrm>
            <a:off x="3848075" y="344000"/>
            <a:ext cx="5295924" cy="4799499"/>
          </a:xfrm>
          <a:prstGeom prst="rect">
            <a:avLst/>
          </a:prstGeom>
          <a:noFill/>
          <a:ln>
            <a:noFill/>
          </a:ln>
        </p:spPr>
      </p:pic>
    </p:spTree>
  </p:cSld>
  <p:clrMapOvr>
    <a:masterClrMapping/>
  </p:clrMapOvr>
</p:sldLayout>
</file>

<file path=ppt/slideLayouts/slideLayout4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Device-Light">
  <p:cSld name="CUSTOM_6">
    <p:spTree>
      <p:nvGrpSpPr>
        <p:cNvPr id="7253" name="Shape 7253"/>
        <p:cNvGrpSpPr/>
        <p:nvPr/>
      </p:nvGrpSpPr>
      <p:grpSpPr>
        <a:xfrm>
          <a:off x="0" y="0"/>
          <a:ext cx="0" cy="0"/>
          <a:chOff x="0" y="0"/>
          <a:chExt cx="0" cy="0"/>
        </a:xfrm>
      </p:grpSpPr>
      <p:pic>
        <p:nvPicPr>
          <p:cNvPr id="7254" name="Google Shape;7254;p464"/>
          <p:cNvPicPr preferRelativeResize="0"/>
          <p:nvPr/>
        </p:nvPicPr>
        <p:blipFill rotWithShape="1">
          <a:blip r:embed="rId2">
            <a:alphaModFix/>
          </a:blip>
          <a:srcRect b="0" l="0" r="0" t="0"/>
          <a:stretch/>
        </p:blipFill>
        <p:spPr>
          <a:xfrm>
            <a:off x="0" y="0"/>
            <a:ext cx="9144003" cy="5143499"/>
          </a:xfrm>
          <a:prstGeom prst="rect">
            <a:avLst/>
          </a:prstGeom>
          <a:noFill/>
          <a:ln>
            <a:noFill/>
          </a:ln>
        </p:spPr>
      </p:pic>
      <p:sp>
        <p:nvSpPr>
          <p:cNvPr id="7255" name="Google Shape;7255;p464"/>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256" name="Google Shape;7256;p464"/>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257" name="Google Shape;7257;p464"/>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258" name="Google Shape;7258;p464"/>
          <p:cNvPicPr preferRelativeResize="0"/>
          <p:nvPr/>
        </p:nvPicPr>
        <p:blipFill>
          <a:blip r:embed="rId3">
            <a:alphaModFix/>
          </a:blip>
          <a:stretch>
            <a:fillRect/>
          </a:stretch>
        </p:blipFill>
        <p:spPr>
          <a:xfrm>
            <a:off x="6539700" y="428625"/>
            <a:ext cx="2127300" cy="4286250"/>
          </a:xfrm>
          <a:prstGeom prst="rect">
            <a:avLst/>
          </a:prstGeom>
          <a:noFill/>
          <a:ln>
            <a:noFill/>
          </a:ln>
        </p:spPr>
      </p:pic>
    </p:spTree>
  </p:cSld>
  <p:clrMapOvr>
    <a:masterClrMapping/>
  </p:clrMapOvr>
</p:sldLayout>
</file>

<file path=ppt/slideLayouts/slideLayout4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Text+Device-Dark">
  <p:cSld name="CUSTOM_6_1">
    <p:spTree>
      <p:nvGrpSpPr>
        <p:cNvPr id="7259" name="Shape 7259"/>
        <p:cNvGrpSpPr/>
        <p:nvPr/>
      </p:nvGrpSpPr>
      <p:grpSpPr>
        <a:xfrm>
          <a:off x="0" y="0"/>
          <a:ext cx="0" cy="0"/>
          <a:chOff x="0" y="0"/>
          <a:chExt cx="0" cy="0"/>
        </a:xfrm>
      </p:grpSpPr>
      <p:pic>
        <p:nvPicPr>
          <p:cNvPr id="7260" name="Google Shape;7260;p465"/>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261" name="Google Shape;7261;p465"/>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262" name="Google Shape;7262;p465"/>
          <p:cNvSpPr txBox="1"/>
          <p:nvPr>
            <p:ph type="title"/>
          </p:nvPr>
        </p:nvSpPr>
        <p:spPr>
          <a:xfrm>
            <a:off x="403050" y="722120"/>
            <a:ext cx="2678400" cy="1473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000"/>
              <a:buFont typeface="Inter SemiBold"/>
              <a:buNone/>
              <a:defRPr sz="4000">
                <a:solidFill>
                  <a:schemeClr val="lt1"/>
                </a:solidFill>
                <a:latin typeface="Inter SemiBold"/>
                <a:ea typeface="Inter SemiBold"/>
                <a:cs typeface="Inter SemiBold"/>
                <a:sym typeface="Inter SemiBold"/>
              </a:defRPr>
            </a:lvl1pPr>
            <a:lvl2pPr lvl="1"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8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p:txBody>
      </p:sp>
      <p:sp>
        <p:nvSpPr>
          <p:cNvPr id="7263" name="Google Shape;7263;p465"/>
          <p:cNvSpPr txBox="1"/>
          <p:nvPr>
            <p:ph idx="2" type="title"/>
          </p:nvPr>
        </p:nvSpPr>
        <p:spPr>
          <a:xfrm>
            <a:off x="403050" y="2374770"/>
            <a:ext cx="2678400" cy="1613700"/>
          </a:xfrm>
          <a:prstGeom prst="rect">
            <a:avLst/>
          </a:prstGeom>
          <a:noFill/>
          <a:ln>
            <a:noFill/>
          </a:ln>
        </p:spPr>
        <p:txBody>
          <a:bodyPr anchorCtr="0" anchor="t" bIns="0" lIns="0" spcFirstLastPara="1" rIns="0" wrap="square" tIns="0">
            <a:noAutofit/>
          </a:bodyPr>
          <a:lstStyle>
            <a:lvl1pPr lvl="0" rtl="0">
              <a:lnSpc>
                <a:spcPct val="80000"/>
              </a:lnSpc>
              <a:spcBef>
                <a:spcPts val="0"/>
              </a:spcBef>
              <a:spcAft>
                <a:spcPts val="0"/>
              </a:spcAft>
              <a:buClr>
                <a:schemeClr val="lt2"/>
              </a:buClr>
              <a:buSzPts val="1800"/>
              <a:buFont typeface="Inter"/>
              <a:buNone/>
              <a:defRPr sz="1800">
                <a:solidFill>
                  <a:schemeClr val="lt2"/>
                </a:solidFill>
                <a:latin typeface="Inter"/>
                <a:ea typeface="Inter"/>
                <a:cs typeface="Inter"/>
                <a:sym typeface="Inter"/>
              </a:defRPr>
            </a:lvl1pPr>
            <a:lvl2pPr lvl="1"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2pPr>
            <a:lvl3pPr lvl="2"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3pPr>
            <a:lvl4pPr lvl="3"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4pPr>
            <a:lvl5pPr lvl="4"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5pPr>
            <a:lvl6pPr lvl="5"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6pPr>
            <a:lvl7pPr lvl="6"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7pPr>
            <a:lvl8pPr lvl="7"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8pPr>
            <a:lvl9pPr lvl="8" rtl="0">
              <a:lnSpc>
                <a:spcPct val="80000"/>
              </a:lnSpc>
              <a:spcBef>
                <a:spcPts val="0"/>
              </a:spcBef>
              <a:spcAft>
                <a:spcPts val="0"/>
              </a:spcAft>
              <a:buClr>
                <a:schemeClr val="dk2"/>
              </a:buClr>
              <a:buSzPts val="1800"/>
              <a:buFont typeface="Inter"/>
              <a:buNone/>
              <a:defRPr sz="1800">
                <a:solidFill>
                  <a:schemeClr val="dk2"/>
                </a:solidFill>
                <a:latin typeface="Inter"/>
                <a:ea typeface="Inter"/>
                <a:cs typeface="Inter"/>
                <a:sym typeface="Inter"/>
              </a:defRPr>
            </a:lvl9pPr>
          </a:lstStyle>
          <a:p/>
        </p:txBody>
      </p:sp>
      <p:pic>
        <p:nvPicPr>
          <p:cNvPr id="7264" name="Google Shape;7264;p465"/>
          <p:cNvPicPr preferRelativeResize="0"/>
          <p:nvPr/>
        </p:nvPicPr>
        <p:blipFill rotWithShape="1">
          <a:blip r:embed="rId3">
            <a:alphaModFix/>
          </a:blip>
          <a:srcRect b="0" l="0" r="0" t="0"/>
          <a:stretch/>
        </p:blipFill>
        <p:spPr>
          <a:xfrm>
            <a:off x="6539700" y="428625"/>
            <a:ext cx="2127300" cy="4286250"/>
          </a:xfrm>
          <a:prstGeom prst="rect">
            <a:avLst/>
          </a:prstGeom>
          <a:noFill/>
          <a:ln>
            <a:noFill/>
          </a:ln>
        </p:spPr>
      </p:pic>
    </p:spTree>
  </p:cSld>
  <p:clrMapOvr>
    <a:masterClrMapping/>
  </p:clrMapOvr>
</p:sldLayout>
</file>

<file path=ppt/slideLayouts/slideLayout4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Quote-Light">
  <p:cSld name="CUSTOM_7">
    <p:spTree>
      <p:nvGrpSpPr>
        <p:cNvPr id="7265" name="Shape 7265"/>
        <p:cNvGrpSpPr/>
        <p:nvPr/>
      </p:nvGrpSpPr>
      <p:grpSpPr>
        <a:xfrm>
          <a:off x="0" y="0"/>
          <a:ext cx="0" cy="0"/>
          <a:chOff x="0" y="0"/>
          <a:chExt cx="0" cy="0"/>
        </a:xfrm>
      </p:grpSpPr>
      <p:pic>
        <p:nvPicPr>
          <p:cNvPr id="7266" name="Google Shape;7266;p466"/>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267" name="Google Shape;7267;p466"/>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268" name="Google Shape;7268;p466"/>
          <p:cNvSpPr txBox="1"/>
          <p:nvPr>
            <p:ph type="title"/>
          </p:nvPr>
        </p:nvSpPr>
        <p:spPr>
          <a:xfrm>
            <a:off x="431425" y="1799100"/>
            <a:ext cx="8207400" cy="1545300"/>
          </a:xfrm>
          <a:prstGeom prst="rect">
            <a:avLst/>
          </a:prstGeom>
          <a:noFill/>
          <a:ln>
            <a:noFill/>
          </a:ln>
        </p:spPr>
        <p:txBody>
          <a:bodyPr anchorCtr="0" anchor="ctr" bIns="0" lIns="0" spcFirstLastPara="1" rIns="0" wrap="square" tIns="0">
            <a:noAutofit/>
          </a:bodyPr>
          <a:lstStyle>
            <a:lvl1pPr lvl="0" rtl="0">
              <a:lnSpc>
                <a:spcPct val="80000"/>
              </a:lnSpc>
              <a:spcBef>
                <a:spcPts val="0"/>
              </a:spcBef>
              <a:spcAft>
                <a:spcPts val="0"/>
              </a:spcAft>
              <a:buSzPts val="2800"/>
              <a:buFont typeface="Inter ExtraBold"/>
              <a:buNone/>
              <a:defRPr sz="2800">
                <a:latin typeface="Inter ExtraBold"/>
                <a:ea typeface="Inter ExtraBold"/>
                <a:cs typeface="Inter ExtraBold"/>
                <a:sym typeface="Inter ExtraBold"/>
              </a:defRPr>
            </a:lvl1pPr>
            <a:lvl2pPr lvl="1" rtl="0">
              <a:spcBef>
                <a:spcPts val="0"/>
              </a:spcBef>
              <a:spcAft>
                <a:spcPts val="0"/>
              </a:spcAft>
              <a:buSzPts val="4800"/>
              <a:buFont typeface="Inter ExtraBold"/>
              <a:buNone/>
              <a:defRPr sz="4800">
                <a:latin typeface="Inter ExtraBold"/>
                <a:ea typeface="Inter ExtraBold"/>
                <a:cs typeface="Inter ExtraBold"/>
                <a:sym typeface="Inter ExtraBold"/>
              </a:defRPr>
            </a:lvl2pPr>
            <a:lvl3pPr lvl="2" rtl="0">
              <a:spcBef>
                <a:spcPts val="0"/>
              </a:spcBef>
              <a:spcAft>
                <a:spcPts val="0"/>
              </a:spcAft>
              <a:buSzPts val="4800"/>
              <a:buFont typeface="Inter ExtraBold"/>
              <a:buNone/>
              <a:defRPr sz="4800">
                <a:latin typeface="Inter ExtraBold"/>
                <a:ea typeface="Inter ExtraBold"/>
                <a:cs typeface="Inter ExtraBold"/>
                <a:sym typeface="Inter ExtraBold"/>
              </a:defRPr>
            </a:lvl3pPr>
            <a:lvl4pPr lvl="3" rtl="0">
              <a:spcBef>
                <a:spcPts val="0"/>
              </a:spcBef>
              <a:spcAft>
                <a:spcPts val="0"/>
              </a:spcAft>
              <a:buSzPts val="4800"/>
              <a:buFont typeface="Inter ExtraBold"/>
              <a:buNone/>
              <a:defRPr sz="4800">
                <a:latin typeface="Inter ExtraBold"/>
                <a:ea typeface="Inter ExtraBold"/>
                <a:cs typeface="Inter ExtraBold"/>
                <a:sym typeface="Inter ExtraBold"/>
              </a:defRPr>
            </a:lvl4pPr>
            <a:lvl5pPr lvl="4" rtl="0">
              <a:spcBef>
                <a:spcPts val="0"/>
              </a:spcBef>
              <a:spcAft>
                <a:spcPts val="0"/>
              </a:spcAft>
              <a:buSzPts val="4800"/>
              <a:buFont typeface="Inter ExtraBold"/>
              <a:buNone/>
              <a:defRPr sz="4800">
                <a:latin typeface="Inter ExtraBold"/>
                <a:ea typeface="Inter ExtraBold"/>
                <a:cs typeface="Inter ExtraBold"/>
                <a:sym typeface="Inter ExtraBold"/>
              </a:defRPr>
            </a:lvl5pPr>
            <a:lvl6pPr lvl="5" rtl="0">
              <a:spcBef>
                <a:spcPts val="0"/>
              </a:spcBef>
              <a:spcAft>
                <a:spcPts val="0"/>
              </a:spcAft>
              <a:buSzPts val="4800"/>
              <a:buFont typeface="Inter ExtraBold"/>
              <a:buNone/>
              <a:defRPr sz="4800">
                <a:latin typeface="Inter ExtraBold"/>
                <a:ea typeface="Inter ExtraBold"/>
                <a:cs typeface="Inter ExtraBold"/>
                <a:sym typeface="Inter ExtraBold"/>
              </a:defRPr>
            </a:lvl6pPr>
            <a:lvl7pPr lvl="6" rtl="0">
              <a:spcBef>
                <a:spcPts val="0"/>
              </a:spcBef>
              <a:spcAft>
                <a:spcPts val="0"/>
              </a:spcAft>
              <a:buSzPts val="4800"/>
              <a:buFont typeface="Inter ExtraBold"/>
              <a:buNone/>
              <a:defRPr sz="4800">
                <a:latin typeface="Inter ExtraBold"/>
                <a:ea typeface="Inter ExtraBold"/>
                <a:cs typeface="Inter ExtraBold"/>
                <a:sym typeface="Inter ExtraBold"/>
              </a:defRPr>
            </a:lvl7pPr>
            <a:lvl8pPr lvl="7" rtl="0">
              <a:spcBef>
                <a:spcPts val="0"/>
              </a:spcBef>
              <a:spcAft>
                <a:spcPts val="0"/>
              </a:spcAft>
              <a:buSzPts val="4800"/>
              <a:buFont typeface="Inter ExtraBold"/>
              <a:buNone/>
              <a:defRPr sz="4800">
                <a:latin typeface="Inter ExtraBold"/>
                <a:ea typeface="Inter ExtraBold"/>
                <a:cs typeface="Inter ExtraBold"/>
                <a:sym typeface="Inter ExtraBold"/>
              </a:defRPr>
            </a:lvl8pPr>
            <a:lvl9pPr lvl="8" rtl="0">
              <a:spcBef>
                <a:spcPts val="0"/>
              </a:spcBef>
              <a:spcAft>
                <a:spcPts val="0"/>
              </a:spcAft>
              <a:buSzPts val="4800"/>
              <a:buFont typeface="Inter ExtraBold"/>
              <a:buNone/>
              <a:defRPr sz="4800">
                <a:latin typeface="Inter ExtraBold"/>
                <a:ea typeface="Inter ExtraBold"/>
                <a:cs typeface="Inter ExtraBold"/>
                <a:sym typeface="Inter ExtraBold"/>
              </a:defRPr>
            </a:lvl9pPr>
          </a:lstStyle>
          <a:p/>
        </p:txBody>
      </p:sp>
      <p:sp>
        <p:nvSpPr>
          <p:cNvPr id="7269" name="Google Shape;7269;p466"/>
          <p:cNvSpPr txBox="1"/>
          <p:nvPr>
            <p:ph idx="2" type="title"/>
          </p:nvPr>
        </p:nvSpPr>
        <p:spPr>
          <a:xfrm>
            <a:off x="431425" y="3393425"/>
            <a:ext cx="8207400" cy="147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Quote-Dark">
  <p:cSld name="CUSTOM_7_1">
    <p:spTree>
      <p:nvGrpSpPr>
        <p:cNvPr id="7270" name="Shape 7270"/>
        <p:cNvGrpSpPr/>
        <p:nvPr/>
      </p:nvGrpSpPr>
      <p:grpSpPr>
        <a:xfrm>
          <a:off x="0" y="0"/>
          <a:ext cx="0" cy="0"/>
          <a:chOff x="0" y="0"/>
          <a:chExt cx="0" cy="0"/>
        </a:xfrm>
      </p:grpSpPr>
      <p:pic>
        <p:nvPicPr>
          <p:cNvPr id="7271" name="Google Shape;7271;p467"/>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272" name="Google Shape;7272;p467"/>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
        <p:nvSpPr>
          <p:cNvPr id="7273" name="Google Shape;7273;p467"/>
          <p:cNvSpPr txBox="1"/>
          <p:nvPr>
            <p:ph type="title"/>
          </p:nvPr>
        </p:nvSpPr>
        <p:spPr>
          <a:xfrm>
            <a:off x="431425" y="1799100"/>
            <a:ext cx="8207400" cy="1545300"/>
          </a:xfrm>
          <a:prstGeom prst="rect">
            <a:avLst/>
          </a:prstGeom>
          <a:noFill/>
          <a:ln>
            <a:noFill/>
          </a:ln>
        </p:spPr>
        <p:txBody>
          <a:bodyPr anchorCtr="0" anchor="ctr" bIns="0" lIns="0" spcFirstLastPara="1" rIns="0" wrap="square" tIns="0">
            <a:noAutofit/>
          </a:bodyPr>
          <a:lstStyle>
            <a:lvl1pPr lvl="0" rtl="0">
              <a:lnSpc>
                <a:spcPct val="80000"/>
              </a:lnSpc>
              <a:spcBef>
                <a:spcPts val="0"/>
              </a:spcBef>
              <a:spcAft>
                <a:spcPts val="0"/>
              </a:spcAft>
              <a:buClr>
                <a:schemeClr val="lt1"/>
              </a:buClr>
              <a:buSzPts val="2800"/>
              <a:buFont typeface="Inter ExtraBold"/>
              <a:buNone/>
              <a:defRPr sz="2800">
                <a:solidFill>
                  <a:schemeClr val="lt1"/>
                </a:solidFill>
                <a:latin typeface="Inter ExtraBold"/>
                <a:ea typeface="Inter ExtraBold"/>
                <a:cs typeface="Inter ExtraBold"/>
                <a:sym typeface="Inter ExtraBold"/>
              </a:defRPr>
            </a:lvl1pPr>
            <a:lvl2pPr lvl="1" rtl="0">
              <a:spcBef>
                <a:spcPts val="0"/>
              </a:spcBef>
              <a:spcAft>
                <a:spcPts val="0"/>
              </a:spcAft>
              <a:buSzPts val="4800"/>
              <a:buFont typeface="Inter ExtraBold"/>
              <a:buNone/>
              <a:defRPr sz="4800">
                <a:latin typeface="Inter ExtraBold"/>
                <a:ea typeface="Inter ExtraBold"/>
                <a:cs typeface="Inter ExtraBold"/>
                <a:sym typeface="Inter ExtraBold"/>
              </a:defRPr>
            </a:lvl2pPr>
            <a:lvl3pPr lvl="2" rtl="0">
              <a:spcBef>
                <a:spcPts val="0"/>
              </a:spcBef>
              <a:spcAft>
                <a:spcPts val="0"/>
              </a:spcAft>
              <a:buSzPts val="4800"/>
              <a:buFont typeface="Inter ExtraBold"/>
              <a:buNone/>
              <a:defRPr sz="4800">
                <a:latin typeface="Inter ExtraBold"/>
                <a:ea typeface="Inter ExtraBold"/>
                <a:cs typeface="Inter ExtraBold"/>
                <a:sym typeface="Inter ExtraBold"/>
              </a:defRPr>
            </a:lvl3pPr>
            <a:lvl4pPr lvl="3" rtl="0">
              <a:spcBef>
                <a:spcPts val="0"/>
              </a:spcBef>
              <a:spcAft>
                <a:spcPts val="0"/>
              </a:spcAft>
              <a:buSzPts val="4800"/>
              <a:buFont typeface="Inter ExtraBold"/>
              <a:buNone/>
              <a:defRPr sz="4800">
                <a:latin typeface="Inter ExtraBold"/>
                <a:ea typeface="Inter ExtraBold"/>
                <a:cs typeface="Inter ExtraBold"/>
                <a:sym typeface="Inter ExtraBold"/>
              </a:defRPr>
            </a:lvl4pPr>
            <a:lvl5pPr lvl="4" rtl="0">
              <a:spcBef>
                <a:spcPts val="0"/>
              </a:spcBef>
              <a:spcAft>
                <a:spcPts val="0"/>
              </a:spcAft>
              <a:buSzPts val="4800"/>
              <a:buFont typeface="Inter ExtraBold"/>
              <a:buNone/>
              <a:defRPr sz="4800">
                <a:latin typeface="Inter ExtraBold"/>
                <a:ea typeface="Inter ExtraBold"/>
                <a:cs typeface="Inter ExtraBold"/>
                <a:sym typeface="Inter ExtraBold"/>
              </a:defRPr>
            </a:lvl5pPr>
            <a:lvl6pPr lvl="5" rtl="0">
              <a:spcBef>
                <a:spcPts val="0"/>
              </a:spcBef>
              <a:spcAft>
                <a:spcPts val="0"/>
              </a:spcAft>
              <a:buSzPts val="4800"/>
              <a:buFont typeface="Inter ExtraBold"/>
              <a:buNone/>
              <a:defRPr sz="4800">
                <a:latin typeface="Inter ExtraBold"/>
                <a:ea typeface="Inter ExtraBold"/>
                <a:cs typeface="Inter ExtraBold"/>
                <a:sym typeface="Inter ExtraBold"/>
              </a:defRPr>
            </a:lvl6pPr>
            <a:lvl7pPr lvl="6" rtl="0">
              <a:spcBef>
                <a:spcPts val="0"/>
              </a:spcBef>
              <a:spcAft>
                <a:spcPts val="0"/>
              </a:spcAft>
              <a:buSzPts val="4800"/>
              <a:buFont typeface="Inter ExtraBold"/>
              <a:buNone/>
              <a:defRPr sz="4800">
                <a:latin typeface="Inter ExtraBold"/>
                <a:ea typeface="Inter ExtraBold"/>
                <a:cs typeface="Inter ExtraBold"/>
                <a:sym typeface="Inter ExtraBold"/>
              </a:defRPr>
            </a:lvl7pPr>
            <a:lvl8pPr lvl="7" rtl="0">
              <a:spcBef>
                <a:spcPts val="0"/>
              </a:spcBef>
              <a:spcAft>
                <a:spcPts val="0"/>
              </a:spcAft>
              <a:buSzPts val="4800"/>
              <a:buFont typeface="Inter ExtraBold"/>
              <a:buNone/>
              <a:defRPr sz="4800">
                <a:latin typeface="Inter ExtraBold"/>
                <a:ea typeface="Inter ExtraBold"/>
                <a:cs typeface="Inter ExtraBold"/>
                <a:sym typeface="Inter ExtraBold"/>
              </a:defRPr>
            </a:lvl8pPr>
            <a:lvl9pPr lvl="8" rtl="0">
              <a:spcBef>
                <a:spcPts val="0"/>
              </a:spcBef>
              <a:spcAft>
                <a:spcPts val="0"/>
              </a:spcAft>
              <a:buSzPts val="4800"/>
              <a:buFont typeface="Inter ExtraBold"/>
              <a:buNone/>
              <a:defRPr sz="4800">
                <a:latin typeface="Inter ExtraBold"/>
                <a:ea typeface="Inter ExtraBold"/>
                <a:cs typeface="Inter ExtraBold"/>
                <a:sym typeface="Inter ExtraBold"/>
              </a:defRPr>
            </a:lvl9pPr>
          </a:lstStyle>
          <a:p/>
        </p:txBody>
      </p:sp>
      <p:sp>
        <p:nvSpPr>
          <p:cNvPr id="7274" name="Google Shape;7274;p467"/>
          <p:cNvSpPr txBox="1"/>
          <p:nvPr>
            <p:ph idx="2" type="title"/>
          </p:nvPr>
        </p:nvSpPr>
        <p:spPr>
          <a:xfrm>
            <a:off x="431425" y="3393425"/>
            <a:ext cx="8207400" cy="1473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2"/>
              </a:buClr>
              <a:buSzPts val="1000"/>
              <a:buFont typeface="Roboto Mono"/>
              <a:buNone/>
              <a:defRPr sz="1000">
                <a:solidFill>
                  <a:schemeClr val="lt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Four points with title">
  <p:cSld name="Four points with title">
    <p:spTree>
      <p:nvGrpSpPr>
        <p:cNvPr id="391" name="Shape 391"/>
        <p:cNvGrpSpPr/>
        <p:nvPr/>
      </p:nvGrpSpPr>
      <p:grpSpPr>
        <a:xfrm>
          <a:off x="0" y="0"/>
          <a:ext cx="0" cy="0"/>
          <a:chOff x="0" y="0"/>
          <a:chExt cx="0" cy="0"/>
        </a:xfrm>
      </p:grpSpPr>
      <p:sp>
        <p:nvSpPr>
          <p:cNvPr id="392" name="Google Shape;392;p47"/>
          <p:cNvSpPr/>
          <p:nvPr/>
        </p:nvSpPr>
        <p:spPr>
          <a:xfrm>
            <a:off x="3373356" y="813241"/>
            <a:ext cx="5454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93" name="Google Shape;393;p47"/>
          <p:cNvSpPr/>
          <p:nvPr/>
        </p:nvSpPr>
        <p:spPr>
          <a:xfrm>
            <a:off x="6282529" y="813241"/>
            <a:ext cx="5454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94" name="Google Shape;394;p47"/>
          <p:cNvSpPr/>
          <p:nvPr/>
        </p:nvSpPr>
        <p:spPr>
          <a:xfrm>
            <a:off x="3373356" y="2848848"/>
            <a:ext cx="5454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95" name="Google Shape;395;p47"/>
          <p:cNvSpPr/>
          <p:nvPr/>
        </p:nvSpPr>
        <p:spPr>
          <a:xfrm>
            <a:off x="6320504" y="2848848"/>
            <a:ext cx="5454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396" name="Google Shape;396;p47"/>
          <p:cNvSpPr txBox="1"/>
          <p:nvPr>
            <p:ph type="title"/>
          </p:nvPr>
        </p:nvSpPr>
        <p:spPr>
          <a:xfrm>
            <a:off x="376469" y="1700213"/>
            <a:ext cx="2552241" cy="1743075"/>
          </a:xfrm>
          <a:prstGeom prst="rect">
            <a:avLst/>
          </a:prstGeom>
          <a:noFill/>
          <a:ln>
            <a:noFill/>
          </a:ln>
        </p:spPr>
        <p:txBody>
          <a:bodyPr anchorCtr="0" anchor="ctr" bIns="17150" lIns="34275" spcFirstLastPara="1" rIns="34275" wrap="square" tIns="17150">
            <a:noAutofit/>
          </a:bodyPr>
          <a:lstStyle>
            <a:lvl1pPr indent="0" lvl="0" marL="0" marR="0" rtl="0" algn="l">
              <a:lnSpc>
                <a:spcPct val="100000"/>
              </a:lnSpc>
              <a:spcBef>
                <a:spcPts val="0"/>
              </a:spcBef>
              <a:spcAft>
                <a:spcPts val="0"/>
              </a:spcAft>
              <a:buClr>
                <a:schemeClr val="dk1"/>
              </a:buClr>
              <a:buSzPts val="3600"/>
              <a:buFont typeface="Arial"/>
              <a:buNone/>
              <a:defRPr b="1" sz="3600">
                <a:solidFill>
                  <a:schemeClr val="dk1"/>
                </a:solidFil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397" name="Google Shape;397;p47"/>
          <p:cNvSpPr txBox="1"/>
          <p:nvPr>
            <p:ph idx="1" type="subTitle"/>
          </p:nvPr>
        </p:nvSpPr>
        <p:spPr>
          <a:xfrm>
            <a:off x="3265921" y="1452830"/>
            <a:ext cx="26244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398" name="Google Shape;398;p47"/>
          <p:cNvSpPr txBox="1"/>
          <p:nvPr>
            <p:ph idx="2" type="subTitle"/>
          </p:nvPr>
        </p:nvSpPr>
        <p:spPr>
          <a:xfrm>
            <a:off x="3265921" y="1763726"/>
            <a:ext cx="2624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399" name="Google Shape;399;p47"/>
          <p:cNvSpPr txBox="1"/>
          <p:nvPr>
            <p:ph idx="3" type="subTitle"/>
          </p:nvPr>
        </p:nvSpPr>
        <p:spPr>
          <a:xfrm>
            <a:off x="3265921" y="3418790"/>
            <a:ext cx="26244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00" name="Google Shape;400;p47"/>
          <p:cNvSpPr txBox="1"/>
          <p:nvPr>
            <p:ph idx="4" type="subTitle"/>
          </p:nvPr>
        </p:nvSpPr>
        <p:spPr>
          <a:xfrm>
            <a:off x="3265921" y="3729686"/>
            <a:ext cx="2624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401" name="Google Shape;401;p47"/>
          <p:cNvSpPr txBox="1"/>
          <p:nvPr>
            <p:ph idx="5" type="subTitle"/>
          </p:nvPr>
        </p:nvSpPr>
        <p:spPr>
          <a:xfrm>
            <a:off x="6228577" y="1452830"/>
            <a:ext cx="26244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02" name="Google Shape;402;p47"/>
          <p:cNvSpPr txBox="1"/>
          <p:nvPr>
            <p:ph idx="6" type="subTitle"/>
          </p:nvPr>
        </p:nvSpPr>
        <p:spPr>
          <a:xfrm>
            <a:off x="6228577" y="1763726"/>
            <a:ext cx="2624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403" name="Google Shape;403;p47"/>
          <p:cNvSpPr txBox="1"/>
          <p:nvPr>
            <p:ph idx="7" type="subTitle"/>
          </p:nvPr>
        </p:nvSpPr>
        <p:spPr>
          <a:xfrm>
            <a:off x="6228577" y="3418790"/>
            <a:ext cx="26244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04" name="Google Shape;404;p47"/>
          <p:cNvSpPr txBox="1"/>
          <p:nvPr>
            <p:ph idx="8" type="subTitle"/>
          </p:nvPr>
        </p:nvSpPr>
        <p:spPr>
          <a:xfrm>
            <a:off x="6228577" y="3729686"/>
            <a:ext cx="2624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Content-Left-Orange-Dark">
  <p:cSld name="TITLE_1_1_1_1_1_7">
    <p:bg>
      <p:bgPr>
        <a:solidFill>
          <a:schemeClr val="dk1"/>
        </a:solidFill>
      </p:bgPr>
    </p:bg>
    <p:spTree>
      <p:nvGrpSpPr>
        <p:cNvPr id="7275" name="Shape 7275"/>
        <p:cNvGrpSpPr/>
        <p:nvPr/>
      </p:nvGrpSpPr>
      <p:grpSpPr>
        <a:xfrm>
          <a:off x="0" y="0"/>
          <a:ext cx="0" cy="0"/>
          <a:chOff x="0" y="0"/>
          <a:chExt cx="0" cy="0"/>
        </a:xfrm>
      </p:grpSpPr>
      <p:pic>
        <p:nvPicPr>
          <p:cNvPr id="7276" name="Google Shape;7276;p468"/>
          <p:cNvPicPr preferRelativeResize="0"/>
          <p:nvPr/>
        </p:nvPicPr>
        <p:blipFill rotWithShape="1">
          <a:blip r:embed="rId2">
            <a:alphaModFix/>
          </a:blip>
          <a:srcRect b="0" l="0" r="46856" t="57221"/>
          <a:stretch/>
        </p:blipFill>
        <p:spPr>
          <a:xfrm>
            <a:off x="2754275" y="0"/>
            <a:ext cx="6389724" cy="5143501"/>
          </a:xfrm>
          <a:prstGeom prst="rect">
            <a:avLst/>
          </a:prstGeom>
          <a:noFill/>
          <a:ln>
            <a:noFill/>
          </a:ln>
        </p:spPr>
      </p:pic>
      <p:sp>
        <p:nvSpPr>
          <p:cNvPr id="7277" name="Google Shape;7277;p468"/>
          <p:cNvSpPr txBox="1"/>
          <p:nvPr>
            <p:ph type="title"/>
          </p:nvPr>
        </p:nvSpPr>
        <p:spPr>
          <a:xfrm>
            <a:off x="269850" y="258175"/>
            <a:ext cx="4157700" cy="1899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accent3"/>
              </a:buClr>
              <a:buSzPts val="1200"/>
              <a:buFont typeface="Inter"/>
              <a:buNone/>
              <a:defRPr b="1" sz="1200">
                <a:solidFill>
                  <a:schemeClr val="accent3"/>
                </a:solidFill>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7278" name="Google Shape;7278;p468" title="Facilitator Name"/>
          <p:cNvSpPr txBox="1"/>
          <p:nvPr>
            <p:ph idx="2" type="title"/>
          </p:nvPr>
        </p:nvSpPr>
        <p:spPr>
          <a:xfrm>
            <a:off x="280800" y="600475"/>
            <a:ext cx="4157700" cy="9417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lt1"/>
              </a:buClr>
              <a:buSzPts val="4000"/>
              <a:buFont typeface="Inter"/>
              <a:buNone/>
              <a:defRPr b="1" sz="4000">
                <a:solidFill>
                  <a:schemeClr val="lt1"/>
                </a:solidFill>
                <a:latin typeface="Inter"/>
                <a:ea typeface="Inter"/>
                <a:cs typeface="Inter"/>
                <a:sym typeface="Inter"/>
              </a:defRPr>
            </a:lvl1pPr>
            <a:lvl2pPr lvl="1" rtl="0">
              <a:lnSpc>
                <a:spcPct val="80000"/>
              </a:lnSpc>
              <a:spcBef>
                <a:spcPts val="0"/>
              </a:spcBef>
              <a:spcAft>
                <a:spcPts val="0"/>
              </a:spcAft>
              <a:buClr>
                <a:schemeClr val="lt1"/>
              </a:buClr>
              <a:buSzPts val="4000"/>
              <a:buNone/>
              <a:defRPr b="1" sz="4000">
                <a:solidFill>
                  <a:schemeClr val="lt1"/>
                </a:solidFill>
              </a:defRPr>
            </a:lvl2pPr>
            <a:lvl3pPr lvl="2" rtl="0">
              <a:lnSpc>
                <a:spcPct val="80000"/>
              </a:lnSpc>
              <a:spcBef>
                <a:spcPts val="0"/>
              </a:spcBef>
              <a:spcAft>
                <a:spcPts val="0"/>
              </a:spcAft>
              <a:buClr>
                <a:schemeClr val="lt1"/>
              </a:buClr>
              <a:buSzPts val="4000"/>
              <a:buNone/>
              <a:defRPr b="1" sz="4000">
                <a:solidFill>
                  <a:schemeClr val="lt1"/>
                </a:solidFill>
              </a:defRPr>
            </a:lvl3pPr>
            <a:lvl4pPr lvl="3" rtl="0">
              <a:lnSpc>
                <a:spcPct val="80000"/>
              </a:lnSpc>
              <a:spcBef>
                <a:spcPts val="0"/>
              </a:spcBef>
              <a:spcAft>
                <a:spcPts val="0"/>
              </a:spcAft>
              <a:buClr>
                <a:schemeClr val="lt1"/>
              </a:buClr>
              <a:buSzPts val="4000"/>
              <a:buNone/>
              <a:defRPr b="1" sz="4000">
                <a:solidFill>
                  <a:schemeClr val="lt1"/>
                </a:solidFill>
              </a:defRPr>
            </a:lvl4pPr>
            <a:lvl5pPr lvl="4" rtl="0">
              <a:lnSpc>
                <a:spcPct val="80000"/>
              </a:lnSpc>
              <a:spcBef>
                <a:spcPts val="0"/>
              </a:spcBef>
              <a:spcAft>
                <a:spcPts val="0"/>
              </a:spcAft>
              <a:buClr>
                <a:schemeClr val="lt1"/>
              </a:buClr>
              <a:buSzPts val="4000"/>
              <a:buNone/>
              <a:defRPr b="1" sz="4000">
                <a:solidFill>
                  <a:schemeClr val="lt1"/>
                </a:solidFill>
              </a:defRPr>
            </a:lvl5pPr>
            <a:lvl6pPr lvl="5" rtl="0">
              <a:lnSpc>
                <a:spcPct val="80000"/>
              </a:lnSpc>
              <a:spcBef>
                <a:spcPts val="0"/>
              </a:spcBef>
              <a:spcAft>
                <a:spcPts val="0"/>
              </a:spcAft>
              <a:buClr>
                <a:schemeClr val="lt1"/>
              </a:buClr>
              <a:buSzPts val="4000"/>
              <a:buNone/>
              <a:defRPr b="1" sz="4000">
                <a:solidFill>
                  <a:schemeClr val="lt1"/>
                </a:solidFill>
              </a:defRPr>
            </a:lvl6pPr>
            <a:lvl7pPr lvl="6" rtl="0">
              <a:lnSpc>
                <a:spcPct val="80000"/>
              </a:lnSpc>
              <a:spcBef>
                <a:spcPts val="0"/>
              </a:spcBef>
              <a:spcAft>
                <a:spcPts val="0"/>
              </a:spcAft>
              <a:buClr>
                <a:schemeClr val="lt1"/>
              </a:buClr>
              <a:buSzPts val="4000"/>
              <a:buNone/>
              <a:defRPr b="1" sz="4000">
                <a:solidFill>
                  <a:schemeClr val="lt1"/>
                </a:solidFill>
              </a:defRPr>
            </a:lvl7pPr>
            <a:lvl8pPr lvl="7" rtl="0">
              <a:lnSpc>
                <a:spcPct val="80000"/>
              </a:lnSpc>
              <a:spcBef>
                <a:spcPts val="0"/>
              </a:spcBef>
              <a:spcAft>
                <a:spcPts val="0"/>
              </a:spcAft>
              <a:buClr>
                <a:schemeClr val="lt1"/>
              </a:buClr>
              <a:buSzPts val="4000"/>
              <a:buNone/>
              <a:defRPr b="1" sz="4000">
                <a:solidFill>
                  <a:schemeClr val="lt1"/>
                </a:solidFill>
              </a:defRPr>
            </a:lvl8pPr>
            <a:lvl9pPr lvl="8" rtl="0">
              <a:lnSpc>
                <a:spcPct val="80000"/>
              </a:lnSpc>
              <a:spcBef>
                <a:spcPts val="0"/>
              </a:spcBef>
              <a:spcAft>
                <a:spcPts val="0"/>
              </a:spcAft>
              <a:buClr>
                <a:schemeClr val="lt1"/>
              </a:buClr>
              <a:buSzPts val="4000"/>
              <a:buNone/>
              <a:defRPr b="1" sz="4000">
                <a:solidFill>
                  <a:schemeClr val="lt1"/>
                </a:solidFill>
              </a:defRPr>
            </a:lvl9pPr>
          </a:lstStyle>
          <a:p/>
        </p:txBody>
      </p:sp>
      <p:sp>
        <p:nvSpPr>
          <p:cNvPr id="7279" name="Google Shape;7279;p468" title="Facilitator Name"/>
          <p:cNvSpPr txBox="1"/>
          <p:nvPr>
            <p:ph idx="3" type="title"/>
          </p:nvPr>
        </p:nvSpPr>
        <p:spPr>
          <a:xfrm>
            <a:off x="280800" y="1797600"/>
            <a:ext cx="4157700" cy="799500"/>
          </a:xfrm>
          <a:prstGeom prst="rect">
            <a:avLst/>
          </a:prstGeom>
          <a:noFill/>
          <a:ln>
            <a:noFill/>
          </a:ln>
        </p:spPr>
        <p:txBody>
          <a:bodyPr anchorCtr="0" anchor="t" bIns="0" lIns="0" spcFirstLastPara="1" rIns="0" wrap="square" tIns="0">
            <a:spAutoFit/>
          </a:bodyPr>
          <a:lstStyle>
            <a:lvl1pPr lvl="0"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1pPr>
            <a:lvl2pPr lvl="1" rtl="0">
              <a:lnSpc>
                <a:spcPct val="125000"/>
              </a:lnSpc>
              <a:spcBef>
                <a:spcPts val="1000"/>
              </a:spcBef>
              <a:spcAft>
                <a:spcPts val="0"/>
              </a:spcAft>
              <a:buClr>
                <a:schemeClr val="lt2"/>
              </a:buClr>
              <a:buSzPts val="1400"/>
              <a:buFont typeface="Inter"/>
              <a:buNone/>
              <a:defRPr>
                <a:solidFill>
                  <a:schemeClr val="lt2"/>
                </a:solidFill>
                <a:latin typeface="Inter"/>
                <a:ea typeface="Inter"/>
                <a:cs typeface="Inter"/>
                <a:sym typeface="Inter"/>
              </a:defRPr>
            </a:lvl2pPr>
            <a:lvl3pPr lvl="2"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rtl="0">
              <a:lnSpc>
                <a:spcPct val="125000"/>
              </a:lnSpc>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Linear process (4 steps)">
  <p:cSld name="Linear process (4 steps)">
    <p:spTree>
      <p:nvGrpSpPr>
        <p:cNvPr id="405" name="Shape 405"/>
        <p:cNvGrpSpPr/>
        <p:nvPr/>
      </p:nvGrpSpPr>
      <p:grpSpPr>
        <a:xfrm>
          <a:off x="0" y="0"/>
          <a:ext cx="0" cy="0"/>
          <a:chOff x="0" y="0"/>
          <a:chExt cx="0" cy="0"/>
        </a:xfrm>
      </p:grpSpPr>
      <p:cxnSp>
        <p:nvCxnSpPr>
          <p:cNvPr id="406" name="Google Shape;406;p48"/>
          <p:cNvCxnSpPr>
            <a:endCxn id="407" idx="4"/>
          </p:cNvCxnSpPr>
          <p:nvPr/>
        </p:nvCxnSpPr>
        <p:spPr>
          <a:xfrm>
            <a:off x="4697034" y="1735049"/>
            <a:ext cx="0" cy="1904700"/>
          </a:xfrm>
          <a:prstGeom prst="straightConnector1">
            <a:avLst/>
          </a:prstGeom>
          <a:noFill/>
          <a:ln cap="flat" cmpd="sng" w="19050">
            <a:solidFill>
              <a:schemeClr val="accent1"/>
            </a:solidFill>
            <a:prstDash val="solid"/>
            <a:round/>
            <a:headEnd len="sm" w="sm" type="none"/>
            <a:tailEnd len="sm" w="sm" type="none"/>
          </a:ln>
        </p:spPr>
      </p:cxnSp>
      <p:sp>
        <p:nvSpPr>
          <p:cNvPr id="408" name="Google Shape;408;p48"/>
          <p:cNvSpPr/>
          <p:nvPr/>
        </p:nvSpPr>
        <p:spPr>
          <a:xfrm>
            <a:off x="4481703" y="1577340"/>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1</a:t>
            </a:r>
            <a:endParaRPr b="1" i="0" sz="1400" u="none" cap="none" strike="noStrike">
              <a:solidFill>
                <a:schemeClr val="dk1"/>
              </a:solidFill>
              <a:latin typeface="Roboto Mono"/>
              <a:ea typeface="Roboto Mono"/>
              <a:cs typeface="Roboto Mono"/>
              <a:sym typeface="Roboto Mono"/>
            </a:endParaRPr>
          </a:p>
        </p:txBody>
      </p:sp>
      <p:sp>
        <p:nvSpPr>
          <p:cNvPr id="409" name="Google Shape;409;p48"/>
          <p:cNvSpPr/>
          <p:nvPr/>
        </p:nvSpPr>
        <p:spPr>
          <a:xfrm>
            <a:off x="4482722" y="212242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2</a:t>
            </a:r>
            <a:endParaRPr b="1" i="0" sz="1400" u="none" cap="none" strike="noStrike">
              <a:solidFill>
                <a:schemeClr val="dk1"/>
              </a:solidFill>
              <a:latin typeface="Roboto Mono"/>
              <a:ea typeface="Roboto Mono"/>
              <a:cs typeface="Roboto Mono"/>
              <a:sym typeface="Roboto Mono"/>
            </a:endParaRPr>
          </a:p>
        </p:txBody>
      </p:sp>
      <p:sp>
        <p:nvSpPr>
          <p:cNvPr id="410" name="Google Shape;410;p48"/>
          <p:cNvSpPr/>
          <p:nvPr/>
        </p:nvSpPr>
        <p:spPr>
          <a:xfrm>
            <a:off x="4482722" y="266677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3</a:t>
            </a:r>
            <a:endParaRPr b="1" i="0" sz="1400" u="none" cap="none" strike="noStrike">
              <a:solidFill>
                <a:schemeClr val="dk1"/>
              </a:solidFill>
              <a:latin typeface="Roboto Mono"/>
              <a:ea typeface="Roboto Mono"/>
              <a:cs typeface="Roboto Mono"/>
              <a:sym typeface="Roboto Mono"/>
            </a:endParaRPr>
          </a:p>
        </p:txBody>
      </p:sp>
      <p:sp>
        <p:nvSpPr>
          <p:cNvPr id="407" name="Google Shape;407;p48"/>
          <p:cNvSpPr/>
          <p:nvPr/>
        </p:nvSpPr>
        <p:spPr>
          <a:xfrm>
            <a:off x="4482722" y="321112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4</a:t>
            </a:r>
            <a:endParaRPr b="1" i="0" sz="1400" u="none" cap="none" strike="noStrike">
              <a:solidFill>
                <a:schemeClr val="dk1"/>
              </a:solidFill>
              <a:latin typeface="Roboto Mono"/>
              <a:ea typeface="Roboto Mono"/>
              <a:cs typeface="Roboto Mono"/>
              <a:sym typeface="Roboto Mono"/>
            </a:endParaRPr>
          </a:p>
        </p:txBody>
      </p:sp>
      <p:sp>
        <p:nvSpPr>
          <p:cNvPr id="411" name="Google Shape;411;p48"/>
          <p:cNvSpPr txBox="1"/>
          <p:nvPr>
            <p:ph type="title"/>
          </p:nvPr>
        </p:nvSpPr>
        <p:spPr>
          <a:xfrm>
            <a:off x="456296" y="1700213"/>
            <a:ext cx="3583281" cy="1743075"/>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412" name="Google Shape;412;p48"/>
          <p:cNvSpPr txBox="1"/>
          <p:nvPr>
            <p:ph idx="1" type="subTitle"/>
          </p:nvPr>
        </p:nvSpPr>
        <p:spPr>
          <a:xfrm>
            <a:off x="5102352" y="1645920"/>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13" name="Google Shape;413;p48"/>
          <p:cNvSpPr txBox="1"/>
          <p:nvPr>
            <p:ph idx="2" type="subTitle"/>
          </p:nvPr>
        </p:nvSpPr>
        <p:spPr>
          <a:xfrm>
            <a:off x="5102352" y="2194560"/>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14" name="Google Shape;414;p48"/>
          <p:cNvSpPr txBox="1"/>
          <p:nvPr>
            <p:ph idx="3" type="subTitle"/>
          </p:nvPr>
        </p:nvSpPr>
        <p:spPr>
          <a:xfrm>
            <a:off x="5102352" y="2734056"/>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15" name="Google Shape;415;p48"/>
          <p:cNvSpPr txBox="1"/>
          <p:nvPr>
            <p:ph idx="4" type="subTitle"/>
          </p:nvPr>
        </p:nvSpPr>
        <p:spPr>
          <a:xfrm>
            <a:off x="5102352" y="3282696"/>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Linear process (5 steps)">
  <p:cSld name="Linear process (5 steps)">
    <p:spTree>
      <p:nvGrpSpPr>
        <p:cNvPr id="416" name="Shape 416"/>
        <p:cNvGrpSpPr/>
        <p:nvPr/>
      </p:nvGrpSpPr>
      <p:grpSpPr>
        <a:xfrm>
          <a:off x="0" y="0"/>
          <a:ext cx="0" cy="0"/>
          <a:chOff x="0" y="0"/>
          <a:chExt cx="0" cy="0"/>
        </a:xfrm>
      </p:grpSpPr>
      <p:cxnSp>
        <p:nvCxnSpPr>
          <p:cNvPr id="417" name="Google Shape;417;p49"/>
          <p:cNvCxnSpPr>
            <a:endCxn id="418" idx="4"/>
          </p:cNvCxnSpPr>
          <p:nvPr/>
        </p:nvCxnSpPr>
        <p:spPr>
          <a:xfrm>
            <a:off x="4697034" y="1446659"/>
            <a:ext cx="0" cy="2448900"/>
          </a:xfrm>
          <a:prstGeom prst="straightConnector1">
            <a:avLst/>
          </a:prstGeom>
          <a:noFill/>
          <a:ln cap="flat" cmpd="sng" w="19050">
            <a:solidFill>
              <a:schemeClr val="accent1"/>
            </a:solidFill>
            <a:prstDash val="solid"/>
            <a:round/>
            <a:headEnd len="sm" w="sm" type="none"/>
            <a:tailEnd len="sm" w="sm" type="none"/>
          </a:ln>
        </p:spPr>
      </p:cxnSp>
      <p:sp>
        <p:nvSpPr>
          <p:cNvPr id="419" name="Google Shape;419;p49"/>
          <p:cNvSpPr/>
          <p:nvPr/>
        </p:nvSpPr>
        <p:spPr>
          <a:xfrm>
            <a:off x="4482722" y="128953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1</a:t>
            </a:r>
            <a:endParaRPr b="1" i="0" sz="1400" u="none" cap="none" strike="noStrike">
              <a:solidFill>
                <a:schemeClr val="dk1"/>
              </a:solidFill>
              <a:latin typeface="Roboto Mono"/>
              <a:ea typeface="Roboto Mono"/>
              <a:cs typeface="Roboto Mono"/>
              <a:sym typeface="Roboto Mono"/>
            </a:endParaRPr>
          </a:p>
        </p:txBody>
      </p:sp>
      <p:sp>
        <p:nvSpPr>
          <p:cNvPr id="420" name="Google Shape;420;p49"/>
          <p:cNvSpPr/>
          <p:nvPr/>
        </p:nvSpPr>
        <p:spPr>
          <a:xfrm>
            <a:off x="4482722" y="183388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2</a:t>
            </a:r>
            <a:endParaRPr b="1" i="0" sz="1400" u="none" cap="none" strike="noStrike">
              <a:solidFill>
                <a:schemeClr val="dk1"/>
              </a:solidFill>
              <a:latin typeface="Roboto Mono"/>
              <a:ea typeface="Roboto Mono"/>
              <a:cs typeface="Roboto Mono"/>
              <a:sym typeface="Roboto Mono"/>
            </a:endParaRPr>
          </a:p>
        </p:txBody>
      </p:sp>
      <p:sp>
        <p:nvSpPr>
          <p:cNvPr id="421" name="Google Shape;421;p49"/>
          <p:cNvSpPr/>
          <p:nvPr/>
        </p:nvSpPr>
        <p:spPr>
          <a:xfrm>
            <a:off x="4482722" y="237823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3</a:t>
            </a:r>
            <a:endParaRPr b="1" i="0" sz="1400" u="none" cap="none" strike="noStrike">
              <a:solidFill>
                <a:schemeClr val="dk1"/>
              </a:solidFill>
              <a:latin typeface="Roboto Mono"/>
              <a:ea typeface="Roboto Mono"/>
              <a:cs typeface="Roboto Mono"/>
              <a:sym typeface="Roboto Mono"/>
            </a:endParaRPr>
          </a:p>
        </p:txBody>
      </p:sp>
      <p:sp>
        <p:nvSpPr>
          <p:cNvPr id="422" name="Google Shape;422;p49"/>
          <p:cNvSpPr/>
          <p:nvPr/>
        </p:nvSpPr>
        <p:spPr>
          <a:xfrm>
            <a:off x="4482722" y="292258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4</a:t>
            </a:r>
            <a:endParaRPr b="1" i="0" sz="1400" u="none" cap="none" strike="noStrike">
              <a:solidFill>
                <a:schemeClr val="dk1"/>
              </a:solidFill>
              <a:latin typeface="Roboto Mono"/>
              <a:ea typeface="Roboto Mono"/>
              <a:cs typeface="Roboto Mono"/>
              <a:sym typeface="Roboto Mono"/>
            </a:endParaRPr>
          </a:p>
        </p:txBody>
      </p:sp>
      <p:sp>
        <p:nvSpPr>
          <p:cNvPr id="418" name="Google Shape;418;p49"/>
          <p:cNvSpPr/>
          <p:nvPr/>
        </p:nvSpPr>
        <p:spPr>
          <a:xfrm>
            <a:off x="4482722" y="346693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5</a:t>
            </a:r>
            <a:endParaRPr b="1" i="0" sz="1400" u="none" cap="none" strike="noStrike">
              <a:solidFill>
                <a:schemeClr val="dk1"/>
              </a:solidFill>
              <a:latin typeface="Roboto Mono"/>
              <a:ea typeface="Roboto Mono"/>
              <a:cs typeface="Roboto Mono"/>
              <a:sym typeface="Roboto Mono"/>
            </a:endParaRPr>
          </a:p>
        </p:txBody>
      </p:sp>
      <p:sp>
        <p:nvSpPr>
          <p:cNvPr id="423" name="Google Shape;423;p49"/>
          <p:cNvSpPr txBox="1"/>
          <p:nvPr>
            <p:ph type="title"/>
          </p:nvPr>
        </p:nvSpPr>
        <p:spPr>
          <a:xfrm>
            <a:off x="456296" y="1700213"/>
            <a:ext cx="3583281" cy="1743075"/>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424" name="Google Shape;424;p49"/>
          <p:cNvSpPr txBox="1"/>
          <p:nvPr>
            <p:ph idx="1" type="subTitle"/>
          </p:nvPr>
        </p:nvSpPr>
        <p:spPr>
          <a:xfrm>
            <a:off x="5102352" y="1344168"/>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25" name="Google Shape;425;p49"/>
          <p:cNvSpPr txBox="1"/>
          <p:nvPr>
            <p:ph idx="2" type="subTitle"/>
          </p:nvPr>
        </p:nvSpPr>
        <p:spPr>
          <a:xfrm>
            <a:off x="5102352" y="1890525"/>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26" name="Google Shape;426;p49"/>
          <p:cNvSpPr txBox="1"/>
          <p:nvPr>
            <p:ph idx="3" type="subTitle"/>
          </p:nvPr>
        </p:nvSpPr>
        <p:spPr>
          <a:xfrm>
            <a:off x="5102352" y="2436881"/>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27" name="Google Shape;427;p49"/>
          <p:cNvSpPr txBox="1"/>
          <p:nvPr>
            <p:ph idx="4" type="subTitle"/>
          </p:nvPr>
        </p:nvSpPr>
        <p:spPr>
          <a:xfrm>
            <a:off x="5102352" y="2983238"/>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28" name="Google Shape;428;p49"/>
          <p:cNvSpPr txBox="1"/>
          <p:nvPr>
            <p:ph idx="5" type="subTitle"/>
          </p:nvPr>
        </p:nvSpPr>
        <p:spPr>
          <a:xfrm>
            <a:off x="5102352" y="3529594"/>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Linear process (6 steps)">
  <p:cSld name="Linear process (6 steps)">
    <p:spTree>
      <p:nvGrpSpPr>
        <p:cNvPr id="429" name="Shape 429"/>
        <p:cNvGrpSpPr/>
        <p:nvPr/>
      </p:nvGrpSpPr>
      <p:grpSpPr>
        <a:xfrm>
          <a:off x="0" y="0"/>
          <a:ext cx="0" cy="0"/>
          <a:chOff x="0" y="0"/>
          <a:chExt cx="0" cy="0"/>
        </a:xfrm>
      </p:grpSpPr>
      <p:sp>
        <p:nvSpPr>
          <p:cNvPr id="430" name="Google Shape;430;p50"/>
          <p:cNvSpPr txBox="1"/>
          <p:nvPr>
            <p:ph type="title"/>
          </p:nvPr>
        </p:nvSpPr>
        <p:spPr>
          <a:xfrm>
            <a:off x="456296" y="1700213"/>
            <a:ext cx="3583281" cy="1743075"/>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cxnSp>
        <p:nvCxnSpPr>
          <p:cNvPr id="431" name="Google Shape;431;p50"/>
          <p:cNvCxnSpPr/>
          <p:nvPr/>
        </p:nvCxnSpPr>
        <p:spPr>
          <a:xfrm>
            <a:off x="4716590" y="1103479"/>
            <a:ext cx="0" cy="2778987"/>
          </a:xfrm>
          <a:prstGeom prst="straightConnector1">
            <a:avLst/>
          </a:prstGeom>
          <a:noFill/>
          <a:ln cap="flat" cmpd="sng" w="19050">
            <a:solidFill>
              <a:schemeClr val="accent1"/>
            </a:solidFill>
            <a:prstDash val="solid"/>
            <a:round/>
            <a:headEnd len="sm" w="sm" type="none"/>
            <a:tailEnd len="sm" w="sm" type="none"/>
          </a:ln>
        </p:spPr>
      </p:cxnSp>
      <p:sp>
        <p:nvSpPr>
          <p:cNvPr id="432" name="Google Shape;432;p50"/>
          <p:cNvSpPr/>
          <p:nvPr/>
        </p:nvSpPr>
        <p:spPr>
          <a:xfrm>
            <a:off x="4502277" y="94640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1</a:t>
            </a:r>
            <a:endParaRPr b="1" i="0" sz="1400" u="none" cap="none" strike="noStrike">
              <a:solidFill>
                <a:schemeClr val="dk1"/>
              </a:solidFill>
              <a:latin typeface="Roboto Mono"/>
              <a:ea typeface="Roboto Mono"/>
              <a:cs typeface="Roboto Mono"/>
              <a:sym typeface="Roboto Mono"/>
            </a:endParaRPr>
          </a:p>
        </p:txBody>
      </p:sp>
      <p:sp>
        <p:nvSpPr>
          <p:cNvPr id="433" name="Google Shape;433;p50"/>
          <p:cNvSpPr/>
          <p:nvPr/>
        </p:nvSpPr>
        <p:spPr>
          <a:xfrm>
            <a:off x="4502277" y="149075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2</a:t>
            </a:r>
            <a:endParaRPr b="1" i="0" sz="1400" u="none" cap="none" strike="noStrike">
              <a:solidFill>
                <a:schemeClr val="dk1"/>
              </a:solidFill>
              <a:latin typeface="Roboto Mono"/>
              <a:ea typeface="Roboto Mono"/>
              <a:cs typeface="Roboto Mono"/>
              <a:sym typeface="Roboto Mono"/>
            </a:endParaRPr>
          </a:p>
        </p:txBody>
      </p:sp>
      <p:sp>
        <p:nvSpPr>
          <p:cNvPr id="434" name="Google Shape;434;p50"/>
          <p:cNvSpPr/>
          <p:nvPr/>
        </p:nvSpPr>
        <p:spPr>
          <a:xfrm>
            <a:off x="4502277" y="203510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3</a:t>
            </a:r>
            <a:endParaRPr b="1" i="0" sz="1400" u="none" cap="none" strike="noStrike">
              <a:solidFill>
                <a:schemeClr val="dk1"/>
              </a:solidFill>
              <a:latin typeface="Roboto Mono"/>
              <a:ea typeface="Roboto Mono"/>
              <a:cs typeface="Roboto Mono"/>
              <a:sym typeface="Roboto Mono"/>
            </a:endParaRPr>
          </a:p>
        </p:txBody>
      </p:sp>
      <p:sp>
        <p:nvSpPr>
          <p:cNvPr id="435" name="Google Shape;435;p50"/>
          <p:cNvSpPr/>
          <p:nvPr/>
        </p:nvSpPr>
        <p:spPr>
          <a:xfrm>
            <a:off x="4502277" y="257945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4</a:t>
            </a:r>
            <a:endParaRPr b="1" i="0" sz="1400" u="none" cap="none" strike="noStrike">
              <a:solidFill>
                <a:schemeClr val="dk1"/>
              </a:solidFill>
              <a:latin typeface="Roboto Mono"/>
              <a:ea typeface="Roboto Mono"/>
              <a:cs typeface="Roboto Mono"/>
              <a:sym typeface="Roboto Mono"/>
            </a:endParaRPr>
          </a:p>
        </p:txBody>
      </p:sp>
      <p:sp>
        <p:nvSpPr>
          <p:cNvPr id="436" name="Google Shape;436;p50"/>
          <p:cNvSpPr/>
          <p:nvPr/>
        </p:nvSpPr>
        <p:spPr>
          <a:xfrm>
            <a:off x="4502277" y="312380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5</a:t>
            </a:r>
            <a:endParaRPr b="1" i="0" sz="1400" u="none" cap="none" strike="noStrike">
              <a:solidFill>
                <a:schemeClr val="dk1"/>
              </a:solidFill>
              <a:latin typeface="Roboto Mono"/>
              <a:ea typeface="Roboto Mono"/>
              <a:cs typeface="Roboto Mono"/>
              <a:sym typeface="Roboto Mono"/>
            </a:endParaRPr>
          </a:p>
        </p:txBody>
      </p:sp>
      <p:sp>
        <p:nvSpPr>
          <p:cNvPr id="437" name="Google Shape;437;p50"/>
          <p:cNvSpPr/>
          <p:nvPr/>
        </p:nvSpPr>
        <p:spPr>
          <a:xfrm>
            <a:off x="4502277" y="3668154"/>
            <a:ext cx="428625" cy="428625"/>
          </a:xfrm>
          <a:prstGeom prst="ellipse">
            <a:avLst/>
          </a:prstGeom>
          <a:solidFill>
            <a:srgbClr val="090C0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Roboto Mono"/>
                <a:ea typeface="Roboto Mono"/>
                <a:cs typeface="Roboto Mono"/>
                <a:sym typeface="Roboto Mono"/>
              </a:rPr>
              <a:t>6</a:t>
            </a:r>
            <a:endParaRPr b="1" i="0" sz="1400" u="none" cap="none" strike="noStrike">
              <a:solidFill>
                <a:schemeClr val="dk1"/>
              </a:solidFill>
              <a:latin typeface="Roboto Mono"/>
              <a:ea typeface="Roboto Mono"/>
              <a:cs typeface="Roboto Mono"/>
              <a:sym typeface="Roboto Mono"/>
            </a:endParaRPr>
          </a:p>
        </p:txBody>
      </p:sp>
      <p:sp>
        <p:nvSpPr>
          <p:cNvPr id="438" name="Google Shape;438;p50"/>
          <p:cNvSpPr txBox="1"/>
          <p:nvPr>
            <p:ph idx="1" type="subTitle"/>
          </p:nvPr>
        </p:nvSpPr>
        <p:spPr>
          <a:xfrm>
            <a:off x="5102352" y="1005840"/>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39" name="Google Shape;439;p50"/>
          <p:cNvSpPr txBox="1"/>
          <p:nvPr>
            <p:ph idx="2" type="subTitle"/>
          </p:nvPr>
        </p:nvSpPr>
        <p:spPr>
          <a:xfrm>
            <a:off x="5102352" y="1552197"/>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40" name="Google Shape;440;p50"/>
          <p:cNvSpPr txBox="1"/>
          <p:nvPr>
            <p:ph idx="3" type="subTitle"/>
          </p:nvPr>
        </p:nvSpPr>
        <p:spPr>
          <a:xfrm>
            <a:off x="5102352" y="2098553"/>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41" name="Google Shape;441;p50"/>
          <p:cNvSpPr txBox="1"/>
          <p:nvPr>
            <p:ph idx="4" type="subTitle"/>
          </p:nvPr>
        </p:nvSpPr>
        <p:spPr>
          <a:xfrm>
            <a:off x="5102352" y="2644910"/>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42" name="Google Shape;442;p50"/>
          <p:cNvSpPr txBox="1"/>
          <p:nvPr>
            <p:ph idx="5" type="subTitle"/>
          </p:nvPr>
        </p:nvSpPr>
        <p:spPr>
          <a:xfrm>
            <a:off x="5102352" y="3191266"/>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43" name="Google Shape;443;p50"/>
          <p:cNvSpPr txBox="1"/>
          <p:nvPr>
            <p:ph idx="6" type="subTitle"/>
          </p:nvPr>
        </p:nvSpPr>
        <p:spPr>
          <a:xfrm>
            <a:off x="5102352" y="3737616"/>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5. Template instructions (color palette)">
  <p:cSld name="Template instructions (font guide)_1">
    <p:spTree>
      <p:nvGrpSpPr>
        <p:cNvPr id="71" name="Shape 71"/>
        <p:cNvGrpSpPr/>
        <p:nvPr/>
      </p:nvGrpSpPr>
      <p:grpSpPr>
        <a:xfrm>
          <a:off x="0" y="0"/>
          <a:ext cx="0" cy="0"/>
          <a:chOff x="0" y="0"/>
          <a:chExt cx="0" cy="0"/>
        </a:xfrm>
      </p:grpSpPr>
      <p:sp>
        <p:nvSpPr>
          <p:cNvPr id="72" name="Google Shape;72;p6"/>
          <p:cNvSpPr/>
          <p:nvPr/>
        </p:nvSpPr>
        <p:spPr>
          <a:xfrm>
            <a:off x="6265130" y="2022325"/>
            <a:ext cx="685800" cy="6858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dk1"/>
                </a:solidFill>
                <a:latin typeface="Arial"/>
                <a:ea typeface="Arial"/>
                <a:cs typeface="Arial"/>
                <a:sym typeface="Arial"/>
              </a:rPr>
              <a:t>Purple-06 #6E40C9</a:t>
            </a:r>
            <a:endParaRPr sz="900">
              <a:solidFill>
                <a:schemeClr val="dk1"/>
              </a:solidFill>
            </a:endParaRPr>
          </a:p>
        </p:txBody>
      </p:sp>
      <p:sp>
        <p:nvSpPr>
          <p:cNvPr id="73" name="Google Shape;73;p6"/>
          <p:cNvSpPr/>
          <p:nvPr/>
        </p:nvSpPr>
        <p:spPr>
          <a:xfrm>
            <a:off x="5512625" y="2766996"/>
            <a:ext cx="685800" cy="6858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lang="en" sz="900">
                <a:solidFill>
                  <a:schemeClr val="dk1"/>
                </a:solidFill>
              </a:rPr>
              <a:t>S</a:t>
            </a:r>
            <a:r>
              <a:rPr b="1" i="0" lang="en" sz="900" u="none" cap="none" strike="noStrike">
                <a:solidFill>
                  <a:schemeClr val="dk1"/>
                </a:solidFill>
              </a:rPr>
              <a:t>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Blue-04 #388BFD</a:t>
            </a:r>
            <a:endParaRPr sz="900">
              <a:solidFill>
                <a:schemeClr val="dk1"/>
              </a:solidFill>
            </a:endParaRPr>
          </a:p>
        </p:txBody>
      </p:sp>
      <p:sp>
        <p:nvSpPr>
          <p:cNvPr id="74" name="Google Shape;74;p6"/>
          <p:cNvSpPr/>
          <p:nvPr/>
        </p:nvSpPr>
        <p:spPr>
          <a:xfrm>
            <a:off x="6265731" y="2767005"/>
            <a:ext cx="685800" cy="6858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Blue-06 #1158C7</a:t>
            </a:r>
            <a:endParaRPr sz="900">
              <a:solidFill>
                <a:schemeClr val="dk1"/>
              </a:solidFill>
            </a:endParaRPr>
          </a:p>
        </p:txBody>
      </p:sp>
      <p:sp>
        <p:nvSpPr>
          <p:cNvPr id="75" name="Google Shape;75;p6"/>
          <p:cNvSpPr/>
          <p:nvPr/>
        </p:nvSpPr>
        <p:spPr>
          <a:xfrm>
            <a:off x="5512625" y="3511673"/>
            <a:ext cx="685800" cy="6858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lang="en" sz="900">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Green-02 #56D364</a:t>
            </a:r>
            <a:endParaRPr sz="900">
              <a:solidFill>
                <a:schemeClr val="dk1"/>
              </a:solidFill>
            </a:endParaRPr>
          </a:p>
        </p:txBody>
      </p:sp>
      <p:sp>
        <p:nvSpPr>
          <p:cNvPr id="76" name="Google Shape;76;p6"/>
          <p:cNvSpPr/>
          <p:nvPr/>
        </p:nvSpPr>
        <p:spPr>
          <a:xfrm>
            <a:off x="6265733" y="3511673"/>
            <a:ext cx="685800" cy="6858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Green-04 #2EA043</a:t>
            </a:r>
            <a:endParaRPr sz="900">
              <a:solidFill>
                <a:schemeClr val="dk1"/>
              </a:solidFill>
            </a:endParaRPr>
          </a:p>
        </p:txBody>
      </p:sp>
      <p:sp>
        <p:nvSpPr>
          <p:cNvPr id="77" name="Google Shape;77;p6"/>
          <p:cNvSpPr/>
          <p:nvPr/>
        </p:nvSpPr>
        <p:spPr>
          <a:xfrm>
            <a:off x="2325115" y="2028825"/>
            <a:ext cx="1424100" cy="1424100"/>
          </a:xfrm>
          <a:prstGeom prst="roundRect">
            <a:avLst>
              <a:gd fmla="val 7073" name="adj"/>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lang="en" sz="900">
                <a:solidFill>
                  <a:schemeClr val="lt1"/>
                </a:solidFill>
              </a:rPr>
              <a:t>Text</a:t>
            </a:r>
            <a:r>
              <a:rPr b="1" i="0" lang="en" sz="900" u="none" cap="none" strike="noStrike">
                <a:solidFill>
                  <a:schemeClr val="lt1"/>
                </a:solidFill>
                <a:latin typeface="Arial"/>
                <a:ea typeface="Arial"/>
                <a:cs typeface="Arial"/>
                <a:sym typeface="Arial"/>
              </a:rPr>
              <a:t>, Shapes</a:t>
            </a:r>
            <a:endParaRPr sz="500">
              <a:solidFill>
                <a:schemeClr val="lt1"/>
              </a:solidFil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chemeClr val="lt1"/>
                </a:solidFill>
                <a:latin typeface="Arial"/>
                <a:ea typeface="Arial"/>
                <a:cs typeface="Arial"/>
                <a:sym typeface="Arial"/>
              </a:rPr>
              <a:t>White #</a:t>
            </a:r>
            <a:r>
              <a:rPr lang="en" sz="900">
                <a:solidFill>
                  <a:schemeClr val="lt1"/>
                </a:solidFill>
              </a:rPr>
              <a:t>FFFFFF</a:t>
            </a:r>
            <a:endParaRPr sz="500">
              <a:solidFill>
                <a:schemeClr val="lt1"/>
              </a:solidFill>
            </a:endParaRPr>
          </a:p>
        </p:txBody>
      </p:sp>
      <p:sp>
        <p:nvSpPr>
          <p:cNvPr id="78" name="Google Shape;78;p6"/>
          <p:cNvSpPr/>
          <p:nvPr/>
        </p:nvSpPr>
        <p:spPr>
          <a:xfrm>
            <a:off x="3825033" y="2028834"/>
            <a:ext cx="1424100" cy="14241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dk1"/>
                </a:solidFill>
                <a:latin typeface="Arial"/>
                <a:ea typeface="Arial"/>
                <a:cs typeface="Arial"/>
                <a:sym typeface="Arial"/>
              </a:rPr>
              <a:t>Text, Shapes</a:t>
            </a:r>
            <a:endParaRPr sz="500">
              <a:solidFill>
                <a:schemeClr val="dk1"/>
              </a:solidFil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dk1"/>
                </a:solidFill>
                <a:latin typeface="Arial"/>
                <a:ea typeface="Arial"/>
                <a:cs typeface="Arial"/>
                <a:sym typeface="Arial"/>
              </a:rPr>
              <a:t>Gray-03 #8B949E</a:t>
            </a:r>
            <a:endParaRPr sz="500">
              <a:solidFill>
                <a:schemeClr val="dk1"/>
              </a:solidFill>
            </a:endParaRPr>
          </a:p>
        </p:txBody>
      </p:sp>
      <p:sp>
        <p:nvSpPr>
          <p:cNvPr id="79" name="Google Shape;79;p6"/>
          <p:cNvSpPr/>
          <p:nvPr/>
        </p:nvSpPr>
        <p:spPr>
          <a:xfrm>
            <a:off x="7018536" y="2022325"/>
            <a:ext cx="685800" cy="6858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Indigo-04</a:t>
            </a:r>
            <a:br>
              <a:rPr b="0"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#797EF9</a:t>
            </a:r>
            <a:endParaRPr sz="900">
              <a:solidFill>
                <a:schemeClr val="dk1"/>
              </a:solidFill>
            </a:endParaRPr>
          </a:p>
        </p:txBody>
      </p:sp>
      <p:sp>
        <p:nvSpPr>
          <p:cNvPr id="80" name="Google Shape;80;p6"/>
          <p:cNvSpPr/>
          <p:nvPr/>
        </p:nvSpPr>
        <p:spPr>
          <a:xfrm>
            <a:off x="7771942" y="2022325"/>
            <a:ext cx="685800" cy="6858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Indigo-06</a:t>
            </a:r>
            <a:br>
              <a:rPr b="0"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#464ED1</a:t>
            </a:r>
            <a:endParaRPr sz="900">
              <a:solidFill>
                <a:schemeClr val="dk1"/>
              </a:solidFill>
            </a:endParaRPr>
          </a:p>
        </p:txBody>
      </p:sp>
      <p:sp>
        <p:nvSpPr>
          <p:cNvPr id="81" name="Google Shape;81;p6"/>
          <p:cNvSpPr/>
          <p:nvPr/>
        </p:nvSpPr>
        <p:spPr>
          <a:xfrm>
            <a:off x="7018838" y="2766989"/>
            <a:ext cx="685800" cy="6858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Teal-02</a:t>
            </a:r>
            <a:br>
              <a:rPr b="0"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#57CCC5</a:t>
            </a:r>
            <a:endParaRPr sz="900">
              <a:solidFill>
                <a:schemeClr val="dk1"/>
              </a:solidFill>
            </a:endParaRPr>
          </a:p>
        </p:txBody>
      </p:sp>
      <p:sp>
        <p:nvSpPr>
          <p:cNvPr id="82" name="Google Shape;82;p6"/>
          <p:cNvSpPr/>
          <p:nvPr/>
        </p:nvSpPr>
        <p:spPr>
          <a:xfrm>
            <a:off x="7771945" y="2766989"/>
            <a:ext cx="685800" cy="6858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Teal-0</a:t>
            </a:r>
            <a:r>
              <a:rPr lang="en" sz="900">
                <a:solidFill>
                  <a:schemeClr val="dk1"/>
                </a:solidFill>
              </a:rPr>
              <a:t>4</a:t>
            </a:r>
            <a:br>
              <a:rPr b="0"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#2A9D9A</a:t>
            </a:r>
            <a:endParaRPr sz="900">
              <a:solidFill>
                <a:schemeClr val="dk1"/>
              </a:solidFill>
            </a:endParaRPr>
          </a:p>
        </p:txBody>
      </p:sp>
      <p:sp>
        <p:nvSpPr>
          <p:cNvPr id="83" name="Google Shape;83;p6"/>
          <p:cNvSpPr/>
          <p:nvPr/>
        </p:nvSpPr>
        <p:spPr>
          <a:xfrm>
            <a:off x="7018842" y="3511664"/>
            <a:ext cx="685800" cy="6858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Pink-04</a:t>
            </a:r>
            <a:br>
              <a:rPr b="0"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#DB61A2</a:t>
            </a:r>
            <a:endParaRPr sz="900">
              <a:solidFill>
                <a:schemeClr val="dk1"/>
              </a:solidFill>
            </a:endParaRPr>
          </a:p>
        </p:txBody>
      </p:sp>
      <p:sp>
        <p:nvSpPr>
          <p:cNvPr id="84" name="Google Shape;84;p6"/>
          <p:cNvSpPr/>
          <p:nvPr/>
        </p:nvSpPr>
        <p:spPr>
          <a:xfrm>
            <a:off x="7771951" y="3511664"/>
            <a:ext cx="685800" cy="6858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Pink-06</a:t>
            </a:r>
            <a:br>
              <a:rPr b="0"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#9E3670</a:t>
            </a:r>
            <a:endParaRPr sz="900">
              <a:solidFill>
                <a:schemeClr val="dk1"/>
              </a:solidFill>
            </a:endParaRPr>
          </a:p>
        </p:txBody>
      </p:sp>
      <p:sp>
        <p:nvSpPr>
          <p:cNvPr id="85" name="Google Shape;85;p6"/>
          <p:cNvSpPr/>
          <p:nvPr/>
        </p:nvSpPr>
        <p:spPr>
          <a:xfrm>
            <a:off x="602425" y="2028825"/>
            <a:ext cx="1424100" cy="1424100"/>
          </a:xfrm>
          <a:prstGeom prst="roundRect">
            <a:avLst>
              <a:gd fmla="val 7073" name="adj"/>
            </a:avLst>
          </a:prstGeom>
          <a:solidFill>
            <a:schemeClr val="lt1"/>
          </a:solid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lang="en" sz="900">
                <a:solidFill>
                  <a:schemeClr val="dk1"/>
                </a:solidFill>
              </a:rPr>
              <a:t>Background</a:t>
            </a:r>
            <a:endParaRPr sz="500">
              <a:solidFill>
                <a:schemeClr val="dk1"/>
              </a:solidFil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chemeClr val="dk1"/>
                </a:solidFill>
                <a:latin typeface="Arial"/>
                <a:ea typeface="Arial"/>
                <a:cs typeface="Arial"/>
                <a:sym typeface="Arial"/>
              </a:rPr>
              <a:t>#</a:t>
            </a:r>
            <a:r>
              <a:rPr lang="en" sz="900">
                <a:solidFill>
                  <a:schemeClr val="dk1"/>
                </a:solidFill>
              </a:rPr>
              <a:t>0a0c10ff</a:t>
            </a:r>
            <a:endParaRPr sz="500">
              <a:solidFill>
                <a:schemeClr val="dk1"/>
              </a:solidFill>
            </a:endParaRPr>
          </a:p>
        </p:txBody>
      </p:sp>
      <p:sp>
        <p:nvSpPr>
          <p:cNvPr id="86" name="Google Shape;86;p6"/>
          <p:cNvSpPr txBox="1"/>
          <p:nvPr/>
        </p:nvSpPr>
        <p:spPr>
          <a:xfrm>
            <a:off x="602422" y="472641"/>
            <a:ext cx="49281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lang="en" sz="3600">
                <a:solidFill>
                  <a:schemeClr val="dk1"/>
                </a:solidFill>
              </a:rPr>
              <a:t>Color </a:t>
            </a:r>
            <a:r>
              <a:rPr b="1" lang="en" sz="3600">
                <a:solidFill>
                  <a:schemeClr val="dk1"/>
                </a:solidFill>
              </a:rPr>
              <a:t>palette</a:t>
            </a:r>
            <a:endParaRPr b="1" sz="3600">
              <a:solidFill>
                <a:schemeClr val="dk1"/>
              </a:solidFill>
            </a:endParaRPr>
          </a:p>
        </p:txBody>
      </p:sp>
      <p:sp>
        <p:nvSpPr>
          <p:cNvPr id="87" name="Google Shape;87;p6"/>
          <p:cNvSpPr txBox="1"/>
          <p:nvPr/>
        </p:nvSpPr>
        <p:spPr>
          <a:xfrm>
            <a:off x="602422" y="1479125"/>
            <a:ext cx="1645500" cy="346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lang="en" sz="2000">
                <a:solidFill>
                  <a:schemeClr val="dk1"/>
                </a:solidFill>
              </a:rPr>
              <a:t>Background</a:t>
            </a:r>
            <a:endParaRPr b="1" sz="2000">
              <a:solidFill>
                <a:schemeClr val="dk1"/>
              </a:solidFill>
            </a:endParaRPr>
          </a:p>
        </p:txBody>
      </p:sp>
      <p:sp>
        <p:nvSpPr>
          <p:cNvPr id="88" name="Google Shape;88;p6"/>
          <p:cNvSpPr txBox="1"/>
          <p:nvPr/>
        </p:nvSpPr>
        <p:spPr>
          <a:xfrm>
            <a:off x="2344775" y="1479125"/>
            <a:ext cx="1371600" cy="346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lang="en" sz="2000">
                <a:solidFill>
                  <a:schemeClr val="dk1"/>
                </a:solidFill>
              </a:rPr>
              <a:t>Text</a:t>
            </a:r>
            <a:endParaRPr b="1" sz="2000">
              <a:solidFill>
                <a:schemeClr val="dk1"/>
              </a:solidFill>
            </a:endParaRPr>
          </a:p>
        </p:txBody>
      </p:sp>
      <p:sp>
        <p:nvSpPr>
          <p:cNvPr id="89" name="Google Shape;89;p6"/>
          <p:cNvSpPr/>
          <p:nvPr/>
        </p:nvSpPr>
        <p:spPr>
          <a:xfrm>
            <a:off x="5513525" y="2022325"/>
            <a:ext cx="684000" cy="6858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dk1"/>
                </a:solidFill>
                <a:latin typeface="Arial"/>
                <a:ea typeface="Arial"/>
                <a:cs typeface="Arial"/>
                <a:sym typeface="Arial"/>
              </a:rPr>
              <a:t>Purple-04 #A371F7</a:t>
            </a:r>
            <a:endParaRPr sz="900">
              <a:solidFill>
                <a:schemeClr val="dk1"/>
              </a:solidFill>
            </a:endParaRPr>
          </a:p>
        </p:txBody>
      </p:sp>
      <p:sp>
        <p:nvSpPr>
          <p:cNvPr id="90" name="Google Shape;90;p6"/>
          <p:cNvSpPr txBox="1"/>
          <p:nvPr/>
        </p:nvSpPr>
        <p:spPr>
          <a:xfrm>
            <a:off x="5498274" y="1479125"/>
            <a:ext cx="1645500" cy="346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lang="en" sz="2000">
                <a:solidFill>
                  <a:schemeClr val="dk1"/>
                </a:solidFill>
              </a:rPr>
              <a:t>Shapes</a:t>
            </a:r>
            <a:endParaRPr b="1" sz="2000">
              <a:solidFill>
                <a:schemeClr val="dk1"/>
              </a:solidFill>
            </a:endParaRPr>
          </a:p>
        </p:txBody>
      </p:sp>
      <p:sp>
        <p:nvSpPr>
          <p:cNvPr id="91" name="Google Shape;91;p6"/>
          <p:cNvSpPr txBox="1"/>
          <p:nvPr/>
        </p:nvSpPr>
        <p:spPr>
          <a:xfrm>
            <a:off x="602422" y="3599725"/>
            <a:ext cx="1645500" cy="654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lang="en" sz="2000">
                <a:solidFill>
                  <a:schemeClr val="dk1"/>
                </a:solidFill>
              </a:rPr>
              <a:t>Shape</a:t>
            </a:r>
            <a:br>
              <a:rPr b="1" lang="en" sz="2000">
                <a:solidFill>
                  <a:schemeClr val="dk1"/>
                </a:solidFill>
              </a:rPr>
            </a:br>
            <a:r>
              <a:rPr b="1" lang="en" sz="2000">
                <a:solidFill>
                  <a:schemeClr val="dk1"/>
                </a:solidFill>
              </a:rPr>
              <a:t>Outline</a:t>
            </a:r>
            <a:endParaRPr b="1" sz="2000">
              <a:solidFill>
                <a:schemeClr val="dk1"/>
              </a:solidFill>
            </a:endParaRPr>
          </a:p>
        </p:txBody>
      </p:sp>
      <p:sp>
        <p:nvSpPr>
          <p:cNvPr id="92" name="Google Shape;92;p6"/>
          <p:cNvSpPr/>
          <p:nvPr/>
        </p:nvSpPr>
        <p:spPr>
          <a:xfrm>
            <a:off x="1669225" y="3656425"/>
            <a:ext cx="3579900" cy="540900"/>
          </a:xfrm>
          <a:prstGeom prst="roundRect">
            <a:avLst>
              <a:gd fmla="val 11453" name="adj"/>
            </a:avLst>
          </a:prstGeom>
          <a:solidFill>
            <a:schemeClr val="lt1"/>
          </a:solid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lang="en" sz="900">
                <a:solidFill>
                  <a:schemeClr val="dk1"/>
                </a:solidFill>
              </a:rPr>
              <a:t>Shape outline</a:t>
            </a:r>
            <a:endParaRPr sz="500">
              <a:solidFill>
                <a:schemeClr val="dk1"/>
              </a:solidFill>
            </a:endParaRPr>
          </a:p>
          <a:p>
            <a:pPr indent="0" lvl="0" marL="0" marR="0" rtl="0" algn="ctr">
              <a:lnSpc>
                <a:spcPct val="100000"/>
              </a:lnSpc>
              <a:spcBef>
                <a:spcPts val="0"/>
              </a:spcBef>
              <a:spcAft>
                <a:spcPts val="0"/>
              </a:spcAft>
              <a:buClr>
                <a:srgbClr val="0A0C10"/>
              </a:buClr>
              <a:buSzPts val="900"/>
              <a:buFont typeface="Arial"/>
              <a:buNone/>
            </a:pPr>
            <a:r>
              <a:rPr lang="en" sz="900">
                <a:solidFill>
                  <a:schemeClr val="dk1"/>
                </a:solidFill>
              </a:rPr>
              <a:t>Gray-07 #282828</a:t>
            </a:r>
            <a:endParaRPr sz="500">
              <a:solidFill>
                <a:schemeClr val="dk1"/>
              </a:solidFill>
            </a:endParaRPr>
          </a:p>
        </p:txBody>
      </p:sp>
      <p:sp>
        <p:nvSpPr>
          <p:cNvPr id="93" name="Google Shape;93;p6"/>
          <p:cNvSpPr/>
          <p:nvPr/>
        </p:nvSpPr>
        <p:spPr>
          <a:xfrm>
            <a:off x="5512625" y="532050"/>
            <a:ext cx="3813000" cy="473700"/>
          </a:xfrm>
          <a:prstGeom prst="roundRect">
            <a:avLst>
              <a:gd fmla="val 15278" name="adj"/>
            </a:avLst>
          </a:prstGeom>
          <a:gradFill>
            <a:gsLst>
              <a:gs pos="0">
                <a:srgbClr val="A371F7"/>
              </a:gs>
              <a:gs pos="100000">
                <a:srgbClr val="DB61A2"/>
              </a:gs>
            </a:gsLst>
            <a:lin ang="8099331" scaled="0"/>
          </a:gradFill>
          <a:ln>
            <a:noFill/>
          </a:ln>
          <a:effectLst>
            <a:reflection blurRad="0" dir="5400000" dist="28575" endA="0" endPos="30000" fadeDir="5400012" kx="0" rotWithShape="0" algn="bl" stA="20000" stPos="0" sy="-100000" ky="0"/>
          </a:effectLst>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lt1"/>
              </a:buClr>
              <a:buSzPts val="900"/>
              <a:buFont typeface="Arial"/>
              <a:buNone/>
            </a:pPr>
            <a:r>
              <a:rPr b="1" lang="en" sz="1200">
                <a:solidFill>
                  <a:schemeClr val="dk1"/>
                </a:solidFill>
              </a:rPr>
              <a:t>      </a:t>
            </a:r>
            <a:r>
              <a:rPr b="1" lang="en" sz="1000">
                <a:solidFill>
                  <a:schemeClr val="dk1"/>
                </a:solidFill>
              </a:rPr>
              <a:t>You can also always find the color palette here! ➡️</a:t>
            </a:r>
            <a:endParaRPr sz="1000">
              <a:solidFill>
                <a:schemeClr val="dk1"/>
              </a:solidFill>
            </a:endParaRPr>
          </a:p>
        </p:txBody>
      </p:sp>
      <p:sp>
        <p:nvSpPr>
          <p:cNvPr id="94" name="Google Shape;94;p6"/>
          <p:cNvSpPr/>
          <p:nvPr/>
        </p:nvSpPr>
        <p:spPr>
          <a:xfrm>
            <a:off x="9144000" y="0"/>
            <a:ext cx="2657700" cy="3400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 name="Google Shape;95;p6"/>
          <p:cNvGrpSpPr/>
          <p:nvPr/>
        </p:nvGrpSpPr>
        <p:grpSpPr>
          <a:xfrm>
            <a:off x="9190150" y="0"/>
            <a:ext cx="2579204" cy="3301789"/>
            <a:chOff x="9190150" y="0"/>
            <a:chExt cx="2579204" cy="3301789"/>
          </a:xfrm>
        </p:grpSpPr>
        <p:sp>
          <p:nvSpPr>
            <p:cNvPr id="96" name="Google Shape;96;p6"/>
            <p:cNvSpPr/>
            <p:nvPr/>
          </p:nvSpPr>
          <p:spPr>
            <a:xfrm>
              <a:off x="9190150" y="1473319"/>
              <a:ext cx="2579100" cy="3429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dk1"/>
                  </a:solidFill>
                  <a:latin typeface="Arial"/>
                  <a:ea typeface="Arial"/>
                  <a:cs typeface="Arial"/>
                  <a:sym typeface="Arial"/>
                </a:rPr>
                <a:t>Purple-04 #A371F7</a:t>
              </a:r>
              <a:endParaRPr sz="500">
                <a:solidFill>
                  <a:schemeClr val="dk1"/>
                </a:solidFill>
              </a:endParaRPr>
            </a:p>
          </p:txBody>
        </p:sp>
        <p:sp>
          <p:nvSpPr>
            <p:cNvPr id="97" name="Google Shape;97;p6"/>
            <p:cNvSpPr/>
            <p:nvPr/>
          </p:nvSpPr>
          <p:spPr>
            <a:xfrm>
              <a:off x="9190150" y="1845012"/>
              <a:ext cx="2579100" cy="3429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dk1"/>
                  </a:solidFill>
                  <a:latin typeface="Arial"/>
                  <a:ea typeface="Arial"/>
                  <a:cs typeface="Arial"/>
                  <a:sym typeface="Arial"/>
                </a:rPr>
                <a:t>Purple-06 #6E40C9</a:t>
              </a:r>
              <a:endParaRPr sz="500">
                <a:solidFill>
                  <a:schemeClr val="dk1"/>
                </a:solidFill>
              </a:endParaRPr>
            </a:p>
          </p:txBody>
        </p:sp>
        <p:sp>
          <p:nvSpPr>
            <p:cNvPr id="98" name="Google Shape;98;p6"/>
            <p:cNvSpPr/>
            <p:nvPr/>
          </p:nvSpPr>
          <p:spPr>
            <a:xfrm>
              <a:off x="9190150" y="2215980"/>
              <a:ext cx="1266000" cy="3429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lang="en" sz="900">
                  <a:solidFill>
                    <a:schemeClr val="dk1"/>
                  </a:solidFill>
                </a:rPr>
                <a:t>S</a:t>
              </a:r>
              <a:r>
                <a:rPr b="1" i="0" lang="en" sz="900" u="none" cap="none" strike="noStrike">
                  <a:solidFill>
                    <a:schemeClr val="dk1"/>
                  </a:solidFill>
                </a:rPr>
                <a:t>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Blue-04 #388BFD</a:t>
              </a:r>
              <a:endParaRPr sz="900">
                <a:solidFill>
                  <a:schemeClr val="dk1"/>
                </a:solidFill>
              </a:endParaRPr>
            </a:p>
          </p:txBody>
        </p:sp>
        <p:sp>
          <p:nvSpPr>
            <p:cNvPr id="99" name="Google Shape;99;p6"/>
            <p:cNvSpPr/>
            <p:nvPr/>
          </p:nvSpPr>
          <p:spPr>
            <a:xfrm>
              <a:off x="10493754" y="2215980"/>
              <a:ext cx="1275600" cy="3429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Blue-06 #1158C7</a:t>
              </a:r>
              <a:endParaRPr sz="900">
                <a:solidFill>
                  <a:schemeClr val="dk1"/>
                </a:solidFill>
              </a:endParaRPr>
            </a:p>
          </p:txBody>
        </p:sp>
        <p:sp>
          <p:nvSpPr>
            <p:cNvPr id="100" name="Google Shape;100;p6"/>
            <p:cNvSpPr/>
            <p:nvPr/>
          </p:nvSpPr>
          <p:spPr>
            <a:xfrm>
              <a:off x="9190150" y="2586948"/>
              <a:ext cx="1266000" cy="3429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lang="en" sz="900">
                  <a:solidFill>
                    <a:schemeClr val="dk1"/>
                  </a:solidFill>
                </a:rPr>
                <a:t>S</a:t>
              </a:r>
              <a:r>
                <a:rPr b="1" i="0" lang="en" sz="900" u="none" cap="none" strike="noStrike">
                  <a:solidFill>
                    <a:schemeClr val="dk1"/>
                  </a:solidFill>
                </a:rPr>
                <a:t>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Green-02 #56D364</a:t>
              </a:r>
              <a:endParaRPr sz="900">
                <a:solidFill>
                  <a:schemeClr val="dk1"/>
                </a:solidFill>
              </a:endParaRPr>
            </a:p>
          </p:txBody>
        </p:sp>
        <p:sp>
          <p:nvSpPr>
            <p:cNvPr id="101" name="Google Shape;101;p6"/>
            <p:cNvSpPr/>
            <p:nvPr/>
          </p:nvSpPr>
          <p:spPr>
            <a:xfrm>
              <a:off x="10493754" y="2586948"/>
              <a:ext cx="1275600" cy="3429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Green-04 #2EA043</a:t>
              </a:r>
              <a:endParaRPr sz="900">
                <a:solidFill>
                  <a:schemeClr val="dk1"/>
                </a:solidFill>
              </a:endParaRPr>
            </a:p>
          </p:txBody>
        </p:sp>
        <p:sp>
          <p:nvSpPr>
            <p:cNvPr id="102" name="Google Shape;102;p6"/>
            <p:cNvSpPr/>
            <p:nvPr/>
          </p:nvSpPr>
          <p:spPr>
            <a:xfrm>
              <a:off x="9190150" y="733450"/>
              <a:ext cx="2579100" cy="342900"/>
            </a:xfrm>
            <a:prstGeom prst="roundRect">
              <a:avLst>
                <a:gd fmla="val 7073" name="adj"/>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lang="en" sz="900">
                  <a:solidFill>
                    <a:schemeClr val="lt1"/>
                  </a:solidFill>
                </a:rPr>
                <a:t>Text</a:t>
              </a:r>
              <a:r>
                <a:rPr b="1" i="0" lang="en" sz="900" u="none" cap="none" strike="noStrike">
                  <a:solidFill>
                    <a:schemeClr val="lt1"/>
                  </a:solidFill>
                  <a:latin typeface="Arial"/>
                  <a:ea typeface="Arial"/>
                  <a:cs typeface="Arial"/>
                  <a:sym typeface="Arial"/>
                </a:rPr>
                <a:t>, Shapes</a:t>
              </a:r>
              <a:endParaRPr sz="500">
                <a:solidFill>
                  <a:schemeClr val="lt1"/>
                </a:solidFil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chemeClr val="lt1"/>
                  </a:solidFill>
                  <a:latin typeface="Arial"/>
                  <a:ea typeface="Arial"/>
                  <a:cs typeface="Arial"/>
                  <a:sym typeface="Arial"/>
                </a:rPr>
                <a:t>White #000000</a:t>
              </a:r>
              <a:endParaRPr sz="500">
                <a:solidFill>
                  <a:schemeClr val="lt1"/>
                </a:solidFill>
              </a:endParaRPr>
            </a:p>
          </p:txBody>
        </p:sp>
        <p:sp>
          <p:nvSpPr>
            <p:cNvPr id="103" name="Google Shape;103;p6"/>
            <p:cNvSpPr/>
            <p:nvPr/>
          </p:nvSpPr>
          <p:spPr>
            <a:xfrm>
              <a:off x="9190150" y="1103384"/>
              <a:ext cx="2579100" cy="3429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dk1"/>
                  </a:solidFill>
                  <a:latin typeface="Arial"/>
                  <a:ea typeface="Arial"/>
                  <a:cs typeface="Arial"/>
                  <a:sym typeface="Arial"/>
                </a:rPr>
                <a:t>Text, Shapes</a:t>
              </a:r>
              <a:endParaRPr sz="500">
                <a:solidFill>
                  <a:schemeClr val="dk1"/>
                </a:solidFil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dk1"/>
                  </a:solidFill>
                  <a:latin typeface="Arial"/>
                  <a:ea typeface="Arial"/>
                  <a:cs typeface="Arial"/>
                  <a:sym typeface="Arial"/>
                </a:rPr>
                <a:t>Gray-03 #8B949E</a:t>
              </a:r>
              <a:endParaRPr sz="500">
                <a:solidFill>
                  <a:schemeClr val="dk1"/>
                </a:solidFill>
              </a:endParaRPr>
            </a:p>
          </p:txBody>
        </p:sp>
        <p:sp>
          <p:nvSpPr>
            <p:cNvPr id="104" name="Google Shape;104;p6"/>
            <p:cNvSpPr/>
            <p:nvPr/>
          </p:nvSpPr>
          <p:spPr>
            <a:xfrm>
              <a:off x="10054842" y="2958889"/>
              <a:ext cx="401100" cy="3429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Indigo-04</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#797EF9</a:t>
              </a:r>
              <a:endParaRPr sz="500">
                <a:solidFill>
                  <a:schemeClr val="dk1"/>
                </a:solidFill>
              </a:endParaRPr>
            </a:p>
          </p:txBody>
        </p:sp>
        <p:sp>
          <p:nvSpPr>
            <p:cNvPr id="105" name="Google Shape;105;p6"/>
            <p:cNvSpPr/>
            <p:nvPr/>
          </p:nvSpPr>
          <p:spPr>
            <a:xfrm>
              <a:off x="10493754" y="2958889"/>
              <a:ext cx="401100" cy="3429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Indigo-06</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#464ED1</a:t>
              </a:r>
              <a:endParaRPr sz="500">
                <a:solidFill>
                  <a:schemeClr val="dk1"/>
                </a:solidFill>
              </a:endParaRPr>
            </a:p>
          </p:txBody>
        </p:sp>
        <p:sp>
          <p:nvSpPr>
            <p:cNvPr id="106" name="Google Shape;106;p6"/>
            <p:cNvSpPr/>
            <p:nvPr/>
          </p:nvSpPr>
          <p:spPr>
            <a:xfrm>
              <a:off x="10929237" y="2958889"/>
              <a:ext cx="401100" cy="3429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Teal-02</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#57CCC5</a:t>
              </a:r>
              <a:endParaRPr sz="500">
                <a:solidFill>
                  <a:schemeClr val="dk1"/>
                </a:solidFill>
              </a:endParaRPr>
            </a:p>
          </p:txBody>
        </p:sp>
        <p:sp>
          <p:nvSpPr>
            <p:cNvPr id="107" name="Google Shape;107;p6"/>
            <p:cNvSpPr/>
            <p:nvPr/>
          </p:nvSpPr>
          <p:spPr>
            <a:xfrm>
              <a:off x="11364720" y="2958889"/>
              <a:ext cx="401100" cy="3429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Teal-02</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#2A9D9A</a:t>
              </a:r>
              <a:endParaRPr sz="500">
                <a:solidFill>
                  <a:schemeClr val="dk1"/>
                </a:solidFill>
              </a:endParaRPr>
            </a:p>
          </p:txBody>
        </p:sp>
        <p:sp>
          <p:nvSpPr>
            <p:cNvPr id="108" name="Google Shape;108;p6"/>
            <p:cNvSpPr/>
            <p:nvPr/>
          </p:nvSpPr>
          <p:spPr>
            <a:xfrm>
              <a:off x="9190150" y="2958889"/>
              <a:ext cx="401100" cy="3429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Pink-04</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#DB61A2</a:t>
              </a:r>
              <a:endParaRPr sz="500">
                <a:solidFill>
                  <a:schemeClr val="dk1"/>
                </a:solidFill>
              </a:endParaRPr>
            </a:p>
          </p:txBody>
        </p:sp>
        <p:sp>
          <p:nvSpPr>
            <p:cNvPr id="109" name="Google Shape;109;p6"/>
            <p:cNvSpPr/>
            <p:nvPr/>
          </p:nvSpPr>
          <p:spPr>
            <a:xfrm>
              <a:off x="9629062" y="2958889"/>
              <a:ext cx="401100" cy="3429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Pink-06</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#9E3670</a:t>
              </a:r>
              <a:endParaRPr sz="500">
                <a:solidFill>
                  <a:schemeClr val="dk1"/>
                </a:solidFill>
              </a:endParaRPr>
            </a:p>
          </p:txBody>
        </p:sp>
        <p:sp>
          <p:nvSpPr>
            <p:cNvPr id="110" name="Google Shape;110;p6"/>
            <p:cNvSpPr/>
            <p:nvPr/>
          </p:nvSpPr>
          <p:spPr>
            <a:xfrm>
              <a:off x="9190200" y="0"/>
              <a:ext cx="2579100" cy="3429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lang="en" sz="900">
                  <a:solidFill>
                    <a:schemeClr val="dk1"/>
                  </a:solidFill>
                </a:rPr>
                <a:t>Background</a:t>
              </a:r>
              <a:endParaRPr sz="500">
                <a:solidFill>
                  <a:schemeClr val="dk1"/>
                </a:solidFil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chemeClr val="dk1"/>
                  </a:solidFill>
                  <a:latin typeface="Arial"/>
                  <a:ea typeface="Arial"/>
                  <a:cs typeface="Arial"/>
                  <a:sym typeface="Arial"/>
                </a:rPr>
                <a:t>#</a:t>
              </a:r>
              <a:r>
                <a:rPr lang="en" sz="900">
                  <a:solidFill>
                    <a:schemeClr val="dk1"/>
                  </a:solidFill>
                </a:rPr>
                <a:t>0a0c10ff</a:t>
              </a:r>
              <a:endParaRPr sz="500">
                <a:solidFill>
                  <a:schemeClr val="dk1"/>
                </a:solidFill>
              </a:endParaRPr>
            </a:p>
          </p:txBody>
        </p:sp>
        <p:sp>
          <p:nvSpPr>
            <p:cNvPr id="111" name="Google Shape;111;p6"/>
            <p:cNvSpPr/>
            <p:nvPr/>
          </p:nvSpPr>
          <p:spPr>
            <a:xfrm>
              <a:off x="9190200" y="366725"/>
              <a:ext cx="2579100" cy="342900"/>
            </a:xfrm>
            <a:prstGeom prst="roundRect">
              <a:avLst>
                <a:gd fmla="val 7073" name="adj"/>
              </a:avLst>
            </a:prstGeom>
            <a:solidFill>
              <a:srgbClr val="434343"/>
            </a:solid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lang="en" sz="900">
                  <a:solidFill>
                    <a:schemeClr val="dk1"/>
                  </a:solidFill>
                </a:rPr>
                <a:t>Shape outline</a:t>
              </a:r>
              <a:endParaRPr sz="500">
                <a:solidFill>
                  <a:schemeClr val="dk1"/>
                </a:solidFill>
              </a:endParaRPr>
            </a:p>
            <a:p>
              <a:pPr indent="0" lvl="0" marL="0" marR="0" rtl="0" algn="ctr">
                <a:lnSpc>
                  <a:spcPct val="100000"/>
                </a:lnSpc>
                <a:spcBef>
                  <a:spcPts val="0"/>
                </a:spcBef>
                <a:spcAft>
                  <a:spcPts val="0"/>
                </a:spcAft>
                <a:buClr>
                  <a:srgbClr val="0A0C10"/>
                </a:buClr>
                <a:buSzPts val="900"/>
                <a:buFont typeface="Arial"/>
                <a:buNone/>
              </a:pPr>
              <a:r>
                <a:rPr lang="en" sz="900">
                  <a:solidFill>
                    <a:schemeClr val="dk1"/>
                  </a:solidFill>
                </a:rPr>
                <a:t>#282828</a:t>
              </a:r>
              <a:endParaRPr sz="500">
                <a:solidFill>
                  <a:schemeClr val="dk1"/>
                </a:solidFill>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 Linear checklist (4 marks)">
  <p:cSld name="Linear checklist (4 marks)">
    <p:spTree>
      <p:nvGrpSpPr>
        <p:cNvPr id="444" name="Shape 444"/>
        <p:cNvGrpSpPr/>
        <p:nvPr/>
      </p:nvGrpSpPr>
      <p:grpSpPr>
        <a:xfrm>
          <a:off x="0" y="0"/>
          <a:ext cx="0" cy="0"/>
          <a:chOff x="0" y="0"/>
          <a:chExt cx="0" cy="0"/>
        </a:xfrm>
      </p:grpSpPr>
      <p:cxnSp>
        <p:nvCxnSpPr>
          <p:cNvPr id="445" name="Google Shape;445;p51"/>
          <p:cNvCxnSpPr>
            <a:endCxn id="446" idx="4"/>
          </p:cNvCxnSpPr>
          <p:nvPr/>
        </p:nvCxnSpPr>
        <p:spPr>
          <a:xfrm>
            <a:off x="4716627" y="1744140"/>
            <a:ext cx="0" cy="1350600"/>
          </a:xfrm>
          <a:prstGeom prst="straightConnector1">
            <a:avLst/>
          </a:prstGeom>
          <a:noFill/>
          <a:ln cap="flat" cmpd="sng" w="19050">
            <a:solidFill>
              <a:schemeClr val="accent3"/>
            </a:solidFill>
            <a:prstDash val="solid"/>
            <a:round/>
            <a:headEnd len="sm" w="sm" type="none"/>
            <a:tailEnd len="sm" w="sm" type="none"/>
          </a:ln>
        </p:spPr>
      </p:cxnSp>
      <p:sp>
        <p:nvSpPr>
          <p:cNvPr id="447" name="Google Shape;447;p51"/>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448" name="Google Shape;448;p51"/>
          <p:cNvSpPr txBox="1"/>
          <p:nvPr>
            <p:ph idx="1" type="subTitle"/>
          </p:nvPr>
        </p:nvSpPr>
        <p:spPr>
          <a:xfrm>
            <a:off x="5102352" y="1645920"/>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49" name="Google Shape;449;p51"/>
          <p:cNvSpPr txBox="1"/>
          <p:nvPr>
            <p:ph idx="2" type="subTitle"/>
          </p:nvPr>
        </p:nvSpPr>
        <p:spPr>
          <a:xfrm>
            <a:off x="5102352" y="2194560"/>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50" name="Google Shape;450;p51"/>
          <p:cNvSpPr txBox="1"/>
          <p:nvPr>
            <p:ph idx="3" type="subTitle"/>
          </p:nvPr>
        </p:nvSpPr>
        <p:spPr>
          <a:xfrm>
            <a:off x="5102352" y="2734056"/>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51" name="Google Shape;451;p51"/>
          <p:cNvSpPr txBox="1"/>
          <p:nvPr>
            <p:ph idx="4" type="subTitle"/>
          </p:nvPr>
        </p:nvSpPr>
        <p:spPr>
          <a:xfrm>
            <a:off x="5102352" y="3282696"/>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grpSp>
        <p:nvGrpSpPr>
          <p:cNvPr id="452" name="Google Shape;452;p51"/>
          <p:cNvGrpSpPr/>
          <p:nvPr/>
        </p:nvGrpSpPr>
        <p:grpSpPr>
          <a:xfrm>
            <a:off x="4502277" y="1577340"/>
            <a:ext cx="428700" cy="1517400"/>
            <a:chOff x="4502277" y="1577340"/>
            <a:chExt cx="428700" cy="1517400"/>
          </a:xfrm>
        </p:grpSpPr>
        <p:sp>
          <p:nvSpPr>
            <p:cNvPr id="446" name="Google Shape;446;p51"/>
            <p:cNvSpPr/>
            <p:nvPr/>
          </p:nvSpPr>
          <p:spPr>
            <a:xfrm>
              <a:off x="4502277" y="2666040"/>
              <a:ext cx="428700" cy="428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453" name="Google Shape;453;p51"/>
            <p:cNvSpPr/>
            <p:nvPr/>
          </p:nvSpPr>
          <p:spPr>
            <a:xfrm>
              <a:off x="4502277" y="2121690"/>
              <a:ext cx="428700" cy="428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454" name="Google Shape;454;p51"/>
            <p:cNvSpPr/>
            <p:nvPr/>
          </p:nvSpPr>
          <p:spPr>
            <a:xfrm>
              <a:off x="4502277" y="1577340"/>
              <a:ext cx="428700" cy="428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pic>
          <p:nvPicPr>
            <p:cNvPr id="455" name="Google Shape;455;p51"/>
            <p:cNvPicPr preferRelativeResize="0"/>
            <p:nvPr/>
          </p:nvPicPr>
          <p:blipFill rotWithShape="1">
            <a:blip r:embed="rId2">
              <a:alphaModFix/>
            </a:blip>
            <a:srcRect b="0" l="0" r="0" t="0"/>
            <a:stretch/>
          </p:blipFill>
          <p:spPr>
            <a:xfrm>
              <a:off x="4630865" y="1729086"/>
              <a:ext cx="171450" cy="125131"/>
            </a:xfrm>
            <a:prstGeom prst="rect">
              <a:avLst/>
            </a:prstGeom>
            <a:noFill/>
            <a:ln>
              <a:noFill/>
            </a:ln>
          </p:spPr>
        </p:pic>
        <p:pic>
          <p:nvPicPr>
            <p:cNvPr id="456" name="Google Shape;456;p51"/>
            <p:cNvPicPr preferRelativeResize="0"/>
            <p:nvPr/>
          </p:nvPicPr>
          <p:blipFill rotWithShape="1">
            <a:blip r:embed="rId2">
              <a:alphaModFix/>
            </a:blip>
            <a:srcRect b="0" l="0" r="0" t="0"/>
            <a:stretch/>
          </p:blipFill>
          <p:spPr>
            <a:xfrm>
              <a:off x="4630865" y="2273436"/>
              <a:ext cx="171450" cy="125131"/>
            </a:xfrm>
            <a:prstGeom prst="rect">
              <a:avLst/>
            </a:prstGeom>
            <a:noFill/>
            <a:ln>
              <a:noFill/>
            </a:ln>
          </p:spPr>
        </p:pic>
        <p:pic>
          <p:nvPicPr>
            <p:cNvPr id="457" name="Google Shape;457;p51"/>
            <p:cNvPicPr preferRelativeResize="0"/>
            <p:nvPr/>
          </p:nvPicPr>
          <p:blipFill rotWithShape="1">
            <a:blip r:embed="rId2">
              <a:alphaModFix/>
            </a:blip>
            <a:srcRect b="0" l="0" r="0" t="0"/>
            <a:stretch/>
          </p:blipFill>
          <p:spPr>
            <a:xfrm>
              <a:off x="4630865" y="2817786"/>
              <a:ext cx="171450" cy="125131"/>
            </a:xfrm>
            <a:prstGeom prst="rect">
              <a:avLst/>
            </a:prstGeom>
            <a:noFill/>
            <a:ln>
              <a:noFill/>
            </a:ln>
          </p:spPr>
        </p:pic>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 Linear checklist (5 marks)">
  <p:cSld name="Linear checklist (5 marks)">
    <p:spTree>
      <p:nvGrpSpPr>
        <p:cNvPr id="458" name="Shape 458"/>
        <p:cNvGrpSpPr/>
        <p:nvPr/>
      </p:nvGrpSpPr>
      <p:grpSpPr>
        <a:xfrm>
          <a:off x="0" y="0"/>
          <a:ext cx="0" cy="0"/>
          <a:chOff x="0" y="0"/>
          <a:chExt cx="0" cy="0"/>
        </a:xfrm>
      </p:grpSpPr>
      <p:grpSp>
        <p:nvGrpSpPr>
          <p:cNvPr id="459" name="Google Shape;459;p52"/>
          <p:cNvGrpSpPr/>
          <p:nvPr/>
        </p:nvGrpSpPr>
        <p:grpSpPr>
          <a:xfrm>
            <a:off x="4502277" y="1271872"/>
            <a:ext cx="428625" cy="2606025"/>
            <a:chOff x="4502277" y="1271872"/>
            <a:chExt cx="428625" cy="2606025"/>
          </a:xfrm>
        </p:grpSpPr>
        <p:cxnSp>
          <p:nvCxnSpPr>
            <p:cNvPr id="460" name="Google Shape;460;p52"/>
            <p:cNvCxnSpPr>
              <a:endCxn id="461" idx="0"/>
            </p:cNvCxnSpPr>
            <p:nvPr/>
          </p:nvCxnSpPr>
          <p:spPr>
            <a:xfrm>
              <a:off x="4716590" y="1438672"/>
              <a:ext cx="0" cy="2010600"/>
            </a:xfrm>
            <a:prstGeom prst="straightConnector1">
              <a:avLst/>
            </a:prstGeom>
            <a:noFill/>
            <a:ln cap="flat" cmpd="sng" w="19050">
              <a:solidFill>
                <a:schemeClr val="accent3"/>
              </a:solidFill>
              <a:prstDash val="solid"/>
              <a:round/>
              <a:headEnd len="sm" w="sm" type="none"/>
              <a:tailEnd len="sm" w="sm" type="none"/>
            </a:ln>
          </p:spPr>
        </p:cxnSp>
        <p:sp>
          <p:nvSpPr>
            <p:cNvPr id="462" name="Google Shape;462;p52"/>
            <p:cNvSpPr/>
            <p:nvPr/>
          </p:nvSpPr>
          <p:spPr>
            <a:xfrm>
              <a:off x="4502277" y="2904923"/>
              <a:ext cx="428625" cy="428625"/>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463" name="Google Shape;463;p52"/>
            <p:cNvSpPr/>
            <p:nvPr/>
          </p:nvSpPr>
          <p:spPr>
            <a:xfrm>
              <a:off x="4502277" y="2360573"/>
              <a:ext cx="428625" cy="428625"/>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464" name="Google Shape;464;p52"/>
            <p:cNvSpPr/>
            <p:nvPr/>
          </p:nvSpPr>
          <p:spPr>
            <a:xfrm>
              <a:off x="4502277" y="1816222"/>
              <a:ext cx="428625" cy="428625"/>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465" name="Google Shape;465;p52"/>
            <p:cNvSpPr/>
            <p:nvPr/>
          </p:nvSpPr>
          <p:spPr>
            <a:xfrm>
              <a:off x="4502277" y="1271872"/>
              <a:ext cx="428625" cy="428625"/>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461" name="Google Shape;461;p52"/>
            <p:cNvSpPr/>
            <p:nvPr/>
          </p:nvSpPr>
          <p:spPr>
            <a:xfrm>
              <a:off x="4502277" y="3449273"/>
              <a:ext cx="428625" cy="428625"/>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0F6FC"/>
                </a:buClr>
                <a:buSzPts val="1400"/>
                <a:buFont typeface="Arial"/>
                <a:buNone/>
              </a:pPr>
              <a:r>
                <a:t/>
              </a:r>
              <a:endParaRPr b="1" i="0" sz="1400" u="none" cap="none" strike="noStrike">
                <a:solidFill>
                  <a:schemeClr val="dk1"/>
                </a:solidFill>
                <a:latin typeface="Arial"/>
                <a:ea typeface="Arial"/>
                <a:cs typeface="Arial"/>
                <a:sym typeface="Arial"/>
              </a:endParaRPr>
            </a:p>
          </p:txBody>
        </p:sp>
        <p:pic>
          <p:nvPicPr>
            <p:cNvPr id="466" name="Google Shape;466;p52"/>
            <p:cNvPicPr preferRelativeResize="0"/>
            <p:nvPr/>
          </p:nvPicPr>
          <p:blipFill rotWithShape="1">
            <a:blip r:embed="rId2">
              <a:alphaModFix/>
            </a:blip>
            <a:srcRect b="0" l="0" r="0" t="0"/>
            <a:stretch/>
          </p:blipFill>
          <p:spPr>
            <a:xfrm>
              <a:off x="4630865" y="1423619"/>
              <a:ext cx="171450" cy="125133"/>
            </a:xfrm>
            <a:prstGeom prst="rect">
              <a:avLst/>
            </a:prstGeom>
            <a:noFill/>
            <a:ln>
              <a:noFill/>
            </a:ln>
          </p:spPr>
        </p:pic>
        <p:pic>
          <p:nvPicPr>
            <p:cNvPr id="467" name="Google Shape;467;p52"/>
            <p:cNvPicPr preferRelativeResize="0"/>
            <p:nvPr/>
          </p:nvPicPr>
          <p:blipFill rotWithShape="1">
            <a:blip r:embed="rId2">
              <a:alphaModFix/>
            </a:blip>
            <a:srcRect b="0" l="0" r="0" t="0"/>
            <a:stretch/>
          </p:blipFill>
          <p:spPr>
            <a:xfrm>
              <a:off x="4630865" y="1967969"/>
              <a:ext cx="171450" cy="125133"/>
            </a:xfrm>
            <a:prstGeom prst="rect">
              <a:avLst/>
            </a:prstGeom>
            <a:noFill/>
            <a:ln>
              <a:noFill/>
            </a:ln>
          </p:spPr>
        </p:pic>
        <p:pic>
          <p:nvPicPr>
            <p:cNvPr id="468" name="Google Shape;468;p52"/>
            <p:cNvPicPr preferRelativeResize="0"/>
            <p:nvPr/>
          </p:nvPicPr>
          <p:blipFill rotWithShape="1">
            <a:blip r:embed="rId2">
              <a:alphaModFix/>
            </a:blip>
            <a:srcRect b="0" l="0" r="0" t="0"/>
            <a:stretch/>
          </p:blipFill>
          <p:spPr>
            <a:xfrm>
              <a:off x="4630865" y="2512319"/>
              <a:ext cx="171450" cy="125133"/>
            </a:xfrm>
            <a:prstGeom prst="rect">
              <a:avLst/>
            </a:prstGeom>
            <a:noFill/>
            <a:ln>
              <a:noFill/>
            </a:ln>
          </p:spPr>
        </p:pic>
        <p:pic>
          <p:nvPicPr>
            <p:cNvPr id="469" name="Google Shape;469;p52"/>
            <p:cNvPicPr preferRelativeResize="0"/>
            <p:nvPr/>
          </p:nvPicPr>
          <p:blipFill rotWithShape="1">
            <a:blip r:embed="rId2">
              <a:alphaModFix/>
            </a:blip>
            <a:srcRect b="0" l="0" r="0" t="0"/>
            <a:stretch/>
          </p:blipFill>
          <p:spPr>
            <a:xfrm>
              <a:off x="4630865" y="3056669"/>
              <a:ext cx="171450" cy="125133"/>
            </a:xfrm>
            <a:prstGeom prst="rect">
              <a:avLst/>
            </a:prstGeom>
            <a:noFill/>
            <a:ln>
              <a:noFill/>
            </a:ln>
          </p:spPr>
        </p:pic>
        <p:pic>
          <p:nvPicPr>
            <p:cNvPr id="470" name="Google Shape;470;p52"/>
            <p:cNvPicPr preferRelativeResize="0"/>
            <p:nvPr/>
          </p:nvPicPr>
          <p:blipFill rotWithShape="1">
            <a:blip r:embed="rId2">
              <a:alphaModFix/>
            </a:blip>
            <a:srcRect b="0" l="0" r="0" t="0"/>
            <a:stretch/>
          </p:blipFill>
          <p:spPr>
            <a:xfrm>
              <a:off x="4630865" y="3601018"/>
              <a:ext cx="171450" cy="125133"/>
            </a:xfrm>
            <a:prstGeom prst="rect">
              <a:avLst/>
            </a:prstGeom>
            <a:noFill/>
            <a:ln>
              <a:noFill/>
            </a:ln>
          </p:spPr>
        </p:pic>
      </p:grpSp>
      <p:sp>
        <p:nvSpPr>
          <p:cNvPr id="471" name="Google Shape;471;p52"/>
          <p:cNvSpPr txBox="1"/>
          <p:nvPr>
            <p:ph type="title"/>
          </p:nvPr>
        </p:nvSpPr>
        <p:spPr>
          <a:xfrm>
            <a:off x="456296" y="1700213"/>
            <a:ext cx="3583200" cy="17430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472" name="Google Shape;472;p52"/>
          <p:cNvSpPr txBox="1"/>
          <p:nvPr>
            <p:ph idx="1" type="subTitle"/>
          </p:nvPr>
        </p:nvSpPr>
        <p:spPr>
          <a:xfrm>
            <a:off x="5102352" y="1344168"/>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73" name="Google Shape;473;p52"/>
          <p:cNvSpPr txBox="1"/>
          <p:nvPr>
            <p:ph idx="2" type="subTitle"/>
          </p:nvPr>
        </p:nvSpPr>
        <p:spPr>
          <a:xfrm>
            <a:off x="5102352" y="1890525"/>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74" name="Google Shape;474;p52"/>
          <p:cNvSpPr txBox="1"/>
          <p:nvPr>
            <p:ph idx="3" type="subTitle"/>
          </p:nvPr>
        </p:nvSpPr>
        <p:spPr>
          <a:xfrm>
            <a:off x="5102352" y="2436881"/>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75" name="Google Shape;475;p52"/>
          <p:cNvSpPr txBox="1"/>
          <p:nvPr>
            <p:ph idx="4" type="subTitle"/>
          </p:nvPr>
        </p:nvSpPr>
        <p:spPr>
          <a:xfrm>
            <a:off x="5102352" y="2983238"/>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76" name="Google Shape;476;p52"/>
          <p:cNvSpPr txBox="1"/>
          <p:nvPr>
            <p:ph idx="5" type="subTitle"/>
          </p:nvPr>
        </p:nvSpPr>
        <p:spPr>
          <a:xfrm>
            <a:off x="5102352" y="3529594"/>
            <a:ext cx="34290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 Title with three statements">
  <p:cSld name="Title with three statements">
    <p:spTree>
      <p:nvGrpSpPr>
        <p:cNvPr id="477" name="Shape 477"/>
        <p:cNvGrpSpPr/>
        <p:nvPr/>
      </p:nvGrpSpPr>
      <p:grpSpPr>
        <a:xfrm>
          <a:off x="0" y="0"/>
          <a:ext cx="0" cy="0"/>
          <a:chOff x="0" y="0"/>
          <a:chExt cx="0" cy="0"/>
        </a:xfrm>
      </p:grpSpPr>
      <p:sp>
        <p:nvSpPr>
          <p:cNvPr id="478" name="Google Shape;478;p53"/>
          <p:cNvSpPr/>
          <p:nvPr/>
        </p:nvSpPr>
        <p:spPr>
          <a:xfrm>
            <a:off x="447038" y="1555800"/>
            <a:ext cx="2614500" cy="2743200"/>
          </a:xfrm>
          <a:prstGeom prst="roundRect">
            <a:avLst>
              <a:gd fmla="val 3738" name="adj"/>
            </a:avLst>
          </a:prstGeom>
          <a:solidFill>
            <a:srgbClr val="0A0C10"/>
          </a:solidFill>
          <a:ln cap="flat" cmpd="sng" w="9525">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3"/>
          <p:cNvSpPr/>
          <p:nvPr/>
        </p:nvSpPr>
        <p:spPr>
          <a:xfrm>
            <a:off x="3252055" y="1555800"/>
            <a:ext cx="2673000" cy="2743200"/>
          </a:xfrm>
          <a:prstGeom prst="roundRect">
            <a:avLst>
              <a:gd fmla="val 3738" name="adj"/>
            </a:avLst>
          </a:prstGeom>
          <a:solidFill>
            <a:srgbClr val="0A0C10"/>
          </a:solidFill>
          <a:ln cap="flat" cmpd="sng" w="9525">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3"/>
          <p:cNvSpPr/>
          <p:nvPr/>
        </p:nvSpPr>
        <p:spPr>
          <a:xfrm>
            <a:off x="6091387" y="1555800"/>
            <a:ext cx="2614500" cy="2743200"/>
          </a:xfrm>
          <a:prstGeom prst="roundRect">
            <a:avLst>
              <a:gd fmla="val 3738" name="adj"/>
            </a:avLst>
          </a:prstGeom>
          <a:solidFill>
            <a:srgbClr val="0A0C10"/>
          </a:solidFill>
          <a:ln cap="flat" cmpd="sng" w="9525">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3"/>
          <p:cNvSpPr/>
          <p:nvPr/>
        </p:nvSpPr>
        <p:spPr>
          <a:xfrm rot="5400000">
            <a:off x="104363" y="2107350"/>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3"/>
          <p:cNvSpPr/>
          <p:nvPr/>
        </p:nvSpPr>
        <p:spPr>
          <a:xfrm rot="5400000">
            <a:off x="2909443" y="2183550"/>
            <a:ext cx="685800" cy="18300"/>
          </a:xfrm>
          <a:prstGeom prst="roundRect">
            <a:avLst>
              <a:gd fmla="val 50000" name="adj"/>
            </a:avLst>
          </a:prstGeom>
          <a:gradFill>
            <a:gsLst>
              <a:gs pos="0">
                <a:srgbClr val="388BFD"/>
              </a:gs>
              <a:gs pos="50000">
                <a:srgbClr val="797EF9"/>
              </a:gs>
              <a:gs pos="100000">
                <a:srgbClr val="A371F7"/>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3"/>
          <p:cNvSpPr/>
          <p:nvPr/>
        </p:nvSpPr>
        <p:spPr>
          <a:xfrm rot="5400000">
            <a:off x="5748850" y="2183550"/>
            <a:ext cx="685800" cy="18300"/>
          </a:xfrm>
          <a:prstGeom prst="roundRect">
            <a:avLst>
              <a:gd fmla="val 50000" name="adj"/>
            </a:avLst>
          </a:prstGeom>
          <a:gradFill>
            <a:gsLst>
              <a:gs pos="0">
                <a:srgbClr val="57CCC5"/>
              </a:gs>
              <a:gs pos="100000">
                <a:srgbClr val="388BF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3"/>
          <p:cNvSpPr txBox="1"/>
          <p:nvPr>
            <p:ph type="title"/>
          </p:nvPr>
        </p:nvSpPr>
        <p:spPr>
          <a:xfrm>
            <a:off x="447050" y="-24475"/>
            <a:ext cx="8258700" cy="15804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485" name="Google Shape;485;p53"/>
          <p:cNvSpPr txBox="1"/>
          <p:nvPr>
            <p:ph idx="1" type="subTitle"/>
          </p:nvPr>
        </p:nvSpPr>
        <p:spPr>
          <a:xfrm>
            <a:off x="652275" y="1786300"/>
            <a:ext cx="2147400" cy="87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000"/>
              <a:buNone/>
              <a:defRPr b="1" sz="2000">
                <a:solidFill>
                  <a:schemeClr val="dk1"/>
                </a:solidFill>
              </a:defRPr>
            </a:lvl1pPr>
            <a:lvl2pPr lvl="1" rtl="0">
              <a:spcBef>
                <a:spcPts val="0"/>
              </a:spcBef>
              <a:spcAft>
                <a:spcPts val="0"/>
              </a:spcAft>
              <a:buClr>
                <a:schemeClr val="dk1"/>
              </a:buClr>
              <a:buSzPts val="2000"/>
              <a:buNone/>
              <a:defRPr b="1" sz="2000">
                <a:solidFill>
                  <a:schemeClr val="dk1"/>
                </a:solidFill>
              </a:defRPr>
            </a:lvl2pPr>
            <a:lvl3pPr lvl="2" rtl="0">
              <a:spcBef>
                <a:spcPts val="0"/>
              </a:spcBef>
              <a:spcAft>
                <a:spcPts val="0"/>
              </a:spcAft>
              <a:buClr>
                <a:schemeClr val="dk1"/>
              </a:buClr>
              <a:buSzPts val="2000"/>
              <a:buNone/>
              <a:defRPr b="1" sz="2000">
                <a:solidFill>
                  <a:schemeClr val="dk1"/>
                </a:solidFill>
              </a:defRPr>
            </a:lvl3pPr>
            <a:lvl4pPr lvl="3" rtl="0">
              <a:spcBef>
                <a:spcPts val="0"/>
              </a:spcBef>
              <a:spcAft>
                <a:spcPts val="0"/>
              </a:spcAft>
              <a:buClr>
                <a:schemeClr val="dk1"/>
              </a:buClr>
              <a:buSzPts val="2000"/>
              <a:buNone/>
              <a:defRPr b="1" sz="2000">
                <a:solidFill>
                  <a:schemeClr val="dk1"/>
                </a:solidFill>
              </a:defRPr>
            </a:lvl4pPr>
            <a:lvl5pPr lvl="4" rtl="0">
              <a:spcBef>
                <a:spcPts val="0"/>
              </a:spcBef>
              <a:spcAft>
                <a:spcPts val="0"/>
              </a:spcAft>
              <a:buClr>
                <a:schemeClr val="dk1"/>
              </a:buClr>
              <a:buSzPts val="2000"/>
              <a:buNone/>
              <a:defRPr b="1" sz="2000">
                <a:solidFill>
                  <a:schemeClr val="dk1"/>
                </a:solidFill>
              </a:defRPr>
            </a:lvl5pPr>
            <a:lvl6pPr lvl="5" rtl="0">
              <a:spcBef>
                <a:spcPts val="0"/>
              </a:spcBef>
              <a:spcAft>
                <a:spcPts val="0"/>
              </a:spcAft>
              <a:buClr>
                <a:schemeClr val="dk1"/>
              </a:buClr>
              <a:buSzPts val="2000"/>
              <a:buNone/>
              <a:defRPr b="1" sz="2000">
                <a:solidFill>
                  <a:schemeClr val="dk1"/>
                </a:solidFill>
              </a:defRPr>
            </a:lvl6pPr>
            <a:lvl7pPr lvl="6" rtl="0">
              <a:spcBef>
                <a:spcPts val="0"/>
              </a:spcBef>
              <a:spcAft>
                <a:spcPts val="0"/>
              </a:spcAft>
              <a:buClr>
                <a:schemeClr val="dk1"/>
              </a:buClr>
              <a:buSzPts val="2000"/>
              <a:buNone/>
              <a:defRPr b="1" sz="2000">
                <a:solidFill>
                  <a:schemeClr val="dk1"/>
                </a:solidFill>
              </a:defRPr>
            </a:lvl7pPr>
            <a:lvl8pPr lvl="7" rtl="0">
              <a:spcBef>
                <a:spcPts val="0"/>
              </a:spcBef>
              <a:spcAft>
                <a:spcPts val="0"/>
              </a:spcAft>
              <a:buClr>
                <a:schemeClr val="dk1"/>
              </a:buClr>
              <a:buSzPts val="2000"/>
              <a:buNone/>
              <a:defRPr b="1" sz="2000">
                <a:solidFill>
                  <a:schemeClr val="dk1"/>
                </a:solidFill>
              </a:defRPr>
            </a:lvl8pPr>
            <a:lvl9pPr lvl="8" rtl="0">
              <a:spcBef>
                <a:spcPts val="0"/>
              </a:spcBef>
              <a:spcAft>
                <a:spcPts val="0"/>
              </a:spcAft>
              <a:buClr>
                <a:schemeClr val="dk1"/>
              </a:buClr>
              <a:buSzPts val="2000"/>
              <a:buNone/>
              <a:defRPr b="1" sz="2000">
                <a:solidFill>
                  <a:schemeClr val="dk1"/>
                </a:solidFill>
              </a:defRPr>
            </a:lvl9pPr>
          </a:lstStyle>
          <a:p/>
        </p:txBody>
      </p:sp>
      <p:sp>
        <p:nvSpPr>
          <p:cNvPr id="486" name="Google Shape;486;p53"/>
          <p:cNvSpPr txBox="1"/>
          <p:nvPr>
            <p:ph idx="2" type="subTitle"/>
          </p:nvPr>
        </p:nvSpPr>
        <p:spPr>
          <a:xfrm>
            <a:off x="652276" y="2484125"/>
            <a:ext cx="21474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487" name="Google Shape;487;p53"/>
          <p:cNvSpPr txBox="1"/>
          <p:nvPr>
            <p:ph idx="3" type="subTitle"/>
          </p:nvPr>
        </p:nvSpPr>
        <p:spPr>
          <a:xfrm>
            <a:off x="3471450" y="1786300"/>
            <a:ext cx="2205000" cy="87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000"/>
              <a:buNone/>
              <a:defRPr b="1" sz="2000">
                <a:solidFill>
                  <a:schemeClr val="dk1"/>
                </a:solidFill>
              </a:defRPr>
            </a:lvl1pPr>
            <a:lvl2pPr lvl="1" rtl="0">
              <a:spcBef>
                <a:spcPts val="0"/>
              </a:spcBef>
              <a:spcAft>
                <a:spcPts val="0"/>
              </a:spcAft>
              <a:buClr>
                <a:schemeClr val="dk1"/>
              </a:buClr>
              <a:buSzPts val="2000"/>
              <a:buNone/>
              <a:defRPr b="1" sz="2000">
                <a:solidFill>
                  <a:schemeClr val="dk1"/>
                </a:solidFill>
              </a:defRPr>
            </a:lvl2pPr>
            <a:lvl3pPr lvl="2" rtl="0">
              <a:spcBef>
                <a:spcPts val="0"/>
              </a:spcBef>
              <a:spcAft>
                <a:spcPts val="0"/>
              </a:spcAft>
              <a:buClr>
                <a:schemeClr val="dk1"/>
              </a:buClr>
              <a:buSzPts val="2000"/>
              <a:buNone/>
              <a:defRPr b="1" sz="2000">
                <a:solidFill>
                  <a:schemeClr val="dk1"/>
                </a:solidFill>
              </a:defRPr>
            </a:lvl3pPr>
            <a:lvl4pPr lvl="3" rtl="0">
              <a:spcBef>
                <a:spcPts val="0"/>
              </a:spcBef>
              <a:spcAft>
                <a:spcPts val="0"/>
              </a:spcAft>
              <a:buClr>
                <a:schemeClr val="dk1"/>
              </a:buClr>
              <a:buSzPts val="2000"/>
              <a:buNone/>
              <a:defRPr b="1" sz="2000">
                <a:solidFill>
                  <a:schemeClr val="dk1"/>
                </a:solidFill>
              </a:defRPr>
            </a:lvl4pPr>
            <a:lvl5pPr lvl="4" rtl="0">
              <a:spcBef>
                <a:spcPts val="0"/>
              </a:spcBef>
              <a:spcAft>
                <a:spcPts val="0"/>
              </a:spcAft>
              <a:buClr>
                <a:schemeClr val="dk1"/>
              </a:buClr>
              <a:buSzPts val="2000"/>
              <a:buNone/>
              <a:defRPr b="1" sz="2000">
                <a:solidFill>
                  <a:schemeClr val="dk1"/>
                </a:solidFill>
              </a:defRPr>
            </a:lvl5pPr>
            <a:lvl6pPr lvl="5" rtl="0">
              <a:spcBef>
                <a:spcPts val="0"/>
              </a:spcBef>
              <a:spcAft>
                <a:spcPts val="0"/>
              </a:spcAft>
              <a:buClr>
                <a:schemeClr val="dk1"/>
              </a:buClr>
              <a:buSzPts val="2000"/>
              <a:buNone/>
              <a:defRPr b="1" sz="2000">
                <a:solidFill>
                  <a:schemeClr val="dk1"/>
                </a:solidFill>
              </a:defRPr>
            </a:lvl6pPr>
            <a:lvl7pPr lvl="6" rtl="0">
              <a:spcBef>
                <a:spcPts val="0"/>
              </a:spcBef>
              <a:spcAft>
                <a:spcPts val="0"/>
              </a:spcAft>
              <a:buClr>
                <a:schemeClr val="dk1"/>
              </a:buClr>
              <a:buSzPts val="2000"/>
              <a:buNone/>
              <a:defRPr b="1" sz="2000">
                <a:solidFill>
                  <a:schemeClr val="dk1"/>
                </a:solidFill>
              </a:defRPr>
            </a:lvl7pPr>
            <a:lvl8pPr lvl="7" rtl="0">
              <a:spcBef>
                <a:spcPts val="0"/>
              </a:spcBef>
              <a:spcAft>
                <a:spcPts val="0"/>
              </a:spcAft>
              <a:buClr>
                <a:schemeClr val="dk1"/>
              </a:buClr>
              <a:buSzPts val="2000"/>
              <a:buNone/>
              <a:defRPr b="1" sz="2000">
                <a:solidFill>
                  <a:schemeClr val="dk1"/>
                </a:solidFill>
              </a:defRPr>
            </a:lvl8pPr>
            <a:lvl9pPr lvl="8" rtl="0">
              <a:spcBef>
                <a:spcPts val="0"/>
              </a:spcBef>
              <a:spcAft>
                <a:spcPts val="0"/>
              </a:spcAft>
              <a:buClr>
                <a:schemeClr val="dk1"/>
              </a:buClr>
              <a:buSzPts val="2000"/>
              <a:buNone/>
              <a:defRPr b="1" sz="2000">
                <a:solidFill>
                  <a:schemeClr val="dk1"/>
                </a:solidFill>
              </a:defRPr>
            </a:lvl9pPr>
          </a:lstStyle>
          <a:p/>
        </p:txBody>
      </p:sp>
      <p:sp>
        <p:nvSpPr>
          <p:cNvPr id="488" name="Google Shape;488;p53"/>
          <p:cNvSpPr txBox="1"/>
          <p:nvPr>
            <p:ph idx="4" type="subTitle"/>
          </p:nvPr>
        </p:nvSpPr>
        <p:spPr>
          <a:xfrm>
            <a:off x="3471448" y="2484125"/>
            <a:ext cx="21474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489" name="Google Shape;489;p53"/>
          <p:cNvSpPr txBox="1"/>
          <p:nvPr>
            <p:ph idx="5" type="subTitle"/>
          </p:nvPr>
        </p:nvSpPr>
        <p:spPr>
          <a:xfrm>
            <a:off x="6288475" y="1786300"/>
            <a:ext cx="2147400" cy="87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000"/>
              <a:buNone/>
              <a:defRPr b="1" sz="2000">
                <a:solidFill>
                  <a:schemeClr val="dk1"/>
                </a:solidFill>
              </a:defRPr>
            </a:lvl1pPr>
            <a:lvl2pPr lvl="1" rtl="0">
              <a:spcBef>
                <a:spcPts val="0"/>
              </a:spcBef>
              <a:spcAft>
                <a:spcPts val="0"/>
              </a:spcAft>
              <a:buClr>
                <a:schemeClr val="dk1"/>
              </a:buClr>
              <a:buSzPts val="2000"/>
              <a:buNone/>
              <a:defRPr b="1" sz="2000">
                <a:solidFill>
                  <a:schemeClr val="dk1"/>
                </a:solidFill>
              </a:defRPr>
            </a:lvl2pPr>
            <a:lvl3pPr lvl="2" rtl="0">
              <a:spcBef>
                <a:spcPts val="0"/>
              </a:spcBef>
              <a:spcAft>
                <a:spcPts val="0"/>
              </a:spcAft>
              <a:buClr>
                <a:schemeClr val="dk1"/>
              </a:buClr>
              <a:buSzPts val="2000"/>
              <a:buNone/>
              <a:defRPr b="1" sz="2000">
                <a:solidFill>
                  <a:schemeClr val="dk1"/>
                </a:solidFill>
              </a:defRPr>
            </a:lvl3pPr>
            <a:lvl4pPr lvl="3" rtl="0">
              <a:spcBef>
                <a:spcPts val="0"/>
              </a:spcBef>
              <a:spcAft>
                <a:spcPts val="0"/>
              </a:spcAft>
              <a:buClr>
                <a:schemeClr val="dk1"/>
              </a:buClr>
              <a:buSzPts val="2000"/>
              <a:buNone/>
              <a:defRPr b="1" sz="2000">
                <a:solidFill>
                  <a:schemeClr val="dk1"/>
                </a:solidFill>
              </a:defRPr>
            </a:lvl4pPr>
            <a:lvl5pPr lvl="4" rtl="0">
              <a:spcBef>
                <a:spcPts val="0"/>
              </a:spcBef>
              <a:spcAft>
                <a:spcPts val="0"/>
              </a:spcAft>
              <a:buClr>
                <a:schemeClr val="dk1"/>
              </a:buClr>
              <a:buSzPts val="2000"/>
              <a:buNone/>
              <a:defRPr b="1" sz="2000">
                <a:solidFill>
                  <a:schemeClr val="dk1"/>
                </a:solidFill>
              </a:defRPr>
            </a:lvl5pPr>
            <a:lvl6pPr lvl="5" rtl="0">
              <a:spcBef>
                <a:spcPts val="0"/>
              </a:spcBef>
              <a:spcAft>
                <a:spcPts val="0"/>
              </a:spcAft>
              <a:buClr>
                <a:schemeClr val="dk1"/>
              </a:buClr>
              <a:buSzPts val="2000"/>
              <a:buNone/>
              <a:defRPr b="1" sz="2000">
                <a:solidFill>
                  <a:schemeClr val="dk1"/>
                </a:solidFill>
              </a:defRPr>
            </a:lvl6pPr>
            <a:lvl7pPr lvl="6" rtl="0">
              <a:spcBef>
                <a:spcPts val="0"/>
              </a:spcBef>
              <a:spcAft>
                <a:spcPts val="0"/>
              </a:spcAft>
              <a:buClr>
                <a:schemeClr val="dk1"/>
              </a:buClr>
              <a:buSzPts val="2000"/>
              <a:buNone/>
              <a:defRPr b="1" sz="2000">
                <a:solidFill>
                  <a:schemeClr val="dk1"/>
                </a:solidFill>
              </a:defRPr>
            </a:lvl7pPr>
            <a:lvl8pPr lvl="7" rtl="0">
              <a:spcBef>
                <a:spcPts val="0"/>
              </a:spcBef>
              <a:spcAft>
                <a:spcPts val="0"/>
              </a:spcAft>
              <a:buClr>
                <a:schemeClr val="dk1"/>
              </a:buClr>
              <a:buSzPts val="2000"/>
              <a:buNone/>
              <a:defRPr b="1" sz="2000">
                <a:solidFill>
                  <a:schemeClr val="dk1"/>
                </a:solidFill>
              </a:defRPr>
            </a:lvl8pPr>
            <a:lvl9pPr lvl="8" rtl="0">
              <a:spcBef>
                <a:spcPts val="0"/>
              </a:spcBef>
              <a:spcAft>
                <a:spcPts val="0"/>
              </a:spcAft>
              <a:buClr>
                <a:schemeClr val="dk1"/>
              </a:buClr>
              <a:buSzPts val="2000"/>
              <a:buNone/>
              <a:defRPr b="1" sz="2000">
                <a:solidFill>
                  <a:schemeClr val="dk1"/>
                </a:solidFill>
              </a:defRPr>
            </a:lvl9pPr>
          </a:lstStyle>
          <a:p/>
        </p:txBody>
      </p:sp>
      <p:sp>
        <p:nvSpPr>
          <p:cNvPr id="490" name="Google Shape;490;p53"/>
          <p:cNvSpPr txBox="1"/>
          <p:nvPr>
            <p:ph idx="6" type="subTitle"/>
          </p:nvPr>
        </p:nvSpPr>
        <p:spPr>
          <a:xfrm>
            <a:off x="6288476" y="2484125"/>
            <a:ext cx="21474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 Two photos, two statements 1">
  <p:cSld name="Two photos, two statements_1">
    <p:spTree>
      <p:nvGrpSpPr>
        <p:cNvPr id="491" name="Shape 491"/>
        <p:cNvGrpSpPr/>
        <p:nvPr/>
      </p:nvGrpSpPr>
      <p:grpSpPr>
        <a:xfrm>
          <a:off x="0" y="0"/>
          <a:ext cx="0" cy="0"/>
          <a:chOff x="0" y="0"/>
          <a:chExt cx="0" cy="0"/>
        </a:xfrm>
      </p:grpSpPr>
      <p:sp>
        <p:nvSpPr>
          <p:cNvPr id="492" name="Google Shape;492;p54"/>
          <p:cNvSpPr txBox="1"/>
          <p:nvPr>
            <p:ph type="title"/>
          </p:nvPr>
        </p:nvSpPr>
        <p:spPr>
          <a:xfrm>
            <a:off x="497829" y="2136000"/>
            <a:ext cx="2948100" cy="871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493" name="Google Shape;493;p54"/>
          <p:cNvSpPr/>
          <p:nvPr/>
        </p:nvSpPr>
        <p:spPr>
          <a:xfrm>
            <a:off x="6455709" y="482203"/>
            <a:ext cx="2229000" cy="18858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494" name="Google Shape;494;p54"/>
          <p:cNvSpPr/>
          <p:nvPr/>
        </p:nvSpPr>
        <p:spPr>
          <a:xfrm>
            <a:off x="6455709" y="2596343"/>
            <a:ext cx="2229000" cy="18858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495" name="Google Shape;495;p54"/>
          <p:cNvSpPr txBox="1"/>
          <p:nvPr>
            <p:ph idx="1" type="subTitle"/>
          </p:nvPr>
        </p:nvSpPr>
        <p:spPr>
          <a:xfrm>
            <a:off x="6616125" y="584000"/>
            <a:ext cx="1755600" cy="79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96" name="Google Shape;496;p54"/>
          <p:cNvSpPr txBox="1"/>
          <p:nvPr>
            <p:ph idx="2" type="subTitle"/>
          </p:nvPr>
        </p:nvSpPr>
        <p:spPr>
          <a:xfrm>
            <a:off x="6616122" y="1377195"/>
            <a:ext cx="17556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497" name="Google Shape;497;p54"/>
          <p:cNvSpPr txBox="1"/>
          <p:nvPr>
            <p:ph idx="3" type="subTitle"/>
          </p:nvPr>
        </p:nvSpPr>
        <p:spPr>
          <a:xfrm>
            <a:off x="6616125" y="2790242"/>
            <a:ext cx="1755600" cy="845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498" name="Google Shape;498;p54"/>
          <p:cNvSpPr txBox="1"/>
          <p:nvPr>
            <p:ph idx="4" type="subTitle"/>
          </p:nvPr>
        </p:nvSpPr>
        <p:spPr>
          <a:xfrm>
            <a:off x="6616122" y="3538170"/>
            <a:ext cx="17556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499" name="Google Shape;499;p54"/>
          <p:cNvSpPr/>
          <p:nvPr/>
        </p:nvSpPr>
        <p:spPr>
          <a:xfrm>
            <a:off x="4003484" y="482203"/>
            <a:ext cx="2229000" cy="18858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500" name="Google Shape;500;p54"/>
          <p:cNvSpPr/>
          <p:nvPr/>
        </p:nvSpPr>
        <p:spPr>
          <a:xfrm>
            <a:off x="4003484" y="2596343"/>
            <a:ext cx="2229000" cy="18858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501" name="Google Shape;501;p54"/>
          <p:cNvSpPr txBox="1"/>
          <p:nvPr>
            <p:ph idx="5" type="subTitle"/>
          </p:nvPr>
        </p:nvSpPr>
        <p:spPr>
          <a:xfrm>
            <a:off x="4163900" y="584000"/>
            <a:ext cx="1755600" cy="79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02" name="Google Shape;502;p54"/>
          <p:cNvSpPr txBox="1"/>
          <p:nvPr>
            <p:ph idx="6" type="subTitle"/>
          </p:nvPr>
        </p:nvSpPr>
        <p:spPr>
          <a:xfrm>
            <a:off x="4163897" y="1377195"/>
            <a:ext cx="17556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503" name="Google Shape;503;p54"/>
          <p:cNvSpPr txBox="1"/>
          <p:nvPr>
            <p:ph idx="7" type="subTitle"/>
          </p:nvPr>
        </p:nvSpPr>
        <p:spPr>
          <a:xfrm>
            <a:off x="4163900" y="2790242"/>
            <a:ext cx="1755600" cy="845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04" name="Google Shape;504;p54"/>
          <p:cNvSpPr txBox="1"/>
          <p:nvPr>
            <p:ph idx="8" type="subTitle"/>
          </p:nvPr>
        </p:nvSpPr>
        <p:spPr>
          <a:xfrm>
            <a:off x="4163897" y="3538170"/>
            <a:ext cx="17556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505" name="Google Shape;505;p54"/>
          <p:cNvSpPr/>
          <p:nvPr/>
        </p:nvSpPr>
        <p:spPr>
          <a:xfrm flipH="1" rot="-5400000">
            <a:off x="3660800" y="1018582"/>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4"/>
          <p:cNvSpPr/>
          <p:nvPr/>
        </p:nvSpPr>
        <p:spPr>
          <a:xfrm rot="5400000">
            <a:off x="3660801" y="3123993"/>
            <a:ext cx="685800" cy="18300"/>
          </a:xfrm>
          <a:prstGeom prst="roundRect">
            <a:avLst>
              <a:gd fmla="val 50000" name="adj"/>
            </a:avLst>
          </a:prstGeom>
          <a:gradFill>
            <a:gsLst>
              <a:gs pos="0">
                <a:srgbClr val="57CCC5"/>
              </a:gs>
              <a:gs pos="100000">
                <a:srgbClr val="388BF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4"/>
          <p:cNvSpPr/>
          <p:nvPr/>
        </p:nvSpPr>
        <p:spPr>
          <a:xfrm rot="-5400000">
            <a:off x="6111895" y="3123993"/>
            <a:ext cx="685800" cy="18300"/>
          </a:xfrm>
          <a:prstGeom prst="roundRect">
            <a:avLst>
              <a:gd fmla="val 50000" name="adj"/>
            </a:avLst>
          </a:prstGeom>
          <a:gradFill>
            <a:gsLst>
              <a:gs pos="0">
                <a:srgbClr val="57CCC5"/>
              </a:gs>
              <a:gs pos="100000">
                <a:srgbClr val="56D364"/>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54"/>
          <p:cNvSpPr/>
          <p:nvPr/>
        </p:nvSpPr>
        <p:spPr>
          <a:xfrm flipH="1" rot="5400000">
            <a:off x="6111895" y="1018582"/>
            <a:ext cx="685800" cy="18300"/>
          </a:xfrm>
          <a:prstGeom prst="roundRect">
            <a:avLst>
              <a:gd fmla="val 50000" name="adj"/>
            </a:avLst>
          </a:prstGeom>
          <a:gradFill>
            <a:gsLst>
              <a:gs pos="0">
                <a:srgbClr val="797EF9"/>
              </a:gs>
              <a:gs pos="100000">
                <a:srgbClr val="A371F7"/>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 Two photos, two statements">
  <p:cSld name="Two photos, two statements">
    <p:spTree>
      <p:nvGrpSpPr>
        <p:cNvPr id="509" name="Shape 509"/>
        <p:cNvGrpSpPr/>
        <p:nvPr/>
      </p:nvGrpSpPr>
      <p:grpSpPr>
        <a:xfrm>
          <a:off x="0" y="0"/>
          <a:ext cx="0" cy="0"/>
          <a:chOff x="0" y="0"/>
          <a:chExt cx="0" cy="0"/>
        </a:xfrm>
      </p:grpSpPr>
      <p:pic>
        <p:nvPicPr>
          <p:cNvPr id="510" name="Google Shape;510;p55"/>
          <p:cNvPicPr preferRelativeResize="0"/>
          <p:nvPr/>
        </p:nvPicPr>
        <p:blipFill rotWithShape="1">
          <a:blip r:embed="rId2">
            <a:alphaModFix/>
          </a:blip>
          <a:srcRect b="0" l="0" r="0" t="0"/>
          <a:stretch/>
        </p:blipFill>
        <p:spPr>
          <a:xfrm>
            <a:off x="-205945" y="-1301025"/>
            <a:ext cx="5143500" cy="5143500"/>
          </a:xfrm>
          <a:prstGeom prst="rect">
            <a:avLst/>
          </a:prstGeom>
          <a:noFill/>
          <a:ln>
            <a:noFill/>
          </a:ln>
        </p:spPr>
      </p:pic>
      <p:sp>
        <p:nvSpPr>
          <p:cNvPr id="511" name="Google Shape;511;p55"/>
          <p:cNvSpPr/>
          <p:nvPr>
            <p:ph idx="2" type="pic"/>
          </p:nvPr>
        </p:nvSpPr>
        <p:spPr>
          <a:xfrm>
            <a:off x="2217084" y="2581993"/>
            <a:ext cx="2228850" cy="188595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kx="0" rotWithShape="0" algn="bl" stA="20000" stPos="0" sy="-100000" ky="0"/>
          </a:effectLst>
        </p:spPr>
      </p:sp>
      <p:sp>
        <p:nvSpPr>
          <p:cNvPr id="512" name="Google Shape;512;p55"/>
          <p:cNvSpPr/>
          <p:nvPr>
            <p:ph idx="3" type="pic"/>
          </p:nvPr>
        </p:nvSpPr>
        <p:spPr>
          <a:xfrm>
            <a:off x="2217084" y="482203"/>
            <a:ext cx="2228850" cy="1885950"/>
          </a:xfrm>
          <a:prstGeom prst="roundRect">
            <a:avLst>
              <a:gd fmla="val 4636" name="adj"/>
            </a:avLst>
          </a:prstGeom>
          <a:solidFill>
            <a:srgbClr val="0A0C10"/>
          </a:solidFill>
          <a:ln cap="flat" cmpd="sng" w="9525">
            <a:solidFill>
              <a:srgbClr val="21262D"/>
            </a:solidFill>
            <a:prstDash val="solid"/>
            <a:round/>
            <a:headEnd len="sm" w="sm" type="none"/>
            <a:tailEnd len="sm" w="sm" type="none"/>
          </a:ln>
        </p:spPr>
      </p:sp>
      <p:sp>
        <p:nvSpPr>
          <p:cNvPr id="513" name="Google Shape;513;p55"/>
          <p:cNvSpPr/>
          <p:nvPr/>
        </p:nvSpPr>
        <p:spPr>
          <a:xfrm>
            <a:off x="4703109" y="482203"/>
            <a:ext cx="2228850" cy="188595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514" name="Google Shape;514;p55"/>
          <p:cNvSpPr/>
          <p:nvPr/>
        </p:nvSpPr>
        <p:spPr>
          <a:xfrm>
            <a:off x="4703109" y="2596343"/>
            <a:ext cx="2228850" cy="188595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515" name="Google Shape;515;p55"/>
          <p:cNvSpPr txBox="1"/>
          <p:nvPr>
            <p:ph idx="1" type="subTitle"/>
          </p:nvPr>
        </p:nvSpPr>
        <p:spPr>
          <a:xfrm>
            <a:off x="4806379" y="660200"/>
            <a:ext cx="1937400" cy="79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16" name="Google Shape;516;p55"/>
          <p:cNvSpPr txBox="1"/>
          <p:nvPr>
            <p:ph idx="4" type="subTitle"/>
          </p:nvPr>
        </p:nvSpPr>
        <p:spPr>
          <a:xfrm>
            <a:off x="4806375" y="1224796"/>
            <a:ext cx="19374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517" name="Google Shape;517;p55"/>
          <p:cNvSpPr txBox="1"/>
          <p:nvPr>
            <p:ph idx="5" type="subTitle"/>
          </p:nvPr>
        </p:nvSpPr>
        <p:spPr>
          <a:xfrm>
            <a:off x="4806379" y="2790245"/>
            <a:ext cx="1937400" cy="84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18" name="Google Shape;518;p55"/>
          <p:cNvSpPr txBox="1"/>
          <p:nvPr>
            <p:ph idx="6" type="subTitle"/>
          </p:nvPr>
        </p:nvSpPr>
        <p:spPr>
          <a:xfrm>
            <a:off x="4806375" y="3385774"/>
            <a:ext cx="19374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519" name="Google Shape;519;p55"/>
          <p:cNvSpPr/>
          <p:nvPr/>
        </p:nvSpPr>
        <p:spPr>
          <a:xfrm flipH="1" rot="-5400000">
            <a:off x="4359450" y="993957"/>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55"/>
          <p:cNvSpPr/>
          <p:nvPr/>
        </p:nvSpPr>
        <p:spPr>
          <a:xfrm rot="5400000">
            <a:off x="4359451" y="3099368"/>
            <a:ext cx="685800" cy="18300"/>
          </a:xfrm>
          <a:prstGeom prst="roundRect">
            <a:avLst>
              <a:gd fmla="val 50000" name="adj"/>
            </a:avLst>
          </a:prstGeom>
          <a:gradFill>
            <a:gsLst>
              <a:gs pos="0">
                <a:srgbClr val="57CCC5"/>
              </a:gs>
              <a:gs pos="100000">
                <a:srgbClr val="388BF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 One photo, one statement with title">
  <p:cSld name="One photo, two statements_1_1">
    <p:spTree>
      <p:nvGrpSpPr>
        <p:cNvPr id="521" name="Shape 521"/>
        <p:cNvGrpSpPr/>
        <p:nvPr/>
      </p:nvGrpSpPr>
      <p:grpSpPr>
        <a:xfrm>
          <a:off x="0" y="0"/>
          <a:ext cx="0" cy="0"/>
          <a:chOff x="0" y="0"/>
          <a:chExt cx="0" cy="0"/>
        </a:xfrm>
      </p:grpSpPr>
      <p:sp>
        <p:nvSpPr>
          <p:cNvPr id="522" name="Google Shape;522;p56"/>
          <p:cNvSpPr txBox="1"/>
          <p:nvPr>
            <p:ph idx="1" type="subTitle"/>
          </p:nvPr>
        </p:nvSpPr>
        <p:spPr>
          <a:xfrm>
            <a:off x="5343150" y="2514600"/>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pic>
        <p:nvPicPr>
          <p:cNvPr id="523" name="Google Shape;523;p56"/>
          <p:cNvPicPr preferRelativeResize="0"/>
          <p:nvPr/>
        </p:nvPicPr>
        <p:blipFill rotWithShape="1">
          <a:blip r:embed="rId2">
            <a:alphaModFix/>
          </a:blip>
          <a:srcRect b="0" l="0" r="0" t="0"/>
          <a:stretch/>
        </p:blipFill>
        <p:spPr>
          <a:xfrm>
            <a:off x="1892963" y="-988905"/>
            <a:ext cx="5143500" cy="5143500"/>
          </a:xfrm>
          <a:prstGeom prst="rect">
            <a:avLst/>
          </a:prstGeom>
          <a:noFill/>
          <a:ln>
            <a:noFill/>
          </a:ln>
        </p:spPr>
      </p:pic>
      <p:sp>
        <p:nvSpPr>
          <p:cNvPr id="524" name="Google Shape;524;p56"/>
          <p:cNvSpPr/>
          <p:nvPr>
            <p:ph idx="2" type="pic"/>
          </p:nvPr>
        </p:nvSpPr>
        <p:spPr>
          <a:xfrm>
            <a:off x="513645" y="685800"/>
            <a:ext cx="4457700" cy="3771900"/>
          </a:xfrm>
          <a:prstGeom prst="roundRect">
            <a:avLst>
              <a:gd fmla="val 2522"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525" name="Google Shape;525;p56"/>
          <p:cNvSpPr txBox="1"/>
          <p:nvPr>
            <p:ph type="title"/>
          </p:nvPr>
        </p:nvSpPr>
        <p:spPr>
          <a:xfrm>
            <a:off x="5343151" y="1588075"/>
            <a:ext cx="3447900" cy="8715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9pPr>
          </a:lstStyle>
          <a:p/>
        </p:txBody>
      </p:sp>
      <p:sp>
        <p:nvSpPr>
          <p:cNvPr id="526" name="Google Shape;526;p56"/>
          <p:cNvSpPr txBox="1"/>
          <p:nvPr>
            <p:ph idx="3" type="subTitle"/>
          </p:nvPr>
        </p:nvSpPr>
        <p:spPr>
          <a:xfrm>
            <a:off x="5343150" y="2828925"/>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 One photo, one statement with large title">
  <p:cSld name="One photo, two statements_1_1_1">
    <p:spTree>
      <p:nvGrpSpPr>
        <p:cNvPr id="527" name="Shape 527"/>
        <p:cNvGrpSpPr/>
        <p:nvPr/>
      </p:nvGrpSpPr>
      <p:grpSpPr>
        <a:xfrm>
          <a:off x="0" y="0"/>
          <a:ext cx="0" cy="0"/>
          <a:chOff x="0" y="0"/>
          <a:chExt cx="0" cy="0"/>
        </a:xfrm>
      </p:grpSpPr>
      <p:pic>
        <p:nvPicPr>
          <p:cNvPr id="528" name="Google Shape;528;p57"/>
          <p:cNvPicPr preferRelativeResize="0"/>
          <p:nvPr/>
        </p:nvPicPr>
        <p:blipFill rotWithShape="1">
          <a:blip r:embed="rId2">
            <a:alphaModFix/>
          </a:blip>
          <a:srcRect b="0" l="0" r="0" t="0"/>
          <a:stretch/>
        </p:blipFill>
        <p:spPr>
          <a:xfrm>
            <a:off x="4598030" y="-1127650"/>
            <a:ext cx="5143500" cy="5143500"/>
          </a:xfrm>
          <a:prstGeom prst="rect">
            <a:avLst/>
          </a:prstGeom>
          <a:noFill/>
          <a:ln>
            <a:noFill/>
          </a:ln>
        </p:spPr>
      </p:pic>
      <p:sp>
        <p:nvSpPr>
          <p:cNvPr id="529" name="Google Shape;529;p57"/>
          <p:cNvSpPr/>
          <p:nvPr>
            <p:ph idx="2" type="pic"/>
          </p:nvPr>
        </p:nvSpPr>
        <p:spPr>
          <a:xfrm>
            <a:off x="4171245" y="685800"/>
            <a:ext cx="4457700" cy="3771900"/>
          </a:xfrm>
          <a:prstGeom prst="roundRect">
            <a:avLst>
              <a:gd fmla="val 2522"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fadeDir="5400012" kx="0" rotWithShape="0" algn="bl" stA="20000" stPos="0" sy="-100000" ky="0"/>
          </a:effectLst>
        </p:spPr>
      </p:sp>
      <p:sp>
        <p:nvSpPr>
          <p:cNvPr id="530" name="Google Shape;530;p57"/>
          <p:cNvSpPr txBox="1"/>
          <p:nvPr>
            <p:ph idx="1" type="subTitle"/>
          </p:nvPr>
        </p:nvSpPr>
        <p:spPr>
          <a:xfrm>
            <a:off x="342525" y="2514600"/>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31" name="Google Shape;531;p57"/>
          <p:cNvSpPr txBox="1"/>
          <p:nvPr>
            <p:ph type="title"/>
          </p:nvPr>
        </p:nvSpPr>
        <p:spPr>
          <a:xfrm>
            <a:off x="390151" y="1588075"/>
            <a:ext cx="3447900" cy="8715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9pPr>
          </a:lstStyle>
          <a:p/>
        </p:txBody>
      </p:sp>
      <p:sp>
        <p:nvSpPr>
          <p:cNvPr id="532" name="Google Shape;532;p57"/>
          <p:cNvSpPr txBox="1"/>
          <p:nvPr>
            <p:ph idx="3" type="subTitle"/>
          </p:nvPr>
        </p:nvSpPr>
        <p:spPr>
          <a:xfrm>
            <a:off x="342525" y="2828925"/>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 One photo, two statements">
  <p:cSld name="One photo, two statements">
    <p:spTree>
      <p:nvGrpSpPr>
        <p:cNvPr id="533" name="Shape 533"/>
        <p:cNvGrpSpPr/>
        <p:nvPr/>
      </p:nvGrpSpPr>
      <p:grpSpPr>
        <a:xfrm>
          <a:off x="0" y="0"/>
          <a:ext cx="0" cy="0"/>
          <a:chOff x="0" y="0"/>
          <a:chExt cx="0" cy="0"/>
        </a:xfrm>
      </p:grpSpPr>
      <p:pic>
        <p:nvPicPr>
          <p:cNvPr id="534" name="Google Shape;534;p58"/>
          <p:cNvPicPr preferRelativeResize="0"/>
          <p:nvPr/>
        </p:nvPicPr>
        <p:blipFill rotWithShape="1">
          <a:blip r:embed="rId2">
            <a:alphaModFix/>
          </a:blip>
          <a:srcRect b="0" l="0" r="0" t="0"/>
          <a:stretch/>
        </p:blipFill>
        <p:spPr>
          <a:xfrm>
            <a:off x="1892963" y="-988905"/>
            <a:ext cx="5143500" cy="5143500"/>
          </a:xfrm>
          <a:prstGeom prst="rect">
            <a:avLst/>
          </a:prstGeom>
          <a:noFill/>
          <a:ln>
            <a:noFill/>
          </a:ln>
        </p:spPr>
      </p:pic>
      <p:sp>
        <p:nvSpPr>
          <p:cNvPr id="535" name="Google Shape;535;p58"/>
          <p:cNvSpPr/>
          <p:nvPr/>
        </p:nvSpPr>
        <p:spPr>
          <a:xfrm>
            <a:off x="5821891" y="780991"/>
            <a:ext cx="542400" cy="5460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536" name="Google Shape;536;p58"/>
          <p:cNvSpPr/>
          <p:nvPr/>
        </p:nvSpPr>
        <p:spPr>
          <a:xfrm>
            <a:off x="5821911" y="2684231"/>
            <a:ext cx="542400" cy="5460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537" name="Google Shape;537;p58"/>
          <p:cNvSpPr/>
          <p:nvPr>
            <p:ph idx="2" type="pic"/>
          </p:nvPr>
        </p:nvSpPr>
        <p:spPr>
          <a:xfrm>
            <a:off x="513645" y="685800"/>
            <a:ext cx="4457700" cy="3771900"/>
          </a:xfrm>
          <a:prstGeom prst="roundRect">
            <a:avLst>
              <a:gd fmla="val 2522"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kx="0" rotWithShape="0" algn="bl" stA="20000" stPos="0" sy="-100000" ky="0"/>
          </a:effectLst>
        </p:spPr>
      </p:sp>
      <p:sp>
        <p:nvSpPr>
          <p:cNvPr id="538" name="Google Shape;538;p58"/>
          <p:cNvSpPr txBox="1"/>
          <p:nvPr>
            <p:ph idx="1" type="subTitle"/>
          </p:nvPr>
        </p:nvSpPr>
        <p:spPr>
          <a:xfrm>
            <a:off x="5724144" y="1783080"/>
            <a:ext cx="29991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39" name="Google Shape;539;p58"/>
          <p:cNvSpPr txBox="1"/>
          <p:nvPr>
            <p:ph idx="3" type="subTitle"/>
          </p:nvPr>
        </p:nvSpPr>
        <p:spPr>
          <a:xfrm>
            <a:off x="5724144" y="1905000"/>
            <a:ext cx="29991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540" name="Google Shape;540;p58"/>
          <p:cNvSpPr txBox="1"/>
          <p:nvPr>
            <p:ph idx="4" type="subTitle"/>
          </p:nvPr>
        </p:nvSpPr>
        <p:spPr>
          <a:xfrm>
            <a:off x="5724144" y="3685032"/>
            <a:ext cx="29991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41" name="Google Shape;541;p58"/>
          <p:cNvSpPr txBox="1"/>
          <p:nvPr>
            <p:ph idx="5" type="subTitle"/>
          </p:nvPr>
        </p:nvSpPr>
        <p:spPr>
          <a:xfrm>
            <a:off x="5724144" y="3806952"/>
            <a:ext cx="29991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Three photos, three statements">
  <p:cSld name="Three photos, three statements">
    <p:spTree>
      <p:nvGrpSpPr>
        <p:cNvPr id="542" name="Shape 542"/>
        <p:cNvGrpSpPr/>
        <p:nvPr/>
      </p:nvGrpSpPr>
      <p:grpSpPr>
        <a:xfrm>
          <a:off x="0" y="0"/>
          <a:ext cx="0" cy="0"/>
          <a:chOff x="0" y="0"/>
          <a:chExt cx="0" cy="0"/>
        </a:xfrm>
      </p:grpSpPr>
      <p:sp>
        <p:nvSpPr>
          <p:cNvPr id="543" name="Google Shape;543;p59"/>
          <p:cNvSpPr/>
          <p:nvPr/>
        </p:nvSpPr>
        <p:spPr>
          <a:xfrm>
            <a:off x="811183" y="2762496"/>
            <a:ext cx="5460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pic>
        <p:nvPicPr>
          <p:cNvPr id="544" name="Google Shape;544;p59"/>
          <p:cNvPicPr preferRelativeResize="0"/>
          <p:nvPr/>
        </p:nvPicPr>
        <p:blipFill rotWithShape="1">
          <a:blip r:embed="rId2">
            <a:alphaModFix/>
          </a:blip>
          <a:srcRect b="0" l="0" r="0" t="0"/>
          <a:stretch/>
        </p:blipFill>
        <p:spPr>
          <a:xfrm>
            <a:off x="5455954" y="-947496"/>
            <a:ext cx="4118116" cy="4118116"/>
          </a:xfrm>
          <a:prstGeom prst="rect">
            <a:avLst/>
          </a:prstGeom>
          <a:noFill/>
          <a:ln>
            <a:noFill/>
          </a:ln>
        </p:spPr>
      </p:pic>
      <p:sp>
        <p:nvSpPr>
          <p:cNvPr id="545" name="Google Shape;545;p59"/>
          <p:cNvSpPr/>
          <p:nvPr>
            <p:ph idx="2" type="pic"/>
          </p:nvPr>
        </p:nvSpPr>
        <p:spPr>
          <a:xfrm>
            <a:off x="809868" y="667753"/>
            <a:ext cx="2228850" cy="188595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kx="0" rotWithShape="0" algn="bl" stA="20000" stPos="0" sy="-100000" ky="0"/>
          </a:effectLst>
        </p:spPr>
      </p:sp>
      <p:sp>
        <p:nvSpPr>
          <p:cNvPr id="546" name="Google Shape;546;p59"/>
          <p:cNvSpPr/>
          <p:nvPr>
            <p:ph idx="3" type="pic"/>
          </p:nvPr>
        </p:nvSpPr>
        <p:spPr>
          <a:xfrm>
            <a:off x="3457575" y="667753"/>
            <a:ext cx="2228850" cy="188595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kx="0" rotWithShape="0" algn="bl" stA="20000" stPos="0" sy="-100000" ky="0"/>
          </a:effectLst>
        </p:spPr>
      </p:sp>
      <p:sp>
        <p:nvSpPr>
          <p:cNvPr id="547" name="Google Shape;547;p59"/>
          <p:cNvSpPr/>
          <p:nvPr>
            <p:ph idx="4" type="pic"/>
          </p:nvPr>
        </p:nvSpPr>
        <p:spPr>
          <a:xfrm>
            <a:off x="6105282" y="667753"/>
            <a:ext cx="2228850" cy="188595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kx="0" rotWithShape="0" algn="bl" stA="20000" stPos="0" sy="-100000" ky="0"/>
          </a:effectLst>
        </p:spPr>
      </p:sp>
      <p:sp>
        <p:nvSpPr>
          <p:cNvPr id="548" name="Google Shape;548;p59"/>
          <p:cNvSpPr/>
          <p:nvPr/>
        </p:nvSpPr>
        <p:spPr>
          <a:xfrm>
            <a:off x="3456427" y="2759671"/>
            <a:ext cx="5460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549" name="Google Shape;549;p59"/>
          <p:cNvSpPr/>
          <p:nvPr/>
        </p:nvSpPr>
        <p:spPr>
          <a:xfrm>
            <a:off x="6101676" y="2759671"/>
            <a:ext cx="5460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550" name="Google Shape;550;p59"/>
          <p:cNvSpPr txBox="1"/>
          <p:nvPr>
            <p:ph idx="1" type="subTitle"/>
          </p:nvPr>
        </p:nvSpPr>
        <p:spPr>
          <a:xfrm>
            <a:off x="737625" y="3361734"/>
            <a:ext cx="2231100" cy="62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51" name="Google Shape;551;p59"/>
          <p:cNvSpPr txBox="1"/>
          <p:nvPr>
            <p:ph idx="5" type="subTitle"/>
          </p:nvPr>
        </p:nvSpPr>
        <p:spPr>
          <a:xfrm>
            <a:off x="737616" y="3855720"/>
            <a:ext cx="2231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552" name="Google Shape;552;p59"/>
          <p:cNvSpPr txBox="1"/>
          <p:nvPr>
            <p:ph idx="6" type="subTitle"/>
          </p:nvPr>
        </p:nvSpPr>
        <p:spPr>
          <a:xfrm>
            <a:off x="3380225" y="3361659"/>
            <a:ext cx="2231100" cy="62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53" name="Google Shape;553;p59"/>
          <p:cNvSpPr txBox="1"/>
          <p:nvPr>
            <p:ph idx="7" type="subTitle"/>
          </p:nvPr>
        </p:nvSpPr>
        <p:spPr>
          <a:xfrm>
            <a:off x="3380232" y="3855720"/>
            <a:ext cx="2231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554" name="Google Shape;554;p59"/>
          <p:cNvSpPr txBox="1"/>
          <p:nvPr>
            <p:ph idx="8" type="subTitle"/>
          </p:nvPr>
        </p:nvSpPr>
        <p:spPr>
          <a:xfrm>
            <a:off x="6032000" y="3361659"/>
            <a:ext cx="2231100" cy="62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55" name="Google Shape;555;p59"/>
          <p:cNvSpPr txBox="1"/>
          <p:nvPr>
            <p:ph idx="9" type="subTitle"/>
          </p:nvPr>
        </p:nvSpPr>
        <p:spPr>
          <a:xfrm>
            <a:off x="6031992" y="3855720"/>
            <a:ext cx="2231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 Three photos, three statements, title">
  <p:cSld name="Three photos, three statements, title">
    <p:spTree>
      <p:nvGrpSpPr>
        <p:cNvPr id="556" name="Shape 556"/>
        <p:cNvGrpSpPr/>
        <p:nvPr/>
      </p:nvGrpSpPr>
      <p:grpSpPr>
        <a:xfrm>
          <a:off x="0" y="0"/>
          <a:ext cx="0" cy="0"/>
          <a:chOff x="0" y="0"/>
          <a:chExt cx="0" cy="0"/>
        </a:xfrm>
      </p:grpSpPr>
      <p:sp>
        <p:nvSpPr>
          <p:cNvPr id="557" name="Google Shape;557;p60"/>
          <p:cNvSpPr/>
          <p:nvPr>
            <p:ph idx="2" type="pic"/>
          </p:nvPr>
        </p:nvSpPr>
        <p:spPr>
          <a:xfrm>
            <a:off x="809868" y="1299621"/>
            <a:ext cx="2228850" cy="188595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kx="0" rotWithShape="0" algn="bl" stA="20000" stPos="0" sy="-100000" ky="0"/>
          </a:effectLst>
        </p:spPr>
      </p:sp>
      <p:sp>
        <p:nvSpPr>
          <p:cNvPr id="558" name="Google Shape;558;p60"/>
          <p:cNvSpPr/>
          <p:nvPr>
            <p:ph idx="3" type="pic"/>
          </p:nvPr>
        </p:nvSpPr>
        <p:spPr>
          <a:xfrm>
            <a:off x="3457575" y="1299621"/>
            <a:ext cx="2228850" cy="188595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kx="0" rotWithShape="0" algn="bl" stA="20000" stPos="0" sy="-100000" ky="0"/>
          </a:effectLst>
        </p:spPr>
      </p:sp>
      <p:sp>
        <p:nvSpPr>
          <p:cNvPr id="559" name="Google Shape;559;p60"/>
          <p:cNvSpPr/>
          <p:nvPr>
            <p:ph idx="4" type="pic"/>
          </p:nvPr>
        </p:nvSpPr>
        <p:spPr>
          <a:xfrm>
            <a:off x="6105282" y="1299621"/>
            <a:ext cx="2228850" cy="1885950"/>
          </a:xfrm>
          <a:prstGeom prst="roundRect">
            <a:avLst>
              <a:gd fmla="val 4636" name="adj"/>
            </a:avLst>
          </a:prstGeom>
          <a:solidFill>
            <a:srgbClr val="090C0F"/>
          </a:solidFill>
          <a:ln cap="flat" cmpd="sng" w="9525">
            <a:solidFill>
              <a:srgbClr val="21262D"/>
            </a:solidFill>
            <a:prstDash val="solid"/>
            <a:round/>
            <a:headEnd len="sm" w="sm" type="none"/>
            <a:tailEnd len="sm" w="sm" type="none"/>
          </a:ln>
          <a:effectLst>
            <a:reflection blurRad="0" dir="5400000" dist="50800" endA="0" endPos="25000" kx="0" rotWithShape="0" algn="bl" stA="20000" stPos="0" sy="-100000" ky="0"/>
          </a:effectLst>
        </p:spPr>
      </p:sp>
      <p:sp>
        <p:nvSpPr>
          <p:cNvPr id="560" name="Google Shape;560;p60"/>
          <p:cNvSpPr txBox="1"/>
          <p:nvPr>
            <p:ph type="title"/>
          </p:nvPr>
        </p:nvSpPr>
        <p:spPr>
          <a:xfrm>
            <a:off x="809868" y="277033"/>
            <a:ext cx="6858000" cy="871603"/>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561" name="Google Shape;561;p60"/>
          <p:cNvSpPr txBox="1"/>
          <p:nvPr>
            <p:ph idx="1" type="subTitle"/>
          </p:nvPr>
        </p:nvSpPr>
        <p:spPr>
          <a:xfrm>
            <a:off x="737625" y="3361734"/>
            <a:ext cx="2231100" cy="62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62" name="Google Shape;562;p60"/>
          <p:cNvSpPr txBox="1"/>
          <p:nvPr>
            <p:ph idx="5" type="subTitle"/>
          </p:nvPr>
        </p:nvSpPr>
        <p:spPr>
          <a:xfrm>
            <a:off x="737616" y="3855720"/>
            <a:ext cx="2231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563" name="Google Shape;563;p60"/>
          <p:cNvSpPr txBox="1"/>
          <p:nvPr>
            <p:ph idx="6" type="subTitle"/>
          </p:nvPr>
        </p:nvSpPr>
        <p:spPr>
          <a:xfrm>
            <a:off x="3380225" y="3361659"/>
            <a:ext cx="2231100" cy="62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64" name="Google Shape;564;p60"/>
          <p:cNvSpPr txBox="1"/>
          <p:nvPr>
            <p:ph idx="7" type="subTitle"/>
          </p:nvPr>
        </p:nvSpPr>
        <p:spPr>
          <a:xfrm>
            <a:off x="3380232" y="3855720"/>
            <a:ext cx="2231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565" name="Google Shape;565;p60"/>
          <p:cNvSpPr txBox="1"/>
          <p:nvPr>
            <p:ph idx="8" type="subTitle"/>
          </p:nvPr>
        </p:nvSpPr>
        <p:spPr>
          <a:xfrm>
            <a:off x="6032000" y="3361659"/>
            <a:ext cx="2231100" cy="62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66" name="Google Shape;566;p60"/>
          <p:cNvSpPr txBox="1"/>
          <p:nvPr>
            <p:ph idx="9" type="subTitle"/>
          </p:nvPr>
        </p:nvSpPr>
        <p:spPr>
          <a:xfrm>
            <a:off x="6031992" y="3855720"/>
            <a:ext cx="2231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6. Template instructions (Brand and accessibility)">
  <p:cSld name="1_Template instructions (Footer Instructions)">
    <p:spTree>
      <p:nvGrpSpPr>
        <p:cNvPr id="112" name="Shape 112"/>
        <p:cNvGrpSpPr/>
        <p:nvPr/>
      </p:nvGrpSpPr>
      <p:grpSpPr>
        <a:xfrm>
          <a:off x="0" y="0"/>
          <a:ext cx="0" cy="0"/>
          <a:chOff x="0" y="0"/>
          <a:chExt cx="0" cy="0"/>
        </a:xfrm>
      </p:grpSpPr>
      <p:sp>
        <p:nvSpPr>
          <p:cNvPr id="113" name="Google Shape;113;p7"/>
          <p:cNvSpPr txBox="1"/>
          <p:nvPr/>
        </p:nvSpPr>
        <p:spPr>
          <a:xfrm>
            <a:off x="340974" y="609275"/>
            <a:ext cx="3432900" cy="1701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0F6FC"/>
              </a:buClr>
              <a:buSzPts val="4100"/>
              <a:buFont typeface="Arial"/>
              <a:buNone/>
            </a:pPr>
            <a:r>
              <a:rPr b="1" lang="en" sz="3600">
                <a:solidFill>
                  <a:schemeClr val="dk1"/>
                </a:solidFill>
              </a:rPr>
              <a:t>Brand guidelines &amp; accessibility</a:t>
            </a:r>
            <a:endParaRPr b="1" sz="3600">
              <a:solidFill>
                <a:schemeClr val="dk1"/>
              </a:solidFill>
            </a:endParaRPr>
          </a:p>
        </p:txBody>
      </p:sp>
      <p:sp>
        <p:nvSpPr>
          <p:cNvPr id="114" name="Google Shape;114;p7"/>
          <p:cNvSpPr/>
          <p:nvPr/>
        </p:nvSpPr>
        <p:spPr>
          <a:xfrm>
            <a:off x="4568636" y="906723"/>
            <a:ext cx="548700" cy="548700"/>
          </a:xfrm>
          <a:prstGeom prst="ellipse">
            <a:avLst/>
          </a:prstGeom>
          <a:no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chemeClr val="accent1"/>
              </a:solidFill>
              <a:latin typeface="Arial"/>
              <a:ea typeface="Arial"/>
              <a:cs typeface="Arial"/>
              <a:sym typeface="Arial"/>
            </a:endParaRPr>
          </a:p>
        </p:txBody>
      </p:sp>
      <p:sp>
        <p:nvSpPr>
          <p:cNvPr id="115" name="Google Shape;115;p7"/>
          <p:cNvSpPr/>
          <p:nvPr/>
        </p:nvSpPr>
        <p:spPr>
          <a:xfrm>
            <a:off x="4568636" y="2273318"/>
            <a:ext cx="548700" cy="5487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16" name="Google Shape;116;p7"/>
          <p:cNvSpPr/>
          <p:nvPr/>
        </p:nvSpPr>
        <p:spPr>
          <a:xfrm>
            <a:off x="4568636" y="3559535"/>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17" name="Google Shape;117;p7"/>
          <p:cNvSpPr txBox="1"/>
          <p:nvPr/>
        </p:nvSpPr>
        <p:spPr>
          <a:xfrm>
            <a:off x="5370125" y="609275"/>
            <a:ext cx="3432900" cy="1280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rPr>
              <a:t>This template is based on our core brand elements to assist Hubbers in producing communications that align with the GitHub brand system. </a:t>
            </a:r>
            <a:endParaRPr/>
          </a:p>
        </p:txBody>
      </p:sp>
      <p:sp>
        <p:nvSpPr>
          <p:cNvPr id="118" name="Google Shape;118;p7"/>
          <p:cNvSpPr txBox="1"/>
          <p:nvPr/>
        </p:nvSpPr>
        <p:spPr>
          <a:xfrm>
            <a:off x="5370125" y="1973925"/>
            <a:ext cx="3432900" cy="1280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rPr>
              <a:t>The colors and font sizing have been approved by the accessibility team to ensure we are actively being inclusive. </a:t>
            </a:r>
            <a:endParaRPr>
              <a:solidFill>
                <a:srgbClr val="FFFFFF"/>
              </a:solidFill>
            </a:endParaRPr>
          </a:p>
        </p:txBody>
      </p:sp>
      <p:sp>
        <p:nvSpPr>
          <p:cNvPr id="119" name="Google Shape;119;p7"/>
          <p:cNvSpPr txBox="1"/>
          <p:nvPr/>
        </p:nvSpPr>
        <p:spPr>
          <a:xfrm>
            <a:off x="5370125" y="3419125"/>
            <a:ext cx="3432900" cy="96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rPr>
              <a:t>If you have issues with the template, please reach out to via our slack channel </a:t>
            </a:r>
            <a:r>
              <a:rPr lang="en" u="sng">
                <a:solidFill>
                  <a:schemeClr val="accent1"/>
                </a:solidFill>
                <a:hlinkClick r:id="rId2">
                  <a:extLst>
                    <a:ext uri="{A12FA001-AC4F-418D-AE19-62706E023703}">
                      <ahyp:hlinkClr val="tx"/>
                    </a:ext>
                  </a:extLst>
                </a:hlinkClick>
              </a:rPr>
              <a:t>#visual-communications</a:t>
            </a:r>
            <a:endParaRPr>
              <a:solidFill>
                <a:schemeClr val="accent1"/>
              </a:solidFill>
            </a:endParaRPr>
          </a:p>
        </p:txBody>
      </p:sp>
      <p:pic>
        <p:nvPicPr>
          <p:cNvPr id="120" name="Google Shape;120;p7"/>
          <p:cNvPicPr preferRelativeResize="0"/>
          <p:nvPr/>
        </p:nvPicPr>
        <p:blipFill>
          <a:blip r:embed="rId3">
            <a:alphaModFix/>
          </a:blip>
          <a:stretch>
            <a:fillRect/>
          </a:stretch>
        </p:blipFill>
        <p:spPr>
          <a:xfrm>
            <a:off x="4705813" y="1047825"/>
            <a:ext cx="274320" cy="266482"/>
          </a:xfrm>
          <a:prstGeom prst="rect">
            <a:avLst/>
          </a:prstGeom>
          <a:noFill/>
          <a:ln>
            <a:noFill/>
          </a:ln>
        </p:spPr>
      </p:pic>
      <p:sp>
        <p:nvSpPr>
          <p:cNvPr id="121" name="Google Shape;121;p7"/>
          <p:cNvSpPr txBox="1"/>
          <p:nvPr/>
        </p:nvSpPr>
        <p:spPr>
          <a:xfrm>
            <a:off x="340975" y="2742625"/>
            <a:ext cx="37662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8B949E"/>
                </a:solidFill>
              </a:rPr>
              <a:t>Our goal is to create a user friendly template so all Hubbers have the opportunity to create a presentation that looks as if a designer created it.</a:t>
            </a:r>
            <a:r>
              <a:rPr lang="en">
                <a:solidFill>
                  <a:schemeClr val="dk1"/>
                </a:solidFill>
              </a:rPr>
              <a:t> Please be sure to follow guidelines and template structures to ensure brand and </a:t>
            </a:r>
            <a:br>
              <a:rPr lang="en">
                <a:solidFill>
                  <a:schemeClr val="dk1"/>
                </a:solidFill>
              </a:rPr>
            </a:br>
            <a:r>
              <a:rPr lang="en">
                <a:solidFill>
                  <a:schemeClr val="dk1"/>
                </a:solidFill>
              </a:rPr>
              <a:t>accessibility compliance.  </a:t>
            </a:r>
            <a:endParaRPr>
              <a:solidFill>
                <a:schemeClr val="dk1"/>
              </a:solidFill>
            </a:endParaRPr>
          </a:p>
        </p:txBody>
      </p:sp>
      <p:pic>
        <p:nvPicPr>
          <p:cNvPr id="122" name="Google Shape;122;p7"/>
          <p:cNvPicPr preferRelativeResize="0"/>
          <p:nvPr/>
        </p:nvPicPr>
        <p:blipFill>
          <a:blip r:embed="rId4">
            <a:alphaModFix/>
          </a:blip>
          <a:stretch>
            <a:fillRect/>
          </a:stretch>
        </p:blipFill>
        <p:spPr>
          <a:xfrm>
            <a:off x="4705813" y="2395538"/>
            <a:ext cx="274320" cy="266482"/>
          </a:xfrm>
          <a:prstGeom prst="rect">
            <a:avLst/>
          </a:prstGeom>
          <a:noFill/>
          <a:ln>
            <a:noFill/>
          </a:ln>
        </p:spPr>
      </p:pic>
      <p:pic>
        <p:nvPicPr>
          <p:cNvPr id="123" name="Google Shape;123;p7"/>
          <p:cNvPicPr preferRelativeResize="0"/>
          <p:nvPr/>
        </p:nvPicPr>
        <p:blipFill>
          <a:blip r:embed="rId5">
            <a:alphaModFix/>
          </a:blip>
          <a:stretch>
            <a:fillRect/>
          </a:stretch>
        </p:blipFill>
        <p:spPr>
          <a:xfrm>
            <a:off x="4705813" y="3700625"/>
            <a:ext cx="274320" cy="266482"/>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 Screenshot, two statements_1">
  <p:cSld name="Screenshot, two statements_1">
    <p:spTree>
      <p:nvGrpSpPr>
        <p:cNvPr id="567" name="Shape 567"/>
        <p:cNvGrpSpPr/>
        <p:nvPr/>
      </p:nvGrpSpPr>
      <p:grpSpPr>
        <a:xfrm>
          <a:off x="0" y="0"/>
          <a:ext cx="0" cy="0"/>
          <a:chOff x="0" y="0"/>
          <a:chExt cx="0" cy="0"/>
        </a:xfrm>
      </p:grpSpPr>
      <p:sp>
        <p:nvSpPr>
          <p:cNvPr id="568" name="Google Shape;568;p61"/>
          <p:cNvSpPr/>
          <p:nvPr>
            <p:ph idx="2" type="pic"/>
          </p:nvPr>
        </p:nvSpPr>
        <p:spPr>
          <a:xfrm>
            <a:off x="2963725" y="750425"/>
            <a:ext cx="6226500" cy="3726300"/>
          </a:xfrm>
          <a:prstGeom prst="roundRect">
            <a:avLst>
              <a:gd fmla="val 0" name="adj"/>
            </a:avLst>
          </a:prstGeom>
          <a:solidFill>
            <a:srgbClr val="0A0C10"/>
          </a:solidFill>
          <a:ln>
            <a:noFill/>
          </a:ln>
          <a:effectLst>
            <a:reflection blurRad="0" dir="5400000" dist="38100" endA="0" endPos="20000" kx="0" rotWithShape="0" algn="bl" stA="20000" stPos="0" sy="-100000" ky="0"/>
          </a:effectLst>
        </p:spPr>
      </p:sp>
      <p:pic>
        <p:nvPicPr>
          <p:cNvPr id="569" name="Google Shape;569;p61"/>
          <p:cNvPicPr preferRelativeResize="0"/>
          <p:nvPr/>
        </p:nvPicPr>
        <p:blipFill rotWithShape="1">
          <a:blip r:embed="rId2">
            <a:alphaModFix/>
          </a:blip>
          <a:srcRect b="0" l="0" r="0" t="0"/>
          <a:stretch/>
        </p:blipFill>
        <p:spPr>
          <a:xfrm>
            <a:off x="2963734" y="448622"/>
            <a:ext cx="7228332" cy="301809"/>
          </a:xfrm>
          <a:prstGeom prst="rect">
            <a:avLst/>
          </a:prstGeom>
          <a:noFill/>
          <a:ln>
            <a:noFill/>
          </a:ln>
        </p:spPr>
      </p:pic>
      <p:sp>
        <p:nvSpPr>
          <p:cNvPr id="570" name="Google Shape;570;p61"/>
          <p:cNvSpPr/>
          <p:nvPr/>
        </p:nvSpPr>
        <p:spPr>
          <a:xfrm>
            <a:off x="362475" y="448625"/>
            <a:ext cx="2229000" cy="19230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571" name="Google Shape;571;p61"/>
          <p:cNvSpPr/>
          <p:nvPr/>
        </p:nvSpPr>
        <p:spPr>
          <a:xfrm>
            <a:off x="362625" y="2556775"/>
            <a:ext cx="2228700" cy="19203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572" name="Google Shape;572;p61"/>
          <p:cNvSpPr txBox="1"/>
          <p:nvPr>
            <p:ph idx="1" type="subTitle"/>
          </p:nvPr>
        </p:nvSpPr>
        <p:spPr>
          <a:xfrm>
            <a:off x="504875" y="741300"/>
            <a:ext cx="1915200" cy="62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73" name="Google Shape;573;p61"/>
          <p:cNvSpPr txBox="1"/>
          <p:nvPr>
            <p:ph idx="3" type="subTitle"/>
          </p:nvPr>
        </p:nvSpPr>
        <p:spPr>
          <a:xfrm>
            <a:off x="504881" y="1235355"/>
            <a:ext cx="19152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574" name="Google Shape;574;p61"/>
          <p:cNvSpPr txBox="1"/>
          <p:nvPr>
            <p:ph idx="4" type="subTitle"/>
          </p:nvPr>
        </p:nvSpPr>
        <p:spPr>
          <a:xfrm>
            <a:off x="519375" y="2798775"/>
            <a:ext cx="1915200" cy="62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75" name="Google Shape;575;p61"/>
          <p:cNvSpPr txBox="1"/>
          <p:nvPr>
            <p:ph idx="5" type="subTitle"/>
          </p:nvPr>
        </p:nvSpPr>
        <p:spPr>
          <a:xfrm>
            <a:off x="519381" y="3292830"/>
            <a:ext cx="19152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576" name="Google Shape;576;p61"/>
          <p:cNvSpPr/>
          <p:nvPr/>
        </p:nvSpPr>
        <p:spPr>
          <a:xfrm rot="5400000">
            <a:off x="19201" y="3217518"/>
            <a:ext cx="685800" cy="18300"/>
          </a:xfrm>
          <a:prstGeom prst="roundRect">
            <a:avLst>
              <a:gd fmla="val 50000" name="adj"/>
            </a:avLst>
          </a:prstGeom>
          <a:gradFill>
            <a:gsLst>
              <a:gs pos="0">
                <a:srgbClr val="57CCC5"/>
              </a:gs>
              <a:gs pos="100000">
                <a:srgbClr val="388BF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61"/>
          <p:cNvSpPr/>
          <p:nvPr/>
        </p:nvSpPr>
        <p:spPr>
          <a:xfrm rot="5400000">
            <a:off x="19195" y="1150207"/>
            <a:ext cx="685800" cy="18300"/>
          </a:xfrm>
          <a:prstGeom prst="roundRect">
            <a:avLst>
              <a:gd fmla="val 50000" name="adj"/>
            </a:avLst>
          </a:prstGeom>
          <a:gradFill>
            <a:gsLst>
              <a:gs pos="0">
                <a:srgbClr val="797EF9"/>
              </a:gs>
              <a:gs pos="100000">
                <a:srgbClr val="A371F7"/>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 Screenshot, two statements_2">
  <p:cSld name="Screenshot, two statements_2">
    <p:spTree>
      <p:nvGrpSpPr>
        <p:cNvPr id="578" name="Shape 578"/>
        <p:cNvGrpSpPr/>
        <p:nvPr/>
      </p:nvGrpSpPr>
      <p:grpSpPr>
        <a:xfrm>
          <a:off x="0" y="0"/>
          <a:ext cx="0" cy="0"/>
          <a:chOff x="0" y="0"/>
          <a:chExt cx="0" cy="0"/>
        </a:xfrm>
      </p:grpSpPr>
      <p:sp>
        <p:nvSpPr>
          <p:cNvPr id="579" name="Google Shape;579;p62"/>
          <p:cNvSpPr/>
          <p:nvPr/>
        </p:nvSpPr>
        <p:spPr>
          <a:xfrm>
            <a:off x="6610875" y="448625"/>
            <a:ext cx="2229000" cy="19230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580" name="Google Shape;580;p62"/>
          <p:cNvSpPr/>
          <p:nvPr/>
        </p:nvSpPr>
        <p:spPr>
          <a:xfrm>
            <a:off x="6611025" y="2556775"/>
            <a:ext cx="2228700" cy="19203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581" name="Google Shape;581;p62"/>
          <p:cNvSpPr txBox="1"/>
          <p:nvPr>
            <p:ph idx="1" type="subTitle"/>
          </p:nvPr>
        </p:nvSpPr>
        <p:spPr>
          <a:xfrm>
            <a:off x="6753275" y="741300"/>
            <a:ext cx="1915200" cy="62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82" name="Google Shape;582;p62"/>
          <p:cNvSpPr txBox="1"/>
          <p:nvPr>
            <p:ph idx="2" type="subTitle"/>
          </p:nvPr>
        </p:nvSpPr>
        <p:spPr>
          <a:xfrm>
            <a:off x="6753281" y="1235355"/>
            <a:ext cx="19152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583" name="Google Shape;583;p62"/>
          <p:cNvSpPr txBox="1"/>
          <p:nvPr>
            <p:ph idx="3" type="subTitle"/>
          </p:nvPr>
        </p:nvSpPr>
        <p:spPr>
          <a:xfrm>
            <a:off x="6767775" y="2798775"/>
            <a:ext cx="1915200" cy="62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584" name="Google Shape;584;p62"/>
          <p:cNvSpPr txBox="1"/>
          <p:nvPr>
            <p:ph idx="4" type="subTitle"/>
          </p:nvPr>
        </p:nvSpPr>
        <p:spPr>
          <a:xfrm>
            <a:off x="6767781" y="3292830"/>
            <a:ext cx="19152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585" name="Google Shape;585;p62"/>
          <p:cNvSpPr/>
          <p:nvPr/>
        </p:nvSpPr>
        <p:spPr>
          <a:xfrm rot="5400000">
            <a:off x="6267601" y="3217518"/>
            <a:ext cx="685800" cy="18300"/>
          </a:xfrm>
          <a:prstGeom prst="roundRect">
            <a:avLst>
              <a:gd fmla="val 50000" name="adj"/>
            </a:avLst>
          </a:prstGeom>
          <a:gradFill>
            <a:gsLst>
              <a:gs pos="0">
                <a:srgbClr val="57CCC5"/>
              </a:gs>
              <a:gs pos="100000">
                <a:srgbClr val="388BF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2"/>
          <p:cNvSpPr/>
          <p:nvPr/>
        </p:nvSpPr>
        <p:spPr>
          <a:xfrm rot="5400000">
            <a:off x="6267595" y="1150207"/>
            <a:ext cx="685800" cy="18300"/>
          </a:xfrm>
          <a:prstGeom prst="roundRect">
            <a:avLst>
              <a:gd fmla="val 50000" name="adj"/>
            </a:avLst>
          </a:prstGeom>
          <a:gradFill>
            <a:gsLst>
              <a:gs pos="0">
                <a:srgbClr val="797EF9"/>
              </a:gs>
              <a:gs pos="100000">
                <a:srgbClr val="A371F7"/>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2"/>
          <p:cNvSpPr/>
          <p:nvPr>
            <p:ph idx="5" type="pic"/>
          </p:nvPr>
        </p:nvSpPr>
        <p:spPr>
          <a:xfrm>
            <a:off x="3165" y="750425"/>
            <a:ext cx="6226500" cy="3726300"/>
          </a:xfrm>
          <a:prstGeom prst="roundRect">
            <a:avLst>
              <a:gd fmla="val 0" name="adj"/>
            </a:avLst>
          </a:prstGeom>
          <a:solidFill>
            <a:srgbClr val="0A0C10"/>
          </a:solidFill>
          <a:ln>
            <a:noFill/>
          </a:ln>
          <a:effectLst>
            <a:reflection blurRad="0" dir="5400000" dist="38100" endA="0" endPos="20000" fadeDir="5400012" kx="0" rotWithShape="0" algn="bl" stA="20000" stPos="0" sy="-100000" ky="0"/>
          </a:effectLst>
        </p:spPr>
      </p:sp>
      <p:pic>
        <p:nvPicPr>
          <p:cNvPr id="588" name="Google Shape;588;p62"/>
          <p:cNvPicPr preferRelativeResize="0"/>
          <p:nvPr/>
        </p:nvPicPr>
        <p:blipFill rotWithShape="1">
          <a:blip r:embed="rId2">
            <a:alphaModFix/>
          </a:blip>
          <a:srcRect b="0" l="0" r="0" t="0"/>
          <a:stretch/>
        </p:blipFill>
        <p:spPr>
          <a:xfrm>
            <a:off x="-998666" y="448622"/>
            <a:ext cx="7228331" cy="30180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 Screenshot_one statement_with icon">
  <p:cSld name="Screenshot_one statement_1">
    <p:spTree>
      <p:nvGrpSpPr>
        <p:cNvPr id="589" name="Shape 589"/>
        <p:cNvGrpSpPr/>
        <p:nvPr/>
      </p:nvGrpSpPr>
      <p:grpSpPr>
        <a:xfrm>
          <a:off x="0" y="0"/>
          <a:ext cx="0" cy="0"/>
          <a:chOff x="0" y="0"/>
          <a:chExt cx="0" cy="0"/>
        </a:xfrm>
      </p:grpSpPr>
      <p:sp>
        <p:nvSpPr>
          <p:cNvPr id="590" name="Google Shape;590;p63"/>
          <p:cNvSpPr/>
          <p:nvPr/>
        </p:nvSpPr>
        <p:spPr>
          <a:xfrm>
            <a:off x="817769" y="1635327"/>
            <a:ext cx="548700" cy="548700"/>
          </a:xfrm>
          <a:prstGeom prst="ellipse">
            <a:avLst/>
          </a:prstGeom>
          <a:no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pic>
        <p:nvPicPr>
          <p:cNvPr id="591" name="Google Shape;591;p63"/>
          <p:cNvPicPr preferRelativeResize="0"/>
          <p:nvPr/>
        </p:nvPicPr>
        <p:blipFill rotWithShape="1">
          <a:blip r:embed="rId2">
            <a:alphaModFix/>
          </a:blip>
          <a:srcRect b="0" l="0" r="0" t="0"/>
          <a:stretch/>
        </p:blipFill>
        <p:spPr>
          <a:xfrm>
            <a:off x="2098301" y="-1003495"/>
            <a:ext cx="5143500" cy="5143500"/>
          </a:xfrm>
          <a:prstGeom prst="rect">
            <a:avLst/>
          </a:prstGeom>
          <a:noFill/>
          <a:ln>
            <a:noFill/>
          </a:ln>
        </p:spPr>
      </p:pic>
      <p:sp>
        <p:nvSpPr>
          <p:cNvPr id="592" name="Google Shape;592;p63"/>
          <p:cNvSpPr/>
          <p:nvPr>
            <p:ph idx="2" type="pic"/>
          </p:nvPr>
        </p:nvSpPr>
        <p:spPr>
          <a:xfrm>
            <a:off x="4221028" y="729650"/>
            <a:ext cx="4969200" cy="3726300"/>
          </a:xfrm>
          <a:prstGeom prst="roundRect">
            <a:avLst>
              <a:gd fmla="val 0" name="adj"/>
            </a:avLst>
          </a:prstGeom>
          <a:solidFill>
            <a:srgbClr val="090C0F"/>
          </a:solidFill>
          <a:ln>
            <a:noFill/>
          </a:ln>
          <a:effectLst>
            <a:reflection blurRad="0" dir="5400000" dist="28575" endA="0" endPos="20000" kx="0" rotWithShape="0" algn="bl" stA="20000" stPos="0" sy="-100000" ky="0"/>
          </a:effectLst>
        </p:spPr>
      </p:sp>
      <p:pic>
        <p:nvPicPr>
          <p:cNvPr id="593" name="Google Shape;593;p63"/>
          <p:cNvPicPr preferRelativeResize="0"/>
          <p:nvPr/>
        </p:nvPicPr>
        <p:blipFill rotWithShape="1">
          <a:blip r:embed="rId3">
            <a:alphaModFix/>
          </a:blip>
          <a:srcRect b="0" l="0" r="0" t="0"/>
          <a:stretch/>
        </p:blipFill>
        <p:spPr>
          <a:xfrm>
            <a:off x="4221034" y="427841"/>
            <a:ext cx="7228332" cy="301809"/>
          </a:xfrm>
          <a:prstGeom prst="rect">
            <a:avLst/>
          </a:prstGeom>
          <a:noFill/>
          <a:ln>
            <a:noFill/>
          </a:ln>
        </p:spPr>
      </p:pic>
      <p:sp>
        <p:nvSpPr>
          <p:cNvPr id="594" name="Google Shape;594;p63"/>
          <p:cNvSpPr txBox="1"/>
          <p:nvPr>
            <p:ph idx="1" type="subTitle"/>
          </p:nvPr>
        </p:nvSpPr>
        <p:spPr>
          <a:xfrm>
            <a:off x="733475" y="2417700"/>
            <a:ext cx="2624100" cy="62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95" name="Google Shape;595;p63"/>
          <p:cNvSpPr txBox="1"/>
          <p:nvPr>
            <p:ph idx="3" type="subTitle"/>
          </p:nvPr>
        </p:nvSpPr>
        <p:spPr>
          <a:xfrm>
            <a:off x="733473" y="2987950"/>
            <a:ext cx="2624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 Screenshot_one statement_with icon">
  <p:cSld name="Screenshot_one statement_2">
    <p:spTree>
      <p:nvGrpSpPr>
        <p:cNvPr id="596" name="Shape 596"/>
        <p:cNvGrpSpPr/>
        <p:nvPr/>
      </p:nvGrpSpPr>
      <p:grpSpPr>
        <a:xfrm>
          <a:off x="0" y="0"/>
          <a:ext cx="0" cy="0"/>
          <a:chOff x="0" y="0"/>
          <a:chExt cx="0" cy="0"/>
        </a:xfrm>
      </p:grpSpPr>
      <p:pic>
        <p:nvPicPr>
          <p:cNvPr id="597" name="Google Shape;597;p64"/>
          <p:cNvPicPr preferRelativeResize="0"/>
          <p:nvPr/>
        </p:nvPicPr>
        <p:blipFill rotWithShape="1">
          <a:blip r:embed="rId2">
            <a:alphaModFix/>
          </a:blip>
          <a:srcRect b="0" l="0" r="0" t="0"/>
          <a:stretch/>
        </p:blipFill>
        <p:spPr>
          <a:xfrm>
            <a:off x="2334986" y="-1265464"/>
            <a:ext cx="5143500" cy="5143500"/>
          </a:xfrm>
          <a:prstGeom prst="rect">
            <a:avLst/>
          </a:prstGeom>
          <a:noFill/>
          <a:ln>
            <a:noFill/>
          </a:ln>
        </p:spPr>
      </p:pic>
      <p:sp>
        <p:nvSpPr>
          <p:cNvPr id="598" name="Google Shape;598;p64"/>
          <p:cNvSpPr/>
          <p:nvPr>
            <p:ph idx="2" type="pic"/>
          </p:nvPr>
        </p:nvSpPr>
        <p:spPr>
          <a:xfrm>
            <a:off x="0" y="914050"/>
            <a:ext cx="5280600" cy="3637800"/>
          </a:xfrm>
          <a:prstGeom prst="roundRect">
            <a:avLst>
              <a:gd fmla="val 0" name="adj"/>
            </a:avLst>
          </a:prstGeom>
          <a:solidFill>
            <a:srgbClr val="090C0F"/>
          </a:solidFill>
          <a:ln>
            <a:noFill/>
          </a:ln>
          <a:effectLst>
            <a:reflection blurRad="0" dir="5400000" dist="28575" endA="0" endPos="20000" kx="0" rotWithShape="0" algn="bl" stA="20000" stPos="0" sy="-100000" ky="0"/>
          </a:effectLst>
        </p:spPr>
      </p:sp>
      <p:pic>
        <p:nvPicPr>
          <p:cNvPr id="599" name="Google Shape;599;p64"/>
          <p:cNvPicPr preferRelativeResize="0"/>
          <p:nvPr/>
        </p:nvPicPr>
        <p:blipFill rotWithShape="1">
          <a:blip r:embed="rId3">
            <a:alphaModFix/>
          </a:blip>
          <a:srcRect b="0" l="0" r="0" t="0"/>
          <a:stretch/>
        </p:blipFill>
        <p:spPr>
          <a:xfrm>
            <a:off x="-1947784" y="601524"/>
            <a:ext cx="7228332" cy="301809"/>
          </a:xfrm>
          <a:prstGeom prst="rect">
            <a:avLst/>
          </a:prstGeom>
          <a:noFill/>
          <a:ln>
            <a:noFill/>
          </a:ln>
        </p:spPr>
      </p:pic>
      <p:sp>
        <p:nvSpPr>
          <p:cNvPr id="600" name="Google Shape;600;p64"/>
          <p:cNvSpPr/>
          <p:nvPr/>
        </p:nvSpPr>
        <p:spPr>
          <a:xfrm>
            <a:off x="5999369" y="1635327"/>
            <a:ext cx="548700" cy="548700"/>
          </a:xfrm>
          <a:prstGeom prst="ellipse">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601" name="Google Shape;601;p64"/>
          <p:cNvSpPr txBox="1"/>
          <p:nvPr>
            <p:ph idx="1" type="subTitle"/>
          </p:nvPr>
        </p:nvSpPr>
        <p:spPr>
          <a:xfrm>
            <a:off x="5915075" y="2417700"/>
            <a:ext cx="2624100" cy="62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02" name="Google Shape;602;p64"/>
          <p:cNvSpPr txBox="1"/>
          <p:nvPr>
            <p:ph idx="3" type="subTitle"/>
          </p:nvPr>
        </p:nvSpPr>
        <p:spPr>
          <a:xfrm>
            <a:off x="5915073" y="2987950"/>
            <a:ext cx="2624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 Screenshot_one statement with title">
  <p:cSld name="Screenshot_one statement_1_1">
    <p:spTree>
      <p:nvGrpSpPr>
        <p:cNvPr id="603" name="Shape 603"/>
        <p:cNvGrpSpPr/>
        <p:nvPr/>
      </p:nvGrpSpPr>
      <p:grpSpPr>
        <a:xfrm>
          <a:off x="0" y="0"/>
          <a:ext cx="0" cy="0"/>
          <a:chOff x="0" y="0"/>
          <a:chExt cx="0" cy="0"/>
        </a:xfrm>
      </p:grpSpPr>
      <p:pic>
        <p:nvPicPr>
          <p:cNvPr id="604" name="Google Shape;604;p65"/>
          <p:cNvPicPr preferRelativeResize="0"/>
          <p:nvPr/>
        </p:nvPicPr>
        <p:blipFill rotWithShape="1">
          <a:blip r:embed="rId2">
            <a:alphaModFix/>
          </a:blip>
          <a:srcRect b="0" l="0" r="0" t="0"/>
          <a:stretch/>
        </p:blipFill>
        <p:spPr>
          <a:xfrm>
            <a:off x="2098301" y="-1003495"/>
            <a:ext cx="5143500" cy="5143500"/>
          </a:xfrm>
          <a:prstGeom prst="rect">
            <a:avLst/>
          </a:prstGeom>
          <a:noFill/>
          <a:ln>
            <a:noFill/>
          </a:ln>
        </p:spPr>
      </p:pic>
      <p:sp>
        <p:nvSpPr>
          <p:cNvPr id="605" name="Google Shape;605;p65"/>
          <p:cNvSpPr/>
          <p:nvPr>
            <p:ph idx="2" type="pic"/>
          </p:nvPr>
        </p:nvSpPr>
        <p:spPr>
          <a:xfrm>
            <a:off x="4221025" y="729650"/>
            <a:ext cx="4923000" cy="3726300"/>
          </a:xfrm>
          <a:prstGeom prst="roundRect">
            <a:avLst>
              <a:gd fmla="val 0" name="adj"/>
            </a:avLst>
          </a:prstGeom>
          <a:solidFill>
            <a:srgbClr val="090C0F"/>
          </a:solidFill>
          <a:ln>
            <a:noFill/>
          </a:ln>
          <a:effectLst>
            <a:reflection blurRad="0" dir="5400000" dist="28575" endA="0" endPos="20000" fadeDir="5400012" kx="0" rotWithShape="0" algn="bl" stA="20000" stPos="0" sy="-100000" ky="0"/>
          </a:effectLst>
        </p:spPr>
      </p:sp>
      <p:pic>
        <p:nvPicPr>
          <p:cNvPr id="606" name="Google Shape;606;p65"/>
          <p:cNvPicPr preferRelativeResize="0"/>
          <p:nvPr/>
        </p:nvPicPr>
        <p:blipFill rotWithShape="1">
          <a:blip r:embed="rId3">
            <a:alphaModFix/>
          </a:blip>
          <a:srcRect b="0" l="0" r="0" t="0"/>
          <a:stretch/>
        </p:blipFill>
        <p:spPr>
          <a:xfrm>
            <a:off x="4221034" y="427841"/>
            <a:ext cx="7228331" cy="301809"/>
          </a:xfrm>
          <a:prstGeom prst="rect">
            <a:avLst/>
          </a:prstGeom>
          <a:noFill/>
          <a:ln>
            <a:noFill/>
          </a:ln>
        </p:spPr>
      </p:pic>
      <p:sp>
        <p:nvSpPr>
          <p:cNvPr id="607" name="Google Shape;607;p65"/>
          <p:cNvSpPr txBox="1"/>
          <p:nvPr>
            <p:ph idx="1" type="subTitle"/>
          </p:nvPr>
        </p:nvSpPr>
        <p:spPr>
          <a:xfrm>
            <a:off x="342525" y="2514600"/>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608" name="Google Shape;608;p65"/>
          <p:cNvSpPr txBox="1"/>
          <p:nvPr>
            <p:ph type="title"/>
          </p:nvPr>
        </p:nvSpPr>
        <p:spPr>
          <a:xfrm>
            <a:off x="342525" y="1588075"/>
            <a:ext cx="3447900" cy="8715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9pPr>
          </a:lstStyle>
          <a:p/>
        </p:txBody>
      </p:sp>
      <p:sp>
        <p:nvSpPr>
          <p:cNvPr id="609" name="Google Shape;609;p65"/>
          <p:cNvSpPr txBox="1"/>
          <p:nvPr>
            <p:ph idx="3" type="subTitle"/>
          </p:nvPr>
        </p:nvSpPr>
        <p:spPr>
          <a:xfrm>
            <a:off x="342525" y="2828925"/>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 Screenshot_one statement_with title">
  <p:cSld name="Screenshot_one statement_2_1">
    <p:spTree>
      <p:nvGrpSpPr>
        <p:cNvPr id="610" name="Shape 610"/>
        <p:cNvGrpSpPr/>
        <p:nvPr/>
      </p:nvGrpSpPr>
      <p:grpSpPr>
        <a:xfrm>
          <a:off x="0" y="0"/>
          <a:ext cx="0" cy="0"/>
          <a:chOff x="0" y="0"/>
          <a:chExt cx="0" cy="0"/>
        </a:xfrm>
      </p:grpSpPr>
      <p:sp>
        <p:nvSpPr>
          <p:cNvPr id="611" name="Google Shape;611;p66"/>
          <p:cNvSpPr txBox="1"/>
          <p:nvPr>
            <p:ph type="title"/>
          </p:nvPr>
        </p:nvSpPr>
        <p:spPr>
          <a:xfrm>
            <a:off x="5343151" y="1588075"/>
            <a:ext cx="3447900" cy="8715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9pPr>
          </a:lstStyle>
          <a:p/>
        </p:txBody>
      </p:sp>
      <p:pic>
        <p:nvPicPr>
          <p:cNvPr id="612" name="Google Shape;612;p66"/>
          <p:cNvPicPr preferRelativeResize="0"/>
          <p:nvPr/>
        </p:nvPicPr>
        <p:blipFill rotWithShape="1">
          <a:blip r:embed="rId2">
            <a:alphaModFix/>
          </a:blip>
          <a:srcRect b="0" l="0" r="0" t="0"/>
          <a:stretch/>
        </p:blipFill>
        <p:spPr>
          <a:xfrm>
            <a:off x="2334986" y="-1265464"/>
            <a:ext cx="5143500" cy="5143500"/>
          </a:xfrm>
          <a:prstGeom prst="rect">
            <a:avLst/>
          </a:prstGeom>
          <a:noFill/>
          <a:ln>
            <a:noFill/>
          </a:ln>
        </p:spPr>
      </p:pic>
      <p:sp>
        <p:nvSpPr>
          <p:cNvPr id="613" name="Google Shape;613;p66"/>
          <p:cNvSpPr/>
          <p:nvPr>
            <p:ph idx="2" type="pic"/>
          </p:nvPr>
        </p:nvSpPr>
        <p:spPr>
          <a:xfrm>
            <a:off x="0" y="914050"/>
            <a:ext cx="5051700" cy="3637800"/>
          </a:xfrm>
          <a:prstGeom prst="roundRect">
            <a:avLst>
              <a:gd fmla="val 0" name="adj"/>
            </a:avLst>
          </a:prstGeom>
          <a:solidFill>
            <a:srgbClr val="090C0F"/>
          </a:solidFill>
          <a:ln>
            <a:noFill/>
          </a:ln>
          <a:effectLst>
            <a:reflection blurRad="0" dir="5400000" dist="28575" endA="0" endPos="20000" fadeDir="5400012" kx="0" rotWithShape="0" algn="bl" stA="20000" stPos="0" sy="-100000" ky="0"/>
          </a:effectLst>
        </p:spPr>
      </p:sp>
      <p:pic>
        <p:nvPicPr>
          <p:cNvPr id="614" name="Google Shape;614;p66"/>
          <p:cNvPicPr preferRelativeResize="0"/>
          <p:nvPr/>
        </p:nvPicPr>
        <p:blipFill rotWithShape="1">
          <a:blip r:embed="rId3">
            <a:alphaModFix/>
          </a:blip>
          <a:srcRect b="0" l="0" r="0" t="0"/>
          <a:stretch/>
        </p:blipFill>
        <p:spPr>
          <a:xfrm>
            <a:off x="-2176384" y="601524"/>
            <a:ext cx="7228331" cy="301809"/>
          </a:xfrm>
          <a:prstGeom prst="rect">
            <a:avLst/>
          </a:prstGeom>
          <a:noFill/>
          <a:ln>
            <a:noFill/>
          </a:ln>
        </p:spPr>
      </p:pic>
      <p:sp>
        <p:nvSpPr>
          <p:cNvPr id="615" name="Google Shape;615;p66"/>
          <p:cNvSpPr txBox="1"/>
          <p:nvPr>
            <p:ph idx="1" type="subTitle"/>
          </p:nvPr>
        </p:nvSpPr>
        <p:spPr>
          <a:xfrm>
            <a:off x="5343150" y="2514600"/>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616" name="Google Shape;616;p66"/>
          <p:cNvSpPr txBox="1"/>
          <p:nvPr>
            <p:ph idx="3" type="subTitle"/>
          </p:nvPr>
        </p:nvSpPr>
        <p:spPr>
          <a:xfrm>
            <a:off x="5343150" y="2828925"/>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 Large screenshot_1">
  <p:cSld name="Large screenshot_1">
    <p:spTree>
      <p:nvGrpSpPr>
        <p:cNvPr id="617" name="Shape 617"/>
        <p:cNvGrpSpPr/>
        <p:nvPr/>
      </p:nvGrpSpPr>
      <p:grpSpPr>
        <a:xfrm>
          <a:off x="0" y="0"/>
          <a:ext cx="0" cy="0"/>
          <a:chOff x="0" y="0"/>
          <a:chExt cx="0" cy="0"/>
        </a:xfrm>
      </p:grpSpPr>
      <p:pic>
        <p:nvPicPr>
          <p:cNvPr id="618" name="Google Shape;618;p67"/>
          <p:cNvPicPr preferRelativeResize="0"/>
          <p:nvPr/>
        </p:nvPicPr>
        <p:blipFill rotWithShape="1">
          <a:blip r:embed="rId2">
            <a:alphaModFix/>
          </a:blip>
          <a:srcRect b="0" l="0" r="0" t="0"/>
          <a:stretch/>
        </p:blipFill>
        <p:spPr>
          <a:xfrm>
            <a:off x="-930729" y="-1709856"/>
            <a:ext cx="5143500" cy="5143500"/>
          </a:xfrm>
          <a:prstGeom prst="rect">
            <a:avLst/>
          </a:prstGeom>
          <a:noFill/>
          <a:ln>
            <a:noFill/>
          </a:ln>
        </p:spPr>
      </p:pic>
      <p:sp>
        <p:nvSpPr>
          <p:cNvPr id="619" name="Google Shape;619;p67"/>
          <p:cNvSpPr/>
          <p:nvPr>
            <p:ph idx="2" type="pic"/>
          </p:nvPr>
        </p:nvSpPr>
        <p:spPr>
          <a:xfrm>
            <a:off x="370058" y="952424"/>
            <a:ext cx="8403900" cy="4229400"/>
          </a:xfrm>
          <a:prstGeom prst="roundRect">
            <a:avLst>
              <a:gd fmla="val 0" name="adj"/>
            </a:avLst>
          </a:prstGeom>
          <a:solidFill>
            <a:srgbClr val="090C0F"/>
          </a:solidFill>
          <a:ln>
            <a:noFill/>
          </a:ln>
          <a:effectLst>
            <a:reflection blurRad="0" dir="0" dist="0" endA="0" endPos="35000" kx="0" rotWithShape="0" algn="bl" stA="20000" stPos="0" sy="-100000" ky="0"/>
          </a:effectLst>
        </p:spPr>
      </p:sp>
      <p:pic>
        <p:nvPicPr>
          <p:cNvPr id="620" name="Google Shape;620;p67"/>
          <p:cNvPicPr preferRelativeResize="0"/>
          <p:nvPr/>
        </p:nvPicPr>
        <p:blipFill rotWithShape="1">
          <a:blip r:embed="rId3">
            <a:alphaModFix/>
          </a:blip>
          <a:srcRect b="0" l="0" r="0" t="0"/>
          <a:stretch/>
        </p:blipFill>
        <p:spPr>
          <a:xfrm>
            <a:off x="370059" y="601524"/>
            <a:ext cx="8403887" cy="35089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 Large Screenshot_2">
  <p:cSld name="Large Screenshot_2">
    <p:spTree>
      <p:nvGrpSpPr>
        <p:cNvPr id="621" name="Shape 621"/>
        <p:cNvGrpSpPr/>
        <p:nvPr/>
      </p:nvGrpSpPr>
      <p:grpSpPr>
        <a:xfrm>
          <a:off x="0" y="0"/>
          <a:ext cx="0" cy="0"/>
          <a:chOff x="0" y="0"/>
          <a:chExt cx="0" cy="0"/>
        </a:xfrm>
      </p:grpSpPr>
      <p:pic>
        <p:nvPicPr>
          <p:cNvPr id="622" name="Google Shape;622;p68"/>
          <p:cNvPicPr preferRelativeResize="0"/>
          <p:nvPr/>
        </p:nvPicPr>
        <p:blipFill rotWithShape="1">
          <a:blip r:embed="rId2">
            <a:alphaModFix/>
          </a:blip>
          <a:srcRect b="0" l="0" r="0" t="0"/>
          <a:stretch/>
        </p:blipFill>
        <p:spPr>
          <a:xfrm>
            <a:off x="5211343" y="-1371600"/>
            <a:ext cx="5143500" cy="5143500"/>
          </a:xfrm>
          <a:prstGeom prst="rect">
            <a:avLst/>
          </a:prstGeom>
          <a:noFill/>
          <a:ln>
            <a:noFill/>
          </a:ln>
        </p:spPr>
      </p:pic>
      <p:sp>
        <p:nvSpPr>
          <p:cNvPr id="623" name="Google Shape;623;p68"/>
          <p:cNvSpPr/>
          <p:nvPr>
            <p:ph idx="2" type="pic"/>
          </p:nvPr>
        </p:nvSpPr>
        <p:spPr>
          <a:xfrm>
            <a:off x="370058" y="952424"/>
            <a:ext cx="8403900" cy="4229400"/>
          </a:xfrm>
          <a:prstGeom prst="roundRect">
            <a:avLst>
              <a:gd fmla="val 0" name="adj"/>
            </a:avLst>
          </a:prstGeom>
          <a:solidFill>
            <a:srgbClr val="0A0C10"/>
          </a:solidFill>
          <a:ln>
            <a:noFill/>
          </a:ln>
          <a:effectLst>
            <a:reflection blurRad="0" dir="0" dist="0" endA="0" endPos="35000" kx="0" rotWithShape="0" algn="bl" stA="20000" stPos="0" sy="-100000" ky="0"/>
          </a:effectLst>
        </p:spPr>
      </p:sp>
      <p:pic>
        <p:nvPicPr>
          <p:cNvPr id="624" name="Google Shape;624;p68"/>
          <p:cNvPicPr preferRelativeResize="0"/>
          <p:nvPr/>
        </p:nvPicPr>
        <p:blipFill rotWithShape="1">
          <a:blip r:embed="rId3">
            <a:alphaModFix/>
          </a:blip>
          <a:srcRect b="0" l="0" r="0" t="0"/>
          <a:stretch/>
        </p:blipFill>
        <p:spPr>
          <a:xfrm>
            <a:off x="370059" y="601524"/>
            <a:ext cx="8403887" cy="350893"/>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 Code snippet_1">
  <p:cSld name="Code snippet_1">
    <p:spTree>
      <p:nvGrpSpPr>
        <p:cNvPr id="625" name="Shape 625"/>
        <p:cNvGrpSpPr/>
        <p:nvPr/>
      </p:nvGrpSpPr>
      <p:grpSpPr>
        <a:xfrm>
          <a:off x="0" y="0"/>
          <a:ext cx="0" cy="0"/>
          <a:chOff x="0" y="0"/>
          <a:chExt cx="0" cy="0"/>
        </a:xfrm>
      </p:grpSpPr>
      <p:pic>
        <p:nvPicPr>
          <p:cNvPr id="626" name="Google Shape;626;p69"/>
          <p:cNvPicPr preferRelativeResize="0"/>
          <p:nvPr/>
        </p:nvPicPr>
        <p:blipFill rotWithShape="1">
          <a:blip r:embed="rId2">
            <a:alphaModFix/>
          </a:blip>
          <a:srcRect b="0" l="0" r="0" t="0"/>
          <a:stretch/>
        </p:blipFill>
        <p:spPr>
          <a:xfrm>
            <a:off x="5777323" y="-1222268"/>
            <a:ext cx="5143500" cy="5143500"/>
          </a:xfrm>
          <a:prstGeom prst="rect">
            <a:avLst/>
          </a:prstGeom>
          <a:noFill/>
          <a:ln>
            <a:noFill/>
          </a:ln>
        </p:spPr>
      </p:pic>
      <p:grpSp>
        <p:nvGrpSpPr>
          <p:cNvPr id="627" name="Google Shape;627;p69"/>
          <p:cNvGrpSpPr/>
          <p:nvPr/>
        </p:nvGrpSpPr>
        <p:grpSpPr>
          <a:xfrm>
            <a:off x="3992031" y="663279"/>
            <a:ext cx="4926395" cy="3604671"/>
            <a:chOff x="4796385" y="2821973"/>
            <a:chExt cx="5385971" cy="3940946"/>
          </a:xfrm>
        </p:grpSpPr>
        <p:sp>
          <p:nvSpPr>
            <p:cNvPr id="628" name="Google Shape;628;p69"/>
            <p:cNvSpPr/>
            <p:nvPr/>
          </p:nvSpPr>
          <p:spPr>
            <a:xfrm>
              <a:off x="4805901" y="2831493"/>
              <a:ext cx="5366939" cy="3921908"/>
            </a:xfrm>
            <a:custGeom>
              <a:rect b="b" l="l" r="r" t="t"/>
              <a:pathLst>
                <a:path extrusionOk="0" h="3921908" w="5366939">
                  <a:moveTo>
                    <a:pt x="0" y="57115"/>
                  </a:moveTo>
                  <a:cubicBezTo>
                    <a:pt x="0" y="25571"/>
                    <a:pt x="25562" y="0"/>
                    <a:pt x="57095" y="0"/>
                  </a:cubicBezTo>
                  <a:lnTo>
                    <a:pt x="5309845" y="0"/>
                  </a:lnTo>
                  <a:cubicBezTo>
                    <a:pt x="5341380" y="0"/>
                    <a:pt x="5366940" y="25571"/>
                    <a:pt x="5366940" y="57115"/>
                  </a:cubicBezTo>
                  <a:lnTo>
                    <a:pt x="5366940" y="3864794"/>
                  </a:lnTo>
                  <a:cubicBezTo>
                    <a:pt x="5366940" y="3896340"/>
                    <a:pt x="5341380" y="3921909"/>
                    <a:pt x="5309845" y="3921909"/>
                  </a:cubicBezTo>
                  <a:lnTo>
                    <a:pt x="57095" y="3921909"/>
                  </a:lnTo>
                  <a:cubicBezTo>
                    <a:pt x="25562" y="3921909"/>
                    <a:pt x="0" y="3896340"/>
                    <a:pt x="0" y="3864794"/>
                  </a:cubicBezTo>
                  <a:lnTo>
                    <a:pt x="0" y="57115"/>
                  </a:lnTo>
                  <a:close/>
                </a:path>
              </a:pathLst>
            </a:custGeom>
            <a:solidFill>
              <a:srgbClr val="161B22"/>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629" name="Google Shape;629;p69"/>
            <p:cNvSpPr/>
            <p:nvPr/>
          </p:nvSpPr>
          <p:spPr>
            <a:xfrm>
              <a:off x="4971313" y="3047906"/>
              <a:ext cx="2361341" cy="147696"/>
            </a:xfrm>
            <a:custGeom>
              <a:rect b="b" l="l" r="r" t="t"/>
              <a:pathLst>
                <a:path extrusionOk="0" h="147696" w="2361341">
                  <a:moveTo>
                    <a:pt x="11895" y="118246"/>
                  </a:moveTo>
                  <a:cubicBezTo>
                    <a:pt x="18958" y="118246"/>
                    <a:pt x="23790" y="113263"/>
                    <a:pt x="23790" y="106645"/>
                  </a:cubicBezTo>
                  <a:cubicBezTo>
                    <a:pt x="23790" y="100100"/>
                    <a:pt x="18958" y="95118"/>
                    <a:pt x="11895" y="95118"/>
                  </a:cubicBezTo>
                  <a:cubicBezTo>
                    <a:pt x="4906" y="95118"/>
                    <a:pt x="0" y="100100"/>
                    <a:pt x="0" y="106645"/>
                  </a:cubicBezTo>
                  <a:cubicBezTo>
                    <a:pt x="0" y="113263"/>
                    <a:pt x="4906" y="118246"/>
                    <a:pt x="11895" y="118246"/>
                  </a:cubicBezTo>
                  <a:close/>
                  <a:moveTo>
                    <a:pt x="80216" y="147696"/>
                  </a:moveTo>
                  <a:cubicBezTo>
                    <a:pt x="103931" y="147696"/>
                    <a:pt x="118948" y="135871"/>
                    <a:pt x="118948" y="117205"/>
                  </a:cubicBezTo>
                  <a:lnTo>
                    <a:pt x="118948" y="35473"/>
                  </a:lnTo>
                  <a:lnTo>
                    <a:pt x="101180" y="35473"/>
                  </a:lnTo>
                  <a:lnTo>
                    <a:pt x="101180" y="48488"/>
                  </a:lnTo>
                  <a:lnTo>
                    <a:pt x="99916" y="48488"/>
                  </a:lnTo>
                  <a:cubicBezTo>
                    <a:pt x="95456" y="39638"/>
                    <a:pt x="85791" y="34135"/>
                    <a:pt x="74715" y="34135"/>
                  </a:cubicBezTo>
                  <a:cubicBezTo>
                    <a:pt x="53973" y="34135"/>
                    <a:pt x="41111" y="50347"/>
                    <a:pt x="41111" y="75261"/>
                  </a:cubicBezTo>
                  <a:cubicBezTo>
                    <a:pt x="41111" y="99654"/>
                    <a:pt x="53899" y="115569"/>
                    <a:pt x="74417" y="115569"/>
                  </a:cubicBezTo>
                  <a:cubicBezTo>
                    <a:pt x="85717" y="115569"/>
                    <a:pt x="94564" y="110809"/>
                    <a:pt x="99247" y="102033"/>
                  </a:cubicBezTo>
                  <a:lnTo>
                    <a:pt x="100511" y="102033"/>
                  </a:lnTo>
                  <a:lnTo>
                    <a:pt x="100511" y="117502"/>
                  </a:lnTo>
                  <a:cubicBezTo>
                    <a:pt x="100511" y="127840"/>
                    <a:pt x="93152" y="133938"/>
                    <a:pt x="80514" y="133938"/>
                  </a:cubicBezTo>
                  <a:cubicBezTo>
                    <a:pt x="70402" y="133938"/>
                    <a:pt x="63861" y="130294"/>
                    <a:pt x="62671" y="124567"/>
                  </a:cubicBezTo>
                  <a:lnTo>
                    <a:pt x="44159" y="124567"/>
                  </a:lnTo>
                  <a:cubicBezTo>
                    <a:pt x="45647" y="138549"/>
                    <a:pt x="59326" y="147696"/>
                    <a:pt x="80216" y="147696"/>
                  </a:cubicBezTo>
                  <a:close/>
                  <a:moveTo>
                    <a:pt x="80216" y="100918"/>
                  </a:moveTo>
                  <a:cubicBezTo>
                    <a:pt x="67354" y="100918"/>
                    <a:pt x="60069" y="90953"/>
                    <a:pt x="60069" y="75186"/>
                  </a:cubicBezTo>
                  <a:cubicBezTo>
                    <a:pt x="60069" y="59495"/>
                    <a:pt x="67354" y="49529"/>
                    <a:pt x="80216" y="49529"/>
                  </a:cubicBezTo>
                  <a:cubicBezTo>
                    <a:pt x="93002" y="49529"/>
                    <a:pt x="100809" y="59495"/>
                    <a:pt x="100809" y="75261"/>
                  </a:cubicBezTo>
                  <a:cubicBezTo>
                    <a:pt x="100809" y="90953"/>
                    <a:pt x="93077" y="100918"/>
                    <a:pt x="80216" y="100918"/>
                  </a:cubicBezTo>
                  <a:close/>
                  <a:moveTo>
                    <a:pt x="150990" y="21864"/>
                  </a:moveTo>
                  <a:cubicBezTo>
                    <a:pt x="157086" y="21864"/>
                    <a:pt x="162067" y="17030"/>
                    <a:pt x="162067" y="10932"/>
                  </a:cubicBezTo>
                  <a:cubicBezTo>
                    <a:pt x="162067" y="4908"/>
                    <a:pt x="157086" y="0"/>
                    <a:pt x="150990" y="0"/>
                  </a:cubicBezTo>
                  <a:cubicBezTo>
                    <a:pt x="144968" y="0"/>
                    <a:pt x="139988" y="4908"/>
                    <a:pt x="139988" y="10932"/>
                  </a:cubicBezTo>
                  <a:cubicBezTo>
                    <a:pt x="139988" y="17030"/>
                    <a:pt x="144968" y="21864"/>
                    <a:pt x="150990" y="21864"/>
                  </a:cubicBezTo>
                  <a:close/>
                  <a:moveTo>
                    <a:pt x="141846" y="116759"/>
                  </a:moveTo>
                  <a:lnTo>
                    <a:pt x="160209" y="116759"/>
                  </a:lnTo>
                  <a:lnTo>
                    <a:pt x="160209" y="35473"/>
                  </a:lnTo>
                  <a:lnTo>
                    <a:pt x="141846" y="35473"/>
                  </a:lnTo>
                  <a:lnTo>
                    <a:pt x="141846" y="116759"/>
                  </a:lnTo>
                  <a:close/>
                  <a:moveTo>
                    <a:pt x="188977" y="15543"/>
                  </a:moveTo>
                  <a:lnTo>
                    <a:pt x="188977" y="35994"/>
                  </a:lnTo>
                  <a:lnTo>
                    <a:pt x="176121" y="35994"/>
                  </a:lnTo>
                  <a:lnTo>
                    <a:pt x="176121" y="50347"/>
                  </a:lnTo>
                  <a:lnTo>
                    <a:pt x="188977" y="50347"/>
                  </a:lnTo>
                  <a:lnTo>
                    <a:pt x="188977" y="95192"/>
                  </a:lnTo>
                  <a:cubicBezTo>
                    <a:pt x="188977" y="110883"/>
                    <a:pt x="196409" y="117131"/>
                    <a:pt x="215070" y="117131"/>
                  </a:cubicBezTo>
                  <a:cubicBezTo>
                    <a:pt x="218638" y="117131"/>
                    <a:pt x="222064" y="116833"/>
                    <a:pt x="224738" y="116312"/>
                  </a:cubicBezTo>
                  <a:lnTo>
                    <a:pt x="224738" y="102183"/>
                  </a:lnTo>
                  <a:cubicBezTo>
                    <a:pt x="222511" y="102406"/>
                    <a:pt x="221093" y="102554"/>
                    <a:pt x="218495" y="102554"/>
                  </a:cubicBezTo>
                  <a:cubicBezTo>
                    <a:pt x="210759" y="102554"/>
                    <a:pt x="207343" y="98910"/>
                    <a:pt x="207343" y="90804"/>
                  </a:cubicBezTo>
                  <a:lnTo>
                    <a:pt x="207343" y="50347"/>
                  </a:lnTo>
                  <a:lnTo>
                    <a:pt x="224738" y="50347"/>
                  </a:lnTo>
                  <a:lnTo>
                    <a:pt x="224738" y="35994"/>
                  </a:lnTo>
                  <a:lnTo>
                    <a:pt x="207343" y="35994"/>
                  </a:lnTo>
                  <a:lnTo>
                    <a:pt x="207343" y="15543"/>
                  </a:lnTo>
                  <a:lnTo>
                    <a:pt x="188977" y="15543"/>
                  </a:lnTo>
                  <a:close/>
                  <a:moveTo>
                    <a:pt x="243922" y="116759"/>
                  </a:moveTo>
                  <a:lnTo>
                    <a:pt x="262354" y="116759"/>
                  </a:lnTo>
                  <a:lnTo>
                    <a:pt x="262354" y="69535"/>
                  </a:lnTo>
                  <a:cubicBezTo>
                    <a:pt x="262354" y="57636"/>
                    <a:pt x="269120" y="49678"/>
                    <a:pt x="281243" y="49678"/>
                  </a:cubicBezTo>
                  <a:cubicBezTo>
                    <a:pt x="291939" y="49678"/>
                    <a:pt x="297591" y="56074"/>
                    <a:pt x="297591" y="68642"/>
                  </a:cubicBezTo>
                  <a:lnTo>
                    <a:pt x="297591" y="116759"/>
                  </a:lnTo>
                  <a:lnTo>
                    <a:pt x="316033" y="116759"/>
                  </a:lnTo>
                  <a:lnTo>
                    <a:pt x="316033" y="64329"/>
                  </a:lnTo>
                  <a:cubicBezTo>
                    <a:pt x="316033" y="44992"/>
                    <a:pt x="305470" y="33986"/>
                    <a:pt x="288075" y="33986"/>
                  </a:cubicBezTo>
                  <a:cubicBezTo>
                    <a:pt x="275962" y="33986"/>
                    <a:pt x="267264" y="39489"/>
                    <a:pt x="263391" y="48637"/>
                  </a:cubicBezTo>
                  <a:lnTo>
                    <a:pt x="262059" y="48637"/>
                  </a:lnTo>
                  <a:lnTo>
                    <a:pt x="262059" y="4015"/>
                  </a:lnTo>
                  <a:lnTo>
                    <a:pt x="243922" y="4015"/>
                  </a:lnTo>
                  <a:lnTo>
                    <a:pt x="243922" y="116759"/>
                  </a:lnTo>
                  <a:close/>
                  <a:moveTo>
                    <a:pt x="408660" y="35473"/>
                  </a:moveTo>
                  <a:lnTo>
                    <a:pt x="390228" y="35473"/>
                  </a:lnTo>
                  <a:lnTo>
                    <a:pt x="390228" y="82847"/>
                  </a:lnTo>
                  <a:cubicBezTo>
                    <a:pt x="390228" y="95118"/>
                    <a:pt x="383681" y="102554"/>
                    <a:pt x="371710" y="102554"/>
                  </a:cubicBezTo>
                  <a:cubicBezTo>
                    <a:pt x="360710" y="102554"/>
                    <a:pt x="355581" y="96456"/>
                    <a:pt x="355581" y="83814"/>
                  </a:cubicBezTo>
                  <a:lnTo>
                    <a:pt x="355581" y="35473"/>
                  </a:lnTo>
                  <a:lnTo>
                    <a:pt x="337139" y="35473"/>
                  </a:lnTo>
                  <a:lnTo>
                    <a:pt x="337139" y="88275"/>
                  </a:lnTo>
                  <a:cubicBezTo>
                    <a:pt x="337139" y="107314"/>
                    <a:pt x="347549" y="118395"/>
                    <a:pt x="365315" y="118395"/>
                  </a:cubicBezTo>
                  <a:cubicBezTo>
                    <a:pt x="377734" y="118395"/>
                    <a:pt x="385689" y="113115"/>
                    <a:pt x="389628" y="103818"/>
                  </a:cubicBezTo>
                  <a:lnTo>
                    <a:pt x="390894" y="103818"/>
                  </a:lnTo>
                  <a:lnTo>
                    <a:pt x="390894" y="116759"/>
                  </a:lnTo>
                  <a:lnTo>
                    <a:pt x="408660" y="116759"/>
                  </a:lnTo>
                  <a:lnTo>
                    <a:pt x="408660" y="35473"/>
                  </a:lnTo>
                  <a:close/>
                  <a:moveTo>
                    <a:pt x="476461" y="118097"/>
                  </a:moveTo>
                  <a:cubicBezTo>
                    <a:pt x="496977" y="118097"/>
                    <a:pt x="509842" y="101959"/>
                    <a:pt x="509842" y="76154"/>
                  </a:cubicBezTo>
                  <a:cubicBezTo>
                    <a:pt x="509842" y="50199"/>
                    <a:pt x="497053" y="34135"/>
                    <a:pt x="476461" y="34135"/>
                  </a:cubicBezTo>
                  <a:cubicBezTo>
                    <a:pt x="465308" y="34135"/>
                    <a:pt x="455944" y="39564"/>
                    <a:pt x="451710" y="48414"/>
                  </a:cubicBezTo>
                  <a:lnTo>
                    <a:pt x="450444" y="48414"/>
                  </a:lnTo>
                  <a:lnTo>
                    <a:pt x="450444" y="4015"/>
                  </a:lnTo>
                  <a:lnTo>
                    <a:pt x="432002" y="4015"/>
                  </a:lnTo>
                  <a:lnTo>
                    <a:pt x="432002" y="116759"/>
                  </a:lnTo>
                  <a:lnTo>
                    <a:pt x="449769" y="116759"/>
                  </a:lnTo>
                  <a:lnTo>
                    <a:pt x="449769" y="103893"/>
                  </a:lnTo>
                  <a:lnTo>
                    <a:pt x="451034" y="103893"/>
                  </a:lnTo>
                  <a:cubicBezTo>
                    <a:pt x="455649" y="112817"/>
                    <a:pt x="465089" y="118097"/>
                    <a:pt x="476461" y="118097"/>
                  </a:cubicBezTo>
                  <a:close/>
                  <a:moveTo>
                    <a:pt x="470665" y="49529"/>
                  </a:moveTo>
                  <a:cubicBezTo>
                    <a:pt x="483226" y="49529"/>
                    <a:pt x="490887" y="59569"/>
                    <a:pt x="490887" y="76154"/>
                  </a:cubicBezTo>
                  <a:cubicBezTo>
                    <a:pt x="490887" y="92738"/>
                    <a:pt x="483302" y="102777"/>
                    <a:pt x="470665" y="102777"/>
                  </a:cubicBezTo>
                  <a:cubicBezTo>
                    <a:pt x="458028" y="102777"/>
                    <a:pt x="450149" y="92588"/>
                    <a:pt x="450149" y="76154"/>
                  </a:cubicBezTo>
                  <a:cubicBezTo>
                    <a:pt x="450149" y="59718"/>
                    <a:pt x="458095" y="49529"/>
                    <a:pt x="470665" y="49529"/>
                  </a:cubicBezTo>
                  <a:close/>
                  <a:moveTo>
                    <a:pt x="534079" y="139739"/>
                  </a:moveTo>
                  <a:lnTo>
                    <a:pt x="572590" y="4015"/>
                  </a:lnTo>
                  <a:lnTo>
                    <a:pt x="556004" y="4015"/>
                  </a:lnTo>
                  <a:lnTo>
                    <a:pt x="517426" y="139739"/>
                  </a:lnTo>
                  <a:lnTo>
                    <a:pt x="534079" y="139739"/>
                  </a:lnTo>
                  <a:close/>
                  <a:moveTo>
                    <a:pt x="693317" y="35473"/>
                  </a:moveTo>
                  <a:lnTo>
                    <a:pt x="674952" y="35473"/>
                  </a:lnTo>
                  <a:lnTo>
                    <a:pt x="661496" y="96530"/>
                  </a:lnTo>
                  <a:lnTo>
                    <a:pt x="660240" y="96530"/>
                  </a:lnTo>
                  <a:lnTo>
                    <a:pt x="644472" y="35473"/>
                  </a:lnTo>
                  <a:lnTo>
                    <a:pt x="626859" y="35473"/>
                  </a:lnTo>
                  <a:lnTo>
                    <a:pt x="611243" y="96530"/>
                  </a:lnTo>
                  <a:lnTo>
                    <a:pt x="609977" y="96530"/>
                  </a:lnTo>
                  <a:lnTo>
                    <a:pt x="596446" y="35473"/>
                  </a:lnTo>
                  <a:lnTo>
                    <a:pt x="577861" y="35473"/>
                  </a:lnTo>
                  <a:lnTo>
                    <a:pt x="599872" y="116759"/>
                  </a:lnTo>
                  <a:lnTo>
                    <a:pt x="619056" y="116759"/>
                  </a:lnTo>
                  <a:lnTo>
                    <a:pt x="634814" y="57859"/>
                  </a:lnTo>
                  <a:lnTo>
                    <a:pt x="636079" y="57859"/>
                  </a:lnTo>
                  <a:lnTo>
                    <a:pt x="651914" y="116759"/>
                  </a:lnTo>
                  <a:lnTo>
                    <a:pt x="671317" y="116759"/>
                  </a:lnTo>
                  <a:lnTo>
                    <a:pt x="693317" y="35473"/>
                  </a:lnTo>
                  <a:close/>
                  <a:moveTo>
                    <a:pt x="741268" y="118395"/>
                  </a:moveTo>
                  <a:cubicBezTo>
                    <a:pt x="765581" y="118395"/>
                    <a:pt x="780378" y="102480"/>
                    <a:pt x="780378" y="76079"/>
                  </a:cubicBezTo>
                  <a:cubicBezTo>
                    <a:pt x="780378" y="49827"/>
                    <a:pt x="765505" y="33912"/>
                    <a:pt x="741268" y="33912"/>
                  </a:cubicBezTo>
                  <a:cubicBezTo>
                    <a:pt x="717107" y="33912"/>
                    <a:pt x="702167" y="49902"/>
                    <a:pt x="702167" y="76079"/>
                  </a:cubicBezTo>
                  <a:cubicBezTo>
                    <a:pt x="702167" y="102480"/>
                    <a:pt x="716888" y="118395"/>
                    <a:pt x="741268" y="118395"/>
                  </a:cubicBezTo>
                  <a:close/>
                  <a:moveTo>
                    <a:pt x="741268" y="103298"/>
                  </a:moveTo>
                  <a:cubicBezTo>
                    <a:pt x="728412" y="103298"/>
                    <a:pt x="721047" y="93333"/>
                    <a:pt x="721047" y="76154"/>
                  </a:cubicBezTo>
                  <a:cubicBezTo>
                    <a:pt x="721047" y="58974"/>
                    <a:pt x="728412" y="49009"/>
                    <a:pt x="741268" y="49009"/>
                  </a:cubicBezTo>
                  <a:cubicBezTo>
                    <a:pt x="754057" y="49009"/>
                    <a:pt x="761413" y="58974"/>
                    <a:pt x="761413" y="76154"/>
                  </a:cubicBezTo>
                  <a:cubicBezTo>
                    <a:pt x="761413" y="93333"/>
                    <a:pt x="754133" y="103298"/>
                    <a:pt x="741268" y="103298"/>
                  </a:cubicBezTo>
                  <a:close/>
                  <a:moveTo>
                    <a:pt x="798962" y="116759"/>
                  </a:moveTo>
                  <a:lnTo>
                    <a:pt x="817395" y="116759"/>
                  </a:lnTo>
                  <a:lnTo>
                    <a:pt x="817395" y="69535"/>
                  </a:lnTo>
                  <a:cubicBezTo>
                    <a:pt x="817395" y="58081"/>
                    <a:pt x="825721" y="50645"/>
                    <a:pt x="837692" y="50645"/>
                  </a:cubicBezTo>
                  <a:cubicBezTo>
                    <a:pt x="840813" y="50645"/>
                    <a:pt x="845723" y="51166"/>
                    <a:pt x="847132" y="51686"/>
                  </a:cubicBezTo>
                  <a:lnTo>
                    <a:pt x="847132" y="34878"/>
                  </a:lnTo>
                  <a:cubicBezTo>
                    <a:pt x="845428" y="34433"/>
                    <a:pt x="842155" y="34135"/>
                    <a:pt x="839481" y="34135"/>
                  </a:cubicBezTo>
                  <a:cubicBezTo>
                    <a:pt x="828994" y="34135"/>
                    <a:pt x="820221" y="40084"/>
                    <a:pt x="817994" y="48117"/>
                  </a:cubicBezTo>
                  <a:lnTo>
                    <a:pt x="816728" y="48117"/>
                  </a:lnTo>
                  <a:lnTo>
                    <a:pt x="816728" y="35473"/>
                  </a:lnTo>
                  <a:lnTo>
                    <a:pt x="798962" y="35473"/>
                  </a:lnTo>
                  <a:lnTo>
                    <a:pt x="798962" y="116759"/>
                  </a:lnTo>
                  <a:close/>
                  <a:moveTo>
                    <a:pt x="882740" y="68790"/>
                  </a:moveTo>
                  <a:lnTo>
                    <a:pt x="881484" y="68790"/>
                  </a:lnTo>
                  <a:lnTo>
                    <a:pt x="881484" y="4015"/>
                  </a:lnTo>
                  <a:lnTo>
                    <a:pt x="863042" y="4015"/>
                  </a:lnTo>
                  <a:lnTo>
                    <a:pt x="863042" y="116759"/>
                  </a:lnTo>
                  <a:lnTo>
                    <a:pt x="881484" y="116759"/>
                  </a:lnTo>
                  <a:lnTo>
                    <a:pt x="881484" y="88201"/>
                  </a:lnTo>
                  <a:lnTo>
                    <a:pt x="888021" y="81657"/>
                  </a:lnTo>
                  <a:lnTo>
                    <a:pt x="914114" y="116759"/>
                  </a:lnTo>
                  <a:lnTo>
                    <a:pt x="936419" y="116759"/>
                  </a:lnTo>
                  <a:lnTo>
                    <a:pt x="901771" y="70353"/>
                  </a:lnTo>
                  <a:lnTo>
                    <a:pt x="934192" y="35473"/>
                  </a:lnTo>
                  <a:lnTo>
                    <a:pt x="912781" y="35473"/>
                  </a:lnTo>
                  <a:lnTo>
                    <a:pt x="882740" y="68790"/>
                  </a:lnTo>
                  <a:close/>
                  <a:moveTo>
                    <a:pt x="955527" y="116759"/>
                  </a:moveTo>
                  <a:lnTo>
                    <a:pt x="973892" y="116759"/>
                  </a:lnTo>
                  <a:lnTo>
                    <a:pt x="973892" y="50347"/>
                  </a:lnTo>
                  <a:lnTo>
                    <a:pt x="991354" y="50347"/>
                  </a:lnTo>
                  <a:lnTo>
                    <a:pt x="991354" y="35994"/>
                  </a:lnTo>
                  <a:lnTo>
                    <a:pt x="973664" y="35994"/>
                  </a:lnTo>
                  <a:lnTo>
                    <a:pt x="973664" y="28483"/>
                  </a:lnTo>
                  <a:cubicBezTo>
                    <a:pt x="973664" y="20749"/>
                    <a:pt x="977080" y="16881"/>
                    <a:pt x="985787" y="16881"/>
                  </a:cubicBezTo>
                  <a:cubicBezTo>
                    <a:pt x="988385" y="16881"/>
                    <a:pt x="990611" y="17104"/>
                    <a:pt x="992106" y="17328"/>
                  </a:cubicBezTo>
                  <a:lnTo>
                    <a:pt x="992106" y="4015"/>
                  </a:lnTo>
                  <a:cubicBezTo>
                    <a:pt x="989127" y="3495"/>
                    <a:pt x="985787" y="3272"/>
                    <a:pt x="981838" y="3272"/>
                  </a:cubicBezTo>
                  <a:cubicBezTo>
                    <a:pt x="963777" y="3272"/>
                    <a:pt x="955527" y="11230"/>
                    <a:pt x="955527" y="27442"/>
                  </a:cubicBezTo>
                  <a:lnTo>
                    <a:pt x="955527" y="35994"/>
                  </a:lnTo>
                  <a:lnTo>
                    <a:pt x="942214" y="35994"/>
                  </a:lnTo>
                  <a:lnTo>
                    <a:pt x="942214" y="50347"/>
                  </a:lnTo>
                  <a:lnTo>
                    <a:pt x="955527" y="50347"/>
                  </a:lnTo>
                  <a:lnTo>
                    <a:pt x="955527" y="116759"/>
                  </a:lnTo>
                  <a:close/>
                  <a:moveTo>
                    <a:pt x="1009948" y="116759"/>
                  </a:moveTo>
                  <a:lnTo>
                    <a:pt x="1028380" y="116759"/>
                  </a:lnTo>
                  <a:lnTo>
                    <a:pt x="1028380" y="4015"/>
                  </a:lnTo>
                  <a:lnTo>
                    <a:pt x="1009948" y="4015"/>
                  </a:lnTo>
                  <a:lnTo>
                    <a:pt x="1009948" y="116759"/>
                  </a:lnTo>
                  <a:close/>
                  <a:moveTo>
                    <a:pt x="1086817" y="118395"/>
                  </a:moveTo>
                  <a:cubicBezTo>
                    <a:pt x="1111120" y="118395"/>
                    <a:pt x="1125917" y="102480"/>
                    <a:pt x="1125917" y="76079"/>
                  </a:cubicBezTo>
                  <a:cubicBezTo>
                    <a:pt x="1125917" y="49827"/>
                    <a:pt x="1111054" y="33912"/>
                    <a:pt x="1086817" y="33912"/>
                  </a:cubicBezTo>
                  <a:cubicBezTo>
                    <a:pt x="1062656" y="33912"/>
                    <a:pt x="1047707" y="49902"/>
                    <a:pt x="1047707" y="76079"/>
                  </a:cubicBezTo>
                  <a:cubicBezTo>
                    <a:pt x="1047707" y="102480"/>
                    <a:pt x="1062428" y="118395"/>
                    <a:pt x="1086817" y="118395"/>
                  </a:cubicBezTo>
                  <a:close/>
                  <a:moveTo>
                    <a:pt x="1086817" y="103298"/>
                  </a:moveTo>
                  <a:cubicBezTo>
                    <a:pt x="1073951" y="103298"/>
                    <a:pt x="1066596" y="93333"/>
                    <a:pt x="1066596" y="76154"/>
                  </a:cubicBezTo>
                  <a:cubicBezTo>
                    <a:pt x="1066596" y="58974"/>
                    <a:pt x="1073951" y="49009"/>
                    <a:pt x="1086817" y="49009"/>
                  </a:cubicBezTo>
                  <a:cubicBezTo>
                    <a:pt x="1099606" y="49009"/>
                    <a:pt x="1106962" y="58974"/>
                    <a:pt x="1106962" y="76154"/>
                  </a:cubicBezTo>
                  <a:cubicBezTo>
                    <a:pt x="1106962" y="93333"/>
                    <a:pt x="1099673" y="103298"/>
                    <a:pt x="1086817" y="103298"/>
                  </a:cubicBezTo>
                  <a:close/>
                  <a:moveTo>
                    <a:pt x="1250147" y="35473"/>
                  </a:moveTo>
                  <a:lnTo>
                    <a:pt x="1231781" y="35473"/>
                  </a:lnTo>
                  <a:lnTo>
                    <a:pt x="1218326" y="96530"/>
                  </a:lnTo>
                  <a:lnTo>
                    <a:pt x="1217060" y="96530"/>
                  </a:lnTo>
                  <a:lnTo>
                    <a:pt x="1201302" y="35473"/>
                  </a:lnTo>
                  <a:lnTo>
                    <a:pt x="1183679" y="35473"/>
                  </a:lnTo>
                  <a:lnTo>
                    <a:pt x="1168073" y="96530"/>
                  </a:lnTo>
                  <a:lnTo>
                    <a:pt x="1166807" y="96530"/>
                  </a:lnTo>
                  <a:lnTo>
                    <a:pt x="1153275" y="35473"/>
                  </a:lnTo>
                  <a:lnTo>
                    <a:pt x="1134691" y="35473"/>
                  </a:lnTo>
                  <a:lnTo>
                    <a:pt x="1156701" y="116759"/>
                  </a:lnTo>
                  <a:lnTo>
                    <a:pt x="1175876" y="116759"/>
                  </a:lnTo>
                  <a:lnTo>
                    <a:pt x="1191634" y="57859"/>
                  </a:lnTo>
                  <a:lnTo>
                    <a:pt x="1192899" y="57859"/>
                  </a:lnTo>
                  <a:lnTo>
                    <a:pt x="1208734" y="116759"/>
                  </a:lnTo>
                  <a:lnTo>
                    <a:pt x="1228137" y="116759"/>
                  </a:lnTo>
                  <a:lnTo>
                    <a:pt x="1250147" y="35473"/>
                  </a:lnTo>
                  <a:close/>
                  <a:moveTo>
                    <a:pt x="1262184" y="58676"/>
                  </a:moveTo>
                  <a:cubicBezTo>
                    <a:pt x="1262184" y="70873"/>
                    <a:pt x="1269550" y="78013"/>
                    <a:pt x="1285165" y="81582"/>
                  </a:cubicBezTo>
                  <a:lnTo>
                    <a:pt x="1299582" y="84928"/>
                  </a:lnTo>
                  <a:cubicBezTo>
                    <a:pt x="1307318" y="86714"/>
                    <a:pt x="1310810" y="89688"/>
                    <a:pt x="1310810" y="94299"/>
                  </a:cubicBezTo>
                  <a:cubicBezTo>
                    <a:pt x="1310810" y="100472"/>
                    <a:pt x="1304340" y="104711"/>
                    <a:pt x="1295052" y="104711"/>
                  </a:cubicBezTo>
                  <a:cubicBezTo>
                    <a:pt x="1285831" y="104711"/>
                    <a:pt x="1280103" y="100993"/>
                    <a:pt x="1278323" y="94968"/>
                  </a:cubicBezTo>
                  <a:lnTo>
                    <a:pt x="1260110" y="94968"/>
                  </a:lnTo>
                  <a:cubicBezTo>
                    <a:pt x="1261518" y="109619"/>
                    <a:pt x="1274308" y="118395"/>
                    <a:pt x="1294605" y="118395"/>
                  </a:cubicBezTo>
                  <a:cubicBezTo>
                    <a:pt x="1314893" y="118395"/>
                    <a:pt x="1329243" y="108057"/>
                    <a:pt x="1329243" y="92514"/>
                  </a:cubicBezTo>
                  <a:cubicBezTo>
                    <a:pt x="1329243" y="80541"/>
                    <a:pt x="1322030" y="73922"/>
                    <a:pt x="1306500" y="70353"/>
                  </a:cubicBezTo>
                  <a:lnTo>
                    <a:pt x="1292150" y="67155"/>
                  </a:lnTo>
                  <a:cubicBezTo>
                    <a:pt x="1283966" y="65221"/>
                    <a:pt x="1280103" y="62320"/>
                    <a:pt x="1280103" y="57710"/>
                  </a:cubicBezTo>
                  <a:cubicBezTo>
                    <a:pt x="1280103" y="51686"/>
                    <a:pt x="1286421" y="47596"/>
                    <a:pt x="1294824" y="47596"/>
                  </a:cubicBezTo>
                  <a:cubicBezTo>
                    <a:pt x="1303445" y="47596"/>
                    <a:pt x="1308879" y="51314"/>
                    <a:pt x="1310211" y="57041"/>
                  </a:cubicBezTo>
                  <a:lnTo>
                    <a:pt x="1327539" y="57041"/>
                  </a:lnTo>
                  <a:cubicBezTo>
                    <a:pt x="1326197" y="42390"/>
                    <a:pt x="1314084" y="33912"/>
                    <a:pt x="1294748" y="33912"/>
                  </a:cubicBezTo>
                  <a:cubicBezTo>
                    <a:pt x="1275573" y="33912"/>
                    <a:pt x="1262184" y="44101"/>
                    <a:pt x="1262184" y="58676"/>
                  </a:cubicBezTo>
                  <a:close/>
                  <a:moveTo>
                    <a:pt x="1353632" y="139739"/>
                  </a:moveTo>
                  <a:lnTo>
                    <a:pt x="1392142" y="4015"/>
                  </a:lnTo>
                  <a:lnTo>
                    <a:pt x="1375566" y="4015"/>
                  </a:lnTo>
                  <a:lnTo>
                    <a:pt x="1336979" y="139739"/>
                  </a:lnTo>
                  <a:lnTo>
                    <a:pt x="1353632" y="139739"/>
                  </a:lnTo>
                  <a:close/>
                  <a:moveTo>
                    <a:pt x="1448267" y="34135"/>
                  </a:moveTo>
                  <a:cubicBezTo>
                    <a:pt x="1437114" y="34135"/>
                    <a:pt x="1427675" y="39712"/>
                    <a:pt x="1422993" y="48934"/>
                  </a:cubicBezTo>
                  <a:lnTo>
                    <a:pt x="1421727" y="48934"/>
                  </a:lnTo>
                  <a:lnTo>
                    <a:pt x="1421727" y="35473"/>
                  </a:lnTo>
                  <a:lnTo>
                    <a:pt x="1403961" y="35473"/>
                  </a:lnTo>
                  <a:lnTo>
                    <a:pt x="1403961" y="143754"/>
                  </a:lnTo>
                  <a:lnTo>
                    <a:pt x="1422393" y="143754"/>
                  </a:lnTo>
                  <a:lnTo>
                    <a:pt x="1422393" y="104413"/>
                  </a:lnTo>
                  <a:lnTo>
                    <a:pt x="1423659" y="104413"/>
                  </a:lnTo>
                  <a:cubicBezTo>
                    <a:pt x="1427827" y="113040"/>
                    <a:pt x="1436819" y="118097"/>
                    <a:pt x="1448495" y="118097"/>
                  </a:cubicBezTo>
                  <a:cubicBezTo>
                    <a:pt x="1469011" y="118097"/>
                    <a:pt x="1481801" y="101959"/>
                    <a:pt x="1481801" y="76154"/>
                  </a:cubicBezTo>
                  <a:cubicBezTo>
                    <a:pt x="1481801" y="50124"/>
                    <a:pt x="1468859" y="34135"/>
                    <a:pt x="1448267" y="34135"/>
                  </a:cubicBezTo>
                  <a:close/>
                  <a:moveTo>
                    <a:pt x="1442472" y="102777"/>
                  </a:moveTo>
                  <a:cubicBezTo>
                    <a:pt x="1429901" y="102777"/>
                    <a:pt x="1422098" y="92588"/>
                    <a:pt x="1422022" y="76154"/>
                  </a:cubicBezTo>
                  <a:cubicBezTo>
                    <a:pt x="1422098" y="59718"/>
                    <a:pt x="1429977" y="49529"/>
                    <a:pt x="1442548" y="49529"/>
                  </a:cubicBezTo>
                  <a:cubicBezTo>
                    <a:pt x="1455185" y="49529"/>
                    <a:pt x="1462836" y="59495"/>
                    <a:pt x="1462836" y="76154"/>
                  </a:cubicBezTo>
                  <a:cubicBezTo>
                    <a:pt x="1462836" y="92812"/>
                    <a:pt x="1455251" y="102777"/>
                    <a:pt x="1442472" y="102777"/>
                  </a:cubicBezTo>
                  <a:close/>
                  <a:moveTo>
                    <a:pt x="1500309" y="116759"/>
                  </a:moveTo>
                  <a:lnTo>
                    <a:pt x="1518741" y="116759"/>
                  </a:lnTo>
                  <a:lnTo>
                    <a:pt x="1518741" y="69535"/>
                  </a:lnTo>
                  <a:cubicBezTo>
                    <a:pt x="1518741" y="58081"/>
                    <a:pt x="1527067" y="50645"/>
                    <a:pt x="1539039" y="50645"/>
                  </a:cubicBezTo>
                  <a:cubicBezTo>
                    <a:pt x="1542160" y="50645"/>
                    <a:pt x="1547070" y="51166"/>
                    <a:pt x="1548478" y="51686"/>
                  </a:cubicBezTo>
                  <a:lnTo>
                    <a:pt x="1548478" y="34878"/>
                  </a:lnTo>
                  <a:cubicBezTo>
                    <a:pt x="1546775" y="34433"/>
                    <a:pt x="1543501" y="34135"/>
                    <a:pt x="1540827" y="34135"/>
                  </a:cubicBezTo>
                  <a:cubicBezTo>
                    <a:pt x="1530341" y="34135"/>
                    <a:pt x="1521567" y="40084"/>
                    <a:pt x="1519341" y="48117"/>
                  </a:cubicBezTo>
                  <a:lnTo>
                    <a:pt x="1518075" y="48117"/>
                  </a:lnTo>
                  <a:lnTo>
                    <a:pt x="1518075" y="35473"/>
                  </a:lnTo>
                  <a:lnTo>
                    <a:pt x="1500309" y="35473"/>
                  </a:lnTo>
                  <a:lnTo>
                    <a:pt x="1500309" y="116759"/>
                  </a:lnTo>
                  <a:close/>
                  <a:moveTo>
                    <a:pt x="1573020" y="21864"/>
                  </a:moveTo>
                  <a:cubicBezTo>
                    <a:pt x="1579110" y="21864"/>
                    <a:pt x="1584096" y="17030"/>
                    <a:pt x="1584096" y="10932"/>
                  </a:cubicBezTo>
                  <a:cubicBezTo>
                    <a:pt x="1584096" y="4908"/>
                    <a:pt x="1579110" y="0"/>
                    <a:pt x="1573020" y="0"/>
                  </a:cubicBezTo>
                  <a:cubicBezTo>
                    <a:pt x="1566996" y="0"/>
                    <a:pt x="1562010" y="4908"/>
                    <a:pt x="1562010" y="10932"/>
                  </a:cubicBezTo>
                  <a:cubicBezTo>
                    <a:pt x="1562010" y="17030"/>
                    <a:pt x="1566996" y="21864"/>
                    <a:pt x="1573020" y="21864"/>
                  </a:cubicBezTo>
                  <a:close/>
                  <a:moveTo>
                    <a:pt x="1563875" y="116759"/>
                  </a:moveTo>
                  <a:lnTo>
                    <a:pt x="1582231" y="116759"/>
                  </a:lnTo>
                  <a:lnTo>
                    <a:pt x="1582231" y="35473"/>
                  </a:lnTo>
                  <a:lnTo>
                    <a:pt x="1563875" y="35473"/>
                  </a:lnTo>
                  <a:lnTo>
                    <a:pt x="1563875" y="116759"/>
                  </a:lnTo>
                  <a:close/>
                  <a:moveTo>
                    <a:pt x="1640221" y="118395"/>
                  </a:moveTo>
                  <a:cubicBezTo>
                    <a:pt x="1664533" y="118395"/>
                    <a:pt x="1679321" y="102480"/>
                    <a:pt x="1679321" y="76079"/>
                  </a:cubicBezTo>
                  <a:cubicBezTo>
                    <a:pt x="1679321" y="49827"/>
                    <a:pt x="1664457" y="33912"/>
                    <a:pt x="1640221" y="33912"/>
                  </a:cubicBezTo>
                  <a:cubicBezTo>
                    <a:pt x="1616060" y="33912"/>
                    <a:pt x="1601120" y="49902"/>
                    <a:pt x="1601120" y="76079"/>
                  </a:cubicBezTo>
                  <a:cubicBezTo>
                    <a:pt x="1601120" y="102480"/>
                    <a:pt x="1615841" y="118395"/>
                    <a:pt x="1640221" y="118395"/>
                  </a:cubicBezTo>
                  <a:close/>
                  <a:moveTo>
                    <a:pt x="1640221" y="103298"/>
                  </a:moveTo>
                  <a:cubicBezTo>
                    <a:pt x="1627355" y="103298"/>
                    <a:pt x="1619999" y="93333"/>
                    <a:pt x="1619999" y="76154"/>
                  </a:cubicBezTo>
                  <a:cubicBezTo>
                    <a:pt x="1619999" y="58974"/>
                    <a:pt x="1627355" y="49009"/>
                    <a:pt x="1640221" y="49009"/>
                  </a:cubicBezTo>
                  <a:cubicBezTo>
                    <a:pt x="1653010" y="49009"/>
                    <a:pt x="1660366" y="58974"/>
                    <a:pt x="1660366" y="76154"/>
                  </a:cubicBezTo>
                  <a:cubicBezTo>
                    <a:pt x="1660366" y="93333"/>
                    <a:pt x="1653086" y="103298"/>
                    <a:pt x="1640221" y="103298"/>
                  </a:cubicBezTo>
                  <a:close/>
                  <a:moveTo>
                    <a:pt x="1697906" y="116759"/>
                  </a:moveTo>
                  <a:lnTo>
                    <a:pt x="1716347" y="116759"/>
                  </a:lnTo>
                  <a:lnTo>
                    <a:pt x="1716347" y="69535"/>
                  </a:lnTo>
                  <a:cubicBezTo>
                    <a:pt x="1716347" y="58081"/>
                    <a:pt x="1724674" y="50645"/>
                    <a:pt x="1736645" y="50645"/>
                  </a:cubicBezTo>
                  <a:cubicBezTo>
                    <a:pt x="1739766" y="50645"/>
                    <a:pt x="1744676" y="51166"/>
                    <a:pt x="1746084" y="51686"/>
                  </a:cubicBezTo>
                  <a:lnTo>
                    <a:pt x="1746084" y="34878"/>
                  </a:lnTo>
                  <a:cubicBezTo>
                    <a:pt x="1744372" y="34433"/>
                    <a:pt x="1741107" y="34135"/>
                    <a:pt x="1738424" y="34135"/>
                  </a:cubicBezTo>
                  <a:cubicBezTo>
                    <a:pt x="1727947" y="34135"/>
                    <a:pt x="1719174" y="40084"/>
                    <a:pt x="1716937" y="48117"/>
                  </a:cubicBezTo>
                  <a:lnTo>
                    <a:pt x="1715681" y="48117"/>
                  </a:lnTo>
                  <a:lnTo>
                    <a:pt x="1715681" y="35473"/>
                  </a:lnTo>
                  <a:lnTo>
                    <a:pt x="1697906" y="35473"/>
                  </a:lnTo>
                  <a:lnTo>
                    <a:pt x="1697906" y="116759"/>
                  </a:lnTo>
                  <a:close/>
                  <a:moveTo>
                    <a:pt x="1770616" y="21864"/>
                  </a:moveTo>
                  <a:cubicBezTo>
                    <a:pt x="1776716" y="21864"/>
                    <a:pt x="1781693" y="17030"/>
                    <a:pt x="1781693" y="10932"/>
                  </a:cubicBezTo>
                  <a:cubicBezTo>
                    <a:pt x="1781693" y="4908"/>
                    <a:pt x="1776716" y="0"/>
                    <a:pt x="1770616" y="0"/>
                  </a:cubicBezTo>
                  <a:cubicBezTo>
                    <a:pt x="1764593" y="0"/>
                    <a:pt x="1759616" y="4908"/>
                    <a:pt x="1759616" y="10932"/>
                  </a:cubicBezTo>
                  <a:cubicBezTo>
                    <a:pt x="1759616" y="17030"/>
                    <a:pt x="1764593" y="21864"/>
                    <a:pt x="1770616" y="21864"/>
                  </a:cubicBezTo>
                  <a:close/>
                  <a:moveTo>
                    <a:pt x="1761472" y="116759"/>
                  </a:moveTo>
                  <a:lnTo>
                    <a:pt x="1779837" y="116759"/>
                  </a:lnTo>
                  <a:lnTo>
                    <a:pt x="1779837" y="35473"/>
                  </a:lnTo>
                  <a:lnTo>
                    <a:pt x="1761472" y="35473"/>
                  </a:lnTo>
                  <a:lnTo>
                    <a:pt x="1761472" y="116759"/>
                  </a:lnTo>
                  <a:close/>
                  <a:moveTo>
                    <a:pt x="1808604" y="15543"/>
                  </a:moveTo>
                  <a:lnTo>
                    <a:pt x="1808604" y="35994"/>
                  </a:lnTo>
                  <a:lnTo>
                    <a:pt x="1795748" y="35994"/>
                  </a:lnTo>
                  <a:lnTo>
                    <a:pt x="1795748" y="50347"/>
                  </a:lnTo>
                  <a:lnTo>
                    <a:pt x="1808604" y="50347"/>
                  </a:lnTo>
                  <a:lnTo>
                    <a:pt x="1808604" y="95192"/>
                  </a:lnTo>
                  <a:cubicBezTo>
                    <a:pt x="1808604" y="110883"/>
                    <a:pt x="1816045" y="117131"/>
                    <a:pt x="1834705" y="117131"/>
                  </a:cubicBezTo>
                  <a:cubicBezTo>
                    <a:pt x="1838265" y="117131"/>
                    <a:pt x="1841690" y="116833"/>
                    <a:pt x="1844364" y="116312"/>
                  </a:cubicBezTo>
                  <a:lnTo>
                    <a:pt x="1844364" y="102183"/>
                  </a:lnTo>
                  <a:cubicBezTo>
                    <a:pt x="1842137" y="102406"/>
                    <a:pt x="1840720" y="102554"/>
                    <a:pt x="1838122" y="102554"/>
                  </a:cubicBezTo>
                  <a:cubicBezTo>
                    <a:pt x="1830385" y="102554"/>
                    <a:pt x="1826969" y="98910"/>
                    <a:pt x="1826969" y="90804"/>
                  </a:cubicBezTo>
                  <a:lnTo>
                    <a:pt x="1826969" y="50347"/>
                  </a:lnTo>
                  <a:lnTo>
                    <a:pt x="1844364" y="50347"/>
                  </a:lnTo>
                  <a:lnTo>
                    <a:pt x="1844364" y="35994"/>
                  </a:lnTo>
                  <a:lnTo>
                    <a:pt x="1826969" y="35994"/>
                  </a:lnTo>
                  <a:lnTo>
                    <a:pt x="1826969" y="15543"/>
                  </a:lnTo>
                  <a:lnTo>
                    <a:pt x="1808604" y="15543"/>
                  </a:lnTo>
                  <a:close/>
                  <a:moveTo>
                    <a:pt x="1872169" y="21864"/>
                  </a:moveTo>
                  <a:cubicBezTo>
                    <a:pt x="1878269" y="21864"/>
                    <a:pt x="1883246" y="17030"/>
                    <a:pt x="1883246" y="10932"/>
                  </a:cubicBezTo>
                  <a:cubicBezTo>
                    <a:pt x="1883246" y="4908"/>
                    <a:pt x="1878269" y="0"/>
                    <a:pt x="1872169" y="0"/>
                  </a:cubicBezTo>
                  <a:cubicBezTo>
                    <a:pt x="1866146" y="0"/>
                    <a:pt x="1861169" y="4908"/>
                    <a:pt x="1861169" y="10932"/>
                  </a:cubicBezTo>
                  <a:cubicBezTo>
                    <a:pt x="1861169" y="17030"/>
                    <a:pt x="1866146" y="21864"/>
                    <a:pt x="1872169" y="21864"/>
                  </a:cubicBezTo>
                  <a:close/>
                  <a:moveTo>
                    <a:pt x="1863025" y="116759"/>
                  </a:moveTo>
                  <a:lnTo>
                    <a:pt x="1881390" y="116759"/>
                  </a:lnTo>
                  <a:lnTo>
                    <a:pt x="1881390" y="35473"/>
                  </a:lnTo>
                  <a:lnTo>
                    <a:pt x="1863025" y="35473"/>
                  </a:lnTo>
                  <a:lnTo>
                    <a:pt x="1863025" y="116759"/>
                  </a:lnTo>
                  <a:close/>
                  <a:moveTo>
                    <a:pt x="1902430" y="116759"/>
                  </a:moveTo>
                  <a:lnTo>
                    <a:pt x="1968298" y="116759"/>
                  </a:lnTo>
                  <a:lnTo>
                    <a:pt x="1968298" y="102257"/>
                  </a:lnTo>
                  <a:lnTo>
                    <a:pt x="1925991" y="102257"/>
                  </a:lnTo>
                  <a:lnTo>
                    <a:pt x="1925991" y="100993"/>
                  </a:lnTo>
                  <a:lnTo>
                    <a:pt x="1967623" y="47819"/>
                  </a:lnTo>
                  <a:lnTo>
                    <a:pt x="1967623" y="35473"/>
                  </a:lnTo>
                  <a:lnTo>
                    <a:pt x="1902801" y="35473"/>
                  </a:lnTo>
                  <a:lnTo>
                    <a:pt x="1902801" y="49976"/>
                  </a:lnTo>
                  <a:lnTo>
                    <a:pt x="1945622" y="49976"/>
                  </a:lnTo>
                  <a:lnTo>
                    <a:pt x="1945622" y="51314"/>
                  </a:lnTo>
                  <a:lnTo>
                    <a:pt x="1902430" y="105455"/>
                  </a:lnTo>
                  <a:lnTo>
                    <a:pt x="1902430" y="116759"/>
                  </a:lnTo>
                  <a:close/>
                  <a:moveTo>
                    <a:pt x="2039962" y="94523"/>
                  </a:moveTo>
                  <a:cubicBezTo>
                    <a:pt x="2037288" y="100621"/>
                    <a:pt x="2030960" y="104042"/>
                    <a:pt x="2021825" y="104042"/>
                  </a:cubicBezTo>
                  <a:cubicBezTo>
                    <a:pt x="2009702" y="104042"/>
                    <a:pt x="2001899" y="95415"/>
                    <a:pt x="2001452" y="81657"/>
                  </a:cubicBezTo>
                  <a:lnTo>
                    <a:pt x="2001452" y="80689"/>
                  </a:lnTo>
                  <a:lnTo>
                    <a:pt x="2058252" y="80689"/>
                  </a:lnTo>
                  <a:lnTo>
                    <a:pt x="2058252" y="74815"/>
                  </a:lnTo>
                  <a:cubicBezTo>
                    <a:pt x="2058252" y="49307"/>
                    <a:pt x="2044349" y="33912"/>
                    <a:pt x="2021150" y="33912"/>
                  </a:cubicBezTo>
                  <a:cubicBezTo>
                    <a:pt x="1997588" y="33912"/>
                    <a:pt x="1982943" y="50347"/>
                    <a:pt x="1982943" y="76451"/>
                  </a:cubicBezTo>
                  <a:cubicBezTo>
                    <a:pt x="1982943" y="102480"/>
                    <a:pt x="1997360" y="118395"/>
                    <a:pt x="2021302" y="118395"/>
                  </a:cubicBezTo>
                  <a:cubicBezTo>
                    <a:pt x="2040476" y="118395"/>
                    <a:pt x="2054084" y="109173"/>
                    <a:pt x="2057433" y="94523"/>
                  </a:cubicBezTo>
                  <a:lnTo>
                    <a:pt x="2039962" y="94523"/>
                  </a:lnTo>
                  <a:close/>
                  <a:moveTo>
                    <a:pt x="2021074" y="48265"/>
                  </a:moveTo>
                  <a:cubicBezTo>
                    <a:pt x="2032159" y="48265"/>
                    <a:pt x="2039439" y="56074"/>
                    <a:pt x="2039810" y="68419"/>
                  </a:cubicBezTo>
                  <a:lnTo>
                    <a:pt x="2001528" y="68419"/>
                  </a:lnTo>
                  <a:cubicBezTo>
                    <a:pt x="2002346" y="56222"/>
                    <a:pt x="2010073" y="48265"/>
                    <a:pt x="2021074" y="48265"/>
                  </a:cubicBezTo>
                  <a:close/>
                  <a:moveTo>
                    <a:pt x="2090511" y="118246"/>
                  </a:moveTo>
                  <a:cubicBezTo>
                    <a:pt x="2097571" y="118246"/>
                    <a:pt x="2102406" y="113263"/>
                    <a:pt x="2102406" y="106645"/>
                  </a:cubicBezTo>
                  <a:cubicBezTo>
                    <a:pt x="2102406" y="100100"/>
                    <a:pt x="2097571" y="95118"/>
                    <a:pt x="2090511" y="95118"/>
                  </a:cubicBezTo>
                  <a:cubicBezTo>
                    <a:pt x="2083526" y="95118"/>
                    <a:pt x="2078616" y="100100"/>
                    <a:pt x="2078616" y="106645"/>
                  </a:cubicBezTo>
                  <a:cubicBezTo>
                    <a:pt x="2078616" y="113263"/>
                    <a:pt x="2083526" y="118246"/>
                    <a:pt x="2090511" y="118246"/>
                  </a:cubicBezTo>
                  <a:close/>
                  <a:moveTo>
                    <a:pt x="2125082" y="146209"/>
                  </a:moveTo>
                  <a:cubicBezTo>
                    <a:pt x="2143295" y="146209"/>
                    <a:pt x="2151993" y="139589"/>
                    <a:pt x="2158911" y="119585"/>
                  </a:cubicBezTo>
                  <a:lnTo>
                    <a:pt x="2188276" y="35473"/>
                  </a:lnTo>
                  <a:lnTo>
                    <a:pt x="2168797" y="35473"/>
                  </a:lnTo>
                  <a:lnTo>
                    <a:pt x="2149842" y="99282"/>
                  </a:lnTo>
                  <a:lnTo>
                    <a:pt x="2148576" y="99282"/>
                  </a:lnTo>
                  <a:lnTo>
                    <a:pt x="2129545" y="35473"/>
                  </a:lnTo>
                  <a:lnTo>
                    <a:pt x="2109323" y="35473"/>
                  </a:lnTo>
                  <a:lnTo>
                    <a:pt x="2138394" y="117056"/>
                  </a:lnTo>
                  <a:lnTo>
                    <a:pt x="2137424" y="120849"/>
                  </a:lnTo>
                  <a:cubicBezTo>
                    <a:pt x="2135045" y="128509"/>
                    <a:pt x="2130658" y="131484"/>
                    <a:pt x="2122855" y="131484"/>
                  </a:cubicBezTo>
                  <a:cubicBezTo>
                    <a:pt x="2121589" y="131484"/>
                    <a:pt x="2118839" y="131410"/>
                    <a:pt x="2117802" y="131260"/>
                  </a:cubicBezTo>
                  <a:lnTo>
                    <a:pt x="2117802" y="145911"/>
                  </a:lnTo>
                  <a:cubicBezTo>
                    <a:pt x="2118982" y="146134"/>
                    <a:pt x="2123968" y="146209"/>
                    <a:pt x="2125082" y="146209"/>
                  </a:cubicBezTo>
                  <a:close/>
                  <a:moveTo>
                    <a:pt x="2204187" y="116759"/>
                  </a:moveTo>
                  <a:lnTo>
                    <a:pt x="2222619" y="116759"/>
                  </a:lnTo>
                  <a:lnTo>
                    <a:pt x="2222619" y="67304"/>
                  </a:lnTo>
                  <a:cubicBezTo>
                    <a:pt x="2222619" y="57189"/>
                    <a:pt x="2229385" y="49529"/>
                    <a:pt x="2238530" y="49529"/>
                  </a:cubicBezTo>
                  <a:cubicBezTo>
                    <a:pt x="2247598" y="49529"/>
                    <a:pt x="2253251" y="55032"/>
                    <a:pt x="2253251" y="64031"/>
                  </a:cubicBezTo>
                  <a:lnTo>
                    <a:pt x="2253251" y="116759"/>
                  </a:lnTo>
                  <a:lnTo>
                    <a:pt x="2271169" y="116759"/>
                  </a:lnTo>
                  <a:lnTo>
                    <a:pt x="2271169" y="65965"/>
                  </a:lnTo>
                  <a:cubicBezTo>
                    <a:pt x="2271169" y="56669"/>
                    <a:pt x="2277488" y="49529"/>
                    <a:pt x="2287079" y="49529"/>
                  </a:cubicBezTo>
                  <a:cubicBezTo>
                    <a:pt x="2296966" y="49529"/>
                    <a:pt x="2301943" y="54810"/>
                    <a:pt x="2301943" y="65370"/>
                  </a:cubicBezTo>
                  <a:lnTo>
                    <a:pt x="2301943" y="116759"/>
                  </a:lnTo>
                  <a:lnTo>
                    <a:pt x="2320309" y="116759"/>
                  </a:lnTo>
                  <a:lnTo>
                    <a:pt x="2320309" y="60833"/>
                  </a:lnTo>
                  <a:cubicBezTo>
                    <a:pt x="2320309" y="43952"/>
                    <a:pt x="2310498" y="33912"/>
                    <a:pt x="2294216" y="33912"/>
                  </a:cubicBezTo>
                  <a:cubicBezTo>
                    <a:pt x="2282912" y="33912"/>
                    <a:pt x="2273548" y="39712"/>
                    <a:pt x="2269532" y="48562"/>
                  </a:cubicBezTo>
                  <a:lnTo>
                    <a:pt x="2268267" y="48562"/>
                  </a:lnTo>
                  <a:cubicBezTo>
                    <a:pt x="2264850" y="39564"/>
                    <a:pt x="2257038" y="33912"/>
                    <a:pt x="2245819" y="33912"/>
                  </a:cubicBezTo>
                  <a:cubicBezTo>
                    <a:pt x="2235037" y="33912"/>
                    <a:pt x="2226711" y="39415"/>
                    <a:pt x="2223219" y="48562"/>
                  </a:cubicBezTo>
                  <a:lnTo>
                    <a:pt x="2221953" y="48562"/>
                  </a:lnTo>
                  <a:lnTo>
                    <a:pt x="2221953" y="35473"/>
                  </a:lnTo>
                  <a:lnTo>
                    <a:pt x="2204187" y="35473"/>
                  </a:lnTo>
                  <a:lnTo>
                    <a:pt x="2204187" y="116759"/>
                  </a:lnTo>
                  <a:close/>
                  <a:moveTo>
                    <a:pt x="2342909" y="116759"/>
                  </a:moveTo>
                  <a:lnTo>
                    <a:pt x="2361341" y="116759"/>
                  </a:lnTo>
                  <a:lnTo>
                    <a:pt x="2361341" y="4015"/>
                  </a:lnTo>
                  <a:lnTo>
                    <a:pt x="2342909" y="4015"/>
                  </a:lnTo>
                  <a:lnTo>
                    <a:pt x="2342909" y="116759"/>
                  </a:lnTo>
                  <a:close/>
                </a:path>
              </a:pathLst>
            </a:custGeom>
            <a:solidFill>
              <a:srgbClr val="FAFBFC"/>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630" name="Google Shape;630;p69"/>
            <p:cNvSpPr/>
            <p:nvPr/>
          </p:nvSpPr>
          <p:spPr>
            <a:xfrm>
              <a:off x="4969138" y="3464946"/>
              <a:ext cx="127181" cy="3080707"/>
            </a:xfrm>
            <a:custGeom>
              <a:rect b="b" l="l" r="r" t="t"/>
              <a:pathLst>
                <a:path extrusionOk="0" h="3080707" w="127181">
                  <a:moveTo>
                    <a:pt x="126847" y="80486"/>
                  </a:moveTo>
                  <a:lnTo>
                    <a:pt x="126847" y="71840"/>
                  </a:lnTo>
                  <a:lnTo>
                    <a:pt x="104210" y="71840"/>
                  </a:lnTo>
                  <a:lnTo>
                    <a:pt x="104210" y="0"/>
                  </a:lnTo>
                  <a:lnTo>
                    <a:pt x="94564" y="0"/>
                  </a:lnTo>
                  <a:lnTo>
                    <a:pt x="70589" y="15562"/>
                  </a:lnTo>
                  <a:lnTo>
                    <a:pt x="70589" y="26047"/>
                  </a:lnTo>
                  <a:lnTo>
                    <a:pt x="93616" y="11156"/>
                  </a:lnTo>
                  <a:lnTo>
                    <a:pt x="94508" y="11156"/>
                  </a:lnTo>
                  <a:lnTo>
                    <a:pt x="94508" y="71840"/>
                  </a:lnTo>
                  <a:lnTo>
                    <a:pt x="70755" y="71840"/>
                  </a:lnTo>
                  <a:lnTo>
                    <a:pt x="70755" y="80486"/>
                  </a:lnTo>
                  <a:lnTo>
                    <a:pt x="126847" y="80486"/>
                  </a:lnTo>
                  <a:close/>
                  <a:moveTo>
                    <a:pt x="70811" y="222548"/>
                  </a:moveTo>
                  <a:lnTo>
                    <a:pt x="70811" y="222883"/>
                  </a:lnTo>
                  <a:lnTo>
                    <a:pt x="80290" y="222883"/>
                  </a:lnTo>
                  <a:lnTo>
                    <a:pt x="80290" y="222548"/>
                  </a:lnTo>
                  <a:cubicBezTo>
                    <a:pt x="80290" y="213066"/>
                    <a:pt x="86423" y="206875"/>
                    <a:pt x="95679" y="206875"/>
                  </a:cubicBezTo>
                  <a:cubicBezTo>
                    <a:pt x="105046" y="206875"/>
                    <a:pt x="111123" y="212565"/>
                    <a:pt x="111123" y="221210"/>
                  </a:cubicBezTo>
                  <a:cubicBezTo>
                    <a:pt x="111123" y="227569"/>
                    <a:pt x="108670" y="231863"/>
                    <a:pt x="98467" y="243297"/>
                  </a:cubicBezTo>
                  <a:lnTo>
                    <a:pt x="71258" y="273585"/>
                  </a:lnTo>
                  <a:lnTo>
                    <a:pt x="71258" y="280389"/>
                  </a:lnTo>
                  <a:lnTo>
                    <a:pt x="122164" y="280389"/>
                  </a:lnTo>
                  <a:lnTo>
                    <a:pt x="122164" y="271465"/>
                  </a:lnTo>
                  <a:lnTo>
                    <a:pt x="85308" y="271465"/>
                  </a:lnTo>
                  <a:lnTo>
                    <a:pt x="85308" y="270517"/>
                  </a:lnTo>
                  <a:lnTo>
                    <a:pt x="104265" y="249879"/>
                  </a:lnTo>
                  <a:cubicBezTo>
                    <a:pt x="117090" y="235879"/>
                    <a:pt x="120881" y="229186"/>
                    <a:pt x="120881" y="220820"/>
                  </a:cubicBezTo>
                  <a:cubicBezTo>
                    <a:pt x="120881" y="207378"/>
                    <a:pt x="110733" y="198230"/>
                    <a:pt x="95958" y="198230"/>
                  </a:cubicBezTo>
                  <a:cubicBezTo>
                    <a:pt x="81294" y="198230"/>
                    <a:pt x="70811" y="208381"/>
                    <a:pt x="70811" y="222548"/>
                  </a:cubicBezTo>
                  <a:close/>
                  <a:moveTo>
                    <a:pt x="86647" y="442977"/>
                  </a:moveTo>
                  <a:lnTo>
                    <a:pt x="95847" y="442977"/>
                  </a:lnTo>
                  <a:cubicBezTo>
                    <a:pt x="106997" y="442977"/>
                    <a:pt x="114079" y="448945"/>
                    <a:pt x="114079" y="458312"/>
                  </a:cubicBezTo>
                  <a:cubicBezTo>
                    <a:pt x="114079" y="467403"/>
                    <a:pt x="107221" y="473096"/>
                    <a:pt x="96181" y="473096"/>
                  </a:cubicBezTo>
                  <a:cubicBezTo>
                    <a:pt x="86144" y="473096"/>
                    <a:pt x="79007" y="467517"/>
                    <a:pt x="78116" y="458931"/>
                  </a:cubicBezTo>
                  <a:lnTo>
                    <a:pt x="68804" y="458931"/>
                  </a:lnTo>
                  <a:cubicBezTo>
                    <a:pt x="69529" y="472819"/>
                    <a:pt x="80569" y="481967"/>
                    <a:pt x="96459" y="481967"/>
                  </a:cubicBezTo>
                  <a:cubicBezTo>
                    <a:pt x="112517" y="481967"/>
                    <a:pt x="124003" y="472201"/>
                    <a:pt x="124003" y="458541"/>
                  </a:cubicBezTo>
                  <a:cubicBezTo>
                    <a:pt x="124003" y="447555"/>
                    <a:pt x="117647" y="440026"/>
                    <a:pt x="106942" y="438626"/>
                  </a:cubicBezTo>
                  <a:lnTo>
                    <a:pt x="106942" y="437732"/>
                  </a:lnTo>
                  <a:cubicBezTo>
                    <a:pt x="115584" y="435618"/>
                    <a:pt x="120658" y="428698"/>
                    <a:pt x="120658" y="418998"/>
                  </a:cubicBezTo>
                  <a:cubicBezTo>
                    <a:pt x="120658" y="406775"/>
                    <a:pt x="110399" y="398132"/>
                    <a:pt x="96013" y="398132"/>
                  </a:cubicBezTo>
                  <a:cubicBezTo>
                    <a:pt x="81126" y="398132"/>
                    <a:pt x="71313" y="406775"/>
                    <a:pt x="70365" y="420721"/>
                  </a:cubicBezTo>
                  <a:lnTo>
                    <a:pt x="79789" y="420721"/>
                  </a:lnTo>
                  <a:cubicBezTo>
                    <a:pt x="80569" y="412077"/>
                    <a:pt x="86590" y="406775"/>
                    <a:pt x="95623" y="406775"/>
                  </a:cubicBezTo>
                  <a:cubicBezTo>
                    <a:pt x="104712" y="406775"/>
                    <a:pt x="110733" y="412192"/>
                    <a:pt x="110733" y="420388"/>
                  </a:cubicBezTo>
                  <a:cubicBezTo>
                    <a:pt x="110733" y="428812"/>
                    <a:pt x="104433" y="434724"/>
                    <a:pt x="95400" y="434724"/>
                  </a:cubicBezTo>
                  <a:lnTo>
                    <a:pt x="86647" y="434724"/>
                  </a:lnTo>
                  <a:lnTo>
                    <a:pt x="86647" y="442977"/>
                  </a:lnTo>
                  <a:close/>
                  <a:moveTo>
                    <a:pt x="105882" y="680195"/>
                  </a:moveTo>
                  <a:lnTo>
                    <a:pt x="114859" y="680195"/>
                  </a:lnTo>
                  <a:lnTo>
                    <a:pt x="114859" y="663184"/>
                  </a:lnTo>
                  <a:lnTo>
                    <a:pt x="127181" y="663184"/>
                  </a:lnTo>
                  <a:lnTo>
                    <a:pt x="127181" y="654541"/>
                  </a:lnTo>
                  <a:lnTo>
                    <a:pt x="114915" y="654541"/>
                  </a:lnTo>
                  <a:lnTo>
                    <a:pt x="114915" y="631666"/>
                  </a:lnTo>
                  <a:lnTo>
                    <a:pt x="105994" y="631666"/>
                  </a:lnTo>
                  <a:lnTo>
                    <a:pt x="105994" y="654646"/>
                  </a:lnTo>
                  <a:lnTo>
                    <a:pt x="79621" y="654646"/>
                  </a:lnTo>
                  <a:lnTo>
                    <a:pt x="79621" y="653922"/>
                  </a:lnTo>
                  <a:lnTo>
                    <a:pt x="106552" y="599710"/>
                  </a:lnTo>
                  <a:lnTo>
                    <a:pt x="96515" y="599710"/>
                  </a:lnTo>
                  <a:lnTo>
                    <a:pt x="69195" y="655207"/>
                  </a:lnTo>
                  <a:lnTo>
                    <a:pt x="69195" y="663184"/>
                  </a:lnTo>
                  <a:lnTo>
                    <a:pt x="105882" y="663184"/>
                  </a:lnTo>
                  <a:lnTo>
                    <a:pt x="105882" y="680195"/>
                  </a:lnTo>
                  <a:close/>
                  <a:moveTo>
                    <a:pt x="95790" y="881716"/>
                  </a:moveTo>
                  <a:cubicBezTo>
                    <a:pt x="112127" y="881716"/>
                    <a:pt x="123223" y="870674"/>
                    <a:pt x="123223" y="854387"/>
                  </a:cubicBezTo>
                  <a:cubicBezTo>
                    <a:pt x="123223" y="838547"/>
                    <a:pt x="112852" y="827447"/>
                    <a:pt x="97965" y="827447"/>
                  </a:cubicBezTo>
                  <a:cubicBezTo>
                    <a:pt x="90884" y="827447"/>
                    <a:pt x="85141" y="829951"/>
                    <a:pt x="81182" y="834749"/>
                  </a:cubicBezTo>
                  <a:lnTo>
                    <a:pt x="80290" y="834749"/>
                  </a:lnTo>
                  <a:lnTo>
                    <a:pt x="82521" y="808485"/>
                  </a:lnTo>
                  <a:lnTo>
                    <a:pt x="118763" y="808485"/>
                  </a:lnTo>
                  <a:lnTo>
                    <a:pt x="118763" y="799613"/>
                  </a:lnTo>
                  <a:lnTo>
                    <a:pt x="74770" y="799613"/>
                  </a:lnTo>
                  <a:lnTo>
                    <a:pt x="70700" y="845068"/>
                  </a:lnTo>
                  <a:lnTo>
                    <a:pt x="80011" y="845068"/>
                  </a:lnTo>
                  <a:cubicBezTo>
                    <a:pt x="83189" y="839385"/>
                    <a:pt x="89155" y="836091"/>
                    <a:pt x="96348" y="836091"/>
                  </a:cubicBezTo>
                  <a:cubicBezTo>
                    <a:pt x="106663" y="836091"/>
                    <a:pt x="113633" y="843564"/>
                    <a:pt x="113633" y="854606"/>
                  </a:cubicBezTo>
                  <a:cubicBezTo>
                    <a:pt x="113633" y="865543"/>
                    <a:pt x="106718" y="872845"/>
                    <a:pt x="96348" y="872845"/>
                  </a:cubicBezTo>
                  <a:cubicBezTo>
                    <a:pt x="86925" y="872845"/>
                    <a:pt x="79732" y="867047"/>
                    <a:pt x="78841" y="858623"/>
                  </a:cubicBezTo>
                  <a:lnTo>
                    <a:pt x="69362" y="858623"/>
                  </a:lnTo>
                  <a:cubicBezTo>
                    <a:pt x="70197" y="872454"/>
                    <a:pt x="80792" y="881716"/>
                    <a:pt x="95790" y="881716"/>
                  </a:cubicBezTo>
                  <a:close/>
                  <a:moveTo>
                    <a:pt x="124059" y="1054176"/>
                  </a:moveTo>
                  <a:cubicBezTo>
                    <a:pt x="124059" y="1039507"/>
                    <a:pt x="113465" y="1028636"/>
                    <a:pt x="99136" y="1028636"/>
                  </a:cubicBezTo>
                  <a:cubicBezTo>
                    <a:pt x="94006" y="1028636"/>
                    <a:pt x="88207" y="1031025"/>
                    <a:pt x="85810" y="1034262"/>
                  </a:cubicBezTo>
                  <a:lnTo>
                    <a:pt x="84974" y="1033814"/>
                  </a:lnTo>
                  <a:cubicBezTo>
                    <a:pt x="85364" y="1032929"/>
                    <a:pt x="85141" y="1033148"/>
                    <a:pt x="87594" y="1029692"/>
                  </a:cubicBezTo>
                  <a:lnTo>
                    <a:pt x="109563" y="999517"/>
                  </a:lnTo>
                  <a:lnTo>
                    <a:pt x="98244" y="999517"/>
                  </a:lnTo>
                  <a:cubicBezTo>
                    <a:pt x="97686" y="1000354"/>
                    <a:pt x="80959" y="1023781"/>
                    <a:pt x="80234" y="1025009"/>
                  </a:cubicBezTo>
                  <a:cubicBezTo>
                    <a:pt x="72539" y="1036213"/>
                    <a:pt x="69362" y="1044752"/>
                    <a:pt x="69362" y="1054176"/>
                  </a:cubicBezTo>
                  <a:cubicBezTo>
                    <a:pt x="69362" y="1070187"/>
                    <a:pt x="80792" y="1081677"/>
                    <a:pt x="96627" y="1081677"/>
                  </a:cubicBezTo>
                  <a:cubicBezTo>
                    <a:pt x="112573" y="1081677"/>
                    <a:pt x="124059" y="1070130"/>
                    <a:pt x="124059" y="1054176"/>
                  </a:cubicBezTo>
                  <a:close/>
                  <a:moveTo>
                    <a:pt x="96683" y="1072919"/>
                  </a:moveTo>
                  <a:cubicBezTo>
                    <a:pt x="86590" y="1072919"/>
                    <a:pt x="78896" y="1064999"/>
                    <a:pt x="78896" y="1054680"/>
                  </a:cubicBezTo>
                  <a:cubicBezTo>
                    <a:pt x="78896" y="1044304"/>
                    <a:pt x="86590" y="1036384"/>
                    <a:pt x="96683" y="1036384"/>
                  </a:cubicBezTo>
                  <a:cubicBezTo>
                    <a:pt x="106831" y="1036384"/>
                    <a:pt x="114525" y="1044304"/>
                    <a:pt x="114525" y="1054680"/>
                  </a:cubicBezTo>
                  <a:cubicBezTo>
                    <a:pt x="114525" y="1064999"/>
                    <a:pt x="106831" y="1072919"/>
                    <a:pt x="96683" y="1072919"/>
                  </a:cubicBezTo>
                  <a:close/>
                  <a:moveTo>
                    <a:pt x="77168" y="1279904"/>
                  </a:moveTo>
                  <a:lnTo>
                    <a:pt x="87650" y="1279904"/>
                  </a:lnTo>
                  <a:lnTo>
                    <a:pt x="123724" y="1208511"/>
                  </a:lnTo>
                  <a:lnTo>
                    <a:pt x="123724" y="1199420"/>
                  </a:lnTo>
                  <a:lnTo>
                    <a:pt x="70031" y="1199420"/>
                  </a:lnTo>
                  <a:lnTo>
                    <a:pt x="70031" y="1208234"/>
                  </a:lnTo>
                  <a:lnTo>
                    <a:pt x="113689" y="1208234"/>
                  </a:lnTo>
                  <a:lnTo>
                    <a:pt x="113689" y="1208958"/>
                  </a:lnTo>
                  <a:lnTo>
                    <a:pt x="77168" y="1279904"/>
                  </a:lnTo>
                  <a:close/>
                  <a:moveTo>
                    <a:pt x="96738" y="1481597"/>
                  </a:moveTo>
                  <a:cubicBezTo>
                    <a:pt x="113465" y="1481597"/>
                    <a:pt x="125063" y="1472002"/>
                    <a:pt x="125063" y="1458275"/>
                  </a:cubicBezTo>
                  <a:cubicBezTo>
                    <a:pt x="125063" y="1448128"/>
                    <a:pt x="118428" y="1439817"/>
                    <a:pt x="108670" y="1437752"/>
                  </a:cubicBezTo>
                  <a:lnTo>
                    <a:pt x="108670" y="1436857"/>
                  </a:lnTo>
                  <a:cubicBezTo>
                    <a:pt x="116866" y="1434572"/>
                    <a:pt x="121829" y="1427709"/>
                    <a:pt x="121829" y="1418951"/>
                  </a:cubicBezTo>
                  <a:cubicBezTo>
                    <a:pt x="121829" y="1406405"/>
                    <a:pt x="111402" y="1397533"/>
                    <a:pt x="96738" y="1397533"/>
                  </a:cubicBezTo>
                  <a:cubicBezTo>
                    <a:pt x="82074" y="1397533"/>
                    <a:pt x="71592" y="1406405"/>
                    <a:pt x="71592" y="1418951"/>
                  </a:cubicBezTo>
                  <a:cubicBezTo>
                    <a:pt x="71592" y="1427709"/>
                    <a:pt x="76665" y="1434629"/>
                    <a:pt x="84750" y="1436857"/>
                  </a:cubicBezTo>
                  <a:lnTo>
                    <a:pt x="84750" y="1437752"/>
                  </a:lnTo>
                  <a:cubicBezTo>
                    <a:pt x="74826" y="1440151"/>
                    <a:pt x="68358" y="1448289"/>
                    <a:pt x="68358" y="1458275"/>
                  </a:cubicBezTo>
                  <a:cubicBezTo>
                    <a:pt x="68358" y="1472002"/>
                    <a:pt x="80011" y="1481597"/>
                    <a:pt x="96738" y="1481597"/>
                  </a:cubicBezTo>
                  <a:close/>
                  <a:moveTo>
                    <a:pt x="96738" y="1433516"/>
                  </a:moveTo>
                  <a:cubicBezTo>
                    <a:pt x="87427" y="1433516"/>
                    <a:pt x="81238" y="1428042"/>
                    <a:pt x="81238" y="1419789"/>
                  </a:cubicBezTo>
                  <a:cubicBezTo>
                    <a:pt x="81238" y="1411593"/>
                    <a:pt x="87427" y="1406129"/>
                    <a:pt x="96738" y="1406129"/>
                  </a:cubicBezTo>
                  <a:cubicBezTo>
                    <a:pt x="106049" y="1406129"/>
                    <a:pt x="112183" y="1411593"/>
                    <a:pt x="112183" y="1419789"/>
                  </a:cubicBezTo>
                  <a:cubicBezTo>
                    <a:pt x="112183" y="1428042"/>
                    <a:pt x="106049" y="1433516"/>
                    <a:pt x="96738" y="1433516"/>
                  </a:cubicBezTo>
                  <a:close/>
                  <a:moveTo>
                    <a:pt x="96738" y="1473058"/>
                  </a:moveTo>
                  <a:cubicBezTo>
                    <a:pt x="85810" y="1473058"/>
                    <a:pt x="78283" y="1466700"/>
                    <a:pt x="78283" y="1457495"/>
                  </a:cubicBezTo>
                  <a:cubicBezTo>
                    <a:pt x="78283" y="1448289"/>
                    <a:pt x="85810" y="1441931"/>
                    <a:pt x="96738" y="1441931"/>
                  </a:cubicBezTo>
                  <a:cubicBezTo>
                    <a:pt x="107667" y="1441931"/>
                    <a:pt x="115194" y="1448289"/>
                    <a:pt x="115194" y="1457495"/>
                  </a:cubicBezTo>
                  <a:cubicBezTo>
                    <a:pt x="115194" y="1466700"/>
                    <a:pt x="107667" y="1473058"/>
                    <a:pt x="96738" y="1473058"/>
                  </a:cubicBezTo>
                  <a:close/>
                  <a:moveTo>
                    <a:pt x="68971" y="1625051"/>
                  </a:moveTo>
                  <a:cubicBezTo>
                    <a:pt x="68971" y="1639778"/>
                    <a:pt x="79510" y="1650591"/>
                    <a:pt x="93895" y="1650591"/>
                  </a:cubicBezTo>
                  <a:cubicBezTo>
                    <a:pt x="98969" y="1650591"/>
                    <a:pt x="104655" y="1648193"/>
                    <a:pt x="107053" y="1644966"/>
                  </a:cubicBezTo>
                  <a:lnTo>
                    <a:pt x="107890" y="1645403"/>
                  </a:lnTo>
                  <a:cubicBezTo>
                    <a:pt x="107388" y="1646298"/>
                    <a:pt x="106997" y="1647022"/>
                    <a:pt x="105158" y="1649535"/>
                  </a:cubicBezTo>
                  <a:lnTo>
                    <a:pt x="83245" y="1679711"/>
                  </a:lnTo>
                  <a:lnTo>
                    <a:pt x="94508" y="1679711"/>
                  </a:lnTo>
                  <a:cubicBezTo>
                    <a:pt x="95121" y="1678873"/>
                    <a:pt x="111792" y="1655446"/>
                    <a:pt x="112517" y="1654218"/>
                  </a:cubicBezTo>
                  <a:cubicBezTo>
                    <a:pt x="120435" y="1642729"/>
                    <a:pt x="123669" y="1634199"/>
                    <a:pt x="123669" y="1625051"/>
                  </a:cubicBezTo>
                  <a:cubicBezTo>
                    <a:pt x="123669" y="1608983"/>
                    <a:pt x="112239" y="1597551"/>
                    <a:pt x="96348" y="1597551"/>
                  </a:cubicBezTo>
                  <a:cubicBezTo>
                    <a:pt x="80457" y="1597551"/>
                    <a:pt x="68971" y="1609097"/>
                    <a:pt x="68971" y="1625051"/>
                  </a:cubicBezTo>
                  <a:close/>
                  <a:moveTo>
                    <a:pt x="96292" y="1606308"/>
                  </a:moveTo>
                  <a:cubicBezTo>
                    <a:pt x="106440" y="1606308"/>
                    <a:pt x="114134" y="1614228"/>
                    <a:pt x="114134" y="1624547"/>
                  </a:cubicBezTo>
                  <a:cubicBezTo>
                    <a:pt x="114134" y="1634923"/>
                    <a:pt x="106440" y="1642843"/>
                    <a:pt x="96292" y="1642843"/>
                  </a:cubicBezTo>
                  <a:cubicBezTo>
                    <a:pt x="86200" y="1642843"/>
                    <a:pt x="78506" y="1634923"/>
                    <a:pt x="78506" y="1624547"/>
                  </a:cubicBezTo>
                  <a:cubicBezTo>
                    <a:pt x="78506" y="1614228"/>
                    <a:pt x="86200" y="1606308"/>
                    <a:pt x="96292" y="1606308"/>
                  </a:cubicBezTo>
                  <a:close/>
                  <a:moveTo>
                    <a:pt x="56259" y="1879614"/>
                  </a:moveTo>
                  <a:lnTo>
                    <a:pt x="56259" y="1870970"/>
                  </a:lnTo>
                  <a:lnTo>
                    <a:pt x="33621" y="1870970"/>
                  </a:lnTo>
                  <a:lnTo>
                    <a:pt x="33621" y="1799129"/>
                  </a:lnTo>
                  <a:lnTo>
                    <a:pt x="23975" y="1799129"/>
                  </a:lnTo>
                  <a:lnTo>
                    <a:pt x="0" y="1814693"/>
                  </a:lnTo>
                  <a:lnTo>
                    <a:pt x="0" y="1825174"/>
                  </a:lnTo>
                  <a:lnTo>
                    <a:pt x="23027" y="1810286"/>
                  </a:lnTo>
                  <a:lnTo>
                    <a:pt x="23920" y="1810286"/>
                  </a:lnTo>
                  <a:lnTo>
                    <a:pt x="23920" y="1870970"/>
                  </a:lnTo>
                  <a:lnTo>
                    <a:pt x="167" y="1870970"/>
                  </a:lnTo>
                  <a:lnTo>
                    <a:pt x="167" y="1879614"/>
                  </a:lnTo>
                  <a:lnTo>
                    <a:pt x="56259" y="1879614"/>
                  </a:lnTo>
                  <a:close/>
                  <a:moveTo>
                    <a:pt x="96515" y="1881451"/>
                  </a:moveTo>
                  <a:cubicBezTo>
                    <a:pt x="113968" y="1881451"/>
                    <a:pt x="123669" y="1866506"/>
                    <a:pt x="123669" y="1839395"/>
                  </a:cubicBezTo>
                  <a:cubicBezTo>
                    <a:pt x="123669" y="1812294"/>
                    <a:pt x="113968" y="1797339"/>
                    <a:pt x="96515" y="1797339"/>
                  </a:cubicBezTo>
                  <a:cubicBezTo>
                    <a:pt x="79007" y="1797339"/>
                    <a:pt x="69362" y="1812294"/>
                    <a:pt x="69362" y="1839395"/>
                  </a:cubicBezTo>
                  <a:cubicBezTo>
                    <a:pt x="69362" y="1866506"/>
                    <a:pt x="79007" y="1881451"/>
                    <a:pt x="96515" y="1881451"/>
                  </a:cubicBezTo>
                  <a:close/>
                  <a:moveTo>
                    <a:pt x="79120" y="1839395"/>
                  </a:moveTo>
                  <a:cubicBezTo>
                    <a:pt x="79120" y="1817539"/>
                    <a:pt x="85141" y="1806040"/>
                    <a:pt x="96515" y="1806040"/>
                  </a:cubicBezTo>
                  <a:cubicBezTo>
                    <a:pt x="104099" y="1806040"/>
                    <a:pt x="109339" y="1811180"/>
                    <a:pt x="111960" y="1821156"/>
                  </a:cubicBezTo>
                  <a:lnTo>
                    <a:pt x="79510" y="1848267"/>
                  </a:lnTo>
                  <a:cubicBezTo>
                    <a:pt x="79286" y="1845535"/>
                    <a:pt x="79120" y="1842575"/>
                    <a:pt x="79120" y="1839395"/>
                  </a:cubicBezTo>
                  <a:close/>
                  <a:moveTo>
                    <a:pt x="96515" y="1872750"/>
                  </a:moveTo>
                  <a:cubicBezTo>
                    <a:pt x="88932" y="1872750"/>
                    <a:pt x="83747" y="1867620"/>
                    <a:pt x="81126" y="1857748"/>
                  </a:cubicBezTo>
                  <a:lnTo>
                    <a:pt x="113465" y="1830419"/>
                  </a:lnTo>
                  <a:cubicBezTo>
                    <a:pt x="113744" y="1833208"/>
                    <a:pt x="113855" y="1836168"/>
                    <a:pt x="113855" y="1839395"/>
                  </a:cubicBezTo>
                  <a:cubicBezTo>
                    <a:pt x="113855" y="1861204"/>
                    <a:pt x="107890" y="1872750"/>
                    <a:pt x="96515" y="1872750"/>
                  </a:cubicBezTo>
                  <a:close/>
                  <a:moveTo>
                    <a:pt x="56259" y="2079517"/>
                  </a:moveTo>
                  <a:lnTo>
                    <a:pt x="56259" y="2070874"/>
                  </a:lnTo>
                  <a:lnTo>
                    <a:pt x="33621" y="2070874"/>
                  </a:lnTo>
                  <a:lnTo>
                    <a:pt x="33621" y="1999032"/>
                  </a:lnTo>
                  <a:lnTo>
                    <a:pt x="23975" y="1999032"/>
                  </a:lnTo>
                  <a:lnTo>
                    <a:pt x="0" y="2014596"/>
                  </a:lnTo>
                  <a:lnTo>
                    <a:pt x="0" y="2025077"/>
                  </a:lnTo>
                  <a:lnTo>
                    <a:pt x="23027" y="2010189"/>
                  </a:lnTo>
                  <a:lnTo>
                    <a:pt x="23920" y="2010189"/>
                  </a:lnTo>
                  <a:lnTo>
                    <a:pt x="23920" y="2070874"/>
                  </a:lnTo>
                  <a:lnTo>
                    <a:pt x="167" y="2070874"/>
                  </a:lnTo>
                  <a:lnTo>
                    <a:pt x="167" y="2079517"/>
                  </a:lnTo>
                  <a:lnTo>
                    <a:pt x="56259" y="2079517"/>
                  </a:lnTo>
                  <a:close/>
                  <a:moveTo>
                    <a:pt x="126847" y="2079517"/>
                  </a:moveTo>
                  <a:lnTo>
                    <a:pt x="126847" y="2070874"/>
                  </a:lnTo>
                  <a:lnTo>
                    <a:pt x="104210" y="2070874"/>
                  </a:lnTo>
                  <a:lnTo>
                    <a:pt x="104210" y="1999032"/>
                  </a:lnTo>
                  <a:lnTo>
                    <a:pt x="94564" y="1999032"/>
                  </a:lnTo>
                  <a:lnTo>
                    <a:pt x="70589" y="2014596"/>
                  </a:lnTo>
                  <a:lnTo>
                    <a:pt x="70589" y="2025077"/>
                  </a:lnTo>
                  <a:lnTo>
                    <a:pt x="93616" y="2010189"/>
                  </a:lnTo>
                  <a:lnTo>
                    <a:pt x="94508" y="2010189"/>
                  </a:lnTo>
                  <a:lnTo>
                    <a:pt x="94508" y="2070874"/>
                  </a:lnTo>
                  <a:lnTo>
                    <a:pt x="70755" y="2070874"/>
                  </a:lnTo>
                  <a:lnTo>
                    <a:pt x="70755" y="2079517"/>
                  </a:lnTo>
                  <a:lnTo>
                    <a:pt x="126847" y="2079517"/>
                  </a:lnTo>
                  <a:close/>
                  <a:moveTo>
                    <a:pt x="56259" y="2279420"/>
                  </a:moveTo>
                  <a:lnTo>
                    <a:pt x="56259" y="2270777"/>
                  </a:lnTo>
                  <a:lnTo>
                    <a:pt x="33621" y="2270777"/>
                  </a:lnTo>
                  <a:lnTo>
                    <a:pt x="33621" y="2198935"/>
                  </a:lnTo>
                  <a:lnTo>
                    <a:pt x="23975" y="2198935"/>
                  </a:lnTo>
                  <a:lnTo>
                    <a:pt x="0" y="2214499"/>
                  </a:lnTo>
                  <a:lnTo>
                    <a:pt x="0" y="2224980"/>
                  </a:lnTo>
                  <a:lnTo>
                    <a:pt x="23027" y="2210092"/>
                  </a:lnTo>
                  <a:lnTo>
                    <a:pt x="23920" y="2210092"/>
                  </a:lnTo>
                  <a:lnTo>
                    <a:pt x="23920" y="2270777"/>
                  </a:lnTo>
                  <a:lnTo>
                    <a:pt x="167" y="2270777"/>
                  </a:lnTo>
                  <a:lnTo>
                    <a:pt x="167" y="2279420"/>
                  </a:lnTo>
                  <a:lnTo>
                    <a:pt x="56259" y="2279420"/>
                  </a:lnTo>
                  <a:close/>
                  <a:moveTo>
                    <a:pt x="70811" y="2221582"/>
                  </a:moveTo>
                  <a:lnTo>
                    <a:pt x="70811" y="2221915"/>
                  </a:lnTo>
                  <a:lnTo>
                    <a:pt x="80290" y="2221915"/>
                  </a:lnTo>
                  <a:lnTo>
                    <a:pt x="80290" y="2221582"/>
                  </a:lnTo>
                  <a:cubicBezTo>
                    <a:pt x="80290" y="2212100"/>
                    <a:pt x="86423" y="2205903"/>
                    <a:pt x="95679" y="2205903"/>
                  </a:cubicBezTo>
                  <a:cubicBezTo>
                    <a:pt x="105046" y="2205903"/>
                    <a:pt x="111123" y="2211596"/>
                    <a:pt x="111123" y="2220239"/>
                  </a:cubicBezTo>
                  <a:cubicBezTo>
                    <a:pt x="111123" y="2226598"/>
                    <a:pt x="108670" y="2230891"/>
                    <a:pt x="98467" y="2242333"/>
                  </a:cubicBezTo>
                  <a:lnTo>
                    <a:pt x="71258" y="2272614"/>
                  </a:lnTo>
                  <a:lnTo>
                    <a:pt x="71258" y="2279420"/>
                  </a:lnTo>
                  <a:lnTo>
                    <a:pt x="122164" y="2279420"/>
                  </a:lnTo>
                  <a:lnTo>
                    <a:pt x="122164" y="2270491"/>
                  </a:lnTo>
                  <a:lnTo>
                    <a:pt x="85308" y="2270491"/>
                  </a:lnTo>
                  <a:lnTo>
                    <a:pt x="85308" y="2269549"/>
                  </a:lnTo>
                  <a:lnTo>
                    <a:pt x="104265" y="2248911"/>
                  </a:lnTo>
                  <a:cubicBezTo>
                    <a:pt x="117090" y="2234908"/>
                    <a:pt x="120881" y="2228216"/>
                    <a:pt x="120881" y="2219849"/>
                  </a:cubicBezTo>
                  <a:cubicBezTo>
                    <a:pt x="120881" y="2206408"/>
                    <a:pt x="110733" y="2197260"/>
                    <a:pt x="95958" y="2197260"/>
                  </a:cubicBezTo>
                  <a:cubicBezTo>
                    <a:pt x="81294" y="2197260"/>
                    <a:pt x="70811" y="2207417"/>
                    <a:pt x="70811" y="2221582"/>
                  </a:cubicBezTo>
                  <a:close/>
                  <a:moveTo>
                    <a:pt x="56259" y="2479323"/>
                  </a:moveTo>
                  <a:lnTo>
                    <a:pt x="56259" y="2470680"/>
                  </a:lnTo>
                  <a:lnTo>
                    <a:pt x="33621" y="2470680"/>
                  </a:lnTo>
                  <a:lnTo>
                    <a:pt x="33621" y="2398839"/>
                  </a:lnTo>
                  <a:lnTo>
                    <a:pt x="23975" y="2398839"/>
                  </a:lnTo>
                  <a:lnTo>
                    <a:pt x="0" y="2414402"/>
                  </a:lnTo>
                  <a:lnTo>
                    <a:pt x="0" y="2424883"/>
                  </a:lnTo>
                  <a:lnTo>
                    <a:pt x="23027" y="2409995"/>
                  </a:lnTo>
                  <a:lnTo>
                    <a:pt x="23920" y="2409995"/>
                  </a:lnTo>
                  <a:lnTo>
                    <a:pt x="23920" y="2470680"/>
                  </a:lnTo>
                  <a:lnTo>
                    <a:pt x="167" y="2470680"/>
                  </a:lnTo>
                  <a:lnTo>
                    <a:pt x="167" y="2479323"/>
                  </a:lnTo>
                  <a:lnTo>
                    <a:pt x="56259" y="2479323"/>
                  </a:lnTo>
                  <a:close/>
                  <a:moveTo>
                    <a:pt x="86647" y="2442008"/>
                  </a:moveTo>
                  <a:lnTo>
                    <a:pt x="95847" y="2442008"/>
                  </a:lnTo>
                  <a:cubicBezTo>
                    <a:pt x="106997" y="2442008"/>
                    <a:pt x="114079" y="2447976"/>
                    <a:pt x="114079" y="2457343"/>
                  </a:cubicBezTo>
                  <a:cubicBezTo>
                    <a:pt x="114079" y="2466434"/>
                    <a:pt x="107221" y="2472127"/>
                    <a:pt x="96181" y="2472127"/>
                  </a:cubicBezTo>
                  <a:cubicBezTo>
                    <a:pt x="86144" y="2472127"/>
                    <a:pt x="79007" y="2466548"/>
                    <a:pt x="78116" y="2457962"/>
                  </a:cubicBezTo>
                  <a:lnTo>
                    <a:pt x="68804" y="2457962"/>
                  </a:lnTo>
                  <a:cubicBezTo>
                    <a:pt x="69529" y="2471851"/>
                    <a:pt x="80569" y="2480999"/>
                    <a:pt x="96459" y="2480999"/>
                  </a:cubicBezTo>
                  <a:cubicBezTo>
                    <a:pt x="112517" y="2480999"/>
                    <a:pt x="124003" y="2471232"/>
                    <a:pt x="124003" y="2457572"/>
                  </a:cubicBezTo>
                  <a:cubicBezTo>
                    <a:pt x="124003" y="2446587"/>
                    <a:pt x="117647" y="2439057"/>
                    <a:pt x="106942" y="2437658"/>
                  </a:cubicBezTo>
                  <a:lnTo>
                    <a:pt x="106942" y="2436763"/>
                  </a:lnTo>
                  <a:cubicBezTo>
                    <a:pt x="115584" y="2434650"/>
                    <a:pt x="120658" y="2427729"/>
                    <a:pt x="120658" y="2418029"/>
                  </a:cubicBezTo>
                  <a:cubicBezTo>
                    <a:pt x="120658" y="2405807"/>
                    <a:pt x="110399" y="2397163"/>
                    <a:pt x="96013" y="2397163"/>
                  </a:cubicBezTo>
                  <a:cubicBezTo>
                    <a:pt x="81126" y="2397163"/>
                    <a:pt x="71313" y="2405807"/>
                    <a:pt x="70365" y="2419752"/>
                  </a:cubicBezTo>
                  <a:lnTo>
                    <a:pt x="79789" y="2419752"/>
                  </a:lnTo>
                  <a:cubicBezTo>
                    <a:pt x="80569" y="2411109"/>
                    <a:pt x="86590" y="2405807"/>
                    <a:pt x="95623" y="2405807"/>
                  </a:cubicBezTo>
                  <a:cubicBezTo>
                    <a:pt x="104712" y="2405807"/>
                    <a:pt x="110733" y="2411223"/>
                    <a:pt x="110733" y="2419419"/>
                  </a:cubicBezTo>
                  <a:cubicBezTo>
                    <a:pt x="110733" y="2427843"/>
                    <a:pt x="104433" y="2433755"/>
                    <a:pt x="95400" y="2433755"/>
                  </a:cubicBezTo>
                  <a:lnTo>
                    <a:pt x="86647" y="2433755"/>
                  </a:lnTo>
                  <a:lnTo>
                    <a:pt x="86647" y="2442008"/>
                  </a:lnTo>
                  <a:close/>
                  <a:moveTo>
                    <a:pt x="56259" y="2679226"/>
                  </a:moveTo>
                  <a:lnTo>
                    <a:pt x="56259" y="2670583"/>
                  </a:lnTo>
                  <a:lnTo>
                    <a:pt x="33621" y="2670583"/>
                  </a:lnTo>
                  <a:lnTo>
                    <a:pt x="33621" y="2598742"/>
                  </a:lnTo>
                  <a:lnTo>
                    <a:pt x="23975" y="2598742"/>
                  </a:lnTo>
                  <a:lnTo>
                    <a:pt x="0" y="2614305"/>
                  </a:lnTo>
                  <a:lnTo>
                    <a:pt x="0" y="2624786"/>
                  </a:lnTo>
                  <a:lnTo>
                    <a:pt x="23027" y="2609898"/>
                  </a:lnTo>
                  <a:lnTo>
                    <a:pt x="23920" y="2609898"/>
                  </a:lnTo>
                  <a:lnTo>
                    <a:pt x="23920" y="2670583"/>
                  </a:lnTo>
                  <a:lnTo>
                    <a:pt x="167" y="2670583"/>
                  </a:lnTo>
                  <a:lnTo>
                    <a:pt x="167" y="2679226"/>
                  </a:lnTo>
                  <a:lnTo>
                    <a:pt x="56259" y="2679226"/>
                  </a:lnTo>
                  <a:close/>
                  <a:moveTo>
                    <a:pt x="105882" y="2679226"/>
                  </a:moveTo>
                  <a:lnTo>
                    <a:pt x="114859" y="2679226"/>
                  </a:lnTo>
                  <a:lnTo>
                    <a:pt x="114859" y="2662216"/>
                  </a:lnTo>
                  <a:lnTo>
                    <a:pt x="127181" y="2662216"/>
                  </a:lnTo>
                  <a:lnTo>
                    <a:pt x="127181" y="2653572"/>
                  </a:lnTo>
                  <a:lnTo>
                    <a:pt x="114915" y="2653572"/>
                  </a:lnTo>
                  <a:lnTo>
                    <a:pt x="114915" y="2630698"/>
                  </a:lnTo>
                  <a:lnTo>
                    <a:pt x="105994" y="2630698"/>
                  </a:lnTo>
                  <a:lnTo>
                    <a:pt x="105994" y="2653677"/>
                  </a:lnTo>
                  <a:lnTo>
                    <a:pt x="79621" y="2653677"/>
                  </a:lnTo>
                  <a:lnTo>
                    <a:pt x="79621" y="2652953"/>
                  </a:lnTo>
                  <a:lnTo>
                    <a:pt x="106552" y="2598742"/>
                  </a:lnTo>
                  <a:lnTo>
                    <a:pt x="96515" y="2598742"/>
                  </a:lnTo>
                  <a:lnTo>
                    <a:pt x="69195" y="2654238"/>
                  </a:lnTo>
                  <a:lnTo>
                    <a:pt x="69195" y="2662216"/>
                  </a:lnTo>
                  <a:lnTo>
                    <a:pt x="105882" y="2662216"/>
                  </a:lnTo>
                  <a:lnTo>
                    <a:pt x="105882" y="2679226"/>
                  </a:lnTo>
                  <a:close/>
                  <a:moveTo>
                    <a:pt x="56259" y="2879129"/>
                  </a:moveTo>
                  <a:lnTo>
                    <a:pt x="56259" y="2870486"/>
                  </a:lnTo>
                  <a:lnTo>
                    <a:pt x="33621" y="2870486"/>
                  </a:lnTo>
                  <a:lnTo>
                    <a:pt x="33621" y="2798645"/>
                  </a:lnTo>
                  <a:lnTo>
                    <a:pt x="23975" y="2798645"/>
                  </a:lnTo>
                  <a:lnTo>
                    <a:pt x="0" y="2814208"/>
                  </a:lnTo>
                  <a:lnTo>
                    <a:pt x="0" y="2824689"/>
                  </a:lnTo>
                  <a:lnTo>
                    <a:pt x="23027" y="2809801"/>
                  </a:lnTo>
                  <a:lnTo>
                    <a:pt x="23920" y="2809801"/>
                  </a:lnTo>
                  <a:lnTo>
                    <a:pt x="23920" y="2870486"/>
                  </a:lnTo>
                  <a:lnTo>
                    <a:pt x="167" y="2870486"/>
                  </a:lnTo>
                  <a:lnTo>
                    <a:pt x="167" y="2879129"/>
                  </a:lnTo>
                  <a:lnTo>
                    <a:pt x="56259" y="2879129"/>
                  </a:lnTo>
                  <a:close/>
                  <a:moveTo>
                    <a:pt x="95790" y="2880748"/>
                  </a:moveTo>
                  <a:cubicBezTo>
                    <a:pt x="112127" y="2880748"/>
                    <a:pt x="123223" y="2869705"/>
                    <a:pt x="123223" y="2853418"/>
                  </a:cubicBezTo>
                  <a:cubicBezTo>
                    <a:pt x="123223" y="2837578"/>
                    <a:pt x="112852" y="2826479"/>
                    <a:pt x="97965" y="2826479"/>
                  </a:cubicBezTo>
                  <a:cubicBezTo>
                    <a:pt x="90884" y="2826479"/>
                    <a:pt x="85141" y="2828982"/>
                    <a:pt x="81182" y="2833780"/>
                  </a:cubicBezTo>
                  <a:lnTo>
                    <a:pt x="80290" y="2833780"/>
                  </a:lnTo>
                  <a:lnTo>
                    <a:pt x="82521" y="2807516"/>
                  </a:lnTo>
                  <a:lnTo>
                    <a:pt x="118763" y="2807516"/>
                  </a:lnTo>
                  <a:lnTo>
                    <a:pt x="118763" y="2798645"/>
                  </a:lnTo>
                  <a:lnTo>
                    <a:pt x="74770" y="2798645"/>
                  </a:lnTo>
                  <a:lnTo>
                    <a:pt x="70700" y="2844099"/>
                  </a:lnTo>
                  <a:lnTo>
                    <a:pt x="80011" y="2844099"/>
                  </a:lnTo>
                  <a:cubicBezTo>
                    <a:pt x="83189" y="2838416"/>
                    <a:pt x="89155" y="2835122"/>
                    <a:pt x="96348" y="2835122"/>
                  </a:cubicBezTo>
                  <a:cubicBezTo>
                    <a:pt x="106663" y="2835122"/>
                    <a:pt x="113633" y="2842595"/>
                    <a:pt x="113633" y="2853637"/>
                  </a:cubicBezTo>
                  <a:cubicBezTo>
                    <a:pt x="113633" y="2864575"/>
                    <a:pt x="106718" y="2871876"/>
                    <a:pt x="96348" y="2871876"/>
                  </a:cubicBezTo>
                  <a:cubicBezTo>
                    <a:pt x="86925" y="2871876"/>
                    <a:pt x="79732" y="2866079"/>
                    <a:pt x="78841" y="2857654"/>
                  </a:cubicBezTo>
                  <a:lnTo>
                    <a:pt x="69362" y="2857654"/>
                  </a:lnTo>
                  <a:cubicBezTo>
                    <a:pt x="70197" y="2871485"/>
                    <a:pt x="80792" y="2880748"/>
                    <a:pt x="95790" y="2880748"/>
                  </a:cubicBezTo>
                  <a:close/>
                  <a:moveTo>
                    <a:pt x="56259" y="3079033"/>
                  </a:moveTo>
                  <a:lnTo>
                    <a:pt x="56259" y="3070389"/>
                  </a:lnTo>
                  <a:lnTo>
                    <a:pt x="33621" y="3070389"/>
                  </a:lnTo>
                  <a:lnTo>
                    <a:pt x="33621" y="2998548"/>
                  </a:lnTo>
                  <a:lnTo>
                    <a:pt x="23975" y="2998548"/>
                  </a:lnTo>
                  <a:lnTo>
                    <a:pt x="0" y="3014112"/>
                  </a:lnTo>
                  <a:lnTo>
                    <a:pt x="0" y="3024592"/>
                  </a:lnTo>
                  <a:lnTo>
                    <a:pt x="23027" y="3009704"/>
                  </a:lnTo>
                  <a:lnTo>
                    <a:pt x="23920" y="3009704"/>
                  </a:lnTo>
                  <a:lnTo>
                    <a:pt x="23920" y="3070389"/>
                  </a:lnTo>
                  <a:lnTo>
                    <a:pt x="167" y="3070389"/>
                  </a:lnTo>
                  <a:lnTo>
                    <a:pt x="167" y="3079033"/>
                  </a:lnTo>
                  <a:lnTo>
                    <a:pt x="56259" y="3079033"/>
                  </a:lnTo>
                  <a:close/>
                  <a:moveTo>
                    <a:pt x="124059" y="3053207"/>
                  </a:moveTo>
                  <a:cubicBezTo>
                    <a:pt x="124059" y="3038538"/>
                    <a:pt x="113465" y="3027667"/>
                    <a:pt x="99136" y="3027667"/>
                  </a:cubicBezTo>
                  <a:cubicBezTo>
                    <a:pt x="94006" y="3027667"/>
                    <a:pt x="88207" y="3030056"/>
                    <a:pt x="85810" y="3033293"/>
                  </a:cubicBezTo>
                  <a:lnTo>
                    <a:pt x="84974" y="3032845"/>
                  </a:lnTo>
                  <a:cubicBezTo>
                    <a:pt x="85364" y="3031960"/>
                    <a:pt x="85141" y="3032179"/>
                    <a:pt x="87594" y="3028724"/>
                  </a:cubicBezTo>
                  <a:lnTo>
                    <a:pt x="109563" y="2998548"/>
                  </a:lnTo>
                  <a:lnTo>
                    <a:pt x="98244" y="2998548"/>
                  </a:lnTo>
                  <a:cubicBezTo>
                    <a:pt x="97686" y="2999385"/>
                    <a:pt x="80959" y="3022812"/>
                    <a:pt x="80234" y="3024040"/>
                  </a:cubicBezTo>
                  <a:cubicBezTo>
                    <a:pt x="72539" y="3035244"/>
                    <a:pt x="69362" y="3043783"/>
                    <a:pt x="69362" y="3053207"/>
                  </a:cubicBezTo>
                  <a:cubicBezTo>
                    <a:pt x="69362" y="3069218"/>
                    <a:pt x="80792" y="3080708"/>
                    <a:pt x="96627" y="3080708"/>
                  </a:cubicBezTo>
                  <a:cubicBezTo>
                    <a:pt x="112573" y="3080708"/>
                    <a:pt x="124059" y="3069161"/>
                    <a:pt x="124059" y="3053207"/>
                  </a:cubicBezTo>
                  <a:close/>
                  <a:moveTo>
                    <a:pt x="96683" y="3071950"/>
                  </a:moveTo>
                  <a:cubicBezTo>
                    <a:pt x="86590" y="3071950"/>
                    <a:pt x="78896" y="3064030"/>
                    <a:pt x="78896" y="3053711"/>
                  </a:cubicBezTo>
                  <a:cubicBezTo>
                    <a:pt x="78896" y="3043336"/>
                    <a:pt x="86590" y="3035416"/>
                    <a:pt x="96683" y="3035416"/>
                  </a:cubicBezTo>
                  <a:cubicBezTo>
                    <a:pt x="106831" y="3035416"/>
                    <a:pt x="114525" y="3043336"/>
                    <a:pt x="114525" y="3053711"/>
                  </a:cubicBezTo>
                  <a:cubicBezTo>
                    <a:pt x="114525" y="3064030"/>
                    <a:pt x="106831" y="3071950"/>
                    <a:pt x="96683" y="3071950"/>
                  </a:cubicBezTo>
                  <a:close/>
                </a:path>
              </a:pathLst>
            </a:custGeom>
            <a:solidFill>
              <a:srgbClr val="586069"/>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631" name="Google Shape;631;p69"/>
            <p:cNvSpPr/>
            <p:nvPr/>
          </p:nvSpPr>
          <p:spPr>
            <a:xfrm>
              <a:off x="5262233" y="3483799"/>
              <a:ext cx="263674" cy="262651"/>
            </a:xfrm>
            <a:custGeom>
              <a:rect b="b" l="l" r="r" t="t"/>
              <a:pathLst>
                <a:path extrusionOk="0" h="262651" w="263674">
                  <a:moveTo>
                    <a:pt x="1446" y="61633"/>
                  </a:moveTo>
                  <a:lnTo>
                    <a:pt x="10934" y="61633"/>
                  </a:lnTo>
                  <a:lnTo>
                    <a:pt x="10934" y="25992"/>
                  </a:lnTo>
                  <a:cubicBezTo>
                    <a:pt x="10934" y="15673"/>
                    <a:pt x="17623" y="8702"/>
                    <a:pt x="27596" y="8702"/>
                  </a:cubicBezTo>
                  <a:cubicBezTo>
                    <a:pt x="37026" y="8702"/>
                    <a:pt x="41480" y="13832"/>
                    <a:pt x="41480" y="24765"/>
                  </a:cubicBezTo>
                  <a:lnTo>
                    <a:pt x="41480" y="61633"/>
                  </a:lnTo>
                  <a:lnTo>
                    <a:pt x="50967" y="61633"/>
                  </a:lnTo>
                  <a:lnTo>
                    <a:pt x="50967" y="22366"/>
                  </a:lnTo>
                  <a:cubicBezTo>
                    <a:pt x="50967" y="7865"/>
                    <a:pt x="43830" y="0"/>
                    <a:pt x="30670" y="0"/>
                  </a:cubicBezTo>
                  <a:cubicBezTo>
                    <a:pt x="21468" y="0"/>
                    <a:pt x="14550" y="4239"/>
                    <a:pt x="11324" y="11769"/>
                  </a:cubicBezTo>
                  <a:lnTo>
                    <a:pt x="10534" y="11769"/>
                  </a:lnTo>
                  <a:lnTo>
                    <a:pt x="10534" y="1116"/>
                  </a:lnTo>
                  <a:lnTo>
                    <a:pt x="1446" y="1116"/>
                  </a:lnTo>
                  <a:lnTo>
                    <a:pt x="1446" y="61633"/>
                  </a:lnTo>
                  <a:close/>
                  <a:moveTo>
                    <a:pt x="90658" y="62692"/>
                  </a:moveTo>
                  <a:cubicBezTo>
                    <a:pt x="99469" y="62692"/>
                    <a:pt x="106054" y="59068"/>
                    <a:pt x="108947" y="52597"/>
                  </a:cubicBezTo>
                  <a:lnTo>
                    <a:pt x="109899" y="52597"/>
                  </a:lnTo>
                  <a:lnTo>
                    <a:pt x="109899" y="61689"/>
                  </a:lnTo>
                  <a:lnTo>
                    <a:pt x="118929" y="61689"/>
                  </a:lnTo>
                  <a:lnTo>
                    <a:pt x="118929" y="20246"/>
                  </a:lnTo>
                  <a:cubicBezTo>
                    <a:pt x="118929" y="7641"/>
                    <a:pt x="110793" y="390"/>
                    <a:pt x="96576" y="390"/>
                  </a:cubicBezTo>
                  <a:cubicBezTo>
                    <a:pt x="84196" y="390"/>
                    <a:pt x="74823" y="7028"/>
                    <a:pt x="73710" y="16733"/>
                  </a:cubicBezTo>
                  <a:lnTo>
                    <a:pt x="83026" y="16733"/>
                  </a:lnTo>
                  <a:cubicBezTo>
                    <a:pt x="84586" y="11546"/>
                    <a:pt x="89487" y="8589"/>
                    <a:pt x="96462" y="8589"/>
                  </a:cubicBezTo>
                  <a:cubicBezTo>
                    <a:pt x="104884" y="8589"/>
                    <a:pt x="109508" y="12773"/>
                    <a:pt x="109508" y="20359"/>
                  </a:cubicBezTo>
                  <a:lnTo>
                    <a:pt x="109508" y="25825"/>
                  </a:lnTo>
                  <a:lnTo>
                    <a:pt x="92894" y="26661"/>
                  </a:lnTo>
                  <a:cubicBezTo>
                    <a:pt x="79124" y="27386"/>
                    <a:pt x="71426" y="33745"/>
                    <a:pt x="71426" y="44454"/>
                  </a:cubicBezTo>
                  <a:cubicBezTo>
                    <a:pt x="71426" y="55442"/>
                    <a:pt x="79124" y="62692"/>
                    <a:pt x="90658" y="62692"/>
                  </a:cubicBezTo>
                  <a:close/>
                  <a:moveTo>
                    <a:pt x="93398" y="54382"/>
                  </a:moveTo>
                  <a:cubicBezTo>
                    <a:pt x="85757" y="54382"/>
                    <a:pt x="81018" y="50477"/>
                    <a:pt x="81018" y="44120"/>
                  </a:cubicBezTo>
                  <a:cubicBezTo>
                    <a:pt x="81018" y="37816"/>
                    <a:pt x="85481" y="34191"/>
                    <a:pt x="93950" y="33801"/>
                  </a:cubicBezTo>
                  <a:lnTo>
                    <a:pt x="109508" y="33075"/>
                  </a:lnTo>
                  <a:lnTo>
                    <a:pt x="109508" y="40215"/>
                  </a:lnTo>
                  <a:cubicBezTo>
                    <a:pt x="109508" y="48302"/>
                    <a:pt x="102533" y="54382"/>
                    <a:pt x="93398" y="54382"/>
                  </a:cubicBezTo>
                  <a:close/>
                  <a:moveTo>
                    <a:pt x="196540" y="17068"/>
                  </a:moveTo>
                  <a:cubicBezTo>
                    <a:pt x="196540" y="5856"/>
                    <a:pt x="192134" y="0"/>
                    <a:pt x="183722" y="0"/>
                  </a:cubicBezTo>
                  <a:cubicBezTo>
                    <a:pt x="177642" y="0"/>
                    <a:pt x="172789" y="3681"/>
                    <a:pt x="171228" y="9482"/>
                  </a:cubicBezTo>
                  <a:lnTo>
                    <a:pt x="170229" y="9482"/>
                  </a:lnTo>
                  <a:cubicBezTo>
                    <a:pt x="168944" y="3514"/>
                    <a:pt x="164929" y="0"/>
                    <a:pt x="159238" y="0"/>
                  </a:cubicBezTo>
                  <a:cubicBezTo>
                    <a:pt x="153557" y="0"/>
                    <a:pt x="149208" y="3570"/>
                    <a:pt x="147705" y="9650"/>
                  </a:cubicBezTo>
                  <a:lnTo>
                    <a:pt x="146696" y="9650"/>
                  </a:lnTo>
                  <a:lnTo>
                    <a:pt x="146696" y="1116"/>
                  </a:lnTo>
                  <a:lnTo>
                    <a:pt x="138218" y="1116"/>
                  </a:lnTo>
                  <a:lnTo>
                    <a:pt x="138218" y="61633"/>
                  </a:lnTo>
                  <a:lnTo>
                    <a:pt x="146753" y="61633"/>
                  </a:lnTo>
                  <a:lnTo>
                    <a:pt x="146753" y="20804"/>
                  </a:lnTo>
                  <a:cubicBezTo>
                    <a:pt x="146753" y="13275"/>
                    <a:pt x="150103" y="8645"/>
                    <a:pt x="155451" y="8645"/>
                  </a:cubicBezTo>
                  <a:cubicBezTo>
                    <a:pt x="160580" y="8645"/>
                    <a:pt x="163254" y="12494"/>
                    <a:pt x="163254" y="19801"/>
                  </a:cubicBezTo>
                  <a:lnTo>
                    <a:pt x="163254" y="61633"/>
                  </a:lnTo>
                  <a:lnTo>
                    <a:pt x="171733" y="61633"/>
                  </a:lnTo>
                  <a:lnTo>
                    <a:pt x="171733" y="20804"/>
                  </a:lnTo>
                  <a:cubicBezTo>
                    <a:pt x="171733" y="13275"/>
                    <a:pt x="174968" y="8645"/>
                    <a:pt x="180259" y="8645"/>
                  </a:cubicBezTo>
                  <a:cubicBezTo>
                    <a:pt x="185340" y="8645"/>
                    <a:pt x="188014" y="12494"/>
                    <a:pt x="188014" y="19856"/>
                  </a:cubicBezTo>
                  <a:lnTo>
                    <a:pt x="188014" y="61633"/>
                  </a:lnTo>
                  <a:lnTo>
                    <a:pt x="196540" y="61633"/>
                  </a:lnTo>
                  <a:lnTo>
                    <a:pt x="196540" y="17068"/>
                  </a:lnTo>
                  <a:close/>
                  <a:moveTo>
                    <a:pt x="254311" y="46016"/>
                  </a:moveTo>
                  <a:cubicBezTo>
                    <a:pt x="252636" y="51314"/>
                    <a:pt x="247003" y="54550"/>
                    <a:pt x="239362" y="54550"/>
                  </a:cubicBezTo>
                  <a:cubicBezTo>
                    <a:pt x="229046" y="54550"/>
                    <a:pt x="222471" y="47410"/>
                    <a:pt x="222471" y="36310"/>
                  </a:cubicBezTo>
                  <a:lnTo>
                    <a:pt x="222471" y="33856"/>
                  </a:lnTo>
                  <a:lnTo>
                    <a:pt x="263675" y="33856"/>
                  </a:lnTo>
                  <a:lnTo>
                    <a:pt x="263675" y="27944"/>
                  </a:lnTo>
                  <a:cubicBezTo>
                    <a:pt x="263675" y="10430"/>
                    <a:pt x="254416" y="0"/>
                    <a:pt x="238696" y="0"/>
                  </a:cubicBezTo>
                  <a:cubicBezTo>
                    <a:pt x="223308" y="0"/>
                    <a:pt x="213108" y="10486"/>
                    <a:pt x="213108" y="26438"/>
                  </a:cubicBezTo>
                  <a:lnTo>
                    <a:pt x="213108" y="35529"/>
                  </a:lnTo>
                  <a:cubicBezTo>
                    <a:pt x="213108" y="52765"/>
                    <a:pt x="222747" y="62749"/>
                    <a:pt x="239362" y="62749"/>
                  </a:cubicBezTo>
                  <a:cubicBezTo>
                    <a:pt x="252075" y="62749"/>
                    <a:pt x="261667" y="56000"/>
                    <a:pt x="263503" y="46016"/>
                  </a:cubicBezTo>
                  <a:lnTo>
                    <a:pt x="254311" y="46016"/>
                  </a:lnTo>
                  <a:close/>
                  <a:moveTo>
                    <a:pt x="238639" y="8144"/>
                  </a:moveTo>
                  <a:cubicBezTo>
                    <a:pt x="248402" y="8144"/>
                    <a:pt x="254311" y="15116"/>
                    <a:pt x="254311" y="26661"/>
                  </a:cubicBezTo>
                  <a:lnTo>
                    <a:pt x="222471" y="26661"/>
                  </a:lnTo>
                  <a:cubicBezTo>
                    <a:pt x="222471" y="15059"/>
                    <a:pt x="228552" y="8144"/>
                    <a:pt x="238639" y="8144"/>
                  </a:cubicBezTo>
                  <a:close/>
                  <a:moveTo>
                    <a:pt x="26207" y="262652"/>
                  </a:moveTo>
                  <a:cubicBezTo>
                    <a:pt x="42212" y="262652"/>
                    <a:pt x="52413" y="252222"/>
                    <a:pt x="52413" y="235879"/>
                  </a:cubicBezTo>
                  <a:lnTo>
                    <a:pt x="52413" y="226732"/>
                  </a:lnTo>
                  <a:cubicBezTo>
                    <a:pt x="52413" y="210389"/>
                    <a:pt x="42212" y="199958"/>
                    <a:pt x="26207" y="199958"/>
                  </a:cubicBezTo>
                  <a:cubicBezTo>
                    <a:pt x="10201" y="199958"/>
                    <a:pt x="0" y="210389"/>
                    <a:pt x="0" y="226732"/>
                  </a:cubicBezTo>
                  <a:lnTo>
                    <a:pt x="0" y="235879"/>
                  </a:lnTo>
                  <a:cubicBezTo>
                    <a:pt x="0" y="252222"/>
                    <a:pt x="10201" y="262652"/>
                    <a:pt x="26207" y="262652"/>
                  </a:cubicBezTo>
                  <a:close/>
                  <a:moveTo>
                    <a:pt x="26207" y="208326"/>
                  </a:moveTo>
                  <a:cubicBezTo>
                    <a:pt x="36579" y="208326"/>
                    <a:pt x="43050" y="215688"/>
                    <a:pt x="43050" y="227568"/>
                  </a:cubicBezTo>
                  <a:lnTo>
                    <a:pt x="43050" y="234986"/>
                  </a:lnTo>
                  <a:cubicBezTo>
                    <a:pt x="43050" y="246922"/>
                    <a:pt x="36579" y="254229"/>
                    <a:pt x="26207" y="254229"/>
                  </a:cubicBezTo>
                  <a:cubicBezTo>
                    <a:pt x="15834" y="254229"/>
                    <a:pt x="9364" y="246922"/>
                    <a:pt x="9364" y="234986"/>
                  </a:cubicBezTo>
                  <a:lnTo>
                    <a:pt x="9364" y="227568"/>
                  </a:lnTo>
                  <a:cubicBezTo>
                    <a:pt x="9364" y="215688"/>
                    <a:pt x="15834" y="208326"/>
                    <a:pt x="26207" y="208326"/>
                  </a:cubicBezTo>
                  <a:close/>
                  <a:moveTo>
                    <a:pt x="72035" y="261536"/>
                  </a:moveTo>
                  <a:lnTo>
                    <a:pt x="81513" y="261536"/>
                  </a:lnTo>
                  <a:lnTo>
                    <a:pt x="81513" y="225895"/>
                  </a:lnTo>
                  <a:cubicBezTo>
                    <a:pt x="81513" y="215576"/>
                    <a:pt x="88212" y="208605"/>
                    <a:pt x="98185" y="208605"/>
                  </a:cubicBezTo>
                  <a:cubicBezTo>
                    <a:pt x="107615" y="208605"/>
                    <a:pt x="112068" y="213735"/>
                    <a:pt x="112068" y="224668"/>
                  </a:cubicBezTo>
                  <a:lnTo>
                    <a:pt x="112068" y="261536"/>
                  </a:lnTo>
                  <a:lnTo>
                    <a:pt x="121555" y="261536"/>
                  </a:lnTo>
                  <a:lnTo>
                    <a:pt x="121555" y="222269"/>
                  </a:lnTo>
                  <a:cubicBezTo>
                    <a:pt x="121555" y="207768"/>
                    <a:pt x="114419" y="199903"/>
                    <a:pt x="101258" y="199903"/>
                  </a:cubicBezTo>
                  <a:cubicBezTo>
                    <a:pt x="92056" y="199903"/>
                    <a:pt x="85138" y="204142"/>
                    <a:pt x="81903" y="211672"/>
                  </a:cubicBezTo>
                  <a:lnTo>
                    <a:pt x="81123" y="211672"/>
                  </a:lnTo>
                  <a:lnTo>
                    <a:pt x="81123" y="201019"/>
                  </a:lnTo>
                  <a:lnTo>
                    <a:pt x="72035" y="201019"/>
                  </a:lnTo>
                  <a:lnTo>
                    <a:pt x="72035" y="261536"/>
                  </a:lnTo>
                  <a:close/>
                </a:path>
              </a:pathLst>
            </a:custGeom>
            <a:solidFill>
              <a:srgbClr val="6E7681"/>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632" name="Google Shape;632;p69"/>
            <p:cNvSpPr/>
            <p:nvPr/>
          </p:nvSpPr>
          <p:spPr>
            <a:xfrm>
              <a:off x="5419521" y="3454516"/>
              <a:ext cx="1798552" cy="291154"/>
            </a:xfrm>
            <a:custGeom>
              <a:rect b="b" l="l" r="r" t="t"/>
              <a:pathLst>
                <a:path extrusionOk="0" h="291154" w="1798552">
                  <a:moveTo>
                    <a:pt x="151274" y="48415"/>
                  </a:moveTo>
                  <a:cubicBezTo>
                    <a:pt x="156793" y="48415"/>
                    <a:pt x="161360" y="43729"/>
                    <a:pt x="161360" y="38096"/>
                  </a:cubicBezTo>
                  <a:cubicBezTo>
                    <a:pt x="161360" y="32462"/>
                    <a:pt x="156793" y="27777"/>
                    <a:pt x="151274" y="27777"/>
                  </a:cubicBezTo>
                  <a:cubicBezTo>
                    <a:pt x="145754" y="27777"/>
                    <a:pt x="141177" y="32462"/>
                    <a:pt x="141177" y="38096"/>
                  </a:cubicBezTo>
                  <a:cubicBezTo>
                    <a:pt x="141177" y="43729"/>
                    <a:pt x="145754" y="48415"/>
                    <a:pt x="151274" y="48415"/>
                  </a:cubicBezTo>
                  <a:close/>
                  <a:moveTo>
                    <a:pt x="151274" y="91251"/>
                  </a:moveTo>
                  <a:cubicBezTo>
                    <a:pt x="156793" y="91251"/>
                    <a:pt x="161360" y="86621"/>
                    <a:pt x="161360" y="80932"/>
                  </a:cubicBezTo>
                  <a:cubicBezTo>
                    <a:pt x="161360" y="75299"/>
                    <a:pt x="156793" y="70669"/>
                    <a:pt x="151274" y="70669"/>
                  </a:cubicBezTo>
                  <a:cubicBezTo>
                    <a:pt x="145754" y="70669"/>
                    <a:pt x="141177" y="75299"/>
                    <a:pt x="141177" y="80932"/>
                  </a:cubicBezTo>
                  <a:cubicBezTo>
                    <a:pt x="141177" y="86621"/>
                    <a:pt x="145754" y="91251"/>
                    <a:pt x="151274" y="91251"/>
                  </a:cubicBezTo>
                  <a:close/>
                  <a:moveTo>
                    <a:pt x="313243" y="90916"/>
                  </a:moveTo>
                  <a:lnTo>
                    <a:pt x="323615" y="90916"/>
                  </a:lnTo>
                  <a:lnTo>
                    <a:pt x="297694" y="10430"/>
                  </a:lnTo>
                  <a:lnTo>
                    <a:pt x="287207" y="10430"/>
                  </a:lnTo>
                  <a:lnTo>
                    <a:pt x="261277" y="90916"/>
                  </a:lnTo>
                  <a:lnTo>
                    <a:pt x="271259" y="90916"/>
                  </a:lnTo>
                  <a:lnTo>
                    <a:pt x="278291" y="67824"/>
                  </a:lnTo>
                  <a:lnTo>
                    <a:pt x="306277" y="67824"/>
                  </a:lnTo>
                  <a:lnTo>
                    <a:pt x="313243" y="90916"/>
                  </a:lnTo>
                  <a:close/>
                  <a:moveTo>
                    <a:pt x="292175" y="22255"/>
                  </a:moveTo>
                  <a:lnTo>
                    <a:pt x="292451" y="22255"/>
                  </a:lnTo>
                  <a:lnTo>
                    <a:pt x="303708" y="59403"/>
                  </a:lnTo>
                  <a:lnTo>
                    <a:pt x="280851" y="59403"/>
                  </a:lnTo>
                  <a:lnTo>
                    <a:pt x="292175" y="22255"/>
                  </a:lnTo>
                  <a:close/>
                  <a:moveTo>
                    <a:pt x="359242" y="91920"/>
                  </a:moveTo>
                  <a:cubicBezTo>
                    <a:pt x="367892" y="91920"/>
                    <a:pt x="374239" y="88350"/>
                    <a:pt x="377370" y="81657"/>
                  </a:cubicBezTo>
                  <a:lnTo>
                    <a:pt x="378426" y="81657"/>
                  </a:lnTo>
                  <a:lnTo>
                    <a:pt x="378426" y="90916"/>
                  </a:lnTo>
                  <a:lnTo>
                    <a:pt x="387733" y="90916"/>
                  </a:lnTo>
                  <a:lnTo>
                    <a:pt x="387733" y="6638"/>
                  </a:lnTo>
                  <a:lnTo>
                    <a:pt x="378093" y="6638"/>
                  </a:lnTo>
                  <a:lnTo>
                    <a:pt x="378093" y="39769"/>
                  </a:lnTo>
                  <a:lnTo>
                    <a:pt x="377085" y="39769"/>
                  </a:lnTo>
                  <a:cubicBezTo>
                    <a:pt x="374468" y="33132"/>
                    <a:pt x="367997" y="29394"/>
                    <a:pt x="359242" y="29394"/>
                  </a:cubicBezTo>
                  <a:cubicBezTo>
                    <a:pt x="345254" y="29394"/>
                    <a:pt x="336109" y="39490"/>
                    <a:pt x="336109" y="54996"/>
                  </a:cubicBezTo>
                  <a:lnTo>
                    <a:pt x="336109" y="66263"/>
                  </a:lnTo>
                  <a:cubicBezTo>
                    <a:pt x="336109" y="81824"/>
                    <a:pt x="345254" y="91920"/>
                    <a:pt x="359242" y="91920"/>
                  </a:cubicBezTo>
                  <a:close/>
                  <a:moveTo>
                    <a:pt x="362031" y="83275"/>
                  </a:moveTo>
                  <a:cubicBezTo>
                    <a:pt x="352048" y="83275"/>
                    <a:pt x="345644" y="76079"/>
                    <a:pt x="345644" y="64924"/>
                  </a:cubicBezTo>
                  <a:lnTo>
                    <a:pt x="345644" y="56223"/>
                  </a:lnTo>
                  <a:cubicBezTo>
                    <a:pt x="345644" y="45068"/>
                    <a:pt x="352048" y="37928"/>
                    <a:pt x="362031" y="37928"/>
                  </a:cubicBezTo>
                  <a:cubicBezTo>
                    <a:pt x="371956" y="37928"/>
                    <a:pt x="378369" y="45068"/>
                    <a:pt x="378369" y="56223"/>
                  </a:cubicBezTo>
                  <a:lnTo>
                    <a:pt x="378369" y="64924"/>
                  </a:lnTo>
                  <a:cubicBezTo>
                    <a:pt x="378369" y="76135"/>
                    <a:pt x="371956" y="83275"/>
                    <a:pt x="362031" y="83275"/>
                  </a:cubicBezTo>
                  <a:close/>
                  <a:moveTo>
                    <a:pt x="429831" y="91920"/>
                  </a:moveTo>
                  <a:cubicBezTo>
                    <a:pt x="438471" y="91920"/>
                    <a:pt x="444828" y="88350"/>
                    <a:pt x="447959" y="81657"/>
                  </a:cubicBezTo>
                  <a:lnTo>
                    <a:pt x="449015" y="81657"/>
                  </a:lnTo>
                  <a:lnTo>
                    <a:pt x="449015" y="90916"/>
                  </a:lnTo>
                  <a:lnTo>
                    <a:pt x="458321" y="90916"/>
                  </a:lnTo>
                  <a:lnTo>
                    <a:pt x="458321" y="6638"/>
                  </a:lnTo>
                  <a:lnTo>
                    <a:pt x="448682" y="6638"/>
                  </a:lnTo>
                  <a:lnTo>
                    <a:pt x="448682" y="39769"/>
                  </a:lnTo>
                  <a:lnTo>
                    <a:pt x="447673" y="39769"/>
                  </a:lnTo>
                  <a:cubicBezTo>
                    <a:pt x="445056" y="33132"/>
                    <a:pt x="438586" y="29394"/>
                    <a:pt x="429831" y="29394"/>
                  </a:cubicBezTo>
                  <a:cubicBezTo>
                    <a:pt x="415843" y="29394"/>
                    <a:pt x="406698" y="39490"/>
                    <a:pt x="406698" y="54996"/>
                  </a:cubicBezTo>
                  <a:lnTo>
                    <a:pt x="406698" y="66263"/>
                  </a:lnTo>
                  <a:cubicBezTo>
                    <a:pt x="406698" y="81824"/>
                    <a:pt x="415843" y="91920"/>
                    <a:pt x="429831" y="91920"/>
                  </a:cubicBezTo>
                  <a:close/>
                  <a:moveTo>
                    <a:pt x="432619" y="83275"/>
                  </a:moveTo>
                  <a:cubicBezTo>
                    <a:pt x="422637" y="83275"/>
                    <a:pt x="416233" y="76079"/>
                    <a:pt x="416233" y="64924"/>
                  </a:cubicBezTo>
                  <a:lnTo>
                    <a:pt x="416233" y="56223"/>
                  </a:lnTo>
                  <a:cubicBezTo>
                    <a:pt x="416233" y="45068"/>
                    <a:pt x="422637" y="37928"/>
                    <a:pt x="432619" y="37928"/>
                  </a:cubicBezTo>
                  <a:cubicBezTo>
                    <a:pt x="442544" y="37928"/>
                    <a:pt x="448958" y="45068"/>
                    <a:pt x="448958" y="56223"/>
                  </a:cubicBezTo>
                  <a:lnTo>
                    <a:pt x="448958" y="64924"/>
                  </a:lnTo>
                  <a:cubicBezTo>
                    <a:pt x="448958" y="76135"/>
                    <a:pt x="442544" y="83275"/>
                    <a:pt x="432619" y="83275"/>
                  </a:cubicBezTo>
                  <a:close/>
                  <a:moveTo>
                    <a:pt x="549988" y="90916"/>
                  </a:moveTo>
                  <a:lnTo>
                    <a:pt x="559465" y="90916"/>
                  </a:lnTo>
                  <a:lnTo>
                    <a:pt x="559465" y="55330"/>
                  </a:lnTo>
                  <a:cubicBezTo>
                    <a:pt x="559465" y="45011"/>
                    <a:pt x="566212" y="38040"/>
                    <a:pt x="576194" y="38040"/>
                  </a:cubicBezTo>
                  <a:cubicBezTo>
                    <a:pt x="585672" y="38040"/>
                    <a:pt x="590135" y="43227"/>
                    <a:pt x="590135" y="54103"/>
                  </a:cubicBezTo>
                  <a:lnTo>
                    <a:pt x="590135" y="90916"/>
                  </a:lnTo>
                  <a:lnTo>
                    <a:pt x="599613" y="90916"/>
                  </a:lnTo>
                  <a:lnTo>
                    <a:pt x="599613" y="51705"/>
                  </a:lnTo>
                  <a:cubicBezTo>
                    <a:pt x="599613" y="37259"/>
                    <a:pt x="592476" y="29338"/>
                    <a:pt x="579316" y="29338"/>
                  </a:cubicBezTo>
                  <a:cubicBezTo>
                    <a:pt x="570066" y="29338"/>
                    <a:pt x="563091" y="33578"/>
                    <a:pt x="559913" y="41108"/>
                  </a:cubicBezTo>
                  <a:lnTo>
                    <a:pt x="559132" y="41108"/>
                  </a:lnTo>
                  <a:lnTo>
                    <a:pt x="559132" y="6638"/>
                  </a:lnTo>
                  <a:lnTo>
                    <a:pt x="549988" y="6638"/>
                  </a:lnTo>
                  <a:lnTo>
                    <a:pt x="549988" y="90916"/>
                  </a:lnTo>
                  <a:close/>
                  <a:moveTo>
                    <a:pt x="646450" y="15562"/>
                  </a:moveTo>
                  <a:cubicBezTo>
                    <a:pt x="650913" y="15562"/>
                    <a:pt x="654310" y="12215"/>
                    <a:pt x="654310" y="7753"/>
                  </a:cubicBezTo>
                  <a:cubicBezTo>
                    <a:pt x="654310" y="3347"/>
                    <a:pt x="650913" y="0"/>
                    <a:pt x="646450" y="0"/>
                  </a:cubicBezTo>
                  <a:cubicBezTo>
                    <a:pt x="641987" y="0"/>
                    <a:pt x="638590" y="3347"/>
                    <a:pt x="638590" y="7753"/>
                  </a:cubicBezTo>
                  <a:cubicBezTo>
                    <a:pt x="638590" y="12215"/>
                    <a:pt x="641987" y="15562"/>
                    <a:pt x="646450" y="15562"/>
                  </a:cubicBezTo>
                  <a:close/>
                  <a:moveTo>
                    <a:pt x="671819" y="90916"/>
                  </a:moveTo>
                  <a:lnTo>
                    <a:pt x="671819" y="83051"/>
                  </a:lnTo>
                  <a:lnTo>
                    <a:pt x="651798" y="83051"/>
                  </a:lnTo>
                  <a:lnTo>
                    <a:pt x="651798" y="30399"/>
                  </a:lnTo>
                  <a:lnTo>
                    <a:pt x="621861" y="30399"/>
                  </a:lnTo>
                  <a:lnTo>
                    <a:pt x="621861" y="38263"/>
                  </a:lnTo>
                  <a:lnTo>
                    <a:pt x="642434" y="38263"/>
                  </a:lnTo>
                  <a:lnTo>
                    <a:pt x="642434" y="83051"/>
                  </a:lnTo>
                  <a:lnTo>
                    <a:pt x="621690" y="83051"/>
                  </a:lnTo>
                  <a:lnTo>
                    <a:pt x="621690" y="90916"/>
                  </a:lnTo>
                  <a:lnTo>
                    <a:pt x="671819" y="90916"/>
                  </a:lnTo>
                  <a:close/>
                  <a:moveTo>
                    <a:pt x="714193" y="113617"/>
                  </a:moveTo>
                  <a:cubicBezTo>
                    <a:pt x="730589" y="113617"/>
                    <a:pt x="740286" y="105139"/>
                    <a:pt x="740286" y="90916"/>
                  </a:cubicBezTo>
                  <a:lnTo>
                    <a:pt x="740286" y="30399"/>
                  </a:lnTo>
                  <a:lnTo>
                    <a:pt x="730922" y="30399"/>
                  </a:lnTo>
                  <a:lnTo>
                    <a:pt x="730922" y="39769"/>
                  </a:lnTo>
                  <a:lnTo>
                    <a:pt x="729866" y="39769"/>
                  </a:lnTo>
                  <a:cubicBezTo>
                    <a:pt x="727239" y="33243"/>
                    <a:pt x="720607" y="29394"/>
                    <a:pt x="711852" y="29394"/>
                  </a:cubicBezTo>
                  <a:cubicBezTo>
                    <a:pt x="697693" y="29394"/>
                    <a:pt x="688434" y="39434"/>
                    <a:pt x="688434" y="54996"/>
                  </a:cubicBezTo>
                  <a:lnTo>
                    <a:pt x="688434" y="65872"/>
                  </a:lnTo>
                  <a:cubicBezTo>
                    <a:pt x="688434" y="81378"/>
                    <a:pt x="697636" y="91474"/>
                    <a:pt x="711633" y="91474"/>
                  </a:cubicBezTo>
                  <a:cubicBezTo>
                    <a:pt x="720436" y="91474"/>
                    <a:pt x="727125" y="87625"/>
                    <a:pt x="729809" y="81266"/>
                  </a:cubicBezTo>
                  <a:lnTo>
                    <a:pt x="730808" y="81266"/>
                  </a:lnTo>
                  <a:lnTo>
                    <a:pt x="730808" y="90693"/>
                  </a:lnTo>
                  <a:cubicBezTo>
                    <a:pt x="730808" y="100398"/>
                    <a:pt x="724956" y="105753"/>
                    <a:pt x="714364" y="105753"/>
                  </a:cubicBezTo>
                  <a:cubicBezTo>
                    <a:pt x="706276" y="105753"/>
                    <a:pt x="700195" y="102462"/>
                    <a:pt x="698977" y="97441"/>
                  </a:cubicBezTo>
                  <a:lnTo>
                    <a:pt x="689604" y="97441"/>
                  </a:lnTo>
                  <a:cubicBezTo>
                    <a:pt x="690832" y="107481"/>
                    <a:pt x="700195" y="113617"/>
                    <a:pt x="714193" y="113617"/>
                  </a:cubicBezTo>
                  <a:close/>
                  <a:moveTo>
                    <a:pt x="697969" y="64533"/>
                  </a:moveTo>
                  <a:lnTo>
                    <a:pt x="697969" y="56223"/>
                  </a:lnTo>
                  <a:cubicBezTo>
                    <a:pt x="697969" y="45124"/>
                    <a:pt x="704439" y="37928"/>
                    <a:pt x="714469" y="37928"/>
                  </a:cubicBezTo>
                  <a:cubicBezTo>
                    <a:pt x="724451" y="37928"/>
                    <a:pt x="730865" y="45068"/>
                    <a:pt x="730865" y="56223"/>
                  </a:cubicBezTo>
                  <a:lnTo>
                    <a:pt x="730865" y="64533"/>
                  </a:lnTo>
                  <a:cubicBezTo>
                    <a:pt x="730865" y="75689"/>
                    <a:pt x="724451" y="82884"/>
                    <a:pt x="714469" y="82884"/>
                  </a:cubicBezTo>
                  <a:cubicBezTo>
                    <a:pt x="704439" y="82884"/>
                    <a:pt x="697969" y="75633"/>
                    <a:pt x="697969" y="64533"/>
                  </a:cubicBezTo>
                  <a:close/>
                  <a:moveTo>
                    <a:pt x="761753" y="90916"/>
                  </a:moveTo>
                  <a:lnTo>
                    <a:pt x="771231" y="90916"/>
                  </a:lnTo>
                  <a:lnTo>
                    <a:pt x="771231" y="55330"/>
                  </a:lnTo>
                  <a:cubicBezTo>
                    <a:pt x="771231" y="45011"/>
                    <a:pt x="777978" y="38040"/>
                    <a:pt x="787960" y="38040"/>
                  </a:cubicBezTo>
                  <a:cubicBezTo>
                    <a:pt x="797438" y="38040"/>
                    <a:pt x="801901" y="43227"/>
                    <a:pt x="801901" y="54103"/>
                  </a:cubicBezTo>
                  <a:lnTo>
                    <a:pt x="801901" y="90916"/>
                  </a:lnTo>
                  <a:lnTo>
                    <a:pt x="811379" y="90916"/>
                  </a:lnTo>
                  <a:lnTo>
                    <a:pt x="811379" y="51705"/>
                  </a:lnTo>
                  <a:cubicBezTo>
                    <a:pt x="811379" y="37259"/>
                    <a:pt x="804242" y="29338"/>
                    <a:pt x="791081" y="29338"/>
                  </a:cubicBezTo>
                  <a:cubicBezTo>
                    <a:pt x="781832" y="29338"/>
                    <a:pt x="774857" y="33578"/>
                    <a:pt x="771678" y="41108"/>
                  </a:cubicBezTo>
                  <a:lnTo>
                    <a:pt x="770898" y="41108"/>
                  </a:lnTo>
                  <a:lnTo>
                    <a:pt x="770898" y="6638"/>
                  </a:lnTo>
                  <a:lnTo>
                    <a:pt x="761753" y="6638"/>
                  </a:lnTo>
                  <a:lnTo>
                    <a:pt x="761753" y="90916"/>
                  </a:lnTo>
                  <a:close/>
                  <a:moveTo>
                    <a:pt x="931535" y="29394"/>
                  </a:moveTo>
                  <a:cubicBezTo>
                    <a:pt x="922895" y="29394"/>
                    <a:pt x="916595" y="32964"/>
                    <a:pt x="913417" y="39657"/>
                  </a:cubicBezTo>
                  <a:lnTo>
                    <a:pt x="912408" y="39657"/>
                  </a:lnTo>
                  <a:lnTo>
                    <a:pt x="912408" y="30399"/>
                  </a:lnTo>
                  <a:lnTo>
                    <a:pt x="903045" y="30399"/>
                  </a:lnTo>
                  <a:lnTo>
                    <a:pt x="903045" y="111330"/>
                  </a:lnTo>
                  <a:lnTo>
                    <a:pt x="912684" y="111330"/>
                  </a:lnTo>
                  <a:lnTo>
                    <a:pt x="912684" y="81545"/>
                  </a:lnTo>
                  <a:lnTo>
                    <a:pt x="913750" y="81545"/>
                  </a:lnTo>
                  <a:cubicBezTo>
                    <a:pt x="916367" y="88183"/>
                    <a:pt x="922781" y="91920"/>
                    <a:pt x="931535" y="91920"/>
                  </a:cubicBezTo>
                  <a:cubicBezTo>
                    <a:pt x="945533" y="91920"/>
                    <a:pt x="954678" y="81824"/>
                    <a:pt x="954678" y="66318"/>
                  </a:cubicBezTo>
                  <a:lnTo>
                    <a:pt x="954678" y="55051"/>
                  </a:lnTo>
                  <a:cubicBezTo>
                    <a:pt x="954678" y="39490"/>
                    <a:pt x="945533" y="29394"/>
                    <a:pt x="931535" y="29394"/>
                  </a:cubicBezTo>
                  <a:close/>
                  <a:moveTo>
                    <a:pt x="928804" y="38096"/>
                  </a:moveTo>
                  <a:cubicBezTo>
                    <a:pt x="938786" y="38096"/>
                    <a:pt x="945143" y="45235"/>
                    <a:pt x="945143" y="56390"/>
                  </a:cubicBezTo>
                  <a:lnTo>
                    <a:pt x="945143" y="65091"/>
                  </a:lnTo>
                  <a:cubicBezTo>
                    <a:pt x="945143" y="76247"/>
                    <a:pt x="938786" y="83441"/>
                    <a:pt x="928804" y="83441"/>
                  </a:cubicBezTo>
                  <a:cubicBezTo>
                    <a:pt x="918822" y="83441"/>
                    <a:pt x="912465" y="76302"/>
                    <a:pt x="912465" y="65091"/>
                  </a:cubicBezTo>
                  <a:lnTo>
                    <a:pt x="912465" y="56390"/>
                  </a:lnTo>
                  <a:cubicBezTo>
                    <a:pt x="912465" y="45235"/>
                    <a:pt x="918822" y="38096"/>
                    <a:pt x="928804" y="38096"/>
                  </a:cubicBezTo>
                  <a:close/>
                  <a:moveTo>
                    <a:pt x="995939" y="63808"/>
                  </a:moveTo>
                  <a:cubicBezTo>
                    <a:pt x="995939" y="48415"/>
                    <a:pt x="1003856" y="39155"/>
                    <a:pt x="1017235" y="39155"/>
                  </a:cubicBezTo>
                  <a:cubicBezTo>
                    <a:pt x="1020527" y="39155"/>
                    <a:pt x="1024429" y="39824"/>
                    <a:pt x="1027217" y="40829"/>
                  </a:cubicBezTo>
                  <a:lnTo>
                    <a:pt x="1027217" y="30175"/>
                  </a:lnTo>
                  <a:cubicBezTo>
                    <a:pt x="1025209" y="29338"/>
                    <a:pt x="1021917" y="28836"/>
                    <a:pt x="1018462" y="28836"/>
                  </a:cubicBezTo>
                  <a:cubicBezTo>
                    <a:pt x="1006806" y="28836"/>
                    <a:pt x="999279" y="34637"/>
                    <a:pt x="997052" y="45848"/>
                  </a:cubicBezTo>
                  <a:lnTo>
                    <a:pt x="995824" y="45848"/>
                  </a:lnTo>
                  <a:lnTo>
                    <a:pt x="995824" y="30399"/>
                  </a:lnTo>
                  <a:lnTo>
                    <a:pt x="973243" y="30399"/>
                  </a:lnTo>
                  <a:lnTo>
                    <a:pt x="973243" y="37984"/>
                  </a:lnTo>
                  <a:lnTo>
                    <a:pt x="986680" y="37984"/>
                  </a:lnTo>
                  <a:lnTo>
                    <a:pt x="986680" y="83330"/>
                  </a:lnTo>
                  <a:lnTo>
                    <a:pt x="974471" y="83330"/>
                  </a:lnTo>
                  <a:lnTo>
                    <a:pt x="974471" y="90916"/>
                  </a:lnTo>
                  <a:lnTo>
                    <a:pt x="1014666" y="90916"/>
                  </a:lnTo>
                  <a:lnTo>
                    <a:pt x="1014666" y="83330"/>
                  </a:lnTo>
                  <a:lnTo>
                    <a:pt x="995939" y="83330"/>
                  </a:lnTo>
                  <a:lnTo>
                    <a:pt x="995939" y="63808"/>
                  </a:lnTo>
                  <a:close/>
                  <a:moveTo>
                    <a:pt x="1069981" y="15562"/>
                  </a:moveTo>
                  <a:cubicBezTo>
                    <a:pt x="1074444" y="15562"/>
                    <a:pt x="1077841" y="12215"/>
                    <a:pt x="1077841" y="7753"/>
                  </a:cubicBezTo>
                  <a:cubicBezTo>
                    <a:pt x="1077841" y="3347"/>
                    <a:pt x="1074444" y="0"/>
                    <a:pt x="1069981" y="0"/>
                  </a:cubicBezTo>
                  <a:cubicBezTo>
                    <a:pt x="1065518" y="0"/>
                    <a:pt x="1062121" y="3347"/>
                    <a:pt x="1062121" y="7753"/>
                  </a:cubicBezTo>
                  <a:cubicBezTo>
                    <a:pt x="1062121" y="12215"/>
                    <a:pt x="1065518" y="15562"/>
                    <a:pt x="1069981" y="15562"/>
                  </a:cubicBezTo>
                  <a:close/>
                  <a:moveTo>
                    <a:pt x="1095351" y="90916"/>
                  </a:moveTo>
                  <a:lnTo>
                    <a:pt x="1095351" y="83051"/>
                  </a:lnTo>
                  <a:lnTo>
                    <a:pt x="1075329" y="83051"/>
                  </a:lnTo>
                  <a:lnTo>
                    <a:pt x="1075329" y="30399"/>
                  </a:lnTo>
                  <a:lnTo>
                    <a:pt x="1045392" y="30399"/>
                  </a:lnTo>
                  <a:lnTo>
                    <a:pt x="1045392" y="38263"/>
                  </a:lnTo>
                  <a:lnTo>
                    <a:pt x="1065966" y="38263"/>
                  </a:lnTo>
                  <a:lnTo>
                    <a:pt x="1065966" y="83051"/>
                  </a:lnTo>
                  <a:lnTo>
                    <a:pt x="1045221" y="83051"/>
                  </a:lnTo>
                  <a:lnTo>
                    <a:pt x="1045221" y="90916"/>
                  </a:lnTo>
                  <a:lnTo>
                    <a:pt x="1095351" y="90916"/>
                  </a:lnTo>
                  <a:close/>
                  <a:moveTo>
                    <a:pt x="1139504" y="92032"/>
                  </a:moveTo>
                  <a:cubicBezTo>
                    <a:pt x="1155510" y="92032"/>
                    <a:pt x="1165711" y="81601"/>
                    <a:pt x="1165711" y="65259"/>
                  </a:cubicBezTo>
                  <a:lnTo>
                    <a:pt x="1165711" y="56112"/>
                  </a:lnTo>
                  <a:cubicBezTo>
                    <a:pt x="1165711" y="39769"/>
                    <a:pt x="1155510" y="29338"/>
                    <a:pt x="1139504" y="29338"/>
                  </a:cubicBezTo>
                  <a:cubicBezTo>
                    <a:pt x="1123508" y="29338"/>
                    <a:pt x="1113307" y="39769"/>
                    <a:pt x="1113307" y="56112"/>
                  </a:cubicBezTo>
                  <a:lnTo>
                    <a:pt x="1113307" y="65259"/>
                  </a:lnTo>
                  <a:cubicBezTo>
                    <a:pt x="1113307" y="81601"/>
                    <a:pt x="1123508" y="92032"/>
                    <a:pt x="1139504" y="92032"/>
                  </a:cubicBezTo>
                  <a:close/>
                  <a:moveTo>
                    <a:pt x="1139504" y="37706"/>
                  </a:moveTo>
                  <a:cubicBezTo>
                    <a:pt x="1149876" y="37706"/>
                    <a:pt x="1156347" y="45068"/>
                    <a:pt x="1156347" y="56948"/>
                  </a:cubicBezTo>
                  <a:lnTo>
                    <a:pt x="1156347" y="64366"/>
                  </a:lnTo>
                  <a:cubicBezTo>
                    <a:pt x="1156347" y="76302"/>
                    <a:pt x="1149876" y="83609"/>
                    <a:pt x="1139504" y="83609"/>
                  </a:cubicBezTo>
                  <a:cubicBezTo>
                    <a:pt x="1129141" y="83609"/>
                    <a:pt x="1122671" y="76302"/>
                    <a:pt x="1122671" y="64366"/>
                  </a:cubicBezTo>
                  <a:lnTo>
                    <a:pt x="1122671" y="56948"/>
                  </a:lnTo>
                  <a:cubicBezTo>
                    <a:pt x="1122671" y="45068"/>
                    <a:pt x="1129141" y="37706"/>
                    <a:pt x="1139504" y="37706"/>
                  </a:cubicBezTo>
                  <a:close/>
                  <a:moveTo>
                    <a:pt x="1207695" y="63808"/>
                  </a:moveTo>
                  <a:cubicBezTo>
                    <a:pt x="1207695" y="48415"/>
                    <a:pt x="1215612" y="39155"/>
                    <a:pt x="1229001" y="39155"/>
                  </a:cubicBezTo>
                  <a:cubicBezTo>
                    <a:pt x="1232284" y="39155"/>
                    <a:pt x="1236195" y="39824"/>
                    <a:pt x="1238983" y="40829"/>
                  </a:cubicBezTo>
                  <a:lnTo>
                    <a:pt x="1238983" y="30175"/>
                  </a:lnTo>
                  <a:cubicBezTo>
                    <a:pt x="1236975" y="29338"/>
                    <a:pt x="1233682" y="28836"/>
                    <a:pt x="1230228" y="28836"/>
                  </a:cubicBezTo>
                  <a:cubicBezTo>
                    <a:pt x="1218571" y="28836"/>
                    <a:pt x="1211044" y="34637"/>
                    <a:pt x="1208818" y="45848"/>
                  </a:cubicBezTo>
                  <a:lnTo>
                    <a:pt x="1207590" y="45848"/>
                  </a:lnTo>
                  <a:lnTo>
                    <a:pt x="1207590" y="30399"/>
                  </a:lnTo>
                  <a:lnTo>
                    <a:pt x="1185009" y="30399"/>
                  </a:lnTo>
                  <a:lnTo>
                    <a:pt x="1185009" y="37984"/>
                  </a:lnTo>
                  <a:lnTo>
                    <a:pt x="1198445" y="37984"/>
                  </a:lnTo>
                  <a:lnTo>
                    <a:pt x="1198445" y="83330"/>
                  </a:lnTo>
                  <a:lnTo>
                    <a:pt x="1186237" y="83330"/>
                  </a:lnTo>
                  <a:lnTo>
                    <a:pt x="1186237" y="90916"/>
                  </a:lnTo>
                  <a:lnTo>
                    <a:pt x="1226431" y="90916"/>
                  </a:lnTo>
                  <a:lnTo>
                    <a:pt x="1226431" y="83330"/>
                  </a:lnTo>
                  <a:lnTo>
                    <a:pt x="1207695" y="83330"/>
                  </a:lnTo>
                  <a:lnTo>
                    <a:pt x="1207695" y="63808"/>
                  </a:lnTo>
                  <a:close/>
                  <a:moveTo>
                    <a:pt x="1281747" y="15562"/>
                  </a:moveTo>
                  <a:cubicBezTo>
                    <a:pt x="1286201" y="15562"/>
                    <a:pt x="1289607" y="12215"/>
                    <a:pt x="1289607" y="7753"/>
                  </a:cubicBezTo>
                  <a:cubicBezTo>
                    <a:pt x="1289607" y="3347"/>
                    <a:pt x="1286201" y="0"/>
                    <a:pt x="1281747" y="0"/>
                  </a:cubicBezTo>
                  <a:cubicBezTo>
                    <a:pt x="1277284" y="0"/>
                    <a:pt x="1273887" y="3347"/>
                    <a:pt x="1273887" y="7753"/>
                  </a:cubicBezTo>
                  <a:cubicBezTo>
                    <a:pt x="1273887" y="12215"/>
                    <a:pt x="1277284" y="15562"/>
                    <a:pt x="1281747" y="15562"/>
                  </a:cubicBezTo>
                  <a:close/>
                  <a:moveTo>
                    <a:pt x="1307116" y="90916"/>
                  </a:moveTo>
                  <a:lnTo>
                    <a:pt x="1307116" y="83051"/>
                  </a:lnTo>
                  <a:lnTo>
                    <a:pt x="1287095" y="83051"/>
                  </a:lnTo>
                  <a:lnTo>
                    <a:pt x="1287095" y="30399"/>
                  </a:lnTo>
                  <a:lnTo>
                    <a:pt x="1257158" y="30399"/>
                  </a:lnTo>
                  <a:lnTo>
                    <a:pt x="1257158" y="38263"/>
                  </a:lnTo>
                  <a:lnTo>
                    <a:pt x="1277731" y="38263"/>
                  </a:lnTo>
                  <a:lnTo>
                    <a:pt x="1277731" y="83051"/>
                  </a:lnTo>
                  <a:lnTo>
                    <a:pt x="1256987" y="83051"/>
                  </a:lnTo>
                  <a:lnTo>
                    <a:pt x="1256987" y="90916"/>
                  </a:lnTo>
                  <a:lnTo>
                    <a:pt x="1307116" y="90916"/>
                  </a:lnTo>
                  <a:close/>
                  <a:moveTo>
                    <a:pt x="1340955" y="14167"/>
                  </a:moveTo>
                  <a:lnTo>
                    <a:pt x="1340955" y="30566"/>
                  </a:lnTo>
                  <a:lnTo>
                    <a:pt x="1324845" y="30566"/>
                  </a:lnTo>
                  <a:lnTo>
                    <a:pt x="1324845" y="38654"/>
                  </a:lnTo>
                  <a:lnTo>
                    <a:pt x="1340955" y="38654"/>
                  </a:lnTo>
                  <a:lnTo>
                    <a:pt x="1340955" y="72900"/>
                  </a:lnTo>
                  <a:cubicBezTo>
                    <a:pt x="1340955" y="85505"/>
                    <a:pt x="1347930" y="91195"/>
                    <a:pt x="1362927" y="91195"/>
                  </a:cubicBezTo>
                  <a:cubicBezTo>
                    <a:pt x="1365829" y="91195"/>
                    <a:pt x="1373185" y="90916"/>
                    <a:pt x="1374688" y="90637"/>
                  </a:cubicBezTo>
                  <a:lnTo>
                    <a:pt x="1374688" y="82606"/>
                  </a:lnTo>
                  <a:cubicBezTo>
                    <a:pt x="1373071" y="82772"/>
                    <a:pt x="1367000" y="82940"/>
                    <a:pt x="1363593" y="82940"/>
                  </a:cubicBezTo>
                  <a:cubicBezTo>
                    <a:pt x="1355067" y="82940"/>
                    <a:pt x="1350433" y="79370"/>
                    <a:pt x="1350433" y="72789"/>
                  </a:cubicBezTo>
                  <a:lnTo>
                    <a:pt x="1350433" y="38654"/>
                  </a:lnTo>
                  <a:lnTo>
                    <a:pt x="1374860" y="38654"/>
                  </a:lnTo>
                  <a:lnTo>
                    <a:pt x="1374860" y="30566"/>
                  </a:lnTo>
                  <a:lnTo>
                    <a:pt x="1350328" y="30566"/>
                  </a:lnTo>
                  <a:lnTo>
                    <a:pt x="1350328" y="14167"/>
                  </a:lnTo>
                  <a:lnTo>
                    <a:pt x="1340955" y="14167"/>
                  </a:lnTo>
                  <a:close/>
                  <a:moveTo>
                    <a:pt x="1404911" y="112446"/>
                  </a:moveTo>
                  <a:cubicBezTo>
                    <a:pt x="1416120" y="112446"/>
                    <a:pt x="1421192" y="108039"/>
                    <a:pt x="1426493" y="93147"/>
                  </a:cubicBezTo>
                  <a:lnTo>
                    <a:pt x="1449293" y="30399"/>
                  </a:lnTo>
                  <a:lnTo>
                    <a:pt x="1439206" y="30399"/>
                  </a:lnTo>
                  <a:lnTo>
                    <a:pt x="1422306" y="81044"/>
                  </a:lnTo>
                  <a:lnTo>
                    <a:pt x="1421582" y="81044"/>
                  </a:lnTo>
                  <a:lnTo>
                    <a:pt x="1404635" y="30399"/>
                  </a:lnTo>
                  <a:lnTo>
                    <a:pt x="1394320" y="30399"/>
                  </a:lnTo>
                  <a:lnTo>
                    <a:pt x="1416568" y="91306"/>
                  </a:lnTo>
                  <a:lnTo>
                    <a:pt x="1415502" y="94597"/>
                  </a:lnTo>
                  <a:cubicBezTo>
                    <a:pt x="1412999" y="101625"/>
                    <a:pt x="1409878" y="104190"/>
                    <a:pt x="1404187" y="104190"/>
                  </a:cubicBezTo>
                  <a:cubicBezTo>
                    <a:pt x="1403293" y="104190"/>
                    <a:pt x="1401561" y="104135"/>
                    <a:pt x="1400838" y="103968"/>
                  </a:cubicBezTo>
                  <a:lnTo>
                    <a:pt x="1400838" y="112278"/>
                  </a:lnTo>
                  <a:cubicBezTo>
                    <a:pt x="1401675" y="112390"/>
                    <a:pt x="1403521" y="112446"/>
                    <a:pt x="1404911" y="112446"/>
                  </a:cubicBezTo>
                  <a:close/>
                  <a:moveTo>
                    <a:pt x="1566833" y="91920"/>
                  </a:moveTo>
                  <a:cubicBezTo>
                    <a:pt x="1580821" y="91920"/>
                    <a:pt x="1589966" y="81824"/>
                    <a:pt x="1589966" y="66263"/>
                  </a:cubicBezTo>
                  <a:lnTo>
                    <a:pt x="1589966" y="54996"/>
                  </a:lnTo>
                  <a:cubicBezTo>
                    <a:pt x="1589966" y="39490"/>
                    <a:pt x="1580821" y="29394"/>
                    <a:pt x="1566833" y="29394"/>
                  </a:cubicBezTo>
                  <a:cubicBezTo>
                    <a:pt x="1558078" y="29394"/>
                    <a:pt x="1551664" y="33132"/>
                    <a:pt x="1548990" y="39769"/>
                  </a:cubicBezTo>
                  <a:lnTo>
                    <a:pt x="1547981" y="39769"/>
                  </a:lnTo>
                  <a:lnTo>
                    <a:pt x="1547981" y="6638"/>
                  </a:lnTo>
                  <a:lnTo>
                    <a:pt x="1538342" y="6638"/>
                  </a:lnTo>
                  <a:lnTo>
                    <a:pt x="1538342" y="90916"/>
                  </a:lnTo>
                  <a:lnTo>
                    <a:pt x="1547648" y="90916"/>
                  </a:lnTo>
                  <a:lnTo>
                    <a:pt x="1547648" y="81657"/>
                  </a:lnTo>
                  <a:lnTo>
                    <a:pt x="1548705" y="81657"/>
                  </a:lnTo>
                  <a:cubicBezTo>
                    <a:pt x="1551826" y="88350"/>
                    <a:pt x="1558183" y="91920"/>
                    <a:pt x="1566833" y="91920"/>
                  </a:cubicBezTo>
                  <a:close/>
                  <a:moveTo>
                    <a:pt x="1564044" y="83275"/>
                  </a:moveTo>
                  <a:cubicBezTo>
                    <a:pt x="1554119" y="83275"/>
                    <a:pt x="1547763" y="76135"/>
                    <a:pt x="1547763" y="64924"/>
                  </a:cubicBezTo>
                  <a:lnTo>
                    <a:pt x="1547763" y="56223"/>
                  </a:lnTo>
                  <a:cubicBezTo>
                    <a:pt x="1547763" y="45068"/>
                    <a:pt x="1554119" y="37928"/>
                    <a:pt x="1564044" y="37928"/>
                  </a:cubicBezTo>
                  <a:cubicBezTo>
                    <a:pt x="1574074" y="37928"/>
                    <a:pt x="1580431" y="45068"/>
                    <a:pt x="1580431" y="56223"/>
                  </a:cubicBezTo>
                  <a:lnTo>
                    <a:pt x="1580431" y="64924"/>
                  </a:lnTo>
                  <a:cubicBezTo>
                    <a:pt x="1580431" y="76079"/>
                    <a:pt x="1574074" y="83275"/>
                    <a:pt x="1564044" y="83275"/>
                  </a:cubicBezTo>
                  <a:close/>
                  <a:moveTo>
                    <a:pt x="1658385" y="30399"/>
                  </a:moveTo>
                  <a:lnTo>
                    <a:pt x="1648907" y="30399"/>
                  </a:lnTo>
                  <a:lnTo>
                    <a:pt x="1648907" y="66039"/>
                  </a:lnTo>
                  <a:cubicBezTo>
                    <a:pt x="1648907" y="76358"/>
                    <a:pt x="1642217" y="83330"/>
                    <a:pt x="1632235" y="83330"/>
                  </a:cubicBezTo>
                  <a:cubicBezTo>
                    <a:pt x="1622805" y="83330"/>
                    <a:pt x="1618351" y="78199"/>
                    <a:pt x="1618351" y="67266"/>
                  </a:cubicBezTo>
                  <a:lnTo>
                    <a:pt x="1618351" y="30399"/>
                  </a:lnTo>
                  <a:lnTo>
                    <a:pt x="1608874" y="30399"/>
                  </a:lnTo>
                  <a:lnTo>
                    <a:pt x="1608874" y="69665"/>
                  </a:lnTo>
                  <a:cubicBezTo>
                    <a:pt x="1608874" y="84167"/>
                    <a:pt x="1616010" y="92032"/>
                    <a:pt x="1629161" y="92032"/>
                  </a:cubicBezTo>
                  <a:cubicBezTo>
                    <a:pt x="1638363" y="92032"/>
                    <a:pt x="1645281" y="87793"/>
                    <a:pt x="1648516" y="80263"/>
                  </a:cubicBezTo>
                  <a:lnTo>
                    <a:pt x="1649297" y="80263"/>
                  </a:lnTo>
                  <a:lnTo>
                    <a:pt x="1649297" y="90916"/>
                  </a:lnTo>
                  <a:lnTo>
                    <a:pt x="1658385" y="90916"/>
                  </a:lnTo>
                  <a:lnTo>
                    <a:pt x="1658385" y="30399"/>
                  </a:lnTo>
                  <a:close/>
                  <a:moveTo>
                    <a:pt x="1702433" y="113617"/>
                  </a:moveTo>
                  <a:cubicBezTo>
                    <a:pt x="1718820" y="113617"/>
                    <a:pt x="1728526" y="105139"/>
                    <a:pt x="1728526" y="90916"/>
                  </a:cubicBezTo>
                  <a:lnTo>
                    <a:pt x="1728526" y="30399"/>
                  </a:lnTo>
                  <a:lnTo>
                    <a:pt x="1719153" y="30399"/>
                  </a:lnTo>
                  <a:lnTo>
                    <a:pt x="1719153" y="39769"/>
                  </a:lnTo>
                  <a:lnTo>
                    <a:pt x="1718096" y="39769"/>
                  </a:lnTo>
                  <a:cubicBezTo>
                    <a:pt x="1715480" y="33243"/>
                    <a:pt x="1708838" y="29394"/>
                    <a:pt x="1700092" y="29394"/>
                  </a:cubicBezTo>
                  <a:cubicBezTo>
                    <a:pt x="1685923" y="29394"/>
                    <a:pt x="1676674" y="39434"/>
                    <a:pt x="1676674" y="54996"/>
                  </a:cubicBezTo>
                  <a:lnTo>
                    <a:pt x="1676674" y="65872"/>
                  </a:lnTo>
                  <a:cubicBezTo>
                    <a:pt x="1676674" y="81378"/>
                    <a:pt x="1685866" y="91474"/>
                    <a:pt x="1699864" y="91474"/>
                  </a:cubicBezTo>
                  <a:cubicBezTo>
                    <a:pt x="1708676" y="91474"/>
                    <a:pt x="1715365" y="87625"/>
                    <a:pt x="1718039" y="81266"/>
                  </a:cubicBezTo>
                  <a:lnTo>
                    <a:pt x="1719048" y="81266"/>
                  </a:lnTo>
                  <a:lnTo>
                    <a:pt x="1719048" y="90693"/>
                  </a:lnTo>
                  <a:cubicBezTo>
                    <a:pt x="1719048" y="100398"/>
                    <a:pt x="1713196" y="105753"/>
                    <a:pt x="1702595" y="105753"/>
                  </a:cubicBezTo>
                  <a:cubicBezTo>
                    <a:pt x="1694516" y="105753"/>
                    <a:pt x="1688435" y="102462"/>
                    <a:pt x="1687208" y="97441"/>
                  </a:cubicBezTo>
                  <a:lnTo>
                    <a:pt x="1677844" y="97441"/>
                  </a:lnTo>
                  <a:cubicBezTo>
                    <a:pt x="1679072" y="107481"/>
                    <a:pt x="1688435" y="113617"/>
                    <a:pt x="1702433" y="113617"/>
                  </a:cubicBezTo>
                  <a:close/>
                  <a:moveTo>
                    <a:pt x="1686209" y="64533"/>
                  </a:moveTo>
                  <a:lnTo>
                    <a:pt x="1686209" y="56223"/>
                  </a:lnTo>
                  <a:cubicBezTo>
                    <a:pt x="1686209" y="45124"/>
                    <a:pt x="1692670" y="37928"/>
                    <a:pt x="1702709" y="37928"/>
                  </a:cubicBezTo>
                  <a:cubicBezTo>
                    <a:pt x="1712691" y="37928"/>
                    <a:pt x="1719105" y="45068"/>
                    <a:pt x="1719105" y="56223"/>
                  </a:cubicBezTo>
                  <a:lnTo>
                    <a:pt x="1719105" y="64533"/>
                  </a:lnTo>
                  <a:cubicBezTo>
                    <a:pt x="1719105" y="75689"/>
                    <a:pt x="1712691" y="82884"/>
                    <a:pt x="1702709" y="82884"/>
                  </a:cubicBezTo>
                  <a:cubicBezTo>
                    <a:pt x="1692670" y="82884"/>
                    <a:pt x="1686209" y="75633"/>
                    <a:pt x="1686209" y="64533"/>
                  </a:cubicBezTo>
                  <a:close/>
                  <a:moveTo>
                    <a:pt x="1752782" y="46741"/>
                  </a:moveTo>
                  <a:cubicBezTo>
                    <a:pt x="1752782" y="55330"/>
                    <a:pt x="1758187" y="60852"/>
                    <a:pt x="1769111" y="63363"/>
                  </a:cubicBezTo>
                  <a:lnTo>
                    <a:pt x="1778094" y="65426"/>
                  </a:lnTo>
                  <a:cubicBezTo>
                    <a:pt x="1785783" y="67155"/>
                    <a:pt x="1788742" y="69720"/>
                    <a:pt x="1788742" y="74517"/>
                  </a:cubicBezTo>
                  <a:cubicBezTo>
                    <a:pt x="1788742" y="80318"/>
                    <a:pt x="1783499" y="84055"/>
                    <a:pt x="1775248" y="84055"/>
                  </a:cubicBezTo>
                  <a:cubicBezTo>
                    <a:pt x="1767446" y="84055"/>
                    <a:pt x="1762088" y="80821"/>
                    <a:pt x="1760699" y="75243"/>
                  </a:cubicBezTo>
                  <a:lnTo>
                    <a:pt x="1751050" y="75243"/>
                  </a:lnTo>
                  <a:cubicBezTo>
                    <a:pt x="1752106" y="85617"/>
                    <a:pt x="1761194" y="92032"/>
                    <a:pt x="1774916" y="92032"/>
                  </a:cubicBezTo>
                  <a:cubicBezTo>
                    <a:pt x="1789246" y="92032"/>
                    <a:pt x="1798553" y="84781"/>
                    <a:pt x="1798553" y="73625"/>
                  </a:cubicBezTo>
                  <a:cubicBezTo>
                    <a:pt x="1798553" y="64869"/>
                    <a:pt x="1793205" y="59737"/>
                    <a:pt x="1781434" y="57060"/>
                  </a:cubicBezTo>
                  <a:lnTo>
                    <a:pt x="1772908" y="55108"/>
                  </a:lnTo>
                  <a:cubicBezTo>
                    <a:pt x="1765323" y="53434"/>
                    <a:pt x="1762202" y="50812"/>
                    <a:pt x="1762202" y="46183"/>
                  </a:cubicBezTo>
                  <a:cubicBezTo>
                    <a:pt x="1762202" y="40661"/>
                    <a:pt x="1767160" y="37092"/>
                    <a:pt x="1774858" y="37092"/>
                  </a:cubicBezTo>
                  <a:cubicBezTo>
                    <a:pt x="1781938" y="37092"/>
                    <a:pt x="1787010" y="40326"/>
                    <a:pt x="1788133" y="45625"/>
                  </a:cubicBezTo>
                  <a:lnTo>
                    <a:pt x="1797268" y="45625"/>
                  </a:lnTo>
                  <a:cubicBezTo>
                    <a:pt x="1796155" y="35529"/>
                    <a:pt x="1787629" y="29227"/>
                    <a:pt x="1775030" y="29227"/>
                  </a:cubicBezTo>
                  <a:cubicBezTo>
                    <a:pt x="1761698" y="29227"/>
                    <a:pt x="1752782" y="36255"/>
                    <a:pt x="1752782" y="46741"/>
                  </a:cubicBezTo>
                  <a:close/>
                  <a:moveTo>
                    <a:pt x="10096" y="248318"/>
                  </a:moveTo>
                  <a:cubicBezTo>
                    <a:pt x="15616" y="248318"/>
                    <a:pt x="20183" y="243632"/>
                    <a:pt x="20183" y="237999"/>
                  </a:cubicBezTo>
                  <a:cubicBezTo>
                    <a:pt x="20183" y="232365"/>
                    <a:pt x="15616" y="227680"/>
                    <a:pt x="10096" y="227680"/>
                  </a:cubicBezTo>
                  <a:cubicBezTo>
                    <a:pt x="4577" y="227680"/>
                    <a:pt x="0" y="232365"/>
                    <a:pt x="0" y="237999"/>
                  </a:cubicBezTo>
                  <a:cubicBezTo>
                    <a:pt x="0" y="243632"/>
                    <a:pt x="4577" y="248318"/>
                    <a:pt x="10096" y="248318"/>
                  </a:cubicBezTo>
                  <a:close/>
                  <a:moveTo>
                    <a:pt x="10096" y="291154"/>
                  </a:moveTo>
                  <a:cubicBezTo>
                    <a:pt x="15616" y="291154"/>
                    <a:pt x="20183" y="286524"/>
                    <a:pt x="20183" y="280835"/>
                  </a:cubicBezTo>
                  <a:cubicBezTo>
                    <a:pt x="20183" y="275202"/>
                    <a:pt x="15616" y="270572"/>
                    <a:pt x="10096" y="270572"/>
                  </a:cubicBezTo>
                  <a:cubicBezTo>
                    <a:pt x="4577" y="270572"/>
                    <a:pt x="0" y="275202"/>
                    <a:pt x="0" y="280835"/>
                  </a:cubicBezTo>
                  <a:cubicBezTo>
                    <a:pt x="0" y="286524"/>
                    <a:pt x="4577" y="291154"/>
                    <a:pt x="10096" y="291154"/>
                  </a:cubicBezTo>
                  <a:close/>
                </a:path>
              </a:pathLst>
            </a:custGeom>
            <a:solidFill>
              <a:srgbClr val="FFFFFF"/>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633" name="Google Shape;633;p69"/>
            <p:cNvSpPr/>
            <p:nvPr/>
          </p:nvSpPr>
          <p:spPr>
            <a:xfrm>
              <a:off x="4796385" y="2821973"/>
              <a:ext cx="5385971" cy="3940946"/>
            </a:xfrm>
            <a:custGeom>
              <a:rect b="b" l="l" r="r" t="t"/>
              <a:pathLst>
                <a:path extrusionOk="0" h="3940946" w="5385971">
                  <a:moveTo>
                    <a:pt x="66611" y="19038"/>
                  </a:moveTo>
                  <a:lnTo>
                    <a:pt x="5319360" y="19038"/>
                  </a:lnTo>
                  <a:lnTo>
                    <a:pt x="5319360" y="0"/>
                  </a:lnTo>
                  <a:lnTo>
                    <a:pt x="66611" y="0"/>
                  </a:lnTo>
                  <a:lnTo>
                    <a:pt x="66611" y="19038"/>
                  </a:lnTo>
                  <a:close/>
                  <a:moveTo>
                    <a:pt x="5366940" y="66634"/>
                  </a:moveTo>
                  <a:lnTo>
                    <a:pt x="5366940" y="3874313"/>
                  </a:lnTo>
                  <a:lnTo>
                    <a:pt x="5385971" y="3874313"/>
                  </a:lnTo>
                  <a:lnTo>
                    <a:pt x="5385971" y="66634"/>
                  </a:lnTo>
                  <a:lnTo>
                    <a:pt x="5366940" y="66634"/>
                  </a:lnTo>
                  <a:close/>
                  <a:moveTo>
                    <a:pt x="5319360" y="3921909"/>
                  </a:moveTo>
                  <a:lnTo>
                    <a:pt x="66611" y="3921909"/>
                  </a:lnTo>
                  <a:lnTo>
                    <a:pt x="66611" y="3940947"/>
                  </a:lnTo>
                  <a:lnTo>
                    <a:pt x="5319360" y="3940947"/>
                  </a:lnTo>
                  <a:lnTo>
                    <a:pt x="5319360" y="3921909"/>
                  </a:lnTo>
                  <a:close/>
                  <a:moveTo>
                    <a:pt x="19032" y="3874313"/>
                  </a:moveTo>
                  <a:lnTo>
                    <a:pt x="19032" y="66634"/>
                  </a:lnTo>
                  <a:lnTo>
                    <a:pt x="0" y="66634"/>
                  </a:lnTo>
                  <a:lnTo>
                    <a:pt x="0" y="3874313"/>
                  </a:lnTo>
                  <a:lnTo>
                    <a:pt x="19032" y="3874313"/>
                  </a:lnTo>
                  <a:close/>
                  <a:moveTo>
                    <a:pt x="66611" y="3921909"/>
                  </a:moveTo>
                  <a:cubicBezTo>
                    <a:pt x="40334" y="3921909"/>
                    <a:pt x="19032" y="3900595"/>
                    <a:pt x="19032" y="3874313"/>
                  </a:cubicBezTo>
                  <a:lnTo>
                    <a:pt x="0" y="3874313"/>
                  </a:lnTo>
                  <a:cubicBezTo>
                    <a:pt x="0" y="3911114"/>
                    <a:pt x="29823" y="3940947"/>
                    <a:pt x="66611" y="3940947"/>
                  </a:cubicBezTo>
                  <a:lnTo>
                    <a:pt x="66611" y="3921909"/>
                  </a:lnTo>
                  <a:close/>
                  <a:moveTo>
                    <a:pt x="5366940" y="3874313"/>
                  </a:moveTo>
                  <a:cubicBezTo>
                    <a:pt x="5366940" y="3900595"/>
                    <a:pt x="5345634" y="3921909"/>
                    <a:pt x="5319360" y="3921909"/>
                  </a:cubicBezTo>
                  <a:lnTo>
                    <a:pt x="5319360" y="3940947"/>
                  </a:lnTo>
                  <a:cubicBezTo>
                    <a:pt x="5356149" y="3940947"/>
                    <a:pt x="5385971" y="3911114"/>
                    <a:pt x="5385971" y="3874313"/>
                  </a:cubicBezTo>
                  <a:lnTo>
                    <a:pt x="5366940" y="3874313"/>
                  </a:lnTo>
                  <a:close/>
                  <a:moveTo>
                    <a:pt x="5319360" y="19038"/>
                  </a:moveTo>
                  <a:cubicBezTo>
                    <a:pt x="5345634" y="19038"/>
                    <a:pt x="5366940" y="40348"/>
                    <a:pt x="5366940" y="66634"/>
                  </a:cubicBezTo>
                  <a:lnTo>
                    <a:pt x="5385971" y="66634"/>
                  </a:lnTo>
                  <a:cubicBezTo>
                    <a:pt x="5385971" y="29833"/>
                    <a:pt x="5356149" y="0"/>
                    <a:pt x="5319360" y="0"/>
                  </a:cubicBezTo>
                  <a:lnTo>
                    <a:pt x="5319360" y="19038"/>
                  </a:lnTo>
                  <a:close/>
                  <a:moveTo>
                    <a:pt x="66611" y="0"/>
                  </a:moveTo>
                  <a:cubicBezTo>
                    <a:pt x="29823" y="0"/>
                    <a:pt x="0" y="29833"/>
                    <a:pt x="0" y="66634"/>
                  </a:cubicBezTo>
                  <a:lnTo>
                    <a:pt x="19032" y="66634"/>
                  </a:lnTo>
                  <a:cubicBezTo>
                    <a:pt x="19032" y="40348"/>
                    <a:pt x="40334" y="19038"/>
                    <a:pt x="66611" y="19038"/>
                  </a:cubicBezTo>
                  <a:lnTo>
                    <a:pt x="66611" y="0"/>
                  </a:lnTo>
                  <a:close/>
                </a:path>
              </a:pathLst>
            </a:custGeom>
            <a:solidFill>
              <a:srgbClr val="000000">
                <a:alpha val="29803"/>
              </a:srgbClr>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grpSp>
      <p:sp>
        <p:nvSpPr>
          <p:cNvPr id="634" name="Google Shape;634;p69"/>
          <p:cNvSpPr/>
          <p:nvPr/>
        </p:nvSpPr>
        <p:spPr>
          <a:xfrm>
            <a:off x="4076699" y="781050"/>
            <a:ext cx="4219575" cy="303588"/>
          </a:xfrm>
          <a:prstGeom prst="rect">
            <a:avLst/>
          </a:prstGeom>
          <a:solidFill>
            <a:srgbClr val="161B2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35" name="Google Shape;635;p69"/>
          <p:cNvSpPr/>
          <p:nvPr/>
        </p:nvSpPr>
        <p:spPr>
          <a:xfrm>
            <a:off x="4765204" y="1125506"/>
            <a:ext cx="2819400" cy="223977"/>
          </a:xfrm>
          <a:prstGeom prst="rect">
            <a:avLst/>
          </a:prstGeom>
          <a:solidFill>
            <a:srgbClr val="161B2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36" name="Google Shape;636;p69"/>
          <p:cNvSpPr txBox="1"/>
          <p:nvPr>
            <p:ph idx="1" type="subTitle"/>
          </p:nvPr>
        </p:nvSpPr>
        <p:spPr>
          <a:xfrm>
            <a:off x="4206240" y="832104"/>
            <a:ext cx="3072300" cy="246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p:txBody>
      </p:sp>
      <p:sp>
        <p:nvSpPr>
          <p:cNvPr id="637" name="Google Shape;637;p69"/>
          <p:cNvSpPr txBox="1"/>
          <p:nvPr>
            <p:ph idx="2" type="subTitle"/>
          </p:nvPr>
        </p:nvSpPr>
        <p:spPr>
          <a:xfrm>
            <a:off x="4764024" y="1170432"/>
            <a:ext cx="3977700" cy="246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1pPr>
            <a:lvl2pPr lvl="1"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2pPr>
            <a:lvl3pPr lvl="2"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3pPr>
            <a:lvl4pPr lvl="3"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4pPr>
            <a:lvl5pPr lvl="4"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5pPr>
            <a:lvl6pPr lvl="5"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6pPr>
            <a:lvl7pPr lvl="6"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7pPr>
            <a:lvl8pPr lvl="7"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8pPr>
            <a:lvl9pPr lvl="8"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9pPr>
          </a:lstStyle>
          <a:p/>
        </p:txBody>
      </p:sp>
      <p:sp>
        <p:nvSpPr>
          <p:cNvPr id="638" name="Google Shape;638;p69"/>
          <p:cNvSpPr txBox="1"/>
          <p:nvPr>
            <p:ph idx="3" type="subTitle"/>
          </p:nvPr>
        </p:nvSpPr>
        <p:spPr>
          <a:xfrm>
            <a:off x="4764024" y="1389888"/>
            <a:ext cx="3977700" cy="276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1pPr>
            <a:lvl2pPr lvl="1"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2pPr>
            <a:lvl3pPr lvl="2"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3pPr>
            <a:lvl4pPr lvl="3"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4pPr>
            <a:lvl5pPr lvl="4"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5pPr>
            <a:lvl6pPr lvl="5"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6pPr>
            <a:lvl7pPr lvl="6"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7pPr>
            <a:lvl8pPr lvl="7"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8pPr>
            <a:lvl9pPr lvl="8"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9pPr>
          </a:lstStyle>
          <a:p/>
        </p:txBody>
      </p:sp>
      <p:sp>
        <p:nvSpPr>
          <p:cNvPr id="639" name="Google Shape;639;p69"/>
          <p:cNvSpPr txBox="1"/>
          <p:nvPr>
            <p:ph idx="4" type="subTitle"/>
          </p:nvPr>
        </p:nvSpPr>
        <p:spPr>
          <a:xfrm>
            <a:off x="342525" y="2514600"/>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640" name="Google Shape;640;p69"/>
          <p:cNvSpPr txBox="1"/>
          <p:nvPr>
            <p:ph type="title"/>
          </p:nvPr>
        </p:nvSpPr>
        <p:spPr>
          <a:xfrm>
            <a:off x="390151" y="1588075"/>
            <a:ext cx="3447900" cy="8715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9pPr>
          </a:lstStyle>
          <a:p/>
        </p:txBody>
      </p:sp>
      <p:sp>
        <p:nvSpPr>
          <p:cNvPr id="641" name="Google Shape;641;p69"/>
          <p:cNvSpPr txBox="1"/>
          <p:nvPr>
            <p:ph idx="5" type="subTitle"/>
          </p:nvPr>
        </p:nvSpPr>
        <p:spPr>
          <a:xfrm>
            <a:off x="342525" y="2828925"/>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 Code snippet_2">
  <p:cSld name="Code snippet_2">
    <p:spTree>
      <p:nvGrpSpPr>
        <p:cNvPr id="642" name="Shape 642"/>
        <p:cNvGrpSpPr/>
        <p:nvPr/>
      </p:nvGrpSpPr>
      <p:grpSpPr>
        <a:xfrm>
          <a:off x="0" y="0"/>
          <a:ext cx="0" cy="0"/>
          <a:chOff x="0" y="0"/>
          <a:chExt cx="0" cy="0"/>
        </a:xfrm>
      </p:grpSpPr>
      <p:sp>
        <p:nvSpPr>
          <p:cNvPr id="643" name="Google Shape;643;p70"/>
          <p:cNvSpPr txBox="1"/>
          <p:nvPr>
            <p:ph type="title"/>
          </p:nvPr>
        </p:nvSpPr>
        <p:spPr>
          <a:xfrm>
            <a:off x="5343151" y="1588075"/>
            <a:ext cx="3447900" cy="871500"/>
          </a:xfrm>
          <a:prstGeom prst="rect">
            <a:avLst/>
          </a:prstGeom>
          <a:noFill/>
          <a:ln>
            <a:noFill/>
          </a:ln>
        </p:spPr>
        <p:txBody>
          <a:bodyPr anchorCtr="0" anchor="b"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2000"/>
              <a:buFont typeface="Arial"/>
              <a:buNone/>
              <a:defRPr b="1" i="0" sz="2000" u="none" cap="none" strike="noStrike">
                <a:solidFill>
                  <a:srgbClr val="F0F6FC"/>
                </a:solidFill>
                <a:latin typeface="Arial"/>
                <a:ea typeface="Arial"/>
                <a:cs typeface="Arial"/>
                <a:sym typeface="Arial"/>
              </a:defRPr>
            </a:lvl9pPr>
          </a:lstStyle>
          <a:p/>
        </p:txBody>
      </p:sp>
      <p:pic>
        <p:nvPicPr>
          <p:cNvPr id="644" name="Google Shape;644;p70"/>
          <p:cNvPicPr preferRelativeResize="0"/>
          <p:nvPr/>
        </p:nvPicPr>
        <p:blipFill rotWithShape="1">
          <a:blip r:embed="rId2">
            <a:alphaModFix/>
          </a:blip>
          <a:srcRect b="0" l="0" r="0" t="0"/>
          <a:stretch/>
        </p:blipFill>
        <p:spPr>
          <a:xfrm>
            <a:off x="-1558905" y="-875550"/>
            <a:ext cx="5143500" cy="5143500"/>
          </a:xfrm>
          <a:prstGeom prst="rect">
            <a:avLst/>
          </a:prstGeom>
          <a:noFill/>
          <a:ln>
            <a:noFill/>
          </a:ln>
        </p:spPr>
      </p:pic>
      <p:grpSp>
        <p:nvGrpSpPr>
          <p:cNvPr id="645" name="Google Shape;645;p70"/>
          <p:cNvGrpSpPr/>
          <p:nvPr/>
        </p:nvGrpSpPr>
        <p:grpSpPr>
          <a:xfrm>
            <a:off x="239672" y="663279"/>
            <a:ext cx="4926395" cy="3604671"/>
            <a:chOff x="4796385" y="2821973"/>
            <a:chExt cx="5385971" cy="3940946"/>
          </a:xfrm>
        </p:grpSpPr>
        <p:sp>
          <p:nvSpPr>
            <p:cNvPr id="646" name="Google Shape;646;p70"/>
            <p:cNvSpPr/>
            <p:nvPr/>
          </p:nvSpPr>
          <p:spPr>
            <a:xfrm>
              <a:off x="4805901" y="2831493"/>
              <a:ext cx="5366939" cy="3921908"/>
            </a:xfrm>
            <a:custGeom>
              <a:rect b="b" l="l" r="r" t="t"/>
              <a:pathLst>
                <a:path extrusionOk="0" h="3921908" w="5366939">
                  <a:moveTo>
                    <a:pt x="0" y="57115"/>
                  </a:moveTo>
                  <a:cubicBezTo>
                    <a:pt x="0" y="25571"/>
                    <a:pt x="25562" y="0"/>
                    <a:pt x="57095" y="0"/>
                  </a:cubicBezTo>
                  <a:lnTo>
                    <a:pt x="5309845" y="0"/>
                  </a:lnTo>
                  <a:cubicBezTo>
                    <a:pt x="5341380" y="0"/>
                    <a:pt x="5366940" y="25571"/>
                    <a:pt x="5366940" y="57115"/>
                  </a:cubicBezTo>
                  <a:lnTo>
                    <a:pt x="5366940" y="3864794"/>
                  </a:lnTo>
                  <a:cubicBezTo>
                    <a:pt x="5366940" y="3896340"/>
                    <a:pt x="5341380" y="3921909"/>
                    <a:pt x="5309845" y="3921909"/>
                  </a:cubicBezTo>
                  <a:lnTo>
                    <a:pt x="57095" y="3921909"/>
                  </a:lnTo>
                  <a:cubicBezTo>
                    <a:pt x="25562" y="3921909"/>
                    <a:pt x="0" y="3896340"/>
                    <a:pt x="0" y="3864794"/>
                  </a:cubicBezTo>
                  <a:lnTo>
                    <a:pt x="0" y="57115"/>
                  </a:lnTo>
                  <a:close/>
                </a:path>
              </a:pathLst>
            </a:custGeom>
            <a:solidFill>
              <a:srgbClr val="161B22"/>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647" name="Google Shape;647;p70"/>
            <p:cNvSpPr/>
            <p:nvPr/>
          </p:nvSpPr>
          <p:spPr>
            <a:xfrm>
              <a:off x="4971313" y="3047906"/>
              <a:ext cx="2361341" cy="147696"/>
            </a:xfrm>
            <a:custGeom>
              <a:rect b="b" l="l" r="r" t="t"/>
              <a:pathLst>
                <a:path extrusionOk="0" h="147696" w="2361341">
                  <a:moveTo>
                    <a:pt x="11895" y="118246"/>
                  </a:moveTo>
                  <a:cubicBezTo>
                    <a:pt x="18958" y="118246"/>
                    <a:pt x="23790" y="113263"/>
                    <a:pt x="23790" y="106645"/>
                  </a:cubicBezTo>
                  <a:cubicBezTo>
                    <a:pt x="23790" y="100100"/>
                    <a:pt x="18958" y="95118"/>
                    <a:pt x="11895" y="95118"/>
                  </a:cubicBezTo>
                  <a:cubicBezTo>
                    <a:pt x="4906" y="95118"/>
                    <a:pt x="0" y="100100"/>
                    <a:pt x="0" y="106645"/>
                  </a:cubicBezTo>
                  <a:cubicBezTo>
                    <a:pt x="0" y="113263"/>
                    <a:pt x="4906" y="118246"/>
                    <a:pt x="11895" y="118246"/>
                  </a:cubicBezTo>
                  <a:close/>
                  <a:moveTo>
                    <a:pt x="80216" y="147696"/>
                  </a:moveTo>
                  <a:cubicBezTo>
                    <a:pt x="103931" y="147696"/>
                    <a:pt x="118948" y="135871"/>
                    <a:pt x="118948" y="117205"/>
                  </a:cubicBezTo>
                  <a:lnTo>
                    <a:pt x="118948" y="35473"/>
                  </a:lnTo>
                  <a:lnTo>
                    <a:pt x="101180" y="35473"/>
                  </a:lnTo>
                  <a:lnTo>
                    <a:pt x="101180" y="48488"/>
                  </a:lnTo>
                  <a:lnTo>
                    <a:pt x="99916" y="48488"/>
                  </a:lnTo>
                  <a:cubicBezTo>
                    <a:pt x="95456" y="39638"/>
                    <a:pt x="85791" y="34135"/>
                    <a:pt x="74715" y="34135"/>
                  </a:cubicBezTo>
                  <a:cubicBezTo>
                    <a:pt x="53973" y="34135"/>
                    <a:pt x="41111" y="50347"/>
                    <a:pt x="41111" y="75261"/>
                  </a:cubicBezTo>
                  <a:cubicBezTo>
                    <a:pt x="41111" y="99654"/>
                    <a:pt x="53899" y="115569"/>
                    <a:pt x="74417" y="115569"/>
                  </a:cubicBezTo>
                  <a:cubicBezTo>
                    <a:pt x="85717" y="115569"/>
                    <a:pt x="94564" y="110809"/>
                    <a:pt x="99247" y="102033"/>
                  </a:cubicBezTo>
                  <a:lnTo>
                    <a:pt x="100511" y="102033"/>
                  </a:lnTo>
                  <a:lnTo>
                    <a:pt x="100511" y="117502"/>
                  </a:lnTo>
                  <a:cubicBezTo>
                    <a:pt x="100511" y="127840"/>
                    <a:pt x="93152" y="133938"/>
                    <a:pt x="80514" y="133938"/>
                  </a:cubicBezTo>
                  <a:cubicBezTo>
                    <a:pt x="70402" y="133938"/>
                    <a:pt x="63861" y="130294"/>
                    <a:pt x="62671" y="124567"/>
                  </a:cubicBezTo>
                  <a:lnTo>
                    <a:pt x="44159" y="124567"/>
                  </a:lnTo>
                  <a:cubicBezTo>
                    <a:pt x="45647" y="138549"/>
                    <a:pt x="59326" y="147696"/>
                    <a:pt x="80216" y="147696"/>
                  </a:cubicBezTo>
                  <a:close/>
                  <a:moveTo>
                    <a:pt x="80216" y="100918"/>
                  </a:moveTo>
                  <a:cubicBezTo>
                    <a:pt x="67354" y="100918"/>
                    <a:pt x="60069" y="90953"/>
                    <a:pt x="60069" y="75186"/>
                  </a:cubicBezTo>
                  <a:cubicBezTo>
                    <a:pt x="60069" y="59495"/>
                    <a:pt x="67354" y="49529"/>
                    <a:pt x="80216" y="49529"/>
                  </a:cubicBezTo>
                  <a:cubicBezTo>
                    <a:pt x="93002" y="49529"/>
                    <a:pt x="100809" y="59495"/>
                    <a:pt x="100809" y="75261"/>
                  </a:cubicBezTo>
                  <a:cubicBezTo>
                    <a:pt x="100809" y="90953"/>
                    <a:pt x="93077" y="100918"/>
                    <a:pt x="80216" y="100918"/>
                  </a:cubicBezTo>
                  <a:close/>
                  <a:moveTo>
                    <a:pt x="150990" y="21864"/>
                  </a:moveTo>
                  <a:cubicBezTo>
                    <a:pt x="157086" y="21864"/>
                    <a:pt x="162067" y="17030"/>
                    <a:pt x="162067" y="10932"/>
                  </a:cubicBezTo>
                  <a:cubicBezTo>
                    <a:pt x="162067" y="4908"/>
                    <a:pt x="157086" y="0"/>
                    <a:pt x="150990" y="0"/>
                  </a:cubicBezTo>
                  <a:cubicBezTo>
                    <a:pt x="144968" y="0"/>
                    <a:pt x="139988" y="4908"/>
                    <a:pt x="139988" y="10932"/>
                  </a:cubicBezTo>
                  <a:cubicBezTo>
                    <a:pt x="139988" y="17030"/>
                    <a:pt x="144968" y="21864"/>
                    <a:pt x="150990" y="21864"/>
                  </a:cubicBezTo>
                  <a:close/>
                  <a:moveTo>
                    <a:pt x="141846" y="116759"/>
                  </a:moveTo>
                  <a:lnTo>
                    <a:pt x="160209" y="116759"/>
                  </a:lnTo>
                  <a:lnTo>
                    <a:pt x="160209" y="35473"/>
                  </a:lnTo>
                  <a:lnTo>
                    <a:pt x="141846" y="35473"/>
                  </a:lnTo>
                  <a:lnTo>
                    <a:pt x="141846" y="116759"/>
                  </a:lnTo>
                  <a:close/>
                  <a:moveTo>
                    <a:pt x="188977" y="15543"/>
                  </a:moveTo>
                  <a:lnTo>
                    <a:pt x="188977" y="35994"/>
                  </a:lnTo>
                  <a:lnTo>
                    <a:pt x="176121" y="35994"/>
                  </a:lnTo>
                  <a:lnTo>
                    <a:pt x="176121" y="50347"/>
                  </a:lnTo>
                  <a:lnTo>
                    <a:pt x="188977" y="50347"/>
                  </a:lnTo>
                  <a:lnTo>
                    <a:pt x="188977" y="95192"/>
                  </a:lnTo>
                  <a:cubicBezTo>
                    <a:pt x="188977" y="110883"/>
                    <a:pt x="196409" y="117131"/>
                    <a:pt x="215070" y="117131"/>
                  </a:cubicBezTo>
                  <a:cubicBezTo>
                    <a:pt x="218638" y="117131"/>
                    <a:pt x="222064" y="116833"/>
                    <a:pt x="224738" y="116312"/>
                  </a:cubicBezTo>
                  <a:lnTo>
                    <a:pt x="224738" y="102183"/>
                  </a:lnTo>
                  <a:cubicBezTo>
                    <a:pt x="222511" y="102406"/>
                    <a:pt x="221093" y="102554"/>
                    <a:pt x="218495" y="102554"/>
                  </a:cubicBezTo>
                  <a:cubicBezTo>
                    <a:pt x="210759" y="102554"/>
                    <a:pt x="207343" y="98910"/>
                    <a:pt x="207343" y="90804"/>
                  </a:cubicBezTo>
                  <a:lnTo>
                    <a:pt x="207343" y="50347"/>
                  </a:lnTo>
                  <a:lnTo>
                    <a:pt x="224738" y="50347"/>
                  </a:lnTo>
                  <a:lnTo>
                    <a:pt x="224738" y="35994"/>
                  </a:lnTo>
                  <a:lnTo>
                    <a:pt x="207343" y="35994"/>
                  </a:lnTo>
                  <a:lnTo>
                    <a:pt x="207343" y="15543"/>
                  </a:lnTo>
                  <a:lnTo>
                    <a:pt x="188977" y="15543"/>
                  </a:lnTo>
                  <a:close/>
                  <a:moveTo>
                    <a:pt x="243922" y="116759"/>
                  </a:moveTo>
                  <a:lnTo>
                    <a:pt x="262354" y="116759"/>
                  </a:lnTo>
                  <a:lnTo>
                    <a:pt x="262354" y="69535"/>
                  </a:lnTo>
                  <a:cubicBezTo>
                    <a:pt x="262354" y="57636"/>
                    <a:pt x="269120" y="49678"/>
                    <a:pt x="281243" y="49678"/>
                  </a:cubicBezTo>
                  <a:cubicBezTo>
                    <a:pt x="291939" y="49678"/>
                    <a:pt x="297591" y="56074"/>
                    <a:pt x="297591" y="68642"/>
                  </a:cubicBezTo>
                  <a:lnTo>
                    <a:pt x="297591" y="116759"/>
                  </a:lnTo>
                  <a:lnTo>
                    <a:pt x="316033" y="116759"/>
                  </a:lnTo>
                  <a:lnTo>
                    <a:pt x="316033" y="64329"/>
                  </a:lnTo>
                  <a:cubicBezTo>
                    <a:pt x="316033" y="44992"/>
                    <a:pt x="305470" y="33986"/>
                    <a:pt x="288075" y="33986"/>
                  </a:cubicBezTo>
                  <a:cubicBezTo>
                    <a:pt x="275962" y="33986"/>
                    <a:pt x="267264" y="39489"/>
                    <a:pt x="263391" y="48637"/>
                  </a:cubicBezTo>
                  <a:lnTo>
                    <a:pt x="262059" y="48637"/>
                  </a:lnTo>
                  <a:lnTo>
                    <a:pt x="262059" y="4015"/>
                  </a:lnTo>
                  <a:lnTo>
                    <a:pt x="243922" y="4015"/>
                  </a:lnTo>
                  <a:lnTo>
                    <a:pt x="243922" y="116759"/>
                  </a:lnTo>
                  <a:close/>
                  <a:moveTo>
                    <a:pt x="408660" y="35473"/>
                  </a:moveTo>
                  <a:lnTo>
                    <a:pt x="390228" y="35473"/>
                  </a:lnTo>
                  <a:lnTo>
                    <a:pt x="390228" y="82847"/>
                  </a:lnTo>
                  <a:cubicBezTo>
                    <a:pt x="390228" y="95118"/>
                    <a:pt x="383681" y="102554"/>
                    <a:pt x="371710" y="102554"/>
                  </a:cubicBezTo>
                  <a:cubicBezTo>
                    <a:pt x="360710" y="102554"/>
                    <a:pt x="355581" y="96456"/>
                    <a:pt x="355581" y="83814"/>
                  </a:cubicBezTo>
                  <a:lnTo>
                    <a:pt x="355581" y="35473"/>
                  </a:lnTo>
                  <a:lnTo>
                    <a:pt x="337139" y="35473"/>
                  </a:lnTo>
                  <a:lnTo>
                    <a:pt x="337139" y="88275"/>
                  </a:lnTo>
                  <a:cubicBezTo>
                    <a:pt x="337139" y="107314"/>
                    <a:pt x="347549" y="118395"/>
                    <a:pt x="365315" y="118395"/>
                  </a:cubicBezTo>
                  <a:cubicBezTo>
                    <a:pt x="377734" y="118395"/>
                    <a:pt x="385689" y="113115"/>
                    <a:pt x="389628" y="103818"/>
                  </a:cubicBezTo>
                  <a:lnTo>
                    <a:pt x="390894" y="103818"/>
                  </a:lnTo>
                  <a:lnTo>
                    <a:pt x="390894" y="116759"/>
                  </a:lnTo>
                  <a:lnTo>
                    <a:pt x="408660" y="116759"/>
                  </a:lnTo>
                  <a:lnTo>
                    <a:pt x="408660" y="35473"/>
                  </a:lnTo>
                  <a:close/>
                  <a:moveTo>
                    <a:pt x="476461" y="118097"/>
                  </a:moveTo>
                  <a:cubicBezTo>
                    <a:pt x="496977" y="118097"/>
                    <a:pt x="509842" y="101959"/>
                    <a:pt x="509842" y="76154"/>
                  </a:cubicBezTo>
                  <a:cubicBezTo>
                    <a:pt x="509842" y="50199"/>
                    <a:pt x="497053" y="34135"/>
                    <a:pt x="476461" y="34135"/>
                  </a:cubicBezTo>
                  <a:cubicBezTo>
                    <a:pt x="465308" y="34135"/>
                    <a:pt x="455944" y="39564"/>
                    <a:pt x="451710" y="48414"/>
                  </a:cubicBezTo>
                  <a:lnTo>
                    <a:pt x="450444" y="48414"/>
                  </a:lnTo>
                  <a:lnTo>
                    <a:pt x="450444" y="4015"/>
                  </a:lnTo>
                  <a:lnTo>
                    <a:pt x="432002" y="4015"/>
                  </a:lnTo>
                  <a:lnTo>
                    <a:pt x="432002" y="116759"/>
                  </a:lnTo>
                  <a:lnTo>
                    <a:pt x="449769" y="116759"/>
                  </a:lnTo>
                  <a:lnTo>
                    <a:pt x="449769" y="103893"/>
                  </a:lnTo>
                  <a:lnTo>
                    <a:pt x="451034" y="103893"/>
                  </a:lnTo>
                  <a:cubicBezTo>
                    <a:pt x="455649" y="112817"/>
                    <a:pt x="465089" y="118097"/>
                    <a:pt x="476461" y="118097"/>
                  </a:cubicBezTo>
                  <a:close/>
                  <a:moveTo>
                    <a:pt x="470665" y="49529"/>
                  </a:moveTo>
                  <a:cubicBezTo>
                    <a:pt x="483226" y="49529"/>
                    <a:pt x="490887" y="59569"/>
                    <a:pt x="490887" y="76154"/>
                  </a:cubicBezTo>
                  <a:cubicBezTo>
                    <a:pt x="490887" y="92738"/>
                    <a:pt x="483302" y="102777"/>
                    <a:pt x="470665" y="102777"/>
                  </a:cubicBezTo>
                  <a:cubicBezTo>
                    <a:pt x="458028" y="102777"/>
                    <a:pt x="450149" y="92588"/>
                    <a:pt x="450149" y="76154"/>
                  </a:cubicBezTo>
                  <a:cubicBezTo>
                    <a:pt x="450149" y="59718"/>
                    <a:pt x="458095" y="49529"/>
                    <a:pt x="470665" y="49529"/>
                  </a:cubicBezTo>
                  <a:close/>
                  <a:moveTo>
                    <a:pt x="534079" y="139739"/>
                  </a:moveTo>
                  <a:lnTo>
                    <a:pt x="572590" y="4015"/>
                  </a:lnTo>
                  <a:lnTo>
                    <a:pt x="556004" y="4015"/>
                  </a:lnTo>
                  <a:lnTo>
                    <a:pt x="517426" y="139739"/>
                  </a:lnTo>
                  <a:lnTo>
                    <a:pt x="534079" y="139739"/>
                  </a:lnTo>
                  <a:close/>
                  <a:moveTo>
                    <a:pt x="693317" y="35473"/>
                  </a:moveTo>
                  <a:lnTo>
                    <a:pt x="674952" y="35473"/>
                  </a:lnTo>
                  <a:lnTo>
                    <a:pt x="661496" y="96530"/>
                  </a:lnTo>
                  <a:lnTo>
                    <a:pt x="660240" y="96530"/>
                  </a:lnTo>
                  <a:lnTo>
                    <a:pt x="644472" y="35473"/>
                  </a:lnTo>
                  <a:lnTo>
                    <a:pt x="626859" y="35473"/>
                  </a:lnTo>
                  <a:lnTo>
                    <a:pt x="611243" y="96530"/>
                  </a:lnTo>
                  <a:lnTo>
                    <a:pt x="609977" y="96530"/>
                  </a:lnTo>
                  <a:lnTo>
                    <a:pt x="596446" y="35473"/>
                  </a:lnTo>
                  <a:lnTo>
                    <a:pt x="577861" y="35473"/>
                  </a:lnTo>
                  <a:lnTo>
                    <a:pt x="599872" y="116759"/>
                  </a:lnTo>
                  <a:lnTo>
                    <a:pt x="619056" y="116759"/>
                  </a:lnTo>
                  <a:lnTo>
                    <a:pt x="634814" y="57859"/>
                  </a:lnTo>
                  <a:lnTo>
                    <a:pt x="636079" y="57859"/>
                  </a:lnTo>
                  <a:lnTo>
                    <a:pt x="651914" y="116759"/>
                  </a:lnTo>
                  <a:lnTo>
                    <a:pt x="671317" y="116759"/>
                  </a:lnTo>
                  <a:lnTo>
                    <a:pt x="693317" y="35473"/>
                  </a:lnTo>
                  <a:close/>
                  <a:moveTo>
                    <a:pt x="741268" y="118395"/>
                  </a:moveTo>
                  <a:cubicBezTo>
                    <a:pt x="765581" y="118395"/>
                    <a:pt x="780378" y="102480"/>
                    <a:pt x="780378" y="76079"/>
                  </a:cubicBezTo>
                  <a:cubicBezTo>
                    <a:pt x="780378" y="49827"/>
                    <a:pt x="765505" y="33912"/>
                    <a:pt x="741268" y="33912"/>
                  </a:cubicBezTo>
                  <a:cubicBezTo>
                    <a:pt x="717107" y="33912"/>
                    <a:pt x="702167" y="49902"/>
                    <a:pt x="702167" y="76079"/>
                  </a:cubicBezTo>
                  <a:cubicBezTo>
                    <a:pt x="702167" y="102480"/>
                    <a:pt x="716888" y="118395"/>
                    <a:pt x="741268" y="118395"/>
                  </a:cubicBezTo>
                  <a:close/>
                  <a:moveTo>
                    <a:pt x="741268" y="103298"/>
                  </a:moveTo>
                  <a:cubicBezTo>
                    <a:pt x="728412" y="103298"/>
                    <a:pt x="721047" y="93333"/>
                    <a:pt x="721047" y="76154"/>
                  </a:cubicBezTo>
                  <a:cubicBezTo>
                    <a:pt x="721047" y="58974"/>
                    <a:pt x="728412" y="49009"/>
                    <a:pt x="741268" y="49009"/>
                  </a:cubicBezTo>
                  <a:cubicBezTo>
                    <a:pt x="754057" y="49009"/>
                    <a:pt x="761413" y="58974"/>
                    <a:pt x="761413" y="76154"/>
                  </a:cubicBezTo>
                  <a:cubicBezTo>
                    <a:pt x="761413" y="93333"/>
                    <a:pt x="754133" y="103298"/>
                    <a:pt x="741268" y="103298"/>
                  </a:cubicBezTo>
                  <a:close/>
                  <a:moveTo>
                    <a:pt x="798962" y="116759"/>
                  </a:moveTo>
                  <a:lnTo>
                    <a:pt x="817395" y="116759"/>
                  </a:lnTo>
                  <a:lnTo>
                    <a:pt x="817395" y="69535"/>
                  </a:lnTo>
                  <a:cubicBezTo>
                    <a:pt x="817395" y="58081"/>
                    <a:pt x="825721" y="50645"/>
                    <a:pt x="837692" y="50645"/>
                  </a:cubicBezTo>
                  <a:cubicBezTo>
                    <a:pt x="840813" y="50645"/>
                    <a:pt x="845723" y="51166"/>
                    <a:pt x="847132" y="51686"/>
                  </a:cubicBezTo>
                  <a:lnTo>
                    <a:pt x="847132" y="34878"/>
                  </a:lnTo>
                  <a:cubicBezTo>
                    <a:pt x="845428" y="34433"/>
                    <a:pt x="842155" y="34135"/>
                    <a:pt x="839481" y="34135"/>
                  </a:cubicBezTo>
                  <a:cubicBezTo>
                    <a:pt x="828994" y="34135"/>
                    <a:pt x="820221" y="40084"/>
                    <a:pt x="817994" y="48117"/>
                  </a:cubicBezTo>
                  <a:lnTo>
                    <a:pt x="816728" y="48117"/>
                  </a:lnTo>
                  <a:lnTo>
                    <a:pt x="816728" y="35473"/>
                  </a:lnTo>
                  <a:lnTo>
                    <a:pt x="798962" y="35473"/>
                  </a:lnTo>
                  <a:lnTo>
                    <a:pt x="798962" y="116759"/>
                  </a:lnTo>
                  <a:close/>
                  <a:moveTo>
                    <a:pt x="882740" y="68790"/>
                  </a:moveTo>
                  <a:lnTo>
                    <a:pt x="881484" y="68790"/>
                  </a:lnTo>
                  <a:lnTo>
                    <a:pt x="881484" y="4015"/>
                  </a:lnTo>
                  <a:lnTo>
                    <a:pt x="863042" y="4015"/>
                  </a:lnTo>
                  <a:lnTo>
                    <a:pt x="863042" y="116759"/>
                  </a:lnTo>
                  <a:lnTo>
                    <a:pt x="881484" y="116759"/>
                  </a:lnTo>
                  <a:lnTo>
                    <a:pt x="881484" y="88201"/>
                  </a:lnTo>
                  <a:lnTo>
                    <a:pt x="888021" y="81657"/>
                  </a:lnTo>
                  <a:lnTo>
                    <a:pt x="914114" y="116759"/>
                  </a:lnTo>
                  <a:lnTo>
                    <a:pt x="936419" y="116759"/>
                  </a:lnTo>
                  <a:lnTo>
                    <a:pt x="901771" y="70353"/>
                  </a:lnTo>
                  <a:lnTo>
                    <a:pt x="934192" y="35473"/>
                  </a:lnTo>
                  <a:lnTo>
                    <a:pt x="912781" y="35473"/>
                  </a:lnTo>
                  <a:lnTo>
                    <a:pt x="882740" y="68790"/>
                  </a:lnTo>
                  <a:close/>
                  <a:moveTo>
                    <a:pt x="955527" y="116759"/>
                  </a:moveTo>
                  <a:lnTo>
                    <a:pt x="973892" y="116759"/>
                  </a:lnTo>
                  <a:lnTo>
                    <a:pt x="973892" y="50347"/>
                  </a:lnTo>
                  <a:lnTo>
                    <a:pt x="991354" y="50347"/>
                  </a:lnTo>
                  <a:lnTo>
                    <a:pt x="991354" y="35994"/>
                  </a:lnTo>
                  <a:lnTo>
                    <a:pt x="973664" y="35994"/>
                  </a:lnTo>
                  <a:lnTo>
                    <a:pt x="973664" y="28483"/>
                  </a:lnTo>
                  <a:cubicBezTo>
                    <a:pt x="973664" y="20749"/>
                    <a:pt x="977080" y="16881"/>
                    <a:pt x="985787" y="16881"/>
                  </a:cubicBezTo>
                  <a:cubicBezTo>
                    <a:pt x="988385" y="16881"/>
                    <a:pt x="990611" y="17104"/>
                    <a:pt x="992106" y="17328"/>
                  </a:cubicBezTo>
                  <a:lnTo>
                    <a:pt x="992106" y="4015"/>
                  </a:lnTo>
                  <a:cubicBezTo>
                    <a:pt x="989127" y="3495"/>
                    <a:pt x="985787" y="3272"/>
                    <a:pt x="981838" y="3272"/>
                  </a:cubicBezTo>
                  <a:cubicBezTo>
                    <a:pt x="963777" y="3272"/>
                    <a:pt x="955527" y="11230"/>
                    <a:pt x="955527" y="27442"/>
                  </a:cubicBezTo>
                  <a:lnTo>
                    <a:pt x="955527" y="35994"/>
                  </a:lnTo>
                  <a:lnTo>
                    <a:pt x="942214" y="35994"/>
                  </a:lnTo>
                  <a:lnTo>
                    <a:pt x="942214" y="50347"/>
                  </a:lnTo>
                  <a:lnTo>
                    <a:pt x="955527" y="50347"/>
                  </a:lnTo>
                  <a:lnTo>
                    <a:pt x="955527" y="116759"/>
                  </a:lnTo>
                  <a:close/>
                  <a:moveTo>
                    <a:pt x="1009948" y="116759"/>
                  </a:moveTo>
                  <a:lnTo>
                    <a:pt x="1028380" y="116759"/>
                  </a:lnTo>
                  <a:lnTo>
                    <a:pt x="1028380" y="4015"/>
                  </a:lnTo>
                  <a:lnTo>
                    <a:pt x="1009948" y="4015"/>
                  </a:lnTo>
                  <a:lnTo>
                    <a:pt x="1009948" y="116759"/>
                  </a:lnTo>
                  <a:close/>
                  <a:moveTo>
                    <a:pt x="1086817" y="118395"/>
                  </a:moveTo>
                  <a:cubicBezTo>
                    <a:pt x="1111120" y="118395"/>
                    <a:pt x="1125917" y="102480"/>
                    <a:pt x="1125917" y="76079"/>
                  </a:cubicBezTo>
                  <a:cubicBezTo>
                    <a:pt x="1125917" y="49827"/>
                    <a:pt x="1111054" y="33912"/>
                    <a:pt x="1086817" y="33912"/>
                  </a:cubicBezTo>
                  <a:cubicBezTo>
                    <a:pt x="1062656" y="33912"/>
                    <a:pt x="1047707" y="49902"/>
                    <a:pt x="1047707" y="76079"/>
                  </a:cubicBezTo>
                  <a:cubicBezTo>
                    <a:pt x="1047707" y="102480"/>
                    <a:pt x="1062428" y="118395"/>
                    <a:pt x="1086817" y="118395"/>
                  </a:cubicBezTo>
                  <a:close/>
                  <a:moveTo>
                    <a:pt x="1086817" y="103298"/>
                  </a:moveTo>
                  <a:cubicBezTo>
                    <a:pt x="1073951" y="103298"/>
                    <a:pt x="1066596" y="93333"/>
                    <a:pt x="1066596" y="76154"/>
                  </a:cubicBezTo>
                  <a:cubicBezTo>
                    <a:pt x="1066596" y="58974"/>
                    <a:pt x="1073951" y="49009"/>
                    <a:pt x="1086817" y="49009"/>
                  </a:cubicBezTo>
                  <a:cubicBezTo>
                    <a:pt x="1099606" y="49009"/>
                    <a:pt x="1106962" y="58974"/>
                    <a:pt x="1106962" y="76154"/>
                  </a:cubicBezTo>
                  <a:cubicBezTo>
                    <a:pt x="1106962" y="93333"/>
                    <a:pt x="1099673" y="103298"/>
                    <a:pt x="1086817" y="103298"/>
                  </a:cubicBezTo>
                  <a:close/>
                  <a:moveTo>
                    <a:pt x="1250147" y="35473"/>
                  </a:moveTo>
                  <a:lnTo>
                    <a:pt x="1231781" y="35473"/>
                  </a:lnTo>
                  <a:lnTo>
                    <a:pt x="1218326" y="96530"/>
                  </a:lnTo>
                  <a:lnTo>
                    <a:pt x="1217060" y="96530"/>
                  </a:lnTo>
                  <a:lnTo>
                    <a:pt x="1201302" y="35473"/>
                  </a:lnTo>
                  <a:lnTo>
                    <a:pt x="1183679" y="35473"/>
                  </a:lnTo>
                  <a:lnTo>
                    <a:pt x="1168073" y="96530"/>
                  </a:lnTo>
                  <a:lnTo>
                    <a:pt x="1166807" y="96530"/>
                  </a:lnTo>
                  <a:lnTo>
                    <a:pt x="1153275" y="35473"/>
                  </a:lnTo>
                  <a:lnTo>
                    <a:pt x="1134691" y="35473"/>
                  </a:lnTo>
                  <a:lnTo>
                    <a:pt x="1156701" y="116759"/>
                  </a:lnTo>
                  <a:lnTo>
                    <a:pt x="1175876" y="116759"/>
                  </a:lnTo>
                  <a:lnTo>
                    <a:pt x="1191634" y="57859"/>
                  </a:lnTo>
                  <a:lnTo>
                    <a:pt x="1192899" y="57859"/>
                  </a:lnTo>
                  <a:lnTo>
                    <a:pt x="1208734" y="116759"/>
                  </a:lnTo>
                  <a:lnTo>
                    <a:pt x="1228137" y="116759"/>
                  </a:lnTo>
                  <a:lnTo>
                    <a:pt x="1250147" y="35473"/>
                  </a:lnTo>
                  <a:close/>
                  <a:moveTo>
                    <a:pt x="1262184" y="58676"/>
                  </a:moveTo>
                  <a:cubicBezTo>
                    <a:pt x="1262184" y="70873"/>
                    <a:pt x="1269550" y="78013"/>
                    <a:pt x="1285165" y="81582"/>
                  </a:cubicBezTo>
                  <a:lnTo>
                    <a:pt x="1299582" y="84928"/>
                  </a:lnTo>
                  <a:cubicBezTo>
                    <a:pt x="1307318" y="86714"/>
                    <a:pt x="1310810" y="89688"/>
                    <a:pt x="1310810" y="94299"/>
                  </a:cubicBezTo>
                  <a:cubicBezTo>
                    <a:pt x="1310810" y="100472"/>
                    <a:pt x="1304340" y="104711"/>
                    <a:pt x="1295052" y="104711"/>
                  </a:cubicBezTo>
                  <a:cubicBezTo>
                    <a:pt x="1285831" y="104711"/>
                    <a:pt x="1280103" y="100993"/>
                    <a:pt x="1278323" y="94968"/>
                  </a:cubicBezTo>
                  <a:lnTo>
                    <a:pt x="1260110" y="94968"/>
                  </a:lnTo>
                  <a:cubicBezTo>
                    <a:pt x="1261518" y="109619"/>
                    <a:pt x="1274308" y="118395"/>
                    <a:pt x="1294605" y="118395"/>
                  </a:cubicBezTo>
                  <a:cubicBezTo>
                    <a:pt x="1314893" y="118395"/>
                    <a:pt x="1329243" y="108057"/>
                    <a:pt x="1329243" y="92514"/>
                  </a:cubicBezTo>
                  <a:cubicBezTo>
                    <a:pt x="1329243" y="80541"/>
                    <a:pt x="1322030" y="73922"/>
                    <a:pt x="1306500" y="70353"/>
                  </a:cubicBezTo>
                  <a:lnTo>
                    <a:pt x="1292150" y="67155"/>
                  </a:lnTo>
                  <a:cubicBezTo>
                    <a:pt x="1283966" y="65221"/>
                    <a:pt x="1280103" y="62320"/>
                    <a:pt x="1280103" y="57710"/>
                  </a:cubicBezTo>
                  <a:cubicBezTo>
                    <a:pt x="1280103" y="51686"/>
                    <a:pt x="1286421" y="47596"/>
                    <a:pt x="1294824" y="47596"/>
                  </a:cubicBezTo>
                  <a:cubicBezTo>
                    <a:pt x="1303445" y="47596"/>
                    <a:pt x="1308879" y="51314"/>
                    <a:pt x="1310211" y="57041"/>
                  </a:cubicBezTo>
                  <a:lnTo>
                    <a:pt x="1327539" y="57041"/>
                  </a:lnTo>
                  <a:cubicBezTo>
                    <a:pt x="1326197" y="42390"/>
                    <a:pt x="1314084" y="33912"/>
                    <a:pt x="1294748" y="33912"/>
                  </a:cubicBezTo>
                  <a:cubicBezTo>
                    <a:pt x="1275573" y="33912"/>
                    <a:pt x="1262184" y="44101"/>
                    <a:pt x="1262184" y="58676"/>
                  </a:cubicBezTo>
                  <a:close/>
                  <a:moveTo>
                    <a:pt x="1353632" y="139739"/>
                  </a:moveTo>
                  <a:lnTo>
                    <a:pt x="1392142" y="4015"/>
                  </a:lnTo>
                  <a:lnTo>
                    <a:pt x="1375566" y="4015"/>
                  </a:lnTo>
                  <a:lnTo>
                    <a:pt x="1336979" y="139739"/>
                  </a:lnTo>
                  <a:lnTo>
                    <a:pt x="1353632" y="139739"/>
                  </a:lnTo>
                  <a:close/>
                  <a:moveTo>
                    <a:pt x="1448267" y="34135"/>
                  </a:moveTo>
                  <a:cubicBezTo>
                    <a:pt x="1437114" y="34135"/>
                    <a:pt x="1427675" y="39712"/>
                    <a:pt x="1422993" y="48934"/>
                  </a:cubicBezTo>
                  <a:lnTo>
                    <a:pt x="1421727" y="48934"/>
                  </a:lnTo>
                  <a:lnTo>
                    <a:pt x="1421727" y="35473"/>
                  </a:lnTo>
                  <a:lnTo>
                    <a:pt x="1403961" y="35473"/>
                  </a:lnTo>
                  <a:lnTo>
                    <a:pt x="1403961" y="143754"/>
                  </a:lnTo>
                  <a:lnTo>
                    <a:pt x="1422393" y="143754"/>
                  </a:lnTo>
                  <a:lnTo>
                    <a:pt x="1422393" y="104413"/>
                  </a:lnTo>
                  <a:lnTo>
                    <a:pt x="1423659" y="104413"/>
                  </a:lnTo>
                  <a:cubicBezTo>
                    <a:pt x="1427827" y="113040"/>
                    <a:pt x="1436819" y="118097"/>
                    <a:pt x="1448495" y="118097"/>
                  </a:cubicBezTo>
                  <a:cubicBezTo>
                    <a:pt x="1469011" y="118097"/>
                    <a:pt x="1481801" y="101959"/>
                    <a:pt x="1481801" y="76154"/>
                  </a:cubicBezTo>
                  <a:cubicBezTo>
                    <a:pt x="1481801" y="50124"/>
                    <a:pt x="1468859" y="34135"/>
                    <a:pt x="1448267" y="34135"/>
                  </a:cubicBezTo>
                  <a:close/>
                  <a:moveTo>
                    <a:pt x="1442472" y="102777"/>
                  </a:moveTo>
                  <a:cubicBezTo>
                    <a:pt x="1429901" y="102777"/>
                    <a:pt x="1422098" y="92588"/>
                    <a:pt x="1422022" y="76154"/>
                  </a:cubicBezTo>
                  <a:cubicBezTo>
                    <a:pt x="1422098" y="59718"/>
                    <a:pt x="1429977" y="49529"/>
                    <a:pt x="1442548" y="49529"/>
                  </a:cubicBezTo>
                  <a:cubicBezTo>
                    <a:pt x="1455185" y="49529"/>
                    <a:pt x="1462836" y="59495"/>
                    <a:pt x="1462836" y="76154"/>
                  </a:cubicBezTo>
                  <a:cubicBezTo>
                    <a:pt x="1462836" y="92812"/>
                    <a:pt x="1455251" y="102777"/>
                    <a:pt x="1442472" y="102777"/>
                  </a:cubicBezTo>
                  <a:close/>
                  <a:moveTo>
                    <a:pt x="1500309" y="116759"/>
                  </a:moveTo>
                  <a:lnTo>
                    <a:pt x="1518741" y="116759"/>
                  </a:lnTo>
                  <a:lnTo>
                    <a:pt x="1518741" y="69535"/>
                  </a:lnTo>
                  <a:cubicBezTo>
                    <a:pt x="1518741" y="58081"/>
                    <a:pt x="1527067" y="50645"/>
                    <a:pt x="1539039" y="50645"/>
                  </a:cubicBezTo>
                  <a:cubicBezTo>
                    <a:pt x="1542160" y="50645"/>
                    <a:pt x="1547070" y="51166"/>
                    <a:pt x="1548478" y="51686"/>
                  </a:cubicBezTo>
                  <a:lnTo>
                    <a:pt x="1548478" y="34878"/>
                  </a:lnTo>
                  <a:cubicBezTo>
                    <a:pt x="1546775" y="34433"/>
                    <a:pt x="1543501" y="34135"/>
                    <a:pt x="1540827" y="34135"/>
                  </a:cubicBezTo>
                  <a:cubicBezTo>
                    <a:pt x="1530341" y="34135"/>
                    <a:pt x="1521567" y="40084"/>
                    <a:pt x="1519341" y="48117"/>
                  </a:cubicBezTo>
                  <a:lnTo>
                    <a:pt x="1518075" y="48117"/>
                  </a:lnTo>
                  <a:lnTo>
                    <a:pt x="1518075" y="35473"/>
                  </a:lnTo>
                  <a:lnTo>
                    <a:pt x="1500309" y="35473"/>
                  </a:lnTo>
                  <a:lnTo>
                    <a:pt x="1500309" y="116759"/>
                  </a:lnTo>
                  <a:close/>
                  <a:moveTo>
                    <a:pt x="1573020" y="21864"/>
                  </a:moveTo>
                  <a:cubicBezTo>
                    <a:pt x="1579110" y="21864"/>
                    <a:pt x="1584096" y="17030"/>
                    <a:pt x="1584096" y="10932"/>
                  </a:cubicBezTo>
                  <a:cubicBezTo>
                    <a:pt x="1584096" y="4908"/>
                    <a:pt x="1579110" y="0"/>
                    <a:pt x="1573020" y="0"/>
                  </a:cubicBezTo>
                  <a:cubicBezTo>
                    <a:pt x="1566996" y="0"/>
                    <a:pt x="1562010" y="4908"/>
                    <a:pt x="1562010" y="10932"/>
                  </a:cubicBezTo>
                  <a:cubicBezTo>
                    <a:pt x="1562010" y="17030"/>
                    <a:pt x="1566996" y="21864"/>
                    <a:pt x="1573020" y="21864"/>
                  </a:cubicBezTo>
                  <a:close/>
                  <a:moveTo>
                    <a:pt x="1563875" y="116759"/>
                  </a:moveTo>
                  <a:lnTo>
                    <a:pt x="1582231" y="116759"/>
                  </a:lnTo>
                  <a:lnTo>
                    <a:pt x="1582231" y="35473"/>
                  </a:lnTo>
                  <a:lnTo>
                    <a:pt x="1563875" y="35473"/>
                  </a:lnTo>
                  <a:lnTo>
                    <a:pt x="1563875" y="116759"/>
                  </a:lnTo>
                  <a:close/>
                  <a:moveTo>
                    <a:pt x="1640221" y="118395"/>
                  </a:moveTo>
                  <a:cubicBezTo>
                    <a:pt x="1664533" y="118395"/>
                    <a:pt x="1679321" y="102480"/>
                    <a:pt x="1679321" y="76079"/>
                  </a:cubicBezTo>
                  <a:cubicBezTo>
                    <a:pt x="1679321" y="49827"/>
                    <a:pt x="1664457" y="33912"/>
                    <a:pt x="1640221" y="33912"/>
                  </a:cubicBezTo>
                  <a:cubicBezTo>
                    <a:pt x="1616060" y="33912"/>
                    <a:pt x="1601120" y="49902"/>
                    <a:pt x="1601120" y="76079"/>
                  </a:cubicBezTo>
                  <a:cubicBezTo>
                    <a:pt x="1601120" y="102480"/>
                    <a:pt x="1615841" y="118395"/>
                    <a:pt x="1640221" y="118395"/>
                  </a:cubicBezTo>
                  <a:close/>
                  <a:moveTo>
                    <a:pt x="1640221" y="103298"/>
                  </a:moveTo>
                  <a:cubicBezTo>
                    <a:pt x="1627355" y="103298"/>
                    <a:pt x="1619999" y="93333"/>
                    <a:pt x="1619999" y="76154"/>
                  </a:cubicBezTo>
                  <a:cubicBezTo>
                    <a:pt x="1619999" y="58974"/>
                    <a:pt x="1627355" y="49009"/>
                    <a:pt x="1640221" y="49009"/>
                  </a:cubicBezTo>
                  <a:cubicBezTo>
                    <a:pt x="1653010" y="49009"/>
                    <a:pt x="1660366" y="58974"/>
                    <a:pt x="1660366" y="76154"/>
                  </a:cubicBezTo>
                  <a:cubicBezTo>
                    <a:pt x="1660366" y="93333"/>
                    <a:pt x="1653086" y="103298"/>
                    <a:pt x="1640221" y="103298"/>
                  </a:cubicBezTo>
                  <a:close/>
                  <a:moveTo>
                    <a:pt x="1697906" y="116759"/>
                  </a:moveTo>
                  <a:lnTo>
                    <a:pt x="1716347" y="116759"/>
                  </a:lnTo>
                  <a:lnTo>
                    <a:pt x="1716347" y="69535"/>
                  </a:lnTo>
                  <a:cubicBezTo>
                    <a:pt x="1716347" y="58081"/>
                    <a:pt x="1724674" y="50645"/>
                    <a:pt x="1736645" y="50645"/>
                  </a:cubicBezTo>
                  <a:cubicBezTo>
                    <a:pt x="1739766" y="50645"/>
                    <a:pt x="1744676" y="51166"/>
                    <a:pt x="1746084" y="51686"/>
                  </a:cubicBezTo>
                  <a:lnTo>
                    <a:pt x="1746084" y="34878"/>
                  </a:lnTo>
                  <a:cubicBezTo>
                    <a:pt x="1744372" y="34433"/>
                    <a:pt x="1741107" y="34135"/>
                    <a:pt x="1738424" y="34135"/>
                  </a:cubicBezTo>
                  <a:cubicBezTo>
                    <a:pt x="1727947" y="34135"/>
                    <a:pt x="1719174" y="40084"/>
                    <a:pt x="1716937" y="48117"/>
                  </a:cubicBezTo>
                  <a:lnTo>
                    <a:pt x="1715681" y="48117"/>
                  </a:lnTo>
                  <a:lnTo>
                    <a:pt x="1715681" y="35473"/>
                  </a:lnTo>
                  <a:lnTo>
                    <a:pt x="1697906" y="35473"/>
                  </a:lnTo>
                  <a:lnTo>
                    <a:pt x="1697906" y="116759"/>
                  </a:lnTo>
                  <a:close/>
                  <a:moveTo>
                    <a:pt x="1770616" y="21864"/>
                  </a:moveTo>
                  <a:cubicBezTo>
                    <a:pt x="1776716" y="21864"/>
                    <a:pt x="1781693" y="17030"/>
                    <a:pt x="1781693" y="10932"/>
                  </a:cubicBezTo>
                  <a:cubicBezTo>
                    <a:pt x="1781693" y="4908"/>
                    <a:pt x="1776716" y="0"/>
                    <a:pt x="1770616" y="0"/>
                  </a:cubicBezTo>
                  <a:cubicBezTo>
                    <a:pt x="1764593" y="0"/>
                    <a:pt x="1759616" y="4908"/>
                    <a:pt x="1759616" y="10932"/>
                  </a:cubicBezTo>
                  <a:cubicBezTo>
                    <a:pt x="1759616" y="17030"/>
                    <a:pt x="1764593" y="21864"/>
                    <a:pt x="1770616" y="21864"/>
                  </a:cubicBezTo>
                  <a:close/>
                  <a:moveTo>
                    <a:pt x="1761472" y="116759"/>
                  </a:moveTo>
                  <a:lnTo>
                    <a:pt x="1779837" y="116759"/>
                  </a:lnTo>
                  <a:lnTo>
                    <a:pt x="1779837" y="35473"/>
                  </a:lnTo>
                  <a:lnTo>
                    <a:pt x="1761472" y="35473"/>
                  </a:lnTo>
                  <a:lnTo>
                    <a:pt x="1761472" y="116759"/>
                  </a:lnTo>
                  <a:close/>
                  <a:moveTo>
                    <a:pt x="1808604" y="15543"/>
                  </a:moveTo>
                  <a:lnTo>
                    <a:pt x="1808604" y="35994"/>
                  </a:lnTo>
                  <a:lnTo>
                    <a:pt x="1795748" y="35994"/>
                  </a:lnTo>
                  <a:lnTo>
                    <a:pt x="1795748" y="50347"/>
                  </a:lnTo>
                  <a:lnTo>
                    <a:pt x="1808604" y="50347"/>
                  </a:lnTo>
                  <a:lnTo>
                    <a:pt x="1808604" y="95192"/>
                  </a:lnTo>
                  <a:cubicBezTo>
                    <a:pt x="1808604" y="110883"/>
                    <a:pt x="1816045" y="117131"/>
                    <a:pt x="1834705" y="117131"/>
                  </a:cubicBezTo>
                  <a:cubicBezTo>
                    <a:pt x="1838265" y="117131"/>
                    <a:pt x="1841690" y="116833"/>
                    <a:pt x="1844364" y="116312"/>
                  </a:cubicBezTo>
                  <a:lnTo>
                    <a:pt x="1844364" y="102183"/>
                  </a:lnTo>
                  <a:cubicBezTo>
                    <a:pt x="1842137" y="102406"/>
                    <a:pt x="1840720" y="102554"/>
                    <a:pt x="1838122" y="102554"/>
                  </a:cubicBezTo>
                  <a:cubicBezTo>
                    <a:pt x="1830385" y="102554"/>
                    <a:pt x="1826969" y="98910"/>
                    <a:pt x="1826969" y="90804"/>
                  </a:cubicBezTo>
                  <a:lnTo>
                    <a:pt x="1826969" y="50347"/>
                  </a:lnTo>
                  <a:lnTo>
                    <a:pt x="1844364" y="50347"/>
                  </a:lnTo>
                  <a:lnTo>
                    <a:pt x="1844364" y="35994"/>
                  </a:lnTo>
                  <a:lnTo>
                    <a:pt x="1826969" y="35994"/>
                  </a:lnTo>
                  <a:lnTo>
                    <a:pt x="1826969" y="15543"/>
                  </a:lnTo>
                  <a:lnTo>
                    <a:pt x="1808604" y="15543"/>
                  </a:lnTo>
                  <a:close/>
                  <a:moveTo>
                    <a:pt x="1872169" y="21864"/>
                  </a:moveTo>
                  <a:cubicBezTo>
                    <a:pt x="1878269" y="21864"/>
                    <a:pt x="1883246" y="17030"/>
                    <a:pt x="1883246" y="10932"/>
                  </a:cubicBezTo>
                  <a:cubicBezTo>
                    <a:pt x="1883246" y="4908"/>
                    <a:pt x="1878269" y="0"/>
                    <a:pt x="1872169" y="0"/>
                  </a:cubicBezTo>
                  <a:cubicBezTo>
                    <a:pt x="1866146" y="0"/>
                    <a:pt x="1861169" y="4908"/>
                    <a:pt x="1861169" y="10932"/>
                  </a:cubicBezTo>
                  <a:cubicBezTo>
                    <a:pt x="1861169" y="17030"/>
                    <a:pt x="1866146" y="21864"/>
                    <a:pt x="1872169" y="21864"/>
                  </a:cubicBezTo>
                  <a:close/>
                  <a:moveTo>
                    <a:pt x="1863025" y="116759"/>
                  </a:moveTo>
                  <a:lnTo>
                    <a:pt x="1881390" y="116759"/>
                  </a:lnTo>
                  <a:lnTo>
                    <a:pt x="1881390" y="35473"/>
                  </a:lnTo>
                  <a:lnTo>
                    <a:pt x="1863025" y="35473"/>
                  </a:lnTo>
                  <a:lnTo>
                    <a:pt x="1863025" y="116759"/>
                  </a:lnTo>
                  <a:close/>
                  <a:moveTo>
                    <a:pt x="1902430" y="116759"/>
                  </a:moveTo>
                  <a:lnTo>
                    <a:pt x="1968298" y="116759"/>
                  </a:lnTo>
                  <a:lnTo>
                    <a:pt x="1968298" y="102257"/>
                  </a:lnTo>
                  <a:lnTo>
                    <a:pt x="1925991" y="102257"/>
                  </a:lnTo>
                  <a:lnTo>
                    <a:pt x="1925991" y="100993"/>
                  </a:lnTo>
                  <a:lnTo>
                    <a:pt x="1967623" y="47819"/>
                  </a:lnTo>
                  <a:lnTo>
                    <a:pt x="1967623" y="35473"/>
                  </a:lnTo>
                  <a:lnTo>
                    <a:pt x="1902801" y="35473"/>
                  </a:lnTo>
                  <a:lnTo>
                    <a:pt x="1902801" y="49976"/>
                  </a:lnTo>
                  <a:lnTo>
                    <a:pt x="1945622" y="49976"/>
                  </a:lnTo>
                  <a:lnTo>
                    <a:pt x="1945622" y="51314"/>
                  </a:lnTo>
                  <a:lnTo>
                    <a:pt x="1902430" y="105455"/>
                  </a:lnTo>
                  <a:lnTo>
                    <a:pt x="1902430" y="116759"/>
                  </a:lnTo>
                  <a:close/>
                  <a:moveTo>
                    <a:pt x="2039962" y="94523"/>
                  </a:moveTo>
                  <a:cubicBezTo>
                    <a:pt x="2037288" y="100621"/>
                    <a:pt x="2030960" y="104042"/>
                    <a:pt x="2021825" y="104042"/>
                  </a:cubicBezTo>
                  <a:cubicBezTo>
                    <a:pt x="2009702" y="104042"/>
                    <a:pt x="2001899" y="95415"/>
                    <a:pt x="2001452" y="81657"/>
                  </a:cubicBezTo>
                  <a:lnTo>
                    <a:pt x="2001452" y="80689"/>
                  </a:lnTo>
                  <a:lnTo>
                    <a:pt x="2058252" y="80689"/>
                  </a:lnTo>
                  <a:lnTo>
                    <a:pt x="2058252" y="74815"/>
                  </a:lnTo>
                  <a:cubicBezTo>
                    <a:pt x="2058252" y="49307"/>
                    <a:pt x="2044349" y="33912"/>
                    <a:pt x="2021150" y="33912"/>
                  </a:cubicBezTo>
                  <a:cubicBezTo>
                    <a:pt x="1997588" y="33912"/>
                    <a:pt x="1982943" y="50347"/>
                    <a:pt x="1982943" y="76451"/>
                  </a:cubicBezTo>
                  <a:cubicBezTo>
                    <a:pt x="1982943" y="102480"/>
                    <a:pt x="1997360" y="118395"/>
                    <a:pt x="2021302" y="118395"/>
                  </a:cubicBezTo>
                  <a:cubicBezTo>
                    <a:pt x="2040476" y="118395"/>
                    <a:pt x="2054084" y="109173"/>
                    <a:pt x="2057433" y="94523"/>
                  </a:cubicBezTo>
                  <a:lnTo>
                    <a:pt x="2039962" y="94523"/>
                  </a:lnTo>
                  <a:close/>
                  <a:moveTo>
                    <a:pt x="2021074" y="48265"/>
                  </a:moveTo>
                  <a:cubicBezTo>
                    <a:pt x="2032159" y="48265"/>
                    <a:pt x="2039439" y="56074"/>
                    <a:pt x="2039810" y="68419"/>
                  </a:cubicBezTo>
                  <a:lnTo>
                    <a:pt x="2001528" y="68419"/>
                  </a:lnTo>
                  <a:cubicBezTo>
                    <a:pt x="2002346" y="56222"/>
                    <a:pt x="2010073" y="48265"/>
                    <a:pt x="2021074" y="48265"/>
                  </a:cubicBezTo>
                  <a:close/>
                  <a:moveTo>
                    <a:pt x="2090511" y="118246"/>
                  </a:moveTo>
                  <a:cubicBezTo>
                    <a:pt x="2097571" y="118246"/>
                    <a:pt x="2102406" y="113263"/>
                    <a:pt x="2102406" y="106645"/>
                  </a:cubicBezTo>
                  <a:cubicBezTo>
                    <a:pt x="2102406" y="100100"/>
                    <a:pt x="2097571" y="95118"/>
                    <a:pt x="2090511" y="95118"/>
                  </a:cubicBezTo>
                  <a:cubicBezTo>
                    <a:pt x="2083526" y="95118"/>
                    <a:pt x="2078616" y="100100"/>
                    <a:pt x="2078616" y="106645"/>
                  </a:cubicBezTo>
                  <a:cubicBezTo>
                    <a:pt x="2078616" y="113263"/>
                    <a:pt x="2083526" y="118246"/>
                    <a:pt x="2090511" y="118246"/>
                  </a:cubicBezTo>
                  <a:close/>
                  <a:moveTo>
                    <a:pt x="2125082" y="146209"/>
                  </a:moveTo>
                  <a:cubicBezTo>
                    <a:pt x="2143295" y="146209"/>
                    <a:pt x="2151993" y="139589"/>
                    <a:pt x="2158911" y="119585"/>
                  </a:cubicBezTo>
                  <a:lnTo>
                    <a:pt x="2188276" y="35473"/>
                  </a:lnTo>
                  <a:lnTo>
                    <a:pt x="2168797" y="35473"/>
                  </a:lnTo>
                  <a:lnTo>
                    <a:pt x="2149842" y="99282"/>
                  </a:lnTo>
                  <a:lnTo>
                    <a:pt x="2148576" y="99282"/>
                  </a:lnTo>
                  <a:lnTo>
                    <a:pt x="2129545" y="35473"/>
                  </a:lnTo>
                  <a:lnTo>
                    <a:pt x="2109323" y="35473"/>
                  </a:lnTo>
                  <a:lnTo>
                    <a:pt x="2138394" y="117056"/>
                  </a:lnTo>
                  <a:lnTo>
                    <a:pt x="2137424" y="120849"/>
                  </a:lnTo>
                  <a:cubicBezTo>
                    <a:pt x="2135045" y="128509"/>
                    <a:pt x="2130658" y="131484"/>
                    <a:pt x="2122855" y="131484"/>
                  </a:cubicBezTo>
                  <a:cubicBezTo>
                    <a:pt x="2121589" y="131484"/>
                    <a:pt x="2118839" y="131410"/>
                    <a:pt x="2117802" y="131260"/>
                  </a:cubicBezTo>
                  <a:lnTo>
                    <a:pt x="2117802" y="145911"/>
                  </a:lnTo>
                  <a:cubicBezTo>
                    <a:pt x="2118982" y="146134"/>
                    <a:pt x="2123968" y="146209"/>
                    <a:pt x="2125082" y="146209"/>
                  </a:cubicBezTo>
                  <a:close/>
                  <a:moveTo>
                    <a:pt x="2204187" y="116759"/>
                  </a:moveTo>
                  <a:lnTo>
                    <a:pt x="2222619" y="116759"/>
                  </a:lnTo>
                  <a:lnTo>
                    <a:pt x="2222619" y="67304"/>
                  </a:lnTo>
                  <a:cubicBezTo>
                    <a:pt x="2222619" y="57189"/>
                    <a:pt x="2229385" y="49529"/>
                    <a:pt x="2238530" y="49529"/>
                  </a:cubicBezTo>
                  <a:cubicBezTo>
                    <a:pt x="2247598" y="49529"/>
                    <a:pt x="2253251" y="55032"/>
                    <a:pt x="2253251" y="64031"/>
                  </a:cubicBezTo>
                  <a:lnTo>
                    <a:pt x="2253251" y="116759"/>
                  </a:lnTo>
                  <a:lnTo>
                    <a:pt x="2271169" y="116759"/>
                  </a:lnTo>
                  <a:lnTo>
                    <a:pt x="2271169" y="65965"/>
                  </a:lnTo>
                  <a:cubicBezTo>
                    <a:pt x="2271169" y="56669"/>
                    <a:pt x="2277488" y="49529"/>
                    <a:pt x="2287079" y="49529"/>
                  </a:cubicBezTo>
                  <a:cubicBezTo>
                    <a:pt x="2296966" y="49529"/>
                    <a:pt x="2301943" y="54810"/>
                    <a:pt x="2301943" y="65370"/>
                  </a:cubicBezTo>
                  <a:lnTo>
                    <a:pt x="2301943" y="116759"/>
                  </a:lnTo>
                  <a:lnTo>
                    <a:pt x="2320309" y="116759"/>
                  </a:lnTo>
                  <a:lnTo>
                    <a:pt x="2320309" y="60833"/>
                  </a:lnTo>
                  <a:cubicBezTo>
                    <a:pt x="2320309" y="43952"/>
                    <a:pt x="2310498" y="33912"/>
                    <a:pt x="2294216" y="33912"/>
                  </a:cubicBezTo>
                  <a:cubicBezTo>
                    <a:pt x="2282912" y="33912"/>
                    <a:pt x="2273548" y="39712"/>
                    <a:pt x="2269532" y="48562"/>
                  </a:cubicBezTo>
                  <a:lnTo>
                    <a:pt x="2268267" y="48562"/>
                  </a:lnTo>
                  <a:cubicBezTo>
                    <a:pt x="2264850" y="39564"/>
                    <a:pt x="2257038" y="33912"/>
                    <a:pt x="2245819" y="33912"/>
                  </a:cubicBezTo>
                  <a:cubicBezTo>
                    <a:pt x="2235037" y="33912"/>
                    <a:pt x="2226711" y="39415"/>
                    <a:pt x="2223219" y="48562"/>
                  </a:cubicBezTo>
                  <a:lnTo>
                    <a:pt x="2221953" y="48562"/>
                  </a:lnTo>
                  <a:lnTo>
                    <a:pt x="2221953" y="35473"/>
                  </a:lnTo>
                  <a:lnTo>
                    <a:pt x="2204187" y="35473"/>
                  </a:lnTo>
                  <a:lnTo>
                    <a:pt x="2204187" y="116759"/>
                  </a:lnTo>
                  <a:close/>
                  <a:moveTo>
                    <a:pt x="2342909" y="116759"/>
                  </a:moveTo>
                  <a:lnTo>
                    <a:pt x="2361341" y="116759"/>
                  </a:lnTo>
                  <a:lnTo>
                    <a:pt x="2361341" y="4015"/>
                  </a:lnTo>
                  <a:lnTo>
                    <a:pt x="2342909" y="4015"/>
                  </a:lnTo>
                  <a:lnTo>
                    <a:pt x="2342909" y="116759"/>
                  </a:lnTo>
                  <a:close/>
                </a:path>
              </a:pathLst>
            </a:custGeom>
            <a:solidFill>
              <a:srgbClr val="FAFBFC"/>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648" name="Google Shape;648;p70"/>
            <p:cNvSpPr/>
            <p:nvPr/>
          </p:nvSpPr>
          <p:spPr>
            <a:xfrm>
              <a:off x="4969138" y="3464946"/>
              <a:ext cx="127181" cy="3080707"/>
            </a:xfrm>
            <a:custGeom>
              <a:rect b="b" l="l" r="r" t="t"/>
              <a:pathLst>
                <a:path extrusionOk="0" h="3080707" w="127181">
                  <a:moveTo>
                    <a:pt x="126847" y="80486"/>
                  </a:moveTo>
                  <a:lnTo>
                    <a:pt x="126847" y="71840"/>
                  </a:lnTo>
                  <a:lnTo>
                    <a:pt x="104210" y="71840"/>
                  </a:lnTo>
                  <a:lnTo>
                    <a:pt x="104210" y="0"/>
                  </a:lnTo>
                  <a:lnTo>
                    <a:pt x="94564" y="0"/>
                  </a:lnTo>
                  <a:lnTo>
                    <a:pt x="70589" y="15562"/>
                  </a:lnTo>
                  <a:lnTo>
                    <a:pt x="70589" y="26047"/>
                  </a:lnTo>
                  <a:lnTo>
                    <a:pt x="93616" y="11156"/>
                  </a:lnTo>
                  <a:lnTo>
                    <a:pt x="94508" y="11156"/>
                  </a:lnTo>
                  <a:lnTo>
                    <a:pt x="94508" y="71840"/>
                  </a:lnTo>
                  <a:lnTo>
                    <a:pt x="70755" y="71840"/>
                  </a:lnTo>
                  <a:lnTo>
                    <a:pt x="70755" y="80486"/>
                  </a:lnTo>
                  <a:lnTo>
                    <a:pt x="126847" y="80486"/>
                  </a:lnTo>
                  <a:close/>
                  <a:moveTo>
                    <a:pt x="70811" y="222548"/>
                  </a:moveTo>
                  <a:lnTo>
                    <a:pt x="70811" y="222883"/>
                  </a:lnTo>
                  <a:lnTo>
                    <a:pt x="80290" y="222883"/>
                  </a:lnTo>
                  <a:lnTo>
                    <a:pt x="80290" y="222548"/>
                  </a:lnTo>
                  <a:cubicBezTo>
                    <a:pt x="80290" y="213066"/>
                    <a:pt x="86423" y="206875"/>
                    <a:pt x="95679" y="206875"/>
                  </a:cubicBezTo>
                  <a:cubicBezTo>
                    <a:pt x="105046" y="206875"/>
                    <a:pt x="111123" y="212565"/>
                    <a:pt x="111123" y="221210"/>
                  </a:cubicBezTo>
                  <a:cubicBezTo>
                    <a:pt x="111123" y="227569"/>
                    <a:pt x="108670" y="231863"/>
                    <a:pt x="98467" y="243297"/>
                  </a:cubicBezTo>
                  <a:lnTo>
                    <a:pt x="71258" y="273585"/>
                  </a:lnTo>
                  <a:lnTo>
                    <a:pt x="71258" y="280389"/>
                  </a:lnTo>
                  <a:lnTo>
                    <a:pt x="122164" y="280389"/>
                  </a:lnTo>
                  <a:lnTo>
                    <a:pt x="122164" y="271465"/>
                  </a:lnTo>
                  <a:lnTo>
                    <a:pt x="85308" y="271465"/>
                  </a:lnTo>
                  <a:lnTo>
                    <a:pt x="85308" y="270517"/>
                  </a:lnTo>
                  <a:lnTo>
                    <a:pt x="104265" y="249879"/>
                  </a:lnTo>
                  <a:cubicBezTo>
                    <a:pt x="117090" y="235879"/>
                    <a:pt x="120881" y="229186"/>
                    <a:pt x="120881" y="220820"/>
                  </a:cubicBezTo>
                  <a:cubicBezTo>
                    <a:pt x="120881" y="207378"/>
                    <a:pt x="110733" y="198230"/>
                    <a:pt x="95958" y="198230"/>
                  </a:cubicBezTo>
                  <a:cubicBezTo>
                    <a:pt x="81294" y="198230"/>
                    <a:pt x="70811" y="208381"/>
                    <a:pt x="70811" y="222548"/>
                  </a:cubicBezTo>
                  <a:close/>
                  <a:moveTo>
                    <a:pt x="86647" y="442977"/>
                  </a:moveTo>
                  <a:lnTo>
                    <a:pt x="95847" y="442977"/>
                  </a:lnTo>
                  <a:cubicBezTo>
                    <a:pt x="106997" y="442977"/>
                    <a:pt x="114079" y="448945"/>
                    <a:pt x="114079" y="458312"/>
                  </a:cubicBezTo>
                  <a:cubicBezTo>
                    <a:pt x="114079" y="467403"/>
                    <a:pt x="107221" y="473096"/>
                    <a:pt x="96181" y="473096"/>
                  </a:cubicBezTo>
                  <a:cubicBezTo>
                    <a:pt x="86144" y="473096"/>
                    <a:pt x="79007" y="467517"/>
                    <a:pt x="78116" y="458931"/>
                  </a:cubicBezTo>
                  <a:lnTo>
                    <a:pt x="68804" y="458931"/>
                  </a:lnTo>
                  <a:cubicBezTo>
                    <a:pt x="69529" y="472819"/>
                    <a:pt x="80569" y="481967"/>
                    <a:pt x="96459" y="481967"/>
                  </a:cubicBezTo>
                  <a:cubicBezTo>
                    <a:pt x="112517" y="481967"/>
                    <a:pt x="124003" y="472201"/>
                    <a:pt x="124003" y="458541"/>
                  </a:cubicBezTo>
                  <a:cubicBezTo>
                    <a:pt x="124003" y="447555"/>
                    <a:pt x="117647" y="440026"/>
                    <a:pt x="106942" y="438626"/>
                  </a:cubicBezTo>
                  <a:lnTo>
                    <a:pt x="106942" y="437732"/>
                  </a:lnTo>
                  <a:cubicBezTo>
                    <a:pt x="115584" y="435618"/>
                    <a:pt x="120658" y="428698"/>
                    <a:pt x="120658" y="418998"/>
                  </a:cubicBezTo>
                  <a:cubicBezTo>
                    <a:pt x="120658" y="406775"/>
                    <a:pt x="110399" y="398132"/>
                    <a:pt x="96013" y="398132"/>
                  </a:cubicBezTo>
                  <a:cubicBezTo>
                    <a:pt x="81126" y="398132"/>
                    <a:pt x="71313" y="406775"/>
                    <a:pt x="70365" y="420721"/>
                  </a:cubicBezTo>
                  <a:lnTo>
                    <a:pt x="79789" y="420721"/>
                  </a:lnTo>
                  <a:cubicBezTo>
                    <a:pt x="80569" y="412077"/>
                    <a:pt x="86590" y="406775"/>
                    <a:pt x="95623" y="406775"/>
                  </a:cubicBezTo>
                  <a:cubicBezTo>
                    <a:pt x="104712" y="406775"/>
                    <a:pt x="110733" y="412192"/>
                    <a:pt x="110733" y="420388"/>
                  </a:cubicBezTo>
                  <a:cubicBezTo>
                    <a:pt x="110733" y="428812"/>
                    <a:pt x="104433" y="434724"/>
                    <a:pt x="95400" y="434724"/>
                  </a:cubicBezTo>
                  <a:lnTo>
                    <a:pt x="86647" y="434724"/>
                  </a:lnTo>
                  <a:lnTo>
                    <a:pt x="86647" y="442977"/>
                  </a:lnTo>
                  <a:close/>
                  <a:moveTo>
                    <a:pt x="105882" y="680195"/>
                  </a:moveTo>
                  <a:lnTo>
                    <a:pt x="114859" y="680195"/>
                  </a:lnTo>
                  <a:lnTo>
                    <a:pt x="114859" y="663184"/>
                  </a:lnTo>
                  <a:lnTo>
                    <a:pt x="127181" y="663184"/>
                  </a:lnTo>
                  <a:lnTo>
                    <a:pt x="127181" y="654541"/>
                  </a:lnTo>
                  <a:lnTo>
                    <a:pt x="114915" y="654541"/>
                  </a:lnTo>
                  <a:lnTo>
                    <a:pt x="114915" y="631666"/>
                  </a:lnTo>
                  <a:lnTo>
                    <a:pt x="105994" y="631666"/>
                  </a:lnTo>
                  <a:lnTo>
                    <a:pt x="105994" y="654646"/>
                  </a:lnTo>
                  <a:lnTo>
                    <a:pt x="79621" y="654646"/>
                  </a:lnTo>
                  <a:lnTo>
                    <a:pt x="79621" y="653922"/>
                  </a:lnTo>
                  <a:lnTo>
                    <a:pt x="106552" y="599710"/>
                  </a:lnTo>
                  <a:lnTo>
                    <a:pt x="96515" y="599710"/>
                  </a:lnTo>
                  <a:lnTo>
                    <a:pt x="69195" y="655207"/>
                  </a:lnTo>
                  <a:lnTo>
                    <a:pt x="69195" y="663184"/>
                  </a:lnTo>
                  <a:lnTo>
                    <a:pt x="105882" y="663184"/>
                  </a:lnTo>
                  <a:lnTo>
                    <a:pt x="105882" y="680195"/>
                  </a:lnTo>
                  <a:close/>
                  <a:moveTo>
                    <a:pt x="95790" y="881716"/>
                  </a:moveTo>
                  <a:cubicBezTo>
                    <a:pt x="112127" y="881716"/>
                    <a:pt x="123223" y="870674"/>
                    <a:pt x="123223" y="854387"/>
                  </a:cubicBezTo>
                  <a:cubicBezTo>
                    <a:pt x="123223" y="838547"/>
                    <a:pt x="112852" y="827447"/>
                    <a:pt x="97965" y="827447"/>
                  </a:cubicBezTo>
                  <a:cubicBezTo>
                    <a:pt x="90884" y="827447"/>
                    <a:pt x="85141" y="829951"/>
                    <a:pt x="81182" y="834749"/>
                  </a:cubicBezTo>
                  <a:lnTo>
                    <a:pt x="80290" y="834749"/>
                  </a:lnTo>
                  <a:lnTo>
                    <a:pt x="82521" y="808485"/>
                  </a:lnTo>
                  <a:lnTo>
                    <a:pt x="118763" y="808485"/>
                  </a:lnTo>
                  <a:lnTo>
                    <a:pt x="118763" y="799613"/>
                  </a:lnTo>
                  <a:lnTo>
                    <a:pt x="74770" y="799613"/>
                  </a:lnTo>
                  <a:lnTo>
                    <a:pt x="70700" y="845068"/>
                  </a:lnTo>
                  <a:lnTo>
                    <a:pt x="80011" y="845068"/>
                  </a:lnTo>
                  <a:cubicBezTo>
                    <a:pt x="83189" y="839385"/>
                    <a:pt x="89155" y="836091"/>
                    <a:pt x="96348" y="836091"/>
                  </a:cubicBezTo>
                  <a:cubicBezTo>
                    <a:pt x="106663" y="836091"/>
                    <a:pt x="113633" y="843564"/>
                    <a:pt x="113633" y="854606"/>
                  </a:cubicBezTo>
                  <a:cubicBezTo>
                    <a:pt x="113633" y="865543"/>
                    <a:pt x="106718" y="872845"/>
                    <a:pt x="96348" y="872845"/>
                  </a:cubicBezTo>
                  <a:cubicBezTo>
                    <a:pt x="86925" y="872845"/>
                    <a:pt x="79732" y="867047"/>
                    <a:pt x="78841" y="858623"/>
                  </a:cubicBezTo>
                  <a:lnTo>
                    <a:pt x="69362" y="858623"/>
                  </a:lnTo>
                  <a:cubicBezTo>
                    <a:pt x="70197" y="872454"/>
                    <a:pt x="80792" y="881716"/>
                    <a:pt x="95790" y="881716"/>
                  </a:cubicBezTo>
                  <a:close/>
                  <a:moveTo>
                    <a:pt x="124059" y="1054176"/>
                  </a:moveTo>
                  <a:cubicBezTo>
                    <a:pt x="124059" y="1039507"/>
                    <a:pt x="113465" y="1028636"/>
                    <a:pt x="99136" y="1028636"/>
                  </a:cubicBezTo>
                  <a:cubicBezTo>
                    <a:pt x="94006" y="1028636"/>
                    <a:pt x="88207" y="1031025"/>
                    <a:pt x="85810" y="1034262"/>
                  </a:cubicBezTo>
                  <a:lnTo>
                    <a:pt x="84974" y="1033814"/>
                  </a:lnTo>
                  <a:cubicBezTo>
                    <a:pt x="85364" y="1032929"/>
                    <a:pt x="85141" y="1033148"/>
                    <a:pt x="87594" y="1029692"/>
                  </a:cubicBezTo>
                  <a:lnTo>
                    <a:pt x="109563" y="999517"/>
                  </a:lnTo>
                  <a:lnTo>
                    <a:pt x="98244" y="999517"/>
                  </a:lnTo>
                  <a:cubicBezTo>
                    <a:pt x="97686" y="1000354"/>
                    <a:pt x="80959" y="1023781"/>
                    <a:pt x="80234" y="1025009"/>
                  </a:cubicBezTo>
                  <a:cubicBezTo>
                    <a:pt x="72539" y="1036213"/>
                    <a:pt x="69362" y="1044752"/>
                    <a:pt x="69362" y="1054176"/>
                  </a:cubicBezTo>
                  <a:cubicBezTo>
                    <a:pt x="69362" y="1070187"/>
                    <a:pt x="80792" y="1081677"/>
                    <a:pt x="96627" y="1081677"/>
                  </a:cubicBezTo>
                  <a:cubicBezTo>
                    <a:pt x="112573" y="1081677"/>
                    <a:pt x="124059" y="1070130"/>
                    <a:pt x="124059" y="1054176"/>
                  </a:cubicBezTo>
                  <a:close/>
                  <a:moveTo>
                    <a:pt x="96683" y="1072919"/>
                  </a:moveTo>
                  <a:cubicBezTo>
                    <a:pt x="86590" y="1072919"/>
                    <a:pt x="78896" y="1064999"/>
                    <a:pt x="78896" y="1054680"/>
                  </a:cubicBezTo>
                  <a:cubicBezTo>
                    <a:pt x="78896" y="1044304"/>
                    <a:pt x="86590" y="1036384"/>
                    <a:pt x="96683" y="1036384"/>
                  </a:cubicBezTo>
                  <a:cubicBezTo>
                    <a:pt x="106831" y="1036384"/>
                    <a:pt x="114525" y="1044304"/>
                    <a:pt x="114525" y="1054680"/>
                  </a:cubicBezTo>
                  <a:cubicBezTo>
                    <a:pt x="114525" y="1064999"/>
                    <a:pt x="106831" y="1072919"/>
                    <a:pt x="96683" y="1072919"/>
                  </a:cubicBezTo>
                  <a:close/>
                  <a:moveTo>
                    <a:pt x="77168" y="1279904"/>
                  </a:moveTo>
                  <a:lnTo>
                    <a:pt x="87650" y="1279904"/>
                  </a:lnTo>
                  <a:lnTo>
                    <a:pt x="123724" y="1208511"/>
                  </a:lnTo>
                  <a:lnTo>
                    <a:pt x="123724" y="1199420"/>
                  </a:lnTo>
                  <a:lnTo>
                    <a:pt x="70031" y="1199420"/>
                  </a:lnTo>
                  <a:lnTo>
                    <a:pt x="70031" y="1208234"/>
                  </a:lnTo>
                  <a:lnTo>
                    <a:pt x="113689" y="1208234"/>
                  </a:lnTo>
                  <a:lnTo>
                    <a:pt x="113689" y="1208958"/>
                  </a:lnTo>
                  <a:lnTo>
                    <a:pt x="77168" y="1279904"/>
                  </a:lnTo>
                  <a:close/>
                  <a:moveTo>
                    <a:pt x="96738" y="1481597"/>
                  </a:moveTo>
                  <a:cubicBezTo>
                    <a:pt x="113465" y="1481597"/>
                    <a:pt x="125063" y="1472002"/>
                    <a:pt x="125063" y="1458275"/>
                  </a:cubicBezTo>
                  <a:cubicBezTo>
                    <a:pt x="125063" y="1448128"/>
                    <a:pt x="118428" y="1439817"/>
                    <a:pt x="108670" y="1437752"/>
                  </a:cubicBezTo>
                  <a:lnTo>
                    <a:pt x="108670" y="1436857"/>
                  </a:lnTo>
                  <a:cubicBezTo>
                    <a:pt x="116866" y="1434572"/>
                    <a:pt x="121829" y="1427709"/>
                    <a:pt x="121829" y="1418951"/>
                  </a:cubicBezTo>
                  <a:cubicBezTo>
                    <a:pt x="121829" y="1406405"/>
                    <a:pt x="111402" y="1397533"/>
                    <a:pt x="96738" y="1397533"/>
                  </a:cubicBezTo>
                  <a:cubicBezTo>
                    <a:pt x="82074" y="1397533"/>
                    <a:pt x="71592" y="1406405"/>
                    <a:pt x="71592" y="1418951"/>
                  </a:cubicBezTo>
                  <a:cubicBezTo>
                    <a:pt x="71592" y="1427709"/>
                    <a:pt x="76665" y="1434629"/>
                    <a:pt x="84750" y="1436857"/>
                  </a:cubicBezTo>
                  <a:lnTo>
                    <a:pt x="84750" y="1437752"/>
                  </a:lnTo>
                  <a:cubicBezTo>
                    <a:pt x="74826" y="1440151"/>
                    <a:pt x="68358" y="1448289"/>
                    <a:pt x="68358" y="1458275"/>
                  </a:cubicBezTo>
                  <a:cubicBezTo>
                    <a:pt x="68358" y="1472002"/>
                    <a:pt x="80011" y="1481597"/>
                    <a:pt x="96738" y="1481597"/>
                  </a:cubicBezTo>
                  <a:close/>
                  <a:moveTo>
                    <a:pt x="96738" y="1433516"/>
                  </a:moveTo>
                  <a:cubicBezTo>
                    <a:pt x="87427" y="1433516"/>
                    <a:pt x="81238" y="1428042"/>
                    <a:pt x="81238" y="1419789"/>
                  </a:cubicBezTo>
                  <a:cubicBezTo>
                    <a:pt x="81238" y="1411593"/>
                    <a:pt x="87427" y="1406129"/>
                    <a:pt x="96738" y="1406129"/>
                  </a:cubicBezTo>
                  <a:cubicBezTo>
                    <a:pt x="106049" y="1406129"/>
                    <a:pt x="112183" y="1411593"/>
                    <a:pt x="112183" y="1419789"/>
                  </a:cubicBezTo>
                  <a:cubicBezTo>
                    <a:pt x="112183" y="1428042"/>
                    <a:pt x="106049" y="1433516"/>
                    <a:pt x="96738" y="1433516"/>
                  </a:cubicBezTo>
                  <a:close/>
                  <a:moveTo>
                    <a:pt x="96738" y="1473058"/>
                  </a:moveTo>
                  <a:cubicBezTo>
                    <a:pt x="85810" y="1473058"/>
                    <a:pt x="78283" y="1466700"/>
                    <a:pt x="78283" y="1457495"/>
                  </a:cubicBezTo>
                  <a:cubicBezTo>
                    <a:pt x="78283" y="1448289"/>
                    <a:pt x="85810" y="1441931"/>
                    <a:pt x="96738" y="1441931"/>
                  </a:cubicBezTo>
                  <a:cubicBezTo>
                    <a:pt x="107667" y="1441931"/>
                    <a:pt x="115194" y="1448289"/>
                    <a:pt x="115194" y="1457495"/>
                  </a:cubicBezTo>
                  <a:cubicBezTo>
                    <a:pt x="115194" y="1466700"/>
                    <a:pt x="107667" y="1473058"/>
                    <a:pt x="96738" y="1473058"/>
                  </a:cubicBezTo>
                  <a:close/>
                  <a:moveTo>
                    <a:pt x="68971" y="1625051"/>
                  </a:moveTo>
                  <a:cubicBezTo>
                    <a:pt x="68971" y="1639778"/>
                    <a:pt x="79510" y="1650591"/>
                    <a:pt x="93895" y="1650591"/>
                  </a:cubicBezTo>
                  <a:cubicBezTo>
                    <a:pt x="98969" y="1650591"/>
                    <a:pt x="104655" y="1648193"/>
                    <a:pt x="107053" y="1644966"/>
                  </a:cubicBezTo>
                  <a:lnTo>
                    <a:pt x="107890" y="1645403"/>
                  </a:lnTo>
                  <a:cubicBezTo>
                    <a:pt x="107388" y="1646298"/>
                    <a:pt x="106997" y="1647022"/>
                    <a:pt x="105158" y="1649535"/>
                  </a:cubicBezTo>
                  <a:lnTo>
                    <a:pt x="83245" y="1679711"/>
                  </a:lnTo>
                  <a:lnTo>
                    <a:pt x="94508" y="1679711"/>
                  </a:lnTo>
                  <a:cubicBezTo>
                    <a:pt x="95121" y="1678873"/>
                    <a:pt x="111792" y="1655446"/>
                    <a:pt x="112517" y="1654218"/>
                  </a:cubicBezTo>
                  <a:cubicBezTo>
                    <a:pt x="120435" y="1642729"/>
                    <a:pt x="123669" y="1634199"/>
                    <a:pt x="123669" y="1625051"/>
                  </a:cubicBezTo>
                  <a:cubicBezTo>
                    <a:pt x="123669" y="1608983"/>
                    <a:pt x="112239" y="1597551"/>
                    <a:pt x="96348" y="1597551"/>
                  </a:cubicBezTo>
                  <a:cubicBezTo>
                    <a:pt x="80457" y="1597551"/>
                    <a:pt x="68971" y="1609097"/>
                    <a:pt x="68971" y="1625051"/>
                  </a:cubicBezTo>
                  <a:close/>
                  <a:moveTo>
                    <a:pt x="96292" y="1606308"/>
                  </a:moveTo>
                  <a:cubicBezTo>
                    <a:pt x="106440" y="1606308"/>
                    <a:pt x="114134" y="1614228"/>
                    <a:pt x="114134" y="1624547"/>
                  </a:cubicBezTo>
                  <a:cubicBezTo>
                    <a:pt x="114134" y="1634923"/>
                    <a:pt x="106440" y="1642843"/>
                    <a:pt x="96292" y="1642843"/>
                  </a:cubicBezTo>
                  <a:cubicBezTo>
                    <a:pt x="86200" y="1642843"/>
                    <a:pt x="78506" y="1634923"/>
                    <a:pt x="78506" y="1624547"/>
                  </a:cubicBezTo>
                  <a:cubicBezTo>
                    <a:pt x="78506" y="1614228"/>
                    <a:pt x="86200" y="1606308"/>
                    <a:pt x="96292" y="1606308"/>
                  </a:cubicBezTo>
                  <a:close/>
                  <a:moveTo>
                    <a:pt x="56259" y="1879614"/>
                  </a:moveTo>
                  <a:lnTo>
                    <a:pt x="56259" y="1870970"/>
                  </a:lnTo>
                  <a:lnTo>
                    <a:pt x="33621" y="1870970"/>
                  </a:lnTo>
                  <a:lnTo>
                    <a:pt x="33621" y="1799129"/>
                  </a:lnTo>
                  <a:lnTo>
                    <a:pt x="23975" y="1799129"/>
                  </a:lnTo>
                  <a:lnTo>
                    <a:pt x="0" y="1814693"/>
                  </a:lnTo>
                  <a:lnTo>
                    <a:pt x="0" y="1825174"/>
                  </a:lnTo>
                  <a:lnTo>
                    <a:pt x="23027" y="1810286"/>
                  </a:lnTo>
                  <a:lnTo>
                    <a:pt x="23920" y="1810286"/>
                  </a:lnTo>
                  <a:lnTo>
                    <a:pt x="23920" y="1870970"/>
                  </a:lnTo>
                  <a:lnTo>
                    <a:pt x="167" y="1870970"/>
                  </a:lnTo>
                  <a:lnTo>
                    <a:pt x="167" y="1879614"/>
                  </a:lnTo>
                  <a:lnTo>
                    <a:pt x="56259" y="1879614"/>
                  </a:lnTo>
                  <a:close/>
                  <a:moveTo>
                    <a:pt x="96515" y="1881451"/>
                  </a:moveTo>
                  <a:cubicBezTo>
                    <a:pt x="113968" y="1881451"/>
                    <a:pt x="123669" y="1866506"/>
                    <a:pt x="123669" y="1839395"/>
                  </a:cubicBezTo>
                  <a:cubicBezTo>
                    <a:pt x="123669" y="1812294"/>
                    <a:pt x="113968" y="1797339"/>
                    <a:pt x="96515" y="1797339"/>
                  </a:cubicBezTo>
                  <a:cubicBezTo>
                    <a:pt x="79007" y="1797339"/>
                    <a:pt x="69362" y="1812294"/>
                    <a:pt x="69362" y="1839395"/>
                  </a:cubicBezTo>
                  <a:cubicBezTo>
                    <a:pt x="69362" y="1866506"/>
                    <a:pt x="79007" y="1881451"/>
                    <a:pt x="96515" y="1881451"/>
                  </a:cubicBezTo>
                  <a:close/>
                  <a:moveTo>
                    <a:pt x="79120" y="1839395"/>
                  </a:moveTo>
                  <a:cubicBezTo>
                    <a:pt x="79120" y="1817539"/>
                    <a:pt x="85141" y="1806040"/>
                    <a:pt x="96515" y="1806040"/>
                  </a:cubicBezTo>
                  <a:cubicBezTo>
                    <a:pt x="104099" y="1806040"/>
                    <a:pt x="109339" y="1811180"/>
                    <a:pt x="111960" y="1821156"/>
                  </a:cubicBezTo>
                  <a:lnTo>
                    <a:pt x="79510" y="1848267"/>
                  </a:lnTo>
                  <a:cubicBezTo>
                    <a:pt x="79286" y="1845535"/>
                    <a:pt x="79120" y="1842575"/>
                    <a:pt x="79120" y="1839395"/>
                  </a:cubicBezTo>
                  <a:close/>
                  <a:moveTo>
                    <a:pt x="96515" y="1872750"/>
                  </a:moveTo>
                  <a:cubicBezTo>
                    <a:pt x="88932" y="1872750"/>
                    <a:pt x="83747" y="1867620"/>
                    <a:pt x="81126" y="1857748"/>
                  </a:cubicBezTo>
                  <a:lnTo>
                    <a:pt x="113465" y="1830419"/>
                  </a:lnTo>
                  <a:cubicBezTo>
                    <a:pt x="113744" y="1833208"/>
                    <a:pt x="113855" y="1836168"/>
                    <a:pt x="113855" y="1839395"/>
                  </a:cubicBezTo>
                  <a:cubicBezTo>
                    <a:pt x="113855" y="1861204"/>
                    <a:pt x="107890" y="1872750"/>
                    <a:pt x="96515" y="1872750"/>
                  </a:cubicBezTo>
                  <a:close/>
                  <a:moveTo>
                    <a:pt x="56259" y="2079517"/>
                  </a:moveTo>
                  <a:lnTo>
                    <a:pt x="56259" y="2070874"/>
                  </a:lnTo>
                  <a:lnTo>
                    <a:pt x="33621" y="2070874"/>
                  </a:lnTo>
                  <a:lnTo>
                    <a:pt x="33621" y="1999032"/>
                  </a:lnTo>
                  <a:lnTo>
                    <a:pt x="23975" y="1999032"/>
                  </a:lnTo>
                  <a:lnTo>
                    <a:pt x="0" y="2014596"/>
                  </a:lnTo>
                  <a:lnTo>
                    <a:pt x="0" y="2025077"/>
                  </a:lnTo>
                  <a:lnTo>
                    <a:pt x="23027" y="2010189"/>
                  </a:lnTo>
                  <a:lnTo>
                    <a:pt x="23920" y="2010189"/>
                  </a:lnTo>
                  <a:lnTo>
                    <a:pt x="23920" y="2070874"/>
                  </a:lnTo>
                  <a:lnTo>
                    <a:pt x="167" y="2070874"/>
                  </a:lnTo>
                  <a:lnTo>
                    <a:pt x="167" y="2079517"/>
                  </a:lnTo>
                  <a:lnTo>
                    <a:pt x="56259" y="2079517"/>
                  </a:lnTo>
                  <a:close/>
                  <a:moveTo>
                    <a:pt x="126847" y="2079517"/>
                  </a:moveTo>
                  <a:lnTo>
                    <a:pt x="126847" y="2070874"/>
                  </a:lnTo>
                  <a:lnTo>
                    <a:pt x="104210" y="2070874"/>
                  </a:lnTo>
                  <a:lnTo>
                    <a:pt x="104210" y="1999032"/>
                  </a:lnTo>
                  <a:lnTo>
                    <a:pt x="94564" y="1999032"/>
                  </a:lnTo>
                  <a:lnTo>
                    <a:pt x="70589" y="2014596"/>
                  </a:lnTo>
                  <a:lnTo>
                    <a:pt x="70589" y="2025077"/>
                  </a:lnTo>
                  <a:lnTo>
                    <a:pt x="93616" y="2010189"/>
                  </a:lnTo>
                  <a:lnTo>
                    <a:pt x="94508" y="2010189"/>
                  </a:lnTo>
                  <a:lnTo>
                    <a:pt x="94508" y="2070874"/>
                  </a:lnTo>
                  <a:lnTo>
                    <a:pt x="70755" y="2070874"/>
                  </a:lnTo>
                  <a:lnTo>
                    <a:pt x="70755" y="2079517"/>
                  </a:lnTo>
                  <a:lnTo>
                    <a:pt x="126847" y="2079517"/>
                  </a:lnTo>
                  <a:close/>
                  <a:moveTo>
                    <a:pt x="56259" y="2279420"/>
                  </a:moveTo>
                  <a:lnTo>
                    <a:pt x="56259" y="2270777"/>
                  </a:lnTo>
                  <a:lnTo>
                    <a:pt x="33621" y="2270777"/>
                  </a:lnTo>
                  <a:lnTo>
                    <a:pt x="33621" y="2198935"/>
                  </a:lnTo>
                  <a:lnTo>
                    <a:pt x="23975" y="2198935"/>
                  </a:lnTo>
                  <a:lnTo>
                    <a:pt x="0" y="2214499"/>
                  </a:lnTo>
                  <a:lnTo>
                    <a:pt x="0" y="2224980"/>
                  </a:lnTo>
                  <a:lnTo>
                    <a:pt x="23027" y="2210092"/>
                  </a:lnTo>
                  <a:lnTo>
                    <a:pt x="23920" y="2210092"/>
                  </a:lnTo>
                  <a:lnTo>
                    <a:pt x="23920" y="2270777"/>
                  </a:lnTo>
                  <a:lnTo>
                    <a:pt x="167" y="2270777"/>
                  </a:lnTo>
                  <a:lnTo>
                    <a:pt x="167" y="2279420"/>
                  </a:lnTo>
                  <a:lnTo>
                    <a:pt x="56259" y="2279420"/>
                  </a:lnTo>
                  <a:close/>
                  <a:moveTo>
                    <a:pt x="70811" y="2221582"/>
                  </a:moveTo>
                  <a:lnTo>
                    <a:pt x="70811" y="2221915"/>
                  </a:lnTo>
                  <a:lnTo>
                    <a:pt x="80290" y="2221915"/>
                  </a:lnTo>
                  <a:lnTo>
                    <a:pt x="80290" y="2221582"/>
                  </a:lnTo>
                  <a:cubicBezTo>
                    <a:pt x="80290" y="2212100"/>
                    <a:pt x="86423" y="2205903"/>
                    <a:pt x="95679" y="2205903"/>
                  </a:cubicBezTo>
                  <a:cubicBezTo>
                    <a:pt x="105046" y="2205903"/>
                    <a:pt x="111123" y="2211596"/>
                    <a:pt x="111123" y="2220239"/>
                  </a:cubicBezTo>
                  <a:cubicBezTo>
                    <a:pt x="111123" y="2226598"/>
                    <a:pt x="108670" y="2230891"/>
                    <a:pt x="98467" y="2242333"/>
                  </a:cubicBezTo>
                  <a:lnTo>
                    <a:pt x="71258" y="2272614"/>
                  </a:lnTo>
                  <a:lnTo>
                    <a:pt x="71258" y="2279420"/>
                  </a:lnTo>
                  <a:lnTo>
                    <a:pt x="122164" y="2279420"/>
                  </a:lnTo>
                  <a:lnTo>
                    <a:pt x="122164" y="2270491"/>
                  </a:lnTo>
                  <a:lnTo>
                    <a:pt x="85308" y="2270491"/>
                  </a:lnTo>
                  <a:lnTo>
                    <a:pt x="85308" y="2269549"/>
                  </a:lnTo>
                  <a:lnTo>
                    <a:pt x="104265" y="2248911"/>
                  </a:lnTo>
                  <a:cubicBezTo>
                    <a:pt x="117090" y="2234908"/>
                    <a:pt x="120881" y="2228216"/>
                    <a:pt x="120881" y="2219849"/>
                  </a:cubicBezTo>
                  <a:cubicBezTo>
                    <a:pt x="120881" y="2206408"/>
                    <a:pt x="110733" y="2197260"/>
                    <a:pt x="95958" y="2197260"/>
                  </a:cubicBezTo>
                  <a:cubicBezTo>
                    <a:pt x="81294" y="2197260"/>
                    <a:pt x="70811" y="2207417"/>
                    <a:pt x="70811" y="2221582"/>
                  </a:cubicBezTo>
                  <a:close/>
                  <a:moveTo>
                    <a:pt x="56259" y="2479323"/>
                  </a:moveTo>
                  <a:lnTo>
                    <a:pt x="56259" y="2470680"/>
                  </a:lnTo>
                  <a:lnTo>
                    <a:pt x="33621" y="2470680"/>
                  </a:lnTo>
                  <a:lnTo>
                    <a:pt x="33621" y="2398839"/>
                  </a:lnTo>
                  <a:lnTo>
                    <a:pt x="23975" y="2398839"/>
                  </a:lnTo>
                  <a:lnTo>
                    <a:pt x="0" y="2414402"/>
                  </a:lnTo>
                  <a:lnTo>
                    <a:pt x="0" y="2424883"/>
                  </a:lnTo>
                  <a:lnTo>
                    <a:pt x="23027" y="2409995"/>
                  </a:lnTo>
                  <a:lnTo>
                    <a:pt x="23920" y="2409995"/>
                  </a:lnTo>
                  <a:lnTo>
                    <a:pt x="23920" y="2470680"/>
                  </a:lnTo>
                  <a:lnTo>
                    <a:pt x="167" y="2470680"/>
                  </a:lnTo>
                  <a:lnTo>
                    <a:pt x="167" y="2479323"/>
                  </a:lnTo>
                  <a:lnTo>
                    <a:pt x="56259" y="2479323"/>
                  </a:lnTo>
                  <a:close/>
                  <a:moveTo>
                    <a:pt x="86647" y="2442008"/>
                  </a:moveTo>
                  <a:lnTo>
                    <a:pt x="95847" y="2442008"/>
                  </a:lnTo>
                  <a:cubicBezTo>
                    <a:pt x="106997" y="2442008"/>
                    <a:pt x="114079" y="2447976"/>
                    <a:pt x="114079" y="2457343"/>
                  </a:cubicBezTo>
                  <a:cubicBezTo>
                    <a:pt x="114079" y="2466434"/>
                    <a:pt x="107221" y="2472127"/>
                    <a:pt x="96181" y="2472127"/>
                  </a:cubicBezTo>
                  <a:cubicBezTo>
                    <a:pt x="86144" y="2472127"/>
                    <a:pt x="79007" y="2466548"/>
                    <a:pt x="78116" y="2457962"/>
                  </a:cubicBezTo>
                  <a:lnTo>
                    <a:pt x="68804" y="2457962"/>
                  </a:lnTo>
                  <a:cubicBezTo>
                    <a:pt x="69529" y="2471851"/>
                    <a:pt x="80569" y="2480999"/>
                    <a:pt x="96459" y="2480999"/>
                  </a:cubicBezTo>
                  <a:cubicBezTo>
                    <a:pt x="112517" y="2480999"/>
                    <a:pt x="124003" y="2471232"/>
                    <a:pt x="124003" y="2457572"/>
                  </a:cubicBezTo>
                  <a:cubicBezTo>
                    <a:pt x="124003" y="2446587"/>
                    <a:pt x="117647" y="2439057"/>
                    <a:pt x="106942" y="2437658"/>
                  </a:cubicBezTo>
                  <a:lnTo>
                    <a:pt x="106942" y="2436763"/>
                  </a:lnTo>
                  <a:cubicBezTo>
                    <a:pt x="115584" y="2434650"/>
                    <a:pt x="120658" y="2427729"/>
                    <a:pt x="120658" y="2418029"/>
                  </a:cubicBezTo>
                  <a:cubicBezTo>
                    <a:pt x="120658" y="2405807"/>
                    <a:pt x="110399" y="2397163"/>
                    <a:pt x="96013" y="2397163"/>
                  </a:cubicBezTo>
                  <a:cubicBezTo>
                    <a:pt x="81126" y="2397163"/>
                    <a:pt x="71313" y="2405807"/>
                    <a:pt x="70365" y="2419752"/>
                  </a:cubicBezTo>
                  <a:lnTo>
                    <a:pt x="79789" y="2419752"/>
                  </a:lnTo>
                  <a:cubicBezTo>
                    <a:pt x="80569" y="2411109"/>
                    <a:pt x="86590" y="2405807"/>
                    <a:pt x="95623" y="2405807"/>
                  </a:cubicBezTo>
                  <a:cubicBezTo>
                    <a:pt x="104712" y="2405807"/>
                    <a:pt x="110733" y="2411223"/>
                    <a:pt x="110733" y="2419419"/>
                  </a:cubicBezTo>
                  <a:cubicBezTo>
                    <a:pt x="110733" y="2427843"/>
                    <a:pt x="104433" y="2433755"/>
                    <a:pt x="95400" y="2433755"/>
                  </a:cubicBezTo>
                  <a:lnTo>
                    <a:pt x="86647" y="2433755"/>
                  </a:lnTo>
                  <a:lnTo>
                    <a:pt x="86647" y="2442008"/>
                  </a:lnTo>
                  <a:close/>
                  <a:moveTo>
                    <a:pt x="56259" y="2679226"/>
                  </a:moveTo>
                  <a:lnTo>
                    <a:pt x="56259" y="2670583"/>
                  </a:lnTo>
                  <a:lnTo>
                    <a:pt x="33621" y="2670583"/>
                  </a:lnTo>
                  <a:lnTo>
                    <a:pt x="33621" y="2598742"/>
                  </a:lnTo>
                  <a:lnTo>
                    <a:pt x="23975" y="2598742"/>
                  </a:lnTo>
                  <a:lnTo>
                    <a:pt x="0" y="2614305"/>
                  </a:lnTo>
                  <a:lnTo>
                    <a:pt x="0" y="2624786"/>
                  </a:lnTo>
                  <a:lnTo>
                    <a:pt x="23027" y="2609898"/>
                  </a:lnTo>
                  <a:lnTo>
                    <a:pt x="23920" y="2609898"/>
                  </a:lnTo>
                  <a:lnTo>
                    <a:pt x="23920" y="2670583"/>
                  </a:lnTo>
                  <a:lnTo>
                    <a:pt x="167" y="2670583"/>
                  </a:lnTo>
                  <a:lnTo>
                    <a:pt x="167" y="2679226"/>
                  </a:lnTo>
                  <a:lnTo>
                    <a:pt x="56259" y="2679226"/>
                  </a:lnTo>
                  <a:close/>
                  <a:moveTo>
                    <a:pt x="105882" y="2679226"/>
                  </a:moveTo>
                  <a:lnTo>
                    <a:pt x="114859" y="2679226"/>
                  </a:lnTo>
                  <a:lnTo>
                    <a:pt x="114859" y="2662216"/>
                  </a:lnTo>
                  <a:lnTo>
                    <a:pt x="127181" y="2662216"/>
                  </a:lnTo>
                  <a:lnTo>
                    <a:pt x="127181" y="2653572"/>
                  </a:lnTo>
                  <a:lnTo>
                    <a:pt x="114915" y="2653572"/>
                  </a:lnTo>
                  <a:lnTo>
                    <a:pt x="114915" y="2630698"/>
                  </a:lnTo>
                  <a:lnTo>
                    <a:pt x="105994" y="2630698"/>
                  </a:lnTo>
                  <a:lnTo>
                    <a:pt x="105994" y="2653677"/>
                  </a:lnTo>
                  <a:lnTo>
                    <a:pt x="79621" y="2653677"/>
                  </a:lnTo>
                  <a:lnTo>
                    <a:pt x="79621" y="2652953"/>
                  </a:lnTo>
                  <a:lnTo>
                    <a:pt x="106552" y="2598742"/>
                  </a:lnTo>
                  <a:lnTo>
                    <a:pt x="96515" y="2598742"/>
                  </a:lnTo>
                  <a:lnTo>
                    <a:pt x="69195" y="2654238"/>
                  </a:lnTo>
                  <a:lnTo>
                    <a:pt x="69195" y="2662216"/>
                  </a:lnTo>
                  <a:lnTo>
                    <a:pt x="105882" y="2662216"/>
                  </a:lnTo>
                  <a:lnTo>
                    <a:pt x="105882" y="2679226"/>
                  </a:lnTo>
                  <a:close/>
                  <a:moveTo>
                    <a:pt x="56259" y="2879129"/>
                  </a:moveTo>
                  <a:lnTo>
                    <a:pt x="56259" y="2870486"/>
                  </a:lnTo>
                  <a:lnTo>
                    <a:pt x="33621" y="2870486"/>
                  </a:lnTo>
                  <a:lnTo>
                    <a:pt x="33621" y="2798645"/>
                  </a:lnTo>
                  <a:lnTo>
                    <a:pt x="23975" y="2798645"/>
                  </a:lnTo>
                  <a:lnTo>
                    <a:pt x="0" y="2814208"/>
                  </a:lnTo>
                  <a:lnTo>
                    <a:pt x="0" y="2824689"/>
                  </a:lnTo>
                  <a:lnTo>
                    <a:pt x="23027" y="2809801"/>
                  </a:lnTo>
                  <a:lnTo>
                    <a:pt x="23920" y="2809801"/>
                  </a:lnTo>
                  <a:lnTo>
                    <a:pt x="23920" y="2870486"/>
                  </a:lnTo>
                  <a:lnTo>
                    <a:pt x="167" y="2870486"/>
                  </a:lnTo>
                  <a:lnTo>
                    <a:pt x="167" y="2879129"/>
                  </a:lnTo>
                  <a:lnTo>
                    <a:pt x="56259" y="2879129"/>
                  </a:lnTo>
                  <a:close/>
                  <a:moveTo>
                    <a:pt x="95790" y="2880748"/>
                  </a:moveTo>
                  <a:cubicBezTo>
                    <a:pt x="112127" y="2880748"/>
                    <a:pt x="123223" y="2869705"/>
                    <a:pt x="123223" y="2853418"/>
                  </a:cubicBezTo>
                  <a:cubicBezTo>
                    <a:pt x="123223" y="2837578"/>
                    <a:pt x="112852" y="2826479"/>
                    <a:pt x="97965" y="2826479"/>
                  </a:cubicBezTo>
                  <a:cubicBezTo>
                    <a:pt x="90884" y="2826479"/>
                    <a:pt x="85141" y="2828982"/>
                    <a:pt x="81182" y="2833780"/>
                  </a:cubicBezTo>
                  <a:lnTo>
                    <a:pt x="80290" y="2833780"/>
                  </a:lnTo>
                  <a:lnTo>
                    <a:pt x="82521" y="2807516"/>
                  </a:lnTo>
                  <a:lnTo>
                    <a:pt x="118763" y="2807516"/>
                  </a:lnTo>
                  <a:lnTo>
                    <a:pt x="118763" y="2798645"/>
                  </a:lnTo>
                  <a:lnTo>
                    <a:pt x="74770" y="2798645"/>
                  </a:lnTo>
                  <a:lnTo>
                    <a:pt x="70700" y="2844099"/>
                  </a:lnTo>
                  <a:lnTo>
                    <a:pt x="80011" y="2844099"/>
                  </a:lnTo>
                  <a:cubicBezTo>
                    <a:pt x="83189" y="2838416"/>
                    <a:pt x="89155" y="2835122"/>
                    <a:pt x="96348" y="2835122"/>
                  </a:cubicBezTo>
                  <a:cubicBezTo>
                    <a:pt x="106663" y="2835122"/>
                    <a:pt x="113633" y="2842595"/>
                    <a:pt x="113633" y="2853637"/>
                  </a:cubicBezTo>
                  <a:cubicBezTo>
                    <a:pt x="113633" y="2864575"/>
                    <a:pt x="106718" y="2871876"/>
                    <a:pt x="96348" y="2871876"/>
                  </a:cubicBezTo>
                  <a:cubicBezTo>
                    <a:pt x="86925" y="2871876"/>
                    <a:pt x="79732" y="2866079"/>
                    <a:pt x="78841" y="2857654"/>
                  </a:cubicBezTo>
                  <a:lnTo>
                    <a:pt x="69362" y="2857654"/>
                  </a:lnTo>
                  <a:cubicBezTo>
                    <a:pt x="70197" y="2871485"/>
                    <a:pt x="80792" y="2880748"/>
                    <a:pt x="95790" y="2880748"/>
                  </a:cubicBezTo>
                  <a:close/>
                  <a:moveTo>
                    <a:pt x="56259" y="3079033"/>
                  </a:moveTo>
                  <a:lnTo>
                    <a:pt x="56259" y="3070389"/>
                  </a:lnTo>
                  <a:lnTo>
                    <a:pt x="33621" y="3070389"/>
                  </a:lnTo>
                  <a:lnTo>
                    <a:pt x="33621" y="2998548"/>
                  </a:lnTo>
                  <a:lnTo>
                    <a:pt x="23975" y="2998548"/>
                  </a:lnTo>
                  <a:lnTo>
                    <a:pt x="0" y="3014112"/>
                  </a:lnTo>
                  <a:lnTo>
                    <a:pt x="0" y="3024592"/>
                  </a:lnTo>
                  <a:lnTo>
                    <a:pt x="23027" y="3009704"/>
                  </a:lnTo>
                  <a:lnTo>
                    <a:pt x="23920" y="3009704"/>
                  </a:lnTo>
                  <a:lnTo>
                    <a:pt x="23920" y="3070389"/>
                  </a:lnTo>
                  <a:lnTo>
                    <a:pt x="167" y="3070389"/>
                  </a:lnTo>
                  <a:lnTo>
                    <a:pt x="167" y="3079033"/>
                  </a:lnTo>
                  <a:lnTo>
                    <a:pt x="56259" y="3079033"/>
                  </a:lnTo>
                  <a:close/>
                  <a:moveTo>
                    <a:pt x="124059" y="3053207"/>
                  </a:moveTo>
                  <a:cubicBezTo>
                    <a:pt x="124059" y="3038538"/>
                    <a:pt x="113465" y="3027667"/>
                    <a:pt x="99136" y="3027667"/>
                  </a:cubicBezTo>
                  <a:cubicBezTo>
                    <a:pt x="94006" y="3027667"/>
                    <a:pt x="88207" y="3030056"/>
                    <a:pt x="85810" y="3033293"/>
                  </a:cubicBezTo>
                  <a:lnTo>
                    <a:pt x="84974" y="3032845"/>
                  </a:lnTo>
                  <a:cubicBezTo>
                    <a:pt x="85364" y="3031960"/>
                    <a:pt x="85141" y="3032179"/>
                    <a:pt x="87594" y="3028724"/>
                  </a:cubicBezTo>
                  <a:lnTo>
                    <a:pt x="109563" y="2998548"/>
                  </a:lnTo>
                  <a:lnTo>
                    <a:pt x="98244" y="2998548"/>
                  </a:lnTo>
                  <a:cubicBezTo>
                    <a:pt x="97686" y="2999385"/>
                    <a:pt x="80959" y="3022812"/>
                    <a:pt x="80234" y="3024040"/>
                  </a:cubicBezTo>
                  <a:cubicBezTo>
                    <a:pt x="72539" y="3035244"/>
                    <a:pt x="69362" y="3043783"/>
                    <a:pt x="69362" y="3053207"/>
                  </a:cubicBezTo>
                  <a:cubicBezTo>
                    <a:pt x="69362" y="3069218"/>
                    <a:pt x="80792" y="3080708"/>
                    <a:pt x="96627" y="3080708"/>
                  </a:cubicBezTo>
                  <a:cubicBezTo>
                    <a:pt x="112573" y="3080708"/>
                    <a:pt x="124059" y="3069161"/>
                    <a:pt x="124059" y="3053207"/>
                  </a:cubicBezTo>
                  <a:close/>
                  <a:moveTo>
                    <a:pt x="96683" y="3071950"/>
                  </a:moveTo>
                  <a:cubicBezTo>
                    <a:pt x="86590" y="3071950"/>
                    <a:pt x="78896" y="3064030"/>
                    <a:pt x="78896" y="3053711"/>
                  </a:cubicBezTo>
                  <a:cubicBezTo>
                    <a:pt x="78896" y="3043336"/>
                    <a:pt x="86590" y="3035416"/>
                    <a:pt x="96683" y="3035416"/>
                  </a:cubicBezTo>
                  <a:cubicBezTo>
                    <a:pt x="106831" y="3035416"/>
                    <a:pt x="114525" y="3043336"/>
                    <a:pt x="114525" y="3053711"/>
                  </a:cubicBezTo>
                  <a:cubicBezTo>
                    <a:pt x="114525" y="3064030"/>
                    <a:pt x="106831" y="3071950"/>
                    <a:pt x="96683" y="3071950"/>
                  </a:cubicBezTo>
                  <a:close/>
                </a:path>
              </a:pathLst>
            </a:custGeom>
            <a:solidFill>
              <a:srgbClr val="586069"/>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649" name="Google Shape;649;p70"/>
            <p:cNvSpPr/>
            <p:nvPr/>
          </p:nvSpPr>
          <p:spPr>
            <a:xfrm>
              <a:off x="5262233" y="3483799"/>
              <a:ext cx="263674" cy="262651"/>
            </a:xfrm>
            <a:custGeom>
              <a:rect b="b" l="l" r="r" t="t"/>
              <a:pathLst>
                <a:path extrusionOk="0" h="262651" w="263674">
                  <a:moveTo>
                    <a:pt x="1446" y="61633"/>
                  </a:moveTo>
                  <a:lnTo>
                    <a:pt x="10934" y="61633"/>
                  </a:lnTo>
                  <a:lnTo>
                    <a:pt x="10934" y="25992"/>
                  </a:lnTo>
                  <a:cubicBezTo>
                    <a:pt x="10934" y="15673"/>
                    <a:pt x="17623" y="8702"/>
                    <a:pt x="27596" y="8702"/>
                  </a:cubicBezTo>
                  <a:cubicBezTo>
                    <a:pt x="37026" y="8702"/>
                    <a:pt x="41480" y="13832"/>
                    <a:pt x="41480" y="24765"/>
                  </a:cubicBezTo>
                  <a:lnTo>
                    <a:pt x="41480" y="61633"/>
                  </a:lnTo>
                  <a:lnTo>
                    <a:pt x="50967" y="61633"/>
                  </a:lnTo>
                  <a:lnTo>
                    <a:pt x="50967" y="22366"/>
                  </a:lnTo>
                  <a:cubicBezTo>
                    <a:pt x="50967" y="7865"/>
                    <a:pt x="43830" y="0"/>
                    <a:pt x="30670" y="0"/>
                  </a:cubicBezTo>
                  <a:cubicBezTo>
                    <a:pt x="21468" y="0"/>
                    <a:pt x="14550" y="4239"/>
                    <a:pt x="11324" y="11769"/>
                  </a:cubicBezTo>
                  <a:lnTo>
                    <a:pt x="10534" y="11769"/>
                  </a:lnTo>
                  <a:lnTo>
                    <a:pt x="10534" y="1116"/>
                  </a:lnTo>
                  <a:lnTo>
                    <a:pt x="1446" y="1116"/>
                  </a:lnTo>
                  <a:lnTo>
                    <a:pt x="1446" y="61633"/>
                  </a:lnTo>
                  <a:close/>
                  <a:moveTo>
                    <a:pt x="90658" y="62692"/>
                  </a:moveTo>
                  <a:cubicBezTo>
                    <a:pt x="99469" y="62692"/>
                    <a:pt x="106054" y="59068"/>
                    <a:pt x="108947" y="52597"/>
                  </a:cubicBezTo>
                  <a:lnTo>
                    <a:pt x="109899" y="52597"/>
                  </a:lnTo>
                  <a:lnTo>
                    <a:pt x="109899" y="61689"/>
                  </a:lnTo>
                  <a:lnTo>
                    <a:pt x="118929" y="61689"/>
                  </a:lnTo>
                  <a:lnTo>
                    <a:pt x="118929" y="20246"/>
                  </a:lnTo>
                  <a:cubicBezTo>
                    <a:pt x="118929" y="7641"/>
                    <a:pt x="110793" y="390"/>
                    <a:pt x="96576" y="390"/>
                  </a:cubicBezTo>
                  <a:cubicBezTo>
                    <a:pt x="84196" y="390"/>
                    <a:pt x="74823" y="7028"/>
                    <a:pt x="73710" y="16733"/>
                  </a:cubicBezTo>
                  <a:lnTo>
                    <a:pt x="83026" y="16733"/>
                  </a:lnTo>
                  <a:cubicBezTo>
                    <a:pt x="84586" y="11546"/>
                    <a:pt x="89487" y="8589"/>
                    <a:pt x="96462" y="8589"/>
                  </a:cubicBezTo>
                  <a:cubicBezTo>
                    <a:pt x="104884" y="8589"/>
                    <a:pt x="109508" y="12773"/>
                    <a:pt x="109508" y="20359"/>
                  </a:cubicBezTo>
                  <a:lnTo>
                    <a:pt x="109508" y="25825"/>
                  </a:lnTo>
                  <a:lnTo>
                    <a:pt x="92894" y="26661"/>
                  </a:lnTo>
                  <a:cubicBezTo>
                    <a:pt x="79124" y="27386"/>
                    <a:pt x="71426" y="33745"/>
                    <a:pt x="71426" y="44454"/>
                  </a:cubicBezTo>
                  <a:cubicBezTo>
                    <a:pt x="71426" y="55442"/>
                    <a:pt x="79124" y="62692"/>
                    <a:pt x="90658" y="62692"/>
                  </a:cubicBezTo>
                  <a:close/>
                  <a:moveTo>
                    <a:pt x="93398" y="54382"/>
                  </a:moveTo>
                  <a:cubicBezTo>
                    <a:pt x="85757" y="54382"/>
                    <a:pt x="81018" y="50477"/>
                    <a:pt x="81018" y="44120"/>
                  </a:cubicBezTo>
                  <a:cubicBezTo>
                    <a:pt x="81018" y="37816"/>
                    <a:pt x="85481" y="34191"/>
                    <a:pt x="93950" y="33801"/>
                  </a:cubicBezTo>
                  <a:lnTo>
                    <a:pt x="109508" y="33075"/>
                  </a:lnTo>
                  <a:lnTo>
                    <a:pt x="109508" y="40215"/>
                  </a:lnTo>
                  <a:cubicBezTo>
                    <a:pt x="109508" y="48302"/>
                    <a:pt x="102533" y="54382"/>
                    <a:pt x="93398" y="54382"/>
                  </a:cubicBezTo>
                  <a:close/>
                  <a:moveTo>
                    <a:pt x="196540" y="17068"/>
                  </a:moveTo>
                  <a:cubicBezTo>
                    <a:pt x="196540" y="5856"/>
                    <a:pt x="192134" y="0"/>
                    <a:pt x="183722" y="0"/>
                  </a:cubicBezTo>
                  <a:cubicBezTo>
                    <a:pt x="177642" y="0"/>
                    <a:pt x="172789" y="3681"/>
                    <a:pt x="171228" y="9482"/>
                  </a:cubicBezTo>
                  <a:lnTo>
                    <a:pt x="170229" y="9482"/>
                  </a:lnTo>
                  <a:cubicBezTo>
                    <a:pt x="168944" y="3514"/>
                    <a:pt x="164929" y="0"/>
                    <a:pt x="159238" y="0"/>
                  </a:cubicBezTo>
                  <a:cubicBezTo>
                    <a:pt x="153557" y="0"/>
                    <a:pt x="149208" y="3570"/>
                    <a:pt x="147705" y="9650"/>
                  </a:cubicBezTo>
                  <a:lnTo>
                    <a:pt x="146696" y="9650"/>
                  </a:lnTo>
                  <a:lnTo>
                    <a:pt x="146696" y="1116"/>
                  </a:lnTo>
                  <a:lnTo>
                    <a:pt x="138218" y="1116"/>
                  </a:lnTo>
                  <a:lnTo>
                    <a:pt x="138218" y="61633"/>
                  </a:lnTo>
                  <a:lnTo>
                    <a:pt x="146753" y="61633"/>
                  </a:lnTo>
                  <a:lnTo>
                    <a:pt x="146753" y="20804"/>
                  </a:lnTo>
                  <a:cubicBezTo>
                    <a:pt x="146753" y="13275"/>
                    <a:pt x="150103" y="8645"/>
                    <a:pt x="155451" y="8645"/>
                  </a:cubicBezTo>
                  <a:cubicBezTo>
                    <a:pt x="160580" y="8645"/>
                    <a:pt x="163254" y="12494"/>
                    <a:pt x="163254" y="19801"/>
                  </a:cubicBezTo>
                  <a:lnTo>
                    <a:pt x="163254" y="61633"/>
                  </a:lnTo>
                  <a:lnTo>
                    <a:pt x="171733" y="61633"/>
                  </a:lnTo>
                  <a:lnTo>
                    <a:pt x="171733" y="20804"/>
                  </a:lnTo>
                  <a:cubicBezTo>
                    <a:pt x="171733" y="13275"/>
                    <a:pt x="174968" y="8645"/>
                    <a:pt x="180259" y="8645"/>
                  </a:cubicBezTo>
                  <a:cubicBezTo>
                    <a:pt x="185340" y="8645"/>
                    <a:pt x="188014" y="12494"/>
                    <a:pt x="188014" y="19856"/>
                  </a:cubicBezTo>
                  <a:lnTo>
                    <a:pt x="188014" y="61633"/>
                  </a:lnTo>
                  <a:lnTo>
                    <a:pt x="196540" y="61633"/>
                  </a:lnTo>
                  <a:lnTo>
                    <a:pt x="196540" y="17068"/>
                  </a:lnTo>
                  <a:close/>
                  <a:moveTo>
                    <a:pt x="254311" y="46016"/>
                  </a:moveTo>
                  <a:cubicBezTo>
                    <a:pt x="252636" y="51314"/>
                    <a:pt x="247003" y="54550"/>
                    <a:pt x="239362" y="54550"/>
                  </a:cubicBezTo>
                  <a:cubicBezTo>
                    <a:pt x="229046" y="54550"/>
                    <a:pt x="222471" y="47410"/>
                    <a:pt x="222471" y="36310"/>
                  </a:cubicBezTo>
                  <a:lnTo>
                    <a:pt x="222471" y="33856"/>
                  </a:lnTo>
                  <a:lnTo>
                    <a:pt x="263675" y="33856"/>
                  </a:lnTo>
                  <a:lnTo>
                    <a:pt x="263675" y="27944"/>
                  </a:lnTo>
                  <a:cubicBezTo>
                    <a:pt x="263675" y="10430"/>
                    <a:pt x="254416" y="0"/>
                    <a:pt x="238696" y="0"/>
                  </a:cubicBezTo>
                  <a:cubicBezTo>
                    <a:pt x="223308" y="0"/>
                    <a:pt x="213108" y="10486"/>
                    <a:pt x="213108" y="26438"/>
                  </a:cubicBezTo>
                  <a:lnTo>
                    <a:pt x="213108" y="35529"/>
                  </a:lnTo>
                  <a:cubicBezTo>
                    <a:pt x="213108" y="52765"/>
                    <a:pt x="222747" y="62749"/>
                    <a:pt x="239362" y="62749"/>
                  </a:cubicBezTo>
                  <a:cubicBezTo>
                    <a:pt x="252075" y="62749"/>
                    <a:pt x="261667" y="56000"/>
                    <a:pt x="263503" y="46016"/>
                  </a:cubicBezTo>
                  <a:lnTo>
                    <a:pt x="254311" y="46016"/>
                  </a:lnTo>
                  <a:close/>
                  <a:moveTo>
                    <a:pt x="238639" y="8144"/>
                  </a:moveTo>
                  <a:cubicBezTo>
                    <a:pt x="248402" y="8144"/>
                    <a:pt x="254311" y="15116"/>
                    <a:pt x="254311" y="26661"/>
                  </a:cubicBezTo>
                  <a:lnTo>
                    <a:pt x="222471" y="26661"/>
                  </a:lnTo>
                  <a:cubicBezTo>
                    <a:pt x="222471" y="15059"/>
                    <a:pt x="228552" y="8144"/>
                    <a:pt x="238639" y="8144"/>
                  </a:cubicBezTo>
                  <a:close/>
                  <a:moveTo>
                    <a:pt x="26207" y="262652"/>
                  </a:moveTo>
                  <a:cubicBezTo>
                    <a:pt x="42212" y="262652"/>
                    <a:pt x="52413" y="252222"/>
                    <a:pt x="52413" y="235879"/>
                  </a:cubicBezTo>
                  <a:lnTo>
                    <a:pt x="52413" y="226732"/>
                  </a:lnTo>
                  <a:cubicBezTo>
                    <a:pt x="52413" y="210389"/>
                    <a:pt x="42212" y="199958"/>
                    <a:pt x="26207" y="199958"/>
                  </a:cubicBezTo>
                  <a:cubicBezTo>
                    <a:pt x="10201" y="199958"/>
                    <a:pt x="0" y="210389"/>
                    <a:pt x="0" y="226732"/>
                  </a:cubicBezTo>
                  <a:lnTo>
                    <a:pt x="0" y="235879"/>
                  </a:lnTo>
                  <a:cubicBezTo>
                    <a:pt x="0" y="252222"/>
                    <a:pt x="10201" y="262652"/>
                    <a:pt x="26207" y="262652"/>
                  </a:cubicBezTo>
                  <a:close/>
                  <a:moveTo>
                    <a:pt x="26207" y="208326"/>
                  </a:moveTo>
                  <a:cubicBezTo>
                    <a:pt x="36579" y="208326"/>
                    <a:pt x="43050" y="215688"/>
                    <a:pt x="43050" y="227568"/>
                  </a:cubicBezTo>
                  <a:lnTo>
                    <a:pt x="43050" y="234986"/>
                  </a:lnTo>
                  <a:cubicBezTo>
                    <a:pt x="43050" y="246922"/>
                    <a:pt x="36579" y="254229"/>
                    <a:pt x="26207" y="254229"/>
                  </a:cubicBezTo>
                  <a:cubicBezTo>
                    <a:pt x="15834" y="254229"/>
                    <a:pt x="9364" y="246922"/>
                    <a:pt x="9364" y="234986"/>
                  </a:cubicBezTo>
                  <a:lnTo>
                    <a:pt x="9364" y="227568"/>
                  </a:lnTo>
                  <a:cubicBezTo>
                    <a:pt x="9364" y="215688"/>
                    <a:pt x="15834" y="208326"/>
                    <a:pt x="26207" y="208326"/>
                  </a:cubicBezTo>
                  <a:close/>
                  <a:moveTo>
                    <a:pt x="72035" y="261536"/>
                  </a:moveTo>
                  <a:lnTo>
                    <a:pt x="81513" y="261536"/>
                  </a:lnTo>
                  <a:lnTo>
                    <a:pt x="81513" y="225895"/>
                  </a:lnTo>
                  <a:cubicBezTo>
                    <a:pt x="81513" y="215576"/>
                    <a:pt x="88212" y="208605"/>
                    <a:pt x="98185" y="208605"/>
                  </a:cubicBezTo>
                  <a:cubicBezTo>
                    <a:pt x="107615" y="208605"/>
                    <a:pt x="112068" y="213735"/>
                    <a:pt x="112068" y="224668"/>
                  </a:cubicBezTo>
                  <a:lnTo>
                    <a:pt x="112068" y="261536"/>
                  </a:lnTo>
                  <a:lnTo>
                    <a:pt x="121555" y="261536"/>
                  </a:lnTo>
                  <a:lnTo>
                    <a:pt x="121555" y="222269"/>
                  </a:lnTo>
                  <a:cubicBezTo>
                    <a:pt x="121555" y="207768"/>
                    <a:pt x="114419" y="199903"/>
                    <a:pt x="101258" y="199903"/>
                  </a:cubicBezTo>
                  <a:cubicBezTo>
                    <a:pt x="92056" y="199903"/>
                    <a:pt x="85138" y="204142"/>
                    <a:pt x="81903" y="211672"/>
                  </a:cubicBezTo>
                  <a:lnTo>
                    <a:pt x="81123" y="211672"/>
                  </a:lnTo>
                  <a:lnTo>
                    <a:pt x="81123" y="201019"/>
                  </a:lnTo>
                  <a:lnTo>
                    <a:pt x="72035" y="201019"/>
                  </a:lnTo>
                  <a:lnTo>
                    <a:pt x="72035" y="261536"/>
                  </a:lnTo>
                  <a:close/>
                </a:path>
              </a:pathLst>
            </a:custGeom>
            <a:solidFill>
              <a:srgbClr val="6E7681"/>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650" name="Google Shape;650;p70"/>
            <p:cNvSpPr/>
            <p:nvPr/>
          </p:nvSpPr>
          <p:spPr>
            <a:xfrm>
              <a:off x="5419521" y="3454516"/>
              <a:ext cx="1798552" cy="291154"/>
            </a:xfrm>
            <a:custGeom>
              <a:rect b="b" l="l" r="r" t="t"/>
              <a:pathLst>
                <a:path extrusionOk="0" h="291154" w="1798552">
                  <a:moveTo>
                    <a:pt x="151274" y="48415"/>
                  </a:moveTo>
                  <a:cubicBezTo>
                    <a:pt x="156793" y="48415"/>
                    <a:pt x="161360" y="43729"/>
                    <a:pt x="161360" y="38096"/>
                  </a:cubicBezTo>
                  <a:cubicBezTo>
                    <a:pt x="161360" y="32462"/>
                    <a:pt x="156793" y="27777"/>
                    <a:pt x="151274" y="27777"/>
                  </a:cubicBezTo>
                  <a:cubicBezTo>
                    <a:pt x="145754" y="27777"/>
                    <a:pt x="141177" y="32462"/>
                    <a:pt x="141177" y="38096"/>
                  </a:cubicBezTo>
                  <a:cubicBezTo>
                    <a:pt x="141177" y="43729"/>
                    <a:pt x="145754" y="48415"/>
                    <a:pt x="151274" y="48415"/>
                  </a:cubicBezTo>
                  <a:close/>
                  <a:moveTo>
                    <a:pt x="151274" y="91251"/>
                  </a:moveTo>
                  <a:cubicBezTo>
                    <a:pt x="156793" y="91251"/>
                    <a:pt x="161360" y="86621"/>
                    <a:pt x="161360" y="80932"/>
                  </a:cubicBezTo>
                  <a:cubicBezTo>
                    <a:pt x="161360" y="75299"/>
                    <a:pt x="156793" y="70669"/>
                    <a:pt x="151274" y="70669"/>
                  </a:cubicBezTo>
                  <a:cubicBezTo>
                    <a:pt x="145754" y="70669"/>
                    <a:pt x="141177" y="75299"/>
                    <a:pt x="141177" y="80932"/>
                  </a:cubicBezTo>
                  <a:cubicBezTo>
                    <a:pt x="141177" y="86621"/>
                    <a:pt x="145754" y="91251"/>
                    <a:pt x="151274" y="91251"/>
                  </a:cubicBezTo>
                  <a:close/>
                  <a:moveTo>
                    <a:pt x="313243" y="90916"/>
                  </a:moveTo>
                  <a:lnTo>
                    <a:pt x="323615" y="90916"/>
                  </a:lnTo>
                  <a:lnTo>
                    <a:pt x="297694" y="10430"/>
                  </a:lnTo>
                  <a:lnTo>
                    <a:pt x="287207" y="10430"/>
                  </a:lnTo>
                  <a:lnTo>
                    <a:pt x="261277" y="90916"/>
                  </a:lnTo>
                  <a:lnTo>
                    <a:pt x="271259" y="90916"/>
                  </a:lnTo>
                  <a:lnTo>
                    <a:pt x="278291" y="67824"/>
                  </a:lnTo>
                  <a:lnTo>
                    <a:pt x="306277" y="67824"/>
                  </a:lnTo>
                  <a:lnTo>
                    <a:pt x="313243" y="90916"/>
                  </a:lnTo>
                  <a:close/>
                  <a:moveTo>
                    <a:pt x="292175" y="22255"/>
                  </a:moveTo>
                  <a:lnTo>
                    <a:pt x="292451" y="22255"/>
                  </a:lnTo>
                  <a:lnTo>
                    <a:pt x="303708" y="59403"/>
                  </a:lnTo>
                  <a:lnTo>
                    <a:pt x="280851" y="59403"/>
                  </a:lnTo>
                  <a:lnTo>
                    <a:pt x="292175" y="22255"/>
                  </a:lnTo>
                  <a:close/>
                  <a:moveTo>
                    <a:pt x="359242" y="91920"/>
                  </a:moveTo>
                  <a:cubicBezTo>
                    <a:pt x="367892" y="91920"/>
                    <a:pt x="374239" y="88350"/>
                    <a:pt x="377370" y="81657"/>
                  </a:cubicBezTo>
                  <a:lnTo>
                    <a:pt x="378426" y="81657"/>
                  </a:lnTo>
                  <a:lnTo>
                    <a:pt x="378426" y="90916"/>
                  </a:lnTo>
                  <a:lnTo>
                    <a:pt x="387733" y="90916"/>
                  </a:lnTo>
                  <a:lnTo>
                    <a:pt x="387733" y="6638"/>
                  </a:lnTo>
                  <a:lnTo>
                    <a:pt x="378093" y="6638"/>
                  </a:lnTo>
                  <a:lnTo>
                    <a:pt x="378093" y="39769"/>
                  </a:lnTo>
                  <a:lnTo>
                    <a:pt x="377085" y="39769"/>
                  </a:lnTo>
                  <a:cubicBezTo>
                    <a:pt x="374468" y="33132"/>
                    <a:pt x="367997" y="29394"/>
                    <a:pt x="359242" y="29394"/>
                  </a:cubicBezTo>
                  <a:cubicBezTo>
                    <a:pt x="345254" y="29394"/>
                    <a:pt x="336109" y="39490"/>
                    <a:pt x="336109" y="54996"/>
                  </a:cubicBezTo>
                  <a:lnTo>
                    <a:pt x="336109" y="66263"/>
                  </a:lnTo>
                  <a:cubicBezTo>
                    <a:pt x="336109" y="81824"/>
                    <a:pt x="345254" y="91920"/>
                    <a:pt x="359242" y="91920"/>
                  </a:cubicBezTo>
                  <a:close/>
                  <a:moveTo>
                    <a:pt x="362031" y="83275"/>
                  </a:moveTo>
                  <a:cubicBezTo>
                    <a:pt x="352048" y="83275"/>
                    <a:pt x="345644" y="76079"/>
                    <a:pt x="345644" y="64924"/>
                  </a:cubicBezTo>
                  <a:lnTo>
                    <a:pt x="345644" y="56223"/>
                  </a:lnTo>
                  <a:cubicBezTo>
                    <a:pt x="345644" y="45068"/>
                    <a:pt x="352048" y="37928"/>
                    <a:pt x="362031" y="37928"/>
                  </a:cubicBezTo>
                  <a:cubicBezTo>
                    <a:pt x="371956" y="37928"/>
                    <a:pt x="378369" y="45068"/>
                    <a:pt x="378369" y="56223"/>
                  </a:cubicBezTo>
                  <a:lnTo>
                    <a:pt x="378369" y="64924"/>
                  </a:lnTo>
                  <a:cubicBezTo>
                    <a:pt x="378369" y="76135"/>
                    <a:pt x="371956" y="83275"/>
                    <a:pt x="362031" y="83275"/>
                  </a:cubicBezTo>
                  <a:close/>
                  <a:moveTo>
                    <a:pt x="429831" y="91920"/>
                  </a:moveTo>
                  <a:cubicBezTo>
                    <a:pt x="438471" y="91920"/>
                    <a:pt x="444828" y="88350"/>
                    <a:pt x="447959" y="81657"/>
                  </a:cubicBezTo>
                  <a:lnTo>
                    <a:pt x="449015" y="81657"/>
                  </a:lnTo>
                  <a:lnTo>
                    <a:pt x="449015" y="90916"/>
                  </a:lnTo>
                  <a:lnTo>
                    <a:pt x="458321" y="90916"/>
                  </a:lnTo>
                  <a:lnTo>
                    <a:pt x="458321" y="6638"/>
                  </a:lnTo>
                  <a:lnTo>
                    <a:pt x="448682" y="6638"/>
                  </a:lnTo>
                  <a:lnTo>
                    <a:pt x="448682" y="39769"/>
                  </a:lnTo>
                  <a:lnTo>
                    <a:pt x="447673" y="39769"/>
                  </a:lnTo>
                  <a:cubicBezTo>
                    <a:pt x="445056" y="33132"/>
                    <a:pt x="438586" y="29394"/>
                    <a:pt x="429831" y="29394"/>
                  </a:cubicBezTo>
                  <a:cubicBezTo>
                    <a:pt x="415843" y="29394"/>
                    <a:pt x="406698" y="39490"/>
                    <a:pt x="406698" y="54996"/>
                  </a:cubicBezTo>
                  <a:lnTo>
                    <a:pt x="406698" y="66263"/>
                  </a:lnTo>
                  <a:cubicBezTo>
                    <a:pt x="406698" y="81824"/>
                    <a:pt x="415843" y="91920"/>
                    <a:pt x="429831" y="91920"/>
                  </a:cubicBezTo>
                  <a:close/>
                  <a:moveTo>
                    <a:pt x="432619" y="83275"/>
                  </a:moveTo>
                  <a:cubicBezTo>
                    <a:pt x="422637" y="83275"/>
                    <a:pt x="416233" y="76079"/>
                    <a:pt x="416233" y="64924"/>
                  </a:cubicBezTo>
                  <a:lnTo>
                    <a:pt x="416233" y="56223"/>
                  </a:lnTo>
                  <a:cubicBezTo>
                    <a:pt x="416233" y="45068"/>
                    <a:pt x="422637" y="37928"/>
                    <a:pt x="432619" y="37928"/>
                  </a:cubicBezTo>
                  <a:cubicBezTo>
                    <a:pt x="442544" y="37928"/>
                    <a:pt x="448958" y="45068"/>
                    <a:pt x="448958" y="56223"/>
                  </a:cubicBezTo>
                  <a:lnTo>
                    <a:pt x="448958" y="64924"/>
                  </a:lnTo>
                  <a:cubicBezTo>
                    <a:pt x="448958" y="76135"/>
                    <a:pt x="442544" y="83275"/>
                    <a:pt x="432619" y="83275"/>
                  </a:cubicBezTo>
                  <a:close/>
                  <a:moveTo>
                    <a:pt x="549988" y="90916"/>
                  </a:moveTo>
                  <a:lnTo>
                    <a:pt x="559465" y="90916"/>
                  </a:lnTo>
                  <a:lnTo>
                    <a:pt x="559465" y="55330"/>
                  </a:lnTo>
                  <a:cubicBezTo>
                    <a:pt x="559465" y="45011"/>
                    <a:pt x="566212" y="38040"/>
                    <a:pt x="576194" y="38040"/>
                  </a:cubicBezTo>
                  <a:cubicBezTo>
                    <a:pt x="585672" y="38040"/>
                    <a:pt x="590135" y="43227"/>
                    <a:pt x="590135" y="54103"/>
                  </a:cubicBezTo>
                  <a:lnTo>
                    <a:pt x="590135" y="90916"/>
                  </a:lnTo>
                  <a:lnTo>
                    <a:pt x="599613" y="90916"/>
                  </a:lnTo>
                  <a:lnTo>
                    <a:pt x="599613" y="51705"/>
                  </a:lnTo>
                  <a:cubicBezTo>
                    <a:pt x="599613" y="37259"/>
                    <a:pt x="592476" y="29338"/>
                    <a:pt x="579316" y="29338"/>
                  </a:cubicBezTo>
                  <a:cubicBezTo>
                    <a:pt x="570066" y="29338"/>
                    <a:pt x="563091" y="33578"/>
                    <a:pt x="559913" y="41108"/>
                  </a:cubicBezTo>
                  <a:lnTo>
                    <a:pt x="559132" y="41108"/>
                  </a:lnTo>
                  <a:lnTo>
                    <a:pt x="559132" y="6638"/>
                  </a:lnTo>
                  <a:lnTo>
                    <a:pt x="549988" y="6638"/>
                  </a:lnTo>
                  <a:lnTo>
                    <a:pt x="549988" y="90916"/>
                  </a:lnTo>
                  <a:close/>
                  <a:moveTo>
                    <a:pt x="646450" y="15562"/>
                  </a:moveTo>
                  <a:cubicBezTo>
                    <a:pt x="650913" y="15562"/>
                    <a:pt x="654310" y="12215"/>
                    <a:pt x="654310" y="7753"/>
                  </a:cubicBezTo>
                  <a:cubicBezTo>
                    <a:pt x="654310" y="3347"/>
                    <a:pt x="650913" y="0"/>
                    <a:pt x="646450" y="0"/>
                  </a:cubicBezTo>
                  <a:cubicBezTo>
                    <a:pt x="641987" y="0"/>
                    <a:pt x="638590" y="3347"/>
                    <a:pt x="638590" y="7753"/>
                  </a:cubicBezTo>
                  <a:cubicBezTo>
                    <a:pt x="638590" y="12215"/>
                    <a:pt x="641987" y="15562"/>
                    <a:pt x="646450" y="15562"/>
                  </a:cubicBezTo>
                  <a:close/>
                  <a:moveTo>
                    <a:pt x="671819" y="90916"/>
                  </a:moveTo>
                  <a:lnTo>
                    <a:pt x="671819" y="83051"/>
                  </a:lnTo>
                  <a:lnTo>
                    <a:pt x="651798" y="83051"/>
                  </a:lnTo>
                  <a:lnTo>
                    <a:pt x="651798" y="30399"/>
                  </a:lnTo>
                  <a:lnTo>
                    <a:pt x="621861" y="30399"/>
                  </a:lnTo>
                  <a:lnTo>
                    <a:pt x="621861" y="38263"/>
                  </a:lnTo>
                  <a:lnTo>
                    <a:pt x="642434" y="38263"/>
                  </a:lnTo>
                  <a:lnTo>
                    <a:pt x="642434" y="83051"/>
                  </a:lnTo>
                  <a:lnTo>
                    <a:pt x="621690" y="83051"/>
                  </a:lnTo>
                  <a:lnTo>
                    <a:pt x="621690" y="90916"/>
                  </a:lnTo>
                  <a:lnTo>
                    <a:pt x="671819" y="90916"/>
                  </a:lnTo>
                  <a:close/>
                  <a:moveTo>
                    <a:pt x="714193" y="113617"/>
                  </a:moveTo>
                  <a:cubicBezTo>
                    <a:pt x="730589" y="113617"/>
                    <a:pt x="740286" y="105139"/>
                    <a:pt x="740286" y="90916"/>
                  </a:cubicBezTo>
                  <a:lnTo>
                    <a:pt x="740286" y="30399"/>
                  </a:lnTo>
                  <a:lnTo>
                    <a:pt x="730922" y="30399"/>
                  </a:lnTo>
                  <a:lnTo>
                    <a:pt x="730922" y="39769"/>
                  </a:lnTo>
                  <a:lnTo>
                    <a:pt x="729866" y="39769"/>
                  </a:lnTo>
                  <a:cubicBezTo>
                    <a:pt x="727239" y="33243"/>
                    <a:pt x="720607" y="29394"/>
                    <a:pt x="711852" y="29394"/>
                  </a:cubicBezTo>
                  <a:cubicBezTo>
                    <a:pt x="697693" y="29394"/>
                    <a:pt x="688434" y="39434"/>
                    <a:pt x="688434" y="54996"/>
                  </a:cubicBezTo>
                  <a:lnTo>
                    <a:pt x="688434" y="65872"/>
                  </a:lnTo>
                  <a:cubicBezTo>
                    <a:pt x="688434" y="81378"/>
                    <a:pt x="697636" y="91474"/>
                    <a:pt x="711633" y="91474"/>
                  </a:cubicBezTo>
                  <a:cubicBezTo>
                    <a:pt x="720436" y="91474"/>
                    <a:pt x="727125" y="87625"/>
                    <a:pt x="729809" y="81266"/>
                  </a:cubicBezTo>
                  <a:lnTo>
                    <a:pt x="730808" y="81266"/>
                  </a:lnTo>
                  <a:lnTo>
                    <a:pt x="730808" y="90693"/>
                  </a:lnTo>
                  <a:cubicBezTo>
                    <a:pt x="730808" y="100398"/>
                    <a:pt x="724956" y="105753"/>
                    <a:pt x="714364" y="105753"/>
                  </a:cubicBezTo>
                  <a:cubicBezTo>
                    <a:pt x="706276" y="105753"/>
                    <a:pt x="700195" y="102462"/>
                    <a:pt x="698977" y="97441"/>
                  </a:cubicBezTo>
                  <a:lnTo>
                    <a:pt x="689604" y="97441"/>
                  </a:lnTo>
                  <a:cubicBezTo>
                    <a:pt x="690832" y="107481"/>
                    <a:pt x="700195" y="113617"/>
                    <a:pt x="714193" y="113617"/>
                  </a:cubicBezTo>
                  <a:close/>
                  <a:moveTo>
                    <a:pt x="697969" y="64533"/>
                  </a:moveTo>
                  <a:lnTo>
                    <a:pt x="697969" y="56223"/>
                  </a:lnTo>
                  <a:cubicBezTo>
                    <a:pt x="697969" y="45124"/>
                    <a:pt x="704439" y="37928"/>
                    <a:pt x="714469" y="37928"/>
                  </a:cubicBezTo>
                  <a:cubicBezTo>
                    <a:pt x="724451" y="37928"/>
                    <a:pt x="730865" y="45068"/>
                    <a:pt x="730865" y="56223"/>
                  </a:cubicBezTo>
                  <a:lnTo>
                    <a:pt x="730865" y="64533"/>
                  </a:lnTo>
                  <a:cubicBezTo>
                    <a:pt x="730865" y="75689"/>
                    <a:pt x="724451" y="82884"/>
                    <a:pt x="714469" y="82884"/>
                  </a:cubicBezTo>
                  <a:cubicBezTo>
                    <a:pt x="704439" y="82884"/>
                    <a:pt x="697969" y="75633"/>
                    <a:pt x="697969" y="64533"/>
                  </a:cubicBezTo>
                  <a:close/>
                  <a:moveTo>
                    <a:pt x="761753" y="90916"/>
                  </a:moveTo>
                  <a:lnTo>
                    <a:pt x="771231" y="90916"/>
                  </a:lnTo>
                  <a:lnTo>
                    <a:pt x="771231" y="55330"/>
                  </a:lnTo>
                  <a:cubicBezTo>
                    <a:pt x="771231" y="45011"/>
                    <a:pt x="777978" y="38040"/>
                    <a:pt x="787960" y="38040"/>
                  </a:cubicBezTo>
                  <a:cubicBezTo>
                    <a:pt x="797438" y="38040"/>
                    <a:pt x="801901" y="43227"/>
                    <a:pt x="801901" y="54103"/>
                  </a:cubicBezTo>
                  <a:lnTo>
                    <a:pt x="801901" y="90916"/>
                  </a:lnTo>
                  <a:lnTo>
                    <a:pt x="811379" y="90916"/>
                  </a:lnTo>
                  <a:lnTo>
                    <a:pt x="811379" y="51705"/>
                  </a:lnTo>
                  <a:cubicBezTo>
                    <a:pt x="811379" y="37259"/>
                    <a:pt x="804242" y="29338"/>
                    <a:pt x="791081" y="29338"/>
                  </a:cubicBezTo>
                  <a:cubicBezTo>
                    <a:pt x="781832" y="29338"/>
                    <a:pt x="774857" y="33578"/>
                    <a:pt x="771678" y="41108"/>
                  </a:cubicBezTo>
                  <a:lnTo>
                    <a:pt x="770898" y="41108"/>
                  </a:lnTo>
                  <a:lnTo>
                    <a:pt x="770898" y="6638"/>
                  </a:lnTo>
                  <a:lnTo>
                    <a:pt x="761753" y="6638"/>
                  </a:lnTo>
                  <a:lnTo>
                    <a:pt x="761753" y="90916"/>
                  </a:lnTo>
                  <a:close/>
                  <a:moveTo>
                    <a:pt x="931535" y="29394"/>
                  </a:moveTo>
                  <a:cubicBezTo>
                    <a:pt x="922895" y="29394"/>
                    <a:pt x="916595" y="32964"/>
                    <a:pt x="913417" y="39657"/>
                  </a:cubicBezTo>
                  <a:lnTo>
                    <a:pt x="912408" y="39657"/>
                  </a:lnTo>
                  <a:lnTo>
                    <a:pt x="912408" y="30399"/>
                  </a:lnTo>
                  <a:lnTo>
                    <a:pt x="903045" y="30399"/>
                  </a:lnTo>
                  <a:lnTo>
                    <a:pt x="903045" y="111330"/>
                  </a:lnTo>
                  <a:lnTo>
                    <a:pt x="912684" y="111330"/>
                  </a:lnTo>
                  <a:lnTo>
                    <a:pt x="912684" y="81545"/>
                  </a:lnTo>
                  <a:lnTo>
                    <a:pt x="913750" y="81545"/>
                  </a:lnTo>
                  <a:cubicBezTo>
                    <a:pt x="916367" y="88183"/>
                    <a:pt x="922781" y="91920"/>
                    <a:pt x="931535" y="91920"/>
                  </a:cubicBezTo>
                  <a:cubicBezTo>
                    <a:pt x="945533" y="91920"/>
                    <a:pt x="954678" y="81824"/>
                    <a:pt x="954678" y="66318"/>
                  </a:cubicBezTo>
                  <a:lnTo>
                    <a:pt x="954678" y="55051"/>
                  </a:lnTo>
                  <a:cubicBezTo>
                    <a:pt x="954678" y="39490"/>
                    <a:pt x="945533" y="29394"/>
                    <a:pt x="931535" y="29394"/>
                  </a:cubicBezTo>
                  <a:close/>
                  <a:moveTo>
                    <a:pt x="928804" y="38096"/>
                  </a:moveTo>
                  <a:cubicBezTo>
                    <a:pt x="938786" y="38096"/>
                    <a:pt x="945143" y="45235"/>
                    <a:pt x="945143" y="56390"/>
                  </a:cubicBezTo>
                  <a:lnTo>
                    <a:pt x="945143" y="65091"/>
                  </a:lnTo>
                  <a:cubicBezTo>
                    <a:pt x="945143" y="76247"/>
                    <a:pt x="938786" y="83441"/>
                    <a:pt x="928804" y="83441"/>
                  </a:cubicBezTo>
                  <a:cubicBezTo>
                    <a:pt x="918822" y="83441"/>
                    <a:pt x="912465" y="76302"/>
                    <a:pt x="912465" y="65091"/>
                  </a:cubicBezTo>
                  <a:lnTo>
                    <a:pt x="912465" y="56390"/>
                  </a:lnTo>
                  <a:cubicBezTo>
                    <a:pt x="912465" y="45235"/>
                    <a:pt x="918822" y="38096"/>
                    <a:pt x="928804" y="38096"/>
                  </a:cubicBezTo>
                  <a:close/>
                  <a:moveTo>
                    <a:pt x="995939" y="63808"/>
                  </a:moveTo>
                  <a:cubicBezTo>
                    <a:pt x="995939" y="48415"/>
                    <a:pt x="1003856" y="39155"/>
                    <a:pt x="1017235" y="39155"/>
                  </a:cubicBezTo>
                  <a:cubicBezTo>
                    <a:pt x="1020527" y="39155"/>
                    <a:pt x="1024429" y="39824"/>
                    <a:pt x="1027217" y="40829"/>
                  </a:cubicBezTo>
                  <a:lnTo>
                    <a:pt x="1027217" y="30175"/>
                  </a:lnTo>
                  <a:cubicBezTo>
                    <a:pt x="1025209" y="29338"/>
                    <a:pt x="1021917" y="28836"/>
                    <a:pt x="1018462" y="28836"/>
                  </a:cubicBezTo>
                  <a:cubicBezTo>
                    <a:pt x="1006806" y="28836"/>
                    <a:pt x="999279" y="34637"/>
                    <a:pt x="997052" y="45848"/>
                  </a:cubicBezTo>
                  <a:lnTo>
                    <a:pt x="995824" y="45848"/>
                  </a:lnTo>
                  <a:lnTo>
                    <a:pt x="995824" y="30399"/>
                  </a:lnTo>
                  <a:lnTo>
                    <a:pt x="973243" y="30399"/>
                  </a:lnTo>
                  <a:lnTo>
                    <a:pt x="973243" y="37984"/>
                  </a:lnTo>
                  <a:lnTo>
                    <a:pt x="986680" y="37984"/>
                  </a:lnTo>
                  <a:lnTo>
                    <a:pt x="986680" y="83330"/>
                  </a:lnTo>
                  <a:lnTo>
                    <a:pt x="974471" y="83330"/>
                  </a:lnTo>
                  <a:lnTo>
                    <a:pt x="974471" y="90916"/>
                  </a:lnTo>
                  <a:lnTo>
                    <a:pt x="1014666" y="90916"/>
                  </a:lnTo>
                  <a:lnTo>
                    <a:pt x="1014666" y="83330"/>
                  </a:lnTo>
                  <a:lnTo>
                    <a:pt x="995939" y="83330"/>
                  </a:lnTo>
                  <a:lnTo>
                    <a:pt x="995939" y="63808"/>
                  </a:lnTo>
                  <a:close/>
                  <a:moveTo>
                    <a:pt x="1069981" y="15562"/>
                  </a:moveTo>
                  <a:cubicBezTo>
                    <a:pt x="1074444" y="15562"/>
                    <a:pt x="1077841" y="12215"/>
                    <a:pt x="1077841" y="7753"/>
                  </a:cubicBezTo>
                  <a:cubicBezTo>
                    <a:pt x="1077841" y="3347"/>
                    <a:pt x="1074444" y="0"/>
                    <a:pt x="1069981" y="0"/>
                  </a:cubicBezTo>
                  <a:cubicBezTo>
                    <a:pt x="1065518" y="0"/>
                    <a:pt x="1062121" y="3347"/>
                    <a:pt x="1062121" y="7753"/>
                  </a:cubicBezTo>
                  <a:cubicBezTo>
                    <a:pt x="1062121" y="12215"/>
                    <a:pt x="1065518" y="15562"/>
                    <a:pt x="1069981" y="15562"/>
                  </a:cubicBezTo>
                  <a:close/>
                  <a:moveTo>
                    <a:pt x="1095351" y="90916"/>
                  </a:moveTo>
                  <a:lnTo>
                    <a:pt x="1095351" y="83051"/>
                  </a:lnTo>
                  <a:lnTo>
                    <a:pt x="1075329" y="83051"/>
                  </a:lnTo>
                  <a:lnTo>
                    <a:pt x="1075329" y="30399"/>
                  </a:lnTo>
                  <a:lnTo>
                    <a:pt x="1045392" y="30399"/>
                  </a:lnTo>
                  <a:lnTo>
                    <a:pt x="1045392" y="38263"/>
                  </a:lnTo>
                  <a:lnTo>
                    <a:pt x="1065966" y="38263"/>
                  </a:lnTo>
                  <a:lnTo>
                    <a:pt x="1065966" y="83051"/>
                  </a:lnTo>
                  <a:lnTo>
                    <a:pt x="1045221" y="83051"/>
                  </a:lnTo>
                  <a:lnTo>
                    <a:pt x="1045221" y="90916"/>
                  </a:lnTo>
                  <a:lnTo>
                    <a:pt x="1095351" y="90916"/>
                  </a:lnTo>
                  <a:close/>
                  <a:moveTo>
                    <a:pt x="1139504" y="92032"/>
                  </a:moveTo>
                  <a:cubicBezTo>
                    <a:pt x="1155510" y="92032"/>
                    <a:pt x="1165711" y="81601"/>
                    <a:pt x="1165711" y="65259"/>
                  </a:cubicBezTo>
                  <a:lnTo>
                    <a:pt x="1165711" y="56112"/>
                  </a:lnTo>
                  <a:cubicBezTo>
                    <a:pt x="1165711" y="39769"/>
                    <a:pt x="1155510" y="29338"/>
                    <a:pt x="1139504" y="29338"/>
                  </a:cubicBezTo>
                  <a:cubicBezTo>
                    <a:pt x="1123508" y="29338"/>
                    <a:pt x="1113307" y="39769"/>
                    <a:pt x="1113307" y="56112"/>
                  </a:cubicBezTo>
                  <a:lnTo>
                    <a:pt x="1113307" y="65259"/>
                  </a:lnTo>
                  <a:cubicBezTo>
                    <a:pt x="1113307" y="81601"/>
                    <a:pt x="1123508" y="92032"/>
                    <a:pt x="1139504" y="92032"/>
                  </a:cubicBezTo>
                  <a:close/>
                  <a:moveTo>
                    <a:pt x="1139504" y="37706"/>
                  </a:moveTo>
                  <a:cubicBezTo>
                    <a:pt x="1149876" y="37706"/>
                    <a:pt x="1156347" y="45068"/>
                    <a:pt x="1156347" y="56948"/>
                  </a:cubicBezTo>
                  <a:lnTo>
                    <a:pt x="1156347" y="64366"/>
                  </a:lnTo>
                  <a:cubicBezTo>
                    <a:pt x="1156347" y="76302"/>
                    <a:pt x="1149876" y="83609"/>
                    <a:pt x="1139504" y="83609"/>
                  </a:cubicBezTo>
                  <a:cubicBezTo>
                    <a:pt x="1129141" y="83609"/>
                    <a:pt x="1122671" y="76302"/>
                    <a:pt x="1122671" y="64366"/>
                  </a:cubicBezTo>
                  <a:lnTo>
                    <a:pt x="1122671" y="56948"/>
                  </a:lnTo>
                  <a:cubicBezTo>
                    <a:pt x="1122671" y="45068"/>
                    <a:pt x="1129141" y="37706"/>
                    <a:pt x="1139504" y="37706"/>
                  </a:cubicBezTo>
                  <a:close/>
                  <a:moveTo>
                    <a:pt x="1207695" y="63808"/>
                  </a:moveTo>
                  <a:cubicBezTo>
                    <a:pt x="1207695" y="48415"/>
                    <a:pt x="1215612" y="39155"/>
                    <a:pt x="1229001" y="39155"/>
                  </a:cubicBezTo>
                  <a:cubicBezTo>
                    <a:pt x="1232284" y="39155"/>
                    <a:pt x="1236195" y="39824"/>
                    <a:pt x="1238983" y="40829"/>
                  </a:cubicBezTo>
                  <a:lnTo>
                    <a:pt x="1238983" y="30175"/>
                  </a:lnTo>
                  <a:cubicBezTo>
                    <a:pt x="1236975" y="29338"/>
                    <a:pt x="1233682" y="28836"/>
                    <a:pt x="1230228" y="28836"/>
                  </a:cubicBezTo>
                  <a:cubicBezTo>
                    <a:pt x="1218571" y="28836"/>
                    <a:pt x="1211044" y="34637"/>
                    <a:pt x="1208818" y="45848"/>
                  </a:cubicBezTo>
                  <a:lnTo>
                    <a:pt x="1207590" y="45848"/>
                  </a:lnTo>
                  <a:lnTo>
                    <a:pt x="1207590" y="30399"/>
                  </a:lnTo>
                  <a:lnTo>
                    <a:pt x="1185009" y="30399"/>
                  </a:lnTo>
                  <a:lnTo>
                    <a:pt x="1185009" y="37984"/>
                  </a:lnTo>
                  <a:lnTo>
                    <a:pt x="1198445" y="37984"/>
                  </a:lnTo>
                  <a:lnTo>
                    <a:pt x="1198445" y="83330"/>
                  </a:lnTo>
                  <a:lnTo>
                    <a:pt x="1186237" y="83330"/>
                  </a:lnTo>
                  <a:lnTo>
                    <a:pt x="1186237" y="90916"/>
                  </a:lnTo>
                  <a:lnTo>
                    <a:pt x="1226431" y="90916"/>
                  </a:lnTo>
                  <a:lnTo>
                    <a:pt x="1226431" y="83330"/>
                  </a:lnTo>
                  <a:lnTo>
                    <a:pt x="1207695" y="83330"/>
                  </a:lnTo>
                  <a:lnTo>
                    <a:pt x="1207695" y="63808"/>
                  </a:lnTo>
                  <a:close/>
                  <a:moveTo>
                    <a:pt x="1281747" y="15562"/>
                  </a:moveTo>
                  <a:cubicBezTo>
                    <a:pt x="1286201" y="15562"/>
                    <a:pt x="1289607" y="12215"/>
                    <a:pt x="1289607" y="7753"/>
                  </a:cubicBezTo>
                  <a:cubicBezTo>
                    <a:pt x="1289607" y="3347"/>
                    <a:pt x="1286201" y="0"/>
                    <a:pt x="1281747" y="0"/>
                  </a:cubicBezTo>
                  <a:cubicBezTo>
                    <a:pt x="1277284" y="0"/>
                    <a:pt x="1273887" y="3347"/>
                    <a:pt x="1273887" y="7753"/>
                  </a:cubicBezTo>
                  <a:cubicBezTo>
                    <a:pt x="1273887" y="12215"/>
                    <a:pt x="1277284" y="15562"/>
                    <a:pt x="1281747" y="15562"/>
                  </a:cubicBezTo>
                  <a:close/>
                  <a:moveTo>
                    <a:pt x="1307116" y="90916"/>
                  </a:moveTo>
                  <a:lnTo>
                    <a:pt x="1307116" y="83051"/>
                  </a:lnTo>
                  <a:lnTo>
                    <a:pt x="1287095" y="83051"/>
                  </a:lnTo>
                  <a:lnTo>
                    <a:pt x="1287095" y="30399"/>
                  </a:lnTo>
                  <a:lnTo>
                    <a:pt x="1257158" y="30399"/>
                  </a:lnTo>
                  <a:lnTo>
                    <a:pt x="1257158" y="38263"/>
                  </a:lnTo>
                  <a:lnTo>
                    <a:pt x="1277731" y="38263"/>
                  </a:lnTo>
                  <a:lnTo>
                    <a:pt x="1277731" y="83051"/>
                  </a:lnTo>
                  <a:lnTo>
                    <a:pt x="1256987" y="83051"/>
                  </a:lnTo>
                  <a:lnTo>
                    <a:pt x="1256987" y="90916"/>
                  </a:lnTo>
                  <a:lnTo>
                    <a:pt x="1307116" y="90916"/>
                  </a:lnTo>
                  <a:close/>
                  <a:moveTo>
                    <a:pt x="1340955" y="14167"/>
                  </a:moveTo>
                  <a:lnTo>
                    <a:pt x="1340955" y="30566"/>
                  </a:lnTo>
                  <a:lnTo>
                    <a:pt x="1324845" y="30566"/>
                  </a:lnTo>
                  <a:lnTo>
                    <a:pt x="1324845" y="38654"/>
                  </a:lnTo>
                  <a:lnTo>
                    <a:pt x="1340955" y="38654"/>
                  </a:lnTo>
                  <a:lnTo>
                    <a:pt x="1340955" y="72900"/>
                  </a:lnTo>
                  <a:cubicBezTo>
                    <a:pt x="1340955" y="85505"/>
                    <a:pt x="1347930" y="91195"/>
                    <a:pt x="1362927" y="91195"/>
                  </a:cubicBezTo>
                  <a:cubicBezTo>
                    <a:pt x="1365829" y="91195"/>
                    <a:pt x="1373185" y="90916"/>
                    <a:pt x="1374688" y="90637"/>
                  </a:cubicBezTo>
                  <a:lnTo>
                    <a:pt x="1374688" y="82606"/>
                  </a:lnTo>
                  <a:cubicBezTo>
                    <a:pt x="1373071" y="82772"/>
                    <a:pt x="1367000" y="82940"/>
                    <a:pt x="1363593" y="82940"/>
                  </a:cubicBezTo>
                  <a:cubicBezTo>
                    <a:pt x="1355067" y="82940"/>
                    <a:pt x="1350433" y="79370"/>
                    <a:pt x="1350433" y="72789"/>
                  </a:cubicBezTo>
                  <a:lnTo>
                    <a:pt x="1350433" y="38654"/>
                  </a:lnTo>
                  <a:lnTo>
                    <a:pt x="1374860" y="38654"/>
                  </a:lnTo>
                  <a:lnTo>
                    <a:pt x="1374860" y="30566"/>
                  </a:lnTo>
                  <a:lnTo>
                    <a:pt x="1350328" y="30566"/>
                  </a:lnTo>
                  <a:lnTo>
                    <a:pt x="1350328" y="14167"/>
                  </a:lnTo>
                  <a:lnTo>
                    <a:pt x="1340955" y="14167"/>
                  </a:lnTo>
                  <a:close/>
                  <a:moveTo>
                    <a:pt x="1404911" y="112446"/>
                  </a:moveTo>
                  <a:cubicBezTo>
                    <a:pt x="1416120" y="112446"/>
                    <a:pt x="1421192" y="108039"/>
                    <a:pt x="1426493" y="93147"/>
                  </a:cubicBezTo>
                  <a:lnTo>
                    <a:pt x="1449293" y="30399"/>
                  </a:lnTo>
                  <a:lnTo>
                    <a:pt x="1439206" y="30399"/>
                  </a:lnTo>
                  <a:lnTo>
                    <a:pt x="1422306" y="81044"/>
                  </a:lnTo>
                  <a:lnTo>
                    <a:pt x="1421582" y="81044"/>
                  </a:lnTo>
                  <a:lnTo>
                    <a:pt x="1404635" y="30399"/>
                  </a:lnTo>
                  <a:lnTo>
                    <a:pt x="1394320" y="30399"/>
                  </a:lnTo>
                  <a:lnTo>
                    <a:pt x="1416568" y="91306"/>
                  </a:lnTo>
                  <a:lnTo>
                    <a:pt x="1415502" y="94597"/>
                  </a:lnTo>
                  <a:cubicBezTo>
                    <a:pt x="1412999" y="101625"/>
                    <a:pt x="1409878" y="104190"/>
                    <a:pt x="1404187" y="104190"/>
                  </a:cubicBezTo>
                  <a:cubicBezTo>
                    <a:pt x="1403293" y="104190"/>
                    <a:pt x="1401561" y="104135"/>
                    <a:pt x="1400838" y="103968"/>
                  </a:cubicBezTo>
                  <a:lnTo>
                    <a:pt x="1400838" y="112278"/>
                  </a:lnTo>
                  <a:cubicBezTo>
                    <a:pt x="1401675" y="112390"/>
                    <a:pt x="1403521" y="112446"/>
                    <a:pt x="1404911" y="112446"/>
                  </a:cubicBezTo>
                  <a:close/>
                  <a:moveTo>
                    <a:pt x="1566833" y="91920"/>
                  </a:moveTo>
                  <a:cubicBezTo>
                    <a:pt x="1580821" y="91920"/>
                    <a:pt x="1589966" y="81824"/>
                    <a:pt x="1589966" y="66263"/>
                  </a:cubicBezTo>
                  <a:lnTo>
                    <a:pt x="1589966" y="54996"/>
                  </a:lnTo>
                  <a:cubicBezTo>
                    <a:pt x="1589966" y="39490"/>
                    <a:pt x="1580821" y="29394"/>
                    <a:pt x="1566833" y="29394"/>
                  </a:cubicBezTo>
                  <a:cubicBezTo>
                    <a:pt x="1558078" y="29394"/>
                    <a:pt x="1551664" y="33132"/>
                    <a:pt x="1548990" y="39769"/>
                  </a:cubicBezTo>
                  <a:lnTo>
                    <a:pt x="1547981" y="39769"/>
                  </a:lnTo>
                  <a:lnTo>
                    <a:pt x="1547981" y="6638"/>
                  </a:lnTo>
                  <a:lnTo>
                    <a:pt x="1538342" y="6638"/>
                  </a:lnTo>
                  <a:lnTo>
                    <a:pt x="1538342" y="90916"/>
                  </a:lnTo>
                  <a:lnTo>
                    <a:pt x="1547648" y="90916"/>
                  </a:lnTo>
                  <a:lnTo>
                    <a:pt x="1547648" y="81657"/>
                  </a:lnTo>
                  <a:lnTo>
                    <a:pt x="1548705" y="81657"/>
                  </a:lnTo>
                  <a:cubicBezTo>
                    <a:pt x="1551826" y="88350"/>
                    <a:pt x="1558183" y="91920"/>
                    <a:pt x="1566833" y="91920"/>
                  </a:cubicBezTo>
                  <a:close/>
                  <a:moveTo>
                    <a:pt x="1564044" y="83275"/>
                  </a:moveTo>
                  <a:cubicBezTo>
                    <a:pt x="1554119" y="83275"/>
                    <a:pt x="1547763" y="76135"/>
                    <a:pt x="1547763" y="64924"/>
                  </a:cubicBezTo>
                  <a:lnTo>
                    <a:pt x="1547763" y="56223"/>
                  </a:lnTo>
                  <a:cubicBezTo>
                    <a:pt x="1547763" y="45068"/>
                    <a:pt x="1554119" y="37928"/>
                    <a:pt x="1564044" y="37928"/>
                  </a:cubicBezTo>
                  <a:cubicBezTo>
                    <a:pt x="1574074" y="37928"/>
                    <a:pt x="1580431" y="45068"/>
                    <a:pt x="1580431" y="56223"/>
                  </a:cubicBezTo>
                  <a:lnTo>
                    <a:pt x="1580431" y="64924"/>
                  </a:lnTo>
                  <a:cubicBezTo>
                    <a:pt x="1580431" y="76079"/>
                    <a:pt x="1574074" y="83275"/>
                    <a:pt x="1564044" y="83275"/>
                  </a:cubicBezTo>
                  <a:close/>
                  <a:moveTo>
                    <a:pt x="1658385" y="30399"/>
                  </a:moveTo>
                  <a:lnTo>
                    <a:pt x="1648907" y="30399"/>
                  </a:lnTo>
                  <a:lnTo>
                    <a:pt x="1648907" y="66039"/>
                  </a:lnTo>
                  <a:cubicBezTo>
                    <a:pt x="1648907" y="76358"/>
                    <a:pt x="1642217" y="83330"/>
                    <a:pt x="1632235" y="83330"/>
                  </a:cubicBezTo>
                  <a:cubicBezTo>
                    <a:pt x="1622805" y="83330"/>
                    <a:pt x="1618351" y="78199"/>
                    <a:pt x="1618351" y="67266"/>
                  </a:cubicBezTo>
                  <a:lnTo>
                    <a:pt x="1618351" y="30399"/>
                  </a:lnTo>
                  <a:lnTo>
                    <a:pt x="1608874" y="30399"/>
                  </a:lnTo>
                  <a:lnTo>
                    <a:pt x="1608874" y="69665"/>
                  </a:lnTo>
                  <a:cubicBezTo>
                    <a:pt x="1608874" y="84167"/>
                    <a:pt x="1616010" y="92032"/>
                    <a:pt x="1629161" y="92032"/>
                  </a:cubicBezTo>
                  <a:cubicBezTo>
                    <a:pt x="1638363" y="92032"/>
                    <a:pt x="1645281" y="87793"/>
                    <a:pt x="1648516" y="80263"/>
                  </a:cubicBezTo>
                  <a:lnTo>
                    <a:pt x="1649297" y="80263"/>
                  </a:lnTo>
                  <a:lnTo>
                    <a:pt x="1649297" y="90916"/>
                  </a:lnTo>
                  <a:lnTo>
                    <a:pt x="1658385" y="90916"/>
                  </a:lnTo>
                  <a:lnTo>
                    <a:pt x="1658385" y="30399"/>
                  </a:lnTo>
                  <a:close/>
                  <a:moveTo>
                    <a:pt x="1702433" y="113617"/>
                  </a:moveTo>
                  <a:cubicBezTo>
                    <a:pt x="1718820" y="113617"/>
                    <a:pt x="1728526" y="105139"/>
                    <a:pt x="1728526" y="90916"/>
                  </a:cubicBezTo>
                  <a:lnTo>
                    <a:pt x="1728526" y="30399"/>
                  </a:lnTo>
                  <a:lnTo>
                    <a:pt x="1719153" y="30399"/>
                  </a:lnTo>
                  <a:lnTo>
                    <a:pt x="1719153" y="39769"/>
                  </a:lnTo>
                  <a:lnTo>
                    <a:pt x="1718096" y="39769"/>
                  </a:lnTo>
                  <a:cubicBezTo>
                    <a:pt x="1715480" y="33243"/>
                    <a:pt x="1708838" y="29394"/>
                    <a:pt x="1700092" y="29394"/>
                  </a:cubicBezTo>
                  <a:cubicBezTo>
                    <a:pt x="1685923" y="29394"/>
                    <a:pt x="1676674" y="39434"/>
                    <a:pt x="1676674" y="54996"/>
                  </a:cubicBezTo>
                  <a:lnTo>
                    <a:pt x="1676674" y="65872"/>
                  </a:lnTo>
                  <a:cubicBezTo>
                    <a:pt x="1676674" y="81378"/>
                    <a:pt x="1685866" y="91474"/>
                    <a:pt x="1699864" y="91474"/>
                  </a:cubicBezTo>
                  <a:cubicBezTo>
                    <a:pt x="1708676" y="91474"/>
                    <a:pt x="1715365" y="87625"/>
                    <a:pt x="1718039" y="81266"/>
                  </a:cubicBezTo>
                  <a:lnTo>
                    <a:pt x="1719048" y="81266"/>
                  </a:lnTo>
                  <a:lnTo>
                    <a:pt x="1719048" y="90693"/>
                  </a:lnTo>
                  <a:cubicBezTo>
                    <a:pt x="1719048" y="100398"/>
                    <a:pt x="1713196" y="105753"/>
                    <a:pt x="1702595" y="105753"/>
                  </a:cubicBezTo>
                  <a:cubicBezTo>
                    <a:pt x="1694516" y="105753"/>
                    <a:pt x="1688435" y="102462"/>
                    <a:pt x="1687208" y="97441"/>
                  </a:cubicBezTo>
                  <a:lnTo>
                    <a:pt x="1677844" y="97441"/>
                  </a:lnTo>
                  <a:cubicBezTo>
                    <a:pt x="1679072" y="107481"/>
                    <a:pt x="1688435" y="113617"/>
                    <a:pt x="1702433" y="113617"/>
                  </a:cubicBezTo>
                  <a:close/>
                  <a:moveTo>
                    <a:pt x="1686209" y="64533"/>
                  </a:moveTo>
                  <a:lnTo>
                    <a:pt x="1686209" y="56223"/>
                  </a:lnTo>
                  <a:cubicBezTo>
                    <a:pt x="1686209" y="45124"/>
                    <a:pt x="1692670" y="37928"/>
                    <a:pt x="1702709" y="37928"/>
                  </a:cubicBezTo>
                  <a:cubicBezTo>
                    <a:pt x="1712691" y="37928"/>
                    <a:pt x="1719105" y="45068"/>
                    <a:pt x="1719105" y="56223"/>
                  </a:cubicBezTo>
                  <a:lnTo>
                    <a:pt x="1719105" y="64533"/>
                  </a:lnTo>
                  <a:cubicBezTo>
                    <a:pt x="1719105" y="75689"/>
                    <a:pt x="1712691" y="82884"/>
                    <a:pt x="1702709" y="82884"/>
                  </a:cubicBezTo>
                  <a:cubicBezTo>
                    <a:pt x="1692670" y="82884"/>
                    <a:pt x="1686209" y="75633"/>
                    <a:pt x="1686209" y="64533"/>
                  </a:cubicBezTo>
                  <a:close/>
                  <a:moveTo>
                    <a:pt x="1752782" y="46741"/>
                  </a:moveTo>
                  <a:cubicBezTo>
                    <a:pt x="1752782" y="55330"/>
                    <a:pt x="1758187" y="60852"/>
                    <a:pt x="1769111" y="63363"/>
                  </a:cubicBezTo>
                  <a:lnTo>
                    <a:pt x="1778094" y="65426"/>
                  </a:lnTo>
                  <a:cubicBezTo>
                    <a:pt x="1785783" y="67155"/>
                    <a:pt x="1788742" y="69720"/>
                    <a:pt x="1788742" y="74517"/>
                  </a:cubicBezTo>
                  <a:cubicBezTo>
                    <a:pt x="1788742" y="80318"/>
                    <a:pt x="1783499" y="84055"/>
                    <a:pt x="1775248" y="84055"/>
                  </a:cubicBezTo>
                  <a:cubicBezTo>
                    <a:pt x="1767446" y="84055"/>
                    <a:pt x="1762088" y="80821"/>
                    <a:pt x="1760699" y="75243"/>
                  </a:cubicBezTo>
                  <a:lnTo>
                    <a:pt x="1751050" y="75243"/>
                  </a:lnTo>
                  <a:cubicBezTo>
                    <a:pt x="1752106" y="85617"/>
                    <a:pt x="1761194" y="92032"/>
                    <a:pt x="1774916" y="92032"/>
                  </a:cubicBezTo>
                  <a:cubicBezTo>
                    <a:pt x="1789246" y="92032"/>
                    <a:pt x="1798553" y="84781"/>
                    <a:pt x="1798553" y="73625"/>
                  </a:cubicBezTo>
                  <a:cubicBezTo>
                    <a:pt x="1798553" y="64869"/>
                    <a:pt x="1793205" y="59737"/>
                    <a:pt x="1781434" y="57060"/>
                  </a:cubicBezTo>
                  <a:lnTo>
                    <a:pt x="1772908" y="55108"/>
                  </a:lnTo>
                  <a:cubicBezTo>
                    <a:pt x="1765323" y="53434"/>
                    <a:pt x="1762202" y="50812"/>
                    <a:pt x="1762202" y="46183"/>
                  </a:cubicBezTo>
                  <a:cubicBezTo>
                    <a:pt x="1762202" y="40661"/>
                    <a:pt x="1767160" y="37092"/>
                    <a:pt x="1774858" y="37092"/>
                  </a:cubicBezTo>
                  <a:cubicBezTo>
                    <a:pt x="1781938" y="37092"/>
                    <a:pt x="1787010" y="40326"/>
                    <a:pt x="1788133" y="45625"/>
                  </a:cubicBezTo>
                  <a:lnTo>
                    <a:pt x="1797268" y="45625"/>
                  </a:lnTo>
                  <a:cubicBezTo>
                    <a:pt x="1796155" y="35529"/>
                    <a:pt x="1787629" y="29227"/>
                    <a:pt x="1775030" y="29227"/>
                  </a:cubicBezTo>
                  <a:cubicBezTo>
                    <a:pt x="1761698" y="29227"/>
                    <a:pt x="1752782" y="36255"/>
                    <a:pt x="1752782" y="46741"/>
                  </a:cubicBezTo>
                  <a:close/>
                  <a:moveTo>
                    <a:pt x="10096" y="248318"/>
                  </a:moveTo>
                  <a:cubicBezTo>
                    <a:pt x="15616" y="248318"/>
                    <a:pt x="20183" y="243632"/>
                    <a:pt x="20183" y="237999"/>
                  </a:cubicBezTo>
                  <a:cubicBezTo>
                    <a:pt x="20183" y="232365"/>
                    <a:pt x="15616" y="227680"/>
                    <a:pt x="10096" y="227680"/>
                  </a:cubicBezTo>
                  <a:cubicBezTo>
                    <a:pt x="4577" y="227680"/>
                    <a:pt x="0" y="232365"/>
                    <a:pt x="0" y="237999"/>
                  </a:cubicBezTo>
                  <a:cubicBezTo>
                    <a:pt x="0" y="243632"/>
                    <a:pt x="4577" y="248318"/>
                    <a:pt x="10096" y="248318"/>
                  </a:cubicBezTo>
                  <a:close/>
                  <a:moveTo>
                    <a:pt x="10096" y="291154"/>
                  </a:moveTo>
                  <a:cubicBezTo>
                    <a:pt x="15616" y="291154"/>
                    <a:pt x="20183" y="286524"/>
                    <a:pt x="20183" y="280835"/>
                  </a:cubicBezTo>
                  <a:cubicBezTo>
                    <a:pt x="20183" y="275202"/>
                    <a:pt x="15616" y="270572"/>
                    <a:pt x="10096" y="270572"/>
                  </a:cubicBezTo>
                  <a:cubicBezTo>
                    <a:pt x="4577" y="270572"/>
                    <a:pt x="0" y="275202"/>
                    <a:pt x="0" y="280835"/>
                  </a:cubicBezTo>
                  <a:cubicBezTo>
                    <a:pt x="0" y="286524"/>
                    <a:pt x="4577" y="291154"/>
                    <a:pt x="10096" y="291154"/>
                  </a:cubicBezTo>
                  <a:close/>
                </a:path>
              </a:pathLst>
            </a:custGeom>
            <a:solidFill>
              <a:srgbClr val="FFFFFF"/>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sp>
          <p:nvSpPr>
            <p:cNvPr id="651" name="Google Shape;651;p70"/>
            <p:cNvSpPr/>
            <p:nvPr/>
          </p:nvSpPr>
          <p:spPr>
            <a:xfrm>
              <a:off x="4796385" y="2821973"/>
              <a:ext cx="5385971" cy="3940946"/>
            </a:xfrm>
            <a:custGeom>
              <a:rect b="b" l="l" r="r" t="t"/>
              <a:pathLst>
                <a:path extrusionOk="0" h="3940946" w="5385971">
                  <a:moveTo>
                    <a:pt x="66611" y="19038"/>
                  </a:moveTo>
                  <a:lnTo>
                    <a:pt x="5319360" y="19038"/>
                  </a:lnTo>
                  <a:lnTo>
                    <a:pt x="5319360" y="0"/>
                  </a:lnTo>
                  <a:lnTo>
                    <a:pt x="66611" y="0"/>
                  </a:lnTo>
                  <a:lnTo>
                    <a:pt x="66611" y="19038"/>
                  </a:lnTo>
                  <a:close/>
                  <a:moveTo>
                    <a:pt x="5366940" y="66634"/>
                  </a:moveTo>
                  <a:lnTo>
                    <a:pt x="5366940" y="3874313"/>
                  </a:lnTo>
                  <a:lnTo>
                    <a:pt x="5385971" y="3874313"/>
                  </a:lnTo>
                  <a:lnTo>
                    <a:pt x="5385971" y="66634"/>
                  </a:lnTo>
                  <a:lnTo>
                    <a:pt x="5366940" y="66634"/>
                  </a:lnTo>
                  <a:close/>
                  <a:moveTo>
                    <a:pt x="5319360" y="3921909"/>
                  </a:moveTo>
                  <a:lnTo>
                    <a:pt x="66611" y="3921909"/>
                  </a:lnTo>
                  <a:lnTo>
                    <a:pt x="66611" y="3940947"/>
                  </a:lnTo>
                  <a:lnTo>
                    <a:pt x="5319360" y="3940947"/>
                  </a:lnTo>
                  <a:lnTo>
                    <a:pt x="5319360" y="3921909"/>
                  </a:lnTo>
                  <a:close/>
                  <a:moveTo>
                    <a:pt x="19032" y="3874313"/>
                  </a:moveTo>
                  <a:lnTo>
                    <a:pt x="19032" y="66634"/>
                  </a:lnTo>
                  <a:lnTo>
                    <a:pt x="0" y="66634"/>
                  </a:lnTo>
                  <a:lnTo>
                    <a:pt x="0" y="3874313"/>
                  </a:lnTo>
                  <a:lnTo>
                    <a:pt x="19032" y="3874313"/>
                  </a:lnTo>
                  <a:close/>
                  <a:moveTo>
                    <a:pt x="66611" y="3921909"/>
                  </a:moveTo>
                  <a:cubicBezTo>
                    <a:pt x="40334" y="3921909"/>
                    <a:pt x="19032" y="3900595"/>
                    <a:pt x="19032" y="3874313"/>
                  </a:cubicBezTo>
                  <a:lnTo>
                    <a:pt x="0" y="3874313"/>
                  </a:lnTo>
                  <a:cubicBezTo>
                    <a:pt x="0" y="3911114"/>
                    <a:pt x="29823" y="3940947"/>
                    <a:pt x="66611" y="3940947"/>
                  </a:cubicBezTo>
                  <a:lnTo>
                    <a:pt x="66611" y="3921909"/>
                  </a:lnTo>
                  <a:close/>
                  <a:moveTo>
                    <a:pt x="5366940" y="3874313"/>
                  </a:moveTo>
                  <a:cubicBezTo>
                    <a:pt x="5366940" y="3900595"/>
                    <a:pt x="5345634" y="3921909"/>
                    <a:pt x="5319360" y="3921909"/>
                  </a:cubicBezTo>
                  <a:lnTo>
                    <a:pt x="5319360" y="3940947"/>
                  </a:lnTo>
                  <a:cubicBezTo>
                    <a:pt x="5356149" y="3940947"/>
                    <a:pt x="5385971" y="3911114"/>
                    <a:pt x="5385971" y="3874313"/>
                  </a:cubicBezTo>
                  <a:lnTo>
                    <a:pt x="5366940" y="3874313"/>
                  </a:lnTo>
                  <a:close/>
                  <a:moveTo>
                    <a:pt x="5319360" y="19038"/>
                  </a:moveTo>
                  <a:cubicBezTo>
                    <a:pt x="5345634" y="19038"/>
                    <a:pt x="5366940" y="40348"/>
                    <a:pt x="5366940" y="66634"/>
                  </a:cubicBezTo>
                  <a:lnTo>
                    <a:pt x="5385971" y="66634"/>
                  </a:lnTo>
                  <a:cubicBezTo>
                    <a:pt x="5385971" y="29833"/>
                    <a:pt x="5356149" y="0"/>
                    <a:pt x="5319360" y="0"/>
                  </a:cubicBezTo>
                  <a:lnTo>
                    <a:pt x="5319360" y="19038"/>
                  </a:lnTo>
                  <a:close/>
                  <a:moveTo>
                    <a:pt x="66611" y="0"/>
                  </a:moveTo>
                  <a:cubicBezTo>
                    <a:pt x="29823" y="0"/>
                    <a:pt x="0" y="29833"/>
                    <a:pt x="0" y="66634"/>
                  </a:cubicBezTo>
                  <a:lnTo>
                    <a:pt x="19032" y="66634"/>
                  </a:lnTo>
                  <a:cubicBezTo>
                    <a:pt x="19032" y="40348"/>
                    <a:pt x="40334" y="19038"/>
                    <a:pt x="66611" y="19038"/>
                  </a:cubicBezTo>
                  <a:lnTo>
                    <a:pt x="66611" y="0"/>
                  </a:lnTo>
                  <a:close/>
                </a:path>
              </a:pathLst>
            </a:custGeom>
            <a:solidFill>
              <a:srgbClr val="000000">
                <a:alpha val="29803"/>
              </a:srgbClr>
            </a:solid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rgbClr val="F0F6FC"/>
                </a:buClr>
                <a:buSzPts val="8300"/>
                <a:buFont typeface="Arial"/>
                <a:buNone/>
              </a:pPr>
              <a:r>
                <a:t/>
              </a:r>
              <a:endParaRPr b="1" i="0" sz="8300" u="none" cap="none" strike="noStrike">
                <a:solidFill>
                  <a:srgbClr val="F0F6FC"/>
                </a:solidFill>
                <a:latin typeface="Arial"/>
                <a:ea typeface="Arial"/>
                <a:cs typeface="Arial"/>
                <a:sym typeface="Arial"/>
              </a:endParaRPr>
            </a:p>
          </p:txBody>
        </p:sp>
      </p:grpSp>
      <p:sp>
        <p:nvSpPr>
          <p:cNvPr id="652" name="Google Shape;652;p70"/>
          <p:cNvSpPr/>
          <p:nvPr/>
        </p:nvSpPr>
        <p:spPr>
          <a:xfrm>
            <a:off x="324340" y="781050"/>
            <a:ext cx="4219575" cy="303588"/>
          </a:xfrm>
          <a:prstGeom prst="rect">
            <a:avLst/>
          </a:prstGeom>
          <a:solidFill>
            <a:srgbClr val="161B2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53" name="Google Shape;653;p70"/>
          <p:cNvSpPr/>
          <p:nvPr/>
        </p:nvSpPr>
        <p:spPr>
          <a:xfrm>
            <a:off x="1012845" y="1125506"/>
            <a:ext cx="2819400" cy="223977"/>
          </a:xfrm>
          <a:prstGeom prst="rect">
            <a:avLst/>
          </a:prstGeom>
          <a:solidFill>
            <a:srgbClr val="161B2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54" name="Google Shape;654;p70"/>
          <p:cNvSpPr txBox="1"/>
          <p:nvPr>
            <p:ph idx="1" type="subTitle"/>
          </p:nvPr>
        </p:nvSpPr>
        <p:spPr>
          <a:xfrm>
            <a:off x="457200" y="832104"/>
            <a:ext cx="3072300" cy="246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Clr>
                <a:schemeClr val="dk1"/>
              </a:buClr>
              <a:buSzPts val="1200"/>
              <a:buNone/>
              <a:defRPr b="1" sz="1200">
                <a:solidFill>
                  <a:schemeClr val="dk1"/>
                </a:solidFill>
              </a:defRPr>
            </a:lvl2pPr>
            <a:lvl3pPr lvl="2" rtl="0">
              <a:spcBef>
                <a:spcPts val="0"/>
              </a:spcBef>
              <a:spcAft>
                <a:spcPts val="0"/>
              </a:spcAft>
              <a:buClr>
                <a:schemeClr val="dk1"/>
              </a:buClr>
              <a:buSzPts val="1200"/>
              <a:buNone/>
              <a:defRPr b="1" sz="1200">
                <a:solidFill>
                  <a:schemeClr val="dk1"/>
                </a:solidFill>
              </a:defRPr>
            </a:lvl3pPr>
            <a:lvl4pPr lvl="3" rtl="0">
              <a:spcBef>
                <a:spcPts val="0"/>
              </a:spcBef>
              <a:spcAft>
                <a:spcPts val="0"/>
              </a:spcAft>
              <a:buClr>
                <a:schemeClr val="dk1"/>
              </a:buClr>
              <a:buSzPts val="1200"/>
              <a:buNone/>
              <a:defRPr b="1" sz="1200">
                <a:solidFill>
                  <a:schemeClr val="dk1"/>
                </a:solidFill>
              </a:defRPr>
            </a:lvl4pPr>
            <a:lvl5pPr lvl="4" rtl="0">
              <a:spcBef>
                <a:spcPts val="0"/>
              </a:spcBef>
              <a:spcAft>
                <a:spcPts val="0"/>
              </a:spcAft>
              <a:buClr>
                <a:schemeClr val="dk1"/>
              </a:buClr>
              <a:buSzPts val="1200"/>
              <a:buNone/>
              <a:defRPr b="1" sz="1200">
                <a:solidFill>
                  <a:schemeClr val="dk1"/>
                </a:solidFill>
              </a:defRPr>
            </a:lvl5pPr>
            <a:lvl6pPr lvl="5" rtl="0">
              <a:spcBef>
                <a:spcPts val="0"/>
              </a:spcBef>
              <a:spcAft>
                <a:spcPts val="0"/>
              </a:spcAft>
              <a:buClr>
                <a:schemeClr val="dk1"/>
              </a:buClr>
              <a:buSzPts val="1200"/>
              <a:buNone/>
              <a:defRPr b="1" sz="1200">
                <a:solidFill>
                  <a:schemeClr val="dk1"/>
                </a:solidFill>
              </a:defRPr>
            </a:lvl6pPr>
            <a:lvl7pPr lvl="6" rtl="0">
              <a:spcBef>
                <a:spcPts val="0"/>
              </a:spcBef>
              <a:spcAft>
                <a:spcPts val="0"/>
              </a:spcAft>
              <a:buClr>
                <a:schemeClr val="dk1"/>
              </a:buClr>
              <a:buSzPts val="1200"/>
              <a:buNone/>
              <a:defRPr b="1" sz="1200">
                <a:solidFill>
                  <a:schemeClr val="dk1"/>
                </a:solidFill>
              </a:defRPr>
            </a:lvl7pPr>
            <a:lvl8pPr lvl="7" rtl="0">
              <a:spcBef>
                <a:spcPts val="0"/>
              </a:spcBef>
              <a:spcAft>
                <a:spcPts val="0"/>
              </a:spcAft>
              <a:buClr>
                <a:schemeClr val="dk1"/>
              </a:buClr>
              <a:buSzPts val="1200"/>
              <a:buNone/>
              <a:defRPr b="1" sz="1200">
                <a:solidFill>
                  <a:schemeClr val="dk1"/>
                </a:solidFill>
              </a:defRPr>
            </a:lvl8pPr>
            <a:lvl9pPr lvl="8" rtl="0">
              <a:spcBef>
                <a:spcPts val="0"/>
              </a:spcBef>
              <a:spcAft>
                <a:spcPts val="0"/>
              </a:spcAft>
              <a:buClr>
                <a:schemeClr val="dk1"/>
              </a:buClr>
              <a:buSzPts val="1200"/>
              <a:buNone/>
              <a:defRPr b="1" sz="1200">
                <a:solidFill>
                  <a:schemeClr val="dk1"/>
                </a:solidFill>
              </a:defRPr>
            </a:lvl9pPr>
          </a:lstStyle>
          <a:p/>
        </p:txBody>
      </p:sp>
      <p:sp>
        <p:nvSpPr>
          <p:cNvPr id="655" name="Google Shape;655;p70"/>
          <p:cNvSpPr txBox="1"/>
          <p:nvPr>
            <p:ph idx="2" type="subTitle"/>
          </p:nvPr>
        </p:nvSpPr>
        <p:spPr>
          <a:xfrm>
            <a:off x="1014984" y="1170432"/>
            <a:ext cx="3977700" cy="246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1pPr>
            <a:lvl2pPr lvl="1"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2pPr>
            <a:lvl3pPr lvl="2"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3pPr>
            <a:lvl4pPr lvl="3"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4pPr>
            <a:lvl5pPr lvl="4"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5pPr>
            <a:lvl6pPr lvl="5"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6pPr>
            <a:lvl7pPr lvl="6"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7pPr>
            <a:lvl8pPr lvl="7"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8pPr>
            <a:lvl9pPr lvl="8"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9pPr>
          </a:lstStyle>
          <a:p/>
        </p:txBody>
      </p:sp>
      <p:sp>
        <p:nvSpPr>
          <p:cNvPr id="656" name="Google Shape;656;p70"/>
          <p:cNvSpPr txBox="1"/>
          <p:nvPr>
            <p:ph idx="3" type="subTitle"/>
          </p:nvPr>
        </p:nvSpPr>
        <p:spPr>
          <a:xfrm>
            <a:off x="1014984" y="1389888"/>
            <a:ext cx="3977700" cy="276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1pPr>
            <a:lvl2pPr lvl="1"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2pPr>
            <a:lvl3pPr lvl="2"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3pPr>
            <a:lvl4pPr lvl="3"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4pPr>
            <a:lvl5pPr lvl="4"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5pPr>
            <a:lvl6pPr lvl="5"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6pPr>
            <a:lvl7pPr lvl="6"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7pPr>
            <a:lvl8pPr lvl="7"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8pPr>
            <a:lvl9pPr lvl="8" rtl="0">
              <a:spcBef>
                <a:spcPts val="0"/>
              </a:spcBef>
              <a:spcAft>
                <a:spcPts val="0"/>
              </a:spcAft>
              <a:buClr>
                <a:schemeClr val="dk1"/>
              </a:buClr>
              <a:buSzPts val="1000"/>
              <a:buFont typeface="Courier New"/>
              <a:buNone/>
              <a:defRPr sz="1000">
                <a:solidFill>
                  <a:schemeClr val="dk1"/>
                </a:solidFill>
                <a:latin typeface="Courier New"/>
                <a:ea typeface="Courier New"/>
                <a:cs typeface="Courier New"/>
                <a:sym typeface="Courier New"/>
              </a:defRPr>
            </a:lvl9pPr>
          </a:lstStyle>
          <a:p/>
        </p:txBody>
      </p:sp>
      <p:sp>
        <p:nvSpPr>
          <p:cNvPr id="657" name="Google Shape;657;p70"/>
          <p:cNvSpPr txBox="1"/>
          <p:nvPr>
            <p:ph idx="4" type="subTitle"/>
          </p:nvPr>
        </p:nvSpPr>
        <p:spPr>
          <a:xfrm>
            <a:off x="5343150" y="2514600"/>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658" name="Google Shape;658;p70"/>
          <p:cNvSpPr txBox="1"/>
          <p:nvPr>
            <p:ph idx="5" type="subTitle"/>
          </p:nvPr>
        </p:nvSpPr>
        <p:spPr>
          <a:xfrm>
            <a:off x="5343150" y="2828925"/>
            <a:ext cx="3447900" cy="53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ank">
  <p:cSld name="Blank">
    <p:spTree>
      <p:nvGrpSpPr>
        <p:cNvPr id="124" name="Shape 124"/>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 One quote">
  <p:cSld name="One quote_1">
    <p:spTree>
      <p:nvGrpSpPr>
        <p:cNvPr id="659" name="Shape 659"/>
        <p:cNvGrpSpPr/>
        <p:nvPr/>
      </p:nvGrpSpPr>
      <p:grpSpPr>
        <a:xfrm>
          <a:off x="0" y="0"/>
          <a:ext cx="0" cy="0"/>
          <a:chOff x="0" y="0"/>
          <a:chExt cx="0" cy="0"/>
        </a:xfrm>
      </p:grpSpPr>
      <p:sp>
        <p:nvSpPr>
          <p:cNvPr id="660" name="Google Shape;660;p71"/>
          <p:cNvSpPr/>
          <p:nvPr/>
        </p:nvSpPr>
        <p:spPr>
          <a:xfrm>
            <a:off x="722157" y="640896"/>
            <a:ext cx="7699683" cy="3861707"/>
          </a:xfrm>
          <a:prstGeom prst="roundRect">
            <a:avLst>
              <a:gd fmla="val 2079" name="adj"/>
            </a:avLst>
          </a:prstGeom>
          <a:gradFill>
            <a:gsLst>
              <a:gs pos="0">
                <a:schemeClr val="accent4"/>
              </a:gs>
              <a:gs pos="100000">
                <a:schemeClr val="accent1"/>
              </a:gs>
            </a:gsLst>
            <a:lin ang="8099331"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61" name="Google Shape;661;p71"/>
          <p:cNvSpPr/>
          <p:nvPr>
            <p:ph idx="2" type="pic"/>
          </p:nvPr>
        </p:nvSpPr>
        <p:spPr>
          <a:xfrm>
            <a:off x="4143373" y="2681999"/>
            <a:ext cx="857250" cy="857250"/>
          </a:xfrm>
          <a:prstGeom prst="ellipse">
            <a:avLst/>
          </a:prstGeom>
          <a:noFill/>
          <a:ln cap="flat" cmpd="sng" w="19050">
            <a:solidFill>
              <a:schemeClr val="dk1"/>
            </a:solidFill>
            <a:prstDash val="solid"/>
            <a:round/>
            <a:headEnd len="sm" w="sm" type="none"/>
            <a:tailEnd len="sm" w="sm" type="none"/>
          </a:ln>
          <a:effectLst>
            <a:reflection blurRad="0" dir="5400000" dist="28575" endA="0" endPos="16000" kx="0" rotWithShape="0" algn="bl" stA="20000" stPos="0" sy="-100000" ky="0"/>
          </a:effectLst>
        </p:spPr>
      </p:sp>
      <p:sp>
        <p:nvSpPr>
          <p:cNvPr id="662" name="Google Shape;662;p71"/>
          <p:cNvSpPr txBox="1"/>
          <p:nvPr/>
        </p:nvSpPr>
        <p:spPr>
          <a:xfrm>
            <a:off x="4271971" y="694236"/>
            <a:ext cx="600000" cy="13122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8300"/>
              <a:buFont typeface="Arial"/>
              <a:buNone/>
            </a:pPr>
            <a:r>
              <a:rPr b="1" i="0" lang="en" sz="8300" u="none" cap="none" strike="noStrike">
                <a:solidFill>
                  <a:schemeClr val="dk1"/>
                </a:solidFill>
                <a:latin typeface="Arial"/>
                <a:ea typeface="Arial"/>
                <a:cs typeface="Arial"/>
                <a:sym typeface="Arial"/>
              </a:rPr>
              <a:t>“</a:t>
            </a:r>
            <a:endParaRPr b="1" i="0" sz="8300" u="none" cap="none" strike="noStrike">
              <a:solidFill>
                <a:schemeClr val="dk1"/>
              </a:solidFill>
              <a:latin typeface="Arial"/>
              <a:ea typeface="Arial"/>
              <a:cs typeface="Arial"/>
              <a:sym typeface="Arial"/>
            </a:endParaRPr>
          </a:p>
        </p:txBody>
      </p:sp>
      <p:sp>
        <p:nvSpPr>
          <p:cNvPr id="663" name="Google Shape;663;p71"/>
          <p:cNvSpPr txBox="1"/>
          <p:nvPr>
            <p:ph idx="1" type="subTitle"/>
          </p:nvPr>
        </p:nvSpPr>
        <p:spPr>
          <a:xfrm>
            <a:off x="2807208" y="4014216"/>
            <a:ext cx="3538800" cy="338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2pPr>
            <a:lvl3pPr lvl="2"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3pPr>
            <a:lvl4pPr lvl="3"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4pPr>
            <a:lvl5pPr lvl="4"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5pPr>
            <a:lvl6pPr lvl="5"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6pPr>
            <a:lvl7pPr lvl="6"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7pPr>
            <a:lvl8pPr lvl="7"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8pPr>
            <a:lvl9pPr lvl="8"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9pPr>
          </a:lstStyle>
          <a:p/>
        </p:txBody>
      </p:sp>
      <p:sp>
        <p:nvSpPr>
          <p:cNvPr id="664" name="Google Shape;664;p71"/>
          <p:cNvSpPr txBox="1"/>
          <p:nvPr>
            <p:ph idx="3" type="subTitle"/>
          </p:nvPr>
        </p:nvSpPr>
        <p:spPr>
          <a:xfrm>
            <a:off x="1979704" y="1379649"/>
            <a:ext cx="5184600" cy="1143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665" name="Google Shape;665;p71"/>
          <p:cNvSpPr txBox="1"/>
          <p:nvPr>
            <p:ph idx="4" type="subTitle"/>
          </p:nvPr>
        </p:nvSpPr>
        <p:spPr>
          <a:xfrm>
            <a:off x="2807208" y="3739896"/>
            <a:ext cx="3538800" cy="2469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200"/>
              <a:buNone/>
              <a:defRPr sz="1200">
                <a:solidFill>
                  <a:schemeClr val="dk1"/>
                </a:solidFill>
              </a:defRPr>
            </a:lvl1pPr>
            <a:lvl2pPr lvl="1" rtl="0" algn="ctr">
              <a:spcBef>
                <a:spcPts val="0"/>
              </a:spcBef>
              <a:spcAft>
                <a:spcPts val="0"/>
              </a:spcAft>
              <a:buClr>
                <a:schemeClr val="dk1"/>
              </a:buClr>
              <a:buSzPts val="1200"/>
              <a:buNone/>
              <a:defRPr sz="1200">
                <a:solidFill>
                  <a:schemeClr val="dk1"/>
                </a:solidFill>
              </a:defRPr>
            </a:lvl2pPr>
            <a:lvl3pPr lvl="2" rtl="0" algn="ctr">
              <a:spcBef>
                <a:spcPts val="0"/>
              </a:spcBef>
              <a:spcAft>
                <a:spcPts val="0"/>
              </a:spcAft>
              <a:buClr>
                <a:schemeClr val="dk1"/>
              </a:buClr>
              <a:buSzPts val="1200"/>
              <a:buNone/>
              <a:defRPr sz="1200">
                <a:solidFill>
                  <a:schemeClr val="dk1"/>
                </a:solidFill>
              </a:defRPr>
            </a:lvl3pPr>
            <a:lvl4pPr lvl="3" rtl="0" algn="ctr">
              <a:spcBef>
                <a:spcPts val="0"/>
              </a:spcBef>
              <a:spcAft>
                <a:spcPts val="0"/>
              </a:spcAft>
              <a:buClr>
                <a:schemeClr val="dk1"/>
              </a:buClr>
              <a:buSzPts val="1200"/>
              <a:buNone/>
              <a:defRPr sz="1200">
                <a:solidFill>
                  <a:schemeClr val="dk1"/>
                </a:solidFill>
              </a:defRPr>
            </a:lvl4pPr>
            <a:lvl5pPr lvl="4" rtl="0" algn="ctr">
              <a:spcBef>
                <a:spcPts val="0"/>
              </a:spcBef>
              <a:spcAft>
                <a:spcPts val="0"/>
              </a:spcAft>
              <a:buClr>
                <a:schemeClr val="dk1"/>
              </a:buClr>
              <a:buSzPts val="1200"/>
              <a:buNone/>
              <a:defRPr sz="1200">
                <a:solidFill>
                  <a:schemeClr val="dk1"/>
                </a:solidFill>
              </a:defRPr>
            </a:lvl5pPr>
            <a:lvl6pPr lvl="5" rtl="0" algn="ctr">
              <a:spcBef>
                <a:spcPts val="0"/>
              </a:spcBef>
              <a:spcAft>
                <a:spcPts val="0"/>
              </a:spcAft>
              <a:buClr>
                <a:schemeClr val="dk1"/>
              </a:buClr>
              <a:buSzPts val="1200"/>
              <a:buNone/>
              <a:defRPr sz="1200">
                <a:solidFill>
                  <a:schemeClr val="dk1"/>
                </a:solidFill>
              </a:defRPr>
            </a:lvl6pPr>
            <a:lvl7pPr lvl="6" rtl="0" algn="ctr">
              <a:spcBef>
                <a:spcPts val="0"/>
              </a:spcBef>
              <a:spcAft>
                <a:spcPts val="0"/>
              </a:spcAft>
              <a:buClr>
                <a:schemeClr val="dk1"/>
              </a:buClr>
              <a:buSzPts val="1200"/>
              <a:buNone/>
              <a:defRPr sz="1200">
                <a:solidFill>
                  <a:schemeClr val="dk1"/>
                </a:solidFill>
              </a:defRPr>
            </a:lvl7pPr>
            <a:lvl8pPr lvl="7" rtl="0" algn="ctr">
              <a:spcBef>
                <a:spcPts val="0"/>
              </a:spcBef>
              <a:spcAft>
                <a:spcPts val="0"/>
              </a:spcAft>
              <a:buClr>
                <a:schemeClr val="dk1"/>
              </a:buClr>
              <a:buSzPts val="1200"/>
              <a:buNone/>
              <a:defRPr sz="1200">
                <a:solidFill>
                  <a:schemeClr val="dk1"/>
                </a:solidFill>
              </a:defRPr>
            </a:lvl8pPr>
            <a:lvl9pPr lvl="8" rtl="0" algn="ctr">
              <a:spcBef>
                <a:spcPts val="0"/>
              </a:spcBef>
              <a:spcAft>
                <a:spcPts val="0"/>
              </a:spcAft>
              <a:buClr>
                <a:schemeClr val="dk1"/>
              </a:buClr>
              <a:buSzPts val="1200"/>
              <a:buNone/>
              <a:defRPr sz="1200">
                <a:solidFill>
                  <a:schemeClr val="dk1"/>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 One quote">
  <p:cSld name="One quote_2_1">
    <p:spTree>
      <p:nvGrpSpPr>
        <p:cNvPr id="666" name="Shape 666"/>
        <p:cNvGrpSpPr/>
        <p:nvPr/>
      </p:nvGrpSpPr>
      <p:grpSpPr>
        <a:xfrm>
          <a:off x="0" y="0"/>
          <a:ext cx="0" cy="0"/>
          <a:chOff x="0" y="0"/>
          <a:chExt cx="0" cy="0"/>
        </a:xfrm>
      </p:grpSpPr>
      <p:sp>
        <p:nvSpPr>
          <p:cNvPr id="667" name="Google Shape;667;p72"/>
          <p:cNvSpPr/>
          <p:nvPr/>
        </p:nvSpPr>
        <p:spPr>
          <a:xfrm>
            <a:off x="722157" y="640896"/>
            <a:ext cx="7699800" cy="3861600"/>
          </a:xfrm>
          <a:prstGeom prst="roundRect">
            <a:avLst>
              <a:gd fmla="val 2079" name="adj"/>
            </a:avLst>
          </a:prstGeom>
          <a:gradFill>
            <a:gsLst>
              <a:gs pos="0">
                <a:srgbClr val="A371F7"/>
              </a:gs>
              <a:gs pos="100000">
                <a:srgbClr val="388BFD"/>
              </a:gs>
            </a:gsLst>
            <a:lin ang="3600008"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68" name="Google Shape;668;p72"/>
          <p:cNvSpPr/>
          <p:nvPr>
            <p:ph idx="2" type="pic"/>
          </p:nvPr>
        </p:nvSpPr>
        <p:spPr>
          <a:xfrm>
            <a:off x="4143373" y="2681999"/>
            <a:ext cx="857400" cy="857400"/>
          </a:xfrm>
          <a:prstGeom prst="ellipse">
            <a:avLst/>
          </a:prstGeom>
          <a:noFill/>
          <a:ln cap="flat" cmpd="sng" w="19050">
            <a:solidFill>
              <a:schemeClr val="dk1"/>
            </a:solidFill>
            <a:prstDash val="solid"/>
            <a:round/>
            <a:headEnd len="sm" w="sm" type="none"/>
            <a:tailEnd len="sm" w="sm" type="none"/>
          </a:ln>
          <a:effectLst>
            <a:reflection blurRad="0" dir="5400000" dist="28575" endA="0" endPos="16000" fadeDir="5400012" kx="0" rotWithShape="0" algn="bl" stA="20000" stPos="0" sy="-100000" ky="0"/>
          </a:effectLst>
        </p:spPr>
      </p:sp>
      <p:sp>
        <p:nvSpPr>
          <p:cNvPr id="669" name="Google Shape;669;p72"/>
          <p:cNvSpPr txBox="1"/>
          <p:nvPr/>
        </p:nvSpPr>
        <p:spPr>
          <a:xfrm>
            <a:off x="4271971" y="694236"/>
            <a:ext cx="600000" cy="13122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8300"/>
              <a:buFont typeface="Arial"/>
              <a:buNone/>
            </a:pPr>
            <a:r>
              <a:rPr b="1" i="0" lang="en" sz="8300" u="none" cap="none" strike="noStrike">
                <a:solidFill>
                  <a:schemeClr val="dk1"/>
                </a:solidFill>
                <a:latin typeface="Arial"/>
                <a:ea typeface="Arial"/>
                <a:cs typeface="Arial"/>
                <a:sym typeface="Arial"/>
              </a:rPr>
              <a:t>“</a:t>
            </a:r>
            <a:endParaRPr b="1" i="0" sz="8300" u="none" cap="none" strike="noStrike">
              <a:solidFill>
                <a:schemeClr val="dk1"/>
              </a:solidFill>
              <a:latin typeface="Arial"/>
              <a:ea typeface="Arial"/>
              <a:cs typeface="Arial"/>
              <a:sym typeface="Arial"/>
            </a:endParaRPr>
          </a:p>
        </p:txBody>
      </p:sp>
      <p:sp>
        <p:nvSpPr>
          <p:cNvPr id="670" name="Google Shape;670;p72"/>
          <p:cNvSpPr txBox="1"/>
          <p:nvPr>
            <p:ph idx="1" type="subTitle"/>
          </p:nvPr>
        </p:nvSpPr>
        <p:spPr>
          <a:xfrm>
            <a:off x="2807208" y="4014216"/>
            <a:ext cx="3538800" cy="338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2pPr>
            <a:lvl3pPr lvl="2"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3pPr>
            <a:lvl4pPr lvl="3"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4pPr>
            <a:lvl5pPr lvl="4"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5pPr>
            <a:lvl6pPr lvl="5"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6pPr>
            <a:lvl7pPr lvl="6"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7pPr>
            <a:lvl8pPr lvl="7"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8pPr>
            <a:lvl9pPr lvl="8"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9pPr>
          </a:lstStyle>
          <a:p/>
        </p:txBody>
      </p:sp>
      <p:sp>
        <p:nvSpPr>
          <p:cNvPr id="671" name="Google Shape;671;p72"/>
          <p:cNvSpPr txBox="1"/>
          <p:nvPr>
            <p:ph idx="3" type="subTitle"/>
          </p:nvPr>
        </p:nvSpPr>
        <p:spPr>
          <a:xfrm>
            <a:off x="1979704" y="1379649"/>
            <a:ext cx="5184600" cy="1143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672" name="Google Shape;672;p72"/>
          <p:cNvSpPr txBox="1"/>
          <p:nvPr>
            <p:ph idx="4" type="subTitle"/>
          </p:nvPr>
        </p:nvSpPr>
        <p:spPr>
          <a:xfrm>
            <a:off x="2807208" y="3739896"/>
            <a:ext cx="3538800" cy="2469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200"/>
              <a:buNone/>
              <a:defRPr sz="1200">
                <a:solidFill>
                  <a:schemeClr val="dk1"/>
                </a:solidFill>
              </a:defRPr>
            </a:lvl1pPr>
            <a:lvl2pPr lvl="1" rtl="0" algn="ctr">
              <a:spcBef>
                <a:spcPts val="0"/>
              </a:spcBef>
              <a:spcAft>
                <a:spcPts val="0"/>
              </a:spcAft>
              <a:buClr>
                <a:schemeClr val="dk1"/>
              </a:buClr>
              <a:buSzPts val="1200"/>
              <a:buNone/>
              <a:defRPr sz="1200">
                <a:solidFill>
                  <a:schemeClr val="dk1"/>
                </a:solidFill>
              </a:defRPr>
            </a:lvl2pPr>
            <a:lvl3pPr lvl="2" rtl="0" algn="ctr">
              <a:spcBef>
                <a:spcPts val="0"/>
              </a:spcBef>
              <a:spcAft>
                <a:spcPts val="0"/>
              </a:spcAft>
              <a:buClr>
                <a:schemeClr val="dk1"/>
              </a:buClr>
              <a:buSzPts val="1200"/>
              <a:buNone/>
              <a:defRPr sz="1200">
                <a:solidFill>
                  <a:schemeClr val="dk1"/>
                </a:solidFill>
              </a:defRPr>
            </a:lvl3pPr>
            <a:lvl4pPr lvl="3" rtl="0" algn="ctr">
              <a:spcBef>
                <a:spcPts val="0"/>
              </a:spcBef>
              <a:spcAft>
                <a:spcPts val="0"/>
              </a:spcAft>
              <a:buClr>
                <a:schemeClr val="dk1"/>
              </a:buClr>
              <a:buSzPts val="1200"/>
              <a:buNone/>
              <a:defRPr sz="1200">
                <a:solidFill>
                  <a:schemeClr val="dk1"/>
                </a:solidFill>
              </a:defRPr>
            </a:lvl4pPr>
            <a:lvl5pPr lvl="4" rtl="0" algn="ctr">
              <a:spcBef>
                <a:spcPts val="0"/>
              </a:spcBef>
              <a:spcAft>
                <a:spcPts val="0"/>
              </a:spcAft>
              <a:buClr>
                <a:schemeClr val="dk1"/>
              </a:buClr>
              <a:buSzPts val="1200"/>
              <a:buNone/>
              <a:defRPr sz="1200">
                <a:solidFill>
                  <a:schemeClr val="dk1"/>
                </a:solidFill>
              </a:defRPr>
            </a:lvl5pPr>
            <a:lvl6pPr lvl="5" rtl="0" algn="ctr">
              <a:spcBef>
                <a:spcPts val="0"/>
              </a:spcBef>
              <a:spcAft>
                <a:spcPts val="0"/>
              </a:spcAft>
              <a:buClr>
                <a:schemeClr val="dk1"/>
              </a:buClr>
              <a:buSzPts val="1200"/>
              <a:buNone/>
              <a:defRPr sz="1200">
                <a:solidFill>
                  <a:schemeClr val="dk1"/>
                </a:solidFill>
              </a:defRPr>
            </a:lvl6pPr>
            <a:lvl7pPr lvl="6" rtl="0" algn="ctr">
              <a:spcBef>
                <a:spcPts val="0"/>
              </a:spcBef>
              <a:spcAft>
                <a:spcPts val="0"/>
              </a:spcAft>
              <a:buClr>
                <a:schemeClr val="dk1"/>
              </a:buClr>
              <a:buSzPts val="1200"/>
              <a:buNone/>
              <a:defRPr sz="1200">
                <a:solidFill>
                  <a:schemeClr val="dk1"/>
                </a:solidFill>
              </a:defRPr>
            </a:lvl7pPr>
            <a:lvl8pPr lvl="7" rtl="0" algn="ctr">
              <a:spcBef>
                <a:spcPts val="0"/>
              </a:spcBef>
              <a:spcAft>
                <a:spcPts val="0"/>
              </a:spcAft>
              <a:buClr>
                <a:schemeClr val="dk1"/>
              </a:buClr>
              <a:buSzPts val="1200"/>
              <a:buNone/>
              <a:defRPr sz="1200">
                <a:solidFill>
                  <a:schemeClr val="dk1"/>
                </a:solidFill>
              </a:defRPr>
            </a:lvl8pPr>
            <a:lvl9pPr lvl="8" rtl="0" algn="ctr">
              <a:spcBef>
                <a:spcPts val="0"/>
              </a:spcBef>
              <a:spcAft>
                <a:spcPts val="0"/>
              </a:spcAft>
              <a:buClr>
                <a:schemeClr val="dk1"/>
              </a:buClr>
              <a:buSzPts val="1200"/>
              <a:buNone/>
              <a:defRPr sz="1200">
                <a:solidFill>
                  <a:schemeClr val="dk1"/>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 One quote">
  <p:cSld name="One quote_1_1">
    <p:spTree>
      <p:nvGrpSpPr>
        <p:cNvPr id="673" name="Shape 673"/>
        <p:cNvGrpSpPr/>
        <p:nvPr/>
      </p:nvGrpSpPr>
      <p:grpSpPr>
        <a:xfrm>
          <a:off x="0" y="0"/>
          <a:ext cx="0" cy="0"/>
          <a:chOff x="0" y="0"/>
          <a:chExt cx="0" cy="0"/>
        </a:xfrm>
      </p:grpSpPr>
      <p:sp>
        <p:nvSpPr>
          <p:cNvPr id="674" name="Google Shape;674;p73"/>
          <p:cNvSpPr/>
          <p:nvPr/>
        </p:nvSpPr>
        <p:spPr>
          <a:xfrm>
            <a:off x="722157" y="640896"/>
            <a:ext cx="7699800" cy="3861600"/>
          </a:xfrm>
          <a:prstGeom prst="roundRect">
            <a:avLst>
              <a:gd fmla="val 2079" name="adj"/>
            </a:avLst>
          </a:prstGeom>
          <a:gradFill>
            <a:gsLst>
              <a:gs pos="0">
                <a:srgbClr val="388BFD"/>
              </a:gs>
              <a:gs pos="100000">
                <a:srgbClr val="2A9D9A"/>
              </a:gs>
            </a:gsLst>
            <a:lin ang="3600008"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75" name="Google Shape;675;p73"/>
          <p:cNvSpPr/>
          <p:nvPr>
            <p:ph idx="2" type="pic"/>
          </p:nvPr>
        </p:nvSpPr>
        <p:spPr>
          <a:xfrm>
            <a:off x="4143373" y="2681999"/>
            <a:ext cx="857400" cy="857400"/>
          </a:xfrm>
          <a:prstGeom prst="ellipse">
            <a:avLst/>
          </a:prstGeom>
          <a:noFill/>
          <a:ln cap="flat" cmpd="sng" w="19050">
            <a:solidFill>
              <a:schemeClr val="dk1"/>
            </a:solidFill>
            <a:prstDash val="solid"/>
            <a:round/>
            <a:headEnd len="sm" w="sm" type="none"/>
            <a:tailEnd len="sm" w="sm" type="none"/>
          </a:ln>
          <a:effectLst>
            <a:reflection blurRad="0" dir="5400000" dist="28575" endA="0" endPos="16000" fadeDir="5400012" kx="0" rotWithShape="0" algn="bl" stA="20000" stPos="0" sy="-100000" ky="0"/>
          </a:effectLst>
        </p:spPr>
      </p:sp>
      <p:sp>
        <p:nvSpPr>
          <p:cNvPr id="676" name="Google Shape;676;p73"/>
          <p:cNvSpPr txBox="1"/>
          <p:nvPr/>
        </p:nvSpPr>
        <p:spPr>
          <a:xfrm>
            <a:off x="4271971" y="694236"/>
            <a:ext cx="600000" cy="1312200"/>
          </a:xfrm>
          <a:prstGeom prst="rect">
            <a:avLst/>
          </a:prstGeom>
          <a:noFill/>
          <a:ln>
            <a:noFill/>
          </a:ln>
        </p:spPr>
        <p:txBody>
          <a:bodyPr anchorCtr="0" anchor="t" bIns="17150" lIns="34275" spcFirstLastPara="1" rIns="34275" wrap="square" tIns="17150">
            <a:spAutoFit/>
          </a:bodyPr>
          <a:lstStyle/>
          <a:p>
            <a:pPr indent="0" lvl="0" marL="0" marR="0" rtl="0" algn="l">
              <a:lnSpc>
                <a:spcPct val="100000"/>
              </a:lnSpc>
              <a:spcBef>
                <a:spcPts val="0"/>
              </a:spcBef>
              <a:spcAft>
                <a:spcPts val="0"/>
              </a:spcAft>
              <a:buClr>
                <a:schemeClr val="lt1"/>
              </a:buClr>
              <a:buSzPts val="8300"/>
              <a:buFont typeface="Arial"/>
              <a:buNone/>
            </a:pPr>
            <a:r>
              <a:rPr b="1" i="0" lang="en" sz="8300" u="none" cap="none" strike="noStrike">
                <a:solidFill>
                  <a:schemeClr val="dk1"/>
                </a:solidFill>
                <a:latin typeface="Arial"/>
                <a:ea typeface="Arial"/>
                <a:cs typeface="Arial"/>
                <a:sym typeface="Arial"/>
              </a:rPr>
              <a:t>“</a:t>
            </a:r>
            <a:endParaRPr b="1" i="0" sz="8300" u="none" cap="none" strike="noStrike">
              <a:solidFill>
                <a:schemeClr val="dk1"/>
              </a:solidFill>
              <a:latin typeface="Arial"/>
              <a:ea typeface="Arial"/>
              <a:cs typeface="Arial"/>
              <a:sym typeface="Arial"/>
            </a:endParaRPr>
          </a:p>
        </p:txBody>
      </p:sp>
      <p:sp>
        <p:nvSpPr>
          <p:cNvPr id="677" name="Google Shape;677;p73"/>
          <p:cNvSpPr txBox="1"/>
          <p:nvPr>
            <p:ph idx="1" type="subTitle"/>
          </p:nvPr>
        </p:nvSpPr>
        <p:spPr>
          <a:xfrm>
            <a:off x="2807208" y="4014216"/>
            <a:ext cx="3538800" cy="338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2pPr>
            <a:lvl3pPr lvl="2"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3pPr>
            <a:lvl4pPr lvl="3"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4pPr>
            <a:lvl5pPr lvl="4"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5pPr>
            <a:lvl6pPr lvl="5"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6pPr>
            <a:lvl7pPr lvl="6"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7pPr>
            <a:lvl8pPr lvl="7"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8pPr>
            <a:lvl9pPr lvl="8" rtl="0" algn="ctr">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9pPr>
          </a:lstStyle>
          <a:p/>
        </p:txBody>
      </p:sp>
      <p:sp>
        <p:nvSpPr>
          <p:cNvPr id="678" name="Google Shape;678;p73"/>
          <p:cNvSpPr txBox="1"/>
          <p:nvPr>
            <p:ph idx="3" type="subTitle"/>
          </p:nvPr>
        </p:nvSpPr>
        <p:spPr>
          <a:xfrm>
            <a:off x="1979704" y="1379649"/>
            <a:ext cx="5184600" cy="1143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679" name="Google Shape;679;p73"/>
          <p:cNvSpPr txBox="1"/>
          <p:nvPr>
            <p:ph idx="4" type="subTitle"/>
          </p:nvPr>
        </p:nvSpPr>
        <p:spPr>
          <a:xfrm>
            <a:off x="2807208" y="3739896"/>
            <a:ext cx="3538800" cy="2469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200"/>
              <a:buNone/>
              <a:defRPr sz="1200">
                <a:solidFill>
                  <a:schemeClr val="dk1"/>
                </a:solidFill>
              </a:defRPr>
            </a:lvl1pPr>
            <a:lvl2pPr lvl="1" rtl="0" algn="ctr">
              <a:spcBef>
                <a:spcPts val="0"/>
              </a:spcBef>
              <a:spcAft>
                <a:spcPts val="0"/>
              </a:spcAft>
              <a:buClr>
                <a:schemeClr val="dk1"/>
              </a:buClr>
              <a:buSzPts val="1200"/>
              <a:buNone/>
              <a:defRPr sz="1200">
                <a:solidFill>
                  <a:schemeClr val="dk1"/>
                </a:solidFill>
              </a:defRPr>
            </a:lvl2pPr>
            <a:lvl3pPr lvl="2" rtl="0" algn="ctr">
              <a:spcBef>
                <a:spcPts val="0"/>
              </a:spcBef>
              <a:spcAft>
                <a:spcPts val="0"/>
              </a:spcAft>
              <a:buClr>
                <a:schemeClr val="dk1"/>
              </a:buClr>
              <a:buSzPts val="1200"/>
              <a:buNone/>
              <a:defRPr sz="1200">
                <a:solidFill>
                  <a:schemeClr val="dk1"/>
                </a:solidFill>
              </a:defRPr>
            </a:lvl3pPr>
            <a:lvl4pPr lvl="3" rtl="0" algn="ctr">
              <a:spcBef>
                <a:spcPts val="0"/>
              </a:spcBef>
              <a:spcAft>
                <a:spcPts val="0"/>
              </a:spcAft>
              <a:buClr>
                <a:schemeClr val="dk1"/>
              </a:buClr>
              <a:buSzPts val="1200"/>
              <a:buNone/>
              <a:defRPr sz="1200">
                <a:solidFill>
                  <a:schemeClr val="dk1"/>
                </a:solidFill>
              </a:defRPr>
            </a:lvl4pPr>
            <a:lvl5pPr lvl="4" rtl="0" algn="ctr">
              <a:spcBef>
                <a:spcPts val="0"/>
              </a:spcBef>
              <a:spcAft>
                <a:spcPts val="0"/>
              </a:spcAft>
              <a:buClr>
                <a:schemeClr val="dk1"/>
              </a:buClr>
              <a:buSzPts val="1200"/>
              <a:buNone/>
              <a:defRPr sz="1200">
                <a:solidFill>
                  <a:schemeClr val="dk1"/>
                </a:solidFill>
              </a:defRPr>
            </a:lvl5pPr>
            <a:lvl6pPr lvl="5" rtl="0" algn="ctr">
              <a:spcBef>
                <a:spcPts val="0"/>
              </a:spcBef>
              <a:spcAft>
                <a:spcPts val="0"/>
              </a:spcAft>
              <a:buClr>
                <a:schemeClr val="dk1"/>
              </a:buClr>
              <a:buSzPts val="1200"/>
              <a:buNone/>
              <a:defRPr sz="1200">
                <a:solidFill>
                  <a:schemeClr val="dk1"/>
                </a:solidFill>
              </a:defRPr>
            </a:lvl6pPr>
            <a:lvl7pPr lvl="6" rtl="0" algn="ctr">
              <a:spcBef>
                <a:spcPts val="0"/>
              </a:spcBef>
              <a:spcAft>
                <a:spcPts val="0"/>
              </a:spcAft>
              <a:buClr>
                <a:schemeClr val="dk1"/>
              </a:buClr>
              <a:buSzPts val="1200"/>
              <a:buNone/>
              <a:defRPr sz="1200">
                <a:solidFill>
                  <a:schemeClr val="dk1"/>
                </a:solidFill>
              </a:defRPr>
            </a:lvl7pPr>
            <a:lvl8pPr lvl="7" rtl="0" algn="ctr">
              <a:spcBef>
                <a:spcPts val="0"/>
              </a:spcBef>
              <a:spcAft>
                <a:spcPts val="0"/>
              </a:spcAft>
              <a:buClr>
                <a:schemeClr val="dk1"/>
              </a:buClr>
              <a:buSzPts val="1200"/>
              <a:buNone/>
              <a:defRPr sz="1200">
                <a:solidFill>
                  <a:schemeClr val="dk1"/>
                </a:solidFill>
              </a:defRPr>
            </a:lvl8pPr>
            <a:lvl9pPr lvl="8" rtl="0" algn="ctr">
              <a:spcBef>
                <a:spcPts val="0"/>
              </a:spcBef>
              <a:spcAft>
                <a:spcPts val="0"/>
              </a:spcAft>
              <a:buClr>
                <a:schemeClr val="dk1"/>
              </a:buClr>
              <a:buSzPts val="1200"/>
              <a:buNone/>
              <a:defRPr sz="1200">
                <a:solidFill>
                  <a:schemeClr val="dk1"/>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 Two quotes">
  <p:cSld name="Two quotes">
    <p:spTree>
      <p:nvGrpSpPr>
        <p:cNvPr id="680" name="Shape 680"/>
        <p:cNvGrpSpPr/>
        <p:nvPr/>
      </p:nvGrpSpPr>
      <p:grpSpPr>
        <a:xfrm>
          <a:off x="0" y="0"/>
          <a:ext cx="0" cy="0"/>
          <a:chOff x="0" y="0"/>
          <a:chExt cx="0" cy="0"/>
        </a:xfrm>
      </p:grpSpPr>
      <p:sp>
        <p:nvSpPr>
          <p:cNvPr id="681" name="Google Shape;681;p74"/>
          <p:cNvSpPr/>
          <p:nvPr/>
        </p:nvSpPr>
        <p:spPr>
          <a:xfrm>
            <a:off x="4660600" y="742950"/>
            <a:ext cx="3657600" cy="3657600"/>
          </a:xfrm>
          <a:prstGeom prst="roundRect">
            <a:avLst>
              <a:gd fmla="val 2079" name="adj"/>
            </a:avLst>
          </a:prstGeom>
          <a:gradFill>
            <a:gsLst>
              <a:gs pos="0">
                <a:schemeClr val="accent4"/>
              </a:gs>
              <a:gs pos="62000">
                <a:schemeClr val="accent1"/>
              </a:gs>
              <a:gs pos="100000">
                <a:schemeClr val="accent1"/>
              </a:gs>
            </a:gsLst>
            <a:lin ang="8099331"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82" name="Google Shape;682;p74"/>
          <p:cNvSpPr txBox="1"/>
          <p:nvPr/>
        </p:nvSpPr>
        <p:spPr>
          <a:xfrm>
            <a:off x="4858455" y="777997"/>
            <a:ext cx="1001400" cy="1316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accent3"/>
              </a:buClr>
              <a:buSzPts val="8300"/>
              <a:buFont typeface="Arial"/>
              <a:buNone/>
            </a:pPr>
            <a:r>
              <a:rPr b="1" i="0" lang="en" sz="8300" u="none" cap="none" strike="noStrike">
                <a:solidFill>
                  <a:schemeClr val="dk1"/>
                </a:solidFill>
                <a:latin typeface="Arial"/>
                <a:ea typeface="Arial"/>
                <a:cs typeface="Arial"/>
                <a:sym typeface="Arial"/>
              </a:rPr>
              <a:t>“</a:t>
            </a:r>
            <a:endParaRPr sz="500">
              <a:solidFill>
                <a:schemeClr val="dk1"/>
              </a:solidFill>
            </a:endParaRPr>
          </a:p>
        </p:txBody>
      </p:sp>
      <p:sp>
        <p:nvSpPr>
          <p:cNvPr id="683" name="Google Shape;683;p74"/>
          <p:cNvSpPr txBox="1"/>
          <p:nvPr>
            <p:ph idx="1" type="subTitle"/>
          </p:nvPr>
        </p:nvSpPr>
        <p:spPr>
          <a:xfrm>
            <a:off x="4823501" y="1689150"/>
            <a:ext cx="3337500" cy="149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684" name="Google Shape;684;p74"/>
          <p:cNvSpPr txBox="1"/>
          <p:nvPr>
            <p:ph idx="2" type="subTitle"/>
          </p:nvPr>
        </p:nvSpPr>
        <p:spPr>
          <a:xfrm>
            <a:off x="4823501" y="3774000"/>
            <a:ext cx="33375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9pPr>
          </a:lstStyle>
          <a:p/>
        </p:txBody>
      </p:sp>
      <p:sp>
        <p:nvSpPr>
          <p:cNvPr id="685" name="Google Shape;685;p74"/>
          <p:cNvSpPr/>
          <p:nvPr/>
        </p:nvSpPr>
        <p:spPr>
          <a:xfrm>
            <a:off x="825800" y="742950"/>
            <a:ext cx="3657600" cy="3657600"/>
          </a:xfrm>
          <a:prstGeom prst="roundRect">
            <a:avLst>
              <a:gd fmla="val 2079" name="adj"/>
            </a:avLst>
          </a:prstGeom>
          <a:gradFill>
            <a:gsLst>
              <a:gs pos="0">
                <a:schemeClr val="accent1"/>
              </a:gs>
              <a:gs pos="47000">
                <a:schemeClr val="accent5"/>
              </a:gs>
              <a:gs pos="100000">
                <a:schemeClr val="accent2"/>
              </a:gs>
            </a:gsLst>
            <a:lin ang="8099331"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86" name="Google Shape;686;p74"/>
          <p:cNvSpPr txBox="1"/>
          <p:nvPr/>
        </p:nvSpPr>
        <p:spPr>
          <a:xfrm>
            <a:off x="1023655" y="777997"/>
            <a:ext cx="1001400" cy="1316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accent3"/>
              </a:buClr>
              <a:buSzPts val="8300"/>
              <a:buFont typeface="Arial"/>
              <a:buNone/>
            </a:pPr>
            <a:r>
              <a:rPr b="1" i="0" lang="en" sz="8300" u="none" cap="none" strike="noStrike">
                <a:solidFill>
                  <a:schemeClr val="dk1"/>
                </a:solidFill>
                <a:latin typeface="Arial"/>
                <a:ea typeface="Arial"/>
                <a:cs typeface="Arial"/>
                <a:sym typeface="Arial"/>
              </a:rPr>
              <a:t>“</a:t>
            </a:r>
            <a:endParaRPr sz="500">
              <a:solidFill>
                <a:schemeClr val="dk1"/>
              </a:solidFill>
            </a:endParaRPr>
          </a:p>
        </p:txBody>
      </p:sp>
      <p:sp>
        <p:nvSpPr>
          <p:cNvPr id="687" name="Google Shape;687;p74"/>
          <p:cNvSpPr txBox="1"/>
          <p:nvPr>
            <p:ph idx="3" type="subTitle"/>
          </p:nvPr>
        </p:nvSpPr>
        <p:spPr>
          <a:xfrm>
            <a:off x="988701" y="1689150"/>
            <a:ext cx="3337500" cy="149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688" name="Google Shape;688;p74"/>
          <p:cNvSpPr txBox="1"/>
          <p:nvPr>
            <p:ph idx="4" type="subTitle"/>
          </p:nvPr>
        </p:nvSpPr>
        <p:spPr>
          <a:xfrm>
            <a:off x="988701" y="3774000"/>
            <a:ext cx="33375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 Two quotes">
  <p:cSld name="Two quotes_1">
    <p:spTree>
      <p:nvGrpSpPr>
        <p:cNvPr id="689" name="Shape 689"/>
        <p:cNvGrpSpPr/>
        <p:nvPr/>
      </p:nvGrpSpPr>
      <p:grpSpPr>
        <a:xfrm>
          <a:off x="0" y="0"/>
          <a:ext cx="0" cy="0"/>
          <a:chOff x="0" y="0"/>
          <a:chExt cx="0" cy="0"/>
        </a:xfrm>
      </p:grpSpPr>
      <p:sp>
        <p:nvSpPr>
          <p:cNvPr id="690" name="Google Shape;690;p75"/>
          <p:cNvSpPr/>
          <p:nvPr/>
        </p:nvSpPr>
        <p:spPr>
          <a:xfrm>
            <a:off x="4660600" y="742950"/>
            <a:ext cx="3657600" cy="3657600"/>
          </a:xfrm>
          <a:prstGeom prst="roundRect">
            <a:avLst>
              <a:gd fmla="val 2079" name="adj"/>
            </a:avLst>
          </a:prstGeom>
          <a:gradFill>
            <a:gsLst>
              <a:gs pos="0">
                <a:schemeClr val="accent3"/>
              </a:gs>
              <a:gs pos="61000">
                <a:schemeClr val="accent6"/>
              </a:gs>
              <a:gs pos="100000">
                <a:schemeClr val="accent6"/>
              </a:gs>
            </a:gsLst>
            <a:lin ang="8099331"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91" name="Google Shape;691;p75"/>
          <p:cNvSpPr/>
          <p:nvPr/>
        </p:nvSpPr>
        <p:spPr>
          <a:xfrm>
            <a:off x="825800" y="742950"/>
            <a:ext cx="3657600" cy="3657600"/>
          </a:xfrm>
          <a:prstGeom prst="roundRect">
            <a:avLst>
              <a:gd fmla="val 2079" name="adj"/>
            </a:avLst>
          </a:prstGeom>
          <a:gradFill>
            <a:gsLst>
              <a:gs pos="0">
                <a:schemeClr val="accent6"/>
              </a:gs>
              <a:gs pos="100000">
                <a:schemeClr val="accent2"/>
              </a:gs>
            </a:gsLst>
            <a:lin ang="8099331"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92" name="Google Shape;692;p75"/>
          <p:cNvSpPr txBox="1"/>
          <p:nvPr/>
        </p:nvSpPr>
        <p:spPr>
          <a:xfrm>
            <a:off x="4858455" y="777997"/>
            <a:ext cx="1001400" cy="1316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accent3"/>
              </a:buClr>
              <a:buSzPts val="8300"/>
              <a:buFont typeface="Arial"/>
              <a:buNone/>
            </a:pPr>
            <a:r>
              <a:rPr b="1" i="0" lang="en" sz="8300" u="none" cap="none" strike="noStrike">
                <a:solidFill>
                  <a:schemeClr val="dk1"/>
                </a:solidFill>
                <a:latin typeface="Arial"/>
                <a:ea typeface="Arial"/>
                <a:cs typeface="Arial"/>
                <a:sym typeface="Arial"/>
              </a:rPr>
              <a:t>“</a:t>
            </a:r>
            <a:endParaRPr sz="500">
              <a:solidFill>
                <a:schemeClr val="dk1"/>
              </a:solidFill>
            </a:endParaRPr>
          </a:p>
        </p:txBody>
      </p:sp>
      <p:sp>
        <p:nvSpPr>
          <p:cNvPr id="693" name="Google Shape;693;p75"/>
          <p:cNvSpPr txBox="1"/>
          <p:nvPr>
            <p:ph idx="1" type="subTitle"/>
          </p:nvPr>
        </p:nvSpPr>
        <p:spPr>
          <a:xfrm>
            <a:off x="4823501" y="1689150"/>
            <a:ext cx="3337500" cy="149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694" name="Google Shape;694;p75"/>
          <p:cNvSpPr txBox="1"/>
          <p:nvPr>
            <p:ph idx="2" type="subTitle"/>
          </p:nvPr>
        </p:nvSpPr>
        <p:spPr>
          <a:xfrm>
            <a:off x="4823501" y="3774000"/>
            <a:ext cx="33375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9pPr>
          </a:lstStyle>
          <a:p/>
        </p:txBody>
      </p:sp>
      <p:sp>
        <p:nvSpPr>
          <p:cNvPr id="695" name="Google Shape;695;p75"/>
          <p:cNvSpPr txBox="1"/>
          <p:nvPr/>
        </p:nvSpPr>
        <p:spPr>
          <a:xfrm>
            <a:off x="1023655" y="777997"/>
            <a:ext cx="1001400" cy="1316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accent3"/>
              </a:buClr>
              <a:buSzPts val="8300"/>
              <a:buFont typeface="Arial"/>
              <a:buNone/>
            </a:pPr>
            <a:r>
              <a:rPr b="1" i="0" lang="en" sz="8300" u="none" cap="none" strike="noStrike">
                <a:solidFill>
                  <a:schemeClr val="dk1"/>
                </a:solidFill>
                <a:latin typeface="Arial"/>
                <a:ea typeface="Arial"/>
                <a:cs typeface="Arial"/>
                <a:sym typeface="Arial"/>
              </a:rPr>
              <a:t>“</a:t>
            </a:r>
            <a:endParaRPr sz="500">
              <a:solidFill>
                <a:schemeClr val="dk1"/>
              </a:solidFill>
            </a:endParaRPr>
          </a:p>
        </p:txBody>
      </p:sp>
      <p:sp>
        <p:nvSpPr>
          <p:cNvPr id="696" name="Google Shape;696;p75"/>
          <p:cNvSpPr txBox="1"/>
          <p:nvPr>
            <p:ph idx="3" type="subTitle"/>
          </p:nvPr>
        </p:nvSpPr>
        <p:spPr>
          <a:xfrm>
            <a:off x="988701" y="1689150"/>
            <a:ext cx="3337500" cy="149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697" name="Google Shape;697;p75"/>
          <p:cNvSpPr txBox="1"/>
          <p:nvPr>
            <p:ph idx="4" type="subTitle"/>
          </p:nvPr>
        </p:nvSpPr>
        <p:spPr>
          <a:xfrm>
            <a:off x="988701" y="3774000"/>
            <a:ext cx="33375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2pPr>
            <a:lvl3pPr lvl="2"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3pPr>
            <a:lvl4pPr lvl="3"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4pPr>
            <a:lvl5pPr lvl="4"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5pPr>
            <a:lvl6pPr lvl="5"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6pPr>
            <a:lvl7pPr lvl="6"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7pPr>
            <a:lvl8pPr lvl="7"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8pPr>
            <a:lvl9pPr lvl="8" rt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 One tweet">
  <p:cSld name="One tweet">
    <p:spTree>
      <p:nvGrpSpPr>
        <p:cNvPr id="698" name="Shape 698"/>
        <p:cNvGrpSpPr/>
        <p:nvPr/>
      </p:nvGrpSpPr>
      <p:grpSpPr>
        <a:xfrm>
          <a:off x="0" y="0"/>
          <a:ext cx="0" cy="0"/>
          <a:chOff x="0" y="0"/>
          <a:chExt cx="0" cy="0"/>
        </a:xfrm>
      </p:grpSpPr>
      <p:pic>
        <p:nvPicPr>
          <p:cNvPr descr="twitter-seeklogo.com 1.png" id="699" name="Google Shape;699;p76"/>
          <p:cNvPicPr preferRelativeResize="0"/>
          <p:nvPr/>
        </p:nvPicPr>
        <p:blipFill rotWithShape="1">
          <a:blip r:embed="rId2">
            <a:alphaModFix/>
          </a:blip>
          <a:srcRect b="0" l="0" r="0" t="0"/>
          <a:stretch/>
        </p:blipFill>
        <p:spPr>
          <a:xfrm>
            <a:off x="2361342" y="1930067"/>
            <a:ext cx="276858" cy="226054"/>
          </a:xfrm>
          <a:prstGeom prst="rect">
            <a:avLst/>
          </a:prstGeom>
          <a:noFill/>
          <a:ln>
            <a:noFill/>
          </a:ln>
        </p:spPr>
      </p:pic>
      <p:sp>
        <p:nvSpPr>
          <p:cNvPr id="700" name="Google Shape;700;p76"/>
          <p:cNvSpPr txBox="1"/>
          <p:nvPr>
            <p:ph idx="1" type="subTitle"/>
          </p:nvPr>
        </p:nvSpPr>
        <p:spPr>
          <a:xfrm>
            <a:off x="2359150" y="2286000"/>
            <a:ext cx="4416600" cy="740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b="1" sz="1600">
                <a:solidFill>
                  <a:schemeClr val="dk1"/>
                </a:solidFill>
              </a:defRPr>
            </a:lvl2pPr>
            <a:lvl3pPr lvl="2" rtl="0">
              <a:spcBef>
                <a:spcPts val="0"/>
              </a:spcBef>
              <a:spcAft>
                <a:spcPts val="0"/>
              </a:spcAft>
              <a:buClr>
                <a:schemeClr val="dk1"/>
              </a:buClr>
              <a:buSzPts val="1600"/>
              <a:buNone/>
              <a:defRPr b="1" sz="1600">
                <a:solidFill>
                  <a:schemeClr val="dk1"/>
                </a:solidFill>
              </a:defRPr>
            </a:lvl3pPr>
            <a:lvl4pPr lvl="3" rtl="0">
              <a:spcBef>
                <a:spcPts val="0"/>
              </a:spcBef>
              <a:spcAft>
                <a:spcPts val="0"/>
              </a:spcAft>
              <a:buClr>
                <a:schemeClr val="dk1"/>
              </a:buClr>
              <a:buSzPts val="1600"/>
              <a:buNone/>
              <a:defRPr b="1" sz="1600">
                <a:solidFill>
                  <a:schemeClr val="dk1"/>
                </a:solidFill>
              </a:defRPr>
            </a:lvl4pPr>
            <a:lvl5pPr lvl="4" rtl="0">
              <a:spcBef>
                <a:spcPts val="0"/>
              </a:spcBef>
              <a:spcAft>
                <a:spcPts val="0"/>
              </a:spcAft>
              <a:buClr>
                <a:schemeClr val="dk1"/>
              </a:buClr>
              <a:buSzPts val="1600"/>
              <a:buNone/>
              <a:defRPr b="1" sz="1600">
                <a:solidFill>
                  <a:schemeClr val="dk1"/>
                </a:solidFill>
              </a:defRPr>
            </a:lvl5pPr>
            <a:lvl6pPr lvl="5" rtl="0">
              <a:spcBef>
                <a:spcPts val="0"/>
              </a:spcBef>
              <a:spcAft>
                <a:spcPts val="0"/>
              </a:spcAft>
              <a:buClr>
                <a:schemeClr val="dk1"/>
              </a:buClr>
              <a:buSzPts val="1600"/>
              <a:buNone/>
              <a:defRPr b="1" sz="1600">
                <a:solidFill>
                  <a:schemeClr val="dk1"/>
                </a:solidFill>
              </a:defRPr>
            </a:lvl6pPr>
            <a:lvl7pPr lvl="6" rtl="0">
              <a:spcBef>
                <a:spcPts val="0"/>
              </a:spcBef>
              <a:spcAft>
                <a:spcPts val="0"/>
              </a:spcAft>
              <a:buClr>
                <a:schemeClr val="dk1"/>
              </a:buClr>
              <a:buSzPts val="1600"/>
              <a:buNone/>
              <a:defRPr b="1" sz="1600">
                <a:solidFill>
                  <a:schemeClr val="dk1"/>
                </a:solidFill>
              </a:defRPr>
            </a:lvl7pPr>
            <a:lvl8pPr lvl="7" rtl="0">
              <a:spcBef>
                <a:spcPts val="0"/>
              </a:spcBef>
              <a:spcAft>
                <a:spcPts val="0"/>
              </a:spcAft>
              <a:buClr>
                <a:schemeClr val="dk1"/>
              </a:buClr>
              <a:buSzPts val="1600"/>
              <a:buNone/>
              <a:defRPr b="1" sz="1600">
                <a:solidFill>
                  <a:schemeClr val="dk1"/>
                </a:solidFill>
              </a:defRPr>
            </a:lvl8pPr>
            <a:lvl9pPr lvl="8" rtl="0">
              <a:spcBef>
                <a:spcPts val="0"/>
              </a:spcBef>
              <a:spcAft>
                <a:spcPts val="0"/>
              </a:spcAft>
              <a:buClr>
                <a:schemeClr val="dk1"/>
              </a:buClr>
              <a:buSzPts val="1600"/>
              <a:buNone/>
              <a:defRPr b="1" sz="1600">
                <a:solidFill>
                  <a:schemeClr val="dk1"/>
                </a:solidFill>
              </a:defRPr>
            </a:lvl9pPr>
          </a:lstStyle>
          <a:p/>
        </p:txBody>
      </p:sp>
      <p:sp>
        <p:nvSpPr>
          <p:cNvPr id="701" name="Google Shape;701;p76"/>
          <p:cNvSpPr txBox="1"/>
          <p:nvPr>
            <p:ph idx="2" type="subTitle"/>
          </p:nvPr>
        </p:nvSpPr>
        <p:spPr>
          <a:xfrm>
            <a:off x="2359152" y="3099816"/>
            <a:ext cx="4416600" cy="164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Courier New"/>
              <a:buNone/>
              <a:defRPr sz="1000">
                <a:solidFill>
                  <a:schemeClr val="dk2"/>
                </a:solidFill>
                <a:latin typeface="Courier New"/>
                <a:ea typeface="Courier New"/>
                <a:cs typeface="Courier New"/>
                <a:sym typeface="Courier New"/>
              </a:defRPr>
            </a:lvl2pPr>
            <a:lvl3pPr lvl="2" rtl="0">
              <a:spcBef>
                <a:spcPts val="0"/>
              </a:spcBef>
              <a:spcAft>
                <a:spcPts val="0"/>
              </a:spcAft>
              <a:buClr>
                <a:schemeClr val="dk2"/>
              </a:buClr>
              <a:buSzPts val="1000"/>
              <a:buFont typeface="Courier New"/>
              <a:buNone/>
              <a:defRPr sz="1000">
                <a:solidFill>
                  <a:schemeClr val="dk2"/>
                </a:solidFill>
                <a:latin typeface="Courier New"/>
                <a:ea typeface="Courier New"/>
                <a:cs typeface="Courier New"/>
                <a:sym typeface="Courier New"/>
              </a:defRPr>
            </a:lvl3pPr>
            <a:lvl4pPr lvl="3" rtl="0">
              <a:spcBef>
                <a:spcPts val="0"/>
              </a:spcBef>
              <a:spcAft>
                <a:spcPts val="0"/>
              </a:spcAft>
              <a:buClr>
                <a:schemeClr val="dk2"/>
              </a:buClr>
              <a:buSzPts val="1000"/>
              <a:buFont typeface="Courier New"/>
              <a:buNone/>
              <a:defRPr sz="1000">
                <a:solidFill>
                  <a:schemeClr val="dk2"/>
                </a:solidFill>
                <a:latin typeface="Courier New"/>
                <a:ea typeface="Courier New"/>
                <a:cs typeface="Courier New"/>
                <a:sym typeface="Courier New"/>
              </a:defRPr>
            </a:lvl4pPr>
            <a:lvl5pPr lvl="4" rtl="0">
              <a:spcBef>
                <a:spcPts val="0"/>
              </a:spcBef>
              <a:spcAft>
                <a:spcPts val="0"/>
              </a:spcAft>
              <a:buClr>
                <a:schemeClr val="dk2"/>
              </a:buClr>
              <a:buSzPts val="1000"/>
              <a:buFont typeface="Courier New"/>
              <a:buNone/>
              <a:defRPr sz="1000">
                <a:solidFill>
                  <a:schemeClr val="dk2"/>
                </a:solidFill>
                <a:latin typeface="Courier New"/>
                <a:ea typeface="Courier New"/>
                <a:cs typeface="Courier New"/>
                <a:sym typeface="Courier New"/>
              </a:defRPr>
            </a:lvl5pPr>
            <a:lvl6pPr lvl="5" rtl="0">
              <a:spcBef>
                <a:spcPts val="0"/>
              </a:spcBef>
              <a:spcAft>
                <a:spcPts val="0"/>
              </a:spcAft>
              <a:buClr>
                <a:schemeClr val="dk2"/>
              </a:buClr>
              <a:buSzPts val="1000"/>
              <a:buFont typeface="Courier New"/>
              <a:buNone/>
              <a:defRPr sz="1000">
                <a:solidFill>
                  <a:schemeClr val="dk2"/>
                </a:solidFill>
                <a:latin typeface="Courier New"/>
                <a:ea typeface="Courier New"/>
                <a:cs typeface="Courier New"/>
                <a:sym typeface="Courier New"/>
              </a:defRPr>
            </a:lvl6pPr>
            <a:lvl7pPr lvl="6" rtl="0">
              <a:spcBef>
                <a:spcPts val="0"/>
              </a:spcBef>
              <a:spcAft>
                <a:spcPts val="0"/>
              </a:spcAft>
              <a:buClr>
                <a:schemeClr val="dk2"/>
              </a:buClr>
              <a:buSzPts val="1000"/>
              <a:buFont typeface="Courier New"/>
              <a:buNone/>
              <a:defRPr sz="1000">
                <a:solidFill>
                  <a:schemeClr val="dk2"/>
                </a:solidFill>
                <a:latin typeface="Courier New"/>
                <a:ea typeface="Courier New"/>
                <a:cs typeface="Courier New"/>
                <a:sym typeface="Courier New"/>
              </a:defRPr>
            </a:lvl7pPr>
            <a:lvl8pPr lvl="7" rtl="0">
              <a:spcBef>
                <a:spcPts val="0"/>
              </a:spcBef>
              <a:spcAft>
                <a:spcPts val="0"/>
              </a:spcAft>
              <a:buClr>
                <a:schemeClr val="dk2"/>
              </a:buClr>
              <a:buSzPts val="1000"/>
              <a:buFont typeface="Courier New"/>
              <a:buNone/>
              <a:defRPr sz="1000">
                <a:solidFill>
                  <a:schemeClr val="dk2"/>
                </a:solidFill>
                <a:latin typeface="Courier New"/>
                <a:ea typeface="Courier New"/>
                <a:cs typeface="Courier New"/>
                <a:sym typeface="Courier New"/>
              </a:defRPr>
            </a:lvl8pPr>
            <a:lvl9pPr lvl="8" rtl="0">
              <a:spcBef>
                <a:spcPts val="0"/>
              </a:spcBef>
              <a:spcAft>
                <a:spcPts val="0"/>
              </a:spcAft>
              <a:buClr>
                <a:schemeClr val="dk2"/>
              </a:buClr>
              <a:buSzPts val="1000"/>
              <a:buFont typeface="Courier New"/>
              <a:buNone/>
              <a:defRPr sz="1000">
                <a:solidFill>
                  <a:schemeClr val="dk2"/>
                </a:solidFill>
                <a:latin typeface="Courier New"/>
                <a:ea typeface="Courier New"/>
                <a:cs typeface="Courier New"/>
                <a:sym typeface="Courier New"/>
              </a:defRPr>
            </a:lvl9pPr>
          </a:lstStyle>
          <a:p/>
        </p:txBody>
      </p:sp>
      <p:sp>
        <p:nvSpPr>
          <p:cNvPr id="702" name="Google Shape;702;p76"/>
          <p:cNvSpPr txBox="1"/>
          <p:nvPr>
            <p:ph idx="3" type="subTitle"/>
          </p:nvPr>
        </p:nvSpPr>
        <p:spPr>
          <a:xfrm>
            <a:off x="2734050" y="1892800"/>
            <a:ext cx="4416600" cy="310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600"/>
              <a:buFont typeface="Courier New"/>
              <a:buNone/>
              <a:defRPr sz="1600">
                <a:solidFill>
                  <a:schemeClr val="dk2"/>
                </a:solidFill>
                <a:latin typeface="Courier New"/>
                <a:ea typeface="Courier New"/>
                <a:cs typeface="Courier New"/>
                <a:sym typeface="Courier New"/>
              </a:defRPr>
            </a:lvl2pPr>
            <a:lvl3pPr lvl="2" rtl="0">
              <a:spcBef>
                <a:spcPts val="0"/>
              </a:spcBef>
              <a:spcAft>
                <a:spcPts val="0"/>
              </a:spcAft>
              <a:buClr>
                <a:schemeClr val="dk2"/>
              </a:buClr>
              <a:buSzPts val="1600"/>
              <a:buFont typeface="Courier New"/>
              <a:buNone/>
              <a:defRPr sz="1600">
                <a:solidFill>
                  <a:schemeClr val="dk2"/>
                </a:solidFill>
                <a:latin typeface="Courier New"/>
                <a:ea typeface="Courier New"/>
                <a:cs typeface="Courier New"/>
                <a:sym typeface="Courier New"/>
              </a:defRPr>
            </a:lvl3pPr>
            <a:lvl4pPr lvl="3" rtl="0">
              <a:spcBef>
                <a:spcPts val="0"/>
              </a:spcBef>
              <a:spcAft>
                <a:spcPts val="0"/>
              </a:spcAft>
              <a:buClr>
                <a:schemeClr val="dk2"/>
              </a:buClr>
              <a:buSzPts val="1600"/>
              <a:buFont typeface="Courier New"/>
              <a:buNone/>
              <a:defRPr sz="1600">
                <a:solidFill>
                  <a:schemeClr val="dk2"/>
                </a:solidFill>
                <a:latin typeface="Courier New"/>
                <a:ea typeface="Courier New"/>
                <a:cs typeface="Courier New"/>
                <a:sym typeface="Courier New"/>
              </a:defRPr>
            </a:lvl4pPr>
            <a:lvl5pPr lvl="4" rtl="0">
              <a:spcBef>
                <a:spcPts val="0"/>
              </a:spcBef>
              <a:spcAft>
                <a:spcPts val="0"/>
              </a:spcAft>
              <a:buClr>
                <a:schemeClr val="dk2"/>
              </a:buClr>
              <a:buSzPts val="1600"/>
              <a:buFont typeface="Courier New"/>
              <a:buNone/>
              <a:defRPr sz="1600">
                <a:solidFill>
                  <a:schemeClr val="dk2"/>
                </a:solidFill>
                <a:latin typeface="Courier New"/>
                <a:ea typeface="Courier New"/>
                <a:cs typeface="Courier New"/>
                <a:sym typeface="Courier New"/>
              </a:defRPr>
            </a:lvl5pPr>
            <a:lvl6pPr lvl="5" rtl="0">
              <a:spcBef>
                <a:spcPts val="0"/>
              </a:spcBef>
              <a:spcAft>
                <a:spcPts val="0"/>
              </a:spcAft>
              <a:buClr>
                <a:schemeClr val="dk2"/>
              </a:buClr>
              <a:buSzPts val="1600"/>
              <a:buFont typeface="Courier New"/>
              <a:buNone/>
              <a:defRPr sz="1600">
                <a:solidFill>
                  <a:schemeClr val="dk2"/>
                </a:solidFill>
                <a:latin typeface="Courier New"/>
                <a:ea typeface="Courier New"/>
                <a:cs typeface="Courier New"/>
                <a:sym typeface="Courier New"/>
              </a:defRPr>
            </a:lvl6pPr>
            <a:lvl7pPr lvl="6" rtl="0">
              <a:spcBef>
                <a:spcPts val="0"/>
              </a:spcBef>
              <a:spcAft>
                <a:spcPts val="0"/>
              </a:spcAft>
              <a:buClr>
                <a:schemeClr val="dk2"/>
              </a:buClr>
              <a:buSzPts val="1600"/>
              <a:buFont typeface="Courier New"/>
              <a:buNone/>
              <a:defRPr sz="1600">
                <a:solidFill>
                  <a:schemeClr val="dk2"/>
                </a:solidFill>
                <a:latin typeface="Courier New"/>
                <a:ea typeface="Courier New"/>
                <a:cs typeface="Courier New"/>
                <a:sym typeface="Courier New"/>
              </a:defRPr>
            </a:lvl7pPr>
            <a:lvl8pPr lvl="7" rtl="0">
              <a:spcBef>
                <a:spcPts val="0"/>
              </a:spcBef>
              <a:spcAft>
                <a:spcPts val="0"/>
              </a:spcAft>
              <a:buClr>
                <a:schemeClr val="dk2"/>
              </a:buClr>
              <a:buSzPts val="1600"/>
              <a:buFont typeface="Courier New"/>
              <a:buNone/>
              <a:defRPr sz="1600">
                <a:solidFill>
                  <a:schemeClr val="dk2"/>
                </a:solidFill>
                <a:latin typeface="Courier New"/>
                <a:ea typeface="Courier New"/>
                <a:cs typeface="Courier New"/>
                <a:sym typeface="Courier New"/>
              </a:defRPr>
            </a:lvl8pPr>
            <a:lvl9pPr lvl="8" rtl="0">
              <a:spcBef>
                <a:spcPts val="0"/>
              </a:spcBef>
              <a:spcAft>
                <a:spcPts val="0"/>
              </a:spcAft>
              <a:buClr>
                <a:schemeClr val="dk2"/>
              </a:buClr>
              <a:buSzPts val="1600"/>
              <a:buFont typeface="Courier New"/>
              <a:buNone/>
              <a:defRPr sz="1600">
                <a:solidFill>
                  <a:schemeClr val="dk2"/>
                </a:solidFill>
                <a:latin typeface="Courier New"/>
                <a:ea typeface="Courier New"/>
                <a:cs typeface="Courier New"/>
                <a:sym typeface="Courier New"/>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 One tweet with photo">
  <p:cSld name="One tweet with photo">
    <p:spTree>
      <p:nvGrpSpPr>
        <p:cNvPr id="703" name="Shape 703"/>
        <p:cNvGrpSpPr/>
        <p:nvPr/>
      </p:nvGrpSpPr>
      <p:grpSpPr>
        <a:xfrm>
          <a:off x="0" y="0"/>
          <a:ext cx="0" cy="0"/>
          <a:chOff x="0" y="0"/>
          <a:chExt cx="0" cy="0"/>
        </a:xfrm>
      </p:grpSpPr>
      <p:sp>
        <p:nvSpPr>
          <p:cNvPr id="704" name="Google Shape;704;p77"/>
          <p:cNvSpPr/>
          <p:nvPr>
            <p:ph idx="2" type="pic"/>
          </p:nvPr>
        </p:nvSpPr>
        <p:spPr>
          <a:xfrm>
            <a:off x="1161493" y="1645831"/>
            <a:ext cx="1714500" cy="1714500"/>
          </a:xfrm>
          <a:prstGeom prst="roundRect">
            <a:avLst>
              <a:gd fmla="val 50000" name="adj"/>
            </a:avLst>
          </a:prstGeom>
          <a:noFill/>
          <a:ln cap="flat" cmpd="sng" w="19050">
            <a:solidFill>
              <a:srgbClr val="A371F7"/>
            </a:solidFill>
            <a:prstDash val="solid"/>
            <a:round/>
            <a:headEnd len="sm" w="sm" type="none"/>
            <a:tailEnd len="sm" w="sm" type="none"/>
          </a:ln>
          <a:effectLst>
            <a:reflection blurRad="0" dir="0" dist="0" endA="0" endPos="25000" kx="0" rotWithShape="0" algn="bl" stA="15000" stPos="0" sy="-100000" ky="0"/>
          </a:effectLst>
        </p:spPr>
      </p:sp>
      <p:pic>
        <p:nvPicPr>
          <p:cNvPr descr="twitter-seeklogo.com 1.png" id="705" name="Google Shape;705;p77"/>
          <p:cNvPicPr preferRelativeResize="0"/>
          <p:nvPr/>
        </p:nvPicPr>
        <p:blipFill rotWithShape="1">
          <a:blip r:embed="rId2">
            <a:alphaModFix/>
          </a:blip>
          <a:srcRect b="0" l="0" r="0" t="0"/>
          <a:stretch/>
        </p:blipFill>
        <p:spPr>
          <a:xfrm>
            <a:off x="3347689" y="1889336"/>
            <a:ext cx="276858" cy="226054"/>
          </a:xfrm>
          <a:prstGeom prst="rect">
            <a:avLst/>
          </a:prstGeom>
          <a:noFill/>
          <a:ln>
            <a:noFill/>
          </a:ln>
        </p:spPr>
      </p:pic>
      <p:sp>
        <p:nvSpPr>
          <p:cNvPr id="706" name="Google Shape;706;p77"/>
          <p:cNvSpPr txBox="1"/>
          <p:nvPr>
            <p:ph idx="1" type="subTitle"/>
          </p:nvPr>
        </p:nvSpPr>
        <p:spPr>
          <a:xfrm>
            <a:off x="3346704" y="2240280"/>
            <a:ext cx="4325100" cy="722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b="1" sz="1600">
                <a:solidFill>
                  <a:schemeClr val="dk1"/>
                </a:solidFill>
              </a:defRPr>
            </a:lvl2pPr>
            <a:lvl3pPr lvl="2" rtl="0">
              <a:spcBef>
                <a:spcPts val="0"/>
              </a:spcBef>
              <a:spcAft>
                <a:spcPts val="0"/>
              </a:spcAft>
              <a:buClr>
                <a:schemeClr val="dk1"/>
              </a:buClr>
              <a:buSzPts val="1600"/>
              <a:buNone/>
              <a:defRPr b="1" sz="1600">
                <a:solidFill>
                  <a:schemeClr val="dk1"/>
                </a:solidFill>
              </a:defRPr>
            </a:lvl3pPr>
            <a:lvl4pPr lvl="3" rtl="0">
              <a:spcBef>
                <a:spcPts val="0"/>
              </a:spcBef>
              <a:spcAft>
                <a:spcPts val="0"/>
              </a:spcAft>
              <a:buClr>
                <a:schemeClr val="dk1"/>
              </a:buClr>
              <a:buSzPts val="1600"/>
              <a:buNone/>
              <a:defRPr b="1" sz="1600">
                <a:solidFill>
                  <a:schemeClr val="dk1"/>
                </a:solidFill>
              </a:defRPr>
            </a:lvl4pPr>
            <a:lvl5pPr lvl="4" rtl="0">
              <a:spcBef>
                <a:spcPts val="0"/>
              </a:spcBef>
              <a:spcAft>
                <a:spcPts val="0"/>
              </a:spcAft>
              <a:buClr>
                <a:schemeClr val="dk1"/>
              </a:buClr>
              <a:buSzPts val="1600"/>
              <a:buNone/>
              <a:defRPr b="1" sz="1600">
                <a:solidFill>
                  <a:schemeClr val="dk1"/>
                </a:solidFill>
              </a:defRPr>
            </a:lvl5pPr>
            <a:lvl6pPr lvl="5" rtl="0">
              <a:spcBef>
                <a:spcPts val="0"/>
              </a:spcBef>
              <a:spcAft>
                <a:spcPts val="0"/>
              </a:spcAft>
              <a:buClr>
                <a:schemeClr val="dk1"/>
              </a:buClr>
              <a:buSzPts val="1600"/>
              <a:buNone/>
              <a:defRPr b="1" sz="1600">
                <a:solidFill>
                  <a:schemeClr val="dk1"/>
                </a:solidFill>
              </a:defRPr>
            </a:lvl6pPr>
            <a:lvl7pPr lvl="6" rtl="0">
              <a:spcBef>
                <a:spcPts val="0"/>
              </a:spcBef>
              <a:spcAft>
                <a:spcPts val="0"/>
              </a:spcAft>
              <a:buClr>
                <a:schemeClr val="dk1"/>
              </a:buClr>
              <a:buSzPts val="1600"/>
              <a:buNone/>
              <a:defRPr b="1" sz="1600">
                <a:solidFill>
                  <a:schemeClr val="dk1"/>
                </a:solidFill>
              </a:defRPr>
            </a:lvl7pPr>
            <a:lvl8pPr lvl="7" rtl="0">
              <a:spcBef>
                <a:spcPts val="0"/>
              </a:spcBef>
              <a:spcAft>
                <a:spcPts val="0"/>
              </a:spcAft>
              <a:buClr>
                <a:schemeClr val="dk1"/>
              </a:buClr>
              <a:buSzPts val="1600"/>
              <a:buNone/>
              <a:defRPr b="1" sz="1600">
                <a:solidFill>
                  <a:schemeClr val="dk1"/>
                </a:solidFill>
              </a:defRPr>
            </a:lvl8pPr>
            <a:lvl9pPr lvl="8" rtl="0">
              <a:spcBef>
                <a:spcPts val="0"/>
              </a:spcBef>
              <a:spcAft>
                <a:spcPts val="0"/>
              </a:spcAft>
              <a:buClr>
                <a:schemeClr val="dk1"/>
              </a:buClr>
              <a:buSzPts val="1600"/>
              <a:buNone/>
              <a:defRPr b="1" sz="1600">
                <a:solidFill>
                  <a:schemeClr val="dk1"/>
                </a:solidFill>
              </a:defRPr>
            </a:lvl9pPr>
          </a:lstStyle>
          <a:p/>
        </p:txBody>
      </p:sp>
      <p:sp>
        <p:nvSpPr>
          <p:cNvPr id="707" name="Google Shape;707;p77"/>
          <p:cNvSpPr txBox="1"/>
          <p:nvPr>
            <p:ph idx="3" type="subTitle"/>
          </p:nvPr>
        </p:nvSpPr>
        <p:spPr>
          <a:xfrm>
            <a:off x="3346704" y="3063240"/>
            <a:ext cx="4325100" cy="164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708" name="Google Shape;708;p77"/>
          <p:cNvSpPr txBox="1"/>
          <p:nvPr>
            <p:ph idx="4" type="subTitle"/>
          </p:nvPr>
        </p:nvSpPr>
        <p:spPr>
          <a:xfrm>
            <a:off x="3721599" y="1828900"/>
            <a:ext cx="4368600" cy="310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 Two tweets">
  <p:cSld name="Two tweets">
    <p:spTree>
      <p:nvGrpSpPr>
        <p:cNvPr id="709" name="Shape 709"/>
        <p:cNvGrpSpPr/>
        <p:nvPr/>
      </p:nvGrpSpPr>
      <p:grpSpPr>
        <a:xfrm>
          <a:off x="0" y="0"/>
          <a:ext cx="0" cy="0"/>
          <a:chOff x="0" y="0"/>
          <a:chExt cx="0" cy="0"/>
        </a:xfrm>
      </p:grpSpPr>
      <p:sp>
        <p:nvSpPr>
          <p:cNvPr id="710" name="Google Shape;710;p78"/>
          <p:cNvSpPr/>
          <p:nvPr/>
        </p:nvSpPr>
        <p:spPr>
          <a:xfrm>
            <a:off x="4700297" y="1202053"/>
            <a:ext cx="3657600" cy="27432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sp>
        <p:nvSpPr>
          <p:cNvPr id="711" name="Google Shape;711;p78"/>
          <p:cNvSpPr/>
          <p:nvPr/>
        </p:nvSpPr>
        <p:spPr>
          <a:xfrm>
            <a:off x="795047" y="1198253"/>
            <a:ext cx="3657600" cy="2743200"/>
          </a:xfrm>
          <a:prstGeom prst="roundRect">
            <a:avLst>
              <a:gd fmla="val 4602" name="adj"/>
            </a:avLst>
          </a:prstGeom>
          <a:noFill/>
          <a:ln cap="flat" cmpd="sng" w="9525">
            <a:solidFill>
              <a:schemeClr val="l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i="0" sz="900" u="none" cap="none" strike="noStrike">
              <a:solidFill>
                <a:schemeClr val="dk1"/>
              </a:solidFill>
            </a:endParaRPr>
          </a:p>
        </p:txBody>
      </p:sp>
      <p:pic>
        <p:nvPicPr>
          <p:cNvPr descr="twitter-seeklogo.com 1.png" id="712" name="Google Shape;712;p78"/>
          <p:cNvPicPr preferRelativeResize="0"/>
          <p:nvPr/>
        </p:nvPicPr>
        <p:blipFill rotWithShape="1">
          <a:blip r:embed="rId2">
            <a:alphaModFix/>
          </a:blip>
          <a:srcRect b="0" l="0" r="0" t="0"/>
          <a:stretch/>
        </p:blipFill>
        <p:spPr>
          <a:xfrm>
            <a:off x="1091351" y="1617048"/>
            <a:ext cx="276860" cy="226056"/>
          </a:xfrm>
          <a:prstGeom prst="rect">
            <a:avLst/>
          </a:prstGeom>
          <a:noFill/>
          <a:ln>
            <a:noFill/>
          </a:ln>
        </p:spPr>
      </p:pic>
      <p:sp>
        <p:nvSpPr>
          <p:cNvPr id="713" name="Google Shape;713;p78"/>
          <p:cNvSpPr txBox="1"/>
          <p:nvPr>
            <p:ph idx="1" type="subTitle"/>
          </p:nvPr>
        </p:nvSpPr>
        <p:spPr>
          <a:xfrm>
            <a:off x="997688" y="2116450"/>
            <a:ext cx="3180900" cy="914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714" name="Google Shape;714;p78"/>
          <p:cNvSpPr txBox="1"/>
          <p:nvPr>
            <p:ph idx="2" type="subTitle"/>
          </p:nvPr>
        </p:nvSpPr>
        <p:spPr>
          <a:xfrm>
            <a:off x="997688" y="3494150"/>
            <a:ext cx="3180900" cy="164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715" name="Google Shape;715;p78"/>
          <p:cNvSpPr txBox="1"/>
          <p:nvPr>
            <p:ph idx="3" type="subTitle"/>
          </p:nvPr>
        </p:nvSpPr>
        <p:spPr>
          <a:xfrm>
            <a:off x="1457938" y="1570875"/>
            <a:ext cx="2720700" cy="310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9pPr>
          </a:lstStyle>
          <a:p/>
        </p:txBody>
      </p:sp>
      <p:sp>
        <p:nvSpPr>
          <p:cNvPr id="716" name="Google Shape;716;p78"/>
          <p:cNvSpPr/>
          <p:nvPr/>
        </p:nvSpPr>
        <p:spPr>
          <a:xfrm flipH="1" rot="-5400000">
            <a:off x="452363" y="1823032"/>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78"/>
          <p:cNvSpPr/>
          <p:nvPr/>
        </p:nvSpPr>
        <p:spPr>
          <a:xfrm rot="5400000">
            <a:off x="4358188" y="1823018"/>
            <a:ext cx="685800" cy="18300"/>
          </a:xfrm>
          <a:prstGeom prst="roundRect">
            <a:avLst>
              <a:gd fmla="val 50000" name="adj"/>
            </a:avLst>
          </a:prstGeom>
          <a:gradFill>
            <a:gsLst>
              <a:gs pos="0">
                <a:srgbClr val="57CCC5"/>
              </a:gs>
              <a:gs pos="100000">
                <a:srgbClr val="388BF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78"/>
          <p:cNvSpPr txBox="1"/>
          <p:nvPr>
            <p:ph idx="4" type="subTitle"/>
          </p:nvPr>
        </p:nvSpPr>
        <p:spPr>
          <a:xfrm>
            <a:off x="4902938" y="2120250"/>
            <a:ext cx="3180900" cy="914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719" name="Google Shape;719;p78"/>
          <p:cNvSpPr txBox="1"/>
          <p:nvPr>
            <p:ph idx="5" type="subTitle"/>
          </p:nvPr>
        </p:nvSpPr>
        <p:spPr>
          <a:xfrm>
            <a:off x="4902938" y="3497950"/>
            <a:ext cx="3180900" cy="164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720" name="Google Shape;720;p78"/>
          <p:cNvSpPr txBox="1"/>
          <p:nvPr>
            <p:ph idx="6" type="subTitle"/>
          </p:nvPr>
        </p:nvSpPr>
        <p:spPr>
          <a:xfrm>
            <a:off x="5363188" y="1574675"/>
            <a:ext cx="2720700" cy="310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600"/>
              <a:buFont typeface="Roboto Mono"/>
              <a:buNone/>
              <a:defRPr sz="1600">
                <a:solidFill>
                  <a:schemeClr val="dk2"/>
                </a:solidFill>
                <a:latin typeface="Roboto Mono"/>
                <a:ea typeface="Roboto Mono"/>
                <a:cs typeface="Roboto Mono"/>
                <a:sym typeface="Roboto Mono"/>
              </a:defRPr>
            </a:lvl9pPr>
          </a:lstStyle>
          <a:p/>
        </p:txBody>
      </p:sp>
      <p:pic>
        <p:nvPicPr>
          <p:cNvPr descr="twitter-seeklogo.com 1.png" id="721" name="Google Shape;721;p78"/>
          <p:cNvPicPr preferRelativeResize="0"/>
          <p:nvPr/>
        </p:nvPicPr>
        <p:blipFill rotWithShape="1">
          <a:blip r:embed="rId2">
            <a:alphaModFix/>
          </a:blip>
          <a:srcRect b="0" l="0" r="0" t="0"/>
          <a:stretch/>
        </p:blipFill>
        <p:spPr>
          <a:xfrm>
            <a:off x="4966226" y="1613248"/>
            <a:ext cx="276860" cy="226056"/>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 Product x ROI">
  <p:cSld name="Product x ROI">
    <p:spTree>
      <p:nvGrpSpPr>
        <p:cNvPr id="722" name="Shape 722"/>
        <p:cNvGrpSpPr/>
        <p:nvPr/>
      </p:nvGrpSpPr>
      <p:grpSpPr>
        <a:xfrm>
          <a:off x="0" y="0"/>
          <a:ext cx="0" cy="0"/>
          <a:chOff x="0" y="0"/>
          <a:chExt cx="0" cy="0"/>
        </a:xfrm>
      </p:grpSpPr>
      <p:sp>
        <p:nvSpPr>
          <p:cNvPr id="723" name="Google Shape;723;p79"/>
          <p:cNvSpPr txBox="1"/>
          <p:nvPr>
            <p:ph type="title"/>
          </p:nvPr>
        </p:nvSpPr>
        <p:spPr>
          <a:xfrm>
            <a:off x="338328" y="384048"/>
            <a:ext cx="8568000" cy="667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724" name="Google Shape;724;p79"/>
          <p:cNvSpPr txBox="1"/>
          <p:nvPr>
            <p:ph idx="1" type="subTitle"/>
          </p:nvPr>
        </p:nvSpPr>
        <p:spPr>
          <a:xfrm>
            <a:off x="338328" y="2011680"/>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725" name="Google Shape;725;p79"/>
          <p:cNvSpPr txBox="1"/>
          <p:nvPr>
            <p:ph idx="2" type="subTitle"/>
          </p:nvPr>
        </p:nvSpPr>
        <p:spPr>
          <a:xfrm>
            <a:off x="338328" y="2484120"/>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26" name="Google Shape;726;p79"/>
          <p:cNvSpPr txBox="1"/>
          <p:nvPr/>
        </p:nvSpPr>
        <p:spPr>
          <a:xfrm>
            <a:off x="2999232" y="2011680"/>
            <a:ext cx="274200" cy="24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rPr>
              <a:t>-</a:t>
            </a:r>
            <a:endParaRPr b="1" sz="2000">
              <a:solidFill>
                <a:schemeClr val="dk1"/>
              </a:solidFill>
            </a:endParaRPr>
          </a:p>
        </p:txBody>
      </p:sp>
      <p:sp>
        <p:nvSpPr>
          <p:cNvPr id="727" name="Google Shape;727;p79"/>
          <p:cNvSpPr txBox="1"/>
          <p:nvPr/>
        </p:nvSpPr>
        <p:spPr>
          <a:xfrm>
            <a:off x="338328" y="1691640"/>
            <a:ext cx="2459700" cy="2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1"/>
                </a:solidFill>
              </a:rPr>
              <a:t>Benefits</a:t>
            </a:r>
            <a:endParaRPr>
              <a:solidFill>
                <a:schemeClr val="accent1"/>
              </a:solidFill>
            </a:endParaRPr>
          </a:p>
        </p:txBody>
      </p:sp>
      <p:sp>
        <p:nvSpPr>
          <p:cNvPr id="728" name="Google Shape;728;p79"/>
          <p:cNvSpPr txBox="1"/>
          <p:nvPr>
            <p:ph idx="3" type="subTitle"/>
          </p:nvPr>
        </p:nvSpPr>
        <p:spPr>
          <a:xfrm>
            <a:off x="3474720" y="2002536"/>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729" name="Google Shape;729;p79"/>
          <p:cNvSpPr txBox="1"/>
          <p:nvPr>
            <p:ph idx="4" type="subTitle"/>
          </p:nvPr>
        </p:nvSpPr>
        <p:spPr>
          <a:xfrm>
            <a:off x="3474720" y="2474976"/>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30" name="Google Shape;730;p79"/>
          <p:cNvSpPr txBox="1"/>
          <p:nvPr/>
        </p:nvSpPr>
        <p:spPr>
          <a:xfrm>
            <a:off x="3474720" y="1682496"/>
            <a:ext cx="2459700" cy="2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3"/>
                </a:solidFill>
              </a:rPr>
              <a:t>Cost</a:t>
            </a:r>
            <a:endParaRPr>
              <a:solidFill>
                <a:schemeClr val="accent3"/>
              </a:solidFill>
            </a:endParaRPr>
          </a:p>
        </p:txBody>
      </p:sp>
      <p:sp>
        <p:nvSpPr>
          <p:cNvPr id="731" name="Google Shape;731;p79"/>
          <p:cNvSpPr txBox="1"/>
          <p:nvPr/>
        </p:nvSpPr>
        <p:spPr>
          <a:xfrm>
            <a:off x="6181344" y="2039112"/>
            <a:ext cx="274200" cy="24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rPr>
              <a:t>=</a:t>
            </a:r>
            <a:endParaRPr b="1" sz="2000">
              <a:solidFill>
                <a:schemeClr val="dk1"/>
              </a:solidFill>
            </a:endParaRPr>
          </a:p>
        </p:txBody>
      </p:sp>
      <p:sp>
        <p:nvSpPr>
          <p:cNvPr id="732" name="Google Shape;732;p79"/>
          <p:cNvSpPr txBox="1"/>
          <p:nvPr>
            <p:ph idx="5" type="subTitle"/>
          </p:nvPr>
        </p:nvSpPr>
        <p:spPr>
          <a:xfrm>
            <a:off x="6858000" y="2020824"/>
            <a:ext cx="19476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 Product x ROI x 2">
  <p:cSld name="Product x ROI x 2">
    <p:spTree>
      <p:nvGrpSpPr>
        <p:cNvPr id="733" name="Shape 733"/>
        <p:cNvGrpSpPr/>
        <p:nvPr/>
      </p:nvGrpSpPr>
      <p:grpSpPr>
        <a:xfrm>
          <a:off x="0" y="0"/>
          <a:ext cx="0" cy="0"/>
          <a:chOff x="0" y="0"/>
          <a:chExt cx="0" cy="0"/>
        </a:xfrm>
      </p:grpSpPr>
      <p:cxnSp>
        <p:nvCxnSpPr>
          <p:cNvPr id="734" name="Google Shape;734;p80"/>
          <p:cNvCxnSpPr/>
          <p:nvPr/>
        </p:nvCxnSpPr>
        <p:spPr>
          <a:xfrm>
            <a:off x="334089" y="3719539"/>
            <a:ext cx="2457450" cy="0"/>
          </a:xfrm>
          <a:prstGeom prst="straightConnector1">
            <a:avLst/>
          </a:prstGeom>
          <a:noFill/>
          <a:ln cap="rnd" cmpd="sng" w="19050">
            <a:solidFill>
              <a:schemeClr val="dk2"/>
            </a:solidFill>
            <a:prstDash val="solid"/>
            <a:round/>
            <a:headEnd len="sm" w="sm" type="none"/>
            <a:tailEnd len="sm" w="sm" type="none"/>
          </a:ln>
        </p:spPr>
      </p:cxnSp>
      <p:cxnSp>
        <p:nvCxnSpPr>
          <p:cNvPr id="735" name="Google Shape;735;p80"/>
          <p:cNvCxnSpPr/>
          <p:nvPr/>
        </p:nvCxnSpPr>
        <p:spPr>
          <a:xfrm>
            <a:off x="3472651" y="3724327"/>
            <a:ext cx="2457450" cy="0"/>
          </a:xfrm>
          <a:prstGeom prst="straightConnector1">
            <a:avLst/>
          </a:prstGeom>
          <a:noFill/>
          <a:ln cap="rnd" cmpd="sng" w="19050">
            <a:solidFill>
              <a:schemeClr val="dk2"/>
            </a:solidFill>
            <a:prstDash val="solid"/>
            <a:round/>
            <a:headEnd len="sm" w="sm" type="none"/>
            <a:tailEnd len="sm" w="sm" type="none"/>
          </a:ln>
        </p:spPr>
      </p:cxnSp>
      <p:sp>
        <p:nvSpPr>
          <p:cNvPr id="736" name="Google Shape;736;p80"/>
          <p:cNvSpPr txBox="1"/>
          <p:nvPr>
            <p:ph type="title"/>
          </p:nvPr>
        </p:nvSpPr>
        <p:spPr>
          <a:xfrm>
            <a:off x="338328" y="384048"/>
            <a:ext cx="8568000" cy="6675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
        <p:nvSpPr>
          <p:cNvPr id="737" name="Google Shape;737;p80"/>
          <p:cNvSpPr txBox="1"/>
          <p:nvPr>
            <p:ph idx="1" type="subTitle"/>
          </p:nvPr>
        </p:nvSpPr>
        <p:spPr>
          <a:xfrm>
            <a:off x="338328" y="2011680"/>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738" name="Google Shape;738;p80"/>
          <p:cNvSpPr txBox="1"/>
          <p:nvPr>
            <p:ph idx="2" type="subTitle"/>
          </p:nvPr>
        </p:nvSpPr>
        <p:spPr>
          <a:xfrm>
            <a:off x="338328" y="2255520"/>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39" name="Google Shape;739;p80"/>
          <p:cNvSpPr txBox="1"/>
          <p:nvPr/>
        </p:nvSpPr>
        <p:spPr>
          <a:xfrm>
            <a:off x="338328" y="1691640"/>
            <a:ext cx="2459700" cy="2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1"/>
                </a:solidFill>
              </a:rPr>
              <a:t>Benefits</a:t>
            </a:r>
            <a:endParaRPr>
              <a:solidFill>
                <a:schemeClr val="accent1"/>
              </a:solidFill>
            </a:endParaRPr>
          </a:p>
        </p:txBody>
      </p:sp>
      <p:sp>
        <p:nvSpPr>
          <p:cNvPr id="740" name="Google Shape;740;p80"/>
          <p:cNvSpPr txBox="1"/>
          <p:nvPr>
            <p:ph idx="3" type="subTitle"/>
          </p:nvPr>
        </p:nvSpPr>
        <p:spPr>
          <a:xfrm>
            <a:off x="3474720" y="2002536"/>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741" name="Google Shape;741;p80"/>
          <p:cNvSpPr txBox="1"/>
          <p:nvPr>
            <p:ph idx="4" type="subTitle"/>
          </p:nvPr>
        </p:nvSpPr>
        <p:spPr>
          <a:xfrm>
            <a:off x="3474720" y="2246376"/>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42" name="Google Shape;742;p80"/>
          <p:cNvSpPr txBox="1"/>
          <p:nvPr/>
        </p:nvSpPr>
        <p:spPr>
          <a:xfrm>
            <a:off x="3474720" y="1682496"/>
            <a:ext cx="2459700" cy="2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3"/>
                </a:solidFill>
              </a:rPr>
              <a:t>Cost</a:t>
            </a:r>
            <a:endParaRPr>
              <a:solidFill>
                <a:schemeClr val="accent3"/>
              </a:solidFill>
            </a:endParaRPr>
          </a:p>
        </p:txBody>
      </p:sp>
      <p:sp>
        <p:nvSpPr>
          <p:cNvPr id="743" name="Google Shape;743;p80"/>
          <p:cNvSpPr txBox="1"/>
          <p:nvPr>
            <p:ph idx="5" type="subTitle"/>
          </p:nvPr>
        </p:nvSpPr>
        <p:spPr>
          <a:xfrm>
            <a:off x="6858000" y="3858768"/>
            <a:ext cx="19476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744" name="Google Shape;744;p80"/>
          <p:cNvSpPr txBox="1"/>
          <p:nvPr>
            <p:ph idx="6" type="subTitle"/>
          </p:nvPr>
        </p:nvSpPr>
        <p:spPr>
          <a:xfrm>
            <a:off x="338328" y="2953512"/>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745" name="Google Shape;745;p80"/>
          <p:cNvSpPr txBox="1"/>
          <p:nvPr>
            <p:ph idx="7" type="subTitle"/>
          </p:nvPr>
        </p:nvSpPr>
        <p:spPr>
          <a:xfrm>
            <a:off x="338328" y="3197352"/>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46" name="Google Shape;746;p80"/>
          <p:cNvSpPr txBox="1"/>
          <p:nvPr>
            <p:ph idx="8" type="subTitle"/>
          </p:nvPr>
        </p:nvSpPr>
        <p:spPr>
          <a:xfrm>
            <a:off x="3474720" y="2944368"/>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747" name="Google Shape;747;p80"/>
          <p:cNvSpPr txBox="1"/>
          <p:nvPr>
            <p:ph idx="9" type="subTitle"/>
          </p:nvPr>
        </p:nvSpPr>
        <p:spPr>
          <a:xfrm>
            <a:off x="3474720" y="3188208"/>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48" name="Google Shape;748;p80"/>
          <p:cNvSpPr txBox="1"/>
          <p:nvPr>
            <p:ph idx="13" type="subTitle"/>
          </p:nvPr>
        </p:nvSpPr>
        <p:spPr>
          <a:xfrm>
            <a:off x="338328" y="3877056"/>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749" name="Google Shape;749;p80"/>
          <p:cNvSpPr txBox="1"/>
          <p:nvPr>
            <p:ph idx="14" type="subTitle"/>
          </p:nvPr>
        </p:nvSpPr>
        <p:spPr>
          <a:xfrm>
            <a:off x="3474720" y="3867912"/>
            <a:ext cx="2459700" cy="29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750" name="Google Shape;750;p80"/>
          <p:cNvSpPr txBox="1"/>
          <p:nvPr/>
        </p:nvSpPr>
        <p:spPr>
          <a:xfrm>
            <a:off x="2999232" y="2011680"/>
            <a:ext cx="274200" cy="24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rPr>
              <a:t>-</a:t>
            </a:r>
            <a:endParaRPr b="1" sz="2000">
              <a:solidFill>
                <a:schemeClr val="dk1"/>
              </a:solidFill>
            </a:endParaRPr>
          </a:p>
        </p:txBody>
      </p:sp>
      <p:sp>
        <p:nvSpPr>
          <p:cNvPr id="751" name="Google Shape;751;p80"/>
          <p:cNvSpPr txBox="1"/>
          <p:nvPr/>
        </p:nvSpPr>
        <p:spPr>
          <a:xfrm>
            <a:off x="6181344" y="3877056"/>
            <a:ext cx="274200" cy="24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rPr>
              <a:t>=</a:t>
            </a:r>
            <a:endParaRPr b="1" sz="2000">
              <a:solidFill>
                <a:schemeClr val="dk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GitHub splash page" showMasterSp="0" type="tx">
  <p:cSld name="TITLE_AND_BODY">
    <p:bg>
      <p:bgPr>
        <a:solidFill>
          <a:schemeClr val="lt1"/>
        </a:solidFill>
      </p:bgPr>
    </p:bg>
    <p:spTree>
      <p:nvGrpSpPr>
        <p:cNvPr id="125" name="Shape 125"/>
        <p:cNvGrpSpPr/>
        <p:nvPr/>
      </p:nvGrpSpPr>
      <p:grpSpPr>
        <a:xfrm>
          <a:off x="0" y="0"/>
          <a:ext cx="0" cy="0"/>
          <a:chOff x="0" y="0"/>
          <a:chExt cx="0" cy="0"/>
        </a:xfrm>
      </p:grpSpPr>
      <p:pic>
        <p:nvPicPr>
          <p:cNvPr descr="Image" id="126" name="Google Shape;126;p9"/>
          <p:cNvPicPr preferRelativeResize="0"/>
          <p:nvPr/>
        </p:nvPicPr>
        <p:blipFill rotWithShape="1">
          <a:blip r:embed="rId2">
            <a:alphaModFix/>
          </a:blip>
          <a:srcRect b="0" l="0" r="0" t="0"/>
          <a:stretch/>
        </p:blipFill>
        <p:spPr>
          <a:xfrm>
            <a:off x="3473310" y="1500188"/>
            <a:ext cx="2197380" cy="214312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 One large number">
  <p:cSld name="One large number">
    <p:spTree>
      <p:nvGrpSpPr>
        <p:cNvPr id="752" name="Shape 752"/>
        <p:cNvGrpSpPr/>
        <p:nvPr/>
      </p:nvGrpSpPr>
      <p:grpSpPr>
        <a:xfrm>
          <a:off x="0" y="0"/>
          <a:ext cx="0" cy="0"/>
          <a:chOff x="0" y="0"/>
          <a:chExt cx="0" cy="0"/>
        </a:xfrm>
      </p:grpSpPr>
      <p:sp>
        <p:nvSpPr>
          <p:cNvPr id="753" name="Google Shape;753;p81"/>
          <p:cNvSpPr txBox="1"/>
          <p:nvPr>
            <p:ph idx="1" type="subTitle"/>
          </p:nvPr>
        </p:nvSpPr>
        <p:spPr>
          <a:xfrm>
            <a:off x="2898648" y="1911096"/>
            <a:ext cx="3346800" cy="130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1"/>
              </a:buClr>
              <a:buSzPts val="6000"/>
              <a:buNone/>
              <a:defRPr b="1" sz="6000">
                <a:solidFill>
                  <a:schemeClr val="accent1"/>
                </a:solidFill>
              </a:defRPr>
            </a:lvl1pPr>
            <a:lvl2pPr lvl="1" rtl="0" algn="ctr">
              <a:spcBef>
                <a:spcPts val="0"/>
              </a:spcBef>
              <a:spcAft>
                <a:spcPts val="0"/>
              </a:spcAft>
              <a:buClr>
                <a:schemeClr val="accent1"/>
              </a:buClr>
              <a:buSzPts val="6000"/>
              <a:buNone/>
              <a:defRPr b="1" sz="6000">
                <a:solidFill>
                  <a:schemeClr val="accent1"/>
                </a:solidFill>
              </a:defRPr>
            </a:lvl2pPr>
            <a:lvl3pPr lvl="2" rtl="0" algn="ctr">
              <a:spcBef>
                <a:spcPts val="0"/>
              </a:spcBef>
              <a:spcAft>
                <a:spcPts val="0"/>
              </a:spcAft>
              <a:buClr>
                <a:schemeClr val="accent1"/>
              </a:buClr>
              <a:buSzPts val="6000"/>
              <a:buNone/>
              <a:defRPr b="1" sz="6000">
                <a:solidFill>
                  <a:schemeClr val="accent1"/>
                </a:solidFill>
              </a:defRPr>
            </a:lvl3pPr>
            <a:lvl4pPr lvl="3" rtl="0" algn="ctr">
              <a:spcBef>
                <a:spcPts val="0"/>
              </a:spcBef>
              <a:spcAft>
                <a:spcPts val="0"/>
              </a:spcAft>
              <a:buClr>
                <a:schemeClr val="accent1"/>
              </a:buClr>
              <a:buSzPts val="6000"/>
              <a:buNone/>
              <a:defRPr b="1" sz="6000">
                <a:solidFill>
                  <a:schemeClr val="accent1"/>
                </a:solidFill>
              </a:defRPr>
            </a:lvl4pPr>
            <a:lvl5pPr lvl="4" rtl="0" algn="ctr">
              <a:spcBef>
                <a:spcPts val="0"/>
              </a:spcBef>
              <a:spcAft>
                <a:spcPts val="0"/>
              </a:spcAft>
              <a:buClr>
                <a:schemeClr val="accent1"/>
              </a:buClr>
              <a:buSzPts val="6000"/>
              <a:buNone/>
              <a:defRPr b="1" sz="6000">
                <a:solidFill>
                  <a:schemeClr val="accent1"/>
                </a:solidFill>
              </a:defRPr>
            </a:lvl5pPr>
            <a:lvl6pPr lvl="5" rtl="0" algn="ctr">
              <a:spcBef>
                <a:spcPts val="0"/>
              </a:spcBef>
              <a:spcAft>
                <a:spcPts val="0"/>
              </a:spcAft>
              <a:buClr>
                <a:schemeClr val="accent1"/>
              </a:buClr>
              <a:buSzPts val="6000"/>
              <a:buNone/>
              <a:defRPr b="1" sz="6000">
                <a:solidFill>
                  <a:schemeClr val="accent1"/>
                </a:solidFill>
              </a:defRPr>
            </a:lvl6pPr>
            <a:lvl7pPr lvl="6" rtl="0" algn="ctr">
              <a:spcBef>
                <a:spcPts val="0"/>
              </a:spcBef>
              <a:spcAft>
                <a:spcPts val="0"/>
              </a:spcAft>
              <a:buClr>
                <a:schemeClr val="accent1"/>
              </a:buClr>
              <a:buSzPts val="6000"/>
              <a:buNone/>
              <a:defRPr b="1" sz="6000">
                <a:solidFill>
                  <a:schemeClr val="accent1"/>
                </a:solidFill>
              </a:defRPr>
            </a:lvl7pPr>
            <a:lvl8pPr lvl="7" rtl="0" algn="ctr">
              <a:spcBef>
                <a:spcPts val="0"/>
              </a:spcBef>
              <a:spcAft>
                <a:spcPts val="0"/>
              </a:spcAft>
              <a:buClr>
                <a:schemeClr val="accent1"/>
              </a:buClr>
              <a:buSzPts val="6000"/>
              <a:buNone/>
              <a:defRPr b="1" sz="6000">
                <a:solidFill>
                  <a:schemeClr val="accent1"/>
                </a:solidFill>
              </a:defRPr>
            </a:lvl8pPr>
            <a:lvl9pPr lvl="8" rtl="0" algn="ctr">
              <a:spcBef>
                <a:spcPts val="0"/>
              </a:spcBef>
              <a:spcAft>
                <a:spcPts val="0"/>
              </a:spcAft>
              <a:buClr>
                <a:schemeClr val="accent1"/>
              </a:buClr>
              <a:buSzPts val="6000"/>
              <a:buNone/>
              <a:defRPr b="1" sz="6000">
                <a:solidFill>
                  <a:schemeClr val="accent1"/>
                </a:solidFill>
              </a:defRPr>
            </a:lvl9pPr>
          </a:lstStyle>
          <a:p/>
        </p:txBody>
      </p:sp>
      <p:sp>
        <p:nvSpPr>
          <p:cNvPr id="754" name="Google Shape;754;p81"/>
          <p:cNvSpPr txBox="1"/>
          <p:nvPr>
            <p:ph idx="2" type="subTitle"/>
          </p:nvPr>
        </p:nvSpPr>
        <p:spPr>
          <a:xfrm>
            <a:off x="2898648" y="3246120"/>
            <a:ext cx="33468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lgn="ctr">
              <a:spcBef>
                <a:spcPts val="0"/>
              </a:spcBef>
              <a:spcAft>
                <a:spcPts val="0"/>
              </a:spcAft>
              <a:buClr>
                <a:schemeClr val="dk2"/>
              </a:buClr>
              <a:buSzPts val="1400"/>
              <a:buNone/>
              <a:defRPr>
                <a:solidFill>
                  <a:schemeClr val="dk2"/>
                </a:solidFill>
              </a:defRPr>
            </a:lvl2pPr>
            <a:lvl3pPr lvl="2" rtl="0" algn="ctr">
              <a:spcBef>
                <a:spcPts val="0"/>
              </a:spcBef>
              <a:spcAft>
                <a:spcPts val="0"/>
              </a:spcAft>
              <a:buClr>
                <a:schemeClr val="dk2"/>
              </a:buClr>
              <a:buSzPts val="1400"/>
              <a:buNone/>
              <a:defRPr>
                <a:solidFill>
                  <a:schemeClr val="dk2"/>
                </a:solidFill>
              </a:defRPr>
            </a:lvl3pPr>
            <a:lvl4pPr lvl="3" rtl="0" algn="ctr">
              <a:spcBef>
                <a:spcPts val="0"/>
              </a:spcBef>
              <a:spcAft>
                <a:spcPts val="0"/>
              </a:spcAft>
              <a:buClr>
                <a:schemeClr val="dk2"/>
              </a:buClr>
              <a:buSzPts val="1400"/>
              <a:buNone/>
              <a:defRPr>
                <a:solidFill>
                  <a:schemeClr val="dk2"/>
                </a:solidFill>
              </a:defRPr>
            </a:lvl4pPr>
            <a:lvl5pPr lvl="4" rtl="0" algn="ctr">
              <a:spcBef>
                <a:spcPts val="0"/>
              </a:spcBef>
              <a:spcAft>
                <a:spcPts val="0"/>
              </a:spcAft>
              <a:buClr>
                <a:schemeClr val="dk2"/>
              </a:buClr>
              <a:buSzPts val="1400"/>
              <a:buNone/>
              <a:defRPr>
                <a:solidFill>
                  <a:schemeClr val="dk2"/>
                </a:solidFill>
              </a:defRPr>
            </a:lvl5pPr>
            <a:lvl6pPr lvl="5" rtl="0" algn="ctr">
              <a:spcBef>
                <a:spcPts val="0"/>
              </a:spcBef>
              <a:spcAft>
                <a:spcPts val="0"/>
              </a:spcAft>
              <a:buClr>
                <a:schemeClr val="dk2"/>
              </a:buClr>
              <a:buSzPts val="1400"/>
              <a:buNone/>
              <a:defRPr>
                <a:solidFill>
                  <a:schemeClr val="dk2"/>
                </a:solidFill>
              </a:defRPr>
            </a:lvl6pPr>
            <a:lvl7pPr lvl="6" rtl="0" algn="ctr">
              <a:spcBef>
                <a:spcPts val="0"/>
              </a:spcBef>
              <a:spcAft>
                <a:spcPts val="0"/>
              </a:spcAft>
              <a:buClr>
                <a:schemeClr val="dk2"/>
              </a:buClr>
              <a:buSzPts val="1400"/>
              <a:buNone/>
              <a:defRPr>
                <a:solidFill>
                  <a:schemeClr val="dk2"/>
                </a:solidFill>
              </a:defRPr>
            </a:lvl7pPr>
            <a:lvl8pPr lvl="7" rtl="0" algn="ctr">
              <a:spcBef>
                <a:spcPts val="0"/>
              </a:spcBef>
              <a:spcAft>
                <a:spcPts val="0"/>
              </a:spcAft>
              <a:buClr>
                <a:schemeClr val="dk2"/>
              </a:buClr>
              <a:buSzPts val="1400"/>
              <a:buNone/>
              <a:defRPr>
                <a:solidFill>
                  <a:schemeClr val="dk2"/>
                </a:solidFill>
              </a:defRPr>
            </a:lvl8pPr>
            <a:lvl9pPr lvl="8" rtl="0" algn="ctr">
              <a:spcBef>
                <a:spcPts val="0"/>
              </a:spcBef>
              <a:spcAft>
                <a:spcPts val="0"/>
              </a:spcAft>
              <a:buClr>
                <a:schemeClr val="dk2"/>
              </a:buClr>
              <a:buSzPts val="1400"/>
              <a:buNone/>
              <a:defRPr>
                <a:solidFill>
                  <a:schemeClr val="dk2"/>
                </a:solidFill>
              </a:defRPr>
            </a:lvl9pPr>
          </a:lstStyle>
          <a:p/>
        </p:txBody>
      </p:sp>
      <p:sp>
        <p:nvSpPr>
          <p:cNvPr id="755" name="Google Shape;755;p81"/>
          <p:cNvSpPr txBox="1"/>
          <p:nvPr>
            <p:ph idx="3" type="subTitle"/>
          </p:nvPr>
        </p:nvSpPr>
        <p:spPr>
          <a:xfrm>
            <a:off x="2898648" y="1581912"/>
            <a:ext cx="3346800" cy="292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lt1"/>
              </a:buClr>
              <a:buSzPts val="1600"/>
              <a:buNone/>
              <a:defRPr sz="1600">
                <a:solidFill>
                  <a:schemeClr val="lt1"/>
                </a:solidFill>
              </a:defRPr>
            </a:lvl2pPr>
            <a:lvl3pPr lvl="2" rtl="0" algn="ctr">
              <a:spcBef>
                <a:spcPts val="0"/>
              </a:spcBef>
              <a:spcAft>
                <a:spcPts val="0"/>
              </a:spcAft>
              <a:buClr>
                <a:schemeClr val="lt1"/>
              </a:buClr>
              <a:buSzPts val="1600"/>
              <a:buNone/>
              <a:defRPr sz="1600">
                <a:solidFill>
                  <a:schemeClr val="lt1"/>
                </a:solidFill>
              </a:defRPr>
            </a:lvl3pPr>
            <a:lvl4pPr lvl="3" rtl="0" algn="ctr">
              <a:spcBef>
                <a:spcPts val="0"/>
              </a:spcBef>
              <a:spcAft>
                <a:spcPts val="0"/>
              </a:spcAft>
              <a:buClr>
                <a:schemeClr val="lt1"/>
              </a:buClr>
              <a:buSzPts val="1600"/>
              <a:buNone/>
              <a:defRPr sz="1600">
                <a:solidFill>
                  <a:schemeClr val="lt1"/>
                </a:solidFill>
              </a:defRPr>
            </a:lvl4pPr>
            <a:lvl5pPr lvl="4" rtl="0" algn="ctr">
              <a:spcBef>
                <a:spcPts val="0"/>
              </a:spcBef>
              <a:spcAft>
                <a:spcPts val="0"/>
              </a:spcAft>
              <a:buClr>
                <a:schemeClr val="lt1"/>
              </a:buClr>
              <a:buSzPts val="1600"/>
              <a:buNone/>
              <a:defRPr sz="1600">
                <a:solidFill>
                  <a:schemeClr val="lt1"/>
                </a:solidFill>
              </a:defRPr>
            </a:lvl5pPr>
            <a:lvl6pPr lvl="5" rtl="0" algn="ctr">
              <a:spcBef>
                <a:spcPts val="0"/>
              </a:spcBef>
              <a:spcAft>
                <a:spcPts val="0"/>
              </a:spcAft>
              <a:buClr>
                <a:schemeClr val="lt1"/>
              </a:buClr>
              <a:buSzPts val="1600"/>
              <a:buNone/>
              <a:defRPr sz="1600">
                <a:solidFill>
                  <a:schemeClr val="lt1"/>
                </a:solidFill>
              </a:defRPr>
            </a:lvl6pPr>
            <a:lvl7pPr lvl="6" rtl="0" algn="ctr">
              <a:spcBef>
                <a:spcPts val="0"/>
              </a:spcBef>
              <a:spcAft>
                <a:spcPts val="0"/>
              </a:spcAft>
              <a:buClr>
                <a:schemeClr val="lt1"/>
              </a:buClr>
              <a:buSzPts val="1600"/>
              <a:buNone/>
              <a:defRPr sz="1600">
                <a:solidFill>
                  <a:schemeClr val="lt1"/>
                </a:solidFill>
              </a:defRPr>
            </a:lvl7pPr>
            <a:lvl8pPr lvl="7" rtl="0" algn="ctr">
              <a:spcBef>
                <a:spcPts val="0"/>
              </a:spcBef>
              <a:spcAft>
                <a:spcPts val="0"/>
              </a:spcAft>
              <a:buClr>
                <a:schemeClr val="lt1"/>
              </a:buClr>
              <a:buSzPts val="1600"/>
              <a:buNone/>
              <a:defRPr sz="1600">
                <a:solidFill>
                  <a:schemeClr val="lt1"/>
                </a:solidFill>
              </a:defRPr>
            </a:lvl8pPr>
            <a:lvl9pPr lvl="8" rtl="0" algn="ctr">
              <a:spcBef>
                <a:spcPts val="0"/>
              </a:spcBef>
              <a:spcAft>
                <a:spcPts val="0"/>
              </a:spcAft>
              <a:buClr>
                <a:schemeClr val="lt1"/>
              </a:buClr>
              <a:buSzPts val="1600"/>
              <a:buNone/>
              <a:defRPr sz="1600">
                <a:solidFill>
                  <a:schemeClr val="lt1"/>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 Three large numbers">
  <p:cSld name="Three large numbers">
    <p:spTree>
      <p:nvGrpSpPr>
        <p:cNvPr id="756" name="Shape 756"/>
        <p:cNvGrpSpPr/>
        <p:nvPr/>
      </p:nvGrpSpPr>
      <p:grpSpPr>
        <a:xfrm>
          <a:off x="0" y="0"/>
          <a:ext cx="0" cy="0"/>
          <a:chOff x="0" y="0"/>
          <a:chExt cx="0" cy="0"/>
        </a:xfrm>
      </p:grpSpPr>
      <p:sp>
        <p:nvSpPr>
          <p:cNvPr id="757" name="Google Shape;757;p82"/>
          <p:cNvSpPr txBox="1"/>
          <p:nvPr>
            <p:ph idx="1" type="subTitle"/>
          </p:nvPr>
        </p:nvSpPr>
        <p:spPr>
          <a:xfrm>
            <a:off x="182880" y="2093976"/>
            <a:ext cx="2734200" cy="960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1"/>
              </a:buClr>
              <a:buSzPts val="6000"/>
              <a:buNone/>
              <a:defRPr b="1" sz="6000">
                <a:solidFill>
                  <a:schemeClr val="accent1"/>
                </a:solidFill>
              </a:defRPr>
            </a:lvl1pPr>
            <a:lvl2pPr lvl="1" rtl="0" algn="ctr">
              <a:spcBef>
                <a:spcPts val="0"/>
              </a:spcBef>
              <a:spcAft>
                <a:spcPts val="0"/>
              </a:spcAft>
              <a:buClr>
                <a:schemeClr val="accent1"/>
              </a:buClr>
              <a:buSzPts val="6000"/>
              <a:buNone/>
              <a:defRPr b="1" sz="6000">
                <a:solidFill>
                  <a:schemeClr val="accent1"/>
                </a:solidFill>
              </a:defRPr>
            </a:lvl2pPr>
            <a:lvl3pPr lvl="2" rtl="0" algn="ctr">
              <a:spcBef>
                <a:spcPts val="0"/>
              </a:spcBef>
              <a:spcAft>
                <a:spcPts val="0"/>
              </a:spcAft>
              <a:buClr>
                <a:schemeClr val="accent1"/>
              </a:buClr>
              <a:buSzPts val="6000"/>
              <a:buNone/>
              <a:defRPr b="1" sz="6000">
                <a:solidFill>
                  <a:schemeClr val="accent1"/>
                </a:solidFill>
              </a:defRPr>
            </a:lvl3pPr>
            <a:lvl4pPr lvl="3" rtl="0" algn="ctr">
              <a:spcBef>
                <a:spcPts val="0"/>
              </a:spcBef>
              <a:spcAft>
                <a:spcPts val="0"/>
              </a:spcAft>
              <a:buClr>
                <a:schemeClr val="accent1"/>
              </a:buClr>
              <a:buSzPts val="6000"/>
              <a:buNone/>
              <a:defRPr b="1" sz="6000">
                <a:solidFill>
                  <a:schemeClr val="accent1"/>
                </a:solidFill>
              </a:defRPr>
            </a:lvl4pPr>
            <a:lvl5pPr lvl="4" rtl="0" algn="ctr">
              <a:spcBef>
                <a:spcPts val="0"/>
              </a:spcBef>
              <a:spcAft>
                <a:spcPts val="0"/>
              </a:spcAft>
              <a:buClr>
                <a:schemeClr val="accent1"/>
              </a:buClr>
              <a:buSzPts val="6000"/>
              <a:buNone/>
              <a:defRPr b="1" sz="6000">
                <a:solidFill>
                  <a:schemeClr val="accent1"/>
                </a:solidFill>
              </a:defRPr>
            </a:lvl5pPr>
            <a:lvl6pPr lvl="5" rtl="0" algn="ctr">
              <a:spcBef>
                <a:spcPts val="0"/>
              </a:spcBef>
              <a:spcAft>
                <a:spcPts val="0"/>
              </a:spcAft>
              <a:buClr>
                <a:schemeClr val="accent1"/>
              </a:buClr>
              <a:buSzPts val="6000"/>
              <a:buNone/>
              <a:defRPr b="1" sz="6000">
                <a:solidFill>
                  <a:schemeClr val="accent1"/>
                </a:solidFill>
              </a:defRPr>
            </a:lvl6pPr>
            <a:lvl7pPr lvl="6" rtl="0" algn="ctr">
              <a:spcBef>
                <a:spcPts val="0"/>
              </a:spcBef>
              <a:spcAft>
                <a:spcPts val="0"/>
              </a:spcAft>
              <a:buClr>
                <a:schemeClr val="accent1"/>
              </a:buClr>
              <a:buSzPts val="6000"/>
              <a:buNone/>
              <a:defRPr b="1" sz="6000">
                <a:solidFill>
                  <a:schemeClr val="accent1"/>
                </a:solidFill>
              </a:defRPr>
            </a:lvl7pPr>
            <a:lvl8pPr lvl="7" rtl="0" algn="ctr">
              <a:spcBef>
                <a:spcPts val="0"/>
              </a:spcBef>
              <a:spcAft>
                <a:spcPts val="0"/>
              </a:spcAft>
              <a:buClr>
                <a:schemeClr val="accent1"/>
              </a:buClr>
              <a:buSzPts val="6000"/>
              <a:buNone/>
              <a:defRPr b="1" sz="6000">
                <a:solidFill>
                  <a:schemeClr val="accent1"/>
                </a:solidFill>
              </a:defRPr>
            </a:lvl8pPr>
            <a:lvl9pPr lvl="8" rtl="0" algn="ctr">
              <a:spcBef>
                <a:spcPts val="0"/>
              </a:spcBef>
              <a:spcAft>
                <a:spcPts val="0"/>
              </a:spcAft>
              <a:buClr>
                <a:schemeClr val="accent1"/>
              </a:buClr>
              <a:buSzPts val="6000"/>
              <a:buNone/>
              <a:defRPr b="1" sz="6000">
                <a:solidFill>
                  <a:schemeClr val="accent1"/>
                </a:solidFill>
              </a:defRPr>
            </a:lvl9pPr>
          </a:lstStyle>
          <a:p/>
        </p:txBody>
      </p:sp>
      <p:sp>
        <p:nvSpPr>
          <p:cNvPr id="758" name="Google Shape;758;p82"/>
          <p:cNvSpPr txBox="1"/>
          <p:nvPr>
            <p:ph idx="2" type="subTitle"/>
          </p:nvPr>
        </p:nvSpPr>
        <p:spPr>
          <a:xfrm>
            <a:off x="182880" y="3081528"/>
            <a:ext cx="27342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lgn="ctr">
              <a:spcBef>
                <a:spcPts val="0"/>
              </a:spcBef>
              <a:spcAft>
                <a:spcPts val="0"/>
              </a:spcAft>
              <a:buClr>
                <a:schemeClr val="dk2"/>
              </a:buClr>
              <a:buSzPts val="1400"/>
              <a:buNone/>
              <a:defRPr>
                <a:solidFill>
                  <a:schemeClr val="dk2"/>
                </a:solidFill>
              </a:defRPr>
            </a:lvl2pPr>
            <a:lvl3pPr lvl="2" rtl="0" algn="ctr">
              <a:spcBef>
                <a:spcPts val="0"/>
              </a:spcBef>
              <a:spcAft>
                <a:spcPts val="0"/>
              </a:spcAft>
              <a:buClr>
                <a:schemeClr val="dk2"/>
              </a:buClr>
              <a:buSzPts val="1400"/>
              <a:buNone/>
              <a:defRPr>
                <a:solidFill>
                  <a:schemeClr val="dk2"/>
                </a:solidFill>
              </a:defRPr>
            </a:lvl3pPr>
            <a:lvl4pPr lvl="3" rtl="0" algn="ctr">
              <a:spcBef>
                <a:spcPts val="0"/>
              </a:spcBef>
              <a:spcAft>
                <a:spcPts val="0"/>
              </a:spcAft>
              <a:buClr>
                <a:schemeClr val="dk2"/>
              </a:buClr>
              <a:buSzPts val="1400"/>
              <a:buNone/>
              <a:defRPr>
                <a:solidFill>
                  <a:schemeClr val="dk2"/>
                </a:solidFill>
              </a:defRPr>
            </a:lvl4pPr>
            <a:lvl5pPr lvl="4" rtl="0" algn="ctr">
              <a:spcBef>
                <a:spcPts val="0"/>
              </a:spcBef>
              <a:spcAft>
                <a:spcPts val="0"/>
              </a:spcAft>
              <a:buClr>
                <a:schemeClr val="dk2"/>
              </a:buClr>
              <a:buSzPts val="1400"/>
              <a:buNone/>
              <a:defRPr>
                <a:solidFill>
                  <a:schemeClr val="dk2"/>
                </a:solidFill>
              </a:defRPr>
            </a:lvl5pPr>
            <a:lvl6pPr lvl="5" rtl="0" algn="ctr">
              <a:spcBef>
                <a:spcPts val="0"/>
              </a:spcBef>
              <a:spcAft>
                <a:spcPts val="0"/>
              </a:spcAft>
              <a:buClr>
                <a:schemeClr val="dk2"/>
              </a:buClr>
              <a:buSzPts val="1400"/>
              <a:buNone/>
              <a:defRPr>
                <a:solidFill>
                  <a:schemeClr val="dk2"/>
                </a:solidFill>
              </a:defRPr>
            </a:lvl6pPr>
            <a:lvl7pPr lvl="6" rtl="0" algn="ctr">
              <a:spcBef>
                <a:spcPts val="0"/>
              </a:spcBef>
              <a:spcAft>
                <a:spcPts val="0"/>
              </a:spcAft>
              <a:buClr>
                <a:schemeClr val="dk2"/>
              </a:buClr>
              <a:buSzPts val="1400"/>
              <a:buNone/>
              <a:defRPr>
                <a:solidFill>
                  <a:schemeClr val="dk2"/>
                </a:solidFill>
              </a:defRPr>
            </a:lvl7pPr>
            <a:lvl8pPr lvl="7" rtl="0" algn="ctr">
              <a:spcBef>
                <a:spcPts val="0"/>
              </a:spcBef>
              <a:spcAft>
                <a:spcPts val="0"/>
              </a:spcAft>
              <a:buClr>
                <a:schemeClr val="dk2"/>
              </a:buClr>
              <a:buSzPts val="1400"/>
              <a:buNone/>
              <a:defRPr>
                <a:solidFill>
                  <a:schemeClr val="dk2"/>
                </a:solidFill>
              </a:defRPr>
            </a:lvl8pPr>
            <a:lvl9pPr lvl="8" rtl="0" algn="ctr">
              <a:spcBef>
                <a:spcPts val="0"/>
              </a:spcBef>
              <a:spcAft>
                <a:spcPts val="0"/>
              </a:spcAft>
              <a:buClr>
                <a:schemeClr val="dk2"/>
              </a:buClr>
              <a:buSzPts val="1400"/>
              <a:buNone/>
              <a:defRPr>
                <a:solidFill>
                  <a:schemeClr val="dk2"/>
                </a:solidFill>
              </a:defRPr>
            </a:lvl9pPr>
          </a:lstStyle>
          <a:p/>
        </p:txBody>
      </p:sp>
      <p:sp>
        <p:nvSpPr>
          <p:cNvPr id="759" name="Google Shape;759;p82"/>
          <p:cNvSpPr txBox="1"/>
          <p:nvPr>
            <p:ph idx="3" type="subTitle"/>
          </p:nvPr>
        </p:nvSpPr>
        <p:spPr>
          <a:xfrm>
            <a:off x="182880" y="1792224"/>
            <a:ext cx="2734200" cy="292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760" name="Google Shape;760;p82"/>
          <p:cNvSpPr txBox="1"/>
          <p:nvPr>
            <p:ph idx="4" type="subTitle"/>
          </p:nvPr>
        </p:nvSpPr>
        <p:spPr>
          <a:xfrm>
            <a:off x="3204900" y="2107626"/>
            <a:ext cx="2734200" cy="960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2"/>
              </a:buClr>
              <a:buSzPts val="6000"/>
              <a:buNone/>
              <a:defRPr b="1" sz="6000">
                <a:solidFill>
                  <a:schemeClr val="accent2"/>
                </a:solidFill>
              </a:defRPr>
            </a:lvl1pPr>
            <a:lvl2pPr lvl="1" rtl="0" algn="ctr">
              <a:spcBef>
                <a:spcPts val="0"/>
              </a:spcBef>
              <a:spcAft>
                <a:spcPts val="0"/>
              </a:spcAft>
              <a:buClr>
                <a:schemeClr val="accent2"/>
              </a:buClr>
              <a:buSzPts val="6000"/>
              <a:buNone/>
              <a:defRPr b="1" sz="6000">
                <a:solidFill>
                  <a:schemeClr val="accent2"/>
                </a:solidFill>
              </a:defRPr>
            </a:lvl2pPr>
            <a:lvl3pPr lvl="2" rtl="0" algn="ctr">
              <a:spcBef>
                <a:spcPts val="0"/>
              </a:spcBef>
              <a:spcAft>
                <a:spcPts val="0"/>
              </a:spcAft>
              <a:buClr>
                <a:schemeClr val="accent2"/>
              </a:buClr>
              <a:buSzPts val="6000"/>
              <a:buNone/>
              <a:defRPr b="1" sz="6000">
                <a:solidFill>
                  <a:schemeClr val="accent2"/>
                </a:solidFill>
              </a:defRPr>
            </a:lvl3pPr>
            <a:lvl4pPr lvl="3" rtl="0" algn="ctr">
              <a:spcBef>
                <a:spcPts val="0"/>
              </a:spcBef>
              <a:spcAft>
                <a:spcPts val="0"/>
              </a:spcAft>
              <a:buClr>
                <a:schemeClr val="accent2"/>
              </a:buClr>
              <a:buSzPts val="6000"/>
              <a:buNone/>
              <a:defRPr b="1" sz="6000">
                <a:solidFill>
                  <a:schemeClr val="accent2"/>
                </a:solidFill>
              </a:defRPr>
            </a:lvl4pPr>
            <a:lvl5pPr lvl="4" rtl="0" algn="ctr">
              <a:spcBef>
                <a:spcPts val="0"/>
              </a:spcBef>
              <a:spcAft>
                <a:spcPts val="0"/>
              </a:spcAft>
              <a:buClr>
                <a:schemeClr val="accent2"/>
              </a:buClr>
              <a:buSzPts val="6000"/>
              <a:buNone/>
              <a:defRPr b="1" sz="6000">
                <a:solidFill>
                  <a:schemeClr val="accent2"/>
                </a:solidFill>
              </a:defRPr>
            </a:lvl5pPr>
            <a:lvl6pPr lvl="5" rtl="0" algn="ctr">
              <a:spcBef>
                <a:spcPts val="0"/>
              </a:spcBef>
              <a:spcAft>
                <a:spcPts val="0"/>
              </a:spcAft>
              <a:buClr>
                <a:schemeClr val="accent2"/>
              </a:buClr>
              <a:buSzPts val="6000"/>
              <a:buNone/>
              <a:defRPr b="1" sz="6000">
                <a:solidFill>
                  <a:schemeClr val="accent2"/>
                </a:solidFill>
              </a:defRPr>
            </a:lvl6pPr>
            <a:lvl7pPr lvl="6" rtl="0" algn="ctr">
              <a:spcBef>
                <a:spcPts val="0"/>
              </a:spcBef>
              <a:spcAft>
                <a:spcPts val="0"/>
              </a:spcAft>
              <a:buClr>
                <a:schemeClr val="accent2"/>
              </a:buClr>
              <a:buSzPts val="6000"/>
              <a:buNone/>
              <a:defRPr b="1" sz="6000">
                <a:solidFill>
                  <a:schemeClr val="accent2"/>
                </a:solidFill>
              </a:defRPr>
            </a:lvl7pPr>
            <a:lvl8pPr lvl="7" rtl="0" algn="ctr">
              <a:spcBef>
                <a:spcPts val="0"/>
              </a:spcBef>
              <a:spcAft>
                <a:spcPts val="0"/>
              </a:spcAft>
              <a:buClr>
                <a:schemeClr val="accent2"/>
              </a:buClr>
              <a:buSzPts val="6000"/>
              <a:buNone/>
              <a:defRPr b="1" sz="6000">
                <a:solidFill>
                  <a:schemeClr val="accent2"/>
                </a:solidFill>
              </a:defRPr>
            </a:lvl8pPr>
            <a:lvl9pPr lvl="8" rtl="0" algn="ctr">
              <a:spcBef>
                <a:spcPts val="0"/>
              </a:spcBef>
              <a:spcAft>
                <a:spcPts val="0"/>
              </a:spcAft>
              <a:buClr>
                <a:schemeClr val="accent2"/>
              </a:buClr>
              <a:buSzPts val="6000"/>
              <a:buNone/>
              <a:defRPr b="1" sz="6000">
                <a:solidFill>
                  <a:schemeClr val="accent2"/>
                </a:solidFill>
              </a:defRPr>
            </a:lvl9pPr>
          </a:lstStyle>
          <a:p/>
        </p:txBody>
      </p:sp>
      <p:sp>
        <p:nvSpPr>
          <p:cNvPr id="761" name="Google Shape;761;p82"/>
          <p:cNvSpPr txBox="1"/>
          <p:nvPr>
            <p:ph idx="5" type="subTitle"/>
          </p:nvPr>
        </p:nvSpPr>
        <p:spPr>
          <a:xfrm>
            <a:off x="3204900" y="3095178"/>
            <a:ext cx="27342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lgn="ctr">
              <a:spcBef>
                <a:spcPts val="0"/>
              </a:spcBef>
              <a:spcAft>
                <a:spcPts val="0"/>
              </a:spcAft>
              <a:buClr>
                <a:schemeClr val="dk2"/>
              </a:buClr>
              <a:buSzPts val="1400"/>
              <a:buNone/>
              <a:defRPr>
                <a:solidFill>
                  <a:schemeClr val="dk2"/>
                </a:solidFill>
              </a:defRPr>
            </a:lvl2pPr>
            <a:lvl3pPr lvl="2" rtl="0" algn="ctr">
              <a:spcBef>
                <a:spcPts val="0"/>
              </a:spcBef>
              <a:spcAft>
                <a:spcPts val="0"/>
              </a:spcAft>
              <a:buClr>
                <a:schemeClr val="dk2"/>
              </a:buClr>
              <a:buSzPts val="1400"/>
              <a:buNone/>
              <a:defRPr>
                <a:solidFill>
                  <a:schemeClr val="dk2"/>
                </a:solidFill>
              </a:defRPr>
            </a:lvl3pPr>
            <a:lvl4pPr lvl="3" rtl="0" algn="ctr">
              <a:spcBef>
                <a:spcPts val="0"/>
              </a:spcBef>
              <a:spcAft>
                <a:spcPts val="0"/>
              </a:spcAft>
              <a:buClr>
                <a:schemeClr val="dk2"/>
              </a:buClr>
              <a:buSzPts val="1400"/>
              <a:buNone/>
              <a:defRPr>
                <a:solidFill>
                  <a:schemeClr val="dk2"/>
                </a:solidFill>
              </a:defRPr>
            </a:lvl4pPr>
            <a:lvl5pPr lvl="4" rtl="0" algn="ctr">
              <a:spcBef>
                <a:spcPts val="0"/>
              </a:spcBef>
              <a:spcAft>
                <a:spcPts val="0"/>
              </a:spcAft>
              <a:buClr>
                <a:schemeClr val="dk2"/>
              </a:buClr>
              <a:buSzPts val="1400"/>
              <a:buNone/>
              <a:defRPr>
                <a:solidFill>
                  <a:schemeClr val="dk2"/>
                </a:solidFill>
              </a:defRPr>
            </a:lvl5pPr>
            <a:lvl6pPr lvl="5" rtl="0" algn="ctr">
              <a:spcBef>
                <a:spcPts val="0"/>
              </a:spcBef>
              <a:spcAft>
                <a:spcPts val="0"/>
              </a:spcAft>
              <a:buClr>
                <a:schemeClr val="dk2"/>
              </a:buClr>
              <a:buSzPts val="1400"/>
              <a:buNone/>
              <a:defRPr>
                <a:solidFill>
                  <a:schemeClr val="dk2"/>
                </a:solidFill>
              </a:defRPr>
            </a:lvl6pPr>
            <a:lvl7pPr lvl="6" rtl="0" algn="ctr">
              <a:spcBef>
                <a:spcPts val="0"/>
              </a:spcBef>
              <a:spcAft>
                <a:spcPts val="0"/>
              </a:spcAft>
              <a:buClr>
                <a:schemeClr val="dk2"/>
              </a:buClr>
              <a:buSzPts val="1400"/>
              <a:buNone/>
              <a:defRPr>
                <a:solidFill>
                  <a:schemeClr val="dk2"/>
                </a:solidFill>
              </a:defRPr>
            </a:lvl7pPr>
            <a:lvl8pPr lvl="7" rtl="0" algn="ctr">
              <a:spcBef>
                <a:spcPts val="0"/>
              </a:spcBef>
              <a:spcAft>
                <a:spcPts val="0"/>
              </a:spcAft>
              <a:buClr>
                <a:schemeClr val="dk2"/>
              </a:buClr>
              <a:buSzPts val="1400"/>
              <a:buNone/>
              <a:defRPr>
                <a:solidFill>
                  <a:schemeClr val="dk2"/>
                </a:solidFill>
              </a:defRPr>
            </a:lvl8pPr>
            <a:lvl9pPr lvl="8" rtl="0" algn="ctr">
              <a:spcBef>
                <a:spcPts val="0"/>
              </a:spcBef>
              <a:spcAft>
                <a:spcPts val="0"/>
              </a:spcAft>
              <a:buClr>
                <a:schemeClr val="dk2"/>
              </a:buClr>
              <a:buSzPts val="1400"/>
              <a:buNone/>
              <a:defRPr>
                <a:solidFill>
                  <a:schemeClr val="dk2"/>
                </a:solidFill>
              </a:defRPr>
            </a:lvl9pPr>
          </a:lstStyle>
          <a:p/>
        </p:txBody>
      </p:sp>
      <p:sp>
        <p:nvSpPr>
          <p:cNvPr id="762" name="Google Shape;762;p82"/>
          <p:cNvSpPr txBox="1"/>
          <p:nvPr>
            <p:ph idx="6" type="subTitle"/>
          </p:nvPr>
        </p:nvSpPr>
        <p:spPr>
          <a:xfrm>
            <a:off x="3204900" y="1805874"/>
            <a:ext cx="2734200" cy="292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763" name="Google Shape;763;p82"/>
          <p:cNvSpPr txBox="1"/>
          <p:nvPr>
            <p:ph idx="7" type="subTitle"/>
          </p:nvPr>
        </p:nvSpPr>
        <p:spPr>
          <a:xfrm>
            <a:off x="6227064" y="2105400"/>
            <a:ext cx="2734200" cy="960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3"/>
              </a:buClr>
              <a:buSzPts val="6000"/>
              <a:buNone/>
              <a:defRPr b="1" sz="6000">
                <a:solidFill>
                  <a:schemeClr val="accent3"/>
                </a:solidFill>
              </a:defRPr>
            </a:lvl1pPr>
            <a:lvl2pPr lvl="1" rtl="0" algn="ctr">
              <a:spcBef>
                <a:spcPts val="0"/>
              </a:spcBef>
              <a:spcAft>
                <a:spcPts val="0"/>
              </a:spcAft>
              <a:buClr>
                <a:schemeClr val="accent3"/>
              </a:buClr>
              <a:buSzPts val="6000"/>
              <a:buNone/>
              <a:defRPr b="1" sz="6000">
                <a:solidFill>
                  <a:schemeClr val="accent3"/>
                </a:solidFill>
              </a:defRPr>
            </a:lvl2pPr>
            <a:lvl3pPr lvl="2" rtl="0" algn="ctr">
              <a:spcBef>
                <a:spcPts val="0"/>
              </a:spcBef>
              <a:spcAft>
                <a:spcPts val="0"/>
              </a:spcAft>
              <a:buClr>
                <a:schemeClr val="accent3"/>
              </a:buClr>
              <a:buSzPts val="6000"/>
              <a:buNone/>
              <a:defRPr b="1" sz="6000">
                <a:solidFill>
                  <a:schemeClr val="accent3"/>
                </a:solidFill>
              </a:defRPr>
            </a:lvl3pPr>
            <a:lvl4pPr lvl="3" rtl="0" algn="ctr">
              <a:spcBef>
                <a:spcPts val="0"/>
              </a:spcBef>
              <a:spcAft>
                <a:spcPts val="0"/>
              </a:spcAft>
              <a:buClr>
                <a:schemeClr val="accent3"/>
              </a:buClr>
              <a:buSzPts val="6000"/>
              <a:buNone/>
              <a:defRPr b="1" sz="6000">
                <a:solidFill>
                  <a:schemeClr val="accent3"/>
                </a:solidFill>
              </a:defRPr>
            </a:lvl4pPr>
            <a:lvl5pPr lvl="4" rtl="0" algn="ctr">
              <a:spcBef>
                <a:spcPts val="0"/>
              </a:spcBef>
              <a:spcAft>
                <a:spcPts val="0"/>
              </a:spcAft>
              <a:buClr>
                <a:schemeClr val="accent3"/>
              </a:buClr>
              <a:buSzPts val="6000"/>
              <a:buNone/>
              <a:defRPr b="1" sz="6000">
                <a:solidFill>
                  <a:schemeClr val="accent3"/>
                </a:solidFill>
              </a:defRPr>
            </a:lvl5pPr>
            <a:lvl6pPr lvl="5" rtl="0" algn="ctr">
              <a:spcBef>
                <a:spcPts val="0"/>
              </a:spcBef>
              <a:spcAft>
                <a:spcPts val="0"/>
              </a:spcAft>
              <a:buClr>
                <a:schemeClr val="accent3"/>
              </a:buClr>
              <a:buSzPts val="6000"/>
              <a:buNone/>
              <a:defRPr b="1" sz="6000">
                <a:solidFill>
                  <a:schemeClr val="accent3"/>
                </a:solidFill>
              </a:defRPr>
            </a:lvl6pPr>
            <a:lvl7pPr lvl="6" rtl="0" algn="ctr">
              <a:spcBef>
                <a:spcPts val="0"/>
              </a:spcBef>
              <a:spcAft>
                <a:spcPts val="0"/>
              </a:spcAft>
              <a:buClr>
                <a:schemeClr val="accent3"/>
              </a:buClr>
              <a:buSzPts val="6000"/>
              <a:buNone/>
              <a:defRPr b="1" sz="6000">
                <a:solidFill>
                  <a:schemeClr val="accent3"/>
                </a:solidFill>
              </a:defRPr>
            </a:lvl7pPr>
            <a:lvl8pPr lvl="7" rtl="0" algn="ctr">
              <a:spcBef>
                <a:spcPts val="0"/>
              </a:spcBef>
              <a:spcAft>
                <a:spcPts val="0"/>
              </a:spcAft>
              <a:buClr>
                <a:schemeClr val="accent3"/>
              </a:buClr>
              <a:buSzPts val="6000"/>
              <a:buNone/>
              <a:defRPr b="1" sz="6000">
                <a:solidFill>
                  <a:schemeClr val="accent3"/>
                </a:solidFill>
              </a:defRPr>
            </a:lvl8pPr>
            <a:lvl9pPr lvl="8" rtl="0" algn="ctr">
              <a:spcBef>
                <a:spcPts val="0"/>
              </a:spcBef>
              <a:spcAft>
                <a:spcPts val="0"/>
              </a:spcAft>
              <a:buClr>
                <a:schemeClr val="accent3"/>
              </a:buClr>
              <a:buSzPts val="6000"/>
              <a:buNone/>
              <a:defRPr b="1" sz="6000">
                <a:solidFill>
                  <a:schemeClr val="accent3"/>
                </a:solidFill>
              </a:defRPr>
            </a:lvl9pPr>
          </a:lstStyle>
          <a:p/>
        </p:txBody>
      </p:sp>
      <p:sp>
        <p:nvSpPr>
          <p:cNvPr id="764" name="Google Shape;764;p82"/>
          <p:cNvSpPr txBox="1"/>
          <p:nvPr>
            <p:ph idx="8" type="subTitle"/>
          </p:nvPr>
        </p:nvSpPr>
        <p:spPr>
          <a:xfrm>
            <a:off x="6227064" y="3092952"/>
            <a:ext cx="27342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lgn="ctr">
              <a:spcBef>
                <a:spcPts val="0"/>
              </a:spcBef>
              <a:spcAft>
                <a:spcPts val="0"/>
              </a:spcAft>
              <a:buClr>
                <a:schemeClr val="dk2"/>
              </a:buClr>
              <a:buSzPts val="1400"/>
              <a:buNone/>
              <a:defRPr>
                <a:solidFill>
                  <a:schemeClr val="dk2"/>
                </a:solidFill>
              </a:defRPr>
            </a:lvl2pPr>
            <a:lvl3pPr lvl="2" rtl="0" algn="ctr">
              <a:spcBef>
                <a:spcPts val="0"/>
              </a:spcBef>
              <a:spcAft>
                <a:spcPts val="0"/>
              </a:spcAft>
              <a:buClr>
                <a:schemeClr val="dk2"/>
              </a:buClr>
              <a:buSzPts val="1400"/>
              <a:buNone/>
              <a:defRPr>
                <a:solidFill>
                  <a:schemeClr val="dk2"/>
                </a:solidFill>
              </a:defRPr>
            </a:lvl3pPr>
            <a:lvl4pPr lvl="3" rtl="0" algn="ctr">
              <a:spcBef>
                <a:spcPts val="0"/>
              </a:spcBef>
              <a:spcAft>
                <a:spcPts val="0"/>
              </a:spcAft>
              <a:buClr>
                <a:schemeClr val="dk2"/>
              </a:buClr>
              <a:buSzPts val="1400"/>
              <a:buNone/>
              <a:defRPr>
                <a:solidFill>
                  <a:schemeClr val="dk2"/>
                </a:solidFill>
              </a:defRPr>
            </a:lvl4pPr>
            <a:lvl5pPr lvl="4" rtl="0" algn="ctr">
              <a:spcBef>
                <a:spcPts val="0"/>
              </a:spcBef>
              <a:spcAft>
                <a:spcPts val="0"/>
              </a:spcAft>
              <a:buClr>
                <a:schemeClr val="dk2"/>
              </a:buClr>
              <a:buSzPts val="1400"/>
              <a:buNone/>
              <a:defRPr>
                <a:solidFill>
                  <a:schemeClr val="dk2"/>
                </a:solidFill>
              </a:defRPr>
            </a:lvl5pPr>
            <a:lvl6pPr lvl="5" rtl="0" algn="ctr">
              <a:spcBef>
                <a:spcPts val="0"/>
              </a:spcBef>
              <a:spcAft>
                <a:spcPts val="0"/>
              </a:spcAft>
              <a:buClr>
                <a:schemeClr val="dk2"/>
              </a:buClr>
              <a:buSzPts val="1400"/>
              <a:buNone/>
              <a:defRPr>
                <a:solidFill>
                  <a:schemeClr val="dk2"/>
                </a:solidFill>
              </a:defRPr>
            </a:lvl6pPr>
            <a:lvl7pPr lvl="6" rtl="0" algn="ctr">
              <a:spcBef>
                <a:spcPts val="0"/>
              </a:spcBef>
              <a:spcAft>
                <a:spcPts val="0"/>
              </a:spcAft>
              <a:buClr>
                <a:schemeClr val="dk2"/>
              </a:buClr>
              <a:buSzPts val="1400"/>
              <a:buNone/>
              <a:defRPr>
                <a:solidFill>
                  <a:schemeClr val="dk2"/>
                </a:solidFill>
              </a:defRPr>
            </a:lvl7pPr>
            <a:lvl8pPr lvl="7" rtl="0" algn="ctr">
              <a:spcBef>
                <a:spcPts val="0"/>
              </a:spcBef>
              <a:spcAft>
                <a:spcPts val="0"/>
              </a:spcAft>
              <a:buClr>
                <a:schemeClr val="dk2"/>
              </a:buClr>
              <a:buSzPts val="1400"/>
              <a:buNone/>
              <a:defRPr>
                <a:solidFill>
                  <a:schemeClr val="dk2"/>
                </a:solidFill>
              </a:defRPr>
            </a:lvl8pPr>
            <a:lvl9pPr lvl="8" rtl="0" algn="ctr">
              <a:spcBef>
                <a:spcPts val="0"/>
              </a:spcBef>
              <a:spcAft>
                <a:spcPts val="0"/>
              </a:spcAft>
              <a:buClr>
                <a:schemeClr val="dk2"/>
              </a:buClr>
              <a:buSzPts val="1400"/>
              <a:buNone/>
              <a:defRPr>
                <a:solidFill>
                  <a:schemeClr val="dk2"/>
                </a:solidFill>
              </a:defRPr>
            </a:lvl9pPr>
          </a:lstStyle>
          <a:p/>
        </p:txBody>
      </p:sp>
      <p:sp>
        <p:nvSpPr>
          <p:cNvPr id="765" name="Google Shape;765;p82"/>
          <p:cNvSpPr txBox="1"/>
          <p:nvPr>
            <p:ph idx="9" type="subTitle"/>
          </p:nvPr>
        </p:nvSpPr>
        <p:spPr>
          <a:xfrm>
            <a:off x="6227064" y="1803648"/>
            <a:ext cx="2734200" cy="292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 Four large numbers">
  <p:cSld name="Four large numbers">
    <p:spTree>
      <p:nvGrpSpPr>
        <p:cNvPr id="766" name="Shape 766"/>
        <p:cNvGrpSpPr/>
        <p:nvPr/>
      </p:nvGrpSpPr>
      <p:grpSpPr>
        <a:xfrm>
          <a:off x="0" y="0"/>
          <a:ext cx="0" cy="0"/>
          <a:chOff x="0" y="0"/>
          <a:chExt cx="0" cy="0"/>
        </a:xfrm>
      </p:grpSpPr>
      <p:sp>
        <p:nvSpPr>
          <p:cNvPr id="767" name="Google Shape;767;p83"/>
          <p:cNvSpPr txBox="1"/>
          <p:nvPr>
            <p:ph idx="1" type="subTitle"/>
          </p:nvPr>
        </p:nvSpPr>
        <p:spPr>
          <a:xfrm>
            <a:off x="914400" y="1106424"/>
            <a:ext cx="3346800" cy="969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1"/>
              </a:buClr>
              <a:buSzPts val="6000"/>
              <a:buNone/>
              <a:defRPr b="1" sz="6000">
                <a:solidFill>
                  <a:schemeClr val="accent1"/>
                </a:solidFill>
              </a:defRPr>
            </a:lvl1pPr>
            <a:lvl2pPr lvl="1" rtl="0" algn="ctr">
              <a:spcBef>
                <a:spcPts val="0"/>
              </a:spcBef>
              <a:spcAft>
                <a:spcPts val="0"/>
              </a:spcAft>
              <a:buClr>
                <a:schemeClr val="accent1"/>
              </a:buClr>
              <a:buSzPts val="6000"/>
              <a:buNone/>
              <a:defRPr b="1" sz="6000">
                <a:solidFill>
                  <a:schemeClr val="accent1"/>
                </a:solidFill>
              </a:defRPr>
            </a:lvl2pPr>
            <a:lvl3pPr lvl="2" rtl="0" algn="ctr">
              <a:spcBef>
                <a:spcPts val="0"/>
              </a:spcBef>
              <a:spcAft>
                <a:spcPts val="0"/>
              </a:spcAft>
              <a:buClr>
                <a:schemeClr val="accent1"/>
              </a:buClr>
              <a:buSzPts val="6000"/>
              <a:buNone/>
              <a:defRPr b="1" sz="6000">
                <a:solidFill>
                  <a:schemeClr val="accent1"/>
                </a:solidFill>
              </a:defRPr>
            </a:lvl3pPr>
            <a:lvl4pPr lvl="3" rtl="0" algn="ctr">
              <a:spcBef>
                <a:spcPts val="0"/>
              </a:spcBef>
              <a:spcAft>
                <a:spcPts val="0"/>
              </a:spcAft>
              <a:buClr>
                <a:schemeClr val="accent1"/>
              </a:buClr>
              <a:buSzPts val="6000"/>
              <a:buNone/>
              <a:defRPr b="1" sz="6000">
                <a:solidFill>
                  <a:schemeClr val="accent1"/>
                </a:solidFill>
              </a:defRPr>
            </a:lvl4pPr>
            <a:lvl5pPr lvl="4" rtl="0" algn="ctr">
              <a:spcBef>
                <a:spcPts val="0"/>
              </a:spcBef>
              <a:spcAft>
                <a:spcPts val="0"/>
              </a:spcAft>
              <a:buClr>
                <a:schemeClr val="accent1"/>
              </a:buClr>
              <a:buSzPts val="6000"/>
              <a:buNone/>
              <a:defRPr b="1" sz="6000">
                <a:solidFill>
                  <a:schemeClr val="accent1"/>
                </a:solidFill>
              </a:defRPr>
            </a:lvl5pPr>
            <a:lvl6pPr lvl="5" rtl="0" algn="ctr">
              <a:spcBef>
                <a:spcPts val="0"/>
              </a:spcBef>
              <a:spcAft>
                <a:spcPts val="0"/>
              </a:spcAft>
              <a:buClr>
                <a:schemeClr val="accent1"/>
              </a:buClr>
              <a:buSzPts val="6000"/>
              <a:buNone/>
              <a:defRPr b="1" sz="6000">
                <a:solidFill>
                  <a:schemeClr val="accent1"/>
                </a:solidFill>
              </a:defRPr>
            </a:lvl6pPr>
            <a:lvl7pPr lvl="6" rtl="0" algn="ctr">
              <a:spcBef>
                <a:spcPts val="0"/>
              </a:spcBef>
              <a:spcAft>
                <a:spcPts val="0"/>
              </a:spcAft>
              <a:buClr>
                <a:schemeClr val="accent1"/>
              </a:buClr>
              <a:buSzPts val="6000"/>
              <a:buNone/>
              <a:defRPr b="1" sz="6000">
                <a:solidFill>
                  <a:schemeClr val="accent1"/>
                </a:solidFill>
              </a:defRPr>
            </a:lvl7pPr>
            <a:lvl8pPr lvl="7" rtl="0" algn="ctr">
              <a:spcBef>
                <a:spcPts val="0"/>
              </a:spcBef>
              <a:spcAft>
                <a:spcPts val="0"/>
              </a:spcAft>
              <a:buClr>
                <a:schemeClr val="accent1"/>
              </a:buClr>
              <a:buSzPts val="6000"/>
              <a:buNone/>
              <a:defRPr b="1" sz="6000">
                <a:solidFill>
                  <a:schemeClr val="accent1"/>
                </a:solidFill>
              </a:defRPr>
            </a:lvl8pPr>
            <a:lvl9pPr lvl="8" rtl="0" algn="ctr">
              <a:spcBef>
                <a:spcPts val="0"/>
              </a:spcBef>
              <a:spcAft>
                <a:spcPts val="0"/>
              </a:spcAft>
              <a:buClr>
                <a:schemeClr val="accent1"/>
              </a:buClr>
              <a:buSzPts val="6000"/>
              <a:buNone/>
              <a:defRPr b="1" sz="6000">
                <a:solidFill>
                  <a:schemeClr val="accent1"/>
                </a:solidFill>
              </a:defRPr>
            </a:lvl9pPr>
          </a:lstStyle>
          <a:p/>
        </p:txBody>
      </p:sp>
      <p:sp>
        <p:nvSpPr>
          <p:cNvPr id="768" name="Google Shape;768;p83"/>
          <p:cNvSpPr txBox="1"/>
          <p:nvPr>
            <p:ph idx="2" type="subTitle"/>
          </p:nvPr>
        </p:nvSpPr>
        <p:spPr>
          <a:xfrm>
            <a:off x="914400" y="2112398"/>
            <a:ext cx="33468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lgn="ctr">
              <a:spcBef>
                <a:spcPts val="0"/>
              </a:spcBef>
              <a:spcAft>
                <a:spcPts val="0"/>
              </a:spcAft>
              <a:buClr>
                <a:schemeClr val="dk2"/>
              </a:buClr>
              <a:buSzPts val="1400"/>
              <a:buNone/>
              <a:defRPr>
                <a:solidFill>
                  <a:schemeClr val="dk2"/>
                </a:solidFill>
              </a:defRPr>
            </a:lvl2pPr>
            <a:lvl3pPr lvl="2" rtl="0" algn="ctr">
              <a:spcBef>
                <a:spcPts val="0"/>
              </a:spcBef>
              <a:spcAft>
                <a:spcPts val="0"/>
              </a:spcAft>
              <a:buClr>
                <a:schemeClr val="dk2"/>
              </a:buClr>
              <a:buSzPts val="1400"/>
              <a:buNone/>
              <a:defRPr>
                <a:solidFill>
                  <a:schemeClr val="dk2"/>
                </a:solidFill>
              </a:defRPr>
            </a:lvl3pPr>
            <a:lvl4pPr lvl="3" rtl="0" algn="ctr">
              <a:spcBef>
                <a:spcPts val="0"/>
              </a:spcBef>
              <a:spcAft>
                <a:spcPts val="0"/>
              </a:spcAft>
              <a:buClr>
                <a:schemeClr val="dk2"/>
              </a:buClr>
              <a:buSzPts val="1400"/>
              <a:buNone/>
              <a:defRPr>
                <a:solidFill>
                  <a:schemeClr val="dk2"/>
                </a:solidFill>
              </a:defRPr>
            </a:lvl4pPr>
            <a:lvl5pPr lvl="4" rtl="0" algn="ctr">
              <a:spcBef>
                <a:spcPts val="0"/>
              </a:spcBef>
              <a:spcAft>
                <a:spcPts val="0"/>
              </a:spcAft>
              <a:buClr>
                <a:schemeClr val="dk2"/>
              </a:buClr>
              <a:buSzPts val="1400"/>
              <a:buNone/>
              <a:defRPr>
                <a:solidFill>
                  <a:schemeClr val="dk2"/>
                </a:solidFill>
              </a:defRPr>
            </a:lvl5pPr>
            <a:lvl6pPr lvl="5" rtl="0" algn="ctr">
              <a:spcBef>
                <a:spcPts val="0"/>
              </a:spcBef>
              <a:spcAft>
                <a:spcPts val="0"/>
              </a:spcAft>
              <a:buClr>
                <a:schemeClr val="dk2"/>
              </a:buClr>
              <a:buSzPts val="1400"/>
              <a:buNone/>
              <a:defRPr>
                <a:solidFill>
                  <a:schemeClr val="dk2"/>
                </a:solidFill>
              </a:defRPr>
            </a:lvl6pPr>
            <a:lvl7pPr lvl="6" rtl="0" algn="ctr">
              <a:spcBef>
                <a:spcPts val="0"/>
              </a:spcBef>
              <a:spcAft>
                <a:spcPts val="0"/>
              </a:spcAft>
              <a:buClr>
                <a:schemeClr val="dk2"/>
              </a:buClr>
              <a:buSzPts val="1400"/>
              <a:buNone/>
              <a:defRPr>
                <a:solidFill>
                  <a:schemeClr val="dk2"/>
                </a:solidFill>
              </a:defRPr>
            </a:lvl7pPr>
            <a:lvl8pPr lvl="7" rtl="0" algn="ctr">
              <a:spcBef>
                <a:spcPts val="0"/>
              </a:spcBef>
              <a:spcAft>
                <a:spcPts val="0"/>
              </a:spcAft>
              <a:buClr>
                <a:schemeClr val="dk2"/>
              </a:buClr>
              <a:buSzPts val="1400"/>
              <a:buNone/>
              <a:defRPr>
                <a:solidFill>
                  <a:schemeClr val="dk2"/>
                </a:solidFill>
              </a:defRPr>
            </a:lvl8pPr>
            <a:lvl9pPr lvl="8" rtl="0" algn="ctr">
              <a:spcBef>
                <a:spcPts val="0"/>
              </a:spcBef>
              <a:spcAft>
                <a:spcPts val="0"/>
              </a:spcAft>
              <a:buClr>
                <a:schemeClr val="dk2"/>
              </a:buClr>
              <a:buSzPts val="1400"/>
              <a:buNone/>
              <a:defRPr>
                <a:solidFill>
                  <a:schemeClr val="dk2"/>
                </a:solidFill>
              </a:defRPr>
            </a:lvl9pPr>
          </a:lstStyle>
          <a:p/>
        </p:txBody>
      </p:sp>
      <p:sp>
        <p:nvSpPr>
          <p:cNvPr id="769" name="Google Shape;769;p83"/>
          <p:cNvSpPr txBox="1"/>
          <p:nvPr>
            <p:ph idx="3" type="subTitle"/>
          </p:nvPr>
        </p:nvSpPr>
        <p:spPr>
          <a:xfrm>
            <a:off x="914400" y="777240"/>
            <a:ext cx="3346800" cy="292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770" name="Google Shape;770;p83"/>
          <p:cNvSpPr txBox="1"/>
          <p:nvPr>
            <p:ph idx="4" type="subTitle"/>
          </p:nvPr>
        </p:nvSpPr>
        <p:spPr>
          <a:xfrm>
            <a:off x="914400" y="3136392"/>
            <a:ext cx="3346800" cy="969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3"/>
              </a:buClr>
              <a:buSzPts val="6000"/>
              <a:buNone/>
              <a:defRPr b="1" sz="6000">
                <a:solidFill>
                  <a:schemeClr val="accent3"/>
                </a:solidFill>
              </a:defRPr>
            </a:lvl1pPr>
            <a:lvl2pPr lvl="1" rtl="0" algn="ctr">
              <a:spcBef>
                <a:spcPts val="0"/>
              </a:spcBef>
              <a:spcAft>
                <a:spcPts val="0"/>
              </a:spcAft>
              <a:buClr>
                <a:schemeClr val="accent3"/>
              </a:buClr>
              <a:buSzPts val="6000"/>
              <a:buNone/>
              <a:defRPr b="1" sz="6000">
                <a:solidFill>
                  <a:schemeClr val="accent3"/>
                </a:solidFill>
              </a:defRPr>
            </a:lvl2pPr>
            <a:lvl3pPr lvl="2" rtl="0" algn="ctr">
              <a:spcBef>
                <a:spcPts val="0"/>
              </a:spcBef>
              <a:spcAft>
                <a:spcPts val="0"/>
              </a:spcAft>
              <a:buClr>
                <a:schemeClr val="accent3"/>
              </a:buClr>
              <a:buSzPts val="6000"/>
              <a:buNone/>
              <a:defRPr b="1" sz="6000">
                <a:solidFill>
                  <a:schemeClr val="accent3"/>
                </a:solidFill>
              </a:defRPr>
            </a:lvl3pPr>
            <a:lvl4pPr lvl="3" rtl="0" algn="ctr">
              <a:spcBef>
                <a:spcPts val="0"/>
              </a:spcBef>
              <a:spcAft>
                <a:spcPts val="0"/>
              </a:spcAft>
              <a:buClr>
                <a:schemeClr val="accent3"/>
              </a:buClr>
              <a:buSzPts val="6000"/>
              <a:buNone/>
              <a:defRPr b="1" sz="6000">
                <a:solidFill>
                  <a:schemeClr val="accent3"/>
                </a:solidFill>
              </a:defRPr>
            </a:lvl4pPr>
            <a:lvl5pPr lvl="4" rtl="0" algn="ctr">
              <a:spcBef>
                <a:spcPts val="0"/>
              </a:spcBef>
              <a:spcAft>
                <a:spcPts val="0"/>
              </a:spcAft>
              <a:buClr>
                <a:schemeClr val="accent3"/>
              </a:buClr>
              <a:buSzPts val="6000"/>
              <a:buNone/>
              <a:defRPr b="1" sz="6000">
                <a:solidFill>
                  <a:schemeClr val="accent3"/>
                </a:solidFill>
              </a:defRPr>
            </a:lvl5pPr>
            <a:lvl6pPr lvl="5" rtl="0" algn="ctr">
              <a:spcBef>
                <a:spcPts val="0"/>
              </a:spcBef>
              <a:spcAft>
                <a:spcPts val="0"/>
              </a:spcAft>
              <a:buClr>
                <a:schemeClr val="accent3"/>
              </a:buClr>
              <a:buSzPts val="6000"/>
              <a:buNone/>
              <a:defRPr b="1" sz="6000">
                <a:solidFill>
                  <a:schemeClr val="accent3"/>
                </a:solidFill>
              </a:defRPr>
            </a:lvl6pPr>
            <a:lvl7pPr lvl="6" rtl="0" algn="ctr">
              <a:spcBef>
                <a:spcPts val="0"/>
              </a:spcBef>
              <a:spcAft>
                <a:spcPts val="0"/>
              </a:spcAft>
              <a:buClr>
                <a:schemeClr val="accent3"/>
              </a:buClr>
              <a:buSzPts val="6000"/>
              <a:buNone/>
              <a:defRPr b="1" sz="6000">
                <a:solidFill>
                  <a:schemeClr val="accent3"/>
                </a:solidFill>
              </a:defRPr>
            </a:lvl7pPr>
            <a:lvl8pPr lvl="7" rtl="0" algn="ctr">
              <a:spcBef>
                <a:spcPts val="0"/>
              </a:spcBef>
              <a:spcAft>
                <a:spcPts val="0"/>
              </a:spcAft>
              <a:buClr>
                <a:schemeClr val="accent3"/>
              </a:buClr>
              <a:buSzPts val="6000"/>
              <a:buNone/>
              <a:defRPr b="1" sz="6000">
                <a:solidFill>
                  <a:schemeClr val="accent3"/>
                </a:solidFill>
              </a:defRPr>
            </a:lvl8pPr>
            <a:lvl9pPr lvl="8" rtl="0" algn="ctr">
              <a:spcBef>
                <a:spcPts val="0"/>
              </a:spcBef>
              <a:spcAft>
                <a:spcPts val="0"/>
              </a:spcAft>
              <a:buClr>
                <a:schemeClr val="accent3"/>
              </a:buClr>
              <a:buSzPts val="6000"/>
              <a:buNone/>
              <a:defRPr b="1" sz="6000">
                <a:solidFill>
                  <a:schemeClr val="accent3"/>
                </a:solidFill>
              </a:defRPr>
            </a:lvl9pPr>
          </a:lstStyle>
          <a:p/>
        </p:txBody>
      </p:sp>
      <p:sp>
        <p:nvSpPr>
          <p:cNvPr id="771" name="Google Shape;771;p83"/>
          <p:cNvSpPr txBox="1"/>
          <p:nvPr>
            <p:ph idx="5" type="subTitle"/>
          </p:nvPr>
        </p:nvSpPr>
        <p:spPr>
          <a:xfrm>
            <a:off x="914400" y="4142366"/>
            <a:ext cx="33468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lgn="ctr">
              <a:spcBef>
                <a:spcPts val="0"/>
              </a:spcBef>
              <a:spcAft>
                <a:spcPts val="0"/>
              </a:spcAft>
              <a:buClr>
                <a:schemeClr val="dk2"/>
              </a:buClr>
              <a:buSzPts val="1400"/>
              <a:buNone/>
              <a:defRPr>
                <a:solidFill>
                  <a:schemeClr val="dk2"/>
                </a:solidFill>
              </a:defRPr>
            </a:lvl2pPr>
            <a:lvl3pPr lvl="2" rtl="0" algn="ctr">
              <a:spcBef>
                <a:spcPts val="0"/>
              </a:spcBef>
              <a:spcAft>
                <a:spcPts val="0"/>
              </a:spcAft>
              <a:buClr>
                <a:schemeClr val="dk2"/>
              </a:buClr>
              <a:buSzPts val="1400"/>
              <a:buNone/>
              <a:defRPr>
                <a:solidFill>
                  <a:schemeClr val="dk2"/>
                </a:solidFill>
              </a:defRPr>
            </a:lvl3pPr>
            <a:lvl4pPr lvl="3" rtl="0" algn="ctr">
              <a:spcBef>
                <a:spcPts val="0"/>
              </a:spcBef>
              <a:spcAft>
                <a:spcPts val="0"/>
              </a:spcAft>
              <a:buClr>
                <a:schemeClr val="dk2"/>
              </a:buClr>
              <a:buSzPts val="1400"/>
              <a:buNone/>
              <a:defRPr>
                <a:solidFill>
                  <a:schemeClr val="dk2"/>
                </a:solidFill>
              </a:defRPr>
            </a:lvl4pPr>
            <a:lvl5pPr lvl="4" rtl="0" algn="ctr">
              <a:spcBef>
                <a:spcPts val="0"/>
              </a:spcBef>
              <a:spcAft>
                <a:spcPts val="0"/>
              </a:spcAft>
              <a:buClr>
                <a:schemeClr val="dk2"/>
              </a:buClr>
              <a:buSzPts val="1400"/>
              <a:buNone/>
              <a:defRPr>
                <a:solidFill>
                  <a:schemeClr val="dk2"/>
                </a:solidFill>
              </a:defRPr>
            </a:lvl5pPr>
            <a:lvl6pPr lvl="5" rtl="0" algn="ctr">
              <a:spcBef>
                <a:spcPts val="0"/>
              </a:spcBef>
              <a:spcAft>
                <a:spcPts val="0"/>
              </a:spcAft>
              <a:buClr>
                <a:schemeClr val="dk2"/>
              </a:buClr>
              <a:buSzPts val="1400"/>
              <a:buNone/>
              <a:defRPr>
                <a:solidFill>
                  <a:schemeClr val="dk2"/>
                </a:solidFill>
              </a:defRPr>
            </a:lvl6pPr>
            <a:lvl7pPr lvl="6" rtl="0" algn="ctr">
              <a:spcBef>
                <a:spcPts val="0"/>
              </a:spcBef>
              <a:spcAft>
                <a:spcPts val="0"/>
              </a:spcAft>
              <a:buClr>
                <a:schemeClr val="dk2"/>
              </a:buClr>
              <a:buSzPts val="1400"/>
              <a:buNone/>
              <a:defRPr>
                <a:solidFill>
                  <a:schemeClr val="dk2"/>
                </a:solidFill>
              </a:defRPr>
            </a:lvl7pPr>
            <a:lvl8pPr lvl="7" rtl="0" algn="ctr">
              <a:spcBef>
                <a:spcPts val="0"/>
              </a:spcBef>
              <a:spcAft>
                <a:spcPts val="0"/>
              </a:spcAft>
              <a:buClr>
                <a:schemeClr val="dk2"/>
              </a:buClr>
              <a:buSzPts val="1400"/>
              <a:buNone/>
              <a:defRPr>
                <a:solidFill>
                  <a:schemeClr val="dk2"/>
                </a:solidFill>
              </a:defRPr>
            </a:lvl8pPr>
            <a:lvl9pPr lvl="8" rtl="0" algn="ctr">
              <a:spcBef>
                <a:spcPts val="0"/>
              </a:spcBef>
              <a:spcAft>
                <a:spcPts val="0"/>
              </a:spcAft>
              <a:buClr>
                <a:schemeClr val="dk2"/>
              </a:buClr>
              <a:buSzPts val="1400"/>
              <a:buNone/>
              <a:defRPr>
                <a:solidFill>
                  <a:schemeClr val="dk2"/>
                </a:solidFill>
              </a:defRPr>
            </a:lvl9pPr>
          </a:lstStyle>
          <a:p/>
        </p:txBody>
      </p:sp>
      <p:sp>
        <p:nvSpPr>
          <p:cNvPr id="772" name="Google Shape;772;p83"/>
          <p:cNvSpPr txBox="1"/>
          <p:nvPr>
            <p:ph idx="6" type="subTitle"/>
          </p:nvPr>
        </p:nvSpPr>
        <p:spPr>
          <a:xfrm>
            <a:off x="914400" y="2807208"/>
            <a:ext cx="3346800" cy="292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773" name="Google Shape;773;p83"/>
          <p:cNvSpPr txBox="1"/>
          <p:nvPr>
            <p:ph idx="7" type="subTitle"/>
          </p:nvPr>
        </p:nvSpPr>
        <p:spPr>
          <a:xfrm>
            <a:off x="5052300" y="1094924"/>
            <a:ext cx="3346800" cy="969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2"/>
              </a:buClr>
              <a:buSzPts val="6000"/>
              <a:buNone/>
              <a:defRPr b="1" sz="6000">
                <a:solidFill>
                  <a:schemeClr val="accent2"/>
                </a:solidFill>
              </a:defRPr>
            </a:lvl1pPr>
            <a:lvl2pPr lvl="1" rtl="0" algn="ctr">
              <a:spcBef>
                <a:spcPts val="0"/>
              </a:spcBef>
              <a:spcAft>
                <a:spcPts val="0"/>
              </a:spcAft>
              <a:buClr>
                <a:schemeClr val="accent2"/>
              </a:buClr>
              <a:buSzPts val="6000"/>
              <a:buNone/>
              <a:defRPr b="1" sz="6000">
                <a:solidFill>
                  <a:schemeClr val="accent2"/>
                </a:solidFill>
              </a:defRPr>
            </a:lvl2pPr>
            <a:lvl3pPr lvl="2" rtl="0" algn="ctr">
              <a:spcBef>
                <a:spcPts val="0"/>
              </a:spcBef>
              <a:spcAft>
                <a:spcPts val="0"/>
              </a:spcAft>
              <a:buClr>
                <a:schemeClr val="accent2"/>
              </a:buClr>
              <a:buSzPts val="6000"/>
              <a:buNone/>
              <a:defRPr b="1" sz="6000">
                <a:solidFill>
                  <a:schemeClr val="accent2"/>
                </a:solidFill>
              </a:defRPr>
            </a:lvl3pPr>
            <a:lvl4pPr lvl="3" rtl="0" algn="ctr">
              <a:spcBef>
                <a:spcPts val="0"/>
              </a:spcBef>
              <a:spcAft>
                <a:spcPts val="0"/>
              </a:spcAft>
              <a:buClr>
                <a:schemeClr val="accent2"/>
              </a:buClr>
              <a:buSzPts val="6000"/>
              <a:buNone/>
              <a:defRPr b="1" sz="6000">
                <a:solidFill>
                  <a:schemeClr val="accent2"/>
                </a:solidFill>
              </a:defRPr>
            </a:lvl4pPr>
            <a:lvl5pPr lvl="4" rtl="0" algn="ctr">
              <a:spcBef>
                <a:spcPts val="0"/>
              </a:spcBef>
              <a:spcAft>
                <a:spcPts val="0"/>
              </a:spcAft>
              <a:buClr>
                <a:schemeClr val="accent2"/>
              </a:buClr>
              <a:buSzPts val="6000"/>
              <a:buNone/>
              <a:defRPr b="1" sz="6000">
                <a:solidFill>
                  <a:schemeClr val="accent2"/>
                </a:solidFill>
              </a:defRPr>
            </a:lvl5pPr>
            <a:lvl6pPr lvl="5" rtl="0" algn="ctr">
              <a:spcBef>
                <a:spcPts val="0"/>
              </a:spcBef>
              <a:spcAft>
                <a:spcPts val="0"/>
              </a:spcAft>
              <a:buClr>
                <a:schemeClr val="accent2"/>
              </a:buClr>
              <a:buSzPts val="6000"/>
              <a:buNone/>
              <a:defRPr b="1" sz="6000">
                <a:solidFill>
                  <a:schemeClr val="accent2"/>
                </a:solidFill>
              </a:defRPr>
            </a:lvl6pPr>
            <a:lvl7pPr lvl="6" rtl="0" algn="ctr">
              <a:spcBef>
                <a:spcPts val="0"/>
              </a:spcBef>
              <a:spcAft>
                <a:spcPts val="0"/>
              </a:spcAft>
              <a:buClr>
                <a:schemeClr val="accent2"/>
              </a:buClr>
              <a:buSzPts val="6000"/>
              <a:buNone/>
              <a:defRPr b="1" sz="6000">
                <a:solidFill>
                  <a:schemeClr val="accent2"/>
                </a:solidFill>
              </a:defRPr>
            </a:lvl7pPr>
            <a:lvl8pPr lvl="7" rtl="0" algn="ctr">
              <a:spcBef>
                <a:spcPts val="0"/>
              </a:spcBef>
              <a:spcAft>
                <a:spcPts val="0"/>
              </a:spcAft>
              <a:buClr>
                <a:schemeClr val="accent2"/>
              </a:buClr>
              <a:buSzPts val="6000"/>
              <a:buNone/>
              <a:defRPr b="1" sz="6000">
                <a:solidFill>
                  <a:schemeClr val="accent2"/>
                </a:solidFill>
              </a:defRPr>
            </a:lvl8pPr>
            <a:lvl9pPr lvl="8" rtl="0" algn="ctr">
              <a:spcBef>
                <a:spcPts val="0"/>
              </a:spcBef>
              <a:spcAft>
                <a:spcPts val="0"/>
              </a:spcAft>
              <a:buClr>
                <a:schemeClr val="accent2"/>
              </a:buClr>
              <a:buSzPts val="6000"/>
              <a:buNone/>
              <a:defRPr b="1" sz="6000">
                <a:solidFill>
                  <a:schemeClr val="accent2"/>
                </a:solidFill>
              </a:defRPr>
            </a:lvl9pPr>
          </a:lstStyle>
          <a:p/>
        </p:txBody>
      </p:sp>
      <p:sp>
        <p:nvSpPr>
          <p:cNvPr id="774" name="Google Shape;774;p83"/>
          <p:cNvSpPr txBox="1"/>
          <p:nvPr>
            <p:ph idx="8" type="subTitle"/>
          </p:nvPr>
        </p:nvSpPr>
        <p:spPr>
          <a:xfrm>
            <a:off x="5052300" y="2100898"/>
            <a:ext cx="33468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lgn="ctr">
              <a:spcBef>
                <a:spcPts val="0"/>
              </a:spcBef>
              <a:spcAft>
                <a:spcPts val="0"/>
              </a:spcAft>
              <a:buClr>
                <a:schemeClr val="dk2"/>
              </a:buClr>
              <a:buSzPts val="1400"/>
              <a:buNone/>
              <a:defRPr>
                <a:solidFill>
                  <a:schemeClr val="dk2"/>
                </a:solidFill>
              </a:defRPr>
            </a:lvl2pPr>
            <a:lvl3pPr lvl="2" rtl="0" algn="ctr">
              <a:spcBef>
                <a:spcPts val="0"/>
              </a:spcBef>
              <a:spcAft>
                <a:spcPts val="0"/>
              </a:spcAft>
              <a:buClr>
                <a:schemeClr val="dk2"/>
              </a:buClr>
              <a:buSzPts val="1400"/>
              <a:buNone/>
              <a:defRPr>
                <a:solidFill>
                  <a:schemeClr val="dk2"/>
                </a:solidFill>
              </a:defRPr>
            </a:lvl3pPr>
            <a:lvl4pPr lvl="3" rtl="0" algn="ctr">
              <a:spcBef>
                <a:spcPts val="0"/>
              </a:spcBef>
              <a:spcAft>
                <a:spcPts val="0"/>
              </a:spcAft>
              <a:buClr>
                <a:schemeClr val="dk2"/>
              </a:buClr>
              <a:buSzPts val="1400"/>
              <a:buNone/>
              <a:defRPr>
                <a:solidFill>
                  <a:schemeClr val="dk2"/>
                </a:solidFill>
              </a:defRPr>
            </a:lvl4pPr>
            <a:lvl5pPr lvl="4" rtl="0" algn="ctr">
              <a:spcBef>
                <a:spcPts val="0"/>
              </a:spcBef>
              <a:spcAft>
                <a:spcPts val="0"/>
              </a:spcAft>
              <a:buClr>
                <a:schemeClr val="dk2"/>
              </a:buClr>
              <a:buSzPts val="1400"/>
              <a:buNone/>
              <a:defRPr>
                <a:solidFill>
                  <a:schemeClr val="dk2"/>
                </a:solidFill>
              </a:defRPr>
            </a:lvl5pPr>
            <a:lvl6pPr lvl="5" rtl="0" algn="ctr">
              <a:spcBef>
                <a:spcPts val="0"/>
              </a:spcBef>
              <a:spcAft>
                <a:spcPts val="0"/>
              </a:spcAft>
              <a:buClr>
                <a:schemeClr val="dk2"/>
              </a:buClr>
              <a:buSzPts val="1400"/>
              <a:buNone/>
              <a:defRPr>
                <a:solidFill>
                  <a:schemeClr val="dk2"/>
                </a:solidFill>
              </a:defRPr>
            </a:lvl6pPr>
            <a:lvl7pPr lvl="6" rtl="0" algn="ctr">
              <a:spcBef>
                <a:spcPts val="0"/>
              </a:spcBef>
              <a:spcAft>
                <a:spcPts val="0"/>
              </a:spcAft>
              <a:buClr>
                <a:schemeClr val="dk2"/>
              </a:buClr>
              <a:buSzPts val="1400"/>
              <a:buNone/>
              <a:defRPr>
                <a:solidFill>
                  <a:schemeClr val="dk2"/>
                </a:solidFill>
              </a:defRPr>
            </a:lvl7pPr>
            <a:lvl8pPr lvl="7" rtl="0" algn="ctr">
              <a:spcBef>
                <a:spcPts val="0"/>
              </a:spcBef>
              <a:spcAft>
                <a:spcPts val="0"/>
              </a:spcAft>
              <a:buClr>
                <a:schemeClr val="dk2"/>
              </a:buClr>
              <a:buSzPts val="1400"/>
              <a:buNone/>
              <a:defRPr>
                <a:solidFill>
                  <a:schemeClr val="dk2"/>
                </a:solidFill>
              </a:defRPr>
            </a:lvl8pPr>
            <a:lvl9pPr lvl="8" rtl="0" algn="ctr">
              <a:spcBef>
                <a:spcPts val="0"/>
              </a:spcBef>
              <a:spcAft>
                <a:spcPts val="0"/>
              </a:spcAft>
              <a:buClr>
                <a:schemeClr val="dk2"/>
              </a:buClr>
              <a:buSzPts val="1400"/>
              <a:buNone/>
              <a:defRPr>
                <a:solidFill>
                  <a:schemeClr val="dk2"/>
                </a:solidFill>
              </a:defRPr>
            </a:lvl9pPr>
          </a:lstStyle>
          <a:p/>
        </p:txBody>
      </p:sp>
      <p:sp>
        <p:nvSpPr>
          <p:cNvPr id="775" name="Google Shape;775;p83"/>
          <p:cNvSpPr txBox="1"/>
          <p:nvPr>
            <p:ph idx="9" type="subTitle"/>
          </p:nvPr>
        </p:nvSpPr>
        <p:spPr>
          <a:xfrm>
            <a:off x="5052300" y="765740"/>
            <a:ext cx="3346800" cy="292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776" name="Google Shape;776;p83"/>
          <p:cNvSpPr txBox="1"/>
          <p:nvPr>
            <p:ph idx="13" type="subTitle"/>
          </p:nvPr>
        </p:nvSpPr>
        <p:spPr>
          <a:xfrm>
            <a:off x="5052300" y="3124892"/>
            <a:ext cx="3346800" cy="969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6000"/>
              <a:buNone/>
              <a:defRPr b="1" sz="6000">
                <a:solidFill>
                  <a:schemeClr val="accent4"/>
                </a:solidFill>
              </a:defRPr>
            </a:lvl1pPr>
            <a:lvl2pPr lvl="1" rtl="0" algn="ctr">
              <a:spcBef>
                <a:spcPts val="0"/>
              </a:spcBef>
              <a:spcAft>
                <a:spcPts val="0"/>
              </a:spcAft>
              <a:buClr>
                <a:schemeClr val="accent4"/>
              </a:buClr>
              <a:buSzPts val="6000"/>
              <a:buNone/>
              <a:defRPr b="1" sz="6000">
                <a:solidFill>
                  <a:schemeClr val="accent4"/>
                </a:solidFill>
              </a:defRPr>
            </a:lvl2pPr>
            <a:lvl3pPr lvl="2" rtl="0" algn="ctr">
              <a:spcBef>
                <a:spcPts val="0"/>
              </a:spcBef>
              <a:spcAft>
                <a:spcPts val="0"/>
              </a:spcAft>
              <a:buClr>
                <a:schemeClr val="accent4"/>
              </a:buClr>
              <a:buSzPts val="6000"/>
              <a:buNone/>
              <a:defRPr b="1" sz="6000">
                <a:solidFill>
                  <a:schemeClr val="accent4"/>
                </a:solidFill>
              </a:defRPr>
            </a:lvl3pPr>
            <a:lvl4pPr lvl="3" rtl="0" algn="ctr">
              <a:spcBef>
                <a:spcPts val="0"/>
              </a:spcBef>
              <a:spcAft>
                <a:spcPts val="0"/>
              </a:spcAft>
              <a:buClr>
                <a:schemeClr val="accent4"/>
              </a:buClr>
              <a:buSzPts val="6000"/>
              <a:buNone/>
              <a:defRPr b="1" sz="6000">
                <a:solidFill>
                  <a:schemeClr val="accent4"/>
                </a:solidFill>
              </a:defRPr>
            </a:lvl4pPr>
            <a:lvl5pPr lvl="4" rtl="0" algn="ctr">
              <a:spcBef>
                <a:spcPts val="0"/>
              </a:spcBef>
              <a:spcAft>
                <a:spcPts val="0"/>
              </a:spcAft>
              <a:buClr>
                <a:schemeClr val="accent4"/>
              </a:buClr>
              <a:buSzPts val="6000"/>
              <a:buNone/>
              <a:defRPr b="1" sz="6000">
                <a:solidFill>
                  <a:schemeClr val="accent4"/>
                </a:solidFill>
              </a:defRPr>
            </a:lvl5pPr>
            <a:lvl6pPr lvl="5" rtl="0" algn="ctr">
              <a:spcBef>
                <a:spcPts val="0"/>
              </a:spcBef>
              <a:spcAft>
                <a:spcPts val="0"/>
              </a:spcAft>
              <a:buClr>
                <a:schemeClr val="accent4"/>
              </a:buClr>
              <a:buSzPts val="6000"/>
              <a:buNone/>
              <a:defRPr b="1" sz="6000">
                <a:solidFill>
                  <a:schemeClr val="accent4"/>
                </a:solidFill>
              </a:defRPr>
            </a:lvl6pPr>
            <a:lvl7pPr lvl="6" rtl="0" algn="ctr">
              <a:spcBef>
                <a:spcPts val="0"/>
              </a:spcBef>
              <a:spcAft>
                <a:spcPts val="0"/>
              </a:spcAft>
              <a:buClr>
                <a:schemeClr val="accent4"/>
              </a:buClr>
              <a:buSzPts val="6000"/>
              <a:buNone/>
              <a:defRPr b="1" sz="6000">
                <a:solidFill>
                  <a:schemeClr val="accent4"/>
                </a:solidFill>
              </a:defRPr>
            </a:lvl7pPr>
            <a:lvl8pPr lvl="7" rtl="0" algn="ctr">
              <a:spcBef>
                <a:spcPts val="0"/>
              </a:spcBef>
              <a:spcAft>
                <a:spcPts val="0"/>
              </a:spcAft>
              <a:buClr>
                <a:schemeClr val="accent4"/>
              </a:buClr>
              <a:buSzPts val="6000"/>
              <a:buNone/>
              <a:defRPr b="1" sz="6000">
                <a:solidFill>
                  <a:schemeClr val="accent4"/>
                </a:solidFill>
              </a:defRPr>
            </a:lvl8pPr>
            <a:lvl9pPr lvl="8" rtl="0" algn="ctr">
              <a:spcBef>
                <a:spcPts val="0"/>
              </a:spcBef>
              <a:spcAft>
                <a:spcPts val="0"/>
              </a:spcAft>
              <a:buClr>
                <a:schemeClr val="accent4"/>
              </a:buClr>
              <a:buSzPts val="6000"/>
              <a:buNone/>
              <a:defRPr b="1" sz="6000">
                <a:solidFill>
                  <a:schemeClr val="accent4"/>
                </a:solidFill>
              </a:defRPr>
            </a:lvl9pPr>
          </a:lstStyle>
          <a:p/>
        </p:txBody>
      </p:sp>
      <p:sp>
        <p:nvSpPr>
          <p:cNvPr id="777" name="Google Shape;777;p83"/>
          <p:cNvSpPr txBox="1"/>
          <p:nvPr>
            <p:ph idx="14" type="subTitle"/>
          </p:nvPr>
        </p:nvSpPr>
        <p:spPr>
          <a:xfrm>
            <a:off x="5052300" y="4130866"/>
            <a:ext cx="33468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400"/>
              <a:buNone/>
              <a:defRPr>
                <a:solidFill>
                  <a:schemeClr val="dk2"/>
                </a:solidFill>
              </a:defRPr>
            </a:lvl1pPr>
            <a:lvl2pPr lvl="1" rtl="0" algn="ctr">
              <a:spcBef>
                <a:spcPts val="0"/>
              </a:spcBef>
              <a:spcAft>
                <a:spcPts val="0"/>
              </a:spcAft>
              <a:buClr>
                <a:schemeClr val="dk2"/>
              </a:buClr>
              <a:buSzPts val="1400"/>
              <a:buNone/>
              <a:defRPr>
                <a:solidFill>
                  <a:schemeClr val="dk2"/>
                </a:solidFill>
              </a:defRPr>
            </a:lvl2pPr>
            <a:lvl3pPr lvl="2" rtl="0" algn="ctr">
              <a:spcBef>
                <a:spcPts val="0"/>
              </a:spcBef>
              <a:spcAft>
                <a:spcPts val="0"/>
              </a:spcAft>
              <a:buClr>
                <a:schemeClr val="dk2"/>
              </a:buClr>
              <a:buSzPts val="1400"/>
              <a:buNone/>
              <a:defRPr>
                <a:solidFill>
                  <a:schemeClr val="dk2"/>
                </a:solidFill>
              </a:defRPr>
            </a:lvl3pPr>
            <a:lvl4pPr lvl="3" rtl="0" algn="ctr">
              <a:spcBef>
                <a:spcPts val="0"/>
              </a:spcBef>
              <a:spcAft>
                <a:spcPts val="0"/>
              </a:spcAft>
              <a:buClr>
                <a:schemeClr val="dk2"/>
              </a:buClr>
              <a:buSzPts val="1400"/>
              <a:buNone/>
              <a:defRPr>
                <a:solidFill>
                  <a:schemeClr val="dk2"/>
                </a:solidFill>
              </a:defRPr>
            </a:lvl4pPr>
            <a:lvl5pPr lvl="4" rtl="0" algn="ctr">
              <a:spcBef>
                <a:spcPts val="0"/>
              </a:spcBef>
              <a:spcAft>
                <a:spcPts val="0"/>
              </a:spcAft>
              <a:buClr>
                <a:schemeClr val="dk2"/>
              </a:buClr>
              <a:buSzPts val="1400"/>
              <a:buNone/>
              <a:defRPr>
                <a:solidFill>
                  <a:schemeClr val="dk2"/>
                </a:solidFill>
              </a:defRPr>
            </a:lvl5pPr>
            <a:lvl6pPr lvl="5" rtl="0" algn="ctr">
              <a:spcBef>
                <a:spcPts val="0"/>
              </a:spcBef>
              <a:spcAft>
                <a:spcPts val="0"/>
              </a:spcAft>
              <a:buClr>
                <a:schemeClr val="dk2"/>
              </a:buClr>
              <a:buSzPts val="1400"/>
              <a:buNone/>
              <a:defRPr>
                <a:solidFill>
                  <a:schemeClr val="dk2"/>
                </a:solidFill>
              </a:defRPr>
            </a:lvl6pPr>
            <a:lvl7pPr lvl="6" rtl="0" algn="ctr">
              <a:spcBef>
                <a:spcPts val="0"/>
              </a:spcBef>
              <a:spcAft>
                <a:spcPts val="0"/>
              </a:spcAft>
              <a:buClr>
                <a:schemeClr val="dk2"/>
              </a:buClr>
              <a:buSzPts val="1400"/>
              <a:buNone/>
              <a:defRPr>
                <a:solidFill>
                  <a:schemeClr val="dk2"/>
                </a:solidFill>
              </a:defRPr>
            </a:lvl7pPr>
            <a:lvl8pPr lvl="7" rtl="0" algn="ctr">
              <a:spcBef>
                <a:spcPts val="0"/>
              </a:spcBef>
              <a:spcAft>
                <a:spcPts val="0"/>
              </a:spcAft>
              <a:buClr>
                <a:schemeClr val="dk2"/>
              </a:buClr>
              <a:buSzPts val="1400"/>
              <a:buNone/>
              <a:defRPr>
                <a:solidFill>
                  <a:schemeClr val="dk2"/>
                </a:solidFill>
              </a:defRPr>
            </a:lvl8pPr>
            <a:lvl9pPr lvl="8" rtl="0" algn="ctr">
              <a:spcBef>
                <a:spcPts val="0"/>
              </a:spcBef>
              <a:spcAft>
                <a:spcPts val="0"/>
              </a:spcAft>
              <a:buClr>
                <a:schemeClr val="dk2"/>
              </a:buClr>
              <a:buSzPts val="1400"/>
              <a:buNone/>
              <a:defRPr>
                <a:solidFill>
                  <a:schemeClr val="dk2"/>
                </a:solidFill>
              </a:defRPr>
            </a:lvl9pPr>
          </a:lstStyle>
          <a:p/>
        </p:txBody>
      </p:sp>
      <p:sp>
        <p:nvSpPr>
          <p:cNvPr id="778" name="Google Shape;778;p83"/>
          <p:cNvSpPr txBox="1"/>
          <p:nvPr>
            <p:ph idx="15" type="subTitle"/>
          </p:nvPr>
        </p:nvSpPr>
        <p:spPr>
          <a:xfrm>
            <a:off x="5052300" y="2795708"/>
            <a:ext cx="3346800" cy="292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 Two silos">
  <p:cSld name="Two silos">
    <p:spTree>
      <p:nvGrpSpPr>
        <p:cNvPr id="779" name="Shape 779"/>
        <p:cNvGrpSpPr/>
        <p:nvPr/>
      </p:nvGrpSpPr>
      <p:grpSpPr>
        <a:xfrm>
          <a:off x="0" y="0"/>
          <a:ext cx="0" cy="0"/>
          <a:chOff x="0" y="0"/>
          <a:chExt cx="0" cy="0"/>
        </a:xfrm>
      </p:grpSpPr>
      <p:sp>
        <p:nvSpPr>
          <p:cNvPr id="780" name="Google Shape;780;p84"/>
          <p:cNvSpPr/>
          <p:nvPr/>
        </p:nvSpPr>
        <p:spPr>
          <a:xfrm>
            <a:off x="4709588" y="1143000"/>
            <a:ext cx="3638700" cy="3410100"/>
          </a:xfrm>
          <a:prstGeom prst="roundRect">
            <a:avLst>
              <a:gd fmla="val 3159" name="adj"/>
            </a:avLst>
          </a:prstGeom>
          <a:no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781" name="Google Shape;781;p84"/>
          <p:cNvSpPr/>
          <p:nvPr/>
        </p:nvSpPr>
        <p:spPr>
          <a:xfrm>
            <a:off x="804338" y="1143000"/>
            <a:ext cx="3638700" cy="3410100"/>
          </a:xfrm>
          <a:prstGeom prst="roundRect">
            <a:avLst>
              <a:gd fmla="val 3159" name="adj"/>
            </a:avLst>
          </a:prstGeom>
          <a:no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782" name="Google Shape;782;p84"/>
          <p:cNvCxnSpPr/>
          <p:nvPr/>
        </p:nvCxnSpPr>
        <p:spPr>
          <a:xfrm>
            <a:off x="1164412" y="2906238"/>
            <a:ext cx="2893200" cy="0"/>
          </a:xfrm>
          <a:prstGeom prst="straightConnector1">
            <a:avLst/>
          </a:prstGeom>
          <a:noFill/>
          <a:ln cap="rnd" cmpd="sng" w="9525">
            <a:solidFill>
              <a:schemeClr val="lt2"/>
            </a:solidFill>
            <a:prstDash val="solid"/>
            <a:round/>
            <a:headEnd len="sm" w="sm" type="none"/>
            <a:tailEnd len="sm" w="sm" type="none"/>
          </a:ln>
        </p:spPr>
      </p:cxnSp>
      <p:cxnSp>
        <p:nvCxnSpPr>
          <p:cNvPr id="783" name="Google Shape;783;p84"/>
          <p:cNvCxnSpPr/>
          <p:nvPr/>
        </p:nvCxnSpPr>
        <p:spPr>
          <a:xfrm>
            <a:off x="1189753" y="3727738"/>
            <a:ext cx="2893200" cy="0"/>
          </a:xfrm>
          <a:prstGeom prst="straightConnector1">
            <a:avLst/>
          </a:prstGeom>
          <a:noFill/>
          <a:ln cap="rnd" cmpd="sng" w="9525">
            <a:solidFill>
              <a:schemeClr val="lt2"/>
            </a:solidFill>
            <a:prstDash val="solid"/>
            <a:round/>
            <a:headEnd len="sm" w="sm" type="none"/>
            <a:tailEnd len="sm" w="sm" type="none"/>
          </a:ln>
        </p:spPr>
      </p:cxnSp>
      <p:sp>
        <p:nvSpPr>
          <p:cNvPr id="784" name="Google Shape;784;p84"/>
          <p:cNvSpPr txBox="1"/>
          <p:nvPr>
            <p:ph idx="1" type="subTitle"/>
          </p:nvPr>
        </p:nvSpPr>
        <p:spPr>
          <a:xfrm>
            <a:off x="1101413" y="1548450"/>
            <a:ext cx="3019200" cy="342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2000"/>
              <a:buNone/>
              <a:defRPr b="1" sz="2000">
                <a:solidFill>
                  <a:schemeClr val="dk1"/>
                </a:solidFill>
              </a:defRPr>
            </a:lvl1pPr>
            <a:lvl2pPr lvl="1" rtl="0">
              <a:spcBef>
                <a:spcPts val="0"/>
              </a:spcBef>
              <a:spcAft>
                <a:spcPts val="0"/>
              </a:spcAft>
              <a:buClr>
                <a:schemeClr val="dk1"/>
              </a:buClr>
              <a:buSzPts val="1600"/>
              <a:buNone/>
              <a:defRPr b="1" sz="1600">
                <a:solidFill>
                  <a:schemeClr val="dk1"/>
                </a:solidFill>
              </a:defRPr>
            </a:lvl2pPr>
            <a:lvl3pPr lvl="2" rtl="0">
              <a:spcBef>
                <a:spcPts val="0"/>
              </a:spcBef>
              <a:spcAft>
                <a:spcPts val="0"/>
              </a:spcAft>
              <a:buClr>
                <a:schemeClr val="dk1"/>
              </a:buClr>
              <a:buSzPts val="1600"/>
              <a:buNone/>
              <a:defRPr b="1" sz="1600">
                <a:solidFill>
                  <a:schemeClr val="dk1"/>
                </a:solidFill>
              </a:defRPr>
            </a:lvl3pPr>
            <a:lvl4pPr lvl="3" rtl="0">
              <a:spcBef>
                <a:spcPts val="0"/>
              </a:spcBef>
              <a:spcAft>
                <a:spcPts val="0"/>
              </a:spcAft>
              <a:buClr>
                <a:schemeClr val="dk1"/>
              </a:buClr>
              <a:buSzPts val="1600"/>
              <a:buNone/>
              <a:defRPr b="1" sz="1600">
                <a:solidFill>
                  <a:schemeClr val="dk1"/>
                </a:solidFill>
              </a:defRPr>
            </a:lvl4pPr>
            <a:lvl5pPr lvl="4" rtl="0">
              <a:spcBef>
                <a:spcPts val="0"/>
              </a:spcBef>
              <a:spcAft>
                <a:spcPts val="0"/>
              </a:spcAft>
              <a:buClr>
                <a:schemeClr val="dk1"/>
              </a:buClr>
              <a:buSzPts val="1600"/>
              <a:buNone/>
              <a:defRPr b="1" sz="1600">
                <a:solidFill>
                  <a:schemeClr val="dk1"/>
                </a:solidFill>
              </a:defRPr>
            </a:lvl5pPr>
            <a:lvl6pPr lvl="5" rtl="0">
              <a:spcBef>
                <a:spcPts val="0"/>
              </a:spcBef>
              <a:spcAft>
                <a:spcPts val="0"/>
              </a:spcAft>
              <a:buClr>
                <a:schemeClr val="dk1"/>
              </a:buClr>
              <a:buSzPts val="1600"/>
              <a:buNone/>
              <a:defRPr b="1" sz="1600">
                <a:solidFill>
                  <a:schemeClr val="dk1"/>
                </a:solidFill>
              </a:defRPr>
            </a:lvl6pPr>
            <a:lvl7pPr lvl="6" rtl="0">
              <a:spcBef>
                <a:spcPts val="0"/>
              </a:spcBef>
              <a:spcAft>
                <a:spcPts val="0"/>
              </a:spcAft>
              <a:buClr>
                <a:schemeClr val="dk1"/>
              </a:buClr>
              <a:buSzPts val="1600"/>
              <a:buNone/>
              <a:defRPr b="1" sz="1600">
                <a:solidFill>
                  <a:schemeClr val="dk1"/>
                </a:solidFill>
              </a:defRPr>
            </a:lvl7pPr>
            <a:lvl8pPr lvl="7" rtl="0">
              <a:spcBef>
                <a:spcPts val="0"/>
              </a:spcBef>
              <a:spcAft>
                <a:spcPts val="0"/>
              </a:spcAft>
              <a:buClr>
                <a:schemeClr val="dk1"/>
              </a:buClr>
              <a:buSzPts val="1600"/>
              <a:buNone/>
              <a:defRPr b="1" sz="1600">
                <a:solidFill>
                  <a:schemeClr val="dk1"/>
                </a:solidFill>
              </a:defRPr>
            </a:lvl8pPr>
            <a:lvl9pPr lvl="8" rtl="0">
              <a:spcBef>
                <a:spcPts val="0"/>
              </a:spcBef>
              <a:spcAft>
                <a:spcPts val="0"/>
              </a:spcAft>
              <a:buClr>
                <a:schemeClr val="dk1"/>
              </a:buClr>
              <a:buSzPts val="1600"/>
              <a:buNone/>
              <a:defRPr b="1" sz="1600">
                <a:solidFill>
                  <a:schemeClr val="dk1"/>
                </a:solidFill>
              </a:defRPr>
            </a:lvl9pPr>
          </a:lstStyle>
          <a:p/>
        </p:txBody>
      </p:sp>
      <p:sp>
        <p:nvSpPr>
          <p:cNvPr id="785" name="Google Shape;785;p84"/>
          <p:cNvSpPr txBox="1"/>
          <p:nvPr>
            <p:ph idx="2" type="subTitle"/>
          </p:nvPr>
        </p:nvSpPr>
        <p:spPr>
          <a:xfrm>
            <a:off x="1101412" y="2260850"/>
            <a:ext cx="3116700" cy="475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86" name="Google Shape;786;p84"/>
          <p:cNvSpPr txBox="1"/>
          <p:nvPr>
            <p:ph idx="3" type="subTitle"/>
          </p:nvPr>
        </p:nvSpPr>
        <p:spPr>
          <a:xfrm>
            <a:off x="1101415" y="3083811"/>
            <a:ext cx="3116700" cy="475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87" name="Google Shape;787;p84"/>
          <p:cNvSpPr txBox="1"/>
          <p:nvPr>
            <p:ph idx="4" type="subTitle"/>
          </p:nvPr>
        </p:nvSpPr>
        <p:spPr>
          <a:xfrm>
            <a:off x="1101415" y="3897625"/>
            <a:ext cx="3116700" cy="475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88" name="Google Shape;788;p84"/>
          <p:cNvSpPr/>
          <p:nvPr/>
        </p:nvSpPr>
        <p:spPr>
          <a:xfrm rot="5400000">
            <a:off x="4367038" y="1710750"/>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84"/>
          <p:cNvSpPr/>
          <p:nvPr/>
        </p:nvSpPr>
        <p:spPr>
          <a:xfrm rot="5400000">
            <a:off x="461805" y="1710750"/>
            <a:ext cx="685800" cy="18300"/>
          </a:xfrm>
          <a:prstGeom prst="roundRect">
            <a:avLst>
              <a:gd fmla="val 50000" name="adj"/>
            </a:avLst>
          </a:prstGeom>
          <a:gradFill>
            <a:gsLst>
              <a:gs pos="0">
                <a:srgbClr val="388BFD"/>
              </a:gs>
              <a:gs pos="50000">
                <a:srgbClr val="797EF9"/>
              </a:gs>
              <a:gs pos="100000">
                <a:srgbClr val="A371F7"/>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84"/>
          <p:cNvSpPr txBox="1"/>
          <p:nvPr>
            <p:ph type="title"/>
          </p:nvPr>
        </p:nvSpPr>
        <p:spPr>
          <a:xfrm>
            <a:off x="804338" y="0"/>
            <a:ext cx="7544100" cy="11430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cxnSp>
        <p:nvCxnSpPr>
          <p:cNvPr id="791" name="Google Shape;791;p84"/>
          <p:cNvCxnSpPr/>
          <p:nvPr/>
        </p:nvCxnSpPr>
        <p:spPr>
          <a:xfrm>
            <a:off x="5069662" y="2906238"/>
            <a:ext cx="2893200" cy="0"/>
          </a:xfrm>
          <a:prstGeom prst="straightConnector1">
            <a:avLst/>
          </a:prstGeom>
          <a:noFill/>
          <a:ln cap="rnd" cmpd="sng" w="9525">
            <a:solidFill>
              <a:schemeClr val="lt2"/>
            </a:solidFill>
            <a:prstDash val="solid"/>
            <a:round/>
            <a:headEnd len="sm" w="sm" type="none"/>
            <a:tailEnd len="sm" w="sm" type="none"/>
          </a:ln>
        </p:spPr>
      </p:cxnSp>
      <p:cxnSp>
        <p:nvCxnSpPr>
          <p:cNvPr id="792" name="Google Shape;792;p84"/>
          <p:cNvCxnSpPr/>
          <p:nvPr/>
        </p:nvCxnSpPr>
        <p:spPr>
          <a:xfrm>
            <a:off x="5095003" y="3727738"/>
            <a:ext cx="2893200" cy="0"/>
          </a:xfrm>
          <a:prstGeom prst="straightConnector1">
            <a:avLst/>
          </a:prstGeom>
          <a:noFill/>
          <a:ln cap="rnd" cmpd="sng" w="9525">
            <a:solidFill>
              <a:schemeClr val="lt2"/>
            </a:solidFill>
            <a:prstDash val="solid"/>
            <a:round/>
            <a:headEnd len="sm" w="sm" type="none"/>
            <a:tailEnd len="sm" w="sm" type="none"/>
          </a:ln>
        </p:spPr>
      </p:cxnSp>
      <p:sp>
        <p:nvSpPr>
          <p:cNvPr id="793" name="Google Shape;793;p84"/>
          <p:cNvSpPr txBox="1"/>
          <p:nvPr>
            <p:ph idx="5" type="subTitle"/>
          </p:nvPr>
        </p:nvSpPr>
        <p:spPr>
          <a:xfrm>
            <a:off x="5006663" y="1548450"/>
            <a:ext cx="3019200" cy="342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2000"/>
              <a:buNone/>
              <a:defRPr b="1" sz="2000">
                <a:solidFill>
                  <a:schemeClr val="dk1"/>
                </a:solidFill>
              </a:defRPr>
            </a:lvl1pPr>
            <a:lvl2pPr lvl="1" rtl="0">
              <a:spcBef>
                <a:spcPts val="0"/>
              </a:spcBef>
              <a:spcAft>
                <a:spcPts val="0"/>
              </a:spcAft>
              <a:buClr>
                <a:schemeClr val="dk1"/>
              </a:buClr>
              <a:buSzPts val="1600"/>
              <a:buNone/>
              <a:defRPr b="1" sz="1600">
                <a:solidFill>
                  <a:schemeClr val="dk1"/>
                </a:solidFill>
              </a:defRPr>
            </a:lvl2pPr>
            <a:lvl3pPr lvl="2" rtl="0">
              <a:spcBef>
                <a:spcPts val="0"/>
              </a:spcBef>
              <a:spcAft>
                <a:spcPts val="0"/>
              </a:spcAft>
              <a:buClr>
                <a:schemeClr val="dk1"/>
              </a:buClr>
              <a:buSzPts val="1600"/>
              <a:buNone/>
              <a:defRPr b="1" sz="1600">
                <a:solidFill>
                  <a:schemeClr val="dk1"/>
                </a:solidFill>
              </a:defRPr>
            </a:lvl3pPr>
            <a:lvl4pPr lvl="3" rtl="0">
              <a:spcBef>
                <a:spcPts val="0"/>
              </a:spcBef>
              <a:spcAft>
                <a:spcPts val="0"/>
              </a:spcAft>
              <a:buClr>
                <a:schemeClr val="dk1"/>
              </a:buClr>
              <a:buSzPts val="1600"/>
              <a:buNone/>
              <a:defRPr b="1" sz="1600">
                <a:solidFill>
                  <a:schemeClr val="dk1"/>
                </a:solidFill>
              </a:defRPr>
            </a:lvl4pPr>
            <a:lvl5pPr lvl="4" rtl="0">
              <a:spcBef>
                <a:spcPts val="0"/>
              </a:spcBef>
              <a:spcAft>
                <a:spcPts val="0"/>
              </a:spcAft>
              <a:buClr>
                <a:schemeClr val="dk1"/>
              </a:buClr>
              <a:buSzPts val="1600"/>
              <a:buNone/>
              <a:defRPr b="1" sz="1600">
                <a:solidFill>
                  <a:schemeClr val="dk1"/>
                </a:solidFill>
              </a:defRPr>
            </a:lvl5pPr>
            <a:lvl6pPr lvl="5" rtl="0">
              <a:spcBef>
                <a:spcPts val="0"/>
              </a:spcBef>
              <a:spcAft>
                <a:spcPts val="0"/>
              </a:spcAft>
              <a:buClr>
                <a:schemeClr val="dk1"/>
              </a:buClr>
              <a:buSzPts val="1600"/>
              <a:buNone/>
              <a:defRPr b="1" sz="1600">
                <a:solidFill>
                  <a:schemeClr val="dk1"/>
                </a:solidFill>
              </a:defRPr>
            </a:lvl6pPr>
            <a:lvl7pPr lvl="6" rtl="0">
              <a:spcBef>
                <a:spcPts val="0"/>
              </a:spcBef>
              <a:spcAft>
                <a:spcPts val="0"/>
              </a:spcAft>
              <a:buClr>
                <a:schemeClr val="dk1"/>
              </a:buClr>
              <a:buSzPts val="1600"/>
              <a:buNone/>
              <a:defRPr b="1" sz="1600">
                <a:solidFill>
                  <a:schemeClr val="dk1"/>
                </a:solidFill>
              </a:defRPr>
            </a:lvl7pPr>
            <a:lvl8pPr lvl="7" rtl="0">
              <a:spcBef>
                <a:spcPts val="0"/>
              </a:spcBef>
              <a:spcAft>
                <a:spcPts val="0"/>
              </a:spcAft>
              <a:buClr>
                <a:schemeClr val="dk1"/>
              </a:buClr>
              <a:buSzPts val="1600"/>
              <a:buNone/>
              <a:defRPr b="1" sz="1600">
                <a:solidFill>
                  <a:schemeClr val="dk1"/>
                </a:solidFill>
              </a:defRPr>
            </a:lvl8pPr>
            <a:lvl9pPr lvl="8" rtl="0">
              <a:spcBef>
                <a:spcPts val="0"/>
              </a:spcBef>
              <a:spcAft>
                <a:spcPts val="0"/>
              </a:spcAft>
              <a:buClr>
                <a:schemeClr val="dk1"/>
              </a:buClr>
              <a:buSzPts val="1600"/>
              <a:buNone/>
              <a:defRPr b="1" sz="1600">
                <a:solidFill>
                  <a:schemeClr val="dk1"/>
                </a:solidFill>
              </a:defRPr>
            </a:lvl9pPr>
          </a:lstStyle>
          <a:p/>
        </p:txBody>
      </p:sp>
      <p:sp>
        <p:nvSpPr>
          <p:cNvPr id="794" name="Google Shape;794;p84"/>
          <p:cNvSpPr txBox="1"/>
          <p:nvPr>
            <p:ph idx="6" type="subTitle"/>
          </p:nvPr>
        </p:nvSpPr>
        <p:spPr>
          <a:xfrm>
            <a:off x="5006537" y="2260850"/>
            <a:ext cx="3116700" cy="475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95" name="Google Shape;795;p84"/>
          <p:cNvSpPr txBox="1"/>
          <p:nvPr>
            <p:ph idx="7" type="subTitle"/>
          </p:nvPr>
        </p:nvSpPr>
        <p:spPr>
          <a:xfrm>
            <a:off x="5006540" y="3083811"/>
            <a:ext cx="3116700" cy="475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96" name="Google Shape;796;p84"/>
          <p:cNvSpPr txBox="1"/>
          <p:nvPr>
            <p:ph idx="8" type="subTitle"/>
          </p:nvPr>
        </p:nvSpPr>
        <p:spPr>
          <a:xfrm>
            <a:off x="5006540" y="3897625"/>
            <a:ext cx="3116700" cy="475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 Three silos">
  <p:cSld name="Three silos">
    <p:spTree>
      <p:nvGrpSpPr>
        <p:cNvPr id="797" name="Shape 797"/>
        <p:cNvGrpSpPr/>
        <p:nvPr/>
      </p:nvGrpSpPr>
      <p:grpSpPr>
        <a:xfrm>
          <a:off x="0" y="0"/>
          <a:ext cx="0" cy="0"/>
          <a:chOff x="0" y="0"/>
          <a:chExt cx="0" cy="0"/>
        </a:xfrm>
      </p:grpSpPr>
      <p:sp>
        <p:nvSpPr>
          <p:cNvPr id="798" name="Google Shape;798;p85"/>
          <p:cNvSpPr/>
          <p:nvPr/>
        </p:nvSpPr>
        <p:spPr>
          <a:xfrm>
            <a:off x="447050" y="1123950"/>
            <a:ext cx="2614500" cy="3295800"/>
          </a:xfrm>
          <a:prstGeom prst="roundRect">
            <a:avLst>
              <a:gd fmla="val 3738" name="adj"/>
            </a:avLst>
          </a:prstGeom>
          <a:solidFill>
            <a:srgbClr val="0A0C10"/>
          </a:solidFill>
          <a:ln cap="flat" cmpd="sng" w="9525">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85"/>
          <p:cNvSpPr/>
          <p:nvPr/>
        </p:nvSpPr>
        <p:spPr>
          <a:xfrm>
            <a:off x="3252059" y="1123950"/>
            <a:ext cx="2673000" cy="3295800"/>
          </a:xfrm>
          <a:prstGeom prst="roundRect">
            <a:avLst>
              <a:gd fmla="val 3738" name="adj"/>
            </a:avLst>
          </a:prstGeom>
          <a:solidFill>
            <a:srgbClr val="0A0C10"/>
          </a:solidFill>
          <a:ln cap="flat" cmpd="sng" w="9525">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85"/>
          <p:cNvSpPr/>
          <p:nvPr/>
        </p:nvSpPr>
        <p:spPr>
          <a:xfrm>
            <a:off x="6091383" y="1123950"/>
            <a:ext cx="2614500" cy="3295800"/>
          </a:xfrm>
          <a:prstGeom prst="roundRect">
            <a:avLst>
              <a:gd fmla="val 3738" name="adj"/>
            </a:avLst>
          </a:prstGeom>
          <a:solidFill>
            <a:srgbClr val="0A0C10"/>
          </a:solidFill>
          <a:ln cap="flat" cmpd="sng" w="9525">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85"/>
          <p:cNvSpPr/>
          <p:nvPr/>
        </p:nvSpPr>
        <p:spPr>
          <a:xfrm rot="5400000">
            <a:off x="104363" y="1675500"/>
            <a:ext cx="685800" cy="18300"/>
          </a:xfrm>
          <a:prstGeom prst="roundRect">
            <a:avLst>
              <a:gd fmla="val 50000" name="adj"/>
            </a:avLst>
          </a:prstGeom>
          <a:gradFill>
            <a:gsLst>
              <a:gs pos="0">
                <a:srgbClr val="A371F7"/>
              </a:gs>
              <a:gs pos="100000">
                <a:srgbClr val="DB61A2"/>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85"/>
          <p:cNvSpPr/>
          <p:nvPr/>
        </p:nvSpPr>
        <p:spPr>
          <a:xfrm rot="5400000">
            <a:off x="2909443" y="1751700"/>
            <a:ext cx="685800" cy="18300"/>
          </a:xfrm>
          <a:prstGeom prst="roundRect">
            <a:avLst>
              <a:gd fmla="val 50000" name="adj"/>
            </a:avLst>
          </a:prstGeom>
          <a:gradFill>
            <a:gsLst>
              <a:gs pos="0">
                <a:srgbClr val="388BFD"/>
              </a:gs>
              <a:gs pos="50000">
                <a:srgbClr val="797EF9"/>
              </a:gs>
              <a:gs pos="100000">
                <a:srgbClr val="A371F7"/>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85"/>
          <p:cNvSpPr/>
          <p:nvPr/>
        </p:nvSpPr>
        <p:spPr>
          <a:xfrm rot="5400000">
            <a:off x="5748850" y="1751700"/>
            <a:ext cx="685800" cy="18300"/>
          </a:xfrm>
          <a:prstGeom prst="roundRect">
            <a:avLst>
              <a:gd fmla="val 50000" name="adj"/>
            </a:avLst>
          </a:prstGeom>
          <a:gradFill>
            <a:gsLst>
              <a:gs pos="0">
                <a:srgbClr val="57CCC5"/>
              </a:gs>
              <a:gs pos="100000">
                <a:srgbClr val="388BF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85"/>
          <p:cNvSpPr txBox="1"/>
          <p:nvPr>
            <p:ph idx="1" type="subTitle"/>
          </p:nvPr>
        </p:nvSpPr>
        <p:spPr>
          <a:xfrm>
            <a:off x="600275" y="1301875"/>
            <a:ext cx="2257200" cy="342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000"/>
              <a:buNone/>
              <a:defRPr b="1" sz="2000">
                <a:solidFill>
                  <a:schemeClr val="dk1"/>
                </a:solidFill>
              </a:defRPr>
            </a:lvl1pPr>
            <a:lvl2pPr lvl="1" rtl="0">
              <a:spcBef>
                <a:spcPts val="0"/>
              </a:spcBef>
              <a:spcAft>
                <a:spcPts val="0"/>
              </a:spcAft>
              <a:buClr>
                <a:schemeClr val="dk1"/>
              </a:buClr>
              <a:buSzPts val="1600"/>
              <a:buNone/>
              <a:defRPr b="1" sz="1600">
                <a:solidFill>
                  <a:schemeClr val="dk1"/>
                </a:solidFill>
              </a:defRPr>
            </a:lvl2pPr>
            <a:lvl3pPr lvl="2" rtl="0">
              <a:spcBef>
                <a:spcPts val="0"/>
              </a:spcBef>
              <a:spcAft>
                <a:spcPts val="0"/>
              </a:spcAft>
              <a:buClr>
                <a:schemeClr val="dk1"/>
              </a:buClr>
              <a:buSzPts val="1600"/>
              <a:buNone/>
              <a:defRPr b="1" sz="1600">
                <a:solidFill>
                  <a:schemeClr val="dk1"/>
                </a:solidFill>
              </a:defRPr>
            </a:lvl3pPr>
            <a:lvl4pPr lvl="3" rtl="0">
              <a:spcBef>
                <a:spcPts val="0"/>
              </a:spcBef>
              <a:spcAft>
                <a:spcPts val="0"/>
              </a:spcAft>
              <a:buClr>
                <a:schemeClr val="dk1"/>
              </a:buClr>
              <a:buSzPts val="1600"/>
              <a:buNone/>
              <a:defRPr b="1" sz="1600">
                <a:solidFill>
                  <a:schemeClr val="dk1"/>
                </a:solidFill>
              </a:defRPr>
            </a:lvl4pPr>
            <a:lvl5pPr lvl="4" rtl="0">
              <a:spcBef>
                <a:spcPts val="0"/>
              </a:spcBef>
              <a:spcAft>
                <a:spcPts val="0"/>
              </a:spcAft>
              <a:buClr>
                <a:schemeClr val="dk1"/>
              </a:buClr>
              <a:buSzPts val="1600"/>
              <a:buNone/>
              <a:defRPr b="1" sz="1600">
                <a:solidFill>
                  <a:schemeClr val="dk1"/>
                </a:solidFill>
              </a:defRPr>
            </a:lvl5pPr>
            <a:lvl6pPr lvl="5" rtl="0">
              <a:spcBef>
                <a:spcPts val="0"/>
              </a:spcBef>
              <a:spcAft>
                <a:spcPts val="0"/>
              </a:spcAft>
              <a:buClr>
                <a:schemeClr val="dk1"/>
              </a:buClr>
              <a:buSzPts val="1600"/>
              <a:buNone/>
              <a:defRPr b="1" sz="1600">
                <a:solidFill>
                  <a:schemeClr val="dk1"/>
                </a:solidFill>
              </a:defRPr>
            </a:lvl6pPr>
            <a:lvl7pPr lvl="6" rtl="0">
              <a:spcBef>
                <a:spcPts val="0"/>
              </a:spcBef>
              <a:spcAft>
                <a:spcPts val="0"/>
              </a:spcAft>
              <a:buClr>
                <a:schemeClr val="dk1"/>
              </a:buClr>
              <a:buSzPts val="1600"/>
              <a:buNone/>
              <a:defRPr b="1" sz="1600">
                <a:solidFill>
                  <a:schemeClr val="dk1"/>
                </a:solidFill>
              </a:defRPr>
            </a:lvl7pPr>
            <a:lvl8pPr lvl="7" rtl="0">
              <a:spcBef>
                <a:spcPts val="0"/>
              </a:spcBef>
              <a:spcAft>
                <a:spcPts val="0"/>
              </a:spcAft>
              <a:buClr>
                <a:schemeClr val="dk1"/>
              </a:buClr>
              <a:buSzPts val="1600"/>
              <a:buNone/>
              <a:defRPr b="1" sz="1600">
                <a:solidFill>
                  <a:schemeClr val="dk1"/>
                </a:solidFill>
              </a:defRPr>
            </a:lvl8pPr>
            <a:lvl9pPr lvl="8" rtl="0">
              <a:spcBef>
                <a:spcPts val="0"/>
              </a:spcBef>
              <a:spcAft>
                <a:spcPts val="0"/>
              </a:spcAft>
              <a:buClr>
                <a:schemeClr val="dk1"/>
              </a:buClr>
              <a:buSzPts val="1600"/>
              <a:buNone/>
              <a:defRPr b="1" sz="1600">
                <a:solidFill>
                  <a:schemeClr val="dk1"/>
                </a:solidFill>
              </a:defRPr>
            </a:lvl9pPr>
          </a:lstStyle>
          <a:p/>
        </p:txBody>
      </p:sp>
      <p:sp>
        <p:nvSpPr>
          <p:cNvPr id="805" name="Google Shape;805;p85"/>
          <p:cNvSpPr txBox="1"/>
          <p:nvPr>
            <p:ph idx="2" type="subTitle"/>
          </p:nvPr>
        </p:nvSpPr>
        <p:spPr>
          <a:xfrm>
            <a:off x="3463913" y="1301875"/>
            <a:ext cx="2257200" cy="342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000"/>
              <a:buNone/>
              <a:defRPr b="1" sz="2000">
                <a:solidFill>
                  <a:schemeClr val="dk1"/>
                </a:solidFill>
              </a:defRPr>
            </a:lvl1pPr>
            <a:lvl2pPr lvl="1" rtl="0">
              <a:spcBef>
                <a:spcPts val="0"/>
              </a:spcBef>
              <a:spcAft>
                <a:spcPts val="0"/>
              </a:spcAft>
              <a:buClr>
                <a:schemeClr val="dk1"/>
              </a:buClr>
              <a:buSzPts val="1600"/>
              <a:buNone/>
              <a:defRPr b="1" sz="1600">
                <a:solidFill>
                  <a:schemeClr val="dk1"/>
                </a:solidFill>
              </a:defRPr>
            </a:lvl2pPr>
            <a:lvl3pPr lvl="2" rtl="0">
              <a:spcBef>
                <a:spcPts val="0"/>
              </a:spcBef>
              <a:spcAft>
                <a:spcPts val="0"/>
              </a:spcAft>
              <a:buClr>
                <a:schemeClr val="dk1"/>
              </a:buClr>
              <a:buSzPts val="1600"/>
              <a:buNone/>
              <a:defRPr b="1" sz="1600">
                <a:solidFill>
                  <a:schemeClr val="dk1"/>
                </a:solidFill>
              </a:defRPr>
            </a:lvl3pPr>
            <a:lvl4pPr lvl="3" rtl="0">
              <a:spcBef>
                <a:spcPts val="0"/>
              </a:spcBef>
              <a:spcAft>
                <a:spcPts val="0"/>
              </a:spcAft>
              <a:buClr>
                <a:schemeClr val="dk1"/>
              </a:buClr>
              <a:buSzPts val="1600"/>
              <a:buNone/>
              <a:defRPr b="1" sz="1600">
                <a:solidFill>
                  <a:schemeClr val="dk1"/>
                </a:solidFill>
              </a:defRPr>
            </a:lvl4pPr>
            <a:lvl5pPr lvl="4" rtl="0">
              <a:spcBef>
                <a:spcPts val="0"/>
              </a:spcBef>
              <a:spcAft>
                <a:spcPts val="0"/>
              </a:spcAft>
              <a:buClr>
                <a:schemeClr val="dk1"/>
              </a:buClr>
              <a:buSzPts val="1600"/>
              <a:buNone/>
              <a:defRPr b="1" sz="1600">
                <a:solidFill>
                  <a:schemeClr val="dk1"/>
                </a:solidFill>
              </a:defRPr>
            </a:lvl5pPr>
            <a:lvl6pPr lvl="5" rtl="0">
              <a:spcBef>
                <a:spcPts val="0"/>
              </a:spcBef>
              <a:spcAft>
                <a:spcPts val="0"/>
              </a:spcAft>
              <a:buClr>
                <a:schemeClr val="dk1"/>
              </a:buClr>
              <a:buSzPts val="1600"/>
              <a:buNone/>
              <a:defRPr b="1" sz="1600">
                <a:solidFill>
                  <a:schemeClr val="dk1"/>
                </a:solidFill>
              </a:defRPr>
            </a:lvl6pPr>
            <a:lvl7pPr lvl="6" rtl="0">
              <a:spcBef>
                <a:spcPts val="0"/>
              </a:spcBef>
              <a:spcAft>
                <a:spcPts val="0"/>
              </a:spcAft>
              <a:buClr>
                <a:schemeClr val="dk1"/>
              </a:buClr>
              <a:buSzPts val="1600"/>
              <a:buNone/>
              <a:defRPr b="1" sz="1600">
                <a:solidFill>
                  <a:schemeClr val="dk1"/>
                </a:solidFill>
              </a:defRPr>
            </a:lvl7pPr>
            <a:lvl8pPr lvl="7" rtl="0">
              <a:spcBef>
                <a:spcPts val="0"/>
              </a:spcBef>
              <a:spcAft>
                <a:spcPts val="0"/>
              </a:spcAft>
              <a:buClr>
                <a:schemeClr val="dk1"/>
              </a:buClr>
              <a:buSzPts val="1600"/>
              <a:buNone/>
              <a:defRPr b="1" sz="1600">
                <a:solidFill>
                  <a:schemeClr val="dk1"/>
                </a:solidFill>
              </a:defRPr>
            </a:lvl8pPr>
            <a:lvl9pPr lvl="8" rtl="0">
              <a:spcBef>
                <a:spcPts val="0"/>
              </a:spcBef>
              <a:spcAft>
                <a:spcPts val="0"/>
              </a:spcAft>
              <a:buClr>
                <a:schemeClr val="dk1"/>
              </a:buClr>
              <a:buSzPts val="1600"/>
              <a:buNone/>
              <a:defRPr b="1" sz="1600">
                <a:solidFill>
                  <a:schemeClr val="dk1"/>
                </a:solidFill>
              </a:defRPr>
            </a:lvl9pPr>
          </a:lstStyle>
          <a:p/>
        </p:txBody>
      </p:sp>
      <p:cxnSp>
        <p:nvCxnSpPr>
          <p:cNvPr id="806" name="Google Shape;806;p85"/>
          <p:cNvCxnSpPr/>
          <p:nvPr/>
        </p:nvCxnSpPr>
        <p:spPr>
          <a:xfrm>
            <a:off x="6324927" y="2894425"/>
            <a:ext cx="2095200" cy="0"/>
          </a:xfrm>
          <a:prstGeom prst="straightConnector1">
            <a:avLst/>
          </a:prstGeom>
          <a:noFill/>
          <a:ln cap="rnd" cmpd="sng" w="9525">
            <a:solidFill>
              <a:schemeClr val="lt2"/>
            </a:solidFill>
            <a:prstDash val="solid"/>
            <a:round/>
            <a:headEnd len="sm" w="sm" type="none"/>
            <a:tailEnd len="sm" w="sm" type="none"/>
          </a:ln>
        </p:spPr>
      </p:cxnSp>
      <p:cxnSp>
        <p:nvCxnSpPr>
          <p:cNvPr id="807" name="Google Shape;807;p85"/>
          <p:cNvCxnSpPr/>
          <p:nvPr/>
        </p:nvCxnSpPr>
        <p:spPr>
          <a:xfrm>
            <a:off x="6324929" y="3744500"/>
            <a:ext cx="2095200" cy="0"/>
          </a:xfrm>
          <a:prstGeom prst="straightConnector1">
            <a:avLst/>
          </a:prstGeom>
          <a:noFill/>
          <a:ln cap="rnd" cmpd="sng" w="9525">
            <a:solidFill>
              <a:schemeClr val="lt2"/>
            </a:solidFill>
            <a:prstDash val="solid"/>
            <a:round/>
            <a:headEnd len="sm" w="sm" type="none"/>
            <a:tailEnd len="sm" w="sm" type="none"/>
          </a:ln>
        </p:spPr>
      </p:cxnSp>
      <p:sp>
        <p:nvSpPr>
          <p:cNvPr id="808" name="Google Shape;808;p85"/>
          <p:cNvSpPr txBox="1"/>
          <p:nvPr>
            <p:ph idx="3" type="subTitle"/>
          </p:nvPr>
        </p:nvSpPr>
        <p:spPr>
          <a:xfrm>
            <a:off x="6268875" y="1301875"/>
            <a:ext cx="2257200" cy="342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000"/>
              <a:buNone/>
              <a:defRPr b="1" sz="2000">
                <a:solidFill>
                  <a:schemeClr val="dk1"/>
                </a:solidFill>
              </a:defRPr>
            </a:lvl1pPr>
            <a:lvl2pPr lvl="1" rtl="0">
              <a:spcBef>
                <a:spcPts val="0"/>
              </a:spcBef>
              <a:spcAft>
                <a:spcPts val="0"/>
              </a:spcAft>
              <a:buClr>
                <a:schemeClr val="dk1"/>
              </a:buClr>
              <a:buSzPts val="1600"/>
              <a:buNone/>
              <a:defRPr b="1" sz="1600">
                <a:solidFill>
                  <a:schemeClr val="dk1"/>
                </a:solidFill>
              </a:defRPr>
            </a:lvl2pPr>
            <a:lvl3pPr lvl="2" rtl="0">
              <a:spcBef>
                <a:spcPts val="0"/>
              </a:spcBef>
              <a:spcAft>
                <a:spcPts val="0"/>
              </a:spcAft>
              <a:buClr>
                <a:schemeClr val="dk1"/>
              </a:buClr>
              <a:buSzPts val="1600"/>
              <a:buNone/>
              <a:defRPr b="1" sz="1600">
                <a:solidFill>
                  <a:schemeClr val="dk1"/>
                </a:solidFill>
              </a:defRPr>
            </a:lvl3pPr>
            <a:lvl4pPr lvl="3" rtl="0">
              <a:spcBef>
                <a:spcPts val="0"/>
              </a:spcBef>
              <a:spcAft>
                <a:spcPts val="0"/>
              </a:spcAft>
              <a:buClr>
                <a:schemeClr val="dk1"/>
              </a:buClr>
              <a:buSzPts val="1600"/>
              <a:buNone/>
              <a:defRPr b="1" sz="1600">
                <a:solidFill>
                  <a:schemeClr val="dk1"/>
                </a:solidFill>
              </a:defRPr>
            </a:lvl4pPr>
            <a:lvl5pPr lvl="4" rtl="0">
              <a:spcBef>
                <a:spcPts val="0"/>
              </a:spcBef>
              <a:spcAft>
                <a:spcPts val="0"/>
              </a:spcAft>
              <a:buClr>
                <a:schemeClr val="dk1"/>
              </a:buClr>
              <a:buSzPts val="1600"/>
              <a:buNone/>
              <a:defRPr b="1" sz="1600">
                <a:solidFill>
                  <a:schemeClr val="dk1"/>
                </a:solidFill>
              </a:defRPr>
            </a:lvl5pPr>
            <a:lvl6pPr lvl="5" rtl="0">
              <a:spcBef>
                <a:spcPts val="0"/>
              </a:spcBef>
              <a:spcAft>
                <a:spcPts val="0"/>
              </a:spcAft>
              <a:buClr>
                <a:schemeClr val="dk1"/>
              </a:buClr>
              <a:buSzPts val="1600"/>
              <a:buNone/>
              <a:defRPr b="1" sz="1600">
                <a:solidFill>
                  <a:schemeClr val="dk1"/>
                </a:solidFill>
              </a:defRPr>
            </a:lvl6pPr>
            <a:lvl7pPr lvl="6" rtl="0">
              <a:spcBef>
                <a:spcPts val="0"/>
              </a:spcBef>
              <a:spcAft>
                <a:spcPts val="0"/>
              </a:spcAft>
              <a:buClr>
                <a:schemeClr val="dk1"/>
              </a:buClr>
              <a:buSzPts val="1600"/>
              <a:buNone/>
              <a:defRPr b="1" sz="1600">
                <a:solidFill>
                  <a:schemeClr val="dk1"/>
                </a:solidFill>
              </a:defRPr>
            </a:lvl7pPr>
            <a:lvl8pPr lvl="7" rtl="0">
              <a:spcBef>
                <a:spcPts val="0"/>
              </a:spcBef>
              <a:spcAft>
                <a:spcPts val="0"/>
              </a:spcAft>
              <a:buClr>
                <a:schemeClr val="dk1"/>
              </a:buClr>
              <a:buSzPts val="1600"/>
              <a:buNone/>
              <a:defRPr b="1" sz="1600">
                <a:solidFill>
                  <a:schemeClr val="dk1"/>
                </a:solidFill>
              </a:defRPr>
            </a:lvl8pPr>
            <a:lvl9pPr lvl="8" rtl="0">
              <a:spcBef>
                <a:spcPts val="0"/>
              </a:spcBef>
              <a:spcAft>
                <a:spcPts val="0"/>
              </a:spcAft>
              <a:buClr>
                <a:schemeClr val="dk1"/>
              </a:buClr>
              <a:buSzPts val="1600"/>
              <a:buNone/>
              <a:defRPr b="1" sz="1600">
                <a:solidFill>
                  <a:schemeClr val="dk1"/>
                </a:solidFill>
              </a:defRPr>
            </a:lvl9pPr>
          </a:lstStyle>
          <a:p/>
        </p:txBody>
      </p:sp>
      <p:sp>
        <p:nvSpPr>
          <p:cNvPr id="809" name="Google Shape;809;p85"/>
          <p:cNvSpPr txBox="1"/>
          <p:nvPr>
            <p:ph idx="4" type="subTitle"/>
          </p:nvPr>
        </p:nvSpPr>
        <p:spPr>
          <a:xfrm>
            <a:off x="6260950" y="2142925"/>
            <a:ext cx="2257200" cy="75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810" name="Google Shape;810;p85"/>
          <p:cNvSpPr txBox="1"/>
          <p:nvPr>
            <p:ph idx="5" type="subTitle"/>
          </p:nvPr>
        </p:nvSpPr>
        <p:spPr>
          <a:xfrm>
            <a:off x="6260950" y="2916675"/>
            <a:ext cx="2257200" cy="75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811" name="Google Shape;811;p85"/>
          <p:cNvSpPr txBox="1"/>
          <p:nvPr>
            <p:ph idx="6" type="subTitle"/>
          </p:nvPr>
        </p:nvSpPr>
        <p:spPr>
          <a:xfrm>
            <a:off x="6260950" y="3744499"/>
            <a:ext cx="2257200" cy="75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cxnSp>
        <p:nvCxnSpPr>
          <p:cNvPr id="812" name="Google Shape;812;p85"/>
          <p:cNvCxnSpPr/>
          <p:nvPr/>
        </p:nvCxnSpPr>
        <p:spPr>
          <a:xfrm>
            <a:off x="3511827" y="2892800"/>
            <a:ext cx="2095200" cy="0"/>
          </a:xfrm>
          <a:prstGeom prst="straightConnector1">
            <a:avLst/>
          </a:prstGeom>
          <a:noFill/>
          <a:ln cap="rnd" cmpd="sng" w="9525">
            <a:solidFill>
              <a:schemeClr val="lt2"/>
            </a:solidFill>
            <a:prstDash val="solid"/>
            <a:round/>
            <a:headEnd len="sm" w="sm" type="none"/>
            <a:tailEnd len="sm" w="sm" type="none"/>
          </a:ln>
        </p:spPr>
      </p:cxnSp>
      <p:cxnSp>
        <p:nvCxnSpPr>
          <p:cNvPr id="813" name="Google Shape;813;p85"/>
          <p:cNvCxnSpPr/>
          <p:nvPr/>
        </p:nvCxnSpPr>
        <p:spPr>
          <a:xfrm>
            <a:off x="3511829" y="3742875"/>
            <a:ext cx="2095200" cy="0"/>
          </a:xfrm>
          <a:prstGeom prst="straightConnector1">
            <a:avLst/>
          </a:prstGeom>
          <a:noFill/>
          <a:ln cap="rnd" cmpd="sng" w="9525">
            <a:solidFill>
              <a:schemeClr val="lt2"/>
            </a:solidFill>
            <a:prstDash val="solid"/>
            <a:round/>
            <a:headEnd len="sm" w="sm" type="none"/>
            <a:tailEnd len="sm" w="sm" type="none"/>
          </a:ln>
        </p:spPr>
      </p:cxnSp>
      <p:sp>
        <p:nvSpPr>
          <p:cNvPr id="814" name="Google Shape;814;p85"/>
          <p:cNvSpPr txBox="1"/>
          <p:nvPr>
            <p:ph idx="7" type="subTitle"/>
          </p:nvPr>
        </p:nvSpPr>
        <p:spPr>
          <a:xfrm>
            <a:off x="3447850" y="2141300"/>
            <a:ext cx="2257200" cy="75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815" name="Google Shape;815;p85"/>
          <p:cNvSpPr txBox="1"/>
          <p:nvPr>
            <p:ph idx="8" type="subTitle"/>
          </p:nvPr>
        </p:nvSpPr>
        <p:spPr>
          <a:xfrm>
            <a:off x="3447850" y="2915050"/>
            <a:ext cx="2257200" cy="75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816" name="Google Shape;816;p85"/>
          <p:cNvSpPr txBox="1"/>
          <p:nvPr>
            <p:ph idx="9" type="subTitle"/>
          </p:nvPr>
        </p:nvSpPr>
        <p:spPr>
          <a:xfrm>
            <a:off x="3447850" y="3742874"/>
            <a:ext cx="2257200" cy="75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cxnSp>
        <p:nvCxnSpPr>
          <p:cNvPr id="817" name="Google Shape;817;p85"/>
          <p:cNvCxnSpPr/>
          <p:nvPr/>
        </p:nvCxnSpPr>
        <p:spPr>
          <a:xfrm>
            <a:off x="658952" y="2892800"/>
            <a:ext cx="2095200" cy="0"/>
          </a:xfrm>
          <a:prstGeom prst="straightConnector1">
            <a:avLst/>
          </a:prstGeom>
          <a:noFill/>
          <a:ln cap="rnd" cmpd="sng" w="9525">
            <a:solidFill>
              <a:schemeClr val="lt2"/>
            </a:solidFill>
            <a:prstDash val="solid"/>
            <a:round/>
            <a:headEnd len="sm" w="sm" type="none"/>
            <a:tailEnd len="sm" w="sm" type="none"/>
          </a:ln>
        </p:spPr>
      </p:cxnSp>
      <p:cxnSp>
        <p:nvCxnSpPr>
          <p:cNvPr id="818" name="Google Shape;818;p85"/>
          <p:cNvCxnSpPr/>
          <p:nvPr/>
        </p:nvCxnSpPr>
        <p:spPr>
          <a:xfrm>
            <a:off x="658954" y="3742875"/>
            <a:ext cx="2095200" cy="0"/>
          </a:xfrm>
          <a:prstGeom prst="straightConnector1">
            <a:avLst/>
          </a:prstGeom>
          <a:noFill/>
          <a:ln cap="rnd" cmpd="sng" w="9525">
            <a:solidFill>
              <a:schemeClr val="lt2"/>
            </a:solidFill>
            <a:prstDash val="solid"/>
            <a:round/>
            <a:headEnd len="sm" w="sm" type="none"/>
            <a:tailEnd len="sm" w="sm" type="none"/>
          </a:ln>
        </p:spPr>
      </p:cxnSp>
      <p:sp>
        <p:nvSpPr>
          <p:cNvPr id="819" name="Google Shape;819;p85"/>
          <p:cNvSpPr txBox="1"/>
          <p:nvPr>
            <p:ph idx="13" type="subTitle"/>
          </p:nvPr>
        </p:nvSpPr>
        <p:spPr>
          <a:xfrm>
            <a:off x="594975" y="2141300"/>
            <a:ext cx="2257200" cy="75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820" name="Google Shape;820;p85"/>
          <p:cNvSpPr txBox="1"/>
          <p:nvPr>
            <p:ph idx="14" type="subTitle"/>
          </p:nvPr>
        </p:nvSpPr>
        <p:spPr>
          <a:xfrm>
            <a:off x="594975" y="2915050"/>
            <a:ext cx="2257200" cy="75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821" name="Google Shape;821;p85"/>
          <p:cNvSpPr txBox="1"/>
          <p:nvPr>
            <p:ph idx="15" type="subTitle"/>
          </p:nvPr>
        </p:nvSpPr>
        <p:spPr>
          <a:xfrm>
            <a:off x="594975" y="3742874"/>
            <a:ext cx="2257200" cy="75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822" name="Google Shape;822;p85"/>
          <p:cNvSpPr txBox="1"/>
          <p:nvPr>
            <p:ph type="title"/>
          </p:nvPr>
        </p:nvSpPr>
        <p:spPr>
          <a:xfrm>
            <a:off x="456425" y="0"/>
            <a:ext cx="8249400" cy="11430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ctr">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 Four part gradient cycle">
  <p:cSld name="Four part gradient cycle_1">
    <p:spTree>
      <p:nvGrpSpPr>
        <p:cNvPr id="823" name="Shape 823"/>
        <p:cNvGrpSpPr/>
        <p:nvPr/>
      </p:nvGrpSpPr>
      <p:grpSpPr>
        <a:xfrm>
          <a:off x="0" y="0"/>
          <a:ext cx="0" cy="0"/>
          <a:chOff x="0" y="0"/>
          <a:chExt cx="0" cy="0"/>
        </a:xfrm>
      </p:grpSpPr>
      <p:grpSp>
        <p:nvGrpSpPr>
          <p:cNvPr id="824" name="Google Shape;824;p86"/>
          <p:cNvGrpSpPr/>
          <p:nvPr/>
        </p:nvGrpSpPr>
        <p:grpSpPr>
          <a:xfrm flipH="1" rot="-5400000">
            <a:off x="5969688" y="1920088"/>
            <a:ext cx="120015" cy="1042512"/>
            <a:chOff x="8582701" y="8238489"/>
            <a:chExt cx="320040" cy="2780031"/>
          </a:xfrm>
        </p:grpSpPr>
        <p:cxnSp>
          <p:nvCxnSpPr>
            <p:cNvPr id="825" name="Google Shape;825;p86"/>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26" name="Google Shape;826;p86"/>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27" name="Google Shape;827;p86"/>
          <p:cNvGrpSpPr/>
          <p:nvPr/>
        </p:nvGrpSpPr>
        <p:grpSpPr>
          <a:xfrm rot="5400000">
            <a:off x="3043291" y="1907620"/>
            <a:ext cx="120015" cy="1042512"/>
            <a:chOff x="8582701" y="8238489"/>
            <a:chExt cx="320040" cy="2780031"/>
          </a:xfrm>
        </p:grpSpPr>
        <p:cxnSp>
          <p:nvCxnSpPr>
            <p:cNvPr id="828" name="Google Shape;828;p86"/>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29" name="Google Shape;829;p86"/>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30" name="Google Shape;830;p86"/>
          <p:cNvGrpSpPr/>
          <p:nvPr/>
        </p:nvGrpSpPr>
        <p:grpSpPr>
          <a:xfrm>
            <a:off x="4520748" y="3278904"/>
            <a:ext cx="120015" cy="1042512"/>
            <a:chOff x="8582701" y="8238489"/>
            <a:chExt cx="320040" cy="2780031"/>
          </a:xfrm>
        </p:grpSpPr>
        <p:cxnSp>
          <p:nvCxnSpPr>
            <p:cNvPr id="831" name="Google Shape;831;p86"/>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32" name="Google Shape;832;p86"/>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33" name="Google Shape;833;p86"/>
          <p:cNvGrpSpPr/>
          <p:nvPr/>
        </p:nvGrpSpPr>
        <p:grpSpPr>
          <a:xfrm flipH="1" rot="10800000">
            <a:off x="4520748" y="414430"/>
            <a:ext cx="120015" cy="1042512"/>
            <a:chOff x="8582701" y="8238489"/>
            <a:chExt cx="320040" cy="2780031"/>
          </a:xfrm>
        </p:grpSpPr>
        <p:cxnSp>
          <p:nvCxnSpPr>
            <p:cNvPr id="834" name="Google Shape;834;p86"/>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35" name="Google Shape;835;p86"/>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36" name="Google Shape;836;p86"/>
          <p:cNvGrpSpPr/>
          <p:nvPr/>
        </p:nvGrpSpPr>
        <p:grpSpPr>
          <a:xfrm flipH="1">
            <a:off x="3226689" y="1057275"/>
            <a:ext cx="2689988" cy="2743200"/>
            <a:chOff x="2466726" y="-956149"/>
            <a:chExt cx="10032273" cy="10058401"/>
          </a:xfrm>
        </p:grpSpPr>
        <p:sp>
          <p:nvSpPr>
            <p:cNvPr id="837" name="Google Shape;837;p86"/>
            <p:cNvSpPr/>
            <p:nvPr/>
          </p:nvSpPr>
          <p:spPr>
            <a:xfrm>
              <a:off x="6050072" y="-956149"/>
              <a:ext cx="6447769" cy="4983482"/>
            </a:xfrm>
            <a:custGeom>
              <a:rect b="b" l="l" r="r" t="t"/>
              <a:pathLst>
                <a:path extrusionOk="0" h="4983482" w="6447769">
                  <a:moveTo>
                    <a:pt x="1419727" y="0"/>
                  </a:moveTo>
                  <a:lnTo>
                    <a:pt x="1465447" y="2309"/>
                  </a:lnTo>
                  <a:lnTo>
                    <a:pt x="1465447" y="1157"/>
                  </a:lnTo>
                  <a:lnTo>
                    <a:pt x="1678528" y="6545"/>
                  </a:lnTo>
                  <a:cubicBezTo>
                    <a:pt x="4250087" y="136898"/>
                    <a:pt x="6312029" y="2198841"/>
                    <a:pt x="6442381" y="4770399"/>
                  </a:cubicBezTo>
                  <a:lnTo>
                    <a:pt x="6447769" y="4983482"/>
                  </a:lnTo>
                  <a:lnTo>
                    <a:pt x="6446619" y="4983482"/>
                  </a:lnTo>
                  <a:lnTo>
                    <a:pt x="6441597" y="4884041"/>
                  </a:lnTo>
                  <a:cubicBezTo>
                    <a:pt x="6368893" y="4168135"/>
                    <a:pt x="5764288" y="3609473"/>
                    <a:pt x="5029200" y="3609473"/>
                  </a:cubicBezTo>
                  <a:cubicBezTo>
                    <a:pt x="4294112" y="3609473"/>
                    <a:pt x="3689507" y="4168135"/>
                    <a:pt x="3616803" y="4884041"/>
                  </a:cubicBezTo>
                  <a:lnTo>
                    <a:pt x="3614562" y="4928423"/>
                  </a:lnTo>
                  <a:lnTo>
                    <a:pt x="3608185" y="4802127"/>
                  </a:lnTo>
                  <a:cubicBezTo>
                    <a:pt x="3495325" y="3690812"/>
                    <a:pt x="2556784" y="2823590"/>
                    <a:pt x="1415693" y="2823590"/>
                  </a:cubicBezTo>
                  <a:lnTo>
                    <a:pt x="1267636" y="2831067"/>
                  </a:lnTo>
                  <a:lnTo>
                    <a:pt x="1133602" y="2810611"/>
                  </a:lnTo>
                  <a:cubicBezTo>
                    <a:pt x="486657" y="2678226"/>
                    <a:pt x="0" y="2105810"/>
                    <a:pt x="0" y="1419727"/>
                  </a:cubicBezTo>
                  <a:cubicBezTo>
                    <a:pt x="0" y="635633"/>
                    <a:pt x="635633" y="0"/>
                    <a:pt x="1419727" y="0"/>
                  </a:cubicBezTo>
                  <a:close/>
                </a:path>
              </a:pathLst>
            </a:custGeom>
            <a:gradFill>
              <a:gsLst>
                <a:gs pos="0">
                  <a:srgbClr val="A371F7"/>
                </a:gs>
                <a:gs pos="100000">
                  <a:srgbClr val="6E40C9"/>
                </a:gs>
              </a:gsLst>
              <a:lin ang="27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lt1"/>
                </a:solidFill>
                <a:latin typeface="Arial"/>
                <a:ea typeface="Arial"/>
                <a:cs typeface="Arial"/>
                <a:sym typeface="Arial"/>
              </a:endParaRPr>
            </a:p>
          </p:txBody>
        </p:sp>
        <p:sp>
          <p:nvSpPr>
            <p:cNvPr id="838" name="Google Shape;838;p86"/>
            <p:cNvSpPr/>
            <p:nvPr/>
          </p:nvSpPr>
          <p:spPr>
            <a:xfrm>
              <a:off x="2466726" y="-954993"/>
              <a:ext cx="4983482" cy="6447770"/>
            </a:xfrm>
            <a:custGeom>
              <a:rect b="b" l="l" r="r" t="t"/>
              <a:pathLst>
                <a:path extrusionOk="0" h="6447770" w="4983482">
                  <a:moveTo>
                    <a:pt x="4983482" y="0"/>
                  </a:moveTo>
                  <a:lnTo>
                    <a:pt x="4983482" y="1152"/>
                  </a:lnTo>
                  <a:lnTo>
                    <a:pt x="4884042" y="6173"/>
                  </a:lnTo>
                  <a:cubicBezTo>
                    <a:pt x="4168136" y="78877"/>
                    <a:pt x="3609474" y="683482"/>
                    <a:pt x="3609474" y="1418570"/>
                  </a:cubicBezTo>
                  <a:cubicBezTo>
                    <a:pt x="3609474" y="2107715"/>
                    <a:pt x="4100486" y="2682178"/>
                    <a:pt x="4751750" y="2811200"/>
                  </a:cubicBezTo>
                  <a:lnTo>
                    <a:pt x="4877001" y="2829915"/>
                  </a:lnTo>
                  <a:lnTo>
                    <a:pt x="4799835" y="2833812"/>
                  </a:lnTo>
                  <a:cubicBezTo>
                    <a:pt x="3688520" y="2946672"/>
                    <a:pt x="2821298" y="3885212"/>
                    <a:pt x="2821298" y="5026303"/>
                  </a:cubicBezTo>
                  <a:lnTo>
                    <a:pt x="2829563" y="5189982"/>
                  </a:lnTo>
                  <a:lnTo>
                    <a:pt x="2810610" y="5314168"/>
                  </a:lnTo>
                  <a:cubicBezTo>
                    <a:pt x="2678226" y="5961114"/>
                    <a:pt x="2105809" y="6447770"/>
                    <a:pt x="1419727" y="6447770"/>
                  </a:cubicBezTo>
                  <a:cubicBezTo>
                    <a:pt x="635633" y="6447770"/>
                    <a:pt x="0" y="5812137"/>
                    <a:pt x="0" y="5028043"/>
                  </a:cubicBezTo>
                  <a:lnTo>
                    <a:pt x="2309" y="4982324"/>
                  </a:lnTo>
                  <a:lnTo>
                    <a:pt x="1157" y="4982324"/>
                  </a:lnTo>
                  <a:lnTo>
                    <a:pt x="6545" y="4769242"/>
                  </a:lnTo>
                  <a:cubicBezTo>
                    <a:pt x="136898" y="2197684"/>
                    <a:pt x="2198840" y="135741"/>
                    <a:pt x="4770399" y="5388"/>
                  </a:cubicBezTo>
                  <a:close/>
                </a:path>
              </a:pathLst>
            </a:custGeom>
            <a:gradFill>
              <a:gsLst>
                <a:gs pos="0">
                  <a:srgbClr val="A371F7"/>
                </a:gs>
                <a:gs pos="100000">
                  <a:srgbClr val="388BFD"/>
                </a:gs>
              </a:gsLst>
              <a:lin ang="54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lt1"/>
                </a:solidFill>
                <a:latin typeface="Arial"/>
                <a:ea typeface="Arial"/>
                <a:cs typeface="Arial"/>
                <a:sym typeface="Arial"/>
              </a:endParaRPr>
            </a:p>
          </p:txBody>
        </p:sp>
        <p:sp>
          <p:nvSpPr>
            <p:cNvPr id="839" name="Google Shape;839;p86"/>
            <p:cNvSpPr/>
            <p:nvPr/>
          </p:nvSpPr>
          <p:spPr>
            <a:xfrm>
              <a:off x="2467884" y="4118771"/>
              <a:ext cx="6447771" cy="4983481"/>
            </a:xfrm>
            <a:custGeom>
              <a:rect b="b" l="l" r="r" t="t"/>
              <a:pathLst>
                <a:path extrusionOk="0" h="4983481" w="6447771">
                  <a:moveTo>
                    <a:pt x="0" y="0"/>
                  </a:moveTo>
                  <a:lnTo>
                    <a:pt x="1152" y="0"/>
                  </a:lnTo>
                  <a:lnTo>
                    <a:pt x="6173" y="99439"/>
                  </a:lnTo>
                  <a:cubicBezTo>
                    <a:pt x="78877" y="815345"/>
                    <a:pt x="683482" y="1374007"/>
                    <a:pt x="1418570" y="1374007"/>
                  </a:cubicBezTo>
                  <a:cubicBezTo>
                    <a:pt x="2107715" y="1374007"/>
                    <a:pt x="2682178" y="882996"/>
                    <a:pt x="2811200" y="231731"/>
                  </a:cubicBezTo>
                  <a:lnTo>
                    <a:pt x="2828419" y="116492"/>
                  </a:lnTo>
                  <a:lnTo>
                    <a:pt x="2831519" y="177872"/>
                  </a:lnTo>
                  <a:cubicBezTo>
                    <a:pt x="2944379" y="1289187"/>
                    <a:pt x="3882919" y="2156409"/>
                    <a:pt x="5024010" y="2156409"/>
                  </a:cubicBezTo>
                  <a:lnTo>
                    <a:pt x="5148631" y="2150116"/>
                  </a:lnTo>
                  <a:lnTo>
                    <a:pt x="5173203" y="2151357"/>
                  </a:lnTo>
                  <a:cubicBezTo>
                    <a:pt x="5889109" y="2224061"/>
                    <a:pt x="6447771" y="2828666"/>
                    <a:pt x="6447771" y="3563754"/>
                  </a:cubicBezTo>
                  <a:cubicBezTo>
                    <a:pt x="6447771" y="4347848"/>
                    <a:pt x="5812138" y="4983481"/>
                    <a:pt x="5028044" y="4983481"/>
                  </a:cubicBezTo>
                  <a:lnTo>
                    <a:pt x="4982325" y="4981172"/>
                  </a:lnTo>
                  <a:lnTo>
                    <a:pt x="4982325" y="4982324"/>
                  </a:lnTo>
                  <a:lnTo>
                    <a:pt x="4769242" y="4976936"/>
                  </a:lnTo>
                  <a:cubicBezTo>
                    <a:pt x="2197683" y="4846583"/>
                    <a:pt x="135741" y="2784641"/>
                    <a:pt x="5388" y="213082"/>
                  </a:cubicBezTo>
                  <a:close/>
                </a:path>
              </a:pathLst>
            </a:custGeom>
            <a:gradFill>
              <a:gsLst>
                <a:gs pos="0">
                  <a:srgbClr val="388BFD"/>
                </a:gs>
                <a:gs pos="82000">
                  <a:srgbClr val="1158C7"/>
                </a:gs>
                <a:gs pos="100000">
                  <a:srgbClr val="1158C7"/>
                </a:gs>
              </a:gsLst>
              <a:lin ang="39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lt1"/>
                </a:solidFill>
                <a:latin typeface="Arial"/>
                <a:ea typeface="Arial"/>
                <a:cs typeface="Arial"/>
                <a:sym typeface="Arial"/>
              </a:endParaRPr>
            </a:p>
          </p:txBody>
        </p:sp>
        <p:sp>
          <p:nvSpPr>
            <p:cNvPr id="840" name="Google Shape;840;p86"/>
            <p:cNvSpPr/>
            <p:nvPr/>
          </p:nvSpPr>
          <p:spPr>
            <a:xfrm>
              <a:off x="7515520" y="2653324"/>
              <a:ext cx="4983479" cy="6447772"/>
            </a:xfrm>
            <a:custGeom>
              <a:rect b="b" l="l" r="r" t="t"/>
              <a:pathLst>
                <a:path extrusionOk="0" h="6447772" w="4983480">
                  <a:moveTo>
                    <a:pt x="3563753" y="0"/>
                  </a:moveTo>
                  <a:cubicBezTo>
                    <a:pt x="4347847" y="0"/>
                    <a:pt x="4983480" y="635633"/>
                    <a:pt x="4983480" y="1419727"/>
                  </a:cubicBezTo>
                  <a:lnTo>
                    <a:pt x="4981172" y="1465449"/>
                  </a:lnTo>
                  <a:lnTo>
                    <a:pt x="4982322" y="1465449"/>
                  </a:lnTo>
                  <a:lnTo>
                    <a:pt x="4976934" y="1678530"/>
                  </a:lnTo>
                  <a:cubicBezTo>
                    <a:pt x="4846582" y="4250089"/>
                    <a:pt x="2784640" y="6312031"/>
                    <a:pt x="213081" y="6442384"/>
                  </a:cubicBezTo>
                  <a:lnTo>
                    <a:pt x="0" y="6447772"/>
                  </a:lnTo>
                  <a:lnTo>
                    <a:pt x="0" y="6446619"/>
                  </a:lnTo>
                  <a:lnTo>
                    <a:pt x="99439" y="6441598"/>
                  </a:lnTo>
                  <a:cubicBezTo>
                    <a:pt x="815345" y="6368894"/>
                    <a:pt x="1374007" y="5764289"/>
                    <a:pt x="1374007" y="5029201"/>
                  </a:cubicBezTo>
                  <a:cubicBezTo>
                    <a:pt x="1374007" y="4294113"/>
                    <a:pt x="815345" y="3689508"/>
                    <a:pt x="99439" y="3616804"/>
                  </a:cubicBezTo>
                  <a:lnTo>
                    <a:pt x="74876" y="3615564"/>
                  </a:lnTo>
                  <a:lnTo>
                    <a:pt x="175579" y="3610479"/>
                  </a:lnTo>
                  <a:cubicBezTo>
                    <a:pt x="1286894" y="3497619"/>
                    <a:pt x="2154116" y="2559078"/>
                    <a:pt x="2154116" y="1417987"/>
                  </a:cubicBezTo>
                  <a:lnTo>
                    <a:pt x="2149115" y="1318948"/>
                  </a:lnTo>
                  <a:lnTo>
                    <a:pt x="2151356" y="1274568"/>
                  </a:lnTo>
                  <a:cubicBezTo>
                    <a:pt x="2224060" y="558662"/>
                    <a:pt x="2828665" y="0"/>
                    <a:pt x="3563753" y="0"/>
                  </a:cubicBezTo>
                  <a:close/>
                </a:path>
              </a:pathLst>
            </a:custGeom>
            <a:gradFill>
              <a:gsLst>
                <a:gs pos="0">
                  <a:srgbClr val="6E40C9"/>
                </a:gs>
                <a:gs pos="16000">
                  <a:srgbClr val="6E40C9"/>
                </a:gs>
                <a:gs pos="100000">
                  <a:srgbClr val="1158C7"/>
                </a:gs>
              </a:gsLst>
              <a:lin ang="54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lt1"/>
                </a:solidFill>
                <a:latin typeface="Arial"/>
                <a:ea typeface="Arial"/>
                <a:cs typeface="Arial"/>
                <a:sym typeface="Arial"/>
              </a:endParaRPr>
            </a:p>
          </p:txBody>
        </p:sp>
      </p:grpSp>
      <p:sp>
        <p:nvSpPr>
          <p:cNvPr id="841" name="Google Shape;841;p86"/>
          <p:cNvSpPr txBox="1"/>
          <p:nvPr>
            <p:ph idx="1" type="subTitle"/>
          </p:nvPr>
        </p:nvSpPr>
        <p:spPr>
          <a:xfrm>
            <a:off x="429768" y="2377440"/>
            <a:ext cx="2057400" cy="2469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842" name="Google Shape;842;p86"/>
          <p:cNvSpPr txBox="1"/>
          <p:nvPr>
            <p:ph idx="2" type="subTitle"/>
          </p:nvPr>
        </p:nvSpPr>
        <p:spPr>
          <a:xfrm>
            <a:off x="429768" y="2441448"/>
            <a:ext cx="20574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843" name="Google Shape;843;p86"/>
          <p:cNvSpPr txBox="1"/>
          <p:nvPr>
            <p:ph idx="3" type="subTitle"/>
          </p:nvPr>
        </p:nvSpPr>
        <p:spPr>
          <a:xfrm>
            <a:off x="4745736" y="411480"/>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844" name="Google Shape;844;p86"/>
          <p:cNvSpPr txBox="1"/>
          <p:nvPr>
            <p:ph idx="4" type="subTitle"/>
          </p:nvPr>
        </p:nvSpPr>
        <p:spPr>
          <a:xfrm>
            <a:off x="4748136" y="475488"/>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845" name="Google Shape;845;p86"/>
          <p:cNvSpPr txBox="1"/>
          <p:nvPr>
            <p:ph idx="5" type="subTitle"/>
          </p:nvPr>
        </p:nvSpPr>
        <p:spPr>
          <a:xfrm>
            <a:off x="4745736" y="4206240"/>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846" name="Google Shape;846;p86"/>
          <p:cNvSpPr txBox="1"/>
          <p:nvPr>
            <p:ph idx="6" type="subTitle"/>
          </p:nvPr>
        </p:nvSpPr>
        <p:spPr>
          <a:xfrm>
            <a:off x="4745736" y="4270248"/>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847" name="Google Shape;847;p86"/>
          <p:cNvSpPr txBox="1"/>
          <p:nvPr>
            <p:ph idx="7" type="subTitle"/>
          </p:nvPr>
        </p:nvSpPr>
        <p:spPr>
          <a:xfrm>
            <a:off x="6638544" y="2386584"/>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848" name="Google Shape;848;p86"/>
          <p:cNvSpPr txBox="1"/>
          <p:nvPr>
            <p:ph idx="8" type="subTitle"/>
          </p:nvPr>
        </p:nvSpPr>
        <p:spPr>
          <a:xfrm>
            <a:off x="6638544" y="2450592"/>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0. Four part gradient cycle">
  <p:cSld name="Four part gradient cycle_2">
    <p:spTree>
      <p:nvGrpSpPr>
        <p:cNvPr id="849" name="Shape 849"/>
        <p:cNvGrpSpPr/>
        <p:nvPr/>
      </p:nvGrpSpPr>
      <p:grpSpPr>
        <a:xfrm>
          <a:off x="0" y="0"/>
          <a:ext cx="0" cy="0"/>
          <a:chOff x="0" y="0"/>
          <a:chExt cx="0" cy="0"/>
        </a:xfrm>
      </p:grpSpPr>
      <p:grpSp>
        <p:nvGrpSpPr>
          <p:cNvPr id="850" name="Google Shape;850;p87"/>
          <p:cNvGrpSpPr/>
          <p:nvPr/>
        </p:nvGrpSpPr>
        <p:grpSpPr>
          <a:xfrm flipH="1" rot="-5400000">
            <a:off x="5969688" y="1920088"/>
            <a:ext cx="120015" cy="1042512"/>
            <a:chOff x="8582701" y="8238489"/>
            <a:chExt cx="320040" cy="2780031"/>
          </a:xfrm>
        </p:grpSpPr>
        <p:cxnSp>
          <p:nvCxnSpPr>
            <p:cNvPr id="851" name="Google Shape;851;p87"/>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52" name="Google Shape;852;p87"/>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53" name="Google Shape;853;p87"/>
          <p:cNvGrpSpPr/>
          <p:nvPr/>
        </p:nvGrpSpPr>
        <p:grpSpPr>
          <a:xfrm rot="5400000">
            <a:off x="3043291" y="1907620"/>
            <a:ext cx="120015" cy="1042512"/>
            <a:chOff x="8582701" y="8238489"/>
            <a:chExt cx="320040" cy="2780031"/>
          </a:xfrm>
        </p:grpSpPr>
        <p:cxnSp>
          <p:nvCxnSpPr>
            <p:cNvPr id="854" name="Google Shape;854;p87"/>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55" name="Google Shape;855;p87"/>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56" name="Google Shape;856;p87"/>
          <p:cNvGrpSpPr/>
          <p:nvPr/>
        </p:nvGrpSpPr>
        <p:grpSpPr>
          <a:xfrm>
            <a:off x="4520748" y="3278904"/>
            <a:ext cx="120015" cy="1042512"/>
            <a:chOff x="8582701" y="8238489"/>
            <a:chExt cx="320040" cy="2780031"/>
          </a:xfrm>
        </p:grpSpPr>
        <p:cxnSp>
          <p:nvCxnSpPr>
            <p:cNvPr id="857" name="Google Shape;857;p87"/>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58" name="Google Shape;858;p87"/>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59" name="Google Shape;859;p87"/>
          <p:cNvGrpSpPr/>
          <p:nvPr/>
        </p:nvGrpSpPr>
        <p:grpSpPr>
          <a:xfrm flipH="1" rot="10800000">
            <a:off x="4520748" y="414430"/>
            <a:ext cx="120015" cy="1042512"/>
            <a:chOff x="8582701" y="8238489"/>
            <a:chExt cx="320040" cy="2780031"/>
          </a:xfrm>
        </p:grpSpPr>
        <p:cxnSp>
          <p:nvCxnSpPr>
            <p:cNvPr id="860" name="Google Shape;860;p87"/>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61" name="Google Shape;861;p87"/>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62" name="Google Shape;862;p87"/>
          <p:cNvGrpSpPr/>
          <p:nvPr/>
        </p:nvGrpSpPr>
        <p:grpSpPr>
          <a:xfrm flipH="1">
            <a:off x="3226689" y="1057362"/>
            <a:ext cx="2689988" cy="2743200"/>
            <a:chOff x="2466726" y="-956149"/>
            <a:chExt cx="10032274" cy="10058401"/>
          </a:xfrm>
        </p:grpSpPr>
        <p:sp>
          <p:nvSpPr>
            <p:cNvPr id="863" name="Google Shape;863;p87"/>
            <p:cNvSpPr/>
            <p:nvPr/>
          </p:nvSpPr>
          <p:spPr>
            <a:xfrm>
              <a:off x="6050072" y="-956149"/>
              <a:ext cx="6447769" cy="4983482"/>
            </a:xfrm>
            <a:custGeom>
              <a:rect b="b" l="l" r="r" t="t"/>
              <a:pathLst>
                <a:path extrusionOk="0" h="4983482" w="6447769">
                  <a:moveTo>
                    <a:pt x="1419727" y="0"/>
                  </a:moveTo>
                  <a:lnTo>
                    <a:pt x="1465447" y="2309"/>
                  </a:lnTo>
                  <a:lnTo>
                    <a:pt x="1465447" y="1157"/>
                  </a:lnTo>
                  <a:lnTo>
                    <a:pt x="1678528" y="6545"/>
                  </a:lnTo>
                  <a:cubicBezTo>
                    <a:pt x="4250087" y="136898"/>
                    <a:pt x="6312029" y="2198841"/>
                    <a:pt x="6442381" y="4770399"/>
                  </a:cubicBezTo>
                  <a:lnTo>
                    <a:pt x="6447769" y="4983482"/>
                  </a:lnTo>
                  <a:lnTo>
                    <a:pt x="6446619" y="4983482"/>
                  </a:lnTo>
                  <a:lnTo>
                    <a:pt x="6441597" y="4884041"/>
                  </a:lnTo>
                  <a:cubicBezTo>
                    <a:pt x="6368893" y="4168135"/>
                    <a:pt x="5764288" y="3609473"/>
                    <a:pt x="5029200" y="3609473"/>
                  </a:cubicBezTo>
                  <a:cubicBezTo>
                    <a:pt x="4294112" y="3609473"/>
                    <a:pt x="3689507" y="4168135"/>
                    <a:pt x="3616803" y="4884041"/>
                  </a:cubicBezTo>
                  <a:lnTo>
                    <a:pt x="3614562" y="4928423"/>
                  </a:lnTo>
                  <a:lnTo>
                    <a:pt x="3608185" y="4802127"/>
                  </a:lnTo>
                  <a:cubicBezTo>
                    <a:pt x="3495325" y="3690812"/>
                    <a:pt x="2556784" y="2823590"/>
                    <a:pt x="1415693" y="2823590"/>
                  </a:cubicBezTo>
                  <a:lnTo>
                    <a:pt x="1267636" y="2831067"/>
                  </a:lnTo>
                  <a:lnTo>
                    <a:pt x="1133602" y="2810611"/>
                  </a:lnTo>
                  <a:cubicBezTo>
                    <a:pt x="486657" y="2678226"/>
                    <a:pt x="0" y="2105810"/>
                    <a:pt x="0" y="1419727"/>
                  </a:cubicBezTo>
                  <a:cubicBezTo>
                    <a:pt x="0" y="635633"/>
                    <a:pt x="635633" y="0"/>
                    <a:pt x="1419727" y="0"/>
                  </a:cubicBezTo>
                  <a:close/>
                </a:path>
              </a:pathLst>
            </a:custGeom>
            <a:gradFill>
              <a:gsLst>
                <a:gs pos="0">
                  <a:srgbClr val="56D364"/>
                </a:gs>
                <a:gs pos="88000">
                  <a:srgbClr val="238636"/>
                </a:gs>
                <a:gs pos="100000">
                  <a:srgbClr val="238636"/>
                </a:gs>
              </a:gsLst>
              <a:lin ang="27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0" i="0" sz="8300" u="none" cap="none" strike="noStrike">
                <a:solidFill>
                  <a:schemeClr val="lt1"/>
                </a:solidFill>
                <a:latin typeface="Arial"/>
                <a:ea typeface="Arial"/>
                <a:cs typeface="Arial"/>
                <a:sym typeface="Arial"/>
              </a:endParaRPr>
            </a:p>
          </p:txBody>
        </p:sp>
        <p:sp>
          <p:nvSpPr>
            <p:cNvPr id="864" name="Google Shape;864;p87"/>
            <p:cNvSpPr/>
            <p:nvPr/>
          </p:nvSpPr>
          <p:spPr>
            <a:xfrm>
              <a:off x="2466726" y="-954993"/>
              <a:ext cx="4983482" cy="6447770"/>
            </a:xfrm>
            <a:custGeom>
              <a:rect b="b" l="l" r="r" t="t"/>
              <a:pathLst>
                <a:path extrusionOk="0" h="6447770" w="4983482">
                  <a:moveTo>
                    <a:pt x="4983482" y="0"/>
                  </a:moveTo>
                  <a:lnTo>
                    <a:pt x="4983482" y="1152"/>
                  </a:lnTo>
                  <a:lnTo>
                    <a:pt x="4884042" y="6173"/>
                  </a:lnTo>
                  <a:cubicBezTo>
                    <a:pt x="4168136" y="78877"/>
                    <a:pt x="3609474" y="683482"/>
                    <a:pt x="3609474" y="1418570"/>
                  </a:cubicBezTo>
                  <a:cubicBezTo>
                    <a:pt x="3609474" y="2107715"/>
                    <a:pt x="4100486" y="2682178"/>
                    <a:pt x="4751750" y="2811200"/>
                  </a:cubicBezTo>
                  <a:lnTo>
                    <a:pt x="4877001" y="2829915"/>
                  </a:lnTo>
                  <a:lnTo>
                    <a:pt x="4799835" y="2833812"/>
                  </a:lnTo>
                  <a:cubicBezTo>
                    <a:pt x="3688520" y="2946672"/>
                    <a:pt x="2821298" y="3885212"/>
                    <a:pt x="2821298" y="5026303"/>
                  </a:cubicBezTo>
                  <a:lnTo>
                    <a:pt x="2829563" y="5189982"/>
                  </a:lnTo>
                  <a:lnTo>
                    <a:pt x="2810610" y="5314168"/>
                  </a:lnTo>
                  <a:cubicBezTo>
                    <a:pt x="2678226" y="5961114"/>
                    <a:pt x="2105809" y="6447770"/>
                    <a:pt x="1419727" y="6447770"/>
                  </a:cubicBezTo>
                  <a:cubicBezTo>
                    <a:pt x="635633" y="6447770"/>
                    <a:pt x="0" y="5812137"/>
                    <a:pt x="0" y="5028043"/>
                  </a:cubicBezTo>
                  <a:lnTo>
                    <a:pt x="2309" y="4982324"/>
                  </a:lnTo>
                  <a:lnTo>
                    <a:pt x="1157" y="4982324"/>
                  </a:lnTo>
                  <a:lnTo>
                    <a:pt x="6545" y="4769242"/>
                  </a:lnTo>
                  <a:cubicBezTo>
                    <a:pt x="136898" y="2197684"/>
                    <a:pt x="2198840" y="135741"/>
                    <a:pt x="4770399" y="5388"/>
                  </a:cubicBezTo>
                  <a:close/>
                </a:path>
              </a:pathLst>
            </a:custGeom>
            <a:gradFill>
              <a:gsLst>
                <a:gs pos="0">
                  <a:srgbClr val="56D364"/>
                </a:gs>
                <a:gs pos="100000">
                  <a:srgbClr val="388BFD"/>
                </a:gs>
              </a:gsLst>
              <a:lin ang="54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0" i="0" sz="8300" u="none" cap="none" strike="noStrike">
                <a:solidFill>
                  <a:schemeClr val="lt1"/>
                </a:solidFill>
                <a:latin typeface="Arial"/>
                <a:ea typeface="Arial"/>
                <a:cs typeface="Arial"/>
                <a:sym typeface="Arial"/>
              </a:endParaRPr>
            </a:p>
          </p:txBody>
        </p:sp>
        <p:sp>
          <p:nvSpPr>
            <p:cNvPr id="865" name="Google Shape;865;p87"/>
            <p:cNvSpPr/>
            <p:nvPr/>
          </p:nvSpPr>
          <p:spPr>
            <a:xfrm>
              <a:off x="2467884" y="4118771"/>
              <a:ext cx="6447771" cy="4983481"/>
            </a:xfrm>
            <a:custGeom>
              <a:rect b="b" l="l" r="r" t="t"/>
              <a:pathLst>
                <a:path extrusionOk="0" h="4983481" w="6447771">
                  <a:moveTo>
                    <a:pt x="0" y="0"/>
                  </a:moveTo>
                  <a:lnTo>
                    <a:pt x="1152" y="0"/>
                  </a:lnTo>
                  <a:lnTo>
                    <a:pt x="6173" y="99439"/>
                  </a:lnTo>
                  <a:cubicBezTo>
                    <a:pt x="78877" y="815345"/>
                    <a:pt x="683482" y="1374007"/>
                    <a:pt x="1418570" y="1374007"/>
                  </a:cubicBezTo>
                  <a:cubicBezTo>
                    <a:pt x="2107715" y="1374007"/>
                    <a:pt x="2682178" y="882996"/>
                    <a:pt x="2811200" y="231731"/>
                  </a:cubicBezTo>
                  <a:lnTo>
                    <a:pt x="2828419" y="116492"/>
                  </a:lnTo>
                  <a:lnTo>
                    <a:pt x="2831519" y="177872"/>
                  </a:lnTo>
                  <a:cubicBezTo>
                    <a:pt x="2944379" y="1289187"/>
                    <a:pt x="3882919" y="2156409"/>
                    <a:pt x="5024010" y="2156409"/>
                  </a:cubicBezTo>
                  <a:lnTo>
                    <a:pt x="5148631" y="2150116"/>
                  </a:lnTo>
                  <a:lnTo>
                    <a:pt x="5173203" y="2151357"/>
                  </a:lnTo>
                  <a:cubicBezTo>
                    <a:pt x="5889109" y="2224061"/>
                    <a:pt x="6447771" y="2828666"/>
                    <a:pt x="6447771" y="3563754"/>
                  </a:cubicBezTo>
                  <a:cubicBezTo>
                    <a:pt x="6447771" y="4347848"/>
                    <a:pt x="5812138" y="4983481"/>
                    <a:pt x="5028044" y="4983481"/>
                  </a:cubicBezTo>
                  <a:lnTo>
                    <a:pt x="4982325" y="4981172"/>
                  </a:lnTo>
                  <a:lnTo>
                    <a:pt x="4982325" y="4982324"/>
                  </a:lnTo>
                  <a:lnTo>
                    <a:pt x="4769242" y="4976936"/>
                  </a:lnTo>
                  <a:cubicBezTo>
                    <a:pt x="2197683" y="4846583"/>
                    <a:pt x="135741" y="2784641"/>
                    <a:pt x="5388" y="213082"/>
                  </a:cubicBezTo>
                  <a:close/>
                </a:path>
              </a:pathLst>
            </a:custGeom>
            <a:gradFill>
              <a:gsLst>
                <a:gs pos="0">
                  <a:srgbClr val="388BFD"/>
                </a:gs>
                <a:gs pos="83000">
                  <a:srgbClr val="1158C7"/>
                </a:gs>
                <a:gs pos="100000">
                  <a:srgbClr val="1158C7"/>
                </a:gs>
              </a:gsLst>
              <a:lin ang="39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0" i="0" sz="8300" u="none" cap="none" strike="noStrike">
                <a:solidFill>
                  <a:schemeClr val="lt1"/>
                </a:solidFill>
                <a:latin typeface="Arial"/>
                <a:ea typeface="Arial"/>
                <a:cs typeface="Arial"/>
                <a:sym typeface="Arial"/>
              </a:endParaRPr>
            </a:p>
          </p:txBody>
        </p:sp>
        <p:sp>
          <p:nvSpPr>
            <p:cNvPr id="866" name="Google Shape;866;p87"/>
            <p:cNvSpPr/>
            <p:nvPr/>
          </p:nvSpPr>
          <p:spPr>
            <a:xfrm>
              <a:off x="7515520" y="2653324"/>
              <a:ext cx="4983480" cy="6447772"/>
            </a:xfrm>
            <a:custGeom>
              <a:rect b="b" l="l" r="r" t="t"/>
              <a:pathLst>
                <a:path extrusionOk="0" h="6447772" w="4983480">
                  <a:moveTo>
                    <a:pt x="3563753" y="0"/>
                  </a:moveTo>
                  <a:cubicBezTo>
                    <a:pt x="4347847" y="0"/>
                    <a:pt x="4983480" y="635633"/>
                    <a:pt x="4983480" y="1419727"/>
                  </a:cubicBezTo>
                  <a:lnTo>
                    <a:pt x="4981172" y="1465449"/>
                  </a:lnTo>
                  <a:lnTo>
                    <a:pt x="4982322" y="1465449"/>
                  </a:lnTo>
                  <a:lnTo>
                    <a:pt x="4976934" y="1678530"/>
                  </a:lnTo>
                  <a:cubicBezTo>
                    <a:pt x="4846582" y="4250089"/>
                    <a:pt x="2784640" y="6312031"/>
                    <a:pt x="213081" y="6442384"/>
                  </a:cubicBezTo>
                  <a:lnTo>
                    <a:pt x="0" y="6447772"/>
                  </a:lnTo>
                  <a:lnTo>
                    <a:pt x="0" y="6446619"/>
                  </a:lnTo>
                  <a:lnTo>
                    <a:pt x="99439" y="6441598"/>
                  </a:lnTo>
                  <a:cubicBezTo>
                    <a:pt x="815345" y="6368894"/>
                    <a:pt x="1374007" y="5764289"/>
                    <a:pt x="1374007" y="5029201"/>
                  </a:cubicBezTo>
                  <a:cubicBezTo>
                    <a:pt x="1374007" y="4294113"/>
                    <a:pt x="815345" y="3689508"/>
                    <a:pt x="99439" y="3616804"/>
                  </a:cubicBezTo>
                  <a:lnTo>
                    <a:pt x="74876" y="3615564"/>
                  </a:lnTo>
                  <a:lnTo>
                    <a:pt x="175579" y="3610479"/>
                  </a:lnTo>
                  <a:cubicBezTo>
                    <a:pt x="1286894" y="3497619"/>
                    <a:pt x="2154116" y="2559078"/>
                    <a:pt x="2154116" y="1417987"/>
                  </a:cubicBezTo>
                  <a:lnTo>
                    <a:pt x="2149115" y="1318948"/>
                  </a:lnTo>
                  <a:lnTo>
                    <a:pt x="2151356" y="1274568"/>
                  </a:lnTo>
                  <a:cubicBezTo>
                    <a:pt x="2224060" y="558662"/>
                    <a:pt x="2828665" y="0"/>
                    <a:pt x="3563753" y="0"/>
                  </a:cubicBezTo>
                  <a:close/>
                </a:path>
              </a:pathLst>
            </a:custGeom>
            <a:gradFill>
              <a:gsLst>
                <a:gs pos="0">
                  <a:srgbClr val="238636"/>
                </a:gs>
                <a:gs pos="100000">
                  <a:srgbClr val="1158C7"/>
                </a:gs>
              </a:gsLst>
              <a:lin ang="54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0" i="0" sz="8300" u="none" cap="none" strike="noStrike">
                <a:solidFill>
                  <a:schemeClr val="lt1"/>
                </a:solidFill>
                <a:latin typeface="Arial"/>
                <a:ea typeface="Arial"/>
                <a:cs typeface="Arial"/>
                <a:sym typeface="Arial"/>
              </a:endParaRPr>
            </a:p>
          </p:txBody>
        </p:sp>
      </p:grpSp>
      <p:sp>
        <p:nvSpPr>
          <p:cNvPr id="867" name="Google Shape;867;p87"/>
          <p:cNvSpPr txBox="1"/>
          <p:nvPr>
            <p:ph idx="1" type="subTitle"/>
          </p:nvPr>
        </p:nvSpPr>
        <p:spPr>
          <a:xfrm>
            <a:off x="429768" y="2377440"/>
            <a:ext cx="2057400" cy="2469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868" name="Google Shape;868;p87"/>
          <p:cNvSpPr txBox="1"/>
          <p:nvPr>
            <p:ph idx="2" type="subTitle"/>
          </p:nvPr>
        </p:nvSpPr>
        <p:spPr>
          <a:xfrm>
            <a:off x="429768" y="2441448"/>
            <a:ext cx="20574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869" name="Google Shape;869;p87"/>
          <p:cNvSpPr txBox="1"/>
          <p:nvPr>
            <p:ph idx="3" type="subTitle"/>
          </p:nvPr>
        </p:nvSpPr>
        <p:spPr>
          <a:xfrm>
            <a:off x="4745736" y="411480"/>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870" name="Google Shape;870;p87"/>
          <p:cNvSpPr txBox="1"/>
          <p:nvPr>
            <p:ph idx="4" type="subTitle"/>
          </p:nvPr>
        </p:nvSpPr>
        <p:spPr>
          <a:xfrm>
            <a:off x="4748136" y="475488"/>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871" name="Google Shape;871;p87"/>
          <p:cNvSpPr txBox="1"/>
          <p:nvPr>
            <p:ph idx="5" type="subTitle"/>
          </p:nvPr>
        </p:nvSpPr>
        <p:spPr>
          <a:xfrm>
            <a:off x="4745736" y="4206240"/>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872" name="Google Shape;872;p87"/>
          <p:cNvSpPr txBox="1"/>
          <p:nvPr>
            <p:ph idx="6" type="subTitle"/>
          </p:nvPr>
        </p:nvSpPr>
        <p:spPr>
          <a:xfrm>
            <a:off x="4745736" y="4270248"/>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873" name="Google Shape;873;p87"/>
          <p:cNvSpPr txBox="1"/>
          <p:nvPr>
            <p:ph idx="7" type="subTitle"/>
          </p:nvPr>
        </p:nvSpPr>
        <p:spPr>
          <a:xfrm>
            <a:off x="6638544" y="2386584"/>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874" name="Google Shape;874;p87"/>
          <p:cNvSpPr txBox="1"/>
          <p:nvPr>
            <p:ph idx="8" type="subTitle"/>
          </p:nvPr>
        </p:nvSpPr>
        <p:spPr>
          <a:xfrm>
            <a:off x="6638544" y="2450592"/>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1. Three part gradient cycle">
  <p:cSld name="Three part gradient cycle_1">
    <p:spTree>
      <p:nvGrpSpPr>
        <p:cNvPr id="875" name="Shape 875"/>
        <p:cNvGrpSpPr/>
        <p:nvPr/>
      </p:nvGrpSpPr>
      <p:grpSpPr>
        <a:xfrm>
          <a:off x="0" y="0"/>
          <a:ext cx="0" cy="0"/>
          <a:chOff x="0" y="0"/>
          <a:chExt cx="0" cy="0"/>
        </a:xfrm>
      </p:grpSpPr>
      <p:grpSp>
        <p:nvGrpSpPr>
          <p:cNvPr id="876" name="Google Shape;876;p88"/>
          <p:cNvGrpSpPr/>
          <p:nvPr/>
        </p:nvGrpSpPr>
        <p:grpSpPr>
          <a:xfrm flipH="1" rot="-5400000">
            <a:off x="5918121" y="2687036"/>
            <a:ext cx="120015" cy="1042512"/>
            <a:chOff x="8582701" y="8238489"/>
            <a:chExt cx="320040" cy="2780031"/>
          </a:xfrm>
        </p:grpSpPr>
        <p:cxnSp>
          <p:nvCxnSpPr>
            <p:cNvPr id="877" name="Google Shape;877;p88"/>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78" name="Google Shape;878;p88"/>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79" name="Google Shape;879;p88"/>
          <p:cNvGrpSpPr/>
          <p:nvPr/>
        </p:nvGrpSpPr>
        <p:grpSpPr>
          <a:xfrm flipH="1" rot="10800000">
            <a:off x="4520748" y="728755"/>
            <a:ext cx="120015" cy="1042512"/>
            <a:chOff x="8582701" y="8238489"/>
            <a:chExt cx="320040" cy="2780031"/>
          </a:xfrm>
        </p:grpSpPr>
        <p:cxnSp>
          <p:nvCxnSpPr>
            <p:cNvPr id="880" name="Google Shape;880;p88"/>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81" name="Google Shape;881;p88"/>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82" name="Google Shape;882;p88"/>
          <p:cNvGrpSpPr/>
          <p:nvPr/>
        </p:nvGrpSpPr>
        <p:grpSpPr>
          <a:xfrm rot="5400000">
            <a:off x="3106253" y="2687036"/>
            <a:ext cx="120015" cy="1042512"/>
            <a:chOff x="8582701" y="8238489"/>
            <a:chExt cx="320040" cy="2780031"/>
          </a:xfrm>
        </p:grpSpPr>
        <p:cxnSp>
          <p:nvCxnSpPr>
            <p:cNvPr id="883" name="Google Shape;883;p88"/>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84" name="Google Shape;884;p88"/>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85" name="Google Shape;885;p88"/>
          <p:cNvGrpSpPr/>
          <p:nvPr/>
        </p:nvGrpSpPr>
        <p:grpSpPr>
          <a:xfrm>
            <a:off x="3197360" y="1371600"/>
            <a:ext cx="2749279" cy="2743200"/>
            <a:chOff x="2779615" y="736954"/>
            <a:chExt cx="4778508" cy="4767941"/>
          </a:xfrm>
        </p:grpSpPr>
        <p:sp>
          <p:nvSpPr>
            <p:cNvPr id="886" name="Google Shape;886;p88"/>
            <p:cNvSpPr/>
            <p:nvPr/>
          </p:nvSpPr>
          <p:spPr>
            <a:xfrm>
              <a:off x="5208381" y="741079"/>
              <a:ext cx="2349742" cy="3935040"/>
            </a:xfrm>
            <a:custGeom>
              <a:rect b="b" l="l" r="r" t="t"/>
              <a:pathLst>
                <a:path extrusionOk="0" h="3935040" w="2349742">
                  <a:moveTo>
                    <a:pt x="32367" y="0"/>
                  </a:moveTo>
                  <a:lnTo>
                    <a:pt x="195949" y="8260"/>
                  </a:lnTo>
                  <a:cubicBezTo>
                    <a:pt x="1405703" y="131117"/>
                    <a:pt x="2349742" y="1152792"/>
                    <a:pt x="2349742" y="2394960"/>
                  </a:cubicBezTo>
                  <a:cubicBezTo>
                    <a:pt x="2349742" y="2726205"/>
                    <a:pt x="2282611" y="3041770"/>
                    <a:pt x="2161210" y="3328793"/>
                  </a:cubicBezTo>
                  <a:lnTo>
                    <a:pt x="2076609" y="3504414"/>
                  </a:lnTo>
                  <a:lnTo>
                    <a:pt x="2060185" y="3538507"/>
                  </a:lnTo>
                  <a:lnTo>
                    <a:pt x="1980730" y="3669296"/>
                  </a:lnTo>
                  <a:lnTo>
                    <a:pt x="1926095" y="3735513"/>
                  </a:lnTo>
                  <a:cubicBezTo>
                    <a:pt x="1802817" y="3858791"/>
                    <a:pt x="1632510" y="3935040"/>
                    <a:pt x="1444394" y="3935040"/>
                  </a:cubicBezTo>
                  <a:cubicBezTo>
                    <a:pt x="1068162" y="3935040"/>
                    <a:pt x="763166" y="3630044"/>
                    <a:pt x="763166" y="3253812"/>
                  </a:cubicBezTo>
                  <a:cubicBezTo>
                    <a:pt x="763166" y="3159754"/>
                    <a:pt x="782228" y="3070148"/>
                    <a:pt x="816700" y="2988647"/>
                  </a:cubicBezTo>
                  <a:lnTo>
                    <a:pt x="820423" y="2981789"/>
                  </a:lnTo>
                  <a:lnTo>
                    <a:pt x="820610" y="2981538"/>
                  </a:lnTo>
                  <a:cubicBezTo>
                    <a:pt x="839464" y="2953631"/>
                    <a:pt x="857010" y="2924768"/>
                    <a:pt x="873161" y="2895037"/>
                  </a:cubicBezTo>
                  <a:lnTo>
                    <a:pt x="889844" y="2860405"/>
                  </a:lnTo>
                  <a:lnTo>
                    <a:pt x="917339" y="2803328"/>
                  </a:lnTo>
                  <a:cubicBezTo>
                    <a:pt x="970428" y="2677812"/>
                    <a:pt x="999785" y="2539815"/>
                    <a:pt x="999785" y="2394960"/>
                  </a:cubicBezTo>
                  <a:cubicBezTo>
                    <a:pt x="999785" y="1851756"/>
                    <a:pt x="586953" y="1404974"/>
                    <a:pt x="57923" y="1351248"/>
                  </a:cubicBezTo>
                  <a:lnTo>
                    <a:pt x="0" y="1348323"/>
                  </a:lnTo>
                  <a:lnTo>
                    <a:pt x="83375" y="1339918"/>
                  </a:lnTo>
                  <a:cubicBezTo>
                    <a:pt x="393800" y="1276396"/>
                    <a:pt x="627312" y="1001733"/>
                    <a:pt x="627312" y="672530"/>
                  </a:cubicBezTo>
                  <a:cubicBezTo>
                    <a:pt x="627312" y="343327"/>
                    <a:pt x="393800" y="68664"/>
                    <a:pt x="83375" y="5142"/>
                  </a:cubicBezTo>
                  <a:close/>
                </a:path>
              </a:pathLst>
            </a:custGeom>
            <a:gradFill>
              <a:gsLst>
                <a:gs pos="0">
                  <a:srgbClr val="6E40C9"/>
                </a:gs>
                <a:gs pos="9000">
                  <a:srgbClr val="6E40C9"/>
                </a:gs>
                <a:gs pos="78000">
                  <a:srgbClr val="A371F7"/>
                </a:gs>
                <a:gs pos="100000">
                  <a:srgbClr val="A371F7"/>
                </a:gs>
              </a:gsLst>
              <a:lin ang="54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sp>
          <p:nvSpPr>
            <p:cNvPr id="887" name="Google Shape;887;p88"/>
            <p:cNvSpPr/>
            <p:nvPr/>
          </p:nvSpPr>
          <p:spPr>
            <a:xfrm>
              <a:off x="2779615" y="736954"/>
              <a:ext cx="3075742" cy="3606241"/>
            </a:xfrm>
            <a:custGeom>
              <a:rect b="b" l="l" r="r" t="t"/>
              <a:pathLst>
                <a:path extrusionOk="0" h="3606241" w="3075742">
                  <a:moveTo>
                    <a:pt x="2399086" y="0"/>
                  </a:moveTo>
                  <a:lnTo>
                    <a:pt x="2480797" y="4126"/>
                  </a:lnTo>
                  <a:lnTo>
                    <a:pt x="2531805" y="9268"/>
                  </a:lnTo>
                  <a:cubicBezTo>
                    <a:pt x="2842230" y="72790"/>
                    <a:pt x="3075742" y="347453"/>
                    <a:pt x="3075742" y="676656"/>
                  </a:cubicBezTo>
                  <a:cubicBezTo>
                    <a:pt x="3075742" y="1005859"/>
                    <a:pt x="2842230" y="1280522"/>
                    <a:pt x="2531805" y="1344044"/>
                  </a:cubicBezTo>
                  <a:lnTo>
                    <a:pt x="2448430" y="1352449"/>
                  </a:lnTo>
                  <a:lnTo>
                    <a:pt x="2399086" y="1349957"/>
                  </a:lnTo>
                  <a:lnTo>
                    <a:pt x="2343650" y="1352757"/>
                  </a:lnTo>
                  <a:lnTo>
                    <a:pt x="2343644" y="1352756"/>
                  </a:lnTo>
                  <a:lnTo>
                    <a:pt x="2291819" y="1355373"/>
                  </a:lnTo>
                  <a:cubicBezTo>
                    <a:pt x="1762789" y="1409099"/>
                    <a:pt x="1349957" y="1855881"/>
                    <a:pt x="1349957" y="2399085"/>
                  </a:cubicBezTo>
                  <a:cubicBezTo>
                    <a:pt x="1349957" y="2543940"/>
                    <a:pt x="1379314" y="2681937"/>
                    <a:pt x="1432403" y="2807453"/>
                  </a:cubicBezTo>
                  <a:lnTo>
                    <a:pt x="1450354" y="2844719"/>
                  </a:lnTo>
                  <a:lnTo>
                    <a:pt x="1389810" y="2771338"/>
                  </a:lnTo>
                  <a:cubicBezTo>
                    <a:pt x="1266532" y="2648060"/>
                    <a:pt x="1096225" y="2571811"/>
                    <a:pt x="908109" y="2571811"/>
                  </a:cubicBezTo>
                  <a:cubicBezTo>
                    <a:pt x="531877" y="2571811"/>
                    <a:pt x="226881" y="2876807"/>
                    <a:pt x="226881" y="3253039"/>
                  </a:cubicBezTo>
                  <a:cubicBezTo>
                    <a:pt x="226881" y="3347097"/>
                    <a:pt x="245943" y="3436703"/>
                    <a:pt x="280415" y="3518204"/>
                  </a:cubicBezTo>
                  <a:lnTo>
                    <a:pt x="328200" y="3606241"/>
                  </a:lnTo>
                  <a:lnTo>
                    <a:pt x="289557" y="3542632"/>
                  </a:lnTo>
                  <a:cubicBezTo>
                    <a:pt x="104893" y="3202698"/>
                    <a:pt x="0" y="2813141"/>
                    <a:pt x="0" y="2399085"/>
                  </a:cubicBezTo>
                  <a:cubicBezTo>
                    <a:pt x="0" y="1156917"/>
                    <a:pt x="944039" y="135242"/>
                    <a:pt x="2153793" y="12385"/>
                  </a:cubicBezTo>
                  <a:lnTo>
                    <a:pt x="2299055" y="5050"/>
                  </a:lnTo>
                  <a:lnTo>
                    <a:pt x="2257223" y="9267"/>
                  </a:lnTo>
                  <a:cubicBezTo>
                    <a:pt x="1946799" y="72789"/>
                    <a:pt x="1713286" y="347452"/>
                    <a:pt x="1713286" y="676655"/>
                  </a:cubicBezTo>
                  <a:lnTo>
                    <a:pt x="1713286" y="676656"/>
                  </a:lnTo>
                  <a:lnTo>
                    <a:pt x="1723926" y="556067"/>
                  </a:lnTo>
                  <a:cubicBezTo>
                    <a:pt x="1772866" y="282086"/>
                    <a:pt x="1985602" y="64850"/>
                    <a:pt x="2257223" y="9268"/>
                  </a:cubicBezTo>
                  <a:lnTo>
                    <a:pt x="2299055" y="5051"/>
                  </a:lnTo>
                  <a:close/>
                </a:path>
              </a:pathLst>
            </a:custGeom>
            <a:gradFill>
              <a:gsLst>
                <a:gs pos="0">
                  <a:srgbClr val="6E40C9"/>
                </a:gs>
                <a:gs pos="23000">
                  <a:srgbClr val="6E40C9"/>
                </a:gs>
                <a:gs pos="83000">
                  <a:srgbClr val="1158C7"/>
                </a:gs>
                <a:gs pos="100000">
                  <a:srgbClr val="1158C7"/>
                </a:gs>
              </a:gsLst>
              <a:lin ang="54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sp>
          <p:nvSpPr>
            <p:cNvPr id="888" name="Google Shape;888;p88"/>
            <p:cNvSpPr/>
            <p:nvPr/>
          </p:nvSpPr>
          <p:spPr>
            <a:xfrm>
              <a:off x="2996664" y="3278535"/>
              <a:ext cx="4202279" cy="2226360"/>
            </a:xfrm>
            <a:custGeom>
              <a:rect b="b" l="l" r="r" t="t"/>
              <a:pathLst>
                <a:path extrusionOk="0" h="2226360" w="4202279">
                  <a:moveTo>
                    <a:pt x="681228" y="0"/>
                  </a:moveTo>
                  <a:cubicBezTo>
                    <a:pt x="869344" y="0"/>
                    <a:pt x="1039651" y="76249"/>
                    <a:pt x="1162929" y="199527"/>
                  </a:cubicBezTo>
                  <a:lnTo>
                    <a:pt x="1223473" y="272908"/>
                  </a:lnTo>
                  <a:lnTo>
                    <a:pt x="1249700" y="327351"/>
                  </a:lnTo>
                  <a:cubicBezTo>
                    <a:pt x="1265851" y="357082"/>
                    <a:pt x="1283397" y="385945"/>
                    <a:pt x="1302251" y="413852"/>
                  </a:cubicBezTo>
                  <a:lnTo>
                    <a:pt x="1312483" y="427535"/>
                  </a:lnTo>
                  <a:lnTo>
                    <a:pt x="1362646" y="494617"/>
                  </a:lnTo>
                  <a:cubicBezTo>
                    <a:pt x="1555072" y="727784"/>
                    <a:pt x="1846283" y="876403"/>
                    <a:pt x="2172205" y="876403"/>
                  </a:cubicBezTo>
                  <a:cubicBezTo>
                    <a:pt x="2498128" y="876403"/>
                    <a:pt x="2789339" y="727784"/>
                    <a:pt x="2981764" y="494617"/>
                  </a:cubicBezTo>
                  <a:lnTo>
                    <a:pt x="3041972" y="414103"/>
                  </a:lnTo>
                  <a:lnTo>
                    <a:pt x="3038249" y="420961"/>
                  </a:lnTo>
                  <a:cubicBezTo>
                    <a:pt x="3003777" y="502462"/>
                    <a:pt x="2984715" y="592068"/>
                    <a:pt x="2984715" y="686126"/>
                  </a:cubicBezTo>
                  <a:cubicBezTo>
                    <a:pt x="2984715" y="1062358"/>
                    <a:pt x="3289711" y="1367354"/>
                    <a:pt x="3665943" y="1367354"/>
                  </a:cubicBezTo>
                  <a:cubicBezTo>
                    <a:pt x="3854059" y="1367354"/>
                    <a:pt x="4024366" y="1291105"/>
                    <a:pt x="4147644" y="1167827"/>
                  </a:cubicBezTo>
                  <a:lnTo>
                    <a:pt x="4202279" y="1101610"/>
                  </a:lnTo>
                  <a:lnTo>
                    <a:pt x="4161565" y="1168626"/>
                  </a:lnTo>
                  <a:cubicBezTo>
                    <a:pt x="3730432" y="1806787"/>
                    <a:pt x="3000317" y="2226360"/>
                    <a:pt x="2172205" y="2226360"/>
                  </a:cubicBezTo>
                  <a:cubicBezTo>
                    <a:pt x="1344093" y="2226360"/>
                    <a:pt x="613978" y="1806787"/>
                    <a:pt x="182845" y="1168626"/>
                  </a:cubicBezTo>
                  <a:lnTo>
                    <a:pt x="123137" y="1070344"/>
                  </a:lnTo>
                  <a:lnTo>
                    <a:pt x="101319" y="1034430"/>
                  </a:lnTo>
                  <a:lnTo>
                    <a:pt x="53534" y="946393"/>
                  </a:lnTo>
                  <a:cubicBezTo>
                    <a:pt x="19062" y="864892"/>
                    <a:pt x="0" y="775286"/>
                    <a:pt x="0" y="681228"/>
                  </a:cubicBezTo>
                  <a:cubicBezTo>
                    <a:pt x="0" y="304996"/>
                    <a:pt x="304996" y="0"/>
                    <a:pt x="681228" y="0"/>
                  </a:cubicBezTo>
                  <a:close/>
                </a:path>
              </a:pathLst>
            </a:custGeom>
            <a:gradFill>
              <a:gsLst>
                <a:gs pos="0">
                  <a:srgbClr val="1F6FEB"/>
                </a:gs>
                <a:gs pos="2000">
                  <a:srgbClr val="1F6FEB"/>
                </a:gs>
                <a:gs pos="100000">
                  <a:srgbClr val="A371F7"/>
                </a:gs>
              </a:gsLst>
              <a:lin ang="27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grpSp>
      <p:sp>
        <p:nvSpPr>
          <p:cNvPr id="889" name="Google Shape;889;p88"/>
          <p:cNvSpPr txBox="1"/>
          <p:nvPr>
            <p:ph idx="1" type="subTitle"/>
          </p:nvPr>
        </p:nvSpPr>
        <p:spPr>
          <a:xfrm>
            <a:off x="429768" y="3139440"/>
            <a:ext cx="2057400" cy="2469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890" name="Google Shape;890;p88"/>
          <p:cNvSpPr txBox="1"/>
          <p:nvPr>
            <p:ph idx="2" type="subTitle"/>
          </p:nvPr>
        </p:nvSpPr>
        <p:spPr>
          <a:xfrm>
            <a:off x="429768" y="3203448"/>
            <a:ext cx="20574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891" name="Google Shape;891;p88"/>
          <p:cNvSpPr txBox="1"/>
          <p:nvPr>
            <p:ph idx="3" type="subTitle"/>
          </p:nvPr>
        </p:nvSpPr>
        <p:spPr>
          <a:xfrm>
            <a:off x="4745736" y="716280"/>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892" name="Google Shape;892;p88"/>
          <p:cNvSpPr txBox="1"/>
          <p:nvPr>
            <p:ph idx="4" type="subTitle"/>
          </p:nvPr>
        </p:nvSpPr>
        <p:spPr>
          <a:xfrm>
            <a:off x="4748136" y="780288"/>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893" name="Google Shape;893;p88"/>
          <p:cNvSpPr txBox="1"/>
          <p:nvPr>
            <p:ph idx="5" type="subTitle"/>
          </p:nvPr>
        </p:nvSpPr>
        <p:spPr>
          <a:xfrm>
            <a:off x="6638544" y="3148584"/>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894" name="Google Shape;894;p88"/>
          <p:cNvSpPr txBox="1"/>
          <p:nvPr>
            <p:ph idx="6" type="subTitle"/>
          </p:nvPr>
        </p:nvSpPr>
        <p:spPr>
          <a:xfrm>
            <a:off x="6638544" y="3212592"/>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 Three part gradient cycle">
  <p:cSld name="Three part gradient cycle_2">
    <p:spTree>
      <p:nvGrpSpPr>
        <p:cNvPr id="895" name="Shape 895"/>
        <p:cNvGrpSpPr/>
        <p:nvPr/>
      </p:nvGrpSpPr>
      <p:grpSpPr>
        <a:xfrm>
          <a:off x="0" y="0"/>
          <a:ext cx="0" cy="0"/>
          <a:chOff x="0" y="0"/>
          <a:chExt cx="0" cy="0"/>
        </a:xfrm>
      </p:grpSpPr>
      <p:grpSp>
        <p:nvGrpSpPr>
          <p:cNvPr id="896" name="Google Shape;896;p89"/>
          <p:cNvGrpSpPr/>
          <p:nvPr/>
        </p:nvGrpSpPr>
        <p:grpSpPr>
          <a:xfrm flipH="1" rot="-5400000">
            <a:off x="5918121" y="2687036"/>
            <a:ext cx="120015" cy="1042512"/>
            <a:chOff x="8582701" y="8238489"/>
            <a:chExt cx="320040" cy="2780031"/>
          </a:xfrm>
        </p:grpSpPr>
        <p:cxnSp>
          <p:nvCxnSpPr>
            <p:cNvPr id="897" name="Google Shape;897;p89"/>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898" name="Google Shape;898;p89"/>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899" name="Google Shape;899;p89"/>
          <p:cNvGrpSpPr/>
          <p:nvPr/>
        </p:nvGrpSpPr>
        <p:grpSpPr>
          <a:xfrm flipH="1" rot="10800000">
            <a:off x="4520748" y="728755"/>
            <a:ext cx="120015" cy="1042512"/>
            <a:chOff x="8582701" y="8238489"/>
            <a:chExt cx="320040" cy="2780031"/>
          </a:xfrm>
        </p:grpSpPr>
        <p:cxnSp>
          <p:nvCxnSpPr>
            <p:cNvPr id="900" name="Google Shape;900;p89"/>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901" name="Google Shape;901;p89"/>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902" name="Google Shape;902;p89"/>
          <p:cNvGrpSpPr/>
          <p:nvPr/>
        </p:nvGrpSpPr>
        <p:grpSpPr>
          <a:xfrm rot="5400000">
            <a:off x="3106253" y="2687036"/>
            <a:ext cx="120015" cy="1042512"/>
            <a:chOff x="8582701" y="8238489"/>
            <a:chExt cx="320040" cy="2780031"/>
          </a:xfrm>
        </p:grpSpPr>
        <p:cxnSp>
          <p:nvCxnSpPr>
            <p:cNvPr id="903" name="Google Shape;903;p89"/>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904" name="Google Shape;904;p89"/>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905" name="Google Shape;905;p89"/>
          <p:cNvGrpSpPr/>
          <p:nvPr/>
        </p:nvGrpSpPr>
        <p:grpSpPr>
          <a:xfrm>
            <a:off x="3197360" y="1371600"/>
            <a:ext cx="2749279" cy="2743200"/>
            <a:chOff x="2779615" y="736954"/>
            <a:chExt cx="4778508" cy="4767941"/>
          </a:xfrm>
        </p:grpSpPr>
        <p:sp>
          <p:nvSpPr>
            <p:cNvPr id="906" name="Google Shape;906;p89"/>
            <p:cNvSpPr/>
            <p:nvPr/>
          </p:nvSpPr>
          <p:spPr>
            <a:xfrm>
              <a:off x="5208381" y="741079"/>
              <a:ext cx="2349742" cy="3935040"/>
            </a:xfrm>
            <a:custGeom>
              <a:rect b="b" l="l" r="r" t="t"/>
              <a:pathLst>
                <a:path extrusionOk="0" h="3935040" w="2349742">
                  <a:moveTo>
                    <a:pt x="32367" y="0"/>
                  </a:moveTo>
                  <a:lnTo>
                    <a:pt x="195949" y="8260"/>
                  </a:lnTo>
                  <a:cubicBezTo>
                    <a:pt x="1405703" y="131117"/>
                    <a:pt x="2349742" y="1152792"/>
                    <a:pt x="2349742" y="2394960"/>
                  </a:cubicBezTo>
                  <a:cubicBezTo>
                    <a:pt x="2349742" y="2726205"/>
                    <a:pt x="2282611" y="3041770"/>
                    <a:pt x="2161210" y="3328793"/>
                  </a:cubicBezTo>
                  <a:lnTo>
                    <a:pt x="2076609" y="3504414"/>
                  </a:lnTo>
                  <a:lnTo>
                    <a:pt x="2060185" y="3538507"/>
                  </a:lnTo>
                  <a:lnTo>
                    <a:pt x="1980730" y="3669296"/>
                  </a:lnTo>
                  <a:lnTo>
                    <a:pt x="1926095" y="3735513"/>
                  </a:lnTo>
                  <a:cubicBezTo>
                    <a:pt x="1802817" y="3858791"/>
                    <a:pt x="1632510" y="3935040"/>
                    <a:pt x="1444394" y="3935040"/>
                  </a:cubicBezTo>
                  <a:cubicBezTo>
                    <a:pt x="1068162" y="3935040"/>
                    <a:pt x="763166" y="3630044"/>
                    <a:pt x="763166" y="3253812"/>
                  </a:cubicBezTo>
                  <a:cubicBezTo>
                    <a:pt x="763166" y="3159754"/>
                    <a:pt x="782228" y="3070148"/>
                    <a:pt x="816700" y="2988647"/>
                  </a:cubicBezTo>
                  <a:lnTo>
                    <a:pt x="820423" y="2981789"/>
                  </a:lnTo>
                  <a:lnTo>
                    <a:pt x="820610" y="2981538"/>
                  </a:lnTo>
                  <a:cubicBezTo>
                    <a:pt x="839464" y="2953631"/>
                    <a:pt x="857010" y="2924768"/>
                    <a:pt x="873161" y="2895037"/>
                  </a:cubicBezTo>
                  <a:lnTo>
                    <a:pt x="889844" y="2860405"/>
                  </a:lnTo>
                  <a:lnTo>
                    <a:pt x="917339" y="2803328"/>
                  </a:lnTo>
                  <a:cubicBezTo>
                    <a:pt x="970428" y="2677812"/>
                    <a:pt x="999785" y="2539815"/>
                    <a:pt x="999785" y="2394960"/>
                  </a:cubicBezTo>
                  <a:cubicBezTo>
                    <a:pt x="999785" y="1851756"/>
                    <a:pt x="586953" y="1404974"/>
                    <a:pt x="57923" y="1351248"/>
                  </a:cubicBezTo>
                  <a:lnTo>
                    <a:pt x="0" y="1348323"/>
                  </a:lnTo>
                  <a:lnTo>
                    <a:pt x="83375" y="1339918"/>
                  </a:lnTo>
                  <a:cubicBezTo>
                    <a:pt x="393800" y="1276396"/>
                    <a:pt x="627312" y="1001733"/>
                    <a:pt x="627312" y="672530"/>
                  </a:cubicBezTo>
                  <a:cubicBezTo>
                    <a:pt x="627312" y="343327"/>
                    <a:pt x="393800" y="68664"/>
                    <a:pt x="83375" y="5142"/>
                  </a:cubicBezTo>
                  <a:close/>
                </a:path>
              </a:pathLst>
            </a:custGeom>
            <a:gradFill>
              <a:gsLst>
                <a:gs pos="0">
                  <a:srgbClr val="2EA043"/>
                </a:gs>
                <a:gs pos="98000">
                  <a:srgbClr val="56D364"/>
                </a:gs>
                <a:gs pos="100000">
                  <a:srgbClr val="56D364"/>
                </a:gs>
              </a:gsLst>
              <a:lin ang="54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sp>
          <p:nvSpPr>
            <p:cNvPr id="907" name="Google Shape;907;p89"/>
            <p:cNvSpPr/>
            <p:nvPr/>
          </p:nvSpPr>
          <p:spPr>
            <a:xfrm>
              <a:off x="2779615" y="736954"/>
              <a:ext cx="3075742" cy="3606241"/>
            </a:xfrm>
            <a:custGeom>
              <a:rect b="b" l="l" r="r" t="t"/>
              <a:pathLst>
                <a:path extrusionOk="0" h="3606241" w="3075742">
                  <a:moveTo>
                    <a:pt x="2399086" y="0"/>
                  </a:moveTo>
                  <a:lnTo>
                    <a:pt x="2480797" y="4126"/>
                  </a:lnTo>
                  <a:lnTo>
                    <a:pt x="2531805" y="9268"/>
                  </a:lnTo>
                  <a:cubicBezTo>
                    <a:pt x="2842230" y="72790"/>
                    <a:pt x="3075742" y="347453"/>
                    <a:pt x="3075742" y="676656"/>
                  </a:cubicBezTo>
                  <a:cubicBezTo>
                    <a:pt x="3075742" y="1005859"/>
                    <a:pt x="2842230" y="1280522"/>
                    <a:pt x="2531805" y="1344044"/>
                  </a:cubicBezTo>
                  <a:lnTo>
                    <a:pt x="2448430" y="1352449"/>
                  </a:lnTo>
                  <a:lnTo>
                    <a:pt x="2399086" y="1349957"/>
                  </a:lnTo>
                  <a:lnTo>
                    <a:pt x="2343650" y="1352757"/>
                  </a:lnTo>
                  <a:lnTo>
                    <a:pt x="2343644" y="1352756"/>
                  </a:lnTo>
                  <a:lnTo>
                    <a:pt x="2291819" y="1355373"/>
                  </a:lnTo>
                  <a:cubicBezTo>
                    <a:pt x="1762789" y="1409099"/>
                    <a:pt x="1349957" y="1855881"/>
                    <a:pt x="1349957" y="2399085"/>
                  </a:cubicBezTo>
                  <a:cubicBezTo>
                    <a:pt x="1349957" y="2543940"/>
                    <a:pt x="1379314" y="2681937"/>
                    <a:pt x="1432403" y="2807453"/>
                  </a:cubicBezTo>
                  <a:lnTo>
                    <a:pt x="1450354" y="2844719"/>
                  </a:lnTo>
                  <a:lnTo>
                    <a:pt x="1389810" y="2771338"/>
                  </a:lnTo>
                  <a:cubicBezTo>
                    <a:pt x="1266532" y="2648060"/>
                    <a:pt x="1096225" y="2571811"/>
                    <a:pt x="908109" y="2571811"/>
                  </a:cubicBezTo>
                  <a:cubicBezTo>
                    <a:pt x="531877" y="2571811"/>
                    <a:pt x="226881" y="2876807"/>
                    <a:pt x="226881" y="3253039"/>
                  </a:cubicBezTo>
                  <a:cubicBezTo>
                    <a:pt x="226881" y="3347097"/>
                    <a:pt x="245943" y="3436703"/>
                    <a:pt x="280415" y="3518204"/>
                  </a:cubicBezTo>
                  <a:lnTo>
                    <a:pt x="328200" y="3606241"/>
                  </a:lnTo>
                  <a:lnTo>
                    <a:pt x="289557" y="3542632"/>
                  </a:lnTo>
                  <a:cubicBezTo>
                    <a:pt x="104893" y="3202698"/>
                    <a:pt x="0" y="2813141"/>
                    <a:pt x="0" y="2399085"/>
                  </a:cubicBezTo>
                  <a:cubicBezTo>
                    <a:pt x="0" y="1156917"/>
                    <a:pt x="944039" y="135242"/>
                    <a:pt x="2153793" y="12385"/>
                  </a:cubicBezTo>
                  <a:lnTo>
                    <a:pt x="2299055" y="5050"/>
                  </a:lnTo>
                  <a:lnTo>
                    <a:pt x="2257223" y="9267"/>
                  </a:lnTo>
                  <a:cubicBezTo>
                    <a:pt x="1946799" y="72789"/>
                    <a:pt x="1713286" y="347452"/>
                    <a:pt x="1713286" y="676655"/>
                  </a:cubicBezTo>
                  <a:lnTo>
                    <a:pt x="1713286" y="676656"/>
                  </a:lnTo>
                  <a:lnTo>
                    <a:pt x="1723926" y="556067"/>
                  </a:lnTo>
                  <a:cubicBezTo>
                    <a:pt x="1772866" y="282086"/>
                    <a:pt x="1985602" y="64850"/>
                    <a:pt x="2257223" y="9268"/>
                  </a:cubicBezTo>
                  <a:lnTo>
                    <a:pt x="2299055" y="5051"/>
                  </a:lnTo>
                  <a:close/>
                </a:path>
              </a:pathLst>
            </a:custGeom>
            <a:gradFill>
              <a:gsLst>
                <a:gs pos="0">
                  <a:srgbClr val="56D364"/>
                </a:gs>
                <a:gs pos="54000">
                  <a:srgbClr val="388BFD"/>
                </a:gs>
                <a:gs pos="100000">
                  <a:srgbClr val="388BFD"/>
                </a:gs>
              </a:gsLst>
              <a:lin ang="54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sp>
          <p:nvSpPr>
            <p:cNvPr id="908" name="Google Shape;908;p89"/>
            <p:cNvSpPr/>
            <p:nvPr/>
          </p:nvSpPr>
          <p:spPr>
            <a:xfrm>
              <a:off x="2996664" y="3278535"/>
              <a:ext cx="4202279" cy="2226360"/>
            </a:xfrm>
            <a:custGeom>
              <a:rect b="b" l="l" r="r" t="t"/>
              <a:pathLst>
                <a:path extrusionOk="0" h="2226360" w="4202279">
                  <a:moveTo>
                    <a:pt x="681228" y="0"/>
                  </a:moveTo>
                  <a:cubicBezTo>
                    <a:pt x="869344" y="0"/>
                    <a:pt x="1039651" y="76249"/>
                    <a:pt x="1162929" y="199527"/>
                  </a:cubicBezTo>
                  <a:lnTo>
                    <a:pt x="1223473" y="272908"/>
                  </a:lnTo>
                  <a:lnTo>
                    <a:pt x="1249700" y="327351"/>
                  </a:lnTo>
                  <a:cubicBezTo>
                    <a:pt x="1265851" y="357082"/>
                    <a:pt x="1283397" y="385945"/>
                    <a:pt x="1302251" y="413852"/>
                  </a:cubicBezTo>
                  <a:lnTo>
                    <a:pt x="1312483" y="427535"/>
                  </a:lnTo>
                  <a:lnTo>
                    <a:pt x="1362646" y="494617"/>
                  </a:lnTo>
                  <a:cubicBezTo>
                    <a:pt x="1555072" y="727784"/>
                    <a:pt x="1846283" y="876403"/>
                    <a:pt x="2172205" y="876403"/>
                  </a:cubicBezTo>
                  <a:cubicBezTo>
                    <a:pt x="2498128" y="876403"/>
                    <a:pt x="2789339" y="727784"/>
                    <a:pt x="2981764" y="494617"/>
                  </a:cubicBezTo>
                  <a:lnTo>
                    <a:pt x="3041972" y="414103"/>
                  </a:lnTo>
                  <a:lnTo>
                    <a:pt x="3038249" y="420961"/>
                  </a:lnTo>
                  <a:cubicBezTo>
                    <a:pt x="3003777" y="502462"/>
                    <a:pt x="2984715" y="592068"/>
                    <a:pt x="2984715" y="686126"/>
                  </a:cubicBezTo>
                  <a:cubicBezTo>
                    <a:pt x="2984715" y="1062358"/>
                    <a:pt x="3289711" y="1367354"/>
                    <a:pt x="3665943" y="1367354"/>
                  </a:cubicBezTo>
                  <a:cubicBezTo>
                    <a:pt x="3854059" y="1367354"/>
                    <a:pt x="4024366" y="1291105"/>
                    <a:pt x="4147644" y="1167827"/>
                  </a:cubicBezTo>
                  <a:lnTo>
                    <a:pt x="4202279" y="1101610"/>
                  </a:lnTo>
                  <a:lnTo>
                    <a:pt x="4161565" y="1168626"/>
                  </a:lnTo>
                  <a:cubicBezTo>
                    <a:pt x="3730432" y="1806787"/>
                    <a:pt x="3000317" y="2226360"/>
                    <a:pt x="2172205" y="2226360"/>
                  </a:cubicBezTo>
                  <a:cubicBezTo>
                    <a:pt x="1344093" y="2226360"/>
                    <a:pt x="613978" y="1806787"/>
                    <a:pt x="182845" y="1168626"/>
                  </a:cubicBezTo>
                  <a:lnTo>
                    <a:pt x="123137" y="1070344"/>
                  </a:lnTo>
                  <a:lnTo>
                    <a:pt x="101319" y="1034430"/>
                  </a:lnTo>
                  <a:lnTo>
                    <a:pt x="53534" y="946393"/>
                  </a:lnTo>
                  <a:cubicBezTo>
                    <a:pt x="19062" y="864892"/>
                    <a:pt x="0" y="775286"/>
                    <a:pt x="0" y="681228"/>
                  </a:cubicBezTo>
                  <a:cubicBezTo>
                    <a:pt x="0" y="304996"/>
                    <a:pt x="304996" y="0"/>
                    <a:pt x="681228" y="0"/>
                  </a:cubicBezTo>
                  <a:close/>
                </a:path>
              </a:pathLst>
            </a:custGeom>
            <a:gradFill>
              <a:gsLst>
                <a:gs pos="0">
                  <a:srgbClr val="1158C7"/>
                </a:gs>
                <a:gs pos="18000">
                  <a:srgbClr val="1158C7"/>
                </a:gs>
                <a:gs pos="100000">
                  <a:srgbClr val="56D364"/>
                </a:gs>
              </a:gsLst>
              <a:lin ang="2700000" scaled="0"/>
            </a:gra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F0F6FC"/>
                </a:buClr>
                <a:buSzPts val="8300"/>
                <a:buFont typeface="Arial"/>
                <a:buNone/>
              </a:pPr>
              <a:r>
                <a:t/>
              </a:r>
              <a:endParaRPr b="1" i="0" sz="8300" u="none" cap="none" strike="noStrike">
                <a:solidFill>
                  <a:schemeClr val="dk1"/>
                </a:solidFill>
                <a:latin typeface="Arial"/>
                <a:ea typeface="Arial"/>
                <a:cs typeface="Arial"/>
                <a:sym typeface="Arial"/>
              </a:endParaRPr>
            </a:p>
          </p:txBody>
        </p:sp>
      </p:grpSp>
      <p:sp>
        <p:nvSpPr>
          <p:cNvPr id="909" name="Google Shape;909;p89"/>
          <p:cNvSpPr txBox="1"/>
          <p:nvPr>
            <p:ph idx="1" type="subTitle"/>
          </p:nvPr>
        </p:nvSpPr>
        <p:spPr>
          <a:xfrm>
            <a:off x="429768" y="3139440"/>
            <a:ext cx="2057400" cy="2469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910" name="Google Shape;910;p89"/>
          <p:cNvSpPr txBox="1"/>
          <p:nvPr>
            <p:ph idx="2" type="subTitle"/>
          </p:nvPr>
        </p:nvSpPr>
        <p:spPr>
          <a:xfrm>
            <a:off x="429768" y="3203448"/>
            <a:ext cx="20574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911" name="Google Shape;911;p89"/>
          <p:cNvSpPr txBox="1"/>
          <p:nvPr>
            <p:ph idx="3" type="subTitle"/>
          </p:nvPr>
        </p:nvSpPr>
        <p:spPr>
          <a:xfrm>
            <a:off x="4745736" y="716280"/>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912" name="Google Shape;912;p89"/>
          <p:cNvSpPr txBox="1"/>
          <p:nvPr>
            <p:ph idx="4" type="subTitle"/>
          </p:nvPr>
        </p:nvSpPr>
        <p:spPr>
          <a:xfrm>
            <a:off x="4748136" y="780288"/>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913" name="Google Shape;913;p89"/>
          <p:cNvSpPr txBox="1"/>
          <p:nvPr>
            <p:ph idx="5" type="subTitle"/>
          </p:nvPr>
        </p:nvSpPr>
        <p:spPr>
          <a:xfrm>
            <a:off x="6638544" y="3148584"/>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914" name="Google Shape;914;p89"/>
          <p:cNvSpPr txBox="1"/>
          <p:nvPr>
            <p:ph idx="6" type="subTitle"/>
          </p:nvPr>
        </p:nvSpPr>
        <p:spPr>
          <a:xfrm>
            <a:off x="6638544" y="3212592"/>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3. Five part cycle">
  <p:cSld name="Five part cycle">
    <p:spTree>
      <p:nvGrpSpPr>
        <p:cNvPr id="915" name="Shape 915"/>
        <p:cNvGrpSpPr/>
        <p:nvPr/>
      </p:nvGrpSpPr>
      <p:grpSpPr>
        <a:xfrm>
          <a:off x="0" y="0"/>
          <a:ext cx="0" cy="0"/>
          <a:chOff x="0" y="0"/>
          <a:chExt cx="0" cy="0"/>
        </a:xfrm>
      </p:grpSpPr>
      <p:sp>
        <p:nvSpPr>
          <p:cNvPr id="916" name="Google Shape;916;p90"/>
          <p:cNvSpPr/>
          <p:nvPr/>
        </p:nvSpPr>
        <p:spPr>
          <a:xfrm>
            <a:off x="3389956" y="1414481"/>
            <a:ext cx="2328900" cy="2328900"/>
          </a:xfrm>
          <a:prstGeom prst="arc">
            <a:avLst>
              <a:gd fmla="val 16200000" name="adj1"/>
              <a:gd fmla="val 14515036" name="adj2"/>
            </a:avLst>
          </a:prstGeom>
          <a:noFill/>
          <a:ln cap="rnd" cmpd="sng" w="19050">
            <a:solidFill>
              <a:schemeClr val="dk2"/>
            </a:solidFill>
            <a:prstDash val="solid"/>
            <a:round/>
            <a:headEnd len="sm" w="sm" type="none"/>
            <a:tailEnd len="med" w="med" type="triangle"/>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rgbClr val="F0F6FC"/>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17" name="Google Shape;917;p90"/>
          <p:cNvSpPr/>
          <p:nvPr/>
        </p:nvSpPr>
        <p:spPr>
          <a:xfrm>
            <a:off x="5370230" y="2013019"/>
            <a:ext cx="548700" cy="5487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18" name="Google Shape;918;p90"/>
          <p:cNvSpPr/>
          <p:nvPr/>
        </p:nvSpPr>
        <p:spPr>
          <a:xfrm>
            <a:off x="4985640" y="3194649"/>
            <a:ext cx="548700" cy="5487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19" name="Google Shape;919;p90"/>
          <p:cNvSpPr/>
          <p:nvPr/>
        </p:nvSpPr>
        <p:spPr>
          <a:xfrm>
            <a:off x="3540936" y="3194630"/>
            <a:ext cx="548700" cy="548700"/>
          </a:xfrm>
          <a:prstGeom prst="ellipse">
            <a:avLst/>
          </a:prstGeom>
          <a:solidFill>
            <a:srgbClr val="090C0F"/>
          </a:soli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20" name="Google Shape;920;p90"/>
          <p:cNvSpPr/>
          <p:nvPr/>
        </p:nvSpPr>
        <p:spPr>
          <a:xfrm>
            <a:off x="3225069" y="2013019"/>
            <a:ext cx="548700" cy="548700"/>
          </a:xfrm>
          <a:prstGeom prst="ellipse">
            <a:avLst/>
          </a:prstGeom>
          <a:solidFill>
            <a:srgbClr val="090C0F"/>
          </a:solidFill>
          <a:ln cap="flat" cmpd="sng" w="19050">
            <a:solidFill>
              <a:schemeClr val="accent5"/>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21" name="Google Shape;921;p90"/>
          <p:cNvSpPr/>
          <p:nvPr/>
        </p:nvSpPr>
        <p:spPr>
          <a:xfrm>
            <a:off x="4280025" y="1185868"/>
            <a:ext cx="5487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22" name="Google Shape;922;p90"/>
          <p:cNvSpPr txBox="1"/>
          <p:nvPr>
            <p:ph idx="1" type="subTitle"/>
          </p:nvPr>
        </p:nvSpPr>
        <p:spPr>
          <a:xfrm>
            <a:off x="963168" y="2225040"/>
            <a:ext cx="2057400" cy="2469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923" name="Google Shape;923;p90"/>
          <p:cNvSpPr txBox="1"/>
          <p:nvPr>
            <p:ph idx="2" type="subTitle"/>
          </p:nvPr>
        </p:nvSpPr>
        <p:spPr>
          <a:xfrm>
            <a:off x="963168" y="2289048"/>
            <a:ext cx="20574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924" name="Google Shape;924;p90"/>
          <p:cNvSpPr txBox="1"/>
          <p:nvPr>
            <p:ph idx="3" type="subTitle"/>
          </p:nvPr>
        </p:nvSpPr>
        <p:spPr>
          <a:xfrm>
            <a:off x="3017788" y="612925"/>
            <a:ext cx="3069600" cy="2469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925" name="Google Shape;925;p90"/>
          <p:cNvSpPr txBox="1"/>
          <p:nvPr>
            <p:ph idx="4" type="subTitle"/>
          </p:nvPr>
        </p:nvSpPr>
        <p:spPr>
          <a:xfrm>
            <a:off x="3021369" y="676934"/>
            <a:ext cx="3069600" cy="448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200"/>
              <a:buNone/>
              <a:defRPr sz="1200">
                <a:solidFill>
                  <a:schemeClr val="dk2"/>
                </a:solidFill>
              </a:defRPr>
            </a:lvl1pPr>
            <a:lvl2pPr lvl="1" rtl="0" algn="ctr">
              <a:spcBef>
                <a:spcPts val="0"/>
              </a:spcBef>
              <a:spcAft>
                <a:spcPts val="0"/>
              </a:spcAft>
              <a:buClr>
                <a:schemeClr val="dk2"/>
              </a:buClr>
              <a:buSzPts val="1200"/>
              <a:buNone/>
              <a:defRPr sz="1200">
                <a:solidFill>
                  <a:schemeClr val="dk2"/>
                </a:solidFill>
              </a:defRPr>
            </a:lvl2pPr>
            <a:lvl3pPr lvl="2" rtl="0" algn="ctr">
              <a:spcBef>
                <a:spcPts val="0"/>
              </a:spcBef>
              <a:spcAft>
                <a:spcPts val="0"/>
              </a:spcAft>
              <a:buClr>
                <a:schemeClr val="dk2"/>
              </a:buClr>
              <a:buSzPts val="1200"/>
              <a:buNone/>
              <a:defRPr sz="1200">
                <a:solidFill>
                  <a:schemeClr val="dk2"/>
                </a:solidFill>
              </a:defRPr>
            </a:lvl3pPr>
            <a:lvl4pPr lvl="3" rtl="0" algn="ctr">
              <a:spcBef>
                <a:spcPts val="0"/>
              </a:spcBef>
              <a:spcAft>
                <a:spcPts val="0"/>
              </a:spcAft>
              <a:buClr>
                <a:schemeClr val="dk2"/>
              </a:buClr>
              <a:buSzPts val="1200"/>
              <a:buNone/>
              <a:defRPr sz="1200">
                <a:solidFill>
                  <a:schemeClr val="dk2"/>
                </a:solidFill>
              </a:defRPr>
            </a:lvl4pPr>
            <a:lvl5pPr lvl="4" rtl="0" algn="ctr">
              <a:spcBef>
                <a:spcPts val="0"/>
              </a:spcBef>
              <a:spcAft>
                <a:spcPts val="0"/>
              </a:spcAft>
              <a:buClr>
                <a:schemeClr val="dk2"/>
              </a:buClr>
              <a:buSzPts val="1200"/>
              <a:buNone/>
              <a:defRPr sz="1200">
                <a:solidFill>
                  <a:schemeClr val="dk2"/>
                </a:solidFill>
              </a:defRPr>
            </a:lvl5pPr>
            <a:lvl6pPr lvl="5" rtl="0" algn="ctr">
              <a:spcBef>
                <a:spcPts val="0"/>
              </a:spcBef>
              <a:spcAft>
                <a:spcPts val="0"/>
              </a:spcAft>
              <a:buClr>
                <a:schemeClr val="dk2"/>
              </a:buClr>
              <a:buSzPts val="1200"/>
              <a:buNone/>
              <a:defRPr sz="1200">
                <a:solidFill>
                  <a:schemeClr val="dk2"/>
                </a:solidFill>
              </a:defRPr>
            </a:lvl6pPr>
            <a:lvl7pPr lvl="6" rtl="0" algn="ctr">
              <a:spcBef>
                <a:spcPts val="0"/>
              </a:spcBef>
              <a:spcAft>
                <a:spcPts val="0"/>
              </a:spcAft>
              <a:buClr>
                <a:schemeClr val="dk2"/>
              </a:buClr>
              <a:buSzPts val="1200"/>
              <a:buNone/>
              <a:defRPr sz="1200">
                <a:solidFill>
                  <a:schemeClr val="dk2"/>
                </a:solidFill>
              </a:defRPr>
            </a:lvl7pPr>
            <a:lvl8pPr lvl="7" rtl="0" algn="ctr">
              <a:spcBef>
                <a:spcPts val="0"/>
              </a:spcBef>
              <a:spcAft>
                <a:spcPts val="0"/>
              </a:spcAft>
              <a:buClr>
                <a:schemeClr val="dk2"/>
              </a:buClr>
              <a:buSzPts val="1200"/>
              <a:buNone/>
              <a:defRPr sz="1200">
                <a:solidFill>
                  <a:schemeClr val="dk2"/>
                </a:solidFill>
              </a:defRPr>
            </a:lvl8pPr>
            <a:lvl9pPr lvl="8" rtl="0" algn="ctr">
              <a:spcBef>
                <a:spcPts val="0"/>
              </a:spcBef>
              <a:spcAft>
                <a:spcPts val="0"/>
              </a:spcAft>
              <a:buClr>
                <a:schemeClr val="dk2"/>
              </a:buClr>
              <a:buSzPts val="1200"/>
              <a:buNone/>
              <a:defRPr sz="1200">
                <a:solidFill>
                  <a:schemeClr val="dk2"/>
                </a:solidFill>
              </a:defRPr>
            </a:lvl9pPr>
          </a:lstStyle>
          <a:p/>
        </p:txBody>
      </p:sp>
      <p:sp>
        <p:nvSpPr>
          <p:cNvPr id="926" name="Google Shape;926;p90"/>
          <p:cNvSpPr txBox="1"/>
          <p:nvPr>
            <p:ph idx="5" type="subTitle"/>
          </p:nvPr>
        </p:nvSpPr>
        <p:spPr>
          <a:xfrm>
            <a:off x="5583936" y="3525815"/>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927" name="Google Shape;927;p90"/>
          <p:cNvSpPr txBox="1"/>
          <p:nvPr>
            <p:ph idx="6" type="subTitle"/>
          </p:nvPr>
        </p:nvSpPr>
        <p:spPr>
          <a:xfrm>
            <a:off x="5583936" y="3584448"/>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928" name="Google Shape;928;p90"/>
          <p:cNvSpPr txBox="1"/>
          <p:nvPr>
            <p:ph idx="7" type="subTitle"/>
          </p:nvPr>
        </p:nvSpPr>
        <p:spPr>
          <a:xfrm>
            <a:off x="6035494" y="2259872"/>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929" name="Google Shape;929;p90"/>
          <p:cNvSpPr txBox="1"/>
          <p:nvPr>
            <p:ph idx="8" type="subTitle"/>
          </p:nvPr>
        </p:nvSpPr>
        <p:spPr>
          <a:xfrm>
            <a:off x="6035494" y="2323880"/>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930" name="Google Shape;930;p90"/>
          <p:cNvSpPr txBox="1"/>
          <p:nvPr>
            <p:ph idx="9" type="subTitle"/>
          </p:nvPr>
        </p:nvSpPr>
        <p:spPr>
          <a:xfrm>
            <a:off x="1280436" y="3525815"/>
            <a:ext cx="2057400" cy="2469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931" name="Google Shape;931;p90"/>
          <p:cNvSpPr txBox="1"/>
          <p:nvPr>
            <p:ph idx="13" type="subTitle"/>
          </p:nvPr>
        </p:nvSpPr>
        <p:spPr>
          <a:xfrm>
            <a:off x="1280436" y="3584448"/>
            <a:ext cx="20574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resentation title">
  <p:cSld name="Presentation title_2_1">
    <p:bg>
      <p:bgPr>
        <a:gradFill>
          <a:gsLst>
            <a:gs pos="0">
              <a:schemeClr val="accent5"/>
            </a:gs>
            <a:gs pos="50000">
              <a:schemeClr val="accent1"/>
            </a:gs>
            <a:gs pos="100000">
              <a:schemeClr val="accent4"/>
            </a:gs>
          </a:gsLst>
          <a:lin ang="18900044" scaled="0"/>
        </a:gradFill>
      </p:bgPr>
    </p:bg>
    <p:spTree>
      <p:nvGrpSpPr>
        <p:cNvPr id="127" name="Shape 127"/>
        <p:cNvGrpSpPr/>
        <p:nvPr/>
      </p:nvGrpSpPr>
      <p:grpSpPr>
        <a:xfrm>
          <a:off x="0" y="0"/>
          <a:ext cx="0" cy="0"/>
          <a:chOff x="0" y="0"/>
          <a:chExt cx="0" cy="0"/>
        </a:xfrm>
      </p:grpSpPr>
      <p:sp>
        <p:nvSpPr>
          <p:cNvPr id="128" name="Google Shape;128;p10"/>
          <p:cNvSpPr txBox="1"/>
          <p:nvPr>
            <p:ph type="title"/>
          </p:nvPr>
        </p:nvSpPr>
        <p:spPr>
          <a:xfrm>
            <a:off x="487136" y="1700213"/>
            <a:ext cx="6858000" cy="1743000"/>
          </a:xfrm>
          <a:prstGeom prst="rect">
            <a:avLst/>
          </a:prstGeom>
          <a:noFill/>
          <a:ln>
            <a:noFill/>
          </a:ln>
        </p:spPr>
        <p:txBody>
          <a:bodyPr anchorCtr="0" anchor="ctr" bIns="17150" lIns="34275" spcFirstLastPara="1" rIns="34275" wrap="square" tIns="17150">
            <a:noAutofit/>
          </a:bodyPr>
          <a:lstStyle>
            <a:lvl1pPr lvl="0" marR="0" rtl="0" algn="l">
              <a:lnSpc>
                <a:spcPct val="80000"/>
              </a:lnSpc>
              <a:spcBef>
                <a:spcPts val="0"/>
              </a:spcBef>
              <a:spcAft>
                <a:spcPts val="0"/>
              </a:spcAft>
              <a:buClr>
                <a:schemeClr val="dk1"/>
              </a:buClr>
              <a:buSzPts val="4400"/>
              <a:buNone/>
              <a:defRPr b="1" i="0" sz="4400" u="none" cap="none" strike="noStrike">
                <a:solidFill>
                  <a:schemeClr val="dk1"/>
                </a:solidFill>
              </a:defRPr>
            </a:lvl1pPr>
            <a:lvl2pPr lvl="1"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800"/>
              <a:buFont typeface="Arial"/>
              <a:buNone/>
              <a:defRPr b="1" i="0" sz="3800" u="none" cap="none" strike="noStrike">
                <a:solidFill>
                  <a:schemeClr val="dk1"/>
                </a:solidFill>
                <a:latin typeface="Arial"/>
                <a:ea typeface="Arial"/>
                <a:cs typeface="Arial"/>
                <a:sym typeface="Arial"/>
              </a:defRPr>
            </a:lvl9pPr>
          </a:lstStyle>
          <a:p/>
        </p:txBody>
      </p:sp>
      <p:pic>
        <p:nvPicPr>
          <p:cNvPr descr="Image" id="129" name="Google Shape;129;p10"/>
          <p:cNvPicPr preferRelativeResize="0"/>
          <p:nvPr/>
        </p:nvPicPr>
        <p:blipFill rotWithShape="1">
          <a:blip r:embed="rId2">
            <a:alphaModFix/>
          </a:blip>
          <a:srcRect b="0" l="0" r="0" t="0"/>
          <a:stretch/>
        </p:blipFill>
        <p:spPr>
          <a:xfrm>
            <a:off x="487136" y="494778"/>
            <a:ext cx="527371" cy="514350"/>
          </a:xfrm>
          <a:prstGeom prst="rect">
            <a:avLst/>
          </a:prstGeom>
          <a:noFill/>
          <a:ln>
            <a:noFill/>
          </a:ln>
        </p:spPr>
      </p:pic>
      <p:sp>
        <p:nvSpPr>
          <p:cNvPr id="130" name="Google Shape;130;p10"/>
          <p:cNvSpPr txBox="1"/>
          <p:nvPr>
            <p:ph idx="1" type="subTitle"/>
          </p:nvPr>
        </p:nvSpPr>
        <p:spPr>
          <a:xfrm>
            <a:off x="484632" y="4187952"/>
            <a:ext cx="5120700" cy="594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sz="1600">
                <a:solidFill>
                  <a:schemeClr val="dk1"/>
                </a:solidFill>
                <a:latin typeface="Roboto Mono"/>
                <a:ea typeface="Roboto Mono"/>
                <a:cs typeface="Roboto Mono"/>
                <a:sym typeface="Roboto Mon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4. Six part cycle">
  <p:cSld name="Six part cycle">
    <p:spTree>
      <p:nvGrpSpPr>
        <p:cNvPr id="932" name="Shape 932"/>
        <p:cNvGrpSpPr/>
        <p:nvPr/>
      </p:nvGrpSpPr>
      <p:grpSpPr>
        <a:xfrm>
          <a:off x="0" y="0"/>
          <a:ext cx="0" cy="0"/>
          <a:chOff x="0" y="0"/>
          <a:chExt cx="0" cy="0"/>
        </a:xfrm>
      </p:grpSpPr>
      <p:sp>
        <p:nvSpPr>
          <p:cNvPr id="933" name="Google Shape;933;p91"/>
          <p:cNvSpPr/>
          <p:nvPr/>
        </p:nvSpPr>
        <p:spPr>
          <a:xfrm>
            <a:off x="3407568" y="1283493"/>
            <a:ext cx="2328900" cy="2328900"/>
          </a:xfrm>
          <a:prstGeom prst="arc">
            <a:avLst>
              <a:gd fmla="val 16200000" name="adj1"/>
              <a:gd fmla="val 14515036" name="adj2"/>
            </a:avLst>
          </a:prstGeom>
          <a:noFill/>
          <a:ln cap="rnd" cmpd="sng" w="19050">
            <a:solidFill>
              <a:schemeClr val="dk2"/>
            </a:solidFill>
            <a:prstDash val="solid"/>
            <a:round/>
            <a:headEnd len="sm" w="sm" type="none"/>
            <a:tailEnd len="med" w="med" type="triangle"/>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rgbClr val="F0F6FC"/>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34" name="Google Shape;934;p91"/>
          <p:cNvSpPr/>
          <p:nvPr/>
        </p:nvSpPr>
        <p:spPr>
          <a:xfrm>
            <a:off x="5277586" y="1545379"/>
            <a:ext cx="548700" cy="5487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935" name="Google Shape;935;p91"/>
          <p:cNvSpPr/>
          <p:nvPr/>
        </p:nvSpPr>
        <p:spPr>
          <a:xfrm>
            <a:off x="3349950" y="1547841"/>
            <a:ext cx="548700" cy="548700"/>
          </a:xfrm>
          <a:prstGeom prst="ellipse">
            <a:avLst/>
          </a:prstGeom>
          <a:solidFill>
            <a:srgbClr val="090C0F"/>
          </a:solidFill>
          <a:ln cap="flat" cmpd="sng" w="19050">
            <a:solidFill>
              <a:schemeClr val="accent6"/>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936" name="Google Shape;936;p91"/>
          <p:cNvSpPr/>
          <p:nvPr/>
        </p:nvSpPr>
        <p:spPr>
          <a:xfrm>
            <a:off x="5353786" y="2618810"/>
            <a:ext cx="548700" cy="5487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937" name="Google Shape;937;p91"/>
          <p:cNvSpPr/>
          <p:nvPr/>
        </p:nvSpPr>
        <p:spPr>
          <a:xfrm>
            <a:off x="3273750" y="2702410"/>
            <a:ext cx="548700" cy="548700"/>
          </a:xfrm>
          <a:prstGeom prst="ellipse">
            <a:avLst/>
          </a:prstGeom>
          <a:solidFill>
            <a:srgbClr val="090C0F"/>
          </a:solidFill>
          <a:ln cap="flat" cmpd="sng" w="19050">
            <a:solidFill>
              <a:schemeClr val="accent5"/>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938" name="Google Shape;938;p91"/>
          <p:cNvSpPr/>
          <p:nvPr/>
        </p:nvSpPr>
        <p:spPr>
          <a:xfrm>
            <a:off x="4276611" y="987681"/>
            <a:ext cx="5487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39" name="Google Shape;939;p91"/>
          <p:cNvSpPr/>
          <p:nvPr/>
        </p:nvSpPr>
        <p:spPr>
          <a:xfrm>
            <a:off x="4276611" y="3301869"/>
            <a:ext cx="548700" cy="548700"/>
          </a:xfrm>
          <a:prstGeom prst="ellipse">
            <a:avLst/>
          </a:prstGeom>
          <a:solidFill>
            <a:srgbClr val="090C0F"/>
          </a:soli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40" name="Google Shape;940;p91"/>
          <p:cNvSpPr txBox="1"/>
          <p:nvPr>
            <p:ph idx="1" type="subTitle"/>
          </p:nvPr>
        </p:nvSpPr>
        <p:spPr>
          <a:xfrm>
            <a:off x="963168" y="1767840"/>
            <a:ext cx="2057400" cy="2469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941" name="Google Shape;941;p91"/>
          <p:cNvSpPr txBox="1"/>
          <p:nvPr>
            <p:ph idx="2" type="subTitle"/>
          </p:nvPr>
        </p:nvSpPr>
        <p:spPr>
          <a:xfrm>
            <a:off x="963168" y="1831848"/>
            <a:ext cx="20574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942" name="Google Shape;942;p91"/>
          <p:cNvSpPr txBox="1"/>
          <p:nvPr>
            <p:ph idx="3" type="subTitle"/>
          </p:nvPr>
        </p:nvSpPr>
        <p:spPr>
          <a:xfrm>
            <a:off x="3005661" y="424375"/>
            <a:ext cx="3090600" cy="2469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943" name="Google Shape;943;p91"/>
          <p:cNvSpPr txBox="1"/>
          <p:nvPr>
            <p:ph idx="4" type="subTitle"/>
          </p:nvPr>
        </p:nvSpPr>
        <p:spPr>
          <a:xfrm>
            <a:off x="3005661" y="488400"/>
            <a:ext cx="3090600" cy="448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200"/>
              <a:buNone/>
              <a:defRPr sz="1200">
                <a:solidFill>
                  <a:schemeClr val="dk2"/>
                </a:solidFill>
              </a:defRPr>
            </a:lvl1pPr>
            <a:lvl2pPr lvl="1" rtl="0" algn="ctr">
              <a:spcBef>
                <a:spcPts val="0"/>
              </a:spcBef>
              <a:spcAft>
                <a:spcPts val="0"/>
              </a:spcAft>
              <a:buClr>
                <a:schemeClr val="dk2"/>
              </a:buClr>
              <a:buSzPts val="1200"/>
              <a:buNone/>
              <a:defRPr sz="1200">
                <a:solidFill>
                  <a:schemeClr val="dk2"/>
                </a:solidFill>
              </a:defRPr>
            </a:lvl2pPr>
            <a:lvl3pPr lvl="2" rtl="0" algn="ctr">
              <a:spcBef>
                <a:spcPts val="0"/>
              </a:spcBef>
              <a:spcAft>
                <a:spcPts val="0"/>
              </a:spcAft>
              <a:buClr>
                <a:schemeClr val="dk2"/>
              </a:buClr>
              <a:buSzPts val="1200"/>
              <a:buNone/>
              <a:defRPr sz="1200">
                <a:solidFill>
                  <a:schemeClr val="dk2"/>
                </a:solidFill>
              </a:defRPr>
            </a:lvl3pPr>
            <a:lvl4pPr lvl="3" rtl="0" algn="ctr">
              <a:spcBef>
                <a:spcPts val="0"/>
              </a:spcBef>
              <a:spcAft>
                <a:spcPts val="0"/>
              </a:spcAft>
              <a:buClr>
                <a:schemeClr val="dk2"/>
              </a:buClr>
              <a:buSzPts val="1200"/>
              <a:buNone/>
              <a:defRPr sz="1200">
                <a:solidFill>
                  <a:schemeClr val="dk2"/>
                </a:solidFill>
              </a:defRPr>
            </a:lvl4pPr>
            <a:lvl5pPr lvl="4" rtl="0" algn="ctr">
              <a:spcBef>
                <a:spcPts val="0"/>
              </a:spcBef>
              <a:spcAft>
                <a:spcPts val="0"/>
              </a:spcAft>
              <a:buClr>
                <a:schemeClr val="dk2"/>
              </a:buClr>
              <a:buSzPts val="1200"/>
              <a:buNone/>
              <a:defRPr sz="1200">
                <a:solidFill>
                  <a:schemeClr val="dk2"/>
                </a:solidFill>
              </a:defRPr>
            </a:lvl5pPr>
            <a:lvl6pPr lvl="5" rtl="0" algn="ctr">
              <a:spcBef>
                <a:spcPts val="0"/>
              </a:spcBef>
              <a:spcAft>
                <a:spcPts val="0"/>
              </a:spcAft>
              <a:buClr>
                <a:schemeClr val="dk2"/>
              </a:buClr>
              <a:buSzPts val="1200"/>
              <a:buNone/>
              <a:defRPr sz="1200">
                <a:solidFill>
                  <a:schemeClr val="dk2"/>
                </a:solidFill>
              </a:defRPr>
            </a:lvl6pPr>
            <a:lvl7pPr lvl="6" rtl="0" algn="ctr">
              <a:spcBef>
                <a:spcPts val="0"/>
              </a:spcBef>
              <a:spcAft>
                <a:spcPts val="0"/>
              </a:spcAft>
              <a:buClr>
                <a:schemeClr val="dk2"/>
              </a:buClr>
              <a:buSzPts val="1200"/>
              <a:buNone/>
              <a:defRPr sz="1200">
                <a:solidFill>
                  <a:schemeClr val="dk2"/>
                </a:solidFill>
              </a:defRPr>
            </a:lvl7pPr>
            <a:lvl8pPr lvl="7" rtl="0" algn="ctr">
              <a:spcBef>
                <a:spcPts val="0"/>
              </a:spcBef>
              <a:spcAft>
                <a:spcPts val="0"/>
              </a:spcAft>
              <a:buClr>
                <a:schemeClr val="dk2"/>
              </a:buClr>
              <a:buSzPts val="1200"/>
              <a:buNone/>
              <a:defRPr sz="1200">
                <a:solidFill>
                  <a:schemeClr val="dk2"/>
                </a:solidFill>
              </a:defRPr>
            </a:lvl8pPr>
            <a:lvl9pPr lvl="8" rtl="0" algn="ctr">
              <a:spcBef>
                <a:spcPts val="0"/>
              </a:spcBef>
              <a:spcAft>
                <a:spcPts val="0"/>
              </a:spcAft>
              <a:buClr>
                <a:schemeClr val="dk2"/>
              </a:buClr>
              <a:buSzPts val="1200"/>
              <a:buNone/>
              <a:defRPr sz="1200">
                <a:solidFill>
                  <a:schemeClr val="dk2"/>
                </a:solidFill>
              </a:defRPr>
            </a:lvl9pPr>
          </a:lstStyle>
          <a:p/>
        </p:txBody>
      </p:sp>
      <p:sp>
        <p:nvSpPr>
          <p:cNvPr id="944" name="Google Shape;944;p91"/>
          <p:cNvSpPr txBox="1"/>
          <p:nvPr>
            <p:ph idx="5" type="subTitle"/>
          </p:nvPr>
        </p:nvSpPr>
        <p:spPr>
          <a:xfrm>
            <a:off x="5971036" y="2868328"/>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945" name="Google Shape;945;p91"/>
          <p:cNvSpPr txBox="1"/>
          <p:nvPr>
            <p:ph idx="6" type="subTitle"/>
          </p:nvPr>
        </p:nvSpPr>
        <p:spPr>
          <a:xfrm>
            <a:off x="5971036" y="2926961"/>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946" name="Google Shape;946;p91"/>
          <p:cNvSpPr txBox="1"/>
          <p:nvPr>
            <p:ph idx="7" type="subTitle"/>
          </p:nvPr>
        </p:nvSpPr>
        <p:spPr>
          <a:xfrm>
            <a:off x="5972794" y="1718497"/>
            <a:ext cx="2057400" cy="246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947" name="Google Shape;947;p91"/>
          <p:cNvSpPr txBox="1"/>
          <p:nvPr>
            <p:ph idx="8" type="subTitle"/>
          </p:nvPr>
        </p:nvSpPr>
        <p:spPr>
          <a:xfrm>
            <a:off x="5972794" y="1782504"/>
            <a:ext cx="20574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948" name="Google Shape;948;p91"/>
          <p:cNvSpPr txBox="1"/>
          <p:nvPr>
            <p:ph idx="9" type="subTitle"/>
          </p:nvPr>
        </p:nvSpPr>
        <p:spPr>
          <a:xfrm>
            <a:off x="975636" y="2916215"/>
            <a:ext cx="2057400" cy="2469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949" name="Google Shape;949;p91"/>
          <p:cNvSpPr txBox="1"/>
          <p:nvPr>
            <p:ph idx="13" type="subTitle"/>
          </p:nvPr>
        </p:nvSpPr>
        <p:spPr>
          <a:xfrm>
            <a:off x="975636" y="2974848"/>
            <a:ext cx="20574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950" name="Google Shape;950;p91"/>
          <p:cNvSpPr txBox="1"/>
          <p:nvPr>
            <p:ph idx="14" type="subTitle"/>
          </p:nvPr>
        </p:nvSpPr>
        <p:spPr>
          <a:xfrm>
            <a:off x="3007461" y="4071400"/>
            <a:ext cx="3087000" cy="2469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951" name="Google Shape;951;p91"/>
          <p:cNvSpPr txBox="1"/>
          <p:nvPr>
            <p:ph idx="15" type="subTitle"/>
          </p:nvPr>
        </p:nvSpPr>
        <p:spPr>
          <a:xfrm>
            <a:off x="3007461" y="4135410"/>
            <a:ext cx="3087000" cy="448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1200"/>
              <a:buNone/>
              <a:defRPr sz="1200">
                <a:solidFill>
                  <a:schemeClr val="dk2"/>
                </a:solidFill>
              </a:defRPr>
            </a:lvl1pPr>
            <a:lvl2pPr lvl="1" rtl="0" algn="ctr">
              <a:spcBef>
                <a:spcPts val="0"/>
              </a:spcBef>
              <a:spcAft>
                <a:spcPts val="0"/>
              </a:spcAft>
              <a:buClr>
                <a:schemeClr val="dk2"/>
              </a:buClr>
              <a:buSzPts val="1200"/>
              <a:buNone/>
              <a:defRPr sz="1200">
                <a:solidFill>
                  <a:schemeClr val="dk2"/>
                </a:solidFill>
              </a:defRPr>
            </a:lvl2pPr>
            <a:lvl3pPr lvl="2" rtl="0" algn="ctr">
              <a:spcBef>
                <a:spcPts val="0"/>
              </a:spcBef>
              <a:spcAft>
                <a:spcPts val="0"/>
              </a:spcAft>
              <a:buClr>
                <a:schemeClr val="dk2"/>
              </a:buClr>
              <a:buSzPts val="1200"/>
              <a:buNone/>
              <a:defRPr sz="1200">
                <a:solidFill>
                  <a:schemeClr val="dk2"/>
                </a:solidFill>
              </a:defRPr>
            </a:lvl3pPr>
            <a:lvl4pPr lvl="3" rtl="0" algn="ctr">
              <a:spcBef>
                <a:spcPts val="0"/>
              </a:spcBef>
              <a:spcAft>
                <a:spcPts val="0"/>
              </a:spcAft>
              <a:buClr>
                <a:schemeClr val="dk2"/>
              </a:buClr>
              <a:buSzPts val="1200"/>
              <a:buNone/>
              <a:defRPr sz="1200">
                <a:solidFill>
                  <a:schemeClr val="dk2"/>
                </a:solidFill>
              </a:defRPr>
            </a:lvl4pPr>
            <a:lvl5pPr lvl="4" rtl="0" algn="ctr">
              <a:spcBef>
                <a:spcPts val="0"/>
              </a:spcBef>
              <a:spcAft>
                <a:spcPts val="0"/>
              </a:spcAft>
              <a:buClr>
                <a:schemeClr val="dk2"/>
              </a:buClr>
              <a:buSzPts val="1200"/>
              <a:buNone/>
              <a:defRPr sz="1200">
                <a:solidFill>
                  <a:schemeClr val="dk2"/>
                </a:solidFill>
              </a:defRPr>
            </a:lvl5pPr>
            <a:lvl6pPr lvl="5" rtl="0" algn="ctr">
              <a:spcBef>
                <a:spcPts val="0"/>
              </a:spcBef>
              <a:spcAft>
                <a:spcPts val="0"/>
              </a:spcAft>
              <a:buClr>
                <a:schemeClr val="dk2"/>
              </a:buClr>
              <a:buSzPts val="1200"/>
              <a:buNone/>
              <a:defRPr sz="1200">
                <a:solidFill>
                  <a:schemeClr val="dk2"/>
                </a:solidFill>
              </a:defRPr>
            </a:lvl6pPr>
            <a:lvl7pPr lvl="6" rtl="0" algn="ctr">
              <a:spcBef>
                <a:spcPts val="0"/>
              </a:spcBef>
              <a:spcAft>
                <a:spcPts val="0"/>
              </a:spcAft>
              <a:buClr>
                <a:schemeClr val="dk2"/>
              </a:buClr>
              <a:buSzPts val="1200"/>
              <a:buNone/>
              <a:defRPr sz="1200">
                <a:solidFill>
                  <a:schemeClr val="dk2"/>
                </a:solidFill>
              </a:defRPr>
            </a:lvl7pPr>
            <a:lvl8pPr lvl="7" rtl="0" algn="ctr">
              <a:spcBef>
                <a:spcPts val="0"/>
              </a:spcBef>
              <a:spcAft>
                <a:spcPts val="0"/>
              </a:spcAft>
              <a:buClr>
                <a:schemeClr val="dk2"/>
              </a:buClr>
              <a:buSzPts val="1200"/>
              <a:buNone/>
              <a:defRPr sz="1200">
                <a:solidFill>
                  <a:schemeClr val="dk2"/>
                </a:solidFill>
              </a:defRPr>
            </a:lvl8pPr>
            <a:lvl9pPr lvl="8" rtl="0" algn="ctr">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 Four dates horizontal timeline">
  <p:cSld name="Four dates horizontal timeline">
    <p:spTree>
      <p:nvGrpSpPr>
        <p:cNvPr id="952" name="Shape 952"/>
        <p:cNvGrpSpPr/>
        <p:nvPr/>
      </p:nvGrpSpPr>
      <p:grpSpPr>
        <a:xfrm>
          <a:off x="0" y="0"/>
          <a:ext cx="0" cy="0"/>
          <a:chOff x="0" y="0"/>
          <a:chExt cx="0" cy="0"/>
        </a:xfrm>
      </p:grpSpPr>
      <p:grpSp>
        <p:nvGrpSpPr>
          <p:cNvPr id="953" name="Google Shape;953;p92"/>
          <p:cNvGrpSpPr/>
          <p:nvPr/>
        </p:nvGrpSpPr>
        <p:grpSpPr>
          <a:xfrm>
            <a:off x="3221050" y="2481730"/>
            <a:ext cx="120015" cy="1042512"/>
            <a:chOff x="8582701" y="8238489"/>
            <a:chExt cx="320040" cy="2780031"/>
          </a:xfrm>
        </p:grpSpPr>
        <p:cxnSp>
          <p:nvCxnSpPr>
            <p:cNvPr id="954" name="Google Shape;954;p92"/>
            <p:cNvCxnSpPr/>
            <p:nvPr/>
          </p:nvCxnSpPr>
          <p:spPr>
            <a:xfrm rot="10800000">
              <a:off x="8742721" y="8238489"/>
              <a:ext cx="0" cy="2459991"/>
            </a:xfrm>
            <a:prstGeom prst="straightConnector1">
              <a:avLst/>
            </a:prstGeom>
            <a:noFill/>
            <a:ln cap="flat" cmpd="sng" w="19050">
              <a:solidFill>
                <a:schemeClr val="dk2"/>
              </a:solidFill>
              <a:prstDash val="solid"/>
              <a:miter lim="400000"/>
              <a:headEnd len="sm" w="sm" type="none"/>
              <a:tailEnd len="sm" w="sm" type="none"/>
            </a:ln>
          </p:spPr>
        </p:cxnSp>
        <p:sp>
          <p:nvSpPr>
            <p:cNvPr id="955" name="Google Shape;955;p92"/>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956" name="Google Shape;956;p92"/>
          <p:cNvGrpSpPr/>
          <p:nvPr/>
        </p:nvGrpSpPr>
        <p:grpSpPr>
          <a:xfrm>
            <a:off x="714375" y="948104"/>
            <a:ext cx="257175" cy="1431608"/>
            <a:chOff x="1880937" y="2193885"/>
            <a:chExt cx="685800" cy="3817620"/>
          </a:xfrm>
        </p:grpSpPr>
        <p:cxnSp>
          <p:nvCxnSpPr>
            <p:cNvPr id="957" name="Google Shape;957;p92"/>
            <p:cNvCxnSpPr/>
            <p:nvPr/>
          </p:nvCxnSpPr>
          <p:spPr>
            <a:xfrm rot="5400000">
              <a:off x="76200" y="4182705"/>
              <a:ext cx="3657600" cy="0"/>
            </a:xfrm>
            <a:prstGeom prst="straightConnector1">
              <a:avLst/>
            </a:prstGeom>
            <a:noFill/>
            <a:ln cap="flat" cmpd="sng" w="19050">
              <a:solidFill>
                <a:schemeClr val="dk2"/>
              </a:solidFill>
              <a:prstDash val="solid"/>
              <a:miter lim="400000"/>
              <a:headEnd len="sm" w="sm" type="none"/>
              <a:tailEnd len="sm" w="sm" type="none"/>
            </a:ln>
          </p:spPr>
        </p:cxnSp>
        <p:sp>
          <p:nvSpPr>
            <p:cNvPr id="958" name="Google Shape;958;p92"/>
            <p:cNvSpPr/>
            <p:nvPr/>
          </p:nvSpPr>
          <p:spPr>
            <a:xfrm>
              <a:off x="2246697" y="2193885"/>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959" name="Google Shape;959;p92"/>
            <p:cNvCxnSpPr/>
            <p:nvPr/>
          </p:nvCxnSpPr>
          <p:spPr>
            <a:xfrm rot="10800000">
              <a:off x="1880937" y="2355483"/>
              <a:ext cx="365760" cy="0"/>
            </a:xfrm>
            <a:prstGeom prst="straightConnector1">
              <a:avLst/>
            </a:prstGeom>
            <a:noFill/>
            <a:ln cap="flat" cmpd="sng" w="19050">
              <a:solidFill>
                <a:schemeClr val="dk2"/>
              </a:solidFill>
              <a:prstDash val="solid"/>
              <a:miter lim="400000"/>
              <a:headEnd len="sm" w="sm" type="none"/>
              <a:tailEnd len="sm" w="sm" type="none"/>
            </a:ln>
          </p:spPr>
        </p:cxnSp>
      </p:grpSp>
      <p:cxnSp>
        <p:nvCxnSpPr>
          <p:cNvPr id="960" name="Google Shape;960;p92"/>
          <p:cNvCxnSpPr/>
          <p:nvPr/>
        </p:nvCxnSpPr>
        <p:spPr>
          <a:xfrm>
            <a:off x="714450" y="2341913"/>
            <a:ext cx="7715100" cy="0"/>
          </a:xfrm>
          <a:prstGeom prst="straightConnector1">
            <a:avLst/>
          </a:prstGeom>
          <a:noFill/>
          <a:ln cap="flat" cmpd="sng" w="19050">
            <a:solidFill>
              <a:schemeClr val="dk2"/>
            </a:solidFill>
            <a:prstDash val="solid"/>
            <a:miter lim="400000"/>
            <a:headEnd len="sm" w="sm" type="none"/>
            <a:tailEnd len="sm" w="sm" type="none"/>
          </a:ln>
        </p:spPr>
      </p:cxnSp>
      <p:sp>
        <p:nvSpPr>
          <p:cNvPr id="961" name="Google Shape;961;p92"/>
          <p:cNvSpPr/>
          <p:nvPr/>
        </p:nvSpPr>
        <p:spPr>
          <a:xfrm>
            <a:off x="427171" y="2067563"/>
            <a:ext cx="5451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62" name="Google Shape;962;p92"/>
          <p:cNvSpPr/>
          <p:nvPr/>
        </p:nvSpPr>
        <p:spPr>
          <a:xfrm>
            <a:off x="3008505" y="2067563"/>
            <a:ext cx="545100" cy="5487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963" name="Google Shape;963;p92"/>
          <p:cNvGrpSpPr/>
          <p:nvPr/>
        </p:nvGrpSpPr>
        <p:grpSpPr>
          <a:xfrm rot="10800000">
            <a:off x="8190497" y="2402681"/>
            <a:ext cx="257175" cy="1508236"/>
            <a:chOff x="1880937" y="2193885"/>
            <a:chExt cx="685800" cy="4021962"/>
          </a:xfrm>
        </p:grpSpPr>
        <p:cxnSp>
          <p:nvCxnSpPr>
            <p:cNvPr id="964" name="Google Shape;964;p92"/>
            <p:cNvCxnSpPr/>
            <p:nvPr/>
          </p:nvCxnSpPr>
          <p:spPr>
            <a:xfrm>
              <a:off x="1905000" y="2353905"/>
              <a:ext cx="0" cy="3861942"/>
            </a:xfrm>
            <a:prstGeom prst="straightConnector1">
              <a:avLst/>
            </a:prstGeom>
            <a:noFill/>
            <a:ln cap="flat" cmpd="sng" w="19050">
              <a:solidFill>
                <a:schemeClr val="dk2"/>
              </a:solidFill>
              <a:prstDash val="solid"/>
              <a:miter lim="400000"/>
              <a:headEnd len="sm" w="sm" type="none"/>
              <a:tailEnd len="sm" w="sm" type="none"/>
            </a:ln>
          </p:spPr>
        </p:cxnSp>
        <p:sp>
          <p:nvSpPr>
            <p:cNvPr id="965" name="Google Shape;965;p92"/>
            <p:cNvSpPr/>
            <p:nvPr/>
          </p:nvSpPr>
          <p:spPr>
            <a:xfrm>
              <a:off x="2246697" y="2193885"/>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966" name="Google Shape;966;p92"/>
            <p:cNvCxnSpPr/>
            <p:nvPr/>
          </p:nvCxnSpPr>
          <p:spPr>
            <a:xfrm rot="10800000">
              <a:off x="1880937" y="2355483"/>
              <a:ext cx="365760" cy="0"/>
            </a:xfrm>
            <a:prstGeom prst="straightConnector1">
              <a:avLst/>
            </a:prstGeom>
            <a:noFill/>
            <a:ln cap="flat" cmpd="sng" w="19050">
              <a:solidFill>
                <a:schemeClr val="dk2"/>
              </a:solidFill>
              <a:prstDash val="solid"/>
              <a:miter lim="400000"/>
              <a:headEnd len="sm" w="sm" type="none"/>
              <a:tailEnd len="sm" w="sm" type="none"/>
            </a:ln>
          </p:spPr>
        </p:cxnSp>
      </p:grpSp>
      <p:grpSp>
        <p:nvGrpSpPr>
          <p:cNvPr id="967" name="Google Shape;967;p92"/>
          <p:cNvGrpSpPr/>
          <p:nvPr/>
        </p:nvGrpSpPr>
        <p:grpSpPr>
          <a:xfrm flipH="1" rot="10800000">
            <a:off x="5797867" y="1495794"/>
            <a:ext cx="120015" cy="902057"/>
            <a:chOff x="8582701" y="8613035"/>
            <a:chExt cx="320040" cy="2405485"/>
          </a:xfrm>
        </p:grpSpPr>
        <p:cxnSp>
          <p:nvCxnSpPr>
            <p:cNvPr id="968" name="Google Shape;968;p92"/>
            <p:cNvCxnSpPr/>
            <p:nvPr/>
          </p:nvCxnSpPr>
          <p:spPr>
            <a:xfrm rot="10800000">
              <a:off x="8742721" y="8613035"/>
              <a:ext cx="0" cy="2085445"/>
            </a:xfrm>
            <a:prstGeom prst="straightConnector1">
              <a:avLst/>
            </a:prstGeom>
            <a:noFill/>
            <a:ln cap="flat" cmpd="sng" w="19050">
              <a:solidFill>
                <a:schemeClr val="dk2"/>
              </a:solidFill>
              <a:prstDash val="solid"/>
              <a:miter lim="400000"/>
              <a:headEnd len="sm" w="sm" type="none"/>
              <a:tailEnd len="sm" w="sm" type="none"/>
            </a:ln>
          </p:spPr>
        </p:cxnSp>
        <p:sp>
          <p:nvSpPr>
            <p:cNvPr id="969" name="Google Shape;969;p92"/>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970" name="Google Shape;970;p92"/>
          <p:cNvSpPr/>
          <p:nvPr/>
        </p:nvSpPr>
        <p:spPr>
          <a:xfrm>
            <a:off x="5589834" y="2067563"/>
            <a:ext cx="545100" cy="5487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71" name="Google Shape;971;p92"/>
          <p:cNvSpPr/>
          <p:nvPr/>
        </p:nvSpPr>
        <p:spPr>
          <a:xfrm>
            <a:off x="8190506" y="2067563"/>
            <a:ext cx="545100" cy="548700"/>
          </a:xfrm>
          <a:prstGeom prst="ellipse">
            <a:avLst/>
          </a:prstGeom>
          <a:solidFill>
            <a:srgbClr val="090C0F"/>
          </a:soli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72" name="Google Shape;972;p92"/>
          <p:cNvSpPr txBox="1"/>
          <p:nvPr>
            <p:ph idx="1" type="subTitle"/>
          </p:nvPr>
        </p:nvSpPr>
        <p:spPr>
          <a:xfrm>
            <a:off x="1036750" y="965250"/>
            <a:ext cx="27567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973" name="Google Shape;973;p92"/>
          <p:cNvSpPr txBox="1"/>
          <p:nvPr>
            <p:ph idx="2" type="subTitle"/>
          </p:nvPr>
        </p:nvSpPr>
        <p:spPr>
          <a:xfrm>
            <a:off x="1036754" y="617075"/>
            <a:ext cx="27567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974" name="Google Shape;974;p92"/>
          <p:cNvSpPr txBox="1"/>
          <p:nvPr>
            <p:ph idx="3" type="subTitle"/>
          </p:nvPr>
        </p:nvSpPr>
        <p:spPr>
          <a:xfrm>
            <a:off x="4479525" y="965250"/>
            <a:ext cx="27567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975" name="Google Shape;975;p92"/>
          <p:cNvSpPr txBox="1"/>
          <p:nvPr>
            <p:ph idx="4" type="subTitle"/>
          </p:nvPr>
        </p:nvSpPr>
        <p:spPr>
          <a:xfrm>
            <a:off x="4479529" y="617075"/>
            <a:ext cx="2756700" cy="448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976" name="Google Shape;976;p92"/>
          <p:cNvSpPr txBox="1"/>
          <p:nvPr>
            <p:ph idx="5" type="subTitle"/>
          </p:nvPr>
        </p:nvSpPr>
        <p:spPr>
          <a:xfrm>
            <a:off x="1902700" y="3743675"/>
            <a:ext cx="27567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977" name="Google Shape;977;p92"/>
          <p:cNvSpPr txBox="1"/>
          <p:nvPr>
            <p:ph idx="6" type="subTitle"/>
          </p:nvPr>
        </p:nvSpPr>
        <p:spPr>
          <a:xfrm>
            <a:off x="1902704" y="3395500"/>
            <a:ext cx="2756700" cy="448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978" name="Google Shape;978;p92"/>
          <p:cNvSpPr txBox="1"/>
          <p:nvPr>
            <p:ph idx="7" type="subTitle"/>
          </p:nvPr>
        </p:nvSpPr>
        <p:spPr>
          <a:xfrm>
            <a:off x="5306575" y="3743675"/>
            <a:ext cx="27567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979" name="Google Shape;979;p92"/>
          <p:cNvSpPr txBox="1"/>
          <p:nvPr>
            <p:ph idx="8" type="subTitle"/>
          </p:nvPr>
        </p:nvSpPr>
        <p:spPr>
          <a:xfrm>
            <a:off x="5306579" y="3395500"/>
            <a:ext cx="27567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6. Five dates horizontal timeline">
  <p:cSld name="Five dates horizontal timeline">
    <p:spTree>
      <p:nvGrpSpPr>
        <p:cNvPr id="980" name="Shape 980"/>
        <p:cNvGrpSpPr/>
        <p:nvPr/>
      </p:nvGrpSpPr>
      <p:grpSpPr>
        <a:xfrm>
          <a:off x="0" y="0"/>
          <a:ext cx="0" cy="0"/>
          <a:chOff x="0" y="0"/>
          <a:chExt cx="0" cy="0"/>
        </a:xfrm>
      </p:grpSpPr>
      <p:grpSp>
        <p:nvGrpSpPr>
          <p:cNvPr id="981" name="Google Shape;981;p93"/>
          <p:cNvGrpSpPr/>
          <p:nvPr/>
        </p:nvGrpSpPr>
        <p:grpSpPr>
          <a:xfrm>
            <a:off x="6447802" y="2312059"/>
            <a:ext cx="120037" cy="907672"/>
            <a:chOff x="8582641" y="8598062"/>
            <a:chExt cx="320100" cy="2420458"/>
          </a:xfrm>
        </p:grpSpPr>
        <p:cxnSp>
          <p:nvCxnSpPr>
            <p:cNvPr id="982" name="Google Shape;982;p93"/>
            <p:cNvCxnSpPr/>
            <p:nvPr/>
          </p:nvCxnSpPr>
          <p:spPr>
            <a:xfrm rot="10800000">
              <a:off x="8742721" y="8598062"/>
              <a:ext cx="0" cy="2100900"/>
            </a:xfrm>
            <a:prstGeom prst="straightConnector1">
              <a:avLst/>
            </a:prstGeom>
            <a:noFill/>
            <a:ln cap="flat" cmpd="sng" w="19050">
              <a:solidFill>
                <a:schemeClr val="dk2"/>
              </a:solidFill>
              <a:prstDash val="solid"/>
              <a:miter lim="400000"/>
              <a:headEnd len="sm" w="sm" type="none"/>
              <a:tailEnd len="sm" w="sm" type="none"/>
            </a:ln>
          </p:spPr>
        </p:cxnSp>
        <p:sp>
          <p:nvSpPr>
            <p:cNvPr id="983" name="Google Shape;983;p93"/>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984" name="Google Shape;984;p93"/>
          <p:cNvGrpSpPr/>
          <p:nvPr/>
        </p:nvGrpSpPr>
        <p:grpSpPr>
          <a:xfrm flipH="1" rot="10800000">
            <a:off x="4529432" y="1953284"/>
            <a:ext cx="120037" cy="902002"/>
            <a:chOff x="8582641" y="8613180"/>
            <a:chExt cx="320100" cy="2405340"/>
          </a:xfrm>
        </p:grpSpPr>
        <p:cxnSp>
          <p:nvCxnSpPr>
            <p:cNvPr id="985" name="Google Shape;985;p93"/>
            <p:cNvCxnSpPr/>
            <p:nvPr/>
          </p:nvCxnSpPr>
          <p:spPr>
            <a:xfrm rot="10800000">
              <a:off x="8742721" y="8613180"/>
              <a:ext cx="0" cy="2085300"/>
            </a:xfrm>
            <a:prstGeom prst="straightConnector1">
              <a:avLst/>
            </a:prstGeom>
            <a:noFill/>
            <a:ln cap="flat" cmpd="sng" w="19050">
              <a:solidFill>
                <a:schemeClr val="dk2"/>
              </a:solidFill>
              <a:prstDash val="solid"/>
              <a:miter lim="400000"/>
              <a:headEnd len="sm" w="sm" type="none"/>
              <a:tailEnd len="sm" w="sm" type="none"/>
            </a:ln>
          </p:spPr>
        </p:cxnSp>
        <p:sp>
          <p:nvSpPr>
            <p:cNvPr id="986" name="Google Shape;986;p93"/>
            <p:cNvSpPr/>
            <p:nvPr/>
          </p:nvSpPr>
          <p:spPr>
            <a:xfrm rot="10800000">
              <a:off x="8582641" y="10698420"/>
              <a:ext cx="320100" cy="32010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987" name="Google Shape;987;p93"/>
          <p:cNvGrpSpPr/>
          <p:nvPr/>
        </p:nvGrpSpPr>
        <p:grpSpPr>
          <a:xfrm>
            <a:off x="2590812" y="2312059"/>
            <a:ext cx="120015" cy="907672"/>
            <a:chOff x="8582701" y="8598062"/>
            <a:chExt cx="320040" cy="2420458"/>
          </a:xfrm>
        </p:grpSpPr>
        <p:cxnSp>
          <p:nvCxnSpPr>
            <p:cNvPr id="988" name="Google Shape;988;p93"/>
            <p:cNvCxnSpPr/>
            <p:nvPr/>
          </p:nvCxnSpPr>
          <p:spPr>
            <a:xfrm rot="10800000">
              <a:off x="8742721" y="8598062"/>
              <a:ext cx="0" cy="2100900"/>
            </a:xfrm>
            <a:prstGeom prst="straightConnector1">
              <a:avLst/>
            </a:prstGeom>
            <a:noFill/>
            <a:ln cap="flat" cmpd="sng" w="19050">
              <a:solidFill>
                <a:schemeClr val="dk2"/>
              </a:solidFill>
              <a:prstDash val="solid"/>
              <a:miter lim="400000"/>
              <a:headEnd len="sm" w="sm" type="none"/>
              <a:tailEnd len="sm" w="sm" type="none"/>
            </a:ln>
          </p:spPr>
        </p:cxnSp>
        <p:sp>
          <p:nvSpPr>
            <p:cNvPr id="989" name="Google Shape;989;p93"/>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990" name="Google Shape;990;p93"/>
          <p:cNvGrpSpPr/>
          <p:nvPr/>
        </p:nvGrpSpPr>
        <p:grpSpPr>
          <a:xfrm>
            <a:off x="722313" y="1100793"/>
            <a:ext cx="257175" cy="1431608"/>
            <a:chOff x="1880937" y="2193885"/>
            <a:chExt cx="685800" cy="3817620"/>
          </a:xfrm>
        </p:grpSpPr>
        <p:cxnSp>
          <p:nvCxnSpPr>
            <p:cNvPr id="991" name="Google Shape;991;p93"/>
            <p:cNvCxnSpPr/>
            <p:nvPr/>
          </p:nvCxnSpPr>
          <p:spPr>
            <a:xfrm rot="5400000">
              <a:off x="76200" y="4182705"/>
              <a:ext cx="3657600" cy="0"/>
            </a:xfrm>
            <a:prstGeom prst="straightConnector1">
              <a:avLst/>
            </a:prstGeom>
            <a:noFill/>
            <a:ln cap="flat" cmpd="sng" w="19050">
              <a:solidFill>
                <a:schemeClr val="dk2"/>
              </a:solidFill>
              <a:prstDash val="solid"/>
              <a:miter lim="400000"/>
              <a:headEnd len="sm" w="sm" type="none"/>
              <a:tailEnd len="sm" w="sm" type="none"/>
            </a:ln>
          </p:spPr>
        </p:cxnSp>
        <p:sp>
          <p:nvSpPr>
            <p:cNvPr id="992" name="Google Shape;992;p93"/>
            <p:cNvSpPr/>
            <p:nvPr/>
          </p:nvSpPr>
          <p:spPr>
            <a:xfrm>
              <a:off x="2246697" y="2193885"/>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993" name="Google Shape;993;p93"/>
            <p:cNvCxnSpPr/>
            <p:nvPr/>
          </p:nvCxnSpPr>
          <p:spPr>
            <a:xfrm rot="10800000">
              <a:off x="1880937" y="2355483"/>
              <a:ext cx="365760" cy="0"/>
            </a:xfrm>
            <a:prstGeom prst="straightConnector1">
              <a:avLst/>
            </a:prstGeom>
            <a:noFill/>
            <a:ln cap="flat" cmpd="sng" w="19050">
              <a:solidFill>
                <a:schemeClr val="dk2"/>
              </a:solidFill>
              <a:prstDash val="solid"/>
              <a:miter lim="400000"/>
              <a:headEnd len="sm" w="sm" type="none"/>
              <a:tailEnd len="sm" w="sm" type="none"/>
            </a:ln>
          </p:spPr>
        </p:cxnSp>
      </p:grpSp>
      <p:cxnSp>
        <p:nvCxnSpPr>
          <p:cNvPr id="994" name="Google Shape;994;p93"/>
          <p:cNvCxnSpPr/>
          <p:nvPr/>
        </p:nvCxnSpPr>
        <p:spPr>
          <a:xfrm>
            <a:off x="722313" y="2612096"/>
            <a:ext cx="7715100" cy="0"/>
          </a:xfrm>
          <a:prstGeom prst="straightConnector1">
            <a:avLst/>
          </a:prstGeom>
          <a:noFill/>
          <a:ln cap="flat" cmpd="sng" w="19050">
            <a:solidFill>
              <a:schemeClr val="dk2"/>
            </a:solidFill>
            <a:prstDash val="solid"/>
            <a:miter lim="400000"/>
            <a:headEnd len="sm" w="sm" type="none"/>
            <a:tailEnd len="sm" w="sm" type="none"/>
          </a:ln>
        </p:spPr>
      </p:cxnSp>
      <p:sp>
        <p:nvSpPr>
          <p:cNvPr id="995" name="Google Shape;995;p93"/>
          <p:cNvSpPr/>
          <p:nvPr/>
        </p:nvSpPr>
        <p:spPr>
          <a:xfrm>
            <a:off x="2378270" y="2312059"/>
            <a:ext cx="545100" cy="5487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96" name="Google Shape;996;p93"/>
          <p:cNvSpPr/>
          <p:nvPr/>
        </p:nvSpPr>
        <p:spPr>
          <a:xfrm>
            <a:off x="4306766" y="2312059"/>
            <a:ext cx="545100" cy="5487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997" name="Google Shape;997;p93"/>
          <p:cNvSpPr/>
          <p:nvPr/>
        </p:nvSpPr>
        <p:spPr>
          <a:xfrm>
            <a:off x="6235259" y="2312059"/>
            <a:ext cx="545100" cy="548700"/>
          </a:xfrm>
          <a:prstGeom prst="ellipse">
            <a:avLst/>
          </a:prstGeom>
          <a:solidFill>
            <a:srgbClr val="090C0F"/>
          </a:soli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998" name="Google Shape;998;p93"/>
          <p:cNvGrpSpPr/>
          <p:nvPr/>
        </p:nvGrpSpPr>
        <p:grpSpPr>
          <a:xfrm flipH="1">
            <a:off x="8188959" y="1100793"/>
            <a:ext cx="257175" cy="1431608"/>
            <a:chOff x="1880937" y="2193885"/>
            <a:chExt cx="685800" cy="3817620"/>
          </a:xfrm>
        </p:grpSpPr>
        <p:cxnSp>
          <p:nvCxnSpPr>
            <p:cNvPr id="999" name="Google Shape;999;p93"/>
            <p:cNvCxnSpPr/>
            <p:nvPr/>
          </p:nvCxnSpPr>
          <p:spPr>
            <a:xfrm rot="5400000">
              <a:off x="76200" y="4182705"/>
              <a:ext cx="3657600" cy="0"/>
            </a:xfrm>
            <a:prstGeom prst="straightConnector1">
              <a:avLst/>
            </a:prstGeom>
            <a:noFill/>
            <a:ln cap="flat" cmpd="sng" w="19050">
              <a:solidFill>
                <a:schemeClr val="dk2"/>
              </a:solidFill>
              <a:prstDash val="solid"/>
              <a:miter lim="400000"/>
              <a:headEnd len="sm" w="sm" type="none"/>
              <a:tailEnd len="sm" w="sm" type="none"/>
            </a:ln>
          </p:spPr>
        </p:cxnSp>
        <p:sp>
          <p:nvSpPr>
            <p:cNvPr id="1000" name="Google Shape;1000;p93"/>
            <p:cNvSpPr/>
            <p:nvPr/>
          </p:nvSpPr>
          <p:spPr>
            <a:xfrm>
              <a:off x="2246697" y="2193885"/>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1001" name="Google Shape;1001;p93"/>
            <p:cNvCxnSpPr/>
            <p:nvPr/>
          </p:nvCxnSpPr>
          <p:spPr>
            <a:xfrm rot="10800000">
              <a:off x="1880937" y="2355483"/>
              <a:ext cx="365760" cy="0"/>
            </a:xfrm>
            <a:prstGeom prst="straightConnector1">
              <a:avLst/>
            </a:prstGeom>
            <a:noFill/>
            <a:ln cap="flat" cmpd="sng" w="19050">
              <a:solidFill>
                <a:schemeClr val="dk2"/>
              </a:solidFill>
              <a:prstDash val="solid"/>
              <a:miter lim="400000"/>
              <a:headEnd len="sm" w="sm" type="none"/>
              <a:tailEnd len="sm" w="sm" type="none"/>
            </a:ln>
          </p:spPr>
        </p:cxnSp>
      </p:grpSp>
      <p:sp>
        <p:nvSpPr>
          <p:cNvPr id="1002" name="Google Shape;1002;p93"/>
          <p:cNvSpPr/>
          <p:nvPr/>
        </p:nvSpPr>
        <p:spPr>
          <a:xfrm>
            <a:off x="435134" y="2312059"/>
            <a:ext cx="5451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003" name="Google Shape;1003;p93"/>
          <p:cNvSpPr/>
          <p:nvPr/>
        </p:nvSpPr>
        <p:spPr>
          <a:xfrm>
            <a:off x="8163768" y="2312059"/>
            <a:ext cx="545100" cy="548700"/>
          </a:xfrm>
          <a:prstGeom prst="ellipse">
            <a:avLst/>
          </a:prstGeom>
          <a:solidFill>
            <a:srgbClr val="090C0F"/>
          </a:solidFill>
          <a:ln cap="flat" cmpd="sng" w="19050">
            <a:solidFill>
              <a:schemeClr val="accent5"/>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004" name="Google Shape;1004;p93"/>
          <p:cNvSpPr txBox="1"/>
          <p:nvPr>
            <p:ph idx="1" type="subTitle"/>
          </p:nvPr>
        </p:nvSpPr>
        <p:spPr>
          <a:xfrm>
            <a:off x="1044688" y="1098300"/>
            <a:ext cx="21507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005" name="Google Shape;1005;p93"/>
          <p:cNvSpPr txBox="1"/>
          <p:nvPr>
            <p:ph idx="2" type="subTitle"/>
          </p:nvPr>
        </p:nvSpPr>
        <p:spPr>
          <a:xfrm>
            <a:off x="1044690" y="799069"/>
            <a:ext cx="21507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06" name="Google Shape;1006;p93"/>
          <p:cNvSpPr txBox="1"/>
          <p:nvPr>
            <p:ph idx="3" type="subTitle"/>
          </p:nvPr>
        </p:nvSpPr>
        <p:spPr>
          <a:xfrm>
            <a:off x="3503963" y="1098300"/>
            <a:ext cx="21507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1007" name="Google Shape;1007;p93"/>
          <p:cNvSpPr txBox="1"/>
          <p:nvPr>
            <p:ph idx="4" type="subTitle"/>
          </p:nvPr>
        </p:nvSpPr>
        <p:spPr>
          <a:xfrm>
            <a:off x="3503965" y="799069"/>
            <a:ext cx="2150700" cy="448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08" name="Google Shape;1008;p93"/>
          <p:cNvSpPr txBox="1"/>
          <p:nvPr>
            <p:ph idx="5" type="subTitle"/>
          </p:nvPr>
        </p:nvSpPr>
        <p:spPr>
          <a:xfrm>
            <a:off x="5963238" y="1098300"/>
            <a:ext cx="21507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1009" name="Google Shape;1009;p93"/>
          <p:cNvSpPr txBox="1"/>
          <p:nvPr>
            <p:ph idx="6" type="subTitle"/>
          </p:nvPr>
        </p:nvSpPr>
        <p:spPr>
          <a:xfrm>
            <a:off x="5963240" y="799069"/>
            <a:ext cx="21507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10" name="Google Shape;1010;p93"/>
          <p:cNvSpPr txBox="1"/>
          <p:nvPr>
            <p:ph idx="7" type="subTitle"/>
          </p:nvPr>
        </p:nvSpPr>
        <p:spPr>
          <a:xfrm>
            <a:off x="1575475" y="3564125"/>
            <a:ext cx="21507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1011" name="Google Shape;1011;p93"/>
          <p:cNvSpPr txBox="1"/>
          <p:nvPr>
            <p:ph idx="8" type="subTitle"/>
          </p:nvPr>
        </p:nvSpPr>
        <p:spPr>
          <a:xfrm>
            <a:off x="1575478" y="3264894"/>
            <a:ext cx="2150700" cy="448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12" name="Google Shape;1012;p93"/>
          <p:cNvSpPr txBox="1"/>
          <p:nvPr>
            <p:ph idx="9" type="subTitle"/>
          </p:nvPr>
        </p:nvSpPr>
        <p:spPr>
          <a:xfrm>
            <a:off x="5432438" y="3564125"/>
            <a:ext cx="21507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1013" name="Google Shape;1013;p93"/>
          <p:cNvSpPr txBox="1"/>
          <p:nvPr>
            <p:ph idx="13" type="subTitle"/>
          </p:nvPr>
        </p:nvSpPr>
        <p:spPr>
          <a:xfrm>
            <a:off x="5432440" y="3264894"/>
            <a:ext cx="2150700" cy="448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7. Six dates horizontal timeline">
  <p:cSld name="Six dates horizontal timeline">
    <p:spTree>
      <p:nvGrpSpPr>
        <p:cNvPr id="1014" name="Shape 1014"/>
        <p:cNvGrpSpPr/>
        <p:nvPr/>
      </p:nvGrpSpPr>
      <p:grpSpPr>
        <a:xfrm>
          <a:off x="0" y="0"/>
          <a:ext cx="0" cy="0"/>
          <a:chOff x="0" y="0"/>
          <a:chExt cx="0" cy="0"/>
        </a:xfrm>
      </p:grpSpPr>
      <p:grpSp>
        <p:nvGrpSpPr>
          <p:cNvPr id="1015" name="Google Shape;1015;p94"/>
          <p:cNvGrpSpPr/>
          <p:nvPr/>
        </p:nvGrpSpPr>
        <p:grpSpPr>
          <a:xfrm>
            <a:off x="2178100" y="2359999"/>
            <a:ext cx="120015" cy="902057"/>
            <a:chOff x="8582701" y="8613035"/>
            <a:chExt cx="320040" cy="2405485"/>
          </a:xfrm>
        </p:grpSpPr>
        <p:cxnSp>
          <p:nvCxnSpPr>
            <p:cNvPr id="1016" name="Google Shape;1016;p94"/>
            <p:cNvCxnSpPr/>
            <p:nvPr/>
          </p:nvCxnSpPr>
          <p:spPr>
            <a:xfrm rot="10800000">
              <a:off x="8742721" y="8613035"/>
              <a:ext cx="0" cy="2085445"/>
            </a:xfrm>
            <a:prstGeom prst="straightConnector1">
              <a:avLst/>
            </a:prstGeom>
            <a:noFill/>
            <a:ln cap="flat" cmpd="sng" w="19050">
              <a:solidFill>
                <a:schemeClr val="dk2"/>
              </a:solidFill>
              <a:prstDash val="solid"/>
              <a:miter lim="400000"/>
              <a:headEnd len="sm" w="sm" type="none"/>
              <a:tailEnd len="sm" w="sm" type="none"/>
            </a:ln>
          </p:spPr>
        </p:cxnSp>
        <p:sp>
          <p:nvSpPr>
            <p:cNvPr id="1017" name="Google Shape;1017;p94"/>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cxnSp>
        <p:nvCxnSpPr>
          <p:cNvPr id="1018" name="Google Shape;1018;p94"/>
          <p:cNvCxnSpPr/>
          <p:nvPr/>
        </p:nvCxnSpPr>
        <p:spPr>
          <a:xfrm>
            <a:off x="714375" y="2571890"/>
            <a:ext cx="7715100" cy="0"/>
          </a:xfrm>
          <a:prstGeom prst="straightConnector1">
            <a:avLst/>
          </a:prstGeom>
          <a:noFill/>
          <a:ln cap="flat" cmpd="sng" w="19050">
            <a:solidFill>
              <a:schemeClr val="dk2"/>
            </a:solidFill>
            <a:prstDash val="solid"/>
            <a:miter lim="400000"/>
            <a:headEnd len="sm" w="sm" type="none"/>
            <a:tailEnd len="sm" w="sm" type="none"/>
          </a:ln>
        </p:spPr>
      </p:cxnSp>
      <p:sp>
        <p:nvSpPr>
          <p:cNvPr id="1019" name="Google Shape;1019;p94"/>
          <p:cNvSpPr/>
          <p:nvPr/>
        </p:nvSpPr>
        <p:spPr>
          <a:xfrm>
            <a:off x="1968398" y="2297478"/>
            <a:ext cx="545100" cy="5487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020" name="Google Shape;1020;p94"/>
          <p:cNvGrpSpPr/>
          <p:nvPr/>
        </p:nvGrpSpPr>
        <p:grpSpPr>
          <a:xfrm flipH="1" rot="10800000">
            <a:off x="6806842" y="1915484"/>
            <a:ext cx="120015" cy="902057"/>
            <a:chOff x="8582701" y="8613035"/>
            <a:chExt cx="320040" cy="2405485"/>
          </a:xfrm>
        </p:grpSpPr>
        <p:cxnSp>
          <p:nvCxnSpPr>
            <p:cNvPr id="1021" name="Google Shape;1021;p94"/>
            <p:cNvCxnSpPr/>
            <p:nvPr/>
          </p:nvCxnSpPr>
          <p:spPr>
            <a:xfrm rot="10800000">
              <a:off x="8742721" y="8613035"/>
              <a:ext cx="0" cy="2085445"/>
            </a:xfrm>
            <a:prstGeom prst="straightConnector1">
              <a:avLst/>
            </a:prstGeom>
            <a:noFill/>
            <a:ln cap="flat" cmpd="sng" w="19050">
              <a:solidFill>
                <a:schemeClr val="dk2"/>
              </a:solidFill>
              <a:prstDash val="solid"/>
              <a:miter lim="400000"/>
              <a:headEnd len="sm" w="sm" type="none"/>
              <a:tailEnd len="sm" w="sm" type="none"/>
            </a:ln>
          </p:spPr>
        </p:cxnSp>
        <p:sp>
          <p:nvSpPr>
            <p:cNvPr id="1022" name="Google Shape;1022;p94"/>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1023" name="Google Shape;1023;p94"/>
          <p:cNvSpPr/>
          <p:nvPr/>
        </p:nvSpPr>
        <p:spPr>
          <a:xfrm>
            <a:off x="6594254" y="2297478"/>
            <a:ext cx="545100" cy="548700"/>
          </a:xfrm>
          <a:prstGeom prst="ellipse">
            <a:avLst/>
          </a:prstGeom>
          <a:solidFill>
            <a:srgbClr val="090C0F"/>
          </a:solidFill>
          <a:ln cap="flat" cmpd="sng" w="19050">
            <a:solidFill>
              <a:schemeClr val="accent5"/>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024" name="Google Shape;1024;p94"/>
          <p:cNvGrpSpPr/>
          <p:nvPr/>
        </p:nvGrpSpPr>
        <p:grpSpPr>
          <a:xfrm>
            <a:off x="5270711" y="2340338"/>
            <a:ext cx="120015" cy="902057"/>
            <a:chOff x="8582701" y="8613035"/>
            <a:chExt cx="320040" cy="2405485"/>
          </a:xfrm>
        </p:grpSpPr>
        <p:cxnSp>
          <p:nvCxnSpPr>
            <p:cNvPr id="1025" name="Google Shape;1025;p94"/>
            <p:cNvCxnSpPr/>
            <p:nvPr/>
          </p:nvCxnSpPr>
          <p:spPr>
            <a:xfrm rot="10800000">
              <a:off x="8742721" y="8613035"/>
              <a:ext cx="0" cy="2085445"/>
            </a:xfrm>
            <a:prstGeom prst="straightConnector1">
              <a:avLst/>
            </a:prstGeom>
            <a:noFill/>
            <a:ln cap="flat" cmpd="sng" w="19050">
              <a:solidFill>
                <a:schemeClr val="dk2"/>
              </a:solidFill>
              <a:prstDash val="solid"/>
              <a:miter lim="400000"/>
              <a:headEnd len="sm" w="sm" type="none"/>
              <a:tailEnd len="sm" w="sm" type="none"/>
            </a:ln>
          </p:spPr>
        </p:cxnSp>
        <p:sp>
          <p:nvSpPr>
            <p:cNvPr id="1026" name="Google Shape;1026;p94"/>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1027" name="Google Shape;1027;p94"/>
          <p:cNvSpPr/>
          <p:nvPr/>
        </p:nvSpPr>
        <p:spPr>
          <a:xfrm>
            <a:off x="5052302" y="2297478"/>
            <a:ext cx="545100" cy="548700"/>
          </a:xfrm>
          <a:prstGeom prst="ellipse">
            <a:avLst/>
          </a:prstGeom>
          <a:solidFill>
            <a:srgbClr val="090C0F"/>
          </a:soli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028" name="Google Shape;1028;p94"/>
          <p:cNvGrpSpPr/>
          <p:nvPr/>
        </p:nvGrpSpPr>
        <p:grpSpPr>
          <a:xfrm flipH="1" rot="10800000">
            <a:off x="3722873" y="1895823"/>
            <a:ext cx="120015" cy="902057"/>
            <a:chOff x="8582701" y="8613035"/>
            <a:chExt cx="320040" cy="2405485"/>
          </a:xfrm>
        </p:grpSpPr>
        <p:cxnSp>
          <p:nvCxnSpPr>
            <p:cNvPr id="1029" name="Google Shape;1029;p94"/>
            <p:cNvCxnSpPr/>
            <p:nvPr/>
          </p:nvCxnSpPr>
          <p:spPr>
            <a:xfrm rot="10800000">
              <a:off x="8742721" y="8613035"/>
              <a:ext cx="0" cy="2085445"/>
            </a:xfrm>
            <a:prstGeom prst="straightConnector1">
              <a:avLst/>
            </a:prstGeom>
            <a:noFill/>
            <a:ln cap="flat" cmpd="sng" w="19050">
              <a:solidFill>
                <a:schemeClr val="dk2"/>
              </a:solidFill>
              <a:prstDash val="solid"/>
              <a:miter lim="400000"/>
              <a:headEnd len="sm" w="sm" type="none"/>
              <a:tailEnd len="sm" w="sm" type="none"/>
            </a:ln>
          </p:spPr>
        </p:cxnSp>
        <p:sp>
          <p:nvSpPr>
            <p:cNvPr id="1030" name="Google Shape;1030;p94"/>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1031" name="Google Shape;1031;p94"/>
          <p:cNvSpPr/>
          <p:nvPr/>
        </p:nvSpPr>
        <p:spPr>
          <a:xfrm>
            <a:off x="3510350" y="2297478"/>
            <a:ext cx="545100" cy="5487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032" name="Google Shape;1032;p94"/>
          <p:cNvGrpSpPr/>
          <p:nvPr/>
        </p:nvGrpSpPr>
        <p:grpSpPr>
          <a:xfrm>
            <a:off x="714375" y="1062993"/>
            <a:ext cx="257175" cy="1431608"/>
            <a:chOff x="1880937" y="2193885"/>
            <a:chExt cx="685800" cy="3817620"/>
          </a:xfrm>
        </p:grpSpPr>
        <p:cxnSp>
          <p:nvCxnSpPr>
            <p:cNvPr id="1033" name="Google Shape;1033;p94"/>
            <p:cNvCxnSpPr/>
            <p:nvPr/>
          </p:nvCxnSpPr>
          <p:spPr>
            <a:xfrm rot="5400000">
              <a:off x="76200" y="4182705"/>
              <a:ext cx="3657600" cy="0"/>
            </a:xfrm>
            <a:prstGeom prst="straightConnector1">
              <a:avLst/>
            </a:prstGeom>
            <a:noFill/>
            <a:ln cap="flat" cmpd="sng" w="19050">
              <a:solidFill>
                <a:schemeClr val="dk2"/>
              </a:solidFill>
              <a:prstDash val="solid"/>
              <a:miter lim="400000"/>
              <a:headEnd len="sm" w="sm" type="none"/>
              <a:tailEnd len="sm" w="sm" type="none"/>
            </a:ln>
          </p:spPr>
        </p:cxnSp>
        <p:sp>
          <p:nvSpPr>
            <p:cNvPr id="1034" name="Google Shape;1034;p94"/>
            <p:cNvSpPr/>
            <p:nvPr/>
          </p:nvSpPr>
          <p:spPr>
            <a:xfrm>
              <a:off x="2246697" y="2193885"/>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1035" name="Google Shape;1035;p94"/>
            <p:cNvCxnSpPr/>
            <p:nvPr/>
          </p:nvCxnSpPr>
          <p:spPr>
            <a:xfrm rot="10800000">
              <a:off x="1880937" y="2355483"/>
              <a:ext cx="365760" cy="0"/>
            </a:xfrm>
            <a:prstGeom prst="straightConnector1">
              <a:avLst/>
            </a:prstGeom>
            <a:noFill/>
            <a:ln cap="flat" cmpd="sng" w="19050">
              <a:solidFill>
                <a:schemeClr val="dk2"/>
              </a:solidFill>
              <a:prstDash val="solid"/>
              <a:miter lim="400000"/>
              <a:headEnd len="sm" w="sm" type="none"/>
              <a:tailEnd len="sm" w="sm" type="none"/>
            </a:ln>
          </p:spPr>
        </p:cxnSp>
      </p:grpSp>
      <p:sp>
        <p:nvSpPr>
          <p:cNvPr id="1036" name="Google Shape;1036;p94"/>
          <p:cNvSpPr/>
          <p:nvPr/>
        </p:nvSpPr>
        <p:spPr>
          <a:xfrm>
            <a:off x="426446" y="2297478"/>
            <a:ext cx="5451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nvGrpSpPr>
          <p:cNvPr id="1037" name="Google Shape;1037;p94"/>
          <p:cNvGrpSpPr/>
          <p:nvPr/>
        </p:nvGrpSpPr>
        <p:grpSpPr>
          <a:xfrm rot="10800000">
            <a:off x="8190497" y="2584245"/>
            <a:ext cx="257175" cy="1508236"/>
            <a:chOff x="1880937" y="2193885"/>
            <a:chExt cx="685800" cy="4021962"/>
          </a:xfrm>
        </p:grpSpPr>
        <p:cxnSp>
          <p:nvCxnSpPr>
            <p:cNvPr id="1038" name="Google Shape;1038;p94"/>
            <p:cNvCxnSpPr/>
            <p:nvPr/>
          </p:nvCxnSpPr>
          <p:spPr>
            <a:xfrm>
              <a:off x="1905000" y="2353905"/>
              <a:ext cx="0" cy="3861942"/>
            </a:xfrm>
            <a:prstGeom prst="straightConnector1">
              <a:avLst/>
            </a:prstGeom>
            <a:noFill/>
            <a:ln cap="flat" cmpd="sng" w="19050">
              <a:solidFill>
                <a:schemeClr val="dk2"/>
              </a:solidFill>
              <a:prstDash val="solid"/>
              <a:miter lim="400000"/>
              <a:headEnd len="sm" w="sm" type="none"/>
              <a:tailEnd len="sm" w="sm" type="none"/>
            </a:ln>
          </p:spPr>
        </p:cxnSp>
        <p:sp>
          <p:nvSpPr>
            <p:cNvPr id="1039" name="Google Shape;1039;p94"/>
            <p:cNvSpPr/>
            <p:nvPr/>
          </p:nvSpPr>
          <p:spPr>
            <a:xfrm>
              <a:off x="2246697" y="2193885"/>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cxnSp>
          <p:nvCxnSpPr>
            <p:cNvPr id="1040" name="Google Shape;1040;p94"/>
            <p:cNvCxnSpPr/>
            <p:nvPr/>
          </p:nvCxnSpPr>
          <p:spPr>
            <a:xfrm rot="10800000">
              <a:off x="1880937" y="2355483"/>
              <a:ext cx="365760" cy="0"/>
            </a:xfrm>
            <a:prstGeom prst="straightConnector1">
              <a:avLst/>
            </a:prstGeom>
            <a:noFill/>
            <a:ln cap="flat" cmpd="sng" w="19050">
              <a:solidFill>
                <a:schemeClr val="dk2"/>
              </a:solidFill>
              <a:prstDash val="solid"/>
              <a:miter lim="400000"/>
              <a:headEnd len="sm" w="sm" type="none"/>
              <a:tailEnd len="sm" w="sm" type="none"/>
            </a:ln>
          </p:spPr>
        </p:cxnSp>
      </p:grpSp>
      <p:sp>
        <p:nvSpPr>
          <p:cNvPr id="1041" name="Google Shape;1041;p94"/>
          <p:cNvSpPr/>
          <p:nvPr/>
        </p:nvSpPr>
        <p:spPr>
          <a:xfrm>
            <a:off x="8136206" y="2297478"/>
            <a:ext cx="545100" cy="548700"/>
          </a:xfrm>
          <a:prstGeom prst="ellipse">
            <a:avLst/>
          </a:prstGeom>
          <a:solidFill>
            <a:srgbClr val="090C0F"/>
          </a:solidFill>
          <a:ln cap="flat" cmpd="sng" w="19050">
            <a:solidFill>
              <a:schemeClr val="accent6"/>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042" name="Google Shape;1042;p94"/>
          <p:cNvSpPr txBox="1"/>
          <p:nvPr>
            <p:ph idx="1" type="subTitle"/>
          </p:nvPr>
        </p:nvSpPr>
        <p:spPr>
          <a:xfrm>
            <a:off x="1036750" y="889051"/>
            <a:ext cx="18267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043" name="Google Shape;1043;p94"/>
          <p:cNvSpPr txBox="1"/>
          <p:nvPr>
            <p:ph idx="2" type="subTitle"/>
          </p:nvPr>
        </p:nvSpPr>
        <p:spPr>
          <a:xfrm>
            <a:off x="1036753" y="589825"/>
            <a:ext cx="18267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44" name="Google Shape;1044;p94"/>
          <p:cNvSpPr txBox="1"/>
          <p:nvPr>
            <p:ph idx="3" type="subTitle"/>
          </p:nvPr>
        </p:nvSpPr>
        <p:spPr>
          <a:xfrm>
            <a:off x="2869538" y="889051"/>
            <a:ext cx="18267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1045" name="Google Shape;1045;p94"/>
          <p:cNvSpPr txBox="1"/>
          <p:nvPr>
            <p:ph idx="4" type="subTitle"/>
          </p:nvPr>
        </p:nvSpPr>
        <p:spPr>
          <a:xfrm>
            <a:off x="2869540" y="589825"/>
            <a:ext cx="1826700" cy="448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46" name="Google Shape;1046;p94"/>
          <p:cNvSpPr txBox="1"/>
          <p:nvPr>
            <p:ph idx="5" type="subTitle"/>
          </p:nvPr>
        </p:nvSpPr>
        <p:spPr>
          <a:xfrm>
            <a:off x="5953438" y="889051"/>
            <a:ext cx="18267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1047" name="Google Shape;1047;p94"/>
          <p:cNvSpPr txBox="1"/>
          <p:nvPr>
            <p:ph idx="6" type="subTitle"/>
          </p:nvPr>
        </p:nvSpPr>
        <p:spPr>
          <a:xfrm>
            <a:off x="5953440" y="589825"/>
            <a:ext cx="1826700" cy="448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48" name="Google Shape;1048;p94"/>
          <p:cNvSpPr txBox="1"/>
          <p:nvPr>
            <p:ph idx="7" type="subTitle"/>
          </p:nvPr>
        </p:nvSpPr>
        <p:spPr>
          <a:xfrm>
            <a:off x="1324875" y="3633551"/>
            <a:ext cx="18267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1049" name="Google Shape;1049;p94"/>
          <p:cNvSpPr txBox="1"/>
          <p:nvPr>
            <p:ph idx="8" type="subTitle"/>
          </p:nvPr>
        </p:nvSpPr>
        <p:spPr>
          <a:xfrm>
            <a:off x="1324878" y="3334325"/>
            <a:ext cx="1826700" cy="448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50" name="Google Shape;1050;p94"/>
          <p:cNvSpPr txBox="1"/>
          <p:nvPr>
            <p:ph idx="9" type="subTitle"/>
          </p:nvPr>
        </p:nvSpPr>
        <p:spPr>
          <a:xfrm>
            <a:off x="4414225" y="3633551"/>
            <a:ext cx="1826700" cy="24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1051" name="Google Shape;1051;p94"/>
          <p:cNvSpPr txBox="1"/>
          <p:nvPr>
            <p:ph idx="13" type="subTitle"/>
          </p:nvPr>
        </p:nvSpPr>
        <p:spPr>
          <a:xfrm>
            <a:off x="4414228" y="3334325"/>
            <a:ext cx="1826700" cy="448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ct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52" name="Google Shape;1052;p94"/>
          <p:cNvSpPr txBox="1"/>
          <p:nvPr>
            <p:ph idx="14" type="subTitle"/>
          </p:nvPr>
        </p:nvSpPr>
        <p:spPr>
          <a:xfrm>
            <a:off x="6309488" y="3633551"/>
            <a:ext cx="18267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1053" name="Google Shape;1053;p94"/>
          <p:cNvSpPr txBox="1"/>
          <p:nvPr>
            <p:ph idx="15" type="subTitle"/>
          </p:nvPr>
        </p:nvSpPr>
        <p:spPr>
          <a:xfrm>
            <a:off x="6309490" y="3334325"/>
            <a:ext cx="18267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8. Three dates vertical timeline">
  <p:cSld name="Three dates vertical timeline">
    <p:spTree>
      <p:nvGrpSpPr>
        <p:cNvPr id="1054" name="Shape 1054"/>
        <p:cNvGrpSpPr/>
        <p:nvPr/>
      </p:nvGrpSpPr>
      <p:grpSpPr>
        <a:xfrm>
          <a:off x="0" y="0"/>
          <a:ext cx="0" cy="0"/>
          <a:chOff x="0" y="0"/>
          <a:chExt cx="0" cy="0"/>
        </a:xfrm>
      </p:grpSpPr>
      <p:grpSp>
        <p:nvGrpSpPr>
          <p:cNvPr id="1055" name="Google Shape;1055;p95"/>
          <p:cNvGrpSpPr/>
          <p:nvPr/>
        </p:nvGrpSpPr>
        <p:grpSpPr>
          <a:xfrm rot="-5400000">
            <a:off x="5266071" y="2923677"/>
            <a:ext cx="120015" cy="1494823"/>
            <a:chOff x="8582701" y="7032325"/>
            <a:chExt cx="320040" cy="3986195"/>
          </a:xfrm>
        </p:grpSpPr>
        <p:cxnSp>
          <p:nvCxnSpPr>
            <p:cNvPr id="1056" name="Google Shape;1056;p95"/>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057" name="Google Shape;1057;p95"/>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058" name="Google Shape;1058;p95"/>
          <p:cNvGrpSpPr/>
          <p:nvPr/>
        </p:nvGrpSpPr>
        <p:grpSpPr>
          <a:xfrm flipH="1" rot="5400000">
            <a:off x="3760771" y="1497632"/>
            <a:ext cx="120015" cy="1494823"/>
            <a:chOff x="8582701" y="7032325"/>
            <a:chExt cx="320040" cy="3986195"/>
          </a:xfrm>
        </p:grpSpPr>
        <p:cxnSp>
          <p:nvCxnSpPr>
            <p:cNvPr id="1059" name="Google Shape;1059;p95"/>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060" name="Google Shape;1060;p95"/>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cxnSp>
        <p:nvCxnSpPr>
          <p:cNvPr id="1061" name="Google Shape;1061;p95"/>
          <p:cNvCxnSpPr>
            <a:endCxn id="1062" idx="4"/>
          </p:cNvCxnSpPr>
          <p:nvPr/>
        </p:nvCxnSpPr>
        <p:spPr>
          <a:xfrm>
            <a:off x="4579156" y="22"/>
            <a:ext cx="0" cy="3918300"/>
          </a:xfrm>
          <a:prstGeom prst="straightConnector1">
            <a:avLst/>
          </a:prstGeom>
          <a:noFill/>
          <a:ln cap="flat" cmpd="sng" w="19050">
            <a:solidFill>
              <a:schemeClr val="dk2"/>
            </a:solidFill>
            <a:prstDash val="solid"/>
            <a:miter lim="400000"/>
            <a:headEnd len="sm" w="sm" type="none"/>
            <a:tailEnd len="sm" w="sm" type="none"/>
          </a:ln>
        </p:spPr>
      </p:cxnSp>
      <p:grpSp>
        <p:nvGrpSpPr>
          <p:cNvPr id="1063" name="Google Shape;1063;p95"/>
          <p:cNvGrpSpPr/>
          <p:nvPr/>
        </p:nvGrpSpPr>
        <p:grpSpPr>
          <a:xfrm rot="-5400000">
            <a:off x="5263214" y="71382"/>
            <a:ext cx="120015" cy="1494823"/>
            <a:chOff x="8582701" y="7032325"/>
            <a:chExt cx="320040" cy="3986195"/>
          </a:xfrm>
        </p:grpSpPr>
        <p:cxnSp>
          <p:nvCxnSpPr>
            <p:cNvPr id="1064" name="Google Shape;1064;p95"/>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065" name="Google Shape;1065;p95"/>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sp>
        <p:nvSpPr>
          <p:cNvPr id="1066" name="Google Shape;1066;p95"/>
          <p:cNvSpPr/>
          <p:nvPr/>
        </p:nvSpPr>
        <p:spPr>
          <a:xfrm>
            <a:off x="4304806" y="1943577"/>
            <a:ext cx="548700" cy="5487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062" name="Google Shape;1062;p95"/>
          <p:cNvSpPr/>
          <p:nvPr/>
        </p:nvSpPr>
        <p:spPr>
          <a:xfrm>
            <a:off x="4304806" y="3369622"/>
            <a:ext cx="548700" cy="5487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067" name="Google Shape;1067;p95"/>
          <p:cNvSpPr/>
          <p:nvPr/>
        </p:nvSpPr>
        <p:spPr>
          <a:xfrm>
            <a:off x="4304806" y="517528"/>
            <a:ext cx="548700" cy="5487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068" name="Google Shape;1068;p95"/>
          <p:cNvSpPr txBox="1"/>
          <p:nvPr>
            <p:ph idx="1" type="subTitle"/>
          </p:nvPr>
        </p:nvSpPr>
        <p:spPr>
          <a:xfrm>
            <a:off x="6139100" y="614892"/>
            <a:ext cx="25791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069" name="Google Shape;1069;p95"/>
          <p:cNvSpPr txBox="1"/>
          <p:nvPr>
            <p:ph idx="2" type="subTitle"/>
          </p:nvPr>
        </p:nvSpPr>
        <p:spPr>
          <a:xfrm>
            <a:off x="6139100" y="315650"/>
            <a:ext cx="25791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70" name="Google Shape;1070;p95"/>
          <p:cNvSpPr txBox="1"/>
          <p:nvPr>
            <p:ph idx="3" type="subTitle"/>
          </p:nvPr>
        </p:nvSpPr>
        <p:spPr>
          <a:xfrm>
            <a:off x="6139100" y="1162875"/>
            <a:ext cx="2579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071" name="Google Shape;1071;p95"/>
          <p:cNvSpPr txBox="1"/>
          <p:nvPr>
            <p:ph idx="4" type="subTitle"/>
          </p:nvPr>
        </p:nvSpPr>
        <p:spPr>
          <a:xfrm>
            <a:off x="6139100" y="3473554"/>
            <a:ext cx="25791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072" name="Google Shape;1072;p95"/>
          <p:cNvSpPr txBox="1"/>
          <p:nvPr>
            <p:ph idx="5" type="subTitle"/>
          </p:nvPr>
        </p:nvSpPr>
        <p:spPr>
          <a:xfrm>
            <a:off x="6139100" y="3174313"/>
            <a:ext cx="25791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73" name="Google Shape;1073;p95"/>
          <p:cNvSpPr txBox="1"/>
          <p:nvPr>
            <p:ph idx="6" type="subTitle"/>
          </p:nvPr>
        </p:nvSpPr>
        <p:spPr>
          <a:xfrm>
            <a:off x="6139100" y="4021538"/>
            <a:ext cx="2579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074" name="Google Shape;1074;p95"/>
          <p:cNvSpPr txBox="1"/>
          <p:nvPr>
            <p:ph idx="7" type="subTitle"/>
          </p:nvPr>
        </p:nvSpPr>
        <p:spPr>
          <a:xfrm>
            <a:off x="400575" y="1964354"/>
            <a:ext cx="25791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1075" name="Google Shape;1075;p95"/>
          <p:cNvSpPr txBox="1"/>
          <p:nvPr>
            <p:ph idx="8" type="subTitle"/>
          </p:nvPr>
        </p:nvSpPr>
        <p:spPr>
          <a:xfrm>
            <a:off x="400575" y="1665113"/>
            <a:ext cx="25791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76" name="Google Shape;1076;p95"/>
          <p:cNvSpPr txBox="1"/>
          <p:nvPr>
            <p:ph idx="9" type="subTitle"/>
          </p:nvPr>
        </p:nvSpPr>
        <p:spPr>
          <a:xfrm>
            <a:off x="400575" y="2512338"/>
            <a:ext cx="25791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 Four dates vertical timeline">
  <p:cSld name="Four dates vertical timeline">
    <p:spTree>
      <p:nvGrpSpPr>
        <p:cNvPr id="1077" name="Shape 1077"/>
        <p:cNvGrpSpPr/>
        <p:nvPr/>
      </p:nvGrpSpPr>
      <p:grpSpPr>
        <a:xfrm>
          <a:off x="0" y="0"/>
          <a:ext cx="0" cy="0"/>
          <a:chOff x="0" y="0"/>
          <a:chExt cx="0" cy="0"/>
        </a:xfrm>
      </p:grpSpPr>
      <p:grpSp>
        <p:nvGrpSpPr>
          <p:cNvPr id="1078" name="Google Shape;1078;p96"/>
          <p:cNvGrpSpPr/>
          <p:nvPr/>
        </p:nvGrpSpPr>
        <p:grpSpPr>
          <a:xfrm flipH="1" rot="5400000">
            <a:off x="3752579" y="3207899"/>
            <a:ext cx="120015" cy="1494823"/>
            <a:chOff x="8582701" y="7032325"/>
            <a:chExt cx="320040" cy="3986195"/>
          </a:xfrm>
        </p:grpSpPr>
        <p:cxnSp>
          <p:nvCxnSpPr>
            <p:cNvPr id="1079" name="Google Shape;1079;p96"/>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080" name="Google Shape;1080;p96"/>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081" name="Google Shape;1081;p96"/>
          <p:cNvGrpSpPr/>
          <p:nvPr/>
        </p:nvGrpSpPr>
        <p:grpSpPr>
          <a:xfrm flipH="1" rot="5400000">
            <a:off x="3760771" y="915503"/>
            <a:ext cx="120015" cy="1494823"/>
            <a:chOff x="8582701" y="7032325"/>
            <a:chExt cx="320040" cy="3986195"/>
          </a:xfrm>
        </p:grpSpPr>
        <p:cxnSp>
          <p:nvCxnSpPr>
            <p:cNvPr id="1082" name="Google Shape;1082;p96"/>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083" name="Google Shape;1083;p96"/>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084" name="Google Shape;1084;p96"/>
          <p:cNvGrpSpPr/>
          <p:nvPr/>
        </p:nvGrpSpPr>
        <p:grpSpPr>
          <a:xfrm rot="-5400000">
            <a:off x="5263214" y="-230695"/>
            <a:ext cx="120015" cy="1494823"/>
            <a:chOff x="8582701" y="7032325"/>
            <a:chExt cx="320040" cy="3986195"/>
          </a:xfrm>
        </p:grpSpPr>
        <p:cxnSp>
          <p:nvCxnSpPr>
            <p:cNvPr id="1085" name="Google Shape;1085;p96"/>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086" name="Google Shape;1086;p96"/>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087" name="Google Shape;1087;p96"/>
          <p:cNvGrpSpPr/>
          <p:nvPr/>
        </p:nvGrpSpPr>
        <p:grpSpPr>
          <a:xfrm rot="-5400000">
            <a:off x="5263214" y="2061701"/>
            <a:ext cx="120015" cy="1494823"/>
            <a:chOff x="8582701" y="7032325"/>
            <a:chExt cx="320040" cy="3986195"/>
          </a:xfrm>
        </p:grpSpPr>
        <p:cxnSp>
          <p:nvCxnSpPr>
            <p:cNvPr id="1088" name="Google Shape;1088;p96"/>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089" name="Google Shape;1089;p96"/>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cxnSp>
        <p:nvCxnSpPr>
          <p:cNvPr id="1090" name="Google Shape;1090;p96"/>
          <p:cNvCxnSpPr/>
          <p:nvPr/>
        </p:nvCxnSpPr>
        <p:spPr>
          <a:xfrm>
            <a:off x="4574143" y="0"/>
            <a:ext cx="0" cy="3955200"/>
          </a:xfrm>
          <a:prstGeom prst="straightConnector1">
            <a:avLst/>
          </a:prstGeom>
          <a:noFill/>
          <a:ln cap="flat" cmpd="sng" w="19050">
            <a:solidFill>
              <a:schemeClr val="dk2"/>
            </a:solidFill>
            <a:prstDash val="solid"/>
            <a:miter lim="400000"/>
            <a:headEnd len="sm" w="sm" type="none"/>
            <a:tailEnd len="sm" w="sm" type="none"/>
          </a:ln>
        </p:spPr>
      </p:cxnSp>
      <p:sp>
        <p:nvSpPr>
          <p:cNvPr id="1091" name="Google Shape;1091;p96"/>
          <p:cNvSpPr/>
          <p:nvPr/>
        </p:nvSpPr>
        <p:spPr>
          <a:xfrm>
            <a:off x="4274106" y="3653844"/>
            <a:ext cx="600000" cy="6000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092" name="Google Shape;1092;p96"/>
          <p:cNvSpPr/>
          <p:nvPr/>
        </p:nvSpPr>
        <p:spPr>
          <a:xfrm>
            <a:off x="4274106" y="215250"/>
            <a:ext cx="600000" cy="6000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093" name="Google Shape;1093;p96"/>
          <p:cNvSpPr/>
          <p:nvPr/>
        </p:nvSpPr>
        <p:spPr>
          <a:xfrm>
            <a:off x="4274106" y="1361448"/>
            <a:ext cx="600000" cy="600000"/>
          </a:xfrm>
          <a:prstGeom prst="ellipse">
            <a:avLst/>
          </a:prstGeom>
          <a:solidFill>
            <a:srgbClr val="090C0F"/>
          </a:solid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094" name="Google Shape;1094;p96"/>
          <p:cNvSpPr/>
          <p:nvPr/>
        </p:nvSpPr>
        <p:spPr>
          <a:xfrm>
            <a:off x="4274106" y="2507646"/>
            <a:ext cx="600000" cy="600000"/>
          </a:xfrm>
          <a:prstGeom prst="ellipse">
            <a:avLst/>
          </a:prstGeom>
          <a:solidFill>
            <a:srgbClr val="090C0F"/>
          </a:solidFill>
          <a:ln cap="flat" cmpd="sng" w="19050">
            <a:solidFill>
              <a:srgbClr val="56D36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095" name="Google Shape;1095;p96"/>
          <p:cNvSpPr txBox="1"/>
          <p:nvPr>
            <p:ph idx="1" type="subTitle"/>
          </p:nvPr>
        </p:nvSpPr>
        <p:spPr>
          <a:xfrm>
            <a:off x="6139100" y="310092"/>
            <a:ext cx="25791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096" name="Google Shape;1096;p96"/>
          <p:cNvSpPr txBox="1"/>
          <p:nvPr>
            <p:ph idx="2" type="subTitle"/>
          </p:nvPr>
        </p:nvSpPr>
        <p:spPr>
          <a:xfrm>
            <a:off x="6139100" y="10850"/>
            <a:ext cx="25791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097" name="Google Shape;1097;p96"/>
          <p:cNvSpPr txBox="1"/>
          <p:nvPr>
            <p:ph idx="3" type="subTitle"/>
          </p:nvPr>
        </p:nvSpPr>
        <p:spPr>
          <a:xfrm>
            <a:off x="6139100" y="858075"/>
            <a:ext cx="2579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098" name="Google Shape;1098;p96"/>
          <p:cNvSpPr txBox="1"/>
          <p:nvPr>
            <p:ph idx="4" type="subTitle"/>
          </p:nvPr>
        </p:nvSpPr>
        <p:spPr>
          <a:xfrm>
            <a:off x="6139100" y="2597254"/>
            <a:ext cx="25791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099" name="Google Shape;1099;p96"/>
          <p:cNvSpPr txBox="1"/>
          <p:nvPr>
            <p:ph idx="5" type="subTitle"/>
          </p:nvPr>
        </p:nvSpPr>
        <p:spPr>
          <a:xfrm>
            <a:off x="6139100" y="2298013"/>
            <a:ext cx="25791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100" name="Google Shape;1100;p96"/>
          <p:cNvSpPr txBox="1"/>
          <p:nvPr>
            <p:ph idx="6" type="subTitle"/>
          </p:nvPr>
        </p:nvSpPr>
        <p:spPr>
          <a:xfrm>
            <a:off x="6139100" y="3145238"/>
            <a:ext cx="2579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101" name="Google Shape;1101;p96"/>
          <p:cNvSpPr txBox="1"/>
          <p:nvPr>
            <p:ph idx="7" type="subTitle"/>
          </p:nvPr>
        </p:nvSpPr>
        <p:spPr>
          <a:xfrm>
            <a:off x="405050" y="1390629"/>
            <a:ext cx="25791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1102" name="Google Shape;1102;p96"/>
          <p:cNvSpPr txBox="1"/>
          <p:nvPr>
            <p:ph idx="8" type="subTitle"/>
          </p:nvPr>
        </p:nvSpPr>
        <p:spPr>
          <a:xfrm>
            <a:off x="405050" y="1091388"/>
            <a:ext cx="25791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103" name="Google Shape;1103;p96"/>
          <p:cNvSpPr txBox="1"/>
          <p:nvPr>
            <p:ph idx="9" type="subTitle"/>
          </p:nvPr>
        </p:nvSpPr>
        <p:spPr>
          <a:xfrm>
            <a:off x="405050" y="1938613"/>
            <a:ext cx="25791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1104" name="Google Shape;1104;p96"/>
          <p:cNvSpPr txBox="1"/>
          <p:nvPr>
            <p:ph idx="13" type="subTitle"/>
          </p:nvPr>
        </p:nvSpPr>
        <p:spPr>
          <a:xfrm>
            <a:off x="405050" y="3681567"/>
            <a:ext cx="25791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1105" name="Google Shape;1105;p96"/>
          <p:cNvSpPr txBox="1"/>
          <p:nvPr>
            <p:ph idx="14" type="subTitle"/>
          </p:nvPr>
        </p:nvSpPr>
        <p:spPr>
          <a:xfrm>
            <a:off x="405050" y="3382325"/>
            <a:ext cx="25791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106" name="Google Shape;1106;p96"/>
          <p:cNvSpPr txBox="1"/>
          <p:nvPr>
            <p:ph idx="15" type="subTitle"/>
          </p:nvPr>
        </p:nvSpPr>
        <p:spPr>
          <a:xfrm>
            <a:off x="405050" y="4229550"/>
            <a:ext cx="25791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0. Five dates vertical timeline">
  <p:cSld name="Five dates vertical timeline">
    <p:spTree>
      <p:nvGrpSpPr>
        <p:cNvPr id="1107" name="Shape 1107"/>
        <p:cNvGrpSpPr/>
        <p:nvPr/>
      </p:nvGrpSpPr>
      <p:grpSpPr>
        <a:xfrm>
          <a:off x="0" y="0"/>
          <a:ext cx="0" cy="0"/>
          <a:chOff x="0" y="0"/>
          <a:chExt cx="0" cy="0"/>
        </a:xfrm>
      </p:grpSpPr>
      <p:grpSp>
        <p:nvGrpSpPr>
          <p:cNvPr id="1108" name="Google Shape;1108;p97"/>
          <p:cNvGrpSpPr/>
          <p:nvPr/>
        </p:nvGrpSpPr>
        <p:grpSpPr>
          <a:xfrm rot="-5400000">
            <a:off x="5263214" y="726797"/>
            <a:ext cx="120015" cy="1494823"/>
            <a:chOff x="8582701" y="7032325"/>
            <a:chExt cx="320040" cy="3986195"/>
          </a:xfrm>
        </p:grpSpPr>
        <p:cxnSp>
          <p:nvCxnSpPr>
            <p:cNvPr id="1109" name="Google Shape;1109;p97"/>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110" name="Google Shape;1110;p97"/>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111" name="Google Shape;1111;p97"/>
          <p:cNvGrpSpPr/>
          <p:nvPr/>
        </p:nvGrpSpPr>
        <p:grpSpPr>
          <a:xfrm rot="-5400000">
            <a:off x="5263214" y="2454468"/>
            <a:ext cx="120015" cy="1494823"/>
            <a:chOff x="8582701" y="7032325"/>
            <a:chExt cx="320040" cy="3986195"/>
          </a:xfrm>
        </p:grpSpPr>
        <p:cxnSp>
          <p:nvCxnSpPr>
            <p:cNvPr id="1112" name="Google Shape;1112;p97"/>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113" name="Google Shape;1113;p97"/>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114" name="Google Shape;1114;p97"/>
          <p:cNvGrpSpPr/>
          <p:nvPr/>
        </p:nvGrpSpPr>
        <p:grpSpPr>
          <a:xfrm flipH="1" rot="5400000">
            <a:off x="3760771" y="1586645"/>
            <a:ext cx="120015" cy="1494823"/>
            <a:chOff x="8582701" y="7032325"/>
            <a:chExt cx="320040" cy="3986195"/>
          </a:xfrm>
        </p:grpSpPr>
        <p:cxnSp>
          <p:nvCxnSpPr>
            <p:cNvPr id="1115" name="Google Shape;1115;p97"/>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116" name="Google Shape;1116;p97"/>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117" name="Google Shape;1117;p97"/>
          <p:cNvGrpSpPr/>
          <p:nvPr/>
        </p:nvGrpSpPr>
        <p:grpSpPr>
          <a:xfrm flipH="1" rot="5400000">
            <a:off x="3752579" y="3314316"/>
            <a:ext cx="120015" cy="1494823"/>
            <a:chOff x="8582701" y="7032325"/>
            <a:chExt cx="320040" cy="3986195"/>
          </a:xfrm>
        </p:grpSpPr>
        <p:cxnSp>
          <p:nvCxnSpPr>
            <p:cNvPr id="1118" name="Google Shape;1118;p97"/>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119" name="Google Shape;1119;p97"/>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grpSp>
        <p:nvGrpSpPr>
          <p:cNvPr id="1120" name="Google Shape;1120;p97"/>
          <p:cNvGrpSpPr/>
          <p:nvPr/>
        </p:nvGrpSpPr>
        <p:grpSpPr>
          <a:xfrm flipH="1" rot="5400000">
            <a:off x="3752579" y="-109129"/>
            <a:ext cx="120015" cy="1494823"/>
            <a:chOff x="8582701" y="7032325"/>
            <a:chExt cx="320040" cy="3986195"/>
          </a:xfrm>
        </p:grpSpPr>
        <p:cxnSp>
          <p:nvCxnSpPr>
            <p:cNvPr id="1121" name="Google Shape;1121;p97"/>
            <p:cNvCxnSpPr/>
            <p:nvPr/>
          </p:nvCxnSpPr>
          <p:spPr>
            <a:xfrm rot="-5400000">
              <a:off x="6909643" y="8865403"/>
              <a:ext cx="3666155" cy="0"/>
            </a:xfrm>
            <a:prstGeom prst="straightConnector1">
              <a:avLst/>
            </a:prstGeom>
            <a:noFill/>
            <a:ln cap="flat" cmpd="sng" w="19050">
              <a:solidFill>
                <a:schemeClr val="dk2"/>
              </a:solidFill>
              <a:prstDash val="solid"/>
              <a:miter lim="400000"/>
              <a:headEnd len="sm" w="sm" type="none"/>
              <a:tailEnd len="sm" w="sm" type="none"/>
            </a:ln>
          </p:spPr>
        </p:cxnSp>
        <p:sp>
          <p:nvSpPr>
            <p:cNvPr id="1122" name="Google Shape;1122;p97"/>
            <p:cNvSpPr/>
            <p:nvPr/>
          </p:nvSpPr>
          <p:spPr>
            <a:xfrm rot="10800000">
              <a:off x="8582701" y="10698480"/>
              <a:ext cx="320040" cy="320040"/>
            </a:xfrm>
            <a:prstGeom prst="ellipse">
              <a:avLst/>
            </a:prstGeom>
            <a:noFill/>
            <a:ln cap="rnd" cmpd="sng" w="19050">
              <a:solidFill>
                <a:schemeClr val="dk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grpSp>
      <p:cxnSp>
        <p:nvCxnSpPr>
          <p:cNvPr id="1123" name="Google Shape;1123;p97"/>
          <p:cNvCxnSpPr/>
          <p:nvPr/>
        </p:nvCxnSpPr>
        <p:spPr>
          <a:xfrm>
            <a:off x="4559258" y="18350"/>
            <a:ext cx="0" cy="4043400"/>
          </a:xfrm>
          <a:prstGeom prst="straightConnector1">
            <a:avLst/>
          </a:prstGeom>
          <a:noFill/>
          <a:ln cap="flat" cmpd="sng" w="19050">
            <a:solidFill>
              <a:schemeClr val="dk2"/>
            </a:solidFill>
            <a:prstDash val="solid"/>
            <a:miter lim="400000"/>
            <a:headEnd len="sm" w="sm" type="none"/>
            <a:tailEnd len="sm" w="sm" type="none"/>
          </a:ln>
        </p:spPr>
      </p:cxnSp>
      <p:sp>
        <p:nvSpPr>
          <p:cNvPr id="1124" name="Google Shape;1124;p97"/>
          <p:cNvSpPr/>
          <p:nvPr/>
        </p:nvSpPr>
        <p:spPr>
          <a:xfrm>
            <a:off x="4284908" y="3756851"/>
            <a:ext cx="548700" cy="546000"/>
          </a:xfrm>
          <a:prstGeom prst="ellipse">
            <a:avLst/>
          </a:prstGeom>
          <a:solidFill>
            <a:srgbClr val="090C0F"/>
          </a:solidFill>
          <a:ln cap="flat" cmpd="sng" w="19050">
            <a:solidFill>
              <a:schemeClr val="accent5"/>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125" name="Google Shape;1125;p97"/>
          <p:cNvSpPr/>
          <p:nvPr/>
        </p:nvSpPr>
        <p:spPr>
          <a:xfrm>
            <a:off x="4284908" y="365280"/>
            <a:ext cx="548700" cy="546000"/>
          </a:xfrm>
          <a:prstGeom prst="ellipse">
            <a:avLst/>
          </a:prstGeom>
          <a:solidFill>
            <a:srgbClr val="090C0F"/>
          </a:solid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126" name="Google Shape;1126;p97"/>
          <p:cNvSpPr/>
          <p:nvPr/>
        </p:nvSpPr>
        <p:spPr>
          <a:xfrm>
            <a:off x="4284908" y="2037172"/>
            <a:ext cx="548700" cy="546000"/>
          </a:xfrm>
          <a:prstGeom prst="ellipse">
            <a:avLst/>
          </a:prstGeom>
          <a:solidFill>
            <a:srgbClr val="090C0F"/>
          </a:solidFill>
          <a:ln cap="flat" cmpd="sng" w="19050">
            <a:solidFill>
              <a:schemeClr val="accent3"/>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127" name="Google Shape;1127;p97"/>
          <p:cNvSpPr/>
          <p:nvPr/>
        </p:nvSpPr>
        <p:spPr>
          <a:xfrm>
            <a:off x="4284908" y="2924911"/>
            <a:ext cx="548700" cy="546000"/>
          </a:xfrm>
          <a:prstGeom prst="ellipse">
            <a:avLst/>
          </a:prstGeom>
          <a:solidFill>
            <a:srgbClr val="090C0F"/>
          </a:solidFill>
          <a:ln cap="flat" cmpd="sng" w="19050">
            <a:solidFill>
              <a:schemeClr val="accent4"/>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128" name="Google Shape;1128;p97"/>
          <p:cNvSpPr/>
          <p:nvPr/>
        </p:nvSpPr>
        <p:spPr>
          <a:xfrm>
            <a:off x="4284908" y="1201220"/>
            <a:ext cx="548700" cy="546000"/>
          </a:xfrm>
          <a:prstGeom prst="ellipse">
            <a:avLst/>
          </a:prstGeom>
          <a:solidFill>
            <a:srgbClr val="090C0F"/>
          </a:solidFill>
          <a:ln cap="flat" cmpd="sng" w="1905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0F6FC"/>
              </a:buClr>
              <a:buSzPts val="900"/>
              <a:buFont typeface="Arial"/>
              <a:buNone/>
            </a:pPr>
            <a:r>
              <a:t/>
            </a:r>
            <a:endParaRPr b="0" i="0" sz="900" u="none" cap="none" strike="noStrike">
              <a:solidFill>
                <a:srgbClr val="6E7681"/>
              </a:solidFill>
              <a:latin typeface="Arial"/>
              <a:ea typeface="Arial"/>
              <a:cs typeface="Arial"/>
              <a:sym typeface="Arial"/>
            </a:endParaRPr>
          </a:p>
        </p:txBody>
      </p:sp>
      <p:sp>
        <p:nvSpPr>
          <p:cNvPr id="1129" name="Google Shape;1129;p97"/>
          <p:cNvSpPr txBox="1"/>
          <p:nvPr>
            <p:ph idx="1" type="subTitle"/>
          </p:nvPr>
        </p:nvSpPr>
        <p:spPr>
          <a:xfrm>
            <a:off x="471725" y="371454"/>
            <a:ext cx="25791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1130" name="Google Shape;1130;p97"/>
          <p:cNvSpPr txBox="1"/>
          <p:nvPr>
            <p:ph idx="2" type="subTitle"/>
          </p:nvPr>
        </p:nvSpPr>
        <p:spPr>
          <a:xfrm>
            <a:off x="471725" y="72213"/>
            <a:ext cx="25791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131" name="Google Shape;1131;p97"/>
          <p:cNvSpPr txBox="1"/>
          <p:nvPr>
            <p:ph idx="3" type="subTitle"/>
          </p:nvPr>
        </p:nvSpPr>
        <p:spPr>
          <a:xfrm>
            <a:off x="471725" y="919438"/>
            <a:ext cx="25791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1132" name="Google Shape;1132;p97"/>
          <p:cNvSpPr txBox="1"/>
          <p:nvPr>
            <p:ph idx="4" type="subTitle"/>
          </p:nvPr>
        </p:nvSpPr>
        <p:spPr>
          <a:xfrm>
            <a:off x="471725" y="2104004"/>
            <a:ext cx="25791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1133" name="Google Shape;1133;p97"/>
          <p:cNvSpPr txBox="1"/>
          <p:nvPr>
            <p:ph idx="5" type="subTitle"/>
          </p:nvPr>
        </p:nvSpPr>
        <p:spPr>
          <a:xfrm>
            <a:off x="471725" y="1804763"/>
            <a:ext cx="25791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134" name="Google Shape;1134;p97"/>
          <p:cNvSpPr txBox="1"/>
          <p:nvPr>
            <p:ph idx="6" type="subTitle"/>
          </p:nvPr>
        </p:nvSpPr>
        <p:spPr>
          <a:xfrm>
            <a:off x="471725" y="2651988"/>
            <a:ext cx="25791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1135" name="Google Shape;1135;p97"/>
          <p:cNvSpPr txBox="1"/>
          <p:nvPr>
            <p:ph idx="7" type="subTitle"/>
          </p:nvPr>
        </p:nvSpPr>
        <p:spPr>
          <a:xfrm>
            <a:off x="471725" y="3836554"/>
            <a:ext cx="2579100" cy="2469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sz="1600">
                <a:solidFill>
                  <a:schemeClr val="dk1"/>
                </a:solidFill>
              </a:defRPr>
            </a:lvl1pPr>
            <a:lvl2pPr lvl="1" rtl="0" algn="r">
              <a:spcBef>
                <a:spcPts val="0"/>
              </a:spcBef>
              <a:spcAft>
                <a:spcPts val="0"/>
              </a:spcAft>
              <a:buClr>
                <a:schemeClr val="dk1"/>
              </a:buClr>
              <a:buSzPts val="1600"/>
              <a:buNone/>
              <a:defRPr sz="1600">
                <a:solidFill>
                  <a:schemeClr val="dk1"/>
                </a:solidFill>
              </a:defRPr>
            </a:lvl2pPr>
            <a:lvl3pPr lvl="2" rtl="0" algn="r">
              <a:spcBef>
                <a:spcPts val="0"/>
              </a:spcBef>
              <a:spcAft>
                <a:spcPts val="0"/>
              </a:spcAft>
              <a:buClr>
                <a:schemeClr val="dk1"/>
              </a:buClr>
              <a:buSzPts val="1600"/>
              <a:buNone/>
              <a:defRPr sz="1600">
                <a:solidFill>
                  <a:schemeClr val="dk1"/>
                </a:solidFill>
              </a:defRPr>
            </a:lvl3pPr>
            <a:lvl4pPr lvl="3" rtl="0" algn="r">
              <a:spcBef>
                <a:spcPts val="0"/>
              </a:spcBef>
              <a:spcAft>
                <a:spcPts val="0"/>
              </a:spcAft>
              <a:buClr>
                <a:schemeClr val="dk1"/>
              </a:buClr>
              <a:buSzPts val="1600"/>
              <a:buNone/>
              <a:defRPr sz="1600">
                <a:solidFill>
                  <a:schemeClr val="dk1"/>
                </a:solidFill>
              </a:defRPr>
            </a:lvl4pPr>
            <a:lvl5pPr lvl="4" rtl="0" algn="r">
              <a:spcBef>
                <a:spcPts val="0"/>
              </a:spcBef>
              <a:spcAft>
                <a:spcPts val="0"/>
              </a:spcAft>
              <a:buClr>
                <a:schemeClr val="dk1"/>
              </a:buClr>
              <a:buSzPts val="1600"/>
              <a:buNone/>
              <a:defRPr sz="1600">
                <a:solidFill>
                  <a:schemeClr val="dk1"/>
                </a:solidFill>
              </a:defRPr>
            </a:lvl5pPr>
            <a:lvl6pPr lvl="5" rtl="0" algn="r">
              <a:spcBef>
                <a:spcPts val="0"/>
              </a:spcBef>
              <a:spcAft>
                <a:spcPts val="0"/>
              </a:spcAft>
              <a:buClr>
                <a:schemeClr val="dk1"/>
              </a:buClr>
              <a:buSzPts val="1600"/>
              <a:buNone/>
              <a:defRPr sz="1600">
                <a:solidFill>
                  <a:schemeClr val="dk1"/>
                </a:solidFill>
              </a:defRPr>
            </a:lvl6pPr>
            <a:lvl7pPr lvl="6" rtl="0" algn="r">
              <a:spcBef>
                <a:spcPts val="0"/>
              </a:spcBef>
              <a:spcAft>
                <a:spcPts val="0"/>
              </a:spcAft>
              <a:buClr>
                <a:schemeClr val="dk1"/>
              </a:buClr>
              <a:buSzPts val="1600"/>
              <a:buNone/>
              <a:defRPr sz="1600">
                <a:solidFill>
                  <a:schemeClr val="dk1"/>
                </a:solidFill>
              </a:defRPr>
            </a:lvl7pPr>
            <a:lvl8pPr lvl="7" rtl="0" algn="r">
              <a:spcBef>
                <a:spcPts val="0"/>
              </a:spcBef>
              <a:spcAft>
                <a:spcPts val="0"/>
              </a:spcAft>
              <a:buClr>
                <a:schemeClr val="dk1"/>
              </a:buClr>
              <a:buSzPts val="1600"/>
              <a:buNone/>
              <a:defRPr sz="1600">
                <a:solidFill>
                  <a:schemeClr val="dk1"/>
                </a:solidFill>
              </a:defRPr>
            </a:lvl8pPr>
            <a:lvl9pPr lvl="8" rtl="0" algn="r">
              <a:spcBef>
                <a:spcPts val="0"/>
              </a:spcBef>
              <a:spcAft>
                <a:spcPts val="0"/>
              </a:spcAft>
              <a:buClr>
                <a:schemeClr val="dk1"/>
              </a:buClr>
              <a:buSzPts val="1600"/>
              <a:buNone/>
              <a:defRPr sz="1600">
                <a:solidFill>
                  <a:schemeClr val="dk1"/>
                </a:solidFill>
              </a:defRPr>
            </a:lvl9pPr>
          </a:lstStyle>
          <a:p/>
        </p:txBody>
      </p:sp>
      <p:sp>
        <p:nvSpPr>
          <p:cNvPr id="1136" name="Google Shape;1136;p97"/>
          <p:cNvSpPr txBox="1"/>
          <p:nvPr>
            <p:ph idx="8" type="subTitle"/>
          </p:nvPr>
        </p:nvSpPr>
        <p:spPr>
          <a:xfrm>
            <a:off x="471725" y="3537313"/>
            <a:ext cx="2579100" cy="448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lgn="r">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137" name="Google Shape;1137;p97"/>
          <p:cNvSpPr txBox="1"/>
          <p:nvPr>
            <p:ph idx="9" type="subTitle"/>
          </p:nvPr>
        </p:nvSpPr>
        <p:spPr>
          <a:xfrm>
            <a:off x="471725" y="4384538"/>
            <a:ext cx="2579100" cy="4482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dk2"/>
              </a:buClr>
              <a:buSzPts val="1200"/>
              <a:buNone/>
              <a:defRPr sz="1200">
                <a:solidFill>
                  <a:schemeClr val="dk2"/>
                </a:solidFill>
              </a:defRPr>
            </a:lvl1pPr>
            <a:lvl2pPr lvl="1" rtl="0" algn="r">
              <a:spcBef>
                <a:spcPts val="0"/>
              </a:spcBef>
              <a:spcAft>
                <a:spcPts val="0"/>
              </a:spcAft>
              <a:buClr>
                <a:schemeClr val="dk2"/>
              </a:buClr>
              <a:buSzPts val="1200"/>
              <a:buNone/>
              <a:defRPr sz="1200">
                <a:solidFill>
                  <a:schemeClr val="dk2"/>
                </a:solidFill>
              </a:defRPr>
            </a:lvl2pPr>
            <a:lvl3pPr lvl="2" rtl="0" algn="r">
              <a:spcBef>
                <a:spcPts val="0"/>
              </a:spcBef>
              <a:spcAft>
                <a:spcPts val="0"/>
              </a:spcAft>
              <a:buClr>
                <a:schemeClr val="dk2"/>
              </a:buClr>
              <a:buSzPts val="1200"/>
              <a:buNone/>
              <a:defRPr sz="1200">
                <a:solidFill>
                  <a:schemeClr val="dk2"/>
                </a:solidFill>
              </a:defRPr>
            </a:lvl3pPr>
            <a:lvl4pPr lvl="3" rtl="0" algn="r">
              <a:spcBef>
                <a:spcPts val="0"/>
              </a:spcBef>
              <a:spcAft>
                <a:spcPts val="0"/>
              </a:spcAft>
              <a:buClr>
                <a:schemeClr val="dk2"/>
              </a:buClr>
              <a:buSzPts val="1200"/>
              <a:buNone/>
              <a:defRPr sz="1200">
                <a:solidFill>
                  <a:schemeClr val="dk2"/>
                </a:solidFill>
              </a:defRPr>
            </a:lvl4pPr>
            <a:lvl5pPr lvl="4" rtl="0" algn="r">
              <a:spcBef>
                <a:spcPts val="0"/>
              </a:spcBef>
              <a:spcAft>
                <a:spcPts val="0"/>
              </a:spcAft>
              <a:buClr>
                <a:schemeClr val="dk2"/>
              </a:buClr>
              <a:buSzPts val="1200"/>
              <a:buNone/>
              <a:defRPr sz="1200">
                <a:solidFill>
                  <a:schemeClr val="dk2"/>
                </a:solidFill>
              </a:defRPr>
            </a:lvl5pPr>
            <a:lvl6pPr lvl="5" rtl="0" algn="r">
              <a:spcBef>
                <a:spcPts val="0"/>
              </a:spcBef>
              <a:spcAft>
                <a:spcPts val="0"/>
              </a:spcAft>
              <a:buClr>
                <a:schemeClr val="dk2"/>
              </a:buClr>
              <a:buSzPts val="1200"/>
              <a:buNone/>
              <a:defRPr sz="1200">
                <a:solidFill>
                  <a:schemeClr val="dk2"/>
                </a:solidFill>
              </a:defRPr>
            </a:lvl6pPr>
            <a:lvl7pPr lvl="6" rtl="0" algn="r">
              <a:spcBef>
                <a:spcPts val="0"/>
              </a:spcBef>
              <a:spcAft>
                <a:spcPts val="0"/>
              </a:spcAft>
              <a:buClr>
                <a:schemeClr val="dk2"/>
              </a:buClr>
              <a:buSzPts val="1200"/>
              <a:buNone/>
              <a:defRPr sz="1200">
                <a:solidFill>
                  <a:schemeClr val="dk2"/>
                </a:solidFill>
              </a:defRPr>
            </a:lvl7pPr>
            <a:lvl8pPr lvl="7" rtl="0" algn="r">
              <a:spcBef>
                <a:spcPts val="0"/>
              </a:spcBef>
              <a:spcAft>
                <a:spcPts val="0"/>
              </a:spcAft>
              <a:buClr>
                <a:schemeClr val="dk2"/>
              </a:buClr>
              <a:buSzPts val="1200"/>
              <a:buNone/>
              <a:defRPr sz="1200">
                <a:solidFill>
                  <a:schemeClr val="dk2"/>
                </a:solidFill>
              </a:defRPr>
            </a:lvl8pPr>
            <a:lvl9pPr lvl="8" rtl="0" algn="r">
              <a:spcBef>
                <a:spcPts val="0"/>
              </a:spcBef>
              <a:spcAft>
                <a:spcPts val="0"/>
              </a:spcAft>
              <a:buClr>
                <a:schemeClr val="dk2"/>
              </a:buClr>
              <a:buSzPts val="1200"/>
              <a:buNone/>
              <a:defRPr sz="1200">
                <a:solidFill>
                  <a:schemeClr val="dk2"/>
                </a:solidFill>
              </a:defRPr>
            </a:lvl9pPr>
          </a:lstStyle>
          <a:p/>
        </p:txBody>
      </p:sp>
      <p:sp>
        <p:nvSpPr>
          <p:cNvPr id="1138" name="Google Shape;1138;p97"/>
          <p:cNvSpPr txBox="1"/>
          <p:nvPr>
            <p:ph idx="13" type="subTitle"/>
          </p:nvPr>
        </p:nvSpPr>
        <p:spPr>
          <a:xfrm>
            <a:off x="6148625" y="1278142"/>
            <a:ext cx="25791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139" name="Google Shape;1139;p97"/>
          <p:cNvSpPr txBox="1"/>
          <p:nvPr>
            <p:ph idx="14" type="subTitle"/>
          </p:nvPr>
        </p:nvSpPr>
        <p:spPr>
          <a:xfrm>
            <a:off x="6148625" y="978900"/>
            <a:ext cx="25791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140" name="Google Shape;1140;p97"/>
          <p:cNvSpPr txBox="1"/>
          <p:nvPr>
            <p:ph idx="15" type="subTitle"/>
          </p:nvPr>
        </p:nvSpPr>
        <p:spPr>
          <a:xfrm>
            <a:off x="6148625" y="1826125"/>
            <a:ext cx="2579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
        <p:nvSpPr>
          <p:cNvPr id="1141" name="Google Shape;1141;p97"/>
          <p:cNvSpPr txBox="1"/>
          <p:nvPr>
            <p:ph idx="16" type="subTitle"/>
          </p:nvPr>
        </p:nvSpPr>
        <p:spPr>
          <a:xfrm>
            <a:off x="6148625" y="2972592"/>
            <a:ext cx="2579100" cy="24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142" name="Google Shape;1142;p97"/>
          <p:cNvSpPr txBox="1"/>
          <p:nvPr>
            <p:ph idx="17" type="subTitle"/>
          </p:nvPr>
        </p:nvSpPr>
        <p:spPr>
          <a:xfrm>
            <a:off x="6148625" y="2673350"/>
            <a:ext cx="2579100" cy="44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1pPr>
            <a:lvl2pPr lvl="1"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2pPr>
            <a:lvl3pPr lvl="2"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3pPr>
            <a:lvl4pPr lvl="3"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4pPr>
            <a:lvl5pPr lvl="4"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5pPr>
            <a:lvl6pPr lvl="5"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6pPr>
            <a:lvl7pPr lvl="6"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7pPr>
            <a:lvl8pPr lvl="7"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8pPr>
            <a:lvl9pPr lvl="8" rtl="0">
              <a:spcBef>
                <a:spcPts val="0"/>
              </a:spcBef>
              <a:spcAft>
                <a:spcPts val="0"/>
              </a:spcAft>
              <a:buClr>
                <a:schemeClr val="dk2"/>
              </a:buClr>
              <a:buSzPts val="1000"/>
              <a:buFont typeface="Roboto Mono"/>
              <a:buNone/>
              <a:defRPr sz="1000">
                <a:solidFill>
                  <a:schemeClr val="dk2"/>
                </a:solidFill>
                <a:latin typeface="Roboto Mono"/>
                <a:ea typeface="Roboto Mono"/>
                <a:cs typeface="Roboto Mono"/>
                <a:sym typeface="Roboto Mono"/>
              </a:defRPr>
            </a:lvl9pPr>
          </a:lstStyle>
          <a:p/>
        </p:txBody>
      </p:sp>
      <p:sp>
        <p:nvSpPr>
          <p:cNvPr id="1143" name="Google Shape;1143;p97"/>
          <p:cNvSpPr txBox="1"/>
          <p:nvPr>
            <p:ph idx="18" type="subTitle"/>
          </p:nvPr>
        </p:nvSpPr>
        <p:spPr>
          <a:xfrm>
            <a:off x="6148625" y="3520575"/>
            <a:ext cx="2579100" cy="44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Clr>
                <a:schemeClr val="dk2"/>
              </a:buClr>
              <a:buSzPts val="1200"/>
              <a:buNone/>
              <a:defRPr sz="1200">
                <a:solidFill>
                  <a:schemeClr val="dk2"/>
                </a:solidFill>
              </a:defRPr>
            </a:lvl2pPr>
            <a:lvl3pPr lvl="2" rtl="0">
              <a:spcBef>
                <a:spcPts val="0"/>
              </a:spcBef>
              <a:spcAft>
                <a:spcPts val="0"/>
              </a:spcAft>
              <a:buClr>
                <a:schemeClr val="dk2"/>
              </a:buClr>
              <a:buSzPts val="1200"/>
              <a:buNone/>
              <a:defRPr sz="1200">
                <a:solidFill>
                  <a:schemeClr val="dk2"/>
                </a:solidFill>
              </a:defRPr>
            </a:lvl3pPr>
            <a:lvl4pPr lvl="3" rtl="0">
              <a:spcBef>
                <a:spcPts val="0"/>
              </a:spcBef>
              <a:spcAft>
                <a:spcPts val="0"/>
              </a:spcAft>
              <a:buClr>
                <a:schemeClr val="dk2"/>
              </a:buClr>
              <a:buSzPts val="1200"/>
              <a:buNone/>
              <a:defRPr sz="1200">
                <a:solidFill>
                  <a:schemeClr val="dk2"/>
                </a:solidFill>
              </a:defRPr>
            </a:lvl4pPr>
            <a:lvl5pPr lvl="4" rtl="0">
              <a:spcBef>
                <a:spcPts val="0"/>
              </a:spcBef>
              <a:spcAft>
                <a:spcPts val="0"/>
              </a:spcAft>
              <a:buClr>
                <a:schemeClr val="dk2"/>
              </a:buClr>
              <a:buSzPts val="1200"/>
              <a:buNone/>
              <a:defRPr sz="1200">
                <a:solidFill>
                  <a:schemeClr val="dk2"/>
                </a:solidFill>
              </a:defRPr>
            </a:lvl5pPr>
            <a:lvl6pPr lvl="5" rtl="0">
              <a:spcBef>
                <a:spcPts val="0"/>
              </a:spcBef>
              <a:spcAft>
                <a:spcPts val="0"/>
              </a:spcAft>
              <a:buClr>
                <a:schemeClr val="dk2"/>
              </a:buClr>
              <a:buSzPts val="1200"/>
              <a:buNone/>
              <a:defRPr sz="1200">
                <a:solidFill>
                  <a:schemeClr val="dk2"/>
                </a:solidFill>
              </a:defRPr>
            </a:lvl6pPr>
            <a:lvl7pPr lvl="6" rtl="0">
              <a:spcBef>
                <a:spcPts val="0"/>
              </a:spcBef>
              <a:spcAft>
                <a:spcPts val="0"/>
              </a:spcAft>
              <a:buClr>
                <a:schemeClr val="dk2"/>
              </a:buClr>
              <a:buSzPts val="1200"/>
              <a:buNone/>
              <a:defRPr sz="1200">
                <a:solidFill>
                  <a:schemeClr val="dk2"/>
                </a:solidFill>
              </a:defRPr>
            </a:lvl7pPr>
            <a:lvl8pPr lvl="7" rtl="0">
              <a:spcBef>
                <a:spcPts val="0"/>
              </a:spcBef>
              <a:spcAft>
                <a:spcPts val="0"/>
              </a:spcAft>
              <a:buClr>
                <a:schemeClr val="dk2"/>
              </a:buClr>
              <a:buSzPts val="1200"/>
              <a:buNone/>
              <a:defRPr sz="1200">
                <a:solidFill>
                  <a:schemeClr val="dk2"/>
                </a:solidFill>
              </a:defRPr>
            </a:lvl8pPr>
            <a:lvl9pPr lvl="8" rtl="0">
              <a:spcBef>
                <a:spcPts val="0"/>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1. Three point process">
  <p:cSld name="Three point process">
    <p:spTree>
      <p:nvGrpSpPr>
        <p:cNvPr id="1144" name="Shape 1144"/>
        <p:cNvGrpSpPr/>
        <p:nvPr/>
      </p:nvGrpSpPr>
      <p:grpSpPr>
        <a:xfrm>
          <a:off x="0" y="0"/>
          <a:ext cx="0" cy="0"/>
          <a:chOff x="0" y="0"/>
          <a:chExt cx="0" cy="0"/>
        </a:xfrm>
      </p:grpSpPr>
      <p:cxnSp>
        <p:nvCxnSpPr>
          <p:cNvPr id="1145" name="Google Shape;1145;p98"/>
          <p:cNvCxnSpPr/>
          <p:nvPr/>
        </p:nvCxnSpPr>
        <p:spPr>
          <a:xfrm>
            <a:off x="2494024" y="2763234"/>
            <a:ext cx="0" cy="545428"/>
          </a:xfrm>
          <a:prstGeom prst="straightConnector1">
            <a:avLst/>
          </a:prstGeom>
          <a:noFill/>
          <a:ln cap="rnd" cmpd="sng" w="19050">
            <a:solidFill>
              <a:schemeClr val="accent5"/>
            </a:solidFill>
            <a:prstDash val="solid"/>
            <a:round/>
            <a:headEnd len="sm" w="sm" type="none"/>
            <a:tailEnd len="sm" w="sm" type="none"/>
          </a:ln>
        </p:spPr>
      </p:cxnSp>
      <p:cxnSp>
        <p:nvCxnSpPr>
          <p:cNvPr id="1146" name="Google Shape;1146;p98"/>
          <p:cNvCxnSpPr/>
          <p:nvPr/>
        </p:nvCxnSpPr>
        <p:spPr>
          <a:xfrm rot="10800000">
            <a:off x="2494024" y="3310819"/>
            <a:ext cx="539911" cy="0"/>
          </a:xfrm>
          <a:prstGeom prst="straightConnector1">
            <a:avLst/>
          </a:prstGeom>
          <a:noFill/>
          <a:ln cap="rnd" cmpd="sng" w="19050">
            <a:solidFill>
              <a:schemeClr val="accent2"/>
            </a:solidFill>
            <a:prstDash val="solid"/>
            <a:round/>
            <a:headEnd len="sm" w="sm" type="none"/>
            <a:tailEnd len="sm" w="sm" type="none"/>
          </a:ln>
        </p:spPr>
      </p:cxnSp>
      <p:sp>
        <p:nvSpPr>
          <p:cNvPr id="1147" name="Google Shape;1147;p98"/>
          <p:cNvSpPr/>
          <p:nvPr/>
        </p:nvSpPr>
        <p:spPr>
          <a:xfrm>
            <a:off x="1301195" y="1209828"/>
            <a:ext cx="4800600" cy="666263"/>
          </a:xfrm>
          <a:prstGeom prst="roundRect">
            <a:avLst>
              <a:gd fmla="val 13808" name="adj"/>
            </a:avLst>
          </a:prstGeom>
          <a:noFill/>
          <a:ln cap="flat" cmpd="sng" w="19050">
            <a:solidFill>
              <a:schemeClr val="accent1"/>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sp>
        <p:nvSpPr>
          <p:cNvPr id="1148" name="Google Shape;1148;p98"/>
          <p:cNvSpPr/>
          <p:nvPr/>
        </p:nvSpPr>
        <p:spPr>
          <a:xfrm>
            <a:off x="2171700" y="2090545"/>
            <a:ext cx="4800600" cy="666263"/>
          </a:xfrm>
          <a:prstGeom prst="roundRect">
            <a:avLst>
              <a:gd fmla="val 15237" name="adj"/>
            </a:avLst>
          </a:prstGeom>
          <a:noFill/>
          <a:ln cap="flat" cmpd="sng" w="19050">
            <a:solidFill>
              <a:schemeClr val="accent5"/>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sp>
        <p:nvSpPr>
          <p:cNvPr id="1149" name="Google Shape;1149;p98"/>
          <p:cNvSpPr/>
          <p:nvPr/>
        </p:nvSpPr>
        <p:spPr>
          <a:xfrm>
            <a:off x="3033935" y="2991012"/>
            <a:ext cx="4800600" cy="666263"/>
          </a:xfrm>
          <a:prstGeom prst="roundRect">
            <a:avLst>
              <a:gd fmla="val 10949" name="adj"/>
            </a:avLst>
          </a:prstGeom>
          <a:noFill/>
          <a:ln cap="flat" cmpd="sng" w="19050">
            <a:solidFill>
              <a:schemeClr val="accent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cxnSp>
        <p:nvCxnSpPr>
          <p:cNvPr id="1150" name="Google Shape;1150;p98"/>
          <p:cNvCxnSpPr/>
          <p:nvPr/>
        </p:nvCxnSpPr>
        <p:spPr>
          <a:xfrm>
            <a:off x="1631789" y="1876091"/>
            <a:ext cx="0" cy="545428"/>
          </a:xfrm>
          <a:prstGeom prst="straightConnector1">
            <a:avLst/>
          </a:prstGeom>
          <a:noFill/>
          <a:ln cap="rnd" cmpd="sng" w="19050">
            <a:solidFill>
              <a:schemeClr val="accent1"/>
            </a:solidFill>
            <a:prstDash val="solid"/>
            <a:round/>
            <a:headEnd len="sm" w="sm" type="none"/>
            <a:tailEnd len="sm" w="sm" type="none"/>
          </a:ln>
        </p:spPr>
      </p:cxnSp>
      <p:cxnSp>
        <p:nvCxnSpPr>
          <p:cNvPr id="1151" name="Google Shape;1151;p98"/>
          <p:cNvCxnSpPr>
            <a:stCxn id="1148" idx="1"/>
          </p:cNvCxnSpPr>
          <p:nvPr/>
        </p:nvCxnSpPr>
        <p:spPr>
          <a:xfrm rot="10800000">
            <a:off x="1631700" y="2423676"/>
            <a:ext cx="540000" cy="0"/>
          </a:xfrm>
          <a:prstGeom prst="straightConnector1">
            <a:avLst/>
          </a:prstGeom>
          <a:noFill/>
          <a:ln cap="rnd" cmpd="sng" w="19050">
            <a:solidFill>
              <a:schemeClr val="accent5"/>
            </a:solidFill>
            <a:prstDash val="solid"/>
            <a:round/>
            <a:headEnd len="sm" w="sm" type="none"/>
            <a:tailEnd len="sm" w="sm" type="none"/>
          </a:ln>
        </p:spPr>
      </p:cxnSp>
      <p:sp>
        <p:nvSpPr>
          <p:cNvPr id="1152" name="Google Shape;1152;p98"/>
          <p:cNvSpPr txBox="1"/>
          <p:nvPr>
            <p:ph idx="1" type="subTitle"/>
          </p:nvPr>
        </p:nvSpPr>
        <p:spPr>
          <a:xfrm>
            <a:off x="1463040" y="1399032"/>
            <a:ext cx="4508100" cy="2925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sz="1600">
                <a:solidFill>
                  <a:schemeClr val="dk1"/>
                </a:solidFill>
              </a:defRPr>
            </a:lvl2pPr>
            <a:lvl3pPr lvl="2">
              <a:spcBef>
                <a:spcPts val="0"/>
              </a:spcBef>
              <a:spcAft>
                <a:spcPts val="0"/>
              </a:spcAft>
              <a:buClr>
                <a:schemeClr val="dk1"/>
              </a:buClr>
              <a:buSzPts val="1600"/>
              <a:buNone/>
              <a:defRPr sz="1600">
                <a:solidFill>
                  <a:schemeClr val="dk1"/>
                </a:solidFill>
              </a:defRPr>
            </a:lvl3pPr>
            <a:lvl4pPr lvl="3">
              <a:spcBef>
                <a:spcPts val="0"/>
              </a:spcBef>
              <a:spcAft>
                <a:spcPts val="0"/>
              </a:spcAft>
              <a:buClr>
                <a:schemeClr val="dk1"/>
              </a:buClr>
              <a:buSzPts val="1600"/>
              <a:buNone/>
              <a:defRPr sz="1600">
                <a:solidFill>
                  <a:schemeClr val="dk1"/>
                </a:solidFill>
              </a:defRPr>
            </a:lvl4pPr>
            <a:lvl5pPr lvl="4">
              <a:spcBef>
                <a:spcPts val="0"/>
              </a:spcBef>
              <a:spcAft>
                <a:spcPts val="0"/>
              </a:spcAft>
              <a:buClr>
                <a:schemeClr val="dk1"/>
              </a:buClr>
              <a:buSzPts val="1600"/>
              <a:buNone/>
              <a:defRPr sz="1600">
                <a:solidFill>
                  <a:schemeClr val="dk1"/>
                </a:solidFill>
              </a:defRPr>
            </a:lvl5pPr>
            <a:lvl6pPr lvl="5">
              <a:spcBef>
                <a:spcPts val="0"/>
              </a:spcBef>
              <a:spcAft>
                <a:spcPts val="0"/>
              </a:spcAft>
              <a:buClr>
                <a:schemeClr val="dk1"/>
              </a:buClr>
              <a:buSzPts val="1600"/>
              <a:buNone/>
              <a:defRPr sz="1600">
                <a:solidFill>
                  <a:schemeClr val="dk1"/>
                </a:solidFill>
              </a:defRPr>
            </a:lvl6pPr>
            <a:lvl7pPr lvl="6">
              <a:spcBef>
                <a:spcPts val="0"/>
              </a:spcBef>
              <a:spcAft>
                <a:spcPts val="0"/>
              </a:spcAft>
              <a:buClr>
                <a:schemeClr val="dk1"/>
              </a:buClr>
              <a:buSzPts val="1600"/>
              <a:buNone/>
              <a:defRPr sz="1600">
                <a:solidFill>
                  <a:schemeClr val="dk1"/>
                </a:solidFill>
              </a:defRPr>
            </a:lvl7pPr>
            <a:lvl8pPr lvl="7">
              <a:spcBef>
                <a:spcPts val="0"/>
              </a:spcBef>
              <a:spcAft>
                <a:spcPts val="0"/>
              </a:spcAft>
              <a:buClr>
                <a:schemeClr val="dk1"/>
              </a:buClr>
              <a:buSzPts val="1600"/>
              <a:buNone/>
              <a:defRPr sz="1600">
                <a:solidFill>
                  <a:schemeClr val="dk1"/>
                </a:solidFill>
              </a:defRPr>
            </a:lvl8pPr>
            <a:lvl9pPr lvl="8">
              <a:spcBef>
                <a:spcPts val="0"/>
              </a:spcBef>
              <a:spcAft>
                <a:spcPts val="0"/>
              </a:spcAft>
              <a:buClr>
                <a:schemeClr val="dk1"/>
              </a:buClr>
              <a:buSzPts val="1600"/>
              <a:buNone/>
              <a:defRPr sz="1600">
                <a:solidFill>
                  <a:schemeClr val="dk1"/>
                </a:solidFill>
              </a:defRPr>
            </a:lvl9pPr>
          </a:lstStyle>
          <a:p/>
        </p:txBody>
      </p:sp>
      <p:sp>
        <p:nvSpPr>
          <p:cNvPr id="1153" name="Google Shape;1153;p98"/>
          <p:cNvSpPr txBox="1"/>
          <p:nvPr>
            <p:ph idx="2" type="subTitle"/>
          </p:nvPr>
        </p:nvSpPr>
        <p:spPr>
          <a:xfrm>
            <a:off x="2313432" y="2276856"/>
            <a:ext cx="45081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154" name="Google Shape;1154;p98"/>
          <p:cNvSpPr txBox="1"/>
          <p:nvPr>
            <p:ph idx="3" type="subTitle"/>
          </p:nvPr>
        </p:nvSpPr>
        <p:spPr>
          <a:xfrm>
            <a:off x="3182112" y="3182112"/>
            <a:ext cx="39135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2. Four point process">
  <p:cSld name="Four point process">
    <p:spTree>
      <p:nvGrpSpPr>
        <p:cNvPr id="1155" name="Shape 1155"/>
        <p:cNvGrpSpPr/>
        <p:nvPr/>
      </p:nvGrpSpPr>
      <p:grpSpPr>
        <a:xfrm>
          <a:off x="0" y="0"/>
          <a:ext cx="0" cy="0"/>
          <a:chOff x="0" y="0"/>
          <a:chExt cx="0" cy="0"/>
        </a:xfrm>
      </p:grpSpPr>
      <p:cxnSp>
        <p:nvCxnSpPr>
          <p:cNvPr id="1156" name="Google Shape;1156;p99"/>
          <p:cNvCxnSpPr/>
          <p:nvPr/>
        </p:nvCxnSpPr>
        <p:spPr>
          <a:xfrm>
            <a:off x="1946447" y="2340107"/>
            <a:ext cx="0" cy="545428"/>
          </a:xfrm>
          <a:prstGeom prst="straightConnector1">
            <a:avLst/>
          </a:prstGeom>
          <a:noFill/>
          <a:ln cap="rnd" cmpd="sng" w="19050">
            <a:solidFill>
              <a:schemeClr val="accent5"/>
            </a:solidFill>
            <a:prstDash val="solid"/>
            <a:round/>
            <a:headEnd len="sm" w="sm" type="none"/>
            <a:tailEnd len="sm" w="sm" type="none"/>
          </a:ln>
        </p:spPr>
      </p:cxnSp>
      <p:cxnSp>
        <p:nvCxnSpPr>
          <p:cNvPr id="1157" name="Google Shape;1157;p99"/>
          <p:cNvCxnSpPr/>
          <p:nvPr/>
        </p:nvCxnSpPr>
        <p:spPr>
          <a:xfrm rot="10800000">
            <a:off x="1946447" y="2887692"/>
            <a:ext cx="539911" cy="0"/>
          </a:xfrm>
          <a:prstGeom prst="straightConnector1">
            <a:avLst/>
          </a:prstGeom>
          <a:noFill/>
          <a:ln cap="rnd" cmpd="sng" w="19050">
            <a:solidFill>
              <a:schemeClr val="accent2"/>
            </a:solidFill>
            <a:prstDash val="solid"/>
            <a:round/>
            <a:headEnd len="sm" w="sm" type="none"/>
            <a:tailEnd len="sm" w="sm" type="none"/>
          </a:ln>
        </p:spPr>
      </p:cxnSp>
      <p:sp>
        <p:nvSpPr>
          <p:cNvPr id="1158" name="Google Shape;1158;p99"/>
          <p:cNvSpPr/>
          <p:nvPr/>
        </p:nvSpPr>
        <p:spPr>
          <a:xfrm>
            <a:off x="753618" y="786701"/>
            <a:ext cx="4800600" cy="666263"/>
          </a:xfrm>
          <a:prstGeom prst="roundRect">
            <a:avLst>
              <a:gd fmla="val 13808" name="adj"/>
            </a:avLst>
          </a:prstGeom>
          <a:noFill/>
          <a:ln cap="flat" cmpd="sng" w="19050">
            <a:solidFill>
              <a:schemeClr val="accent1"/>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sp>
        <p:nvSpPr>
          <p:cNvPr id="1159" name="Google Shape;1159;p99"/>
          <p:cNvSpPr/>
          <p:nvPr/>
        </p:nvSpPr>
        <p:spPr>
          <a:xfrm>
            <a:off x="1624123" y="1667417"/>
            <a:ext cx="4800600" cy="666263"/>
          </a:xfrm>
          <a:prstGeom prst="roundRect">
            <a:avLst>
              <a:gd fmla="val 15237" name="adj"/>
            </a:avLst>
          </a:prstGeom>
          <a:noFill/>
          <a:ln cap="flat" cmpd="sng" w="19050">
            <a:solidFill>
              <a:schemeClr val="accent5"/>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sp>
        <p:nvSpPr>
          <p:cNvPr id="1160" name="Google Shape;1160;p99"/>
          <p:cNvSpPr/>
          <p:nvPr/>
        </p:nvSpPr>
        <p:spPr>
          <a:xfrm>
            <a:off x="2486358" y="2567885"/>
            <a:ext cx="4800600" cy="666263"/>
          </a:xfrm>
          <a:prstGeom prst="roundRect">
            <a:avLst>
              <a:gd fmla="val 10949" name="adj"/>
            </a:avLst>
          </a:prstGeom>
          <a:noFill/>
          <a:ln cap="flat" cmpd="sng" w="19050">
            <a:solidFill>
              <a:schemeClr val="accent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cxnSp>
        <p:nvCxnSpPr>
          <p:cNvPr id="1161" name="Google Shape;1161;p99"/>
          <p:cNvCxnSpPr/>
          <p:nvPr/>
        </p:nvCxnSpPr>
        <p:spPr>
          <a:xfrm>
            <a:off x="1084212" y="1452963"/>
            <a:ext cx="0" cy="545428"/>
          </a:xfrm>
          <a:prstGeom prst="straightConnector1">
            <a:avLst/>
          </a:prstGeom>
          <a:noFill/>
          <a:ln cap="rnd" cmpd="sng" w="19050">
            <a:solidFill>
              <a:schemeClr val="accent1"/>
            </a:solidFill>
            <a:prstDash val="solid"/>
            <a:round/>
            <a:headEnd len="sm" w="sm" type="none"/>
            <a:tailEnd len="sm" w="sm" type="none"/>
          </a:ln>
        </p:spPr>
      </p:cxnSp>
      <p:cxnSp>
        <p:nvCxnSpPr>
          <p:cNvPr id="1162" name="Google Shape;1162;p99"/>
          <p:cNvCxnSpPr>
            <a:stCxn id="1159" idx="1"/>
          </p:cNvCxnSpPr>
          <p:nvPr/>
        </p:nvCxnSpPr>
        <p:spPr>
          <a:xfrm rot="10800000">
            <a:off x="1084123" y="2000549"/>
            <a:ext cx="540000" cy="0"/>
          </a:xfrm>
          <a:prstGeom prst="straightConnector1">
            <a:avLst/>
          </a:prstGeom>
          <a:noFill/>
          <a:ln cap="rnd" cmpd="sng" w="19050">
            <a:solidFill>
              <a:schemeClr val="accent5"/>
            </a:solidFill>
            <a:prstDash val="solid"/>
            <a:round/>
            <a:headEnd len="sm" w="sm" type="none"/>
            <a:tailEnd len="sm" w="sm" type="none"/>
          </a:ln>
        </p:spPr>
      </p:cxnSp>
      <p:cxnSp>
        <p:nvCxnSpPr>
          <p:cNvPr id="1163" name="Google Shape;1163;p99"/>
          <p:cNvCxnSpPr/>
          <p:nvPr/>
        </p:nvCxnSpPr>
        <p:spPr>
          <a:xfrm>
            <a:off x="2821857" y="3233066"/>
            <a:ext cx="0" cy="545428"/>
          </a:xfrm>
          <a:prstGeom prst="straightConnector1">
            <a:avLst/>
          </a:prstGeom>
          <a:noFill/>
          <a:ln cap="rnd" cmpd="sng" w="19050">
            <a:solidFill>
              <a:schemeClr val="accent2"/>
            </a:solidFill>
            <a:prstDash val="solid"/>
            <a:round/>
            <a:headEnd len="sm" w="sm" type="none"/>
            <a:tailEnd len="sm" w="sm" type="none"/>
          </a:ln>
        </p:spPr>
      </p:cxnSp>
      <p:cxnSp>
        <p:nvCxnSpPr>
          <p:cNvPr id="1164" name="Google Shape;1164;p99"/>
          <p:cNvCxnSpPr/>
          <p:nvPr/>
        </p:nvCxnSpPr>
        <p:spPr>
          <a:xfrm rot="10800000">
            <a:off x="2821857" y="3780651"/>
            <a:ext cx="539911" cy="0"/>
          </a:xfrm>
          <a:prstGeom prst="straightConnector1">
            <a:avLst/>
          </a:prstGeom>
          <a:noFill/>
          <a:ln cap="rnd" cmpd="sng" w="19050">
            <a:solidFill>
              <a:schemeClr val="accent6"/>
            </a:solidFill>
            <a:prstDash val="solid"/>
            <a:round/>
            <a:headEnd len="sm" w="sm" type="none"/>
            <a:tailEnd len="sm" w="sm" type="none"/>
          </a:ln>
        </p:spPr>
      </p:cxnSp>
      <p:sp>
        <p:nvSpPr>
          <p:cNvPr id="1165" name="Google Shape;1165;p99"/>
          <p:cNvSpPr/>
          <p:nvPr/>
        </p:nvSpPr>
        <p:spPr>
          <a:xfrm>
            <a:off x="3361767" y="3460844"/>
            <a:ext cx="4800600" cy="666263"/>
          </a:xfrm>
          <a:prstGeom prst="roundRect">
            <a:avLst>
              <a:gd fmla="val 10949" name="adj"/>
            </a:avLst>
          </a:prstGeom>
          <a:noFill/>
          <a:ln cap="flat" cmpd="sng" w="19050">
            <a:solidFill>
              <a:schemeClr val="accent6"/>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0F6FC"/>
              </a:buClr>
              <a:buSzPts val="8300"/>
              <a:buFont typeface="Arial"/>
              <a:buNone/>
            </a:pPr>
            <a:r>
              <a:t/>
            </a:r>
            <a:endParaRPr b="0" i="0" sz="8300" u="none" cap="none" strike="noStrike">
              <a:solidFill>
                <a:srgbClr val="F0F6FC"/>
              </a:solidFill>
              <a:latin typeface="Arial"/>
              <a:ea typeface="Arial"/>
              <a:cs typeface="Arial"/>
              <a:sym typeface="Arial"/>
            </a:endParaRPr>
          </a:p>
        </p:txBody>
      </p:sp>
      <p:sp>
        <p:nvSpPr>
          <p:cNvPr id="1166" name="Google Shape;1166;p99"/>
          <p:cNvSpPr txBox="1"/>
          <p:nvPr>
            <p:ph idx="1" type="subTitle"/>
          </p:nvPr>
        </p:nvSpPr>
        <p:spPr>
          <a:xfrm>
            <a:off x="914400" y="978408"/>
            <a:ext cx="45081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167" name="Google Shape;1167;p99"/>
          <p:cNvSpPr txBox="1"/>
          <p:nvPr>
            <p:ph idx="2" type="subTitle"/>
          </p:nvPr>
        </p:nvSpPr>
        <p:spPr>
          <a:xfrm>
            <a:off x="1773936" y="1856232"/>
            <a:ext cx="45081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168" name="Google Shape;1168;p99"/>
          <p:cNvSpPr txBox="1"/>
          <p:nvPr>
            <p:ph idx="3" type="subTitle"/>
          </p:nvPr>
        </p:nvSpPr>
        <p:spPr>
          <a:xfrm>
            <a:off x="2633472" y="2752344"/>
            <a:ext cx="45081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
        <p:nvSpPr>
          <p:cNvPr id="1169" name="Google Shape;1169;p99"/>
          <p:cNvSpPr txBox="1"/>
          <p:nvPr>
            <p:ph idx="4" type="subTitle"/>
          </p:nvPr>
        </p:nvSpPr>
        <p:spPr>
          <a:xfrm>
            <a:off x="3511296" y="3648456"/>
            <a:ext cx="3913500" cy="292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3. Title/funnel four">
  <p:cSld name="Title/funnel four">
    <p:spTree>
      <p:nvGrpSpPr>
        <p:cNvPr id="1170" name="Shape 1170"/>
        <p:cNvGrpSpPr/>
        <p:nvPr/>
      </p:nvGrpSpPr>
      <p:grpSpPr>
        <a:xfrm>
          <a:off x="0" y="0"/>
          <a:ext cx="0" cy="0"/>
          <a:chOff x="0" y="0"/>
          <a:chExt cx="0" cy="0"/>
        </a:xfrm>
      </p:grpSpPr>
      <p:sp>
        <p:nvSpPr>
          <p:cNvPr id="1171" name="Google Shape;1171;p100"/>
          <p:cNvSpPr/>
          <p:nvPr/>
        </p:nvSpPr>
        <p:spPr>
          <a:xfrm>
            <a:off x="5511000" y="3186563"/>
            <a:ext cx="1970400" cy="452700"/>
          </a:xfrm>
          <a:prstGeom prst="roundRect">
            <a:avLst>
              <a:gd fmla="val 17744" name="adj"/>
            </a:avLst>
          </a:prstGeom>
          <a:noFill/>
          <a:ln cap="flat" cmpd="sng" w="19050">
            <a:solidFill>
              <a:srgbClr val="2A9D9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172" name="Google Shape;1172;p100"/>
          <p:cNvSpPr/>
          <p:nvPr/>
        </p:nvSpPr>
        <p:spPr>
          <a:xfrm>
            <a:off x="5291850" y="2625788"/>
            <a:ext cx="2408700" cy="452700"/>
          </a:xfrm>
          <a:prstGeom prst="roundRect">
            <a:avLst>
              <a:gd fmla="val 13535" name="adj"/>
            </a:avLst>
          </a:prstGeom>
          <a:noFill/>
          <a:ln cap="flat" cmpd="sng" w="1905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173" name="Google Shape;1173;p100"/>
          <p:cNvSpPr/>
          <p:nvPr/>
        </p:nvSpPr>
        <p:spPr>
          <a:xfrm>
            <a:off x="5023950" y="2065013"/>
            <a:ext cx="2944500" cy="452700"/>
          </a:xfrm>
          <a:prstGeom prst="roundRect">
            <a:avLst>
              <a:gd fmla="val 13535" name="adj"/>
            </a:avLst>
          </a:prstGeom>
          <a:noFill/>
          <a:ln cap="flat" cmpd="sng" w="19050">
            <a:solidFill>
              <a:srgbClr val="797EF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174" name="Google Shape;1174;p100"/>
          <p:cNvSpPr/>
          <p:nvPr/>
        </p:nvSpPr>
        <p:spPr>
          <a:xfrm>
            <a:off x="4762500" y="1504263"/>
            <a:ext cx="3467400" cy="452700"/>
          </a:xfrm>
          <a:prstGeom prst="roundRect">
            <a:avLst>
              <a:gd fmla="val 15640" name="adj"/>
            </a:avLst>
          </a:prstGeom>
          <a:noFill/>
          <a:ln cap="flat" cmpd="sng" w="19050">
            <a:solidFill>
              <a:schemeClr val="accent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F6FC"/>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1175" name="Google Shape;1175;p100"/>
          <p:cNvSpPr txBox="1"/>
          <p:nvPr>
            <p:ph type="title"/>
          </p:nvPr>
        </p:nvSpPr>
        <p:spPr>
          <a:xfrm>
            <a:off x="456296" y="1700213"/>
            <a:ext cx="3583281" cy="1743075"/>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600"/>
              <a:buFont typeface="Arial"/>
              <a:buNone/>
              <a:defRPr b="1" i="0" sz="3600" u="none" cap="none" strike="noStrike">
                <a:solidFill>
                  <a:srgbClr val="F0F6FC"/>
                </a:solidFill>
                <a:latin typeface="Arial"/>
                <a:ea typeface="Arial"/>
                <a:cs typeface="Arial"/>
                <a:sym typeface="Arial"/>
              </a:defRPr>
            </a:lvl9pPr>
          </a:lstStyle>
          <a:p/>
        </p:txBody>
      </p:sp>
      <p:sp>
        <p:nvSpPr>
          <p:cNvPr id="1176" name="Google Shape;1176;p100"/>
          <p:cNvSpPr txBox="1"/>
          <p:nvPr>
            <p:ph idx="1" type="subTitle"/>
          </p:nvPr>
        </p:nvSpPr>
        <p:spPr>
          <a:xfrm>
            <a:off x="5023950" y="1571288"/>
            <a:ext cx="29445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177" name="Google Shape;1177;p100"/>
          <p:cNvSpPr txBox="1"/>
          <p:nvPr>
            <p:ph idx="2" type="subTitle"/>
          </p:nvPr>
        </p:nvSpPr>
        <p:spPr>
          <a:xfrm>
            <a:off x="5164350" y="2133488"/>
            <a:ext cx="26637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178" name="Google Shape;1178;p100"/>
          <p:cNvSpPr txBox="1"/>
          <p:nvPr>
            <p:ph idx="3" type="subTitle"/>
          </p:nvPr>
        </p:nvSpPr>
        <p:spPr>
          <a:xfrm>
            <a:off x="5487150" y="2691263"/>
            <a:ext cx="20181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179" name="Google Shape;1179;p100"/>
          <p:cNvSpPr txBox="1"/>
          <p:nvPr>
            <p:ph idx="4" type="subTitle"/>
          </p:nvPr>
        </p:nvSpPr>
        <p:spPr>
          <a:xfrm>
            <a:off x="5696100" y="3249063"/>
            <a:ext cx="1600200" cy="320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07" Type="http://schemas.openxmlformats.org/officeDocument/2006/relationships/slideLayout" Target="../slideLayouts/slideLayout106.xml"/><Relationship Id="rId106" Type="http://schemas.openxmlformats.org/officeDocument/2006/relationships/slideLayout" Target="../slideLayouts/slideLayout105.xml"/><Relationship Id="rId105" Type="http://schemas.openxmlformats.org/officeDocument/2006/relationships/slideLayout" Target="../slideLayouts/slideLayout104.xml"/><Relationship Id="rId104" Type="http://schemas.openxmlformats.org/officeDocument/2006/relationships/slideLayout" Target="../slideLayouts/slideLayout103.xml"/><Relationship Id="rId109" Type="http://schemas.openxmlformats.org/officeDocument/2006/relationships/slideLayout" Target="../slideLayouts/slideLayout108.xml"/><Relationship Id="rId108" Type="http://schemas.openxmlformats.org/officeDocument/2006/relationships/slideLayout" Target="../slideLayouts/slideLayout107.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103" Type="http://schemas.openxmlformats.org/officeDocument/2006/relationships/slideLayout" Target="../slideLayouts/slideLayout102.xml"/><Relationship Id="rId102" Type="http://schemas.openxmlformats.org/officeDocument/2006/relationships/slideLayout" Target="../slideLayouts/slideLayout101.xml"/><Relationship Id="rId101" Type="http://schemas.openxmlformats.org/officeDocument/2006/relationships/slideLayout" Target="../slideLayouts/slideLayout100.xml"/><Relationship Id="rId100" Type="http://schemas.openxmlformats.org/officeDocument/2006/relationships/slideLayout" Target="../slideLayouts/slideLayout99.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26" Type="http://schemas.openxmlformats.org/officeDocument/2006/relationships/slideLayout" Target="../slideLayouts/slideLayout25.xml"/><Relationship Id="rId121" Type="http://schemas.openxmlformats.org/officeDocument/2006/relationships/slideLayout" Target="../slideLayouts/slideLayout120.xml"/><Relationship Id="rId25" Type="http://schemas.openxmlformats.org/officeDocument/2006/relationships/slideLayout" Target="../slideLayouts/slideLayout24.xml"/><Relationship Id="rId120" Type="http://schemas.openxmlformats.org/officeDocument/2006/relationships/slideLayout" Target="../slideLayouts/slideLayout119.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125" Type="http://schemas.openxmlformats.org/officeDocument/2006/relationships/theme" Target="../theme/theme8.xml"/><Relationship Id="rId29" Type="http://schemas.openxmlformats.org/officeDocument/2006/relationships/slideLayout" Target="../slideLayouts/slideLayout28.xml"/><Relationship Id="rId124" Type="http://schemas.openxmlformats.org/officeDocument/2006/relationships/slideLayout" Target="../slideLayouts/slideLayout123.xml"/><Relationship Id="rId123" Type="http://schemas.openxmlformats.org/officeDocument/2006/relationships/slideLayout" Target="../slideLayouts/slideLayout122.xml"/><Relationship Id="rId122" Type="http://schemas.openxmlformats.org/officeDocument/2006/relationships/slideLayout" Target="../slideLayouts/slideLayout121.xml"/><Relationship Id="rId95" Type="http://schemas.openxmlformats.org/officeDocument/2006/relationships/slideLayout" Target="../slideLayouts/slideLayout94.xml"/><Relationship Id="rId94" Type="http://schemas.openxmlformats.org/officeDocument/2006/relationships/slideLayout" Target="../slideLayouts/slideLayout93.xml"/><Relationship Id="rId97" Type="http://schemas.openxmlformats.org/officeDocument/2006/relationships/slideLayout" Target="../slideLayouts/slideLayout96.xml"/><Relationship Id="rId96" Type="http://schemas.openxmlformats.org/officeDocument/2006/relationships/slideLayout" Target="../slideLayouts/slideLayout95.xml"/><Relationship Id="rId11" Type="http://schemas.openxmlformats.org/officeDocument/2006/relationships/slideLayout" Target="../slideLayouts/slideLayout10.xml"/><Relationship Id="rId99" Type="http://schemas.openxmlformats.org/officeDocument/2006/relationships/slideLayout" Target="../slideLayouts/slideLayout98.xml"/><Relationship Id="rId10" Type="http://schemas.openxmlformats.org/officeDocument/2006/relationships/slideLayout" Target="../slideLayouts/slideLayout9.xml"/><Relationship Id="rId98" Type="http://schemas.openxmlformats.org/officeDocument/2006/relationships/slideLayout" Target="../slideLayouts/slideLayout97.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91" Type="http://schemas.openxmlformats.org/officeDocument/2006/relationships/slideLayout" Target="../slideLayouts/slideLayout90.xml"/><Relationship Id="rId90" Type="http://schemas.openxmlformats.org/officeDocument/2006/relationships/slideLayout" Target="../slideLayouts/slideLayout89.xml"/><Relationship Id="rId93" Type="http://schemas.openxmlformats.org/officeDocument/2006/relationships/slideLayout" Target="../slideLayouts/slideLayout92.xml"/><Relationship Id="rId92" Type="http://schemas.openxmlformats.org/officeDocument/2006/relationships/slideLayout" Target="../slideLayouts/slideLayout91.xml"/><Relationship Id="rId118" Type="http://schemas.openxmlformats.org/officeDocument/2006/relationships/slideLayout" Target="../slideLayouts/slideLayout117.xml"/><Relationship Id="rId117" Type="http://schemas.openxmlformats.org/officeDocument/2006/relationships/slideLayout" Target="../slideLayouts/slideLayout116.xml"/><Relationship Id="rId116" Type="http://schemas.openxmlformats.org/officeDocument/2006/relationships/slideLayout" Target="../slideLayouts/slideLayout115.xml"/><Relationship Id="rId115" Type="http://schemas.openxmlformats.org/officeDocument/2006/relationships/slideLayout" Target="../slideLayouts/slideLayout114.xml"/><Relationship Id="rId119" Type="http://schemas.openxmlformats.org/officeDocument/2006/relationships/slideLayout" Target="../slideLayouts/slideLayout118.xml"/><Relationship Id="rId15" Type="http://schemas.openxmlformats.org/officeDocument/2006/relationships/slideLayout" Target="../slideLayouts/slideLayout14.xml"/><Relationship Id="rId110" Type="http://schemas.openxmlformats.org/officeDocument/2006/relationships/slideLayout" Target="../slideLayouts/slideLayout109.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14" Type="http://schemas.openxmlformats.org/officeDocument/2006/relationships/slideLayout" Target="../slideLayouts/slideLayout113.xml"/><Relationship Id="rId18" Type="http://schemas.openxmlformats.org/officeDocument/2006/relationships/slideLayout" Target="../slideLayouts/slideLayout17.xml"/><Relationship Id="rId113" Type="http://schemas.openxmlformats.org/officeDocument/2006/relationships/slideLayout" Target="../slideLayouts/slideLayout112.xml"/><Relationship Id="rId112" Type="http://schemas.openxmlformats.org/officeDocument/2006/relationships/slideLayout" Target="../slideLayouts/slideLayout111.xml"/><Relationship Id="rId111" Type="http://schemas.openxmlformats.org/officeDocument/2006/relationships/slideLayout" Target="../slideLayouts/slideLayout110.xml"/><Relationship Id="rId84" Type="http://schemas.openxmlformats.org/officeDocument/2006/relationships/slideLayout" Target="../slideLayouts/slideLayout83.xml"/><Relationship Id="rId83" Type="http://schemas.openxmlformats.org/officeDocument/2006/relationships/slideLayout" Target="../slideLayouts/slideLayout82.xml"/><Relationship Id="rId86" Type="http://schemas.openxmlformats.org/officeDocument/2006/relationships/slideLayout" Target="../slideLayouts/slideLayout85.xml"/><Relationship Id="rId85" Type="http://schemas.openxmlformats.org/officeDocument/2006/relationships/slideLayout" Target="../slideLayouts/slideLayout84.xml"/><Relationship Id="rId88" Type="http://schemas.openxmlformats.org/officeDocument/2006/relationships/slideLayout" Target="../slideLayouts/slideLayout87.xml"/><Relationship Id="rId87" Type="http://schemas.openxmlformats.org/officeDocument/2006/relationships/slideLayout" Target="../slideLayouts/slideLayout86.xml"/><Relationship Id="rId89" Type="http://schemas.openxmlformats.org/officeDocument/2006/relationships/slideLayout" Target="../slideLayouts/slideLayout88.xml"/><Relationship Id="rId80" Type="http://schemas.openxmlformats.org/officeDocument/2006/relationships/slideLayout" Target="../slideLayouts/slideLayout79.xml"/><Relationship Id="rId82" Type="http://schemas.openxmlformats.org/officeDocument/2006/relationships/slideLayout" Target="../slideLayouts/slideLayout81.xml"/><Relationship Id="rId81" Type="http://schemas.openxmlformats.org/officeDocument/2006/relationships/slideLayout" Target="../slideLayouts/slideLayout80.xml"/><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73" Type="http://schemas.openxmlformats.org/officeDocument/2006/relationships/slideLayout" Target="../slideLayouts/slideLayout72.xml"/><Relationship Id="rId72" Type="http://schemas.openxmlformats.org/officeDocument/2006/relationships/slideLayout" Target="../slideLayouts/slideLayout71.xml"/><Relationship Id="rId75" Type="http://schemas.openxmlformats.org/officeDocument/2006/relationships/slideLayout" Target="../slideLayouts/slideLayout74.xml"/><Relationship Id="rId74" Type="http://schemas.openxmlformats.org/officeDocument/2006/relationships/slideLayout" Target="../slideLayouts/slideLayout73.xml"/><Relationship Id="rId77" Type="http://schemas.openxmlformats.org/officeDocument/2006/relationships/slideLayout" Target="../slideLayouts/slideLayout76.xml"/><Relationship Id="rId76" Type="http://schemas.openxmlformats.org/officeDocument/2006/relationships/slideLayout" Target="../slideLayouts/slideLayout75.xml"/><Relationship Id="rId79" Type="http://schemas.openxmlformats.org/officeDocument/2006/relationships/slideLayout" Target="../slideLayouts/slideLayout78.xml"/><Relationship Id="rId78" Type="http://schemas.openxmlformats.org/officeDocument/2006/relationships/slideLayout" Target="../slideLayouts/slideLayout77.xml"/><Relationship Id="rId71" Type="http://schemas.openxmlformats.org/officeDocument/2006/relationships/slideLayout" Target="../slideLayouts/slideLayout70.xml"/><Relationship Id="rId70" Type="http://schemas.openxmlformats.org/officeDocument/2006/relationships/slideLayout" Target="../slideLayouts/slideLayout69.xml"/><Relationship Id="rId62" Type="http://schemas.openxmlformats.org/officeDocument/2006/relationships/slideLayout" Target="../slideLayouts/slideLayout61.xml"/><Relationship Id="rId61" Type="http://schemas.openxmlformats.org/officeDocument/2006/relationships/slideLayout" Target="../slideLayouts/slideLayout60.xml"/><Relationship Id="rId64" Type="http://schemas.openxmlformats.org/officeDocument/2006/relationships/slideLayout" Target="../slideLayouts/slideLayout63.xml"/><Relationship Id="rId63" Type="http://schemas.openxmlformats.org/officeDocument/2006/relationships/slideLayout" Target="../slideLayouts/slideLayout62.xml"/><Relationship Id="rId66" Type="http://schemas.openxmlformats.org/officeDocument/2006/relationships/slideLayout" Target="../slideLayouts/slideLayout65.xml"/><Relationship Id="rId65" Type="http://schemas.openxmlformats.org/officeDocument/2006/relationships/slideLayout" Target="../slideLayouts/slideLayout64.xml"/><Relationship Id="rId68" Type="http://schemas.openxmlformats.org/officeDocument/2006/relationships/slideLayout" Target="../slideLayouts/slideLayout67.xml"/><Relationship Id="rId67" Type="http://schemas.openxmlformats.org/officeDocument/2006/relationships/slideLayout" Target="../slideLayouts/slideLayout66.xml"/><Relationship Id="rId60" Type="http://schemas.openxmlformats.org/officeDocument/2006/relationships/slideLayout" Target="../slideLayouts/slideLayout59.xml"/><Relationship Id="rId69" Type="http://schemas.openxmlformats.org/officeDocument/2006/relationships/slideLayout" Target="../slideLayouts/slideLayout6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55" Type="http://schemas.openxmlformats.org/officeDocument/2006/relationships/slideLayout" Target="../slideLayouts/slideLayout54.xml"/><Relationship Id="rId54" Type="http://schemas.openxmlformats.org/officeDocument/2006/relationships/slideLayout" Target="../slideLayouts/slideLayout53.xml"/><Relationship Id="rId57" Type="http://schemas.openxmlformats.org/officeDocument/2006/relationships/slideLayout" Target="../slideLayouts/slideLayout56.xml"/><Relationship Id="rId56" Type="http://schemas.openxmlformats.org/officeDocument/2006/relationships/slideLayout" Target="../slideLayouts/slideLayout55.xml"/><Relationship Id="rId59" Type="http://schemas.openxmlformats.org/officeDocument/2006/relationships/slideLayout" Target="../slideLayouts/slideLayout58.xml"/><Relationship Id="rId58"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63.xml"/><Relationship Id="rId42" Type="http://schemas.openxmlformats.org/officeDocument/2006/relationships/slideLayout" Target="../slideLayouts/slideLayout165.xml"/><Relationship Id="rId41" Type="http://schemas.openxmlformats.org/officeDocument/2006/relationships/slideLayout" Target="../slideLayouts/slideLayout164.xml"/><Relationship Id="rId44" Type="http://schemas.openxmlformats.org/officeDocument/2006/relationships/slideLayout" Target="../slideLayouts/slideLayout167.xml"/><Relationship Id="rId43" Type="http://schemas.openxmlformats.org/officeDocument/2006/relationships/slideLayout" Target="../slideLayouts/slideLayout166.xml"/><Relationship Id="rId46" Type="http://schemas.openxmlformats.org/officeDocument/2006/relationships/slideLayout" Target="../slideLayouts/slideLayout169.xml"/><Relationship Id="rId45" Type="http://schemas.openxmlformats.org/officeDocument/2006/relationships/slideLayout" Target="../slideLayouts/slideLayout168.xml"/><Relationship Id="rId107" Type="http://schemas.openxmlformats.org/officeDocument/2006/relationships/slideLayout" Target="../slideLayouts/slideLayout230.xml"/><Relationship Id="rId106" Type="http://schemas.openxmlformats.org/officeDocument/2006/relationships/slideLayout" Target="../slideLayouts/slideLayout229.xml"/><Relationship Id="rId105" Type="http://schemas.openxmlformats.org/officeDocument/2006/relationships/slideLayout" Target="../slideLayouts/slideLayout228.xml"/><Relationship Id="rId104" Type="http://schemas.openxmlformats.org/officeDocument/2006/relationships/slideLayout" Target="../slideLayouts/slideLayout227.xml"/><Relationship Id="rId109" Type="http://schemas.openxmlformats.org/officeDocument/2006/relationships/slideLayout" Target="../slideLayouts/slideLayout232.xml"/><Relationship Id="rId108" Type="http://schemas.openxmlformats.org/officeDocument/2006/relationships/slideLayout" Target="../slideLayouts/slideLayout231.xml"/><Relationship Id="rId48" Type="http://schemas.openxmlformats.org/officeDocument/2006/relationships/slideLayout" Target="../slideLayouts/slideLayout171.xml"/><Relationship Id="rId47" Type="http://schemas.openxmlformats.org/officeDocument/2006/relationships/slideLayout" Target="../slideLayouts/slideLayout170.xml"/><Relationship Id="rId49" Type="http://schemas.openxmlformats.org/officeDocument/2006/relationships/slideLayout" Target="../slideLayouts/slideLayout172.xml"/><Relationship Id="rId103" Type="http://schemas.openxmlformats.org/officeDocument/2006/relationships/slideLayout" Target="../slideLayouts/slideLayout226.xml"/><Relationship Id="rId102" Type="http://schemas.openxmlformats.org/officeDocument/2006/relationships/slideLayout" Target="../slideLayouts/slideLayout225.xml"/><Relationship Id="rId101" Type="http://schemas.openxmlformats.org/officeDocument/2006/relationships/slideLayout" Target="../slideLayouts/slideLayout224.xml"/><Relationship Id="rId100" Type="http://schemas.openxmlformats.org/officeDocument/2006/relationships/slideLayout" Target="../slideLayouts/slideLayout223.xml"/><Relationship Id="rId31" Type="http://schemas.openxmlformats.org/officeDocument/2006/relationships/slideLayout" Target="../slideLayouts/slideLayout154.xml"/><Relationship Id="rId30" Type="http://schemas.openxmlformats.org/officeDocument/2006/relationships/slideLayout" Target="../slideLayouts/slideLayout153.xml"/><Relationship Id="rId33" Type="http://schemas.openxmlformats.org/officeDocument/2006/relationships/slideLayout" Target="../slideLayouts/slideLayout156.xml"/><Relationship Id="rId32" Type="http://schemas.openxmlformats.org/officeDocument/2006/relationships/slideLayout" Target="../slideLayouts/slideLayout155.xml"/><Relationship Id="rId35" Type="http://schemas.openxmlformats.org/officeDocument/2006/relationships/slideLayout" Target="../slideLayouts/slideLayout158.xml"/><Relationship Id="rId34" Type="http://schemas.openxmlformats.org/officeDocument/2006/relationships/slideLayout" Target="../slideLayouts/slideLayout157.xml"/><Relationship Id="rId37" Type="http://schemas.openxmlformats.org/officeDocument/2006/relationships/slideLayout" Target="../slideLayouts/slideLayout160.xml"/><Relationship Id="rId36" Type="http://schemas.openxmlformats.org/officeDocument/2006/relationships/slideLayout" Target="../slideLayouts/slideLayout159.xml"/><Relationship Id="rId39" Type="http://schemas.openxmlformats.org/officeDocument/2006/relationships/slideLayout" Target="../slideLayouts/slideLayout162.xml"/><Relationship Id="rId38" Type="http://schemas.openxmlformats.org/officeDocument/2006/relationships/slideLayout" Target="../slideLayouts/slideLayout161.xml"/><Relationship Id="rId20" Type="http://schemas.openxmlformats.org/officeDocument/2006/relationships/slideLayout" Target="../slideLayouts/slideLayout143.xml"/><Relationship Id="rId22" Type="http://schemas.openxmlformats.org/officeDocument/2006/relationships/slideLayout" Target="../slideLayouts/slideLayout145.xml"/><Relationship Id="rId21" Type="http://schemas.openxmlformats.org/officeDocument/2006/relationships/slideLayout" Target="../slideLayouts/slideLayout144.xml"/><Relationship Id="rId24" Type="http://schemas.openxmlformats.org/officeDocument/2006/relationships/slideLayout" Target="../slideLayouts/slideLayout147.xml"/><Relationship Id="rId23" Type="http://schemas.openxmlformats.org/officeDocument/2006/relationships/slideLayout" Target="../slideLayouts/slideLayout146.xml"/><Relationship Id="rId26" Type="http://schemas.openxmlformats.org/officeDocument/2006/relationships/slideLayout" Target="../slideLayouts/slideLayout149.xml"/><Relationship Id="rId25" Type="http://schemas.openxmlformats.org/officeDocument/2006/relationships/slideLayout" Target="../slideLayouts/slideLayout148.xml"/><Relationship Id="rId28" Type="http://schemas.openxmlformats.org/officeDocument/2006/relationships/slideLayout" Target="../slideLayouts/slideLayout151.xml"/><Relationship Id="rId27" Type="http://schemas.openxmlformats.org/officeDocument/2006/relationships/slideLayout" Target="../slideLayouts/slideLayout150.xml"/><Relationship Id="rId29" Type="http://schemas.openxmlformats.org/officeDocument/2006/relationships/slideLayout" Target="../slideLayouts/slideLayout152.xml"/><Relationship Id="rId95" Type="http://schemas.openxmlformats.org/officeDocument/2006/relationships/slideLayout" Target="../slideLayouts/slideLayout218.xml"/><Relationship Id="rId94" Type="http://schemas.openxmlformats.org/officeDocument/2006/relationships/slideLayout" Target="../slideLayouts/slideLayout217.xml"/><Relationship Id="rId97" Type="http://schemas.openxmlformats.org/officeDocument/2006/relationships/slideLayout" Target="../slideLayouts/slideLayout220.xml"/><Relationship Id="rId96" Type="http://schemas.openxmlformats.org/officeDocument/2006/relationships/slideLayout" Target="../slideLayouts/slideLayout219.xml"/><Relationship Id="rId11" Type="http://schemas.openxmlformats.org/officeDocument/2006/relationships/slideLayout" Target="../slideLayouts/slideLayout134.xml"/><Relationship Id="rId99" Type="http://schemas.openxmlformats.org/officeDocument/2006/relationships/slideLayout" Target="../slideLayouts/slideLayout222.xml"/><Relationship Id="rId10" Type="http://schemas.openxmlformats.org/officeDocument/2006/relationships/slideLayout" Target="../slideLayouts/slideLayout133.xml"/><Relationship Id="rId98" Type="http://schemas.openxmlformats.org/officeDocument/2006/relationships/slideLayout" Target="../slideLayouts/slideLayout221.xml"/><Relationship Id="rId13" Type="http://schemas.openxmlformats.org/officeDocument/2006/relationships/slideLayout" Target="../slideLayouts/slideLayout136.xml"/><Relationship Id="rId12" Type="http://schemas.openxmlformats.org/officeDocument/2006/relationships/slideLayout" Target="../slideLayouts/slideLayout135.xml"/><Relationship Id="rId91" Type="http://schemas.openxmlformats.org/officeDocument/2006/relationships/slideLayout" Target="../slideLayouts/slideLayout214.xml"/><Relationship Id="rId90" Type="http://schemas.openxmlformats.org/officeDocument/2006/relationships/slideLayout" Target="../slideLayouts/slideLayout213.xml"/><Relationship Id="rId93" Type="http://schemas.openxmlformats.org/officeDocument/2006/relationships/slideLayout" Target="../slideLayouts/slideLayout216.xml"/><Relationship Id="rId92" Type="http://schemas.openxmlformats.org/officeDocument/2006/relationships/slideLayout" Target="../slideLayouts/slideLayout215.xml"/><Relationship Id="rId116" Type="http://schemas.openxmlformats.org/officeDocument/2006/relationships/theme" Target="../theme/theme3.xml"/><Relationship Id="rId115" Type="http://schemas.openxmlformats.org/officeDocument/2006/relationships/slideLayout" Target="../slideLayouts/slideLayout238.xml"/><Relationship Id="rId15" Type="http://schemas.openxmlformats.org/officeDocument/2006/relationships/slideLayout" Target="../slideLayouts/slideLayout138.xml"/><Relationship Id="rId110" Type="http://schemas.openxmlformats.org/officeDocument/2006/relationships/slideLayout" Target="../slideLayouts/slideLayout233.xml"/><Relationship Id="rId14" Type="http://schemas.openxmlformats.org/officeDocument/2006/relationships/slideLayout" Target="../slideLayouts/slideLayout137.xml"/><Relationship Id="rId17" Type="http://schemas.openxmlformats.org/officeDocument/2006/relationships/slideLayout" Target="../slideLayouts/slideLayout140.xml"/><Relationship Id="rId16" Type="http://schemas.openxmlformats.org/officeDocument/2006/relationships/slideLayout" Target="../slideLayouts/slideLayout139.xml"/><Relationship Id="rId19" Type="http://schemas.openxmlformats.org/officeDocument/2006/relationships/slideLayout" Target="../slideLayouts/slideLayout142.xml"/><Relationship Id="rId114" Type="http://schemas.openxmlformats.org/officeDocument/2006/relationships/slideLayout" Target="../slideLayouts/slideLayout237.xml"/><Relationship Id="rId18" Type="http://schemas.openxmlformats.org/officeDocument/2006/relationships/slideLayout" Target="../slideLayouts/slideLayout141.xml"/><Relationship Id="rId113" Type="http://schemas.openxmlformats.org/officeDocument/2006/relationships/slideLayout" Target="../slideLayouts/slideLayout236.xml"/><Relationship Id="rId112" Type="http://schemas.openxmlformats.org/officeDocument/2006/relationships/slideLayout" Target="../slideLayouts/slideLayout235.xml"/><Relationship Id="rId111" Type="http://schemas.openxmlformats.org/officeDocument/2006/relationships/slideLayout" Target="../slideLayouts/slideLayout234.xml"/><Relationship Id="rId84" Type="http://schemas.openxmlformats.org/officeDocument/2006/relationships/slideLayout" Target="../slideLayouts/slideLayout207.xml"/><Relationship Id="rId83" Type="http://schemas.openxmlformats.org/officeDocument/2006/relationships/slideLayout" Target="../slideLayouts/slideLayout206.xml"/><Relationship Id="rId86" Type="http://schemas.openxmlformats.org/officeDocument/2006/relationships/slideLayout" Target="../slideLayouts/slideLayout209.xml"/><Relationship Id="rId85" Type="http://schemas.openxmlformats.org/officeDocument/2006/relationships/slideLayout" Target="../slideLayouts/slideLayout208.xml"/><Relationship Id="rId88" Type="http://schemas.openxmlformats.org/officeDocument/2006/relationships/slideLayout" Target="../slideLayouts/slideLayout211.xml"/><Relationship Id="rId87" Type="http://schemas.openxmlformats.org/officeDocument/2006/relationships/slideLayout" Target="../slideLayouts/slideLayout210.xml"/><Relationship Id="rId89" Type="http://schemas.openxmlformats.org/officeDocument/2006/relationships/slideLayout" Target="../slideLayouts/slideLayout212.xml"/><Relationship Id="rId80" Type="http://schemas.openxmlformats.org/officeDocument/2006/relationships/slideLayout" Target="../slideLayouts/slideLayout203.xml"/><Relationship Id="rId82" Type="http://schemas.openxmlformats.org/officeDocument/2006/relationships/slideLayout" Target="../slideLayouts/slideLayout205.xml"/><Relationship Id="rId81" Type="http://schemas.openxmlformats.org/officeDocument/2006/relationships/slideLayout" Target="../slideLayouts/slideLayout204.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73" Type="http://schemas.openxmlformats.org/officeDocument/2006/relationships/slideLayout" Target="../slideLayouts/slideLayout196.xml"/><Relationship Id="rId72" Type="http://schemas.openxmlformats.org/officeDocument/2006/relationships/slideLayout" Target="../slideLayouts/slideLayout195.xml"/><Relationship Id="rId75" Type="http://schemas.openxmlformats.org/officeDocument/2006/relationships/slideLayout" Target="../slideLayouts/slideLayout198.xml"/><Relationship Id="rId74" Type="http://schemas.openxmlformats.org/officeDocument/2006/relationships/slideLayout" Target="../slideLayouts/slideLayout197.xml"/><Relationship Id="rId77" Type="http://schemas.openxmlformats.org/officeDocument/2006/relationships/slideLayout" Target="../slideLayouts/slideLayout200.xml"/><Relationship Id="rId76" Type="http://schemas.openxmlformats.org/officeDocument/2006/relationships/slideLayout" Target="../slideLayouts/slideLayout199.xml"/><Relationship Id="rId79" Type="http://schemas.openxmlformats.org/officeDocument/2006/relationships/slideLayout" Target="../slideLayouts/slideLayout202.xml"/><Relationship Id="rId78" Type="http://schemas.openxmlformats.org/officeDocument/2006/relationships/slideLayout" Target="../slideLayouts/slideLayout201.xml"/><Relationship Id="rId71" Type="http://schemas.openxmlformats.org/officeDocument/2006/relationships/slideLayout" Target="../slideLayouts/slideLayout194.xml"/><Relationship Id="rId70" Type="http://schemas.openxmlformats.org/officeDocument/2006/relationships/slideLayout" Target="../slideLayouts/slideLayout193.xml"/><Relationship Id="rId62" Type="http://schemas.openxmlformats.org/officeDocument/2006/relationships/slideLayout" Target="../slideLayouts/slideLayout185.xml"/><Relationship Id="rId61" Type="http://schemas.openxmlformats.org/officeDocument/2006/relationships/slideLayout" Target="../slideLayouts/slideLayout184.xml"/><Relationship Id="rId64" Type="http://schemas.openxmlformats.org/officeDocument/2006/relationships/slideLayout" Target="../slideLayouts/slideLayout187.xml"/><Relationship Id="rId63" Type="http://schemas.openxmlformats.org/officeDocument/2006/relationships/slideLayout" Target="../slideLayouts/slideLayout186.xml"/><Relationship Id="rId66" Type="http://schemas.openxmlformats.org/officeDocument/2006/relationships/slideLayout" Target="../slideLayouts/slideLayout189.xml"/><Relationship Id="rId65" Type="http://schemas.openxmlformats.org/officeDocument/2006/relationships/slideLayout" Target="../slideLayouts/slideLayout188.xml"/><Relationship Id="rId68" Type="http://schemas.openxmlformats.org/officeDocument/2006/relationships/slideLayout" Target="../slideLayouts/slideLayout191.xml"/><Relationship Id="rId67" Type="http://schemas.openxmlformats.org/officeDocument/2006/relationships/slideLayout" Target="../slideLayouts/slideLayout190.xml"/><Relationship Id="rId60" Type="http://schemas.openxmlformats.org/officeDocument/2006/relationships/slideLayout" Target="../slideLayouts/slideLayout183.xml"/><Relationship Id="rId69" Type="http://schemas.openxmlformats.org/officeDocument/2006/relationships/slideLayout" Target="../slideLayouts/slideLayout192.xml"/><Relationship Id="rId51" Type="http://schemas.openxmlformats.org/officeDocument/2006/relationships/slideLayout" Target="../slideLayouts/slideLayout174.xml"/><Relationship Id="rId50" Type="http://schemas.openxmlformats.org/officeDocument/2006/relationships/slideLayout" Target="../slideLayouts/slideLayout173.xml"/><Relationship Id="rId53" Type="http://schemas.openxmlformats.org/officeDocument/2006/relationships/slideLayout" Target="../slideLayouts/slideLayout176.xml"/><Relationship Id="rId52" Type="http://schemas.openxmlformats.org/officeDocument/2006/relationships/slideLayout" Target="../slideLayouts/slideLayout175.xml"/><Relationship Id="rId55" Type="http://schemas.openxmlformats.org/officeDocument/2006/relationships/slideLayout" Target="../slideLayouts/slideLayout178.xml"/><Relationship Id="rId54" Type="http://schemas.openxmlformats.org/officeDocument/2006/relationships/slideLayout" Target="../slideLayouts/slideLayout177.xml"/><Relationship Id="rId57" Type="http://schemas.openxmlformats.org/officeDocument/2006/relationships/slideLayout" Target="../slideLayouts/slideLayout180.xml"/><Relationship Id="rId56" Type="http://schemas.openxmlformats.org/officeDocument/2006/relationships/slideLayout" Target="../slideLayouts/slideLayout179.xml"/><Relationship Id="rId59" Type="http://schemas.openxmlformats.org/officeDocument/2006/relationships/slideLayout" Target="../slideLayouts/slideLayout182.xml"/><Relationship Id="rId58" Type="http://schemas.openxmlformats.org/officeDocument/2006/relationships/slideLayout" Target="../slideLayouts/slideLayout18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56.xml"/><Relationship Id="rId22" Type="http://schemas.openxmlformats.org/officeDocument/2006/relationships/slideLayout" Target="../slideLayouts/slideLayout258.xml"/><Relationship Id="rId21" Type="http://schemas.openxmlformats.org/officeDocument/2006/relationships/slideLayout" Target="../slideLayouts/slideLayout257.xml"/><Relationship Id="rId23" Type="http://schemas.openxmlformats.org/officeDocument/2006/relationships/theme" Target="../theme/theme7.xml"/><Relationship Id="rId11" Type="http://schemas.openxmlformats.org/officeDocument/2006/relationships/slideLayout" Target="../slideLayouts/slideLayout247.xml"/><Relationship Id="rId10" Type="http://schemas.openxmlformats.org/officeDocument/2006/relationships/slideLayout" Target="../slideLayouts/slideLayout246.xml"/><Relationship Id="rId13" Type="http://schemas.openxmlformats.org/officeDocument/2006/relationships/slideLayout" Target="../slideLayouts/slideLayout249.xml"/><Relationship Id="rId12" Type="http://schemas.openxmlformats.org/officeDocument/2006/relationships/slideLayout" Target="../slideLayouts/slideLayout248.xml"/><Relationship Id="rId15" Type="http://schemas.openxmlformats.org/officeDocument/2006/relationships/slideLayout" Target="../slideLayouts/slideLayout251.xml"/><Relationship Id="rId14" Type="http://schemas.openxmlformats.org/officeDocument/2006/relationships/slideLayout" Target="../slideLayouts/slideLayout250.xml"/><Relationship Id="rId17" Type="http://schemas.openxmlformats.org/officeDocument/2006/relationships/slideLayout" Target="../slideLayouts/slideLayout253.xml"/><Relationship Id="rId16" Type="http://schemas.openxmlformats.org/officeDocument/2006/relationships/slideLayout" Target="../slideLayouts/slideLayout252.xml"/><Relationship Id="rId19" Type="http://schemas.openxmlformats.org/officeDocument/2006/relationships/slideLayout" Target="../slideLayouts/slideLayout255.xml"/><Relationship Id="rId18" Type="http://schemas.openxmlformats.org/officeDocument/2006/relationships/slideLayout" Target="../slideLayouts/slideLayout254.xml"/><Relationship Id="rId1" Type="http://schemas.openxmlformats.org/officeDocument/2006/relationships/image" Target="../media/image61.png"/><Relationship Id="rId2" Type="http://schemas.openxmlformats.org/officeDocument/2006/relationships/image" Target="../media/image47.png"/><Relationship Id="rId3" Type="http://schemas.openxmlformats.org/officeDocument/2006/relationships/slideLayout" Target="../slideLayouts/slideLayout239.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276.xml"/><Relationship Id="rId22" Type="http://schemas.openxmlformats.org/officeDocument/2006/relationships/slideLayout" Target="../slideLayouts/slideLayout278.xml"/><Relationship Id="rId21" Type="http://schemas.openxmlformats.org/officeDocument/2006/relationships/slideLayout" Target="../slideLayouts/slideLayout277.xml"/><Relationship Id="rId23" Type="http://schemas.openxmlformats.org/officeDocument/2006/relationships/theme" Target="../theme/theme4.xml"/><Relationship Id="rId11" Type="http://schemas.openxmlformats.org/officeDocument/2006/relationships/slideLayout" Target="../slideLayouts/slideLayout267.xml"/><Relationship Id="rId10" Type="http://schemas.openxmlformats.org/officeDocument/2006/relationships/slideLayout" Target="../slideLayouts/slideLayout266.xml"/><Relationship Id="rId13" Type="http://schemas.openxmlformats.org/officeDocument/2006/relationships/slideLayout" Target="../slideLayouts/slideLayout269.xml"/><Relationship Id="rId12" Type="http://schemas.openxmlformats.org/officeDocument/2006/relationships/slideLayout" Target="../slideLayouts/slideLayout268.xml"/><Relationship Id="rId15" Type="http://schemas.openxmlformats.org/officeDocument/2006/relationships/slideLayout" Target="../slideLayouts/slideLayout271.xml"/><Relationship Id="rId14" Type="http://schemas.openxmlformats.org/officeDocument/2006/relationships/slideLayout" Target="../slideLayouts/slideLayout270.xml"/><Relationship Id="rId17" Type="http://schemas.openxmlformats.org/officeDocument/2006/relationships/slideLayout" Target="../slideLayouts/slideLayout273.xml"/><Relationship Id="rId16" Type="http://schemas.openxmlformats.org/officeDocument/2006/relationships/slideLayout" Target="../slideLayouts/slideLayout272.xml"/><Relationship Id="rId19" Type="http://schemas.openxmlformats.org/officeDocument/2006/relationships/slideLayout" Target="../slideLayouts/slideLayout275.xml"/><Relationship Id="rId18" Type="http://schemas.openxmlformats.org/officeDocument/2006/relationships/slideLayout" Target="../slideLayouts/slideLayout274.xml"/><Relationship Id="rId1" Type="http://schemas.openxmlformats.org/officeDocument/2006/relationships/image" Target="../media/image61.png"/><Relationship Id="rId2" Type="http://schemas.openxmlformats.org/officeDocument/2006/relationships/image" Target="../media/image47.png"/><Relationship Id="rId3" Type="http://schemas.openxmlformats.org/officeDocument/2006/relationships/slideLayout" Target="../slideLayouts/slideLayout259.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318.xml"/><Relationship Id="rId42" Type="http://schemas.openxmlformats.org/officeDocument/2006/relationships/slideLayout" Target="../slideLayouts/slideLayout320.xml"/><Relationship Id="rId41" Type="http://schemas.openxmlformats.org/officeDocument/2006/relationships/slideLayout" Target="../slideLayouts/slideLayout319.xml"/><Relationship Id="rId44" Type="http://schemas.openxmlformats.org/officeDocument/2006/relationships/slideLayout" Target="../slideLayouts/slideLayout322.xml"/><Relationship Id="rId43" Type="http://schemas.openxmlformats.org/officeDocument/2006/relationships/slideLayout" Target="../slideLayouts/slideLayout321.xml"/><Relationship Id="rId46" Type="http://schemas.openxmlformats.org/officeDocument/2006/relationships/slideLayout" Target="../slideLayouts/slideLayout324.xml"/><Relationship Id="rId45" Type="http://schemas.openxmlformats.org/officeDocument/2006/relationships/slideLayout" Target="../slideLayouts/slideLayout323.xml"/><Relationship Id="rId48" Type="http://schemas.openxmlformats.org/officeDocument/2006/relationships/slideLayout" Target="../slideLayouts/slideLayout326.xml"/><Relationship Id="rId47" Type="http://schemas.openxmlformats.org/officeDocument/2006/relationships/slideLayout" Target="../slideLayouts/slideLayout325.xml"/><Relationship Id="rId49" Type="http://schemas.openxmlformats.org/officeDocument/2006/relationships/slideLayout" Target="../slideLayouts/slideLayout327.xml"/><Relationship Id="rId103" Type="http://schemas.openxmlformats.org/officeDocument/2006/relationships/theme" Target="../theme/theme9.xml"/><Relationship Id="rId102" Type="http://schemas.openxmlformats.org/officeDocument/2006/relationships/slideLayout" Target="../slideLayouts/slideLayout380.xml"/><Relationship Id="rId101" Type="http://schemas.openxmlformats.org/officeDocument/2006/relationships/slideLayout" Target="../slideLayouts/slideLayout379.xml"/><Relationship Id="rId100" Type="http://schemas.openxmlformats.org/officeDocument/2006/relationships/slideLayout" Target="../slideLayouts/slideLayout378.xml"/><Relationship Id="rId31" Type="http://schemas.openxmlformats.org/officeDocument/2006/relationships/slideLayout" Target="../slideLayouts/slideLayout309.xml"/><Relationship Id="rId30" Type="http://schemas.openxmlformats.org/officeDocument/2006/relationships/slideLayout" Target="../slideLayouts/slideLayout308.xml"/><Relationship Id="rId33" Type="http://schemas.openxmlformats.org/officeDocument/2006/relationships/slideLayout" Target="../slideLayouts/slideLayout311.xml"/><Relationship Id="rId32" Type="http://schemas.openxmlformats.org/officeDocument/2006/relationships/slideLayout" Target="../slideLayouts/slideLayout310.xml"/><Relationship Id="rId35" Type="http://schemas.openxmlformats.org/officeDocument/2006/relationships/slideLayout" Target="../slideLayouts/slideLayout313.xml"/><Relationship Id="rId34" Type="http://schemas.openxmlformats.org/officeDocument/2006/relationships/slideLayout" Target="../slideLayouts/slideLayout312.xml"/><Relationship Id="rId37" Type="http://schemas.openxmlformats.org/officeDocument/2006/relationships/slideLayout" Target="../slideLayouts/slideLayout315.xml"/><Relationship Id="rId36" Type="http://schemas.openxmlformats.org/officeDocument/2006/relationships/slideLayout" Target="../slideLayouts/slideLayout314.xml"/><Relationship Id="rId39" Type="http://schemas.openxmlformats.org/officeDocument/2006/relationships/slideLayout" Target="../slideLayouts/slideLayout317.xml"/><Relationship Id="rId38" Type="http://schemas.openxmlformats.org/officeDocument/2006/relationships/slideLayout" Target="../slideLayouts/slideLayout316.xml"/><Relationship Id="rId20" Type="http://schemas.openxmlformats.org/officeDocument/2006/relationships/slideLayout" Target="../slideLayouts/slideLayout298.xml"/><Relationship Id="rId22" Type="http://schemas.openxmlformats.org/officeDocument/2006/relationships/slideLayout" Target="../slideLayouts/slideLayout300.xml"/><Relationship Id="rId21" Type="http://schemas.openxmlformats.org/officeDocument/2006/relationships/slideLayout" Target="../slideLayouts/slideLayout299.xml"/><Relationship Id="rId24" Type="http://schemas.openxmlformats.org/officeDocument/2006/relationships/slideLayout" Target="../slideLayouts/slideLayout302.xml"/><Relationship Id="rId23" Type="http://schemas.openxmlformats.org/officeDocument/2006/relationships/slideLayout" Target="../slideLayouts/slideLayout301.xml"/><Relationship Id="rId26" Type="http://schemas.openxmlformats.org/officeDocument/2006/relationships/slideLayout" Target="../slideLayouts/slideLayout304.xml"/><Relationship Id="rId25" Type="http://schemas.openxmlformats.org/officeDocument/2006/relationships/slideLayout" Target="../slideLayouts/slideLayout303.xml"/><Relationship Id="rId28" Type="http://schemas.openxmlformats.org/officeDocument/2006/relationships/slideLayout" Target="../slideLayouts/slideLayout306.xml"/><Relationship Id="rId27" Type="http://schemas.openxmlformats.org/officeDocument/2006/relationships/slideLayout" Target="../slideLayouts/slideLayout305.xml"/><Relationship Id="rId29" Type="http://schemas.openxmlformats.org/officeDocument/2006/relationships/slideLayout" Target="../slideLayouts/slideLayout307.xml"/><Relationship Id="rId95" Type="http://schemas.openxmlformats.org/officeDocument/2006/relationships/slideLayout" Target="../slideLayouts/slideLayout373.xml"/><Relationship Id="rId94" Type="http://schemas.openxmlformats.org/officeDocument/2006/relationships/slideLayout" Target="../slideLayouts/slideLayout372.xml"/><Relationship Id="rId97" Type="http://schemas.openxmlformats.org/officeDocument/2006/relationships/slideLayout" Target="../slideLayouts/slideLayout375.xml"/><Relationship Id="rId96" Type="http://schemas.openxmlformats.org/officeDocument/2006/relationships/slideLayout" Target="../slideLayouts/slideLayout374.xml"/><Relationship Id="rId11" Type="http://schemas.openxmlformats.org/officeDocument/2006/relationships/slideLayout" Target="../slideLayouts/slideLayout289.xml"/><Relationship Id="rId99" Type="http://schemas.openxmlformats.org/officeDocument/2006/relationships/slideLayout" Target="../slideLayouts/slideLayout377.xml"/><Relationship Id="rId10" Type="http://schemas.openxmlformats.org/officeDocument/2006/relationships/slideLayout" Target="../slideLayouts/slideLayout288.xml"/><Relationship Id="rId98" Type="http://schemas.openxmlformats.org/officeDocument/2006/relationships/slideLayout" Target="../slideLayouts/slideLayout376.xml"/><Relationship Id="rId13" Type="http://schemas.openxmlformats.org/officeDocument/2006/relationships/slideLayout" Target="../slideLayouts/slideLayout291.xml"/><Relationship Id="rId12" Type="http://schemas.openxmlformats.org/officeDocument/2006/relationships/slideLayout" Target="../slideLayouts/slideLayout290.xml"/><Relationship Id="rId91" Type="http://schemas.openxmlformats.org/officeDocument/2006/relationships/slideLayout" Target="../slideLayouts/slideLayout369.xml"/><Relationship Id="rId90" Type="http://schemas.openxmlformats.org/officeDocument/2006/relationships/slideLayout" Target="../slideLayouts/slideLayout368.xml"/><Relationship Id="rId93" Type="http://schemas.openxmlformats.org/officeDocument/2006/relationships/slideLayout" Target="../slideLayouts/slideLayout371.xml"/><Relationship Id="rId92" Type="http://schemas.openxmlformats.org/officeDocument/2006/relationships/slideLayout" Target="../slideLayouts/slideLayout370.xml"/><Relationship Id="rId15" Type="http://schemas.openxmlformats.org/officeDocument/2006/relationships/slideLayout" Target="../slideLayouts/slideLayout293.xml"/><Relationship Id="rId14" Type="http://schemas.openxmlformats.org/officeDocument/2006/relationships/slideLayout" Target="../slideLayouts/slideLayout292.xml"/><Relationship Id="rId17" Type="http://schemas.openxmlformats.org/officeDocument/2006/relationships/slideLayout" Target="../slideLayouts/slideLayout295.xml"/><Relationship Id="rId16" Type="http://schemas.openxmlformats.org/officeDocument/2006/relationships/slideLayout" Target="../slideLayouts/slideLayout294.xml"/><Relationship Id="rId19" Type="http://schemas.openxmlformats.org/officeDocument/2006/relationships/slideLayout" Target="../slideLayouts/slideLayout297.xml"/><Relationship Id="rId18" Type="http://schemas.openxmlformats.org/officeDocument/2006/relationships/slideLayout" Target="../slideLayouts/slideLayout296.xml"/><Relationship Id="rId84" Type="http://schemas.openxmlformats.org/officeDocument/2006/relationships/slideLayout" Target="../slideLayouts/slideLayout362.xml"/><Relationship Id="rId83" Type="http://schemas.openxmlformats.org/officeDocument/2006/relationships/slideLayout" Target="../slideLayouts/slideLayout361.xml"/><Relationship Id="rId86" Type="http://schemas.openxmlformats.org/officeDocument/2006/relationships/slideLayout" Target="../slideLayouts/slideLayout364.xml"/><Relationship Id="rId85" Type="http://schemas.openxmlformats.org/officeDocument/2006/relationships/slideLayout" Target="../slideLayouts/slideLayout363.xml"/><Relationship Id="rId88" Type="http://schemas.openxmlformats.org/officeDocument/2006/relationships/slideLayout" Target="../slideLayouts/slideLayout366.xml"/><Relationship Id="rId87" Type="http://schemas.openxmlformats.org/officeDocument/2006/relationships/slideLayout" Target="../slideLayouts/slideLayout365.xml"/><Relationship Id="rId89" Type="http://schemas.openxmlformats.org/officeDocument/2006/relationships/slideLayout" Target="../slideLayouts/slideLayout367.xml"/><Relationship Id="rId80" Type="http://schemas.openxmlformats.org/officeDocument/2006/relationships/slideLayout" Target="../slideLayouts/slideLayout358.xml"/><Relationship Id="rId82" Type="http://schemas.openxmlformats.org/officeDocument/2006/relationships/slideLayout" Target="../slideLayouts/slideLayout360.xml"/><Relationship Id="rId81" Type="http://schemas.openxmlformats.org/officeDocument/2006/relationships/slideLayout" Target="../slideLayouts/slideLayout359.xml"/><Relationship Id="rId1" Type="http://schemas.openxmlformats.org/officeDocument/2006/relationships/slideLayout" Target="../slideLayouts/slideLayout279.xml"/><Relationship Id="rId2" Type="http://schemas.openxmlformats.org/officeDocument/2006/relationships/slideLayout" Target="../slideLayouts/slideLayout280.xml"/><Relationship Id="rId3" Type="http://schemas.openxmlformats.org/officeDocument/2006/relationships/slideLayout" Target="../slideLayouts/slideLayout281.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5" Type="http://schemas.openxmlformats.org/officeDocument/2006/relationships/slideLayout" Target="../slideLayouts/slideLayout283.xml"/><Relationship Id="rId6" Type="http://schemas.openxmlformats.org/officeDocument/2006/relationships/slideLayout" Target="../slideLayouts/slideLayout284.xml"/><Relationship Id="rId7" Type="http://schemas.openxmlformats.org/officeDocument/2006/relationships/slideLayout" Target="../slideLayouts/slideLayout285.xml"/><Relationship Id="rId8" Type="http://schemas.openxmlformats.org/officeDocument/2006/relationships/slideLayout" Target="../slideLayouts/slideLayout286.xml"/><Relationship Id="rId73" Type="http://schemas.openxmlformats.org/officeDocument/2006/relationships/slideLayout" Target="../slideLayouts/slideLayout351.xml"/><Relationship Id="rId72" Type="http://schemas.openxmlformats.org/officeDocument/2006/relationships/slideLayout" Target="../slideLayouts/slideLayout350.xml"/><Relationship Id="rId75" Type="http://schemas.openxmlformats.org/officeDocument/2006/relationships/slideLayout" Target="../slideLayouts/slideLayout353.xml"/><Relationship Id="rId74" Type="http://schemas.openxmlformats.org/officeDocument/2006/relationships/slideLayout" Target="../slideLayouts/slideLayout352.xml"/><Relationship Id="rId77" Type="http://schemas.openxmlformats.org/officeDocument/2006/relationships/slideLayout" Target="../slideLayouts/slideLayout355.xml"/><Relationship Id="rId76" Type="http://schemas.openxmlformats.org/officeDocument/2006/relationships/slideLayout" Target="../slideLayouts/slideLayout354.xml"/><Relationship Id="rId79" Type="http://schemas.openxmlformats.org/officeDocument/2006/relationships/slideLayout" Target="../slideLayouts/slideLayout357.xml"/><Relationship Id="rId78" Type="http://schemas.openxmlformats.org/officeDocument/2006/relationships/slideLayout" Target="../slideLayouts/slideLayout356.xml"/><Relationship Id="rId71" Type="http://schemas.openxmlformats.org/officeDocument/2006/relationships/slideLayout" Target="../slideLayouts/slideLayout349.xml"/><Relationship Id="rId70" Type="http://schemas.openxmlformats.org/officeDocument/2006/relationships/slideLayout" Target="../slideLayouts/slideLayout348.xml"/><Relationship Id="rId62" Type="http://schemas.openxmlformats.org/officeDocument/2006/relationships/slideLayout" Target="../slideLayouts/slideLayout340.xml"/><Relationship Id="rId61" Type="http://schemas.openxmlformats.org/officeDocument/2006/relationships/slideLayout" Target="../slideLayouts/slideLayout339.xml"/><Relationship Id="rId64" Type="http://schemas.openxmlformats.org/officeDocument/2006/relationships/slideLayout" Target="../slideLayouts/slideLayout342.xml"/><Relationship Id="rId63" Type="http://schemas.openxmlformats.org/officeDocument/2006/relationships/slideLayout" Target="../slideLayouts/slideLayout341.xml"/><Relationship Id="rId66" Type="http://schemas.openxmlformats.org/officeDocument/2006/relationships/slideLayout" Target="../slideLayouts/slideLayout344.xml"/><Relationship Id="rId65" Type="http://schemas.openxmlformats.org/officeDocument/2006/relationships/slideLayout" Target="../slideLayouts/slideLayout343.xml"/><Relationship Id="rId68" Type="http://schemas.openxmlformats.org/officeDocument/2006/relationships/slideLayout" Target="../slideLayouts/slideLayout346.xml"/><Relationship Id="rId67" Type="http://schemas.openxmlformats.org/officeDocument/2006/relationships/slideLayout" Target="../slideLayouts/slideLayout345.xml"/><Relationship Id="rId60" Type="http://schemas.openxmlformats.org/officeDocument/2006/relationships/slideLayout" Target="../slideLayouts/slideLayout338.xml"/><Relationship Id="rId69" Type="http://schemas.openxmlformats.org/officeDocument/2006/relationships/slideLayout" Target="../slideLayouts/slideLayout347.xml"/><Relationship Id="rId51" Type="http://schemas.openxmlformats.org/officeDocument/2006/relationships/slideLayout" Target="../slideLayouts/slideLayout329.xml"/><Relationship Id="rId50" Type="http://schemas.openxmlformats.org/officeDocument/2006/relationships/slideLayout" Target="../slideLayouts/slideLayout328.xml"/><Relationship Id="rId53" Type="http://schemas.openxmlformats.org/officeDocument/2006/relationships/slideLayout" Target="../slideLayouts/slideLayout331.xml"/><Relationship Id="rId52" Type="http://schemas.openxmlformats.org/officeDocument/2006/relationships/slideLayout" Target="../slideLayouts/slideLayout330.xml"/><Relationship Id="rId55" Type="http://schemas.openxmlformats.org/officeDocument/2006/relationships/slideLayout" Target="../slideLayouts/slideLayout333.xml"/><Relationship Id="rId54" Type="http://schemas.openxmlformats.org/officeDocument/2006/relationships/slideLayout" Target="../slideLayouts/slideLayout332.xml"/><Relationship Id="rId57" Type="http://schemas.openxmlformats.org/officeDocument/2006/relationships/slideLayout" Target="../slideLayouts/slideLayout335.xml"/><Relationship Id="rId56" Type="http://schemas.openxmlformats.org/officeDocument/2006/relationships/slideLayout" Target="../slideLayouts/slideLayout334.xml"/><Relationship Id="rId59" Type="http://schemas.openxmlformats.org/officeDocument/2006/relationships/slideLayout" Target="../slideLayouts/slideLayout337.xml"/><Relationship Id="rId58" Type="http://schemas.openxmlformats.org/officeDocument/2006/relationships/slideLayout" Target="../slideLayouts/slideLayout336.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398.xml"/><Relationship Id="rId22" Type="http://schemas.openxmlformats.org/officeDocument/2006/relationships/slideLayout" Target="../slideLayouts/slideLayout400.xml"/><Relationship Id="rId21" Type="http://schemas.openxmlformats.org/officeDocument/2006/relationships/slideLayout" Target="../slideLayouts/slideLayout399.xml"/><Relationship Id="rId23" Type="http://schemas.openxmlformats.org/officeDocument/2006/relationships/theme" Target="../theme/theme5.xml"/><Relationship Id="rId11" Type="http://schemas.openxmlformats.org/officeDocument/2006/relationships/slideLayout" Target="../slideLayouts/slideLayout389.xml"/><Relationship Id="rId10" Type="http://schemas.openxmlformats.org/officeDocument/2006/relationships/slideLayout" Target="../slideLayouts/slideLayout388.xml"/><Relationship Id="rId13" Type="http://schemas.openxmlformats.org/officeDocument/2006/relationships/slideLayout" Target="../slideLayouts/slideLayout391.xml"/><Relationship Id="rId12" Type="http://schemas.openxmlformats.org/officeDocument/2006/relationships/slideLayout" Target="../slideLayouts/slideLayout390.xml"/><Relationship Id="rId15" Type="http://schemas.openxmlformats.org/officeDocument/2006/relationships/slideLayout" Target="../slideLayouts/slideLayout393.xml"/><Relationship Id="rId14" Type="http://schemas.openxmlformats.org/officeDocument/2006/relationships/slideLayout" Target="../slideLayouts/slideLayout392.xml"/><Relationship Id="rId17" Type="http://schemas.openxmlformats.org/officeDocument/2006/relationships/slideLayout" Target="../slideLayouts/slideLayout395.xml"/><Relationship Id="rId16" Type="http://schemas.openxmlformats.org/officeDocument/2006/relationships/slideLayout" Target="../slideLayouts/slideLayout394.xml"/><Relationship Id="rId19" Type="http://schemas.openxmlformats.org/officeDocument/2006/relationships/slideLayout" Target="../slideLayouts/slideLayout397.xml"/><Relationship Id="rId18" Type="http://schemas.openxmlformats.org/officeDocument/2006/relationships/slideLayout" Target="../slideLayouts/slideLayout396.xml"/><Relationship Id="rId1" Type="http://schemas.openxmlformats.org/officeDocument/2006/relationships/image" Target="../media/image61.png"/><Relationship Id="rId2" Type="http://schemas.openxmlformats.org/officeDocument/2006/relationships/image" Target="../media/image47.png"/><Relationship Id="rId3" Type="http://schemas.openxmlformats.org/officeDocument/2006/relationships/slideLayout" Target="../slideLayouts/slideLayout381.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5" Type="http://schemas.openxmlformats.org/officeDocument/2006/relationships/slideLayout" Target="../slideLayouts/slideLayout383.xml"/><Relationship Id="rId6" Type="http://schemas.openxmlformats.org/officeDocument/2006/relationships/slideLayout" Target="../slideLayouts/slideLayout384.xml"/><Relationship Id="rId7" Type="http://schemas.openxmlformats.org/officeDocument/2006/relationships/slideLayout" Target="../slideLayouts/slideLayout385.xml"/><Relationship Id="rId8" Type="http://schemas.openxmlformats.org/officeDocument/2006/relationships/slideLayout" Target="../slideLayouts/slideLayout386.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420.xml"/><Relationship Id="rId22" Type="http://schemas.openxmlformats.org/officeDocument/2006/relationships/slideLayout" Target="../slideLayouts/slideLayout422.xml"/><Relationship Id="rId21" Type="http://schemas.openxmlformats.org/officeDocument/2006/relationships/slideLayout" Target="../slideLayouts/slideLayout421.xml"/><Relationship Id="rId24" Type="http://schemas.openxmlformats.org/officeDocument/2006/relationships/slideLayout" Target="../slideLayouts/slideLayout424.xml"/><Relationship Id="rId23" Type="http://schemas.openxmlformats.org/officeDocument/2006/relationships/slideLayout" Target="../slideLayouts/slideLayout423.xml"/><Relationship Id="rId26" Type="http://schemas.openxmlformats.org/officeDocument/2006/relationships/slideLayout" Target="../slideLayouts/slideLayout426.xml"/><Relationship Id="rId25" Type="http://schemas.openxmlformats.org/officeDocument/2006/relationships/slideLayout" Target="../slideLayouts/slideLayout425.xml"/><Relationship Id="rId27" Type="http://schemas.openxmlformats.org/officeDocument/2006/relationships/theme" Target="../theme/theme2.xml"/><Relationship Id="rId11" Type="http://schemas.openxmlformats.org/officeDocument/2006/relationships/slideLayout" Target="../slideLayouts/slideLayout411.xml"/><Relationship Id="rId10" Type="http://schemas.openxmlformats.org/officeDocument/2006/relationships/slideLayout" Target="../slideLayouts/slideLayout410.xml"/><Relationship Id="rId13" Type="http://schemas.openxmlformats.org/officeDocument/2006/relationships/slideLayout" Target="../slideLayouts/slideLayout413.xml"/><Relationship Id="rId12" Type="http://schemas.openxmlformats.org/officeDocument/2006/relationships/slideLayout" Target="../slideLayouts/slideLayout412.xml"/><Relationship Id="rId15" Type="http://schemas.openxmlformats.org/officeDocument/2006/relationships/slideLayout" Target="../slideLayouts/slideLayout415.xml"/><Relationship Id="rId14" Type="http://schemas.openxmlformats.org/officeDocument/2006/relationships/slideLayout" Target="../slideLayouts/slideLayout414.xml"/><Relationship Id="rId17" Type="http://schemas.openxmlformats.org/officeDocument/2006/relationships/slideLayout" Target="../slideLayouts/slideLayout417.xml"/><Relationship Id="rId16" Type="http://schemas.openxmlformats.org/officeDocument/2006/relationships/slideLayout" Target="../slideLayouts/slideLayout416.xml"/><Relationship Id="rId19" Type="http://schemas.openxmlformats.org/officeDocument/2006/relationships/slideLayout" Target="../slideLayouts/slideLayout419.xml"/><Relationship Id="rId18" Type="http://schemas.openxmlformats.org/officeDocument/2006/relationships/slideLayout" Target="../slideLayouts/slideLayout418.xml"/><Relationship Id="rId1" Type="http://schemas.openxmlformats.org/officeDocument/2006/relationships/slideLayout" Target="../slideLayouts/slideLayout401.xml"/><Relationship Id="rId2" Type="http://schemas.openxmlformats.org/officeDocument/2006/relationships/slideLayout" Target="../slideLayouts/slideLayout402.xml"/><Relationship Id="rId3" Type="http://schemas.openxmlformats.org/officeDocument/2006/relationships/slideLayout" Target="../slideLayouts/slideLayout403.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5" Type="http://schemas.openxmlformats.org/officeDocument/2006/relationships/slideLayout" Target="../slideLayouts/slideLayout405.xml"/><Relationship Id="rId6" Type="http://schemas.openxmlformats.org/officeDocument/2006/relationships/slideLayout" Target="../slideLayouts/slideLayout406.xml"/><Relationship Id="rId7" Type="http://schemas.openxmlformats.org/officeDocument/2006/relationships/slideLayout" Target="../slideLayouts/slideLayout407.xml"/><Relationship Id="rId8" Type="http://schemas.openxmlformats.org/officeDocument/2006/relationships/slideLayout" Target="../slideLayouts/slideLayout408.xml"/></Relationships>
</file>

<file path=ppt/slideMasters/_rels/slideMaster8.xml.rels><?xml version="1.0" encoding="UTF-8" standalone="yes"?><Relationships xmlns="http://schemas.openxmlformats.org/package/2006/relationships"><Relationship Id="rId31" Type="http://schemas.openxmlformats.org/officeDocument/2006/relationships/slideLayout" Target="../slideLayouts/slideLayout457.xml"/><Relationship Id="rId30" Type="http://schemas.openxmlformats.org/officeDocument/2006/relationships/slideLayout" Target="../slideLayouts/slideLayout456.xml"/><Relationship Id="rId33" Type="http://schemas.openxmlformats.org/officeDocument/2006/relationships/slideLayout" Target="../slideLayouts/slideLayout459.xml"/><Relationship Id="rId32" Type="http://schemas.openxmlformats.org/officeDocument/2006/relationships/slideLayout" Target="../slideLayouts/slideLayout458.xml"/><Relationship Id="rId35" Type="http://schemas.openxmlformats.org/officeDocument/2006/relationships/theme" Target="../theme/theme6.xml"/><Relationship Id="rId34" Type="http://schemas.openxmlformats.org/officeDocument/2006/relationships/slideLayout" Target="../slideLayouts/slideLayout460.xml"/><Relationship Id="rId20" Type="http://schemas.openxmlformats.org/officeDocument/2006/relationships/slideLayout" Target="../slideLayouts/slideLayout446.xml"/><Relationship Id="rId22" Type="http://schemas.openxmlformats.org/officeDocument/2006/relationships/slideLayout" Target="../slideLayouts/slideLayout448.xml"/><Relationship Id="rId21" Type="http://schemas.openxmlformats.org/officeDocument/2006/relationships/slideLayout" Target="../slideLayouts/slideLayout447.xml"/><Relationship Id="rId24" Type="http://schemas.openxmlformats.org/officeDocument/2006/relationships/slideLayout" Target="../slideLayouts/slideLayout450.xml"/><Relationship Id="rId23" Type="http://schemas.openxmlformats.org/officeDocument/2006/relationships/slideLayout" Target="../slideLayouts/slideLayout449.xml"/><Relationship Id="rId26" Type="http://schemas.openxmlformats.org/officeDocument/2006/relationships/slideLayout" Target="../slideLayouts/slideLayout452.xml"/><Relationship Id="rId25" Type="http://schemas.openxmlformats.org/officeDocument/2006/relationships/slideLayout" Target="../slideLayouts/slideLayout451.xml"/><Relationship Id="rId28" Type="http://schemas.openxmlformats.org/officeDocument/2006/relationships/slideLayout" Target="../slideLayouts/slideLayout454.xml"/><Relationship Id="rId27" Type="http://schemas.openxmlformats.org/officeDocument/2006/relationships/slideLayout" Target="../slideLayouts/slideLayout453.xml"/><Relationship Id="rId29" Type="http://schemas.openxmlformats.org/officeDocument/2006/relationships/slideLayout" Target="../slideLayouts/slideLayout455.xml"/><Relationship Id="rId11" Type="http://schemas.openxmlformats.org/officeDocument/2006/relationships/slideLayout" Target="../slideLayouts/slideLayout437.xml"/><Relationship Id="rId10" Type="http://schemas.openxmlformats.org/officeDocument/2006/relationships/slideLayout" Target="../slideLayouts/slideLayout436.xml"/><Relationship Id="rId13" Type="http://schemas.openxmlformats.org/officeDocument/2006/relationships/slideLayout" Target="../slideLayouts/slideLayout439.xml"/><Relationship Id="rId12" Type="http://schemas.openxmlformats.org/officeDocument/2006/relationships/slideLayout" Target="../slideLayouts/slideLayout438.xml"/><Relationship Id="rId15" Type="http://schemas.openxmlformats.org/officeDocument/2006/relationships/slideLayout" Target="../slideLayouts/slideLayout441.xml"/><Relationship Id="rId14" Type="http://schemas.openxmlformats.org/officeDocument/2006/relationships/slideLayout" Target="../slideLayouts/slideLayout440.xml"/><Relationship Id="rId17" Type="http://schemas.openxmlformats.org/officeDocument/2006/relationships/slideLayout" Target="../slideLayouts/slideLayout443.xml"/><Relationship Id="rId16" Type="http://schemas.openxmlformats.org/officeDocument/2006/relationships/slideLayout" Target="../slideLayouts/slideLayout442.xml"/><Relationship Id="rId19" Type="http://schemas.openxmlformats.org/officeDocument/2006/relationships/slideLayout" Target="../slideLayouts/slideLayout445.xml"/><Relationship Id="rId18" Type="http://schemas.openxmlformats.org/officeDocument/2006/relationships/slideLayout" Target="../slideLayouts/slideLayout444.xml"/><Relationship Id="rId1" Type="http://schemas.openxmlformats.org/officeDocument/2006/relationships/slideLayout" Target="../slideLayouts/slideLayout427.xml"/><Relationship Id="rId2" Type="http://schemas.openxmlformats.org/officeDocument/2006/relationships/slideLayout" Target="../slideLayouts/slideLayout428.xml"/><Relationship Id="rId3" Type="http://schemas.openxmlformats.org/officeDocument/2006/relationships/slideLayout" Target="../slideLayouts/slideLayout429.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5" Type="http://schemas.openxmlformats.org/officeDocument/2006/relationships/slideLayout" Target="../slideLayouts/slideLayout431.xml"/><Relationship Id="rId6" Type="http://schemas.openxmlformats.org/officeDocument/2006/relationships/slideLayout" Target="../slideLayouts/slideLayout432.xml"/><Relationship Id="rId7" Type="http://schemas.openxmlformats.org/officeDocument/2006/relationships/slideLayout" Target="../slideLayouts/slideLayout433.xml"/><Relationship Id="rId8" Type="http://schemas.openxmlformats.org/officeDocument/2006/relationships/slideLayout" Target="../slideLayouts/slideLayout4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0C10"/>
        </a:solidFill>
      </p:bgPr>
    </p:bg>
    <p:spTree>
      <p:nvGrpSpPr>
        <p:cNvPr id="5" name="Shape 5"/>
        <p:cNvGrpSpPr/>
        <p:nvPr/>
      </p:nvGrpSpPr>
      <p:grpSpPr>
        <a:xfrm>
          <a:off x="0" y="0"/>
          <a:ext cx="0" cy="0"/>
          <a:chOff x="0" y="0"/>
          <a:chExt cx="0" cy="0"/>
        </a:xfrm>
      </p:grpSpPr>
      <p:pic>
        <p:nvPicPr>
          <p:cNvPr descr="Image" id="6" name="Google Shape;6;p1"/>
          <p:cNvPicPr preferRelativeResize="0"/>
          <p:nvPr/>
        </p:nvPicPr>
        <p:blipFill rotWithShape="1">
          <a:blip r:embed="rId1">
            <a:alphaModFix amt="50000"/>
          </a:blip>
          <a:srcRect b="0" l="0" r="0" t="0"/>
          <a:stretch/>
        </p:blipFill>
        <p:spPr>
          <a:xfrm>
            <a:off x="8649375" y="4677962"/>
            <a:ext cx="304800" cy="297275"/>
          </a:xfrm>
          <a:prstGeom prst="rect">
            <a:avLst/>
          </a:prstGeom>
          <a:noFill/>
          <a:ln>
            <a:noFill/>
          </a:ln>
          <a:effectLst>
            <a:outerShdw blurRad="304800" rotWithShape="0" dir="2700000" dist="152400">
              <a:srgbClr val="451E4C">
                <a:alpha val="24705"/>
              </a:srgbClr>
            </a:outerShdw>
          </a:effectLst>
        </p:spPr>
      </p:pic>
      <p:sp>
        <p:nvSpPr>
          <p:cNvPr id="7" name="Google Shape;7;p1"/>
          <p:cNvSpPr txBox="1"/>
          <p:nvPr/>
        </p:nvSpPr>
        <p:spPr>
          <a:xfrm>
            <a:off x="6741807" y="4689677"/>
            <a:ext cx="1802110" cy="274320"/>
          </a:xfrm>
          <a:prstGeom prst="rect">
            <a:avLst/>
          </a:pr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chemeClr val="dk2"/>
              </a:buClr>
              <a:buSzPts val="700"/>
              <a:buFont typeface="Arial"/>
              <a:buNone/>
            </a:pPr>
            <a:r>
              <a:t/>
            </a:r>
            <a:endParaRPr sz="700">
              <a:solidFill>
                <a:srgbClr val="D4DAE0"/>
              </a:solidFill>
              <a:latin typeface="Roboto Mono"/>
              <a:ea typeface="Roboto Mono"/>
              <a:cs typeface="Roboto Mono"/>
              <a:sym typeface="Roboto Mono"/>
            </a:endParaRPr>
          </a:p>
        </p:txBody>
      </p:sp>
      <p:grpSp>
        <p:nvGrpSpPr>
          <p:cNvPr id="8" name="Google Shape;8;p1"/>
          <p:cNvGrpSpPr/>
          <p:nvPr/>
        </p:nvGrpSpPr>
        <p:grpSpPr>
          <a:xfrm>
            <a:off x="9190150" y="0"/>
            <a:ext cx="2579204" cy="3301789"/>
            <a:chOff x="9190150" y="0"/>
            <a:chExt cx="2579204" cy="3301789"/>
          </a:xfrm>
        </p:grpSpPr>
        <p:sp>
          <p:nvSpPr>
            <p:cNvPr id="9" name="Google Shape;9;p1"/>
            <p:cNvSpPr/>
            <p:nvPr/>
          </p:nvSpPr>
          <p:spPr>
            <a:xfrm>
              <a:off x="9190150" y="1473319"/>
              <a:ext cx="2579100" cy="3429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dk1"/>
                  </a:solidFill>
                  <a:latin typeface="Arial"/>
                  <a:ea typeface="Arial"/>
                  <a:cs typeface="Arial"/>
                  <a:sym typeface="Arial"/>
                </a:rPr>
                <a:t>Purple-04 #A371F7</a:t>
              </a:r>
              <a:endParaRPr sz="500">
                <a:solidFill>
                  <a:schemeClr val="dk1"/>
                </a:solidFill>
              </a:endParaRPr>
            </a:p>
          </p:txBody>
        </p:sp>
        <p:sp>
          <p:nvSpPr>
            <p:cNvPr id="10" name="Google Shape;10;p1"/>
            <p:cNvSpPr/>
            <p:nvPr/>
          </p:nvSpPr>
          <p:spPr>
            <a:xfrm>
              <a:off x="9190150" y="1845012"/>
              <a:ext cx="2579100" cy="3429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dk1"/>
                  </a:solidFill>
                  <a:latin typeface="Arial"/>
                  <a:ea typeface="Arial"/>
                  <a:cs typeface="Arial"/>
                  <a:sym typeface="Arial"/>
                </a:rPr>
                <a:t>Purple-06 #6E40C9</a:t>
              </a:r>
              <a:endParaRPr sz="500">
                <a:solidFill>
                  <a:schemeClr val="dk1"/>
                </a:solidFill>
              </a:endParaRPr>
            </a:p>
          </p:txBody>
        </p:sp>
        <p:sp>
          <p:nvSpPr>
            <p:cNvPr id="11" name="Google Shape;11;p1"/>
            <p:cNvSpPr/>
            <p:nvPr/>
          </p:nvSpPr>
          <p:spPr>
            <a:xfrm>
              <a:off x="9190150" y="2215980"/>
              <a:ext cx="1266000" cy="3429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lang="en" sz="900">
                  <a:solidFill>
                    <a:schemeClr val="dk1"/>
                  </a:solidFill>
                </a:rPr>
                <a:t>S</a:t>
              </a:r>
              <a:r>
                <a:rPr b="1" i="0" lang="en" sz="900" u="none" cap="none" strike="noStrike">
                  <a:solidFill>
                    <a:schemeClr val="dk1"/>
                  </a:solidFill>
                </a:rPr>
                <a:t>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Blue-04 #388BFD</a:t>
              </a:r>
              <a:endParaRPr sz="900">
                <a:solidFill>
                  <a:schemeClr val="dk1"/>
                </a:solidFill>
              </a:endParaRPr>
            </a:p>
          </p:txBody>
        </p:sp>
        <p:sp>
          <p:nvSpPr>
            <p:cNvPr id="12" name="Google Shape;12;p1"/>
            <p:cNvSpPr/>
            <p:nvPr/>
          </p:nvSpPr>
          <p:spPr>
            <a:xfrm>
              <a:off x="10493754" y="2215980"/>
              <a:ext cx="1275600" cy="3429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Blue-06 #1158C7</a:t>
              </a:r>
              <a:endParaRPr sz="900">
                <a:solidFill>
                  <a:schemeClr val="dk1"/>
                </a:solidFill>
              </a:endParaRPr>
            </a:p>
          </p:txBody>
        </p:sp>
        <p:sp>
          <p:nvSpPr>
            <p:cNvPr id="13" name="Google Shape;13;p1"/>
            <p:cNvSpPr/>
            <p:nvPr/>
          </p:nvSpPr>
          <p:spPr>
            <a:xfrm>
              <a:off x="9190150" y="2586948"/>
              <a:ext cx="1266000" cy="3429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lang="en" sz="900">
                  <a:solidFill>
                    <a:schemeClr val="dk1"/>
                  </a:solidFill>
                </a:rPr>
                <a:t>S</a:t>
              </a:r>
              <a:r>
                <a:rPr b="1" i="0" lang="en" sz="900" u="none" cap="none" strike="noStrike">
                  <a:solidFill>
                    <a:schemeClr val="dk1"/>
                  </a:solidFill>
                </a:rPr>
                <a:t>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Green-02 #56D364</a:t>
              </a:r>
              <a:endParaRPr sz="900">
                <a:solidFill>
                  <a:schemeClr val="dk1"/>
                </a:solidFill>
              </a:endParaRPr>
            </a:p>
          </p:txBody>
        </p:sp>
        <p:sp>
          <p:nvSpPr>
            <p:cNvPr id="14" name="Google Shape;14;p1"/>
            <p:cNvSpPr/>
            <p:nvPr/>
          </p:nvSpPr>
          <p:spPr>
            <a:xfrm>
              <a:off x="10493754" y="2586948"/>
              <a:ext cx="1275600" cy="3429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900" u="none" cap="none" strike="noStrike">
                  <a:solidFill>
                    <a:schemeClr val="dk1"/>
                  </a:solidFill>
                </a:rPr>
                <a:t>Shapes</a:t>
              </a:r>
              <a:endParaRPr b="1" sz="9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900" u="none" cap="none" strike="noStrike">
                  <a:solidFill>
                    <a:schemeClr val="dk1"/>
                  </a:solidFill>
                  <a:latin typeface="Arial"/>
                  <a:ea typeface="Arial"/>
                  <a:cs typeface="Arial"/>
                  <a:sym typeface="Arial"/>
                </a:rPr>
                <a:t>Green-04 #2EA043</a:t>
              </a:r>
              <a:endParaRPr sz="900">
                <a:solidFill>
                  <a:schemeClr val="dk1"/>
                </a:solidFill>
              </a:endParaRPr>
            </a:p>
          </p:txBody>
        </p:sp>
        <p:sp>
          <p:nvSpPr>
            <p:cNvPr id="15" name="Google Shape;15;p1"/>
            <p:cNvSpPr/>
            <p:nvPr/>
          </p:nvSpPr>
          <p:spPr>
            <a:xfrm>
              <a:off x="9190150" y="733450"/>
              <a:ext cx="2579100" cy="342900"/>
            </a:xfrm>
            <a:prstGeom prst="roundRect">
              <a:avLst>
                <a:gd fmla="val 7073" name="adj"/>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lang="en" sz="900">
                  <a:solidFill>
                    <a:schemeClr val="lt1"/>
                  </a:solidFill>
                </a:rPr>
                <a:t>Text</a:t>
              </a:r>
              <a:r>
                <a:rPr b="1" i="0" lang="en" sz="900" u="none" cap="none" strike="noStrike">
                  <a:solidFill>
                    <a:schemeClr val="lt1"/>
                  </a:solidFill>
                  <a:latin typeface="Arial"/>
                  <a:ea typeface="Arial"/>
                  <a:cs typeface="Arial"/>
                  <a:sym typeface="Arial"/>
                </a:rPr>
                <a:t>, Shapes</a:t>
              </a:r>
              <a:endParaRPr sz="500">
                <a:solidFill>
                  <a:schemeClr val="lt1"/>
                </a:solidFil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chemeClr val="lt1"/>
                  </a:solidFill>
                  <a:latin typeface="Arial"/>
                  <a:ea typeface="Arial"/>
                  <a:cs typeface="Arial"/>
                  <a:sym typeface="Arial"/>
                </a:rPr>
                <a:t>White #</a:t>
              </a:r>
              <a:r>
                <a:rPr lang="en" sz="900">
                  <a:solidFill>
                    <a:schemeClr val="lt1"/>
                  </a:solidFill>
                </a:rPr>
                <a:t>FFFFFF</a:t>
              </a:r>
              <a:endParaRPr sz="500">
                <a:solidFill>
                  <a:schemeClr val="lt1"/>
                </a:solidFill>
              </a:endParaRPr>
            </a:p>
          </p:txBody>
        </p:sp>
        <p:sp>
          <p:nvSpPr>
            <p:cNvPr id="16" name="Google Shape;16;p1"/>
            <p:cNvSpPr/>
            <p:nvPr/>
          </p:nvSpPr>
          <p:spPr>
            <a:xfrm>
              <a:off x="9190150" y="1103384"/>
              <a:ext cx="2579100" cy="3429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900"/>
                <a:buFont typeface="Arial"/>
                <a:buNone/>
              </a:pPr>
              <a:r>
                <a:rPr b="1" i="0" lang="en" sz="900" u="none" cap="none" strike="noStrike">
                  <a:solidFill>
                    <a:schemeClr val="dk1"/>
                  </a:solidFill>
                  <a:latin typeface="Arial"/>
                  <a:ea typeface="Arial"/>
                  <a:cs typeface="Arial"/>
                  <a:sym typeface="Arial"/>
                </a:rPr>
                <a:t>Text, Shapes</a:t>
              </a:r>
              <a:endParaRPr sz="500">
                <a:solidFill>
                  <a:schemeClr val="dk1"/>
                </a:solidFill>
              </a:endParaRPr>
            </a:p>
            <a:p>
              <a:pPr indent="0" lvl="0" marL="0" marR="0" rtl="0" algn="ctr">
                <a:lnSpc>
                  <a:spcPct val="100000"/>
                </a:lnSpc>
                <a:spcBef>
                  <a:spcPts val="0"/>
                </a:spcBef>
                <a:spcAft>
                  <a:spcPts val="0"/>
                </a:spcAft>
                <a:buClr>
                  <a:schemeClr val="lt1"/>
                </a:buClr>
                <a:buSzPts val="900"/>
                <a:buFont typeface="Arial"/>
                <a:buNone/>
              </a:pPr>
              <a:r>
                <a:rPr b="0" i="0" lang="en" sz="900" u="none" cap="none" strike="noStrike">
                  <a:solidFill>
                    <a:schemeClr val="dk1"/>
                  </a:solidFill>
                  <a:latin typeface="Arial"/>
                  <a:ea typeface="Arial"/>
                  <a:cs typeface="Arial"/>
                  <a:sym typeface="Arial"/>
                </a:rPr>
                <a:t>Gray-03 #8B949E</a:t>
              </a:r>
              <a:endParaRPr sz="500">
                <a:solidFill>
                  <a:schemeClr val="dk1"/>
                </a:solidFill>
              </a:endParaRPr>
            </a:p>
          </p:txBody>
        </p:sp>
        <p:sp>
          <p:nvSpPr>
            <p:cNvPr id="17" name="Google Shape;17;p1"/>
            <p:cNvSpPr/>
            <p:nvPr/>
          </p:nvSpPr>
          <p:spPr>
            <a:xfrm>
              <a:off x="10054842" y="2958889"/>
              <a:ext cx="401100" cy="3429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Indigo-04</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#797EF9</a:t>
              </a:r>
              <a:endParaRPr sz="500">
                <a:solidFill>
                  <a:schemeClr val="dk1"/>
                </a:solidFill>
              </a:endParaRPr>
            </a:p>
          </p:txBody>
        </p:sp>
        <p:sp>
          <p:nvSpPr>
            <p:cNvPr id="18" name="Google Shape;18;p1"/>
            <p:cNvSpPr/>
            <p:nvPr/>
          </p:nvSpPr>
          <p:spPr>
            <a:xfrm>
              <a:off x="10493754" y="2958889"/>
              <a:ext cx="401100" cy="3429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Indigo-06</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#464ED1</a:t>
              </a:r>
              <a:endParaRPr sz="500">
                <a:solidFill>
                  <a:schemeClr val="dk1"/>
                </a:solidFill>
              </a:endParaRPr>
            </a:p>
          </p:txBody>
        </p:sp>
        <p:sp>
          <p:nvSpPr>
            <p:cNvPr id="19" name="Google Shape;19;p1"/>
            <p:cNvSpPr/>
            <p:nvPr/>
          </p:nvSpPr>
          <p:spPr>
            <a:xfrm>
              <a:off x="10929237" y="2958889"/>
              <a:ext cx="401100" cy="3429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Teal-02</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#57CCC5</a:t>
              </a:r>
              <a:endParaRPr sz="500">
                <a:solidFill>
                  <a:schemeClr val="dk1"/>
                </a:solidFill>
              </a:endParaRPr>
            </a:p>
          </p:txBody>
        </p:sp>
        <p:sp>
          <p:nvSpPr>
            <p:cNvPr id="20" name="Google Shape;20;p1"/>
            <p:cNvSpPr/>
            <p:nvPr/>
          </p:nvSpPr>
          <p:spPr>
            <a:xfrm>
              <a:off x="11364720" y="2958889"/>
              <a:ext cx="401100" cy="342900"/>
            </a:xfrm>
            <a:prstGeom prst="roundRect">
              <a:avLst>
                <a:gd fmla="val 8702" name="adj"/>
              </a:avLst>
            </a:prstGeom>
            <a:solidFill>
              <a:srgbClr val="339D9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Teal-0</a:t>
              </a:r>
              <a:r>
                <a:rPr lang="en" sz="500">
                  <a:solidFill>
                    <a:schemeClr val="dk1"/>
                  </a:solidFill>
                </a:rPr>
                <a:t>4</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a:t>
              </a:r>
              <a:r>
                <a:rPr lang="en" sz="500">
                  <a:solidFill>
                    <a:schemeClr val="dk1"/>
                  </a:solidFill>
                </a:rPr>
                <a:t>339D9B</a:t>
              </a:r>
              <a:endParaRPr sz="500">
                <a:solidFill>
                  <a:schemeClr val="dk1"/>
                </a:solidFill>
              </a:endParaRPr>
            </a:p>
          </p:txBody>
        </p:sp>
        <p:sp>
          <p:nvSpPr>
            <p:cNvPr id="21" name="Google Shape;21;p1"/>
            <p:cNvSpPr/>
            <p:nvPr/>
          </p:nvSpPr>
          <p:spPr>
            <a:xfrm>
              <a:off x="9190150" y="2958889"/>
              <a:ext cx="401100" cy="3429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Pink-04</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#DB61A2</a:t>
              </a:r>
              <a:endParaRPr sz="500">
                <a:solidFill>
                  <a:schemeClr val="dk1"/>
                </a:solidFill>
              </a:endParaRPr>
            </a:p>
          </p:txBody>
        </p:sp>
        <p:sp>
          <p:nvSpPr>
            <p:cNvPr id="22" name="Google Shape;22;p1"/>
            <p:cNvSpPr/>
            <p:nvPr/>
          </p:nvSpPr>
          <p:spPr>
            <a:xfrm>
              <a:off x="9629062" y="2958889"/>
              <a:ext cx="401100" cy="3429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500"/>
                <a:buFont typeface="Arial"/>
                <a:buNone/>
              </a:pPr>
              <a:r>
                <a:rPr b="1" i="0" lang="en" sz="500" u="none" cap="none" strike="noStrike">
                  <a:solidFill>
                    <a:schemeClr val="dk1"/>
                  </a:solidFill>
                </a:rPr>
                <a:t>Shapes</a:t>
              </a:r>
              <a:endParaRPr b="1" sz="500">
                <a:solidFill>
                  <a:schemeClr val="dk1"/>
                </a:solidFill>
              </a:endParaRPr>
            </a:p>
            <a:p>
              <a:pPr indent="0" lvl="0" marL="0" marR="0" rtl="0" algn="ctr">
                <a:lnSpc>
                  <a:spcPct val="100000"/>
                </a:lnSpc>
                <a:spcBef>
                  <a:spcPts val="0"/>
                </a:spcBef>
                <a:spcAft>
                  <a:spcPts val="0"/>
                </a:spcAft>
                <a:buClr>
                  <a:schemeClr val="lt1"/>
                </a:buClr>
                <a:buSzPts val="500"/>
                <a:buFont typeface="Arial"/>
                <a:buNone/>
              </a:pPr>
              <a:r>
                <a:rPr b="0" i="0" lang="en" sz="500" u="none" cap="none" strike="noStrike">
                  <a:solidFill>
                    <a:schemeClr val="dk1"/>
                  </a:solidFill>
                  <a:latin typeface="Arial"/>
                  <a:ea typeface="Arial"/>
                  <a:cs typeface="Arial"/>
                  <a:sym typeface="Arial"/>
                </a:rPr>
                <a:t>Pink-06</a:t>
              </a:r>
              <a:br>
                <a:rPr b="0" i="0" lang="en" sz="500" u="none" cap="none" strike="noStrike">
                  <a:solidFill>
                    <a:schemeClr val="dk1"/>
                  </a:solidFill>
                  <a:latin typeface="Arial"/>
                  <a:ea typeface="Arial"/>
                  <a:cs typeface="Arial"/>
                  <a:sym typeface="Arial"/>
                </a:rPr>
              </a:br>
              <a:r>
                <a:rPr b="0" i="0" lang="en" sz="500" u="none" cap="none" strike="noStrike">
                  <a:solidFill>
                    <a:schemeClr val="dk1"/>
                  </a:solidFill>
                  <a:latin typeface="Arial"/>
                  <a:ea typeface="Arial"/>
                  <a:cs typeface="Arial"/>
                  <a:sym typeface="Arial"/>
                </a:rPr>
                <a:t>#9E3670</a:t>
              </a:r>
              <a:endParaRPr sz="500">
                <a:solidFill>
                  <a:schemeClr val="dk1"/>
                </a:solidFill>
              </a:endParaRPr>
            </a:p>
          </p:txBody>
        </p:sp>
        <p:sp>
          <p:nvSpPr>
            <p:cNvPr id="23" name="Google Shape;23;p1"/>
            <p:cNvSpPr/>
            <p:nvPr/>
          </p:nvSpPr>
          <p:spPr>
            <a:xfrm>
              <a:off x="9190200" y="0"/>
              <a:ext cx="2579100" cy="342900"/>
            </a:xfrm>
            <a:prstGeom prst="roundRect">
              <a:avLst>
                <a:gd fmla="val 7073"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lang="en" sz="900">
                  <a:solidFill>
                    <a:schemeClr val="dk1"/>
                  </a:solidFill>
                </a:rPr>
                <a:t>Background</a:t>
              </a:r>
              <a:endParaRPr sz="500">
                <a:solidFill>
                  <a:schemeClr val="dk1"/>
                </a:solidFill>
              </a:endParaRPr>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chemeClr val="dk1"/>
                  </a:solidFill>
                  <a:latin typeface="Arial"/>
                  <a:ea typeface="Arial"/>
                  <a:cs typeface="Arial"/>
                  <a:sym typeface="Arial"/>
                </a:rPr>
                <a:t>#</a:t>
              </a:r>
              <a:r>
                <a:rPr lang="en" sz="900">
                  <a:solidFill>
                    <a:schemeClr val="dk1"/>
                  </a:solidFill>
                </a:rPr>
                <a:t>0a0c10ff</a:t>
              </a:r>
              <a:endParaRPr sz="500">
                <a:solidFill>
                  <a:schemeClr val="dk1"/>
                </a:solidFill>
              </a:endParaRPr>
            </a:p>
          </p:txBody>
        </p:sp>
        <p:sp>
          <p:nvSpPr>
            <p:cNvPr id="24" name="Google Shape;24;p1"/>
            <p:cNvSpPr/>
            <p:nvPr/>
          </p:nvSpPr>
          <p:spPr>
            <a:xfrm>
              <a:off x="9190200" y="366725"/>
              <a:ext cx="2579100" cy="342900"/>
            </a:xfrm>
            <a:prstGeom prst="roundRect">
              <a:avLst>
                <a:gd fmla="val 7073" name="adj"/>
              </a:avLst>
            </a:prstGeom>
            <a:solidFill>
              <a:srgbClr val="434343"/>
            </a:solid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lang="en" sz="900">
                  <a:solidFill>
                    <a:schemeClr val="dk1"/>
                  </a:solidFill>
                </a:rPr>
                <a:t>Shape outline</a:t>
              </a:r>
              <a:endParaRPr sz="500">
                <a:solidFill>
                  <a:schemeClr val="dk1"/>
                </a:solidFill>
              </a:endParaRPr>
            </a:p>
            <a:p>
              <a:pPr indent="0" lvl="0" marL="0" marR="0" rtl="0" algn="ctr">
                <a:lnSpc>
                  <a:spcPct val="100000"/>
                </a:lnSpc>
                <a:spcBef>
                  <a:spcPts val="0"/>
                </a:spcBef>
                <a:spcAft>
                  <a:spcPts val="0"/>
                </a:spcAft>
                <a:buClr>
                  <a:srgbClr val="0A0C10"/>
                </a:buClr>
                <a:buSzPts val="900"/>
                <a:buFont typeface="Arial"/>
                <a:buNone/>
              </a:pPr>
              <a:r>
                <a:rPr lang="en" sz="900">
                  <a:solidFill>
                    <a:schemeClr val="dk1"/>
                  </a:solidFill>
                </a:rPr>
                <a:t>#282828</a:t>
              </a:r>
              <a:endParaRPr sz="500">
                <a:solidFill>
                  <a:schemeClr val="dk1"/>
                </a:solidFill>
              </a:endParaRPr>
            </a:p>
          </p:txBody>
        </p:sp>
      </p:gr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 id="2147483727" r:id="rId81"/>
    <p:sldLayoutId id="2147483728" r:id="rId82"/>
    <p:sldLayoutId id="2147483729" r:id="rId83"/>
    <p:sldLayoutId id="2147483730" r:id="rId84"/>
    <p:sldLayoutId id="2147483731" r:id="rId85"/>
    <p:sldLayoutId id="2147483732" r:id="rId86"/>
    <p:sldLayoutId id="2147483733" r:id="rId87"/>
    <p:sldLayoutId id="2147483734" r:id="rId88"/>
    <p:sldLayoutId id="2147483735" r:id="rId89"/>
    <p:sldLayoutId id="2147483736" r:id="rId90"/>
    <p:sldLayoutId id="2147483737" r:id="rId91"/>
    <p:sldLayoutId id="2147483738" r:id="rId92"/>
    <p:sldLayoutId id="2147483739" r:id="rId93"/>
    <p:sldLayoutId id="2147483740" r:id="rId94"/>
    <p:sldLayoutId id="2147483741" r:id="rId95"/>
    <p:sldLayoutId id="2147483742" r:id="rId96"/>
    <p:sldLayoutId id="2147483743" r:id="rId97"/>
    <p:sldLayoutId id="2147483744" r:id="rId98"/>
    <p:sldLayoutId id="2147483745" r:id="rId99"/>
    <p:sldLayoutId id="2147483746" r:id="rId100"/>
    <p:sldLayoutId id="2147483747" r:id="rId101"/>
    <p:sldLayoutId id="2147483748" r:id="rId102"/>
    <p:sldLayoutId id="2147483749" r:id="rId103"/>
    <p:sldLayoutId id="2147483750" r:id="rId104"/>
    <p:sldLayoutId id="2147483751" r:id="rId105"/>
    <p:sldLayoutId id="2147483752" r:id="rId106"/>
    <p:sldLayoutId id="2147483753" r:id="rId107"/>
    <p:sldLayoutId id="2147483754" r:id="rId108"/>
    <p:sldLayoutId id="2147483755" r:id="rId109"/>
    <p:sldLayoutId id="2147483756" r:id="rId110"/>
    <p:sldLayoutId id="2147483757" r:id="rId111"/>
    <p:sldLayoutId id="2147483758" r:id="rId112"/>
    <p:sldLayoutId id="2147483759" r:id="rId113"/>
    <p:sldLayoutId id="2147483760" r:id="rId114"/>
    <p:sldLayoutId id="2147483761" r:id="rId115"/>
    <p:sldLayoutId id="2147483762" r:id="rId116"/>
    <p:sldLayoutId id="2147483763" r:id="rId117"/>
    <p:sldLayoutId id="2147483764" r:id="rId118"/>
    <p:sldLayoutId id="2147483765" r:id="rId119"/>
    <p:sldLayoutId id="2147483766" r:id="rId120"/>
    <p:sldLayoutId id="2147483767" r:id="rId121"/>
    <p:sldLayoutId id="2147483768" r:id="rId122"/>
    <p:sldLayoutId id="2147483769" r:id="rId123"/>
    <p:sldLayoutId id="2147483770" r:id="rId1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0C10"/>
        </a:solidFill>
      </p:bgPr>
    </p:bg>
    <p:spTree>
      <p:nvGrpSpPr>
        <p:cNvPr id="1385" name="Shape 138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 id="2147483814" r:id="rId44"/>
    <p:sldLayoutId id="2147483815" r:id="rId45"/>
    <p:sldLayoutId id="2147483816" r:id="rId46"/>
    <p:sldLayoutId id="2147483817" r:id="rId47"/>
    <p:sldLayoutId id="2147483818" r:id="rId48"/>
    <p:sldLayoutId id="2147483819" r:id="rId49"/>
    <p:sldLayoutId id="2147483820" r:id="rId50"/>
    <p:sldLayoutId id="2147483821" r:id="rId51"/>
    <p:sldLayoutId id="2147483822" r:id="rId52"/>
    <p:sldLayoutId id="2147483823" r:id="rId53"/>
    <p:sldLayoutId id="2147483824" r:id="rId54"/>
    <p:sldLayoutId id="2147483825" r:id="rId55"/>
    <p:sldLayoutId id="2147483826" r:id="rId56"/>
    <p:sldLayoutId id="2147483827" r:id="rId57"/>
    <p:sldLayoutId id="2147483828" r:id="rId58"/>
    <p:sldLayoutId id="2147483829" r:id="rId59"/>
    <p:sldLayoutId id="2147483830" r:id="rId60"/>
    <p:sldLayoutId id="2147483831" r:id="rId61"/>
    <p:sldLayoutId id="2147483832" r:id="rId62"/>
    <p:sldLayoutId id="2147483833" r:id="rId63"/>
    <p:sldLayoutId id="2147483834" r:id="rId64"/>
    <p:sldLayoutId id="2147483835" r:id="rId65"/>
    <p:sldLayoutId id="2147483836" r:id="rId66"/>
    <p:sldLayoutId id="2147483837" r:id="rId67"/>
    <p:sldLayoutId id="2147483838" r:id="rId68"/>
    <p:sldLayoutId id="2147483839" r:id="rId69"/>
    <p:sldLayoutId id="2147483840" r:id="rId70"/>
    <p:sldLayoutId id="2147483841" r:id="rId71"/>
    <p:sldLayoutId id="2147483842" r:id="rId72"/>
    <p:sldLayoutId id="2147483843" r:id="rId73"/>
    <p:sldLayoutId id="2147483844" r:id="rId74"/>
    <p:sldLayoutId id="2147483845" r:id="rId75"/>
    <p:sldLayoutId id="2147483846" r:id="rId76"/>
    <p:sldLayoutId id="2147483847" r:id="rId77"/>
    <p:sldLayoutId id="2147483848" r:id="rId78"/>
    <p:sldLayoutId id="2147483849" r:id="rId79"/>
    <p:sldLayoutId id="2147483850" r:id="rId80"/>
    <p:sldLayoutId id="2147483851" r:id="rId81"/>
    <p:sldLayoutId id="2147483852" r:id="rId82"/>
    <p:sldLayoutId id="2147483853" r:id="rId83"/>
    <p:sldLayoutId id="2147483854" r:id="rId84"/>
    <p:sldLayoutId id="2147483855" r:id="rId85"/>
    <p:sldLayoutId id="2147483856" r:id="rId86"/>
    <p:sldLayoutId id="2147483857" r:id="rId87"/>
    <p:sldLayoutId id="2147483858" r:id="rId88"/>
    <p:sldLayoutId id="2147483859" r:id="rId89"/>
    <p:sldLayoutId id="2147483860" r:id="rId90"/>
    <p:sldLayoutId id="2147483861" r:id="rId91"/>
    <p:sldLayoutId id="2147483862" r:id="rId92"/>
    <p:sldLayoutId id="2147483863" r:id="rId93"/>
    <p:sldLayoutId id="2147483864" r:id="rId94"/>
    <p:sldLayoutId id="2147483865" r:id="rId95"/>
    <p:sldLayoutId id="2147483866" r:id="rId96"/>
    <p:sldLayoutId id="2147483867" r:id="rId97"/>
    <p:sldLayoutId id="2147483868" r:id="rId98"/>
    <p:sldLayoutId id="2147483869" r:id="rId99"/>
    <p:sldLayoutId id="2147483870" r:id="rId100"/>
    <p:sldLayoutId id="2147483871" r:id="rId101"/>
    <p:sldLayoutId id="2147483872" r:id="rId102"/>
    <p:sldLayoutId id="2147483873" r:id="rId103"/>
    <p:sldLayoutId id="2147483874" r:id="rId104"/>
    <p:sldLayoutId id="2147483875" r:id="rId105"/>
    <p:sldLayoutId id="2147483876" r:id="rId106"/>
    <p:sldLayoutId id="2147483877" r:id="rId107"/>
    <p:sldLayoutId id="2147483878" r:id="rId108"/>
    <p:sldLayoutId id="2147483879" r:id="rId109"/>
    <p:sldLayoutId id="2147483880" r:id="rId110"/>
    <p:sldLayoutId id="2147483881" r:id="rId111"/>
    <p:sldLayoutId id="2147483882" r:id="rId112"/>
    <p:sldLayoutId id="2147483883" r:id="rId113"/>
    <p:sldLayoutId id="2147483884" r:id="rId114"/>
    <p:sldLayoutId id="2147483885" r:id="rId1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409"/>
        </a:solidFill>
      </p:bgPr>
    </p:bg>
    <p:spTree>
      <p:nvGrpSpPr>
        <p:cNvPr id="3860" name="Shape 3860"/>
        <p:cNvGrpSpPr/>
        <p:nvPr/>
      </p:nvGrpSpPr>
      <p:grpSpPr>
        <a:xfrm>
          <a:off x="0" y="0"/>
          <a:ext cx="0" cy="0"/>
          <a:chOff x="0" y="0"/>
          <a:chExt cx="0" cy="0"/>
        </a:xfrm>
      </p:grpSpPr>
      <p:graphicFrame>
        <p:nvGraphicFramePr>
          <p:cNvPr id="3861" name="Google Shape;3861;p241"/>
          <p:cNvGraphicFramePr/>
          <p:nvPr/>
        </p:nvGraphicFramePr>
        <p:xfrm>
          <a:off x="3894059" y="1663795"/>
          <a:ext cx="3000000" cy="3000000"/>
        </p:xfrm>
        <a:graphic>
          <a:graphicData uri="http://schemas.openxmlformats.org/drawingml/2006/table">
            <a:tbl>
              <a:tblPr>
                <a:noFill/>
                <a:tableStyleId>{15EB6E5F-E287-403B-B96F-6C031458A97C}</a:tableStyleId>
              </a:tblPr>
              <a:tblGrid>
                <a:gridCol w="2125725"/>
                <a:gridCol w="2125725"/>
              </a:tblGrid>
              <a:tr h="300975">
                <a:tc gridSpan="2">
                  <a:txBody>
                    <a:bodyPr/>
                    <a:lstStyle/>
                    <a:p>
                      <a:pPr indent="0" lvl="0" marL="0" marR="0" rtl="0" algn="l">
                        <a:lnSpc>
                          <a:spcPct val="100000"/>
                        </a:lnSpc>
                        <a:spcBef>
                          <a:spcPts val="0"/>
                        </a:spcBef>
                        <a:spcAft>
                          <a:spcPts val="0"/>
                        </a:spcAft>
                        <a:buClr>
                          <a:srgbClr val="F0F6FC"/>
                        </a:buClr>
                        <a:buSzPts val="1700"/>
                        <a:buFont typeface="Arial"/>
                        <a:buNone/>
                      </a:pPr>
                      <a:r>
                        <a:rPr b="1" lang="en" sz="1700" u="none" cap="none" strike="noStrike">
                          <a:solidFill>
                            <a:srgbClr val="F0F6FC"/>
                          </a:solidFill>
                        </a:rPr>
                        <a:t>Footer control</a:t>
                      </a:r>
                      <a:endParaRPr sz="1100"/>
                    </a:p>
                  </a:txBody>
                  <a:tcPr marT="19050" marB="19050" marR="19050" marL="190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alpha val="0"/>
                      </a:srgbClr>
                    </a:solidFill>
                  </a:tcPr>
                </a:tc>
                <a:tc hMerge="1"/>
              </a:tr>
              <a:tr h="369050">
                <a:tc>
                  <a:txBody>
                    <a:bodyPr/>
                    <a:lstStyle/>
                    <a:p>
                      <a:pPr indent="0" lvl="0" marL="0" marR="0" rtl="0" algn="l">
                        <a:lnSpc>
                          <a:spcPct val="100000"/>
                        </a:lnSpc>
                        <a:spcBef>
                          <a:spcPts val="0"/>
                        </a:spcBef>
                        <a:spcAft>
                          <a:spcPts val="0"/>
                        </a:spcAft>
                        <a:buClr>
                          <a:srgbClr val="F0F6FC"/>
                        </a:buClr>
                        <a:buSzPts val="900"/>
                        <a:buFont typeface="Arial"/>
                        <a:buNone/>
                      </a:pPr>
                      <a:r>
                        <a:rPr lang="en" sz="900" u="none" cap="none" strike="noStrike">
                          <a:solidFill>
                            <a:srgbClr val="F0F6FC"/>
                          </a:solidFill>
                        </a:rPr>
                        <a:t>Date</a:t>
                      </a:r>
                      <a:endParaRPr sz="1100"/>
                    </a:p>
                  </a:txBody>
                  <a:tcPr marT="19050" marB="19050" marR="19050" marL="19050" anchor="ctr">
                    <a:lnL cap="flat" cmpd="sng" w="38100">
                      <a:solidFill>
                        <a:srgbClr val="000000"/>
                      </a:solidFill>
                      <a:prstDash val="solid"/>
                      <a:round/>
                      <a:headEnd len="sm" w="sm" type="none"/>
                      <a:tailEnd len="sm" w="sm" type="none"/>
                    </a:lnL>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369050">
                <a:tc>
                  <a:txBody>
                    <a:bodyPr/>
                    <a:lstStyle/>
                    <a:p>
                      <a:pPr indent="0" lvl="0" marL="0" marR="0" rtl="0" algn="l">
                        <a:lnSpc>
                          <a:spcPct val="100000"/>
                        </a:lnSpc>
                        <a:spcBef>
                          <a:spcPts val="0"/>
                        </a:spcBef>
                        <a:spcAft>
                          <a:spcPts val="0"/>
                        </a:spcAft>
                        <a:buClr>
                          <a:srgbClr val="F0F6FC"/>
                        </a:buClr>
                        <a:buSzPts val="900"/>
                        <a:buFont typeface="Arial"/>
                        <a:buNone/>
                      </a:pPr>
                      <a:r>
                        <a:rPr lang="en" sz="900" u="none" cap="none" strike="noStrike">
                          <a:solidFill>
                            <a:srgbClr val="F0F6FC"/>
                          </a:solidFill>
                        </a:rPr>
                        <a:t>Event / talk title</a:t>
                      </a:r>
                      <a:endParaRPr sz="1100"/>
                    </a:p>
                  </a:txBody>
                  <a:tcPr marT="19050" marB="19050" marR="19050" marL="19050" anchor="ctr">
                    <a:lnL cap="flat" cmpd="sng" w="38100">
                      <a:solidFill>
                        <a:srgbClr val="000000"/>
                      </a:solidFill>
                      <a:prstDash val="solid"/>
                      <a:round/>
                      <a:headEnd len="sm" w="sm" type="none"/>
                      <a:tailEnd len="sm" w="sm" type="none"/>
                    </a:lnL>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369050">
                <a:tc>
                  <a:txBody>
                    <a:bodyPr/>
                    <a:lstStyle/>
                    <a:p>
                      <a:pPr indent="0" lvl="0" marL="0" marR="0" rtl="0" algn="l">
                        <a:lnSpc>
                          <a:spcPct val="100000"/>
                        </a:lnSpc>
                        <a:spcBef>
                          <a:spcPts val="0"/>
                        </a:spcBef>
                        <a:spcAft>
                          <a:spcPts val="0"/>
                        </a:spcAft>
                        <a:buClr>
                          <a:srgbClr val="F0F6FC"/>
                        </a:buClr>
                        <a:buSzPts val="900"/>
                        <a:buFont typeface="Arial"/>
                        <a:buNone/>
                      </a:pPr>
                      <a:r>
                        <a:rPr lang="en" sz="900" u="none" cap="none" strike="noStrike">
                          <a:solidFill>
                            <a:srgbClr val="F0F6FC"/>
                          </a:solidFill>
                        </a:rPr>
                        <a:t>@username</a:t>
                      </a:r>
                      <a:endParaRPr sz="1100"/>
                    </a:p>
                  </a:txBody>
                  <a:tcPr marT="19050" marB="19050" marR="19050" marL="19050" anchor="ctr">
                    <a:lnL cap="flat" cmpd="sng" w="38100">
                      <a:solidFill>
                        <a:srgbClr val="000000"/>
                      </a:solidFill>
                      <a:prstDash val="solid"/>
                      <a:round/>
                      <a:headEnd len="sm" w="sm" type="none"/>
                      <a:tailEnd len="sm" w="sm" type="none"/>
                    </a:lnL>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pic>
        <p:nvPicPr>
          <p:cNvPr descr="Image" id="3862" name="Google Shape;3862;p241"/>
          <p:cNvPicPr preferRelativeResize="0"/>
          <p:nvPr/>
        </p:nvPicPr>
        <p:blipFill rotWithShape="1">
          <a:blip r:embed="rId1">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3863" name="Google Shape;3863;p241"/>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3864" name="Google Shape;3864;p241"/>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3865" name="Google Shape;3865;p241"/>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866" name="Google Shape;3866;p241"/>
          <p:cNvSpPr txBox="1"/>
          <p:nvPr/>
        </p:nvSpPr>
        <p:spPr>
          <a:xfrm>
            <a:off x="202712" y="4103327"/>
            <a:ext cx="8571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Watch the magic!</a:t>
            </a:r>
            <a:endParaRPr sz="1100"/>
          </a:p>
        </p:txBody>
      </p:sp>
      <p:sp>
        <p:nvSpPr>
          <p:cNvPr id="3867" name="Google Shape;3867;p241"/>
          <p:cNvSpPr txBox="1"/>
          <p:nvPr/>
        </p:nvSpPr>
        <p:spPr>
          <a:xfrm>
            <a:off x="1064851" y="1646540"/>
            <a:ext cx="21018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Instructions:</a:t>
            </a:r>
            <a:endParaRPr sz="1100"/>
          </a:p>
        </p:txBody>
      </p:sp>
      <p:sp>
        <p:nvSpPr>
          <p:cNvPr id="3868" name="Google Shape;3868;p241"/>
          <p:cNvSpPr txBox="1"/>
          <p:nvPr/>
        </p:nvSpPr>
        <p:spPr>
          <a:xfrm>
            <a:off x="1072108" y="2034538"/>
            <a:ext cx="2101800" cy="1008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Double click on the light gray fields of the footer control. A pop-up will direct you to “edit on slide layout”. Click button then change date, event /talk time, and username. To finish and go back to the presentation, find and pick the “done” button found on the bottom blue bar. </a:t>
            </a:r>
            <a:endParaRPr sz="1100"/>
          </a:p>
        </p:txBody>
      </p:sp>
      <p:pic>
        <p:nvPicPr>
          <p:cNvPr descr="Image" id="3869" name="Google Shape;3869;p241"/>
          <p:cNvPicPr preferRelativeResize="0"/>
          <p:nvPr/>
        </p:nvPicPr>
        <p:blipFill rotWithShape="1">
          <a:blip r:embed="rId2">
            <a:alphaModFix/>
          </a:blip>
          <a:srcRect b="0" l="268" r="258" t="0"/>
          <a:stretch/>
        </p:blipFill>
        <p:spPr>
          <a:xfrm>
            <a:off x="1185776" y="1179940"/>
            <a:ext cx="236640" cy="237906"/>
          </a:xfrm>
          <a:prstGeom prst="rect">
            <a:avLst/>
          </a:prstGeom>
          <a:noFill/>
          <a:ln>
            <a:noFill/>
          </a:ln>
        </p:spPr>
      </p:pic>
      <p:sp>
        <p:nvSpPr>
          <p:cNvPr id="3870" name="Google Shape;3870;p241"/>
          <p:cNvSpPr/>
          <p:nvPr/>
        </p:nvSpPr>
        <p:spPr>
          <a:xfrm>
            <a:off x="1066044" y="1060876"/>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871" name="Google Shape;3871;p241"/>
          <p:cNvSpPr txBox="1"/>
          <p:nvPr>
            <p:ph type="title"/>
          </p:nvPr>
        </p:nvSpPr>
        <p:spPr>
          <a:xfrm>
            <a:off x="666750" y="1700213"/>
            <a:ext cx="7810500" cy="1743300"/>
          </a:xfrm>
          <a:prstGeom prst="rect">
            <a:avLst/>
          </a:prstGeom>
          <a:noFill/>
          <a:ln>
            <a:noFill/>
          </a:ln>
        </p:spPr>
        <p:txBody>
          <a:bodyPr anchorCtr="0" anchor="ctr" bIns="38075" lIns="38075" spcFirstLastPara="1" rIns="38075" wrap="square" tIns="38075">
            <a:normAutofit/>
          </a:bodyPr>
          <a:lstStyle>
            <a:lvl1pPr lvl="0"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3872" name="Google Shape;3872;p241"/>
          <p:cNvSpPr txBox="1"/>
          <p:nvPr>
            <p:ph idx="1" type="body"/>
          </p:nvPr>
        </p:nvSpPr>
        <p:spPr>
          <a:xfrm>
            <a:off x="666750" y="2971801"/>
            <a:ext cx="7810500" cy="595500"/>
          </a:xfrm>
          <a:prstGeom prst="rect">
            <a:avLst/>
          </a:prstGeom>
          <a:noFill/>
          <a:ln>
            <a:noFill/>
          </a:ln>
        </p:spPr>
        <p:txBody>
          <a:bodyPr anchorCtr="0" anchor="t" bIns="38075" lIns="38075" spcFirstLastPara="1" rIns="38075" wrap="square" tIns="38075">
            <a:normAutofit/>
          </a:bodyPr>
          <a:lstStyle>
            <a:lvl1pPr indent="-228600" lvl="0" marL="4572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1pPr>
            <a:lvl2pPr indent="-228600" lvl="1" marL="9144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2pPr>
            <a:lvl3pPr indent="-228600" lvl="2" marL="13716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3pPr>
            <a:lvl4pPr indent="-228600" lvl="3" marL="18288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4pPr>
            <a:lvl5pPr indent="-228600" lvl="4" marL="22860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5pPr>
            <a:lvl6pPr indent="-228600" lvl="5" marL="27432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6pPr>
            <a:lvl7pPr indent="-228600" lvl="6" marL="32004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7pPr>
            <a:lvl8pPr indent="-228600" lvl="7" marL="36576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8pPr>
            <a:lvl9pPr indent="-228600" lvl="8" marL="41148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9pPr>
          </a:lstStyle>
          <a:p/>
        </p:txBody>
      </p:sp>
      <p:sp>
        <p:nvSpPr>
          <p:cNvPr id="3873" name="Google Shape;3873;p241"/>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marR="0" rtl="0" algn="ctr">
              <a:spcBef>
                <a:spcPts val="0"/>
              </a:spcBef>
              <a:buNone/>
              <a:defRPr b="0" i="0" sz="900" u="none" cap="none" strike="noStrike">
                <a:solidFill>
                  <a:srgbClr val="000000"/>
                </a:solidFill>
                <a:latin typeface="Arial"/>
                <a:ea typeface="Arial"/>
                <a:cs typeface="Arial"/>
                <a:sym typeface="Arial"/>
              </a:defRPr>
            </a:lvl1pPr>
            <a:lvl2pPr indent="0" lvl="1" marL="0" marR="0" rtl="0" algn="ctr">
              <a:spcBef>
                <a:spcPts val="0"/>
              </a:spcBef>
              <a:buNone/>
              <a:defRPr b="0" i="0" sz="900" u="none" cap="none" strike="noStrike">
                <a:solidFill>
                  <a:srgbClr val="000000"/>
                </a:solidFill>
                <a:latin typeface="Arial"/>
                <a:ea typeface="Arial"/>
                <a:cs typeface="Arial"/>
                <a:sym typeface="Arial"/>
              </a:defRPr>
            </a:lvl2pPr>
            <a:lvl3pPr indent="0" lvl="2" marL="0" marR="0" rtl="0" algn="ctr">
              <a:spcBef>
                <a:spcPts val="0"/>
              </a:spcBef>
              <a:buNone/>
              <a:defRPr b="0" i="0" sz="900" u="none" cap="none" strike="noStrike">
                <a:solidFill>
                  <a:srgbClr val="000000"/>
                </a:solidFill>
                <a:latin typeface="Arial"/>
                <a:ea typeface="Arial"/>
                <a:cs typeface="Arial"/>
                <a:sym typeface="Arial"/>
              </a:defRPr>
            </a:lvl3pPr>
            <a:lvl4pPr indent="0" lvl="3" marL="0" marR="0" rtl="0" algn="ctr">
              <a:spcBef>
                <a:spcPts val="0"/>
              </a:spcBef>
              <a:buNone/>
              <a:defRPr b="0" i="0" sz="900" u="none" cap="none" strike="noStrike">
                <a:solidFill>
                  <a:srgbClr val="000000"/>
                </a:solidFill>
                <a:latin typeface="Arial"/>
                <a:ea typeface="Arial"/>
                <a:cs typeface="Arial"/>
                <a:sym typeface="Arial"/>
              </a:defRPr>
            </a:lvl4pPr>
            <a:lvl5pPr indent="0" lvl="4" marL="0" marR="0" rtl="0" algn="ctr">
              <a:spcBef>
                <a:spcPts val="0"/>
              </a:spcBef>
              <a:buNone/>
              <a:defRPr b="0" i="0" sz="900" u="none" cap="none" strike="noStrike">
                <a:solidFill>
                  <a:srgbClr val="000000"/>
                </a:solidFill>
                <a:latin typeface="Arial"/>
                <a:ea typeface="Arial"/>
                <a:cs typeface="Arial"/>
                <a:sym typeface="Arial"/>
              </a:defRPr>
            </a:lvl5pPr>
            <a:lvl6pPr indent="0" lvl="5" marL="0" marR="0" rtl="0" algn="ctr">
              <a:spcBef>
                <a:spcPts val="0"/>
              </a:spcBef>
              <a:buNone/>
              <a:defRPr b="0" i="0" sz="900" u="none" cap="none" strike="noStrike">
                <a:solidFill>
                  <a:srgbClr val="000000"/>
                </a:solidFill>
                <a:latin typeface="Arial"/>
                <a:ea typeface="Arial"/>
                <a:cs typeface="Arial"/>
                <a:sym typeface="Arial"/>
              </a:defRPr>
            </a:lvl6pPr>
            <a:lvl7pPr indent="0" lvl="6" marL="0" marR="0" rtl="0" algn="ctr">
              <a:spcBef>
                <a:spcPts val="0"/>
              </a:spcBef>
              <a:buNone/>
              <a:defRPr b="0" i="0" sz="900" u="none" cap="none" strike="noStrike">
                <a:solidFill>
                  <a:srgbClr val="000000"/>
                </a:solidFill>
                <a:latin typeface="Arial"/>
                <a:ea typeface="Arial"/>
                <a:cs typeface="Arial"/>
                <a:sym typeface="Arial"/>
              </a:defRPr>
            </a:lvl7pPr>
            <a:lvl8pPr indent="0" lvl="7" marL="0" marR="0" rtl="0" algn="ctr">
              <a:spcBef>
                <a:spcPts val="0"/>
              </a:spcBef>
              <a:buNone/>
              <a:defRPr b="0" i="0" sz="900" u="none" cap="none" strike="noStrike">
                <a:solidFill>
                  <a:srgbClr val="000000"/>
                </a:solidFill>
                <a:latin typeface="Arial"/>
                <a:ea typeface="Arial"/>
                <a:cs typeface="Arial"/>
                <a:sym typeface="Arial"/>
              </a:defRPr>
            </a:lvl8pPr>
            <a:lvl9pPr indent="0" lvl="8" marL="0" marR="0" rtl="0" algn="ctr">
              <a:spcBef>
                <a:spcPts val="0"/>
              </a:spcBef>
              <a:buNone/>
              <a:defRPr b="0" i="0" sz="9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409"/>
        </a:solidFill>
      </p:bgPr>
    </p:bg>
    <p:spTree>
      <p:nvGrpSpPr>
        <p:cNvPr id="4454" name="Shape 4454"/>
        <p:cNvGrpSpPr/>
        <p:nvPr/>
      </p:nvGrpSpPr>
      <p:grpSpPr>
        <a:xfrm>
          <a:off x="0" y="0"/>
          <a:ext cx="0" cy="0"/>
          <a:chOff x="0" y="0"/>
          <a:chExt cx="0" cy="0"/>
        </a:xfrm>
      </p:grpSpPr>
      <p:graphicFrame>
        <p:nvGraphicFramePr>
          <p:cNvPr id="4455" name="Google Shape;4455;p262"/>
          <p:cNvGraphicFramePr/>
          <p:nvPr/>
        </p:nvGraphicFramePr>
        <p:xfrm>
          <a:off x="3894059" y="1663795"/>
          <a:ext cx="3000000" cy="3000000"/>
        </p:xfrm>
        <a:graphic>
          <a:graphicData uri="http://schemas.openxmlformats.org/drawingml/2006/table">
            <a:tbl>
              <a:tblPr>
                <a:noFill/>
                <a:tableStyleId>{15EB6E5F-E287-403B-B96F-6C031458A97C}</a:tableStyleId>
              </a:tblPr>
              <a:tblGrid>
                <a:gridCol w="2125750"/>
                <a:gridCol w="2125750"/>
              </a:tblGrid>
              <a:tr h="301000">
                <a:tc gridSpan="2">
                  <a:txBody>
                    <a:bodyPr/>
                    <a:lstStyle/>
                    <a:p>
                      <a:pPr indent="0" lvl="0" marL="0" marR="0" rtl="0" algn="l">
                        <a:lnSpc>
                          <a:spcPct val="100000"/>
                        </a:lnSpc>
                        <a:spcBef>
                          <a:spcPts val="0"/>
                        </a:spcBef>
                        <a:spcAft>
                          <a:spcPts val="0"/>
                        </a:spcAft>
                        <a:buClr>
                          <a:srgbClr val="F0F6FC"/>
                        </a:buClr>
                        <a:buSzPts val="1700"/>
                        <a:buFont typeface="Arial"/>
                        <a:buNone/>
                      </a:pPr>
                      <a:r>
                        <a:rPr b="1" lang="en" sz="1700" u="none" cap="none" strike="noStrike">
                          <a:solidFill>
                            <a:srgbClr val="F0F6FC"/>
                          </a:solidFill>
                        </a:rPr>
                        <a:t>Footer control</a:t>
                      </a:r>
                      <a:endParaRPr sz="1100"/>
                    </a:p>
                  </a:txBody>
                  <a:tcPr marT="19050" marB="19050" marR="19050" marL="190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alpha val="0"/>
                      </a:srgbClr>
                    </a:solidFill>
                  </a:tcPr>
                </a:tc>
                <a:tc hMerge="1"/>
              </a:tr>
              <a:tr h="369050">
                <a:tc>
                  <a:txBody>
                    <a:bodyPr/>
                    <a:lstStyle/>
                    <a:p>
                      <a:pPr indent="0" lvl="0" marL="0" marR="0" rtl="0" algn="l">
                        <a:lnSpc>
                          <a:spcPct val="100000"/>
                        </a:lnSpc>
                        <a:spcBef>
                          <a:spcPts val="0"/>
                        </a:spcBef>
                        <a:spcAft>
                          <a:spcPts val="0"/>
                        </a:spcAft>
                        <a:buClr>
                          <a:srgbClr val="F0F6FC"/>
                        </a:buClr>
                        <a:buSzPts val="900"/>
                        <a:buFont typeface="Arial"/>
                        <a:buNone/>
                      </a:pPr>
                      <a:r>
                        <a:rPr lang="en" sz="900" u="none" cap="none" strike="noStrike">
                          <a:solidFill>
                            <a:srgbClr val="F0F6FC"/>
                          </a:solidFill>
                        </a:rPr>
                        <a:t>Date</a:t>
                      </a:r>
                      <a:endParaRPr sz="1100"/>
                    </a:p>
                  </a:txBody>
                  <a:tcPr marT="19050" marB="19050" marR="19050" marL="19050" anchor="ctr">
                    <a:lnL cap="flat" cmpd="sng" w="38100">
                      <a:solidFill>
                        <a:srgbClr val="000000"/>
                      </a:solidFill>
                      <a:prstDash val="solid"/>
                      <a:round/>
                      <a:headEnd len="sm" w="sm" type="none"/>
                      <a:tailEnd len="sm" w="sm" type="none"/>
                    </a:lnL>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369050">
                <a:tc>
                  <a:txBody>
                    <a:bodyPr/>
                    <a:lstStyle/>
                    <a:p>
                      <a:pPr indent="0" lvl="0" marL="0" marR="0" rtl="0" algn="l">
                        <a:lnSpc>
                          <a:spcPct val="100000"/>
                        </a:lnSpc>
                        <a:spcBef>
                          <a:spcPts val="0"/>
                        </a:spcBef>
                        <a:spcAft>
                          <a:spcPts val="0"/>
                        </a:spcAft>
                        <a:buClr>
                          <a:srgbClr val="F0F6FC"/>
                        </a:buClr>
                        <a:buSzPts val="900"/>
                        <a:buFont typeface="Arial"/>
                        <a:buNone/>
                      </a:pPr>
                      <a:r>
                        <a:rPr lang="en" sz="900" u="none" cap="none" strike="noStrike">
                          <a:solidFill>
                            <a:srgbClr val="F0F6FC"/>
                          </a:solidFill>
                        </a:rPr>
                        <a:t>Event / talk title</a:t>
                      </a:r>
                      <a:endParaRPr sz="1100"/>
                    </a:p>
                  </a:txBody>
                  <a:tcPr marT="19050" marB="19050" marR="19050" marL="19050" anchor="ctr">
                    <a:lnL cap="flat" cmpd="sng" w="38100">
                      <a:solidFill>
                        <a:srgbClr val="000000"/>
                      </a:solidFill>
                      <a:prstDash val="solid"/>
                      <a:round/>
                      <a:headEnd len="sm" w="sm" type="none"/>
                      <a:tailEnd len="sm" w="sm" type="none"/>
                    </a:lnL>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369050">
                <a:tc>
                  <a:txBody>
                    <a:bodyPr/>
                    <a:lstStyle/>
                    <a:p>
                      <a:pPr indent="0" lvl="0" marL="0" marR="0" rtl="0" algn="l">
                        <a:lnSpc>
                          <a:spcPct val="100000"/>
                        </a:lnSpc>
                        <a:spcBef>
                          <a:spcPts val="0"/>
                        </a:spcBef>
                        <a:spcAft>
                          <a:spcPts val="0"/>
                        </a:spcAft>
                        <a:buClr>
                          <a:srgbClr val="F0F6FC"/>
                        </a:buClr>
                        <a:buSzPts val="900"/>
                        <a:buFont typeface="Arial"/>
                        <a:buNone/>
                      </a:pPr>
                      <a:r>
                        <a:rPr lang="en" sz="900" u="none" cap="none" strike="noStrike">
                          <a:solidFill>
                            <a:srgbClr val="F0F6FC"/>
                          </a:solidFill>
                        </a:rPr>
                        <a:t>@username</a:t>
                      </a:r>
                      <a:endParaRPr sz="1100"/>
                    </a:p>
                  </a:txBody>
                  <a:tcPr marT="19050" marB="19050" marR="19050" marL="19050" anchor="ctr">
                    <a:lnL cap="flat" cmpd="sng" w="38100">
                      <a:solidFill>
                        <a:srgbClr val="000000"/>
                      </a:solidFill>
                      <a:prstDash val="solid"/>
                      <a:round/>
                      <a:headEnd len="sm" w="sm" type="none"/>
                      <a:tailEnd len="sm" w="sm" type="none"/>
                    </a:lnL>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pic>
        <p:nvPicPr>
          <p:cNvPr descr="Image" id="4456" name="Google Shape;4456;p262"/>
          <p:cNvPicPr preferRelativeResize="0"/>
          <p:nvPr/>
        </p:nvPicPr>
        <p:blipFill rotWithShape="1">
          <a:blip r:embed="rId1">
            <a:alphaModFix amt="50000"/>
          </a:blip>
          <a:srcRect b="0" l="0" r="0" t="0"/>
          <a:stretch/>
        </p:blipFill>
        <p:spPr>
          <a:xfrm>
            <a:off x="8649376" y="4677962"/>
            <a:ext cx="304800" cy="297275"/>
          </a:xfrm>
          <a:prstGeom prst="rect">
            <a:avLst/>
          </a:prstGeom>
          <a:noFill/>
          <a:ln>
            <a:noFill/>
          </a:ln>
          <a:effectLst>
            <a:outerShdw blurRad="304800" rotWithShape="0" dir="2700000" dist="152400">
              <a:srgbClr val="451E4C">
                <a:alpha val="24710"/>
              </a:srgbClr>
            </a:outerShdw>
          </a:effectLst>
        </p:spPr>
      </p:pic>
      <p:graphicFrame>
        <p:nvGraphicFramePr>
          <p:cNvPr id="4457" name="Google Shape;4457;p262"/>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458" name="Google Shape;4458;p262"/>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459" name="Google Shape;4459;p262"/>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25"/>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460" name="Google Shape;4460;p262"/>
          <p:cNvSpPr txBox="1"/>
          <p:nvPr/>
        </p:nvSpPr>
        <p:spPr>
          <a:xfrm>
            <a:off x="202712" y="4103327"/>
            <a:ext cx="8574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Watch the magic!</a:t>
            </a:r>
            <a:endParaRPr sz="1100"/>
          </a:p>
        </p:txBody>
      </p:sp>
      <p:sp>
        <p:nvSpPr>
          <p:cNvPr id="4461" name="Google Shape;4461;p262"/>
          <p:cNvSpPr txBox="1"/>
          <p:nvPr/>
        </p:nvSpPr>
        <p:spPr>
          <a:xfrm>
            <a:off x="1064851" y="1646540"/>
            <a:ext cx="21018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Instructions:</a:t>
            </a:r>
            <a:endParaRPr sz="1100"/>
          </a:p>
        </p:txBody>
      </p:sp>
      <p:sp>
        <p:nvSpPr>
          <p:cNvPr id="4462" name="Google Shape;4462;p262"/>
          <p:cNvSpPr txBox="1"/>
          <p:nvPr/>
        </p:nvSpPr>
        <p:spPr>
          <a:xfrm>
            <a:off x="1072108" y="2034538"/>
            <a:ext cx="2101800" cy="1008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Double click on the light gray fields of the footer control. A pop-up will direct you to “edit on slide layout”. Click button then change date, event /talk time, and username. To finish and go back to the presentation, find and pick the “done” button found on the bottom blue bar. </a:t>
            </a:r>
            <a:endParaRPr sz="1100"/>
          </a:p>
        </p:txBody>
      </p:sp>
      <p:pic>
        <p:nvPicPr>
          <p:cNvPr descr="Image" id="4463" name="Google Shape;4463;p262"/>
          <p:cNvPicPr preferRelativeResize="0"/>
          <p:nvPr/>
        </p:nvPicPr>
        <p:blipFill rotWithShape="1">
          <a:blip r:embed="rId2">
            <a:alphaModFix/>
          </a:blip>
          <a:srcRect b="0" l="268" r="258" t="0"/>
          <a:stretch/>
        </p:blipFill>
        <p:spPr>
          <a:xfrm>
            <a:off x="1185776" y="1179940"/>
            <a:ext cx="236859" cy="238125"/>
          </a:xfrm>
          <a:prstGeom prst="rect">
            <a:avLst/>
          </a:prstGeom>
          <a:noFill/>
          <a:ln>
            <a:noFill/>
          </a:ln>
        </p:spPr>
      </p:pic>
      <p:sp>
        <p:nvSpPr>
          <p:cNvPr id="4464" name="Google Shape;4464;p262"/>
          <p:cNvSpPr/>
          <p:nvPr/>
        </p:nvSpPr>
        <p:spPr>
          <a:xfrm>
            <a:off x="1066044" y="1060876"/>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465" name="Google Shape;4465;p262"/>
          <p:cNvSpPr txBox="1"/>
          <p:nvPr>
            <p:ph type="title"/>
          </p:nvPr>
        </p:nvSpPr>
        <p:spPr>
          <a:xfrm>
            <a:off x="666750" y="1700213"/>
            <a:ext cx="7810500" cy="1743000"/>
          </a:xfrm>
          <a:prstGeom prst="rect">
            <a:avLst/>
          </a:prstGeom>
          <a:noFill/>
          <a:ln>
            <a:noFill/>
          </a:ln>
        </p:spPr>
        <p:txBody>
          <a:bodyPr anchorCtr="0" anchor="ctr" bIns="38100" lIns="38100" spcFirstLastPara="1" rIns="38100" wrap="square" tIns="38100">
            <a:normAutofit/>
          </a:bodyPr>
          <a:lstStyle>
            <a:lvl1pPr lvl="0"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4466" name="Google Shape;4466;p262"/>
          <p:cNvSpPr txBox="1"/>
          <p:nvPr>
            <p:ph idx="1" type="body"/>
          </p:nvPr>
        </p:nvSpPr>
        <p:spPr>
          <a:xfrm>
            <a:off x="666750" y="2971801"/>
            <a:ext cx="7810500" cy="595500"/>
          </a:xfrm>
          <a:prstGeom prst="rect">
            <a:avLst/>
          </a:prstGeom>
          <a:noFill/>
          <a:ln>
            <a:noFill/>
          </a:ln>
        </p:spPr>
        <p:txBody>
          <a:bodyPr anchorCtr="0" anchor="t" bIns="38100" lIns="38100" spcFirstLastPara="1" rIns="38100" wrap="square" tIns="38100">
            <a:normAutofit/>
          </a:bodyPr>
          <a:lstStyle>
            <a:lvl1pPr indent="-228600" lvl="0" marL="4572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1pPr>
            <a:lvl2pPr indent="-228600" lvl="1" marL="9144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2pPr>
            <a:lvl3pPr indent="-228600" lvl="2" marL="13716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3pPr>
            <a:lvl4pPr indent="-228600" lvl="3" marL="18288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4pPr>
            <a:lvl5pPr indent="-228600" lvl="4" marL="22860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5pPr>
            <a:lvl6pPr indent="-228600" lvl="5" marL="27432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6pPr>
            <a:lvl7pPr indent="-228600" lvl="6" marL="32004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7pPr>
            <a:lvl8pPr indent="-228600" lvl="7" marL="36576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8pPr>
            <a:lvl9pPr indent="-228600" lvl="8" marL="41148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9pPr>
          </a:lstStyle>
          <a:p/>
        </p:txBody>
      </p:sp>
      <p:sp>
        <p:nvSpPr>
          <p:cNvPr id="4467" name="Google Shape;4467;p262"/>
          <p:cNvSpPr txBox="1"/>
          <p:nvPr>
            <p:ph idx="12" type="sldNum"/>
          </p:nvPr>
        </p:nvSpPr>
        <p:spPr>
          <a:xfrm>
            <a:off x="4460816" y="4905375"/>
            <a:ext cx="217500" cy="215400"/>
          </a:xfrm>
          <a:prstGeom prst="rect">
            <a:avLst/>
          </a:prstGeom>
          <a:noFill/>
          <a:ln>
            <a:noFill/>
          </a:ln>
        </p:spPr>
        <p:txBody>
          <a:bodyPr anchorCtr="0" anchor="t" bIns="38100" lIns="38100" spcFirstLastPara="1" rIns="38100" wrap="square" tIns="38100">
            <a:spAutoFit/>
          </a:bodyPr>
          <a:lstStyle>
            <a:lvl1pPr indent="0" lvl="0" marL="0" marR="0" rtl="0" algn="ctr">
              <a:spcBef>
                <a:spcPts val="0"/>
              </a:spcBef>
              <a:buNone/>
              <a:defRPr b="0" i="0" sz="900" u="none" cap="none" strike="noStrike">
                <a:solidFill>
                  <a:srgbClr val="000000"/>
                </a:solidFill>
                <a:latin typeface="Arial"/>
                <a:ea typeface="Arial"/>
                <a:cs typeface="Arial"/>
                <a:sym typeface="Arial"/>
              </a:defRPr>
            </a:lvl1pPr>
            <a:lvl2pPr indent="0" lvl="1" marL="0" marR="0" rtl="0" algn="ctr">
              <a:spcBef>
                <a:spcPts val="0"/>
              </a:spcBef>
              <a:buNone/>
              <a:defRPr b="0" i="0" sz="900" u="none" cap="none" strike="noStrike">
                <a:solidFill>
                  <a:srgbClr val="000000"/>
                </a:solidFill>
                <a:latin typeface="Arial"/>
                <a:ea typeface="Arial"/>
                <a:cs typeface="Arial"/>
                <a:sym typeface="Arial"/>
              </a:defRPr>
            </a:lvl2pPr>
            <a:lvl3pPr indent="0" lvl="2" marL="0" marR="0" rtl="0" algn="ctr">
              <a:spcBef>
                <a:spcPts val="0"/>
              </a:spcBef>
              <a:buNone/>
              <a:defRPr b="0" i="0" sz="900" u="none" cap="none" strike="noStrike">
                <a:solidFill>
                  <a:srgbClr val="000000"/>
                </a:solidFill>
                <a:latin typeface="Arial"/>
                <a:ea typeface="Arial"/>
                <a:cs typeface="Arial"/>
                <a:sym typeface="Arial"/>
              </a:defRPr>
            </a:lvl3pPr>
            <a:lvl4pPr indent="0" lvl="3" marL="0" marR="0" rtl="0" algn="ctr">
              <a:spcBef>
                <a:spcPts val="0"/>
              </a:spcBef>
              <a:buNone/>
              <a:defRPr b="0" i="0" sz="900" u="none" cap="none" strike="noStrike">
                <a:solidFill>
                  <a:srgbClr val="000000"/>
                </a:solidFill>
                <a:latin typeface="Arial"/>
                <a:ea typeface="Arial"/>
                <a:cs typeface="Arial"/>
                <a:sym typeface="Arial"/>
              </a:defRPr>
            </a:lvl4pPr>
            <a:lvl5pPr indent="0" lvl="4" marL="0" marR="0" rtl="0" algn="ctr">
              <a:spcBef>
                <a:spcPts val="0"/>
              </a:spcBef>
              <a:buNone/>
              <a:defRPr b="0" i="0" sz="900" u="none" cap="none" strike="noStrike">
                <a:solidFill>
                  <a:srgbClr val="000000"/>
                </a:solidFill>
                <a:latin typeface="Arial"/>
                <a:ea typeface="Arial"/>
                <a:cs typeface="Arial"/>
                <a:sym typeface="Arial"/>
              </a:defRPr>
            </a:lvl5pPr>
            <a:lvl6pPr indent="0" lvl="5" marL="0" marR="0" rtl="0" algn="ctr">
              <a:spcBef>
                <a:spcPts val="0"/>
              </a:spcBef>
              <a:buNone/>
              <a:defRPr b="0" i="0" sz="900" u="none" cap="none" strike="noStrike">
                <a:solidFill>
                  <a:srgbClr val="000000"/>
                </a:solidFill>
                <a:latin typeface="Arial"/>
                <a:ea typeface="Arial"/>
                <a:cs typeface="Arial"/>
                <a:sym typeface="Arial"/>
              </a:defRPr>
            </a:lvl6pPr>
            <a:lvl7pPr indent="0" lvl="6" marL="0" marR="0" rtl="0" algn="ctr">
              <a:spcBef>
                <a:spcPts val="0"/>
              </a:spcBef>
              <a:buNone/>
              <a:defRPr b="0" i="0" sz="900" u="none" cap="none" strike="noStrike">
                <a:solidFill>
                  <a:srgbClr val="000000"/>
                </a:solidFill>
                <a:latin typeface="Arial"/>
                <a:ea typeface="Arial"/>
                <a:cs typeface="Arial"/>
                <a:sym typeface="Arial"/>
              </a:defRPr>
            </a:lvl7pPr>
            <a:lvl8pPr indent="0" lvl="7" marL="0" marR="0" rtl="0" algn="ctr">
              <a:spcBef>
                <a:spcPts val="0"/>
              </a:spcBef>
              <a:buNone/>
              <a:defRPr b="0" i="0" sz="900" u="none" cap="none" strike="noStrike">
                <a:solidFill>
                  <a:srgbClr val="000000"/>
                </a:solidFill>
                <a:latin typeface="Arial"/>
                <a:ea typeface="Arial"/>
                <a:cs typeface="Arial"/>
                <a:sym typeface="Arial"/>
              </a:defRPr>
            </a:lvl8pPr>
            <a:lvl9pPr indent="0" lvl="8" marL="0" marR="0" rtl="0" algn="ctr">
              <a:spcBef>
                <a:spcPts val="0"/>
              </a:spcBef>
              <a:buNone/>
              <a:defRPr b="0" i="0" sz="9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48" name="Shape 5048"/>
        <p:cNvGrpSpPr/>
        <p:nvPr/>
      </p:nvGrpSpPr>
      <p:grpSpPr>
        <a:xfrm>
          <a:off x="0" y="0"/>
          <a:ext cx="0" cy="0"/>
          <a:chOff x="0" y="0"/>
          <a:chExt cx="0" cy="0"/>
        </a:xfrm>
      </p:grpSpPr>
      <p:sp>
        <p:nvSpPr>
          <p:cNvPr id="5049" name="Google Shape;5049;p283"/>
          <p:cNvSpPr txBox="1"/>
          <p:nvPr/>
        </p:nvSpPr>
        <p:spPr>
          <a:xfrm>
            <a:off x="179143"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8B939E"/>
              </a:buClr>
              <a:buSzPts val="700"/>
              <a:buFont typeface="Arial"/>
              <a:buNone/>
            </a:pPr>
            <a:r>
              <a:rPr lang="en" sz="700">
                <a:solidFill>
                  <a:srgbClr val="8B939E"/>
                </a:solidFill>
                <a:latin typeface="Roboto Mono"/>
                <a:ea typeface="Roboto Mono"/>
                <a:cs typeface="Roboto Mono"/>
                <a:sym typeface="Roboto Mono"/>
              </a:rPr>
              <a:t>June 2023</a:t>
            </a:r>
            <a:endParaRPr sz="700">
              <a:latin typeface="Roboto Mono"/>
              <a:ea typeface="Roboto Mono"/>
              <a:cs typeface="Roboto Mono"/>
              <a:sym typeface="Roboto Mono"/>
            </a:endParaRPr>
          </a:p>
        </p:txBody>
      </p:sp>
      <p:sp>
        <p:nvSpPr>
          <p:cNvPr id="5050" name="Google Shape;5050;p283"/>
          <p:cNvSpPr txBox="1"/>
          <p:nvPr/>
        </p:nvSpPr>
        <p:spPr>
          <a:xfrm>
            <a:off x="2002950" y="4689675"/>
            <a:ext cx="5138100" cy="274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8B939E"/>
              </a:buClr>
              <a:buSzPts val="700"/>
              <a:buFont typeface="Arial"/>
              <a:buNone/>
            </a:pPr>
            <a:r>
              <a:rPr lang="en" sz="700">
                <a:solidFill>
                  <a:srgbClr val="8B939E"/>
                </a:solidFill>
                <a:latin typeface="Roboto Mono"/>
                <a:ea typeface="Roboto Mono"/>
                <a:cs typeface="Roboto Mono"/>
                <a:sym typeface="Roboto Mono"/>
              </a:rPr>
              <a:t>The AI-Powered Developer Experience</a:t>
            </a:r>
            <a:endParaRPr sz="700">
              <a:latin typeface="Roboto Mono"/>
              <a:ea typeface="Roboto Mono"/>
              <a:cs typeface="Roboto Mono"/>
              <a:sym typeface="Roboto Mono"/>
            </a:endParaRPr>
          </a:p>
        </p:txBody>
      </p:sp>
      <p:sp>
        <p:nvSpPr>
          <p:cNvPr id="5051" name="Google Shape;5051;p283"/>
          <p:cNvSpPr txBox="1"/>
          <p:nvPr/>
        </p:nvSpPr>
        <p:spPr>
          <a:xfrm>
            <a:off x="6741807" y="4689677"/>
            <a:ext cx="1802100" cy="274200"/>
          </a:xfrm>
          <a:prstGeom prst="rect">
            <a:avLst/>
          </a:pr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8B939E"/>
              </a:buClr>
              <a:buSzPts val="700"/>
              <a:buFont typeface="Arial"/>
              <a:buNone/>
            </a:pPr>
            <a:r>
              <a:t/>
            </a:r>
            <a:endParaRPr sz="700">
              <a:latin typeface="Roboto Mono"/>
              <a:ea typeface="Roboto Mono"/>
              <a:cs typeface="Roboto Mono"/>
              <a:sym typeface="Roboto Mono"/>
            </a:endParaRPr>
          </a:p>
        </p:txBody>
      </p:sp>
      <p:sp>
        <p:nvSpPr>
          <p:cNvPr id="5052" name="Google Shape;5052;p283"/>
          <p:cNvSpPr/>
          <p:nvPr/>
        </p:nvSpPr>
        <p:spPr>
          <a:xfrm>
            <a:off x="8649375" y="4677327"/>
            <a:ext cx="304797" cy="2985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nvGrpSpPr>
          <p:cNvPr id="5053" name="Google Shape;5053;p283"/>
          <p:cNvGrpSpPr/>
          <p:nvPr/>
        </p:nvGrpSpPr>
        <p:grpSpPr>
          <a:xfrm>
            <a:off x="9190200" y="0"/>
            <a:ext cx="2579242" cy="2568339"/>
            <a:chOff x="22170399" y="777240"/>
            <a:chExt cx="6877978" cy="6848903"/>
          </a:xfrm>
        </p:grpSpPr>
        <p:grpSp>
          <p:nvGrpSpPr>
            <p:cNvPr id="5054" name="Google Shape;5054;p283"/>
            <p:cNvGrpSpPr/>
            <p:nvPr/>
          </p:nvGrpSpPr>
          <p:grpSpPr>
            <a:xfrm>
              <a:off x="22170399" y="777240"/>
              <a:ext cx="6877978" cy="6848903"/>
              <a:chOff x="22155159" y="0"/>
              <a:chExt cx="6877978" cy="6848903"/>
            </a:xfrm>
          </p:grpSpPr>
          <p:sp>
            <p:nvSpPr>
              <p:cNvPr id="5055" name="Google Shape;5055;p283"/>
              <p:cNvSpPr/>
              <p:nvPr/>
            </p:nvSpPr>
            <p:spPr>
              <a:xfrm>
                <a:off x="22155159" y="1972983"/>
                <a:ext cx="6877800" cy="914400"/>
              </a:xfrm>
              <a:prstGeom prst="roundRect">
                <a:avLst>
                  <a:gd fmla="val 6778" name="adj"/>
                </a:avLst>
              </a:prstGeom>
              <a:solidFill>
                <a:srgbClr val="A371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Large title text, Shapes</a:t>
                </a:r>
                <a:endParaRPr sz="500"/>
              </a:p>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Purple-04 #A371F7</a:t>
                </a:r>
                <a:endParaRPr sz="500"/>
              </a:p>
            </p:txBody>
          </p:sp>
          <p:sp>
            <p:nvSpPr>
              <p:cNvPr id="5056" name="Google Shape;5056;p283"/>
              <p:cNvSpPr/>
              <p:nvPr/>
            </p:nvSpPr>
            <p:spPr>
              <a:xfrm>
                <a:off x="22155159" y="2964166"/>
                <a:ext cx="6877800" cy="914400"/>
              </a:xfrm>
              <a:prstGeom prst="roundRect">
                <a:avLst>
                  <a:gd fmla="val 9257" name="adj"/>
                </a:avLst>
              </a:prstGeom>
              <a:solidFill>
                <a:srgbClr val="6E40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Shapes</a:t>
                </a:r>
                <a:endParaRPr sz="500"/>
              </a:p>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Purple-06 #6E40C9</a:t>
                </a:r>
                <a:endParaRPr sz="500"/>
              </a:p>
            </p:txBody>
          </p:sp>
          <p:sp>
            <p:nvSpPr>
              <p:cNvPr id="5057" name="Google Shape;5057;p283"/>
              <p:cNvSpPr/>
              <p:nvPr/>
            </p:nvSpPr>
            <p:spPr>
              <a:xfrm>
                <a:off x="22155159" y="3953413"/>
                <a:ext cx="3375600" cy="914400"/>
              </a:xfrm>
              <a:prstGeom prst="roundRect">
                <a:avLst>
                  <a:gd fmla="val 7010" name="adj"/>
                </a:avLst>
              </a:prstGeom>
              <a:solidFill>
                <a:srgbClr val="388B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Large title text, shapes</a:t>
                </a:r>
                <a:endParaRPr sz="500"/>
              </a:p>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Blue-04 #388BFD</a:t>
                </a:r>
                <a:endParaRPr sz="500"/>
              </a:p>
            </p:txBody>
          </p:sp>
          <p:sp>
            <p:nvSpPr>
              <p:cNvPr id="5058" name="Google Shape;5058;p283"/>
              <p:cNvSpPr/>
              <p:nvPr/>
            </p:nvSpPr>
            <p:spPr>
              <a:xfrm>
                <a:off x="25631437" y="3953413"/>
                <a:ext cx="3401700" cy="914400"/>
              </a:xfrm>
              <a:prstGeom prst="roundRect">
                <a:avLst>
                  <a:gd fmla="val 7229" name="adj"/>
                </a:avLst>
              </a:prstGeom>
              <a:solidFill>
                <a:srgbClr val="1158C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Shapes</a:t>
                </a:r>
                <a:endParaRPr sz="500"/>
              </a:p>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Blue-06 #1158C7</a:t>
                </a:r>
                <a:endParaRPr sz="500"/>
              </a:p>
            </p:txBody>
          </p:sp>
          <p:sp>
            <p:nvSpPr>
              <p:cNvPr id="5059" name="Google Shape;5059;p283"/>
              <p:cNvSpPr/>
              <p:nvPr/>
            </p:nvSpPr>
            <p:spPr>
              <a:xfrm>
                <a:off x="22155159" y="4942660"/>
                <a:ext cx="3375600" cy="914400"/>
              </a:xfrm>
              <a:prstGeom prst="roundRect">
                <a:avLst>
                  <a:gd fmla="val 6836" name="adj"/>
                </a:avLst>
              </a:prstGeom>
              <a:solidFill>
                <a:srgbClr val="56D36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Large title text, shapes</a:t>
                </a:r>
                <a:endParaRPr sz="500"/>
              </a:p>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Green-02 #56D364</a:t>
                </a:r>
                <a:endParaRPr sz="500"/>
              </a:p>
            </p:txBody>
          </p:sp>
          <p:sp>
            <p:nvSpPr>
              <p:cNvPr id="5060" name="Google Shape;5060;p283"/>
              <p:cNvSpPr/>
              <p:nvPr/>
            </p:nvSpPr>
            <p:spPr>
              <a:xfrm>
                <a:off x="25631437" y="4942660"/>
                <a:ext cx="3401700" cy="914400"/>
              </a:xfrm>
              <a:prstGeom prst="roundRect">
                <a:avLst>
                  <a:gd fmla="val 6410" name="adj"/>
                </a:avLst>
              </a:prstGeom>
              <a:solidFill>
                <a:srgbClr val="2EA04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Shapes</a:t>
                </a:r>
                <a:endParaRPr sz="500"/>
              </a:p>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Green-04 #2EA043</a:t>
                </a:r>
                <a:endParaRPr sz="500"/>
              </a:p>
            </p:txBody>
          </p:sp>
          <p:sp>
            <p:nvSpPr>
              <p:cNvPr id="5061" name="Google Shape;5061;p283"/>
              <p:cNvSpPr/>
              <p:nvPr/>
            </p:nvSpPr>
            <p:spPr>
              <a:xfrm>
                <a:off x="22155159" y="0"/>
                <a:ext cx="6877800" cy="914400"/>
              </a:xfrm>
              <a:prstGeom prst="roundRect">
                <a:avLst>
                  <a:gd fmla="val 7073" name="adj"/>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A0C10"/>
                  </a:buClr>
                  <a:buSzPts val="900"/>
                  <a:buFont typeface="Arial"/>
                  <a:buNone/>
                </a:pPr>
                <a:r>
                  <a:rPr b="1" i="0" lang="en" sz="900" u="none" cap="none" strike="noStrike">
                    <a:solidFill>
                      <a:srgbClr val="0A0C10"/>
                    </a:solidFill>
                    <a:latin typeface="Arial"/>
                    <a:ea typeface="Arial"/>
                    <a:cs typeface="Arial"/>
                    <a:sym typeface="Arial"/>
                  </a:rPr>
                  <a:t>Text, Shapes</a:t>
                </a:r>
                <a:endParaRPr sz="500"/>
              </a:p>
              <a:p>
                <a:pPr indent="0" lvl="0" marL="0" marR="0" rtl="0" algn="ctr">
                  <a:lnSpc>
                    <a:spcPct val="100000"/>
                  </a:lnSpc>
                  <a:spcBef>
                    <a:spcPts val="0"/>
                  </a:spcBef>
                  <a:spcAft>
                    <a:spcPts val="0"/>
                  </a:spcAft>
                  <a:buClr>
                    <a:srgbClr val="0A0C10"/>
                  </a:buClr>
                  <a:buSzPts val="900"/>
                  <a:buFont typeface="Arial"/>
                  <a:buNone/>
                </a:pPr>
                <a:r>
                  <a:rPr b="0" i="0" lang="en" sz="900" u="none" cap="none" strike="noStrike">
                    <a:solidFill>
                      <a:srgbClr val="0A0C10"/>
                    </a:solidFill>
                    <a:latin typeface="Arial"/>
                    <a:ea typeface="Arial"/>
                    <a:cs typeface="Arial"/>
                    <a:sym typeface="Arial"/>
                  </a:rPr>
                  <a:t>White #000000</a:t>
                </a:r>
                <a:endParaRPr sz="500"/>
              </a:p>
            </p:txBody>
          </p:sp>
          <p:sp>
            <p:nvSpPr>
              <p:cNvPr id="5062" name="Google Shape;5062;p283"/>
              <p:cNvSpPr/>
              <p:nvPr/>
            </p:nvSpPr>
            <p:spPr>
              <a:xfrm>
                <a:off x="22155159" y="986491"/>
                <a:ext cx="6877800" cy="914400"/>
              </a:xfrm>
              <a:prstGeom prst="roundRect">
                <a:avLst>
                  <a:gd fmla="val 7805" name="adj"/>
                </a:avLst>
              </a:prstGeom>
              <a:solidFill>
                <a:srgbClr val="8B949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900"/>
                  <a:buFont typeface="Arial"/>
                  <a:buNone/>
                </a:pPr>
                <a:r>
                  <a:rPr b="1" i="0" lang="en" sz="900" u="none" cap="none" strike="noStrike">
                    <a:solidFill>
                      <a:srgbClr val="FFFFFF"/>
                    </a:solidFill>
                    <a:latin typeface="Arial"/>
                    <a:ea typeface="Arial"/>
                    <a:cs typeface="Arial"/>
                    <a:sym typeface="Arial"/>
                  </a:rPr>
                  <a:t>Text, Shapes</a:t>
                </a:r>
                <a:endParaRPr sz="500"/>
              </a:p>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Gray-03 #8B949E</a:t>
                </a:r>
                <a:endParaRPr sz="500"/>
              </a:p>
            </p:txBody>
          </p:sp>
          <p:sp>
            <p:nvSpPr>
              <p:cNvPr id="5063" name="Google Shape;5063;p283"/>
              <p:cNvSpPr/>
              <p:nvPr/>
            </p:nvSpPr>
            <p:spPr>
              <a:xfrm>
                <a:off x="24461005" y="5934503"/>
                <a:ext cx="1069800" cy="914400"/>
              </a:xfrm>
              <a:prstGeom prst="roundRect">
                <a:avLst>
                  <a:gd fmla="val 8157" name="adj"/>
                </a:avLst>
              </a:prstGeom>
              <a:solidFill>
                <a:srgbClr val="797E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Shapes</a:t>
                </a:r>
                <a:endParaRPr sz="500"/>
              </a:p>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Indigo-04</a:t>
                </a:r>
                <a:br>
                  <a:rPr b="0" i="0" lang="en" sz="500" u="none" cap="none" strike="noStrike">
                    <a:solidFill>
                      <a:srgbClr val="FFFFFF"/>
                    </a:solidFill>
                    <a:latin typeface="Arial"/>
                    <a:ea typeface="Arial"/>
                    <a:cs typeface="Arial"/>
                    <a:sym typeface="Arial"/>
                  </a:rPr>
                </a:br>
                <a:r>
                  <a:rPr b="0" i="0" lang="en" sz="500" u="none" cap="none" strike="noStrike">
                    <a:solidFill>
                      <a:srgbClr val="FFFFFF"/>
                    </a:solidFill>
                    <a:latin typeface="Arial"/>
                    <a:ea typeface="Arial"/>
                    <a:cs typeface="Arial"/>
                    <a:sym typeface="Arial"/>
                  </a:rPr>
                  <a:t>#797EF9</a:t>
                </a:r>
                <a:endParaRPr sz="500"/>
              </a:p>
            </p:txBody>
          </p:sp>
          <p:sp>
            <p:nvSpPr>
              <p:cNvPr id="5064" name="Google Shape;5064;p283"/>
              <p:cNvSpPr/>
              <p:nvPr/>
            </p:nvSpPr>
            <p:spPr>
              <a:xfrm>
                <a:off x="25631437" y="5934503"/>
                <a:ext cx="1069800" cy="914400"/>
              </a:xfrm>
              <a:prstGeom prst="roundRect">
                <a:avLst>
                  <a:gd fmla="val 9258" name="adj"/>
                </a:avLst>
              </a:prstGeom>
              <a:solidFill>
                <a:srgbClr val="464ED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Shapes</a:t>
                </a:r>
                <a:endParaRPr sz="500"/>
              </a:p>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Indigo-06</a:t>
                </a:r>
                <a:br>
                  <a:rPr b="0" i="0" lang="en" sz="500" u="none" cap="none" strike="noStrike">
                    <a:solidFill>
                      <a:srgbClr val="FFFFFF"/>
                    </a:solidFill>
                    <a:latin typeface="Arial"/>
                    <a:ea typeface="Arial"/>
                    <a:cs typeface="Arial"/>
                    <a:sym typeface="Arial"/>
                  </a:rPr>
                </a:br>
                <a:r>
                  <a:rPr b="0" i="0" lang="en" sz="500" u="none" cap="none" strike="noStrike">
                    <a:solidFill>
                      <a:srgbClr val="FFFFFF"/>
                    </a:solidFill>
                    <a:latin typeface="Arial"/>
                    <a:ea typeface="Arial"/>
                    <a:cs typeface="Arial"/>
                    <a:sym typeface="Arial"/>
                  </a:rPr>
                  <a:t>#464ED1</a:t>
                </a:r>
                <a:endParaRPr sz="500"/>
              </a:p>
            </p:txBody>
          </p:sp>
          <p:sp>
            <p:nvSpPr>
              <p:cNvPr id="5065" name="Google Shape;5065;p283"/>
              <p:cNvSpPr/>
              <p:nvPr/>
            </p:nvSpPr>
            <p:spPr>
              <a:xfrm>
                <a:off x="26792725" y="5934503"/>
                <a:ext cx="1069800" cy="914400"/>
              </a:xfrm>
              <a:prstGeom prst="roundRect">
                <a:avLst>
                  <a:gd fmla="val 7944" name="adj"/>
                </a:avLst>
              </a:prstGeom>
              <a:solidFill>
                <a:srgbClr val="57CCC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Shapes</a:t>
                </a:r>
                <a:endParaRPr sz="500"/>
              </a:p>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Teal-02</a:t>
                </a:r>
                <a:br>
                  <a:rPr b="0" i="0" lang="en" sz="500" u="none" cap="none" strike="noStrike">
                    <a:solidFill>
                      <a:srgbClr val="FFFFFF"/>
                    </a:solidFill>
                    <a:latin typeface="Arial"/>
                    <a:ea typeface="Arial"/>
                    <a:cs typeface="Arial"/>
                    <a:sym typeface="Arial"/>
                  </a:rPr>
                </a:br>
                <a:r>
                  <a:rPr b="0" i="0" lang="en" sz="500" u="none" cap="none" strike="noStrike">
                    <a:solidFill>
                      <a:srgbClr val="FFFFFF"/>
                    </a:solidFill>
                    <a:latin typeface="Arial"/>
                    <a:ea typeface="Arial"/>
                    <a:cs typeface="Arial"/>
                    <a:sym typeface="Arial"/>
                  </a:rPr>
                  <a:t>#57CCC5</a:t>
                </a:r>
                <a:endParaRPr sz="500"/>
              </a:p>
            </p:txBody>
          </p:sp>
          <p:sp>
            <p:nvSpPr>
              <p:cNvPr id="5066" name="Google Shape;5066;p283"/>
              <p:cNvSpPr/>
              <p:nvPr/>
            </p:nvSpPr>
            <p:spPr>
              <a:xfrm>
                <a:off x="27954013" y="5934503"/>
                <a:ext cx="1069800" cy="914400"/>
              </a:xfrm>
              <a:prstGeom prst="roundRect">
                <a:avLst>
                  <a:gd fmla="val 8702" name="adj"/>
                </a:avLst>
              </a:prstGeom>
              <a:solidFill>
                <a:srgbClr val="2A9D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Shapes</a:t>
                </a:r>
                <a:endParaRPr sz="500"/>
              </a:p>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Teal-02</a:t>
                </a:r>
                <a:br>
                  <a:rPr b="0" i="0" lang="en" sz="500" u="none" cap="none" strike="noStrike">
                    <a:solidFill>
                      <a:srgbClr val="FFFFFF"/>
                    </a:solidFill>
                    <a:latin typeface="Arial"/>
                    <a:ea typeface="Arial"/>
                    <a:cs typeface="Arial"/>
                    <a:sym typeface="Arial"/>
                  </a:rPr>
                </a:br>
                <a:r>
                  <a:rPr b="0" i="0" lang="en" sz="500" u="none" cap="none" strike="noStrike">
                    <a:solidFill>
                      <a:srgbClr val="FFFFFF"/>
                    </a:solidFill>
                    <a:latin typeface="Arial"/>
                    <a:ea typeface="Arial"/>
                    <a:cs typeface="Arial"/>
                    <a:sym typeface="Arial"/>
                  </a:rPr>
                  <a:t>#2A9D9A</a:t>
                </a:r>
                <a:endParaRPr sz="500"/>
              </a:p>
            </p:txBody>
          </p:sp>
        </p:grpSp>
        <p:sp>
          <p:nvSpPr>
            <p:cNvPr id="5067" name="Google Shape;5067;p283"/>
            <p:cNvSpPr/>
            <p:nvPr/>
          </p:nvSpPr>
          <p:spPr>
            <a:xfrm>
              <a:off x="22170400" y="6711743"/>
              <a:ext cx="1069800" cy="914400"/>
            </a:xfrm>
            <a:prstGeom prst="roundRect">
              <a:avLst>
                <a:gd fmla="val 8157" name="adj"/>
              </a:avLst>
            </a:prstGeom>
            <a:solidFill>
              <a:srgbClr val="DB61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Shapes</a:t>
              </a:r>
              <a:endParaRPr sz="500"/>
            </a:p>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Pink-04</a:t>
              </a:r>
              <a:br>
                <a:rPr b="0" i="0" lang="en" sz="500" u="none" cap="none" strike="noStrike">
                  <a:solidFill>
                    <a:srgbClr val="FFFFFF"/>
                  </a:solidFill>
                  <a:latin typeface="Arial"/>
                  <a:ea typeface="Arial"/>
                  <a:cs typeface="Arial"/>
                  <a:sym typeface="Arial"/>
                </a:rPr>
              </a:br>
              <a:r>
                <a:rPr b="0" i="0" lang="en" sz="500" u="none" cap="none" strike="noStrike">
                  <a:solidFill>
                    <a:srgbClr val="FFFFFF"/>
                  </a:solidFill>
                  <a:latin typeface="Arial"/>
                  <a:ea typeface="Arial"/>
                  <a:cs typeface="Arial"/>
                  <a:sym typeface="Arial"/>
                </a:rPr>
                <a:t>#DB61A2</a:t>
              </a:r>
              <a:endParaRPr sz="500"/>
            </a:p>
          </p:txBody>
        </p:sp>
        <p:sp>
          <p:nvSpPr>
            <p:cNvPr id="5068" name="Google Shape;5068;p283"/>
            <p:cNvSpPr/>
            <p:nvPr/>
          </p:nvSpPr>
          <p:spPr>
            <a:xfrm>
              <a:off x="23340832" y="6711743"/>
              <a:ext cx="1069800" cy="914400"/>
            </a:xfrm>
            <a:prstGeom prst="roundRect">
              <a:avLst>
                <a:gd fmla="val 9258" name="adj"/>
              </a:avLst>
            </a:prstGeom>
            <a:solidFill>
              <a:srgbClr val="9E367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Shapes</a:t>
              </a:r>
              <a:endParaRPr sz="500"/>
            </a:p>
            <a:p>
              <a:pPr indent="0" lvl="0" marL="0" marR="0" rtl="0" algn="ctr">
                <a:lnSpc>
                  <a:spcPct val="100000"/>
                </a:lnSpc>
                <a:spcBef>
                  <a:spcPts val="0"/>
                </a:spcBef>
                <a:spcAft>
                  <a:spcPts val="0"/>
                </a:spcAft>
                <a:buClr>
                  <a:srgbClr val="FFFFFF"/>
                </a:buClr>
                <a:buSzPts val="500"/>
                <a:buFont typeface="Arial"/>
                <a:buNone/>
              </a:pPr>
              <a:r>
                <a:rPr b="0" i="0" lang="en" sz="500" u="none" cap="none" strike="noStrike">
                  <a:solidFill>
                    <a:srgbClr val="FFFFFF"/>
                  </a:solidFill>
                  <a:latin typeface="Arial"/>
                  <a:ea typeface="Arial"/>
                  <a:cs typeface="Arial"/>
                  <a:sym typeface="Arial"/>
                </a:rPr>
                <a:t>Pink-06</a:t>
              </a:r>
              <a:br>
                <a:rPr b="0" i="0" lang="en" sz="500" u="none" cap="none" strike="noStrike">
                  <a:solidFill>
                    <a:srgbClr val="FFFFFF"/>
                  </a:solidFill>
                  <a:latin typeface="Arial"/>
                  <a:ea typeface="Arial"/>
                  <a:cs typeface="Arial"/>
                  <a:sym typeface="Arial"/>
                </a:rPr>
              </a:br>
              <a:r>
                <a:rPr b="0" i="0" lang="en" sz="500" u="none" cap="none" strike="noStrike">
                  <a:solidFill>
                    <a:srgbClr val="FFFFFF"/>
                  </a:solidFill>
                  <a:latin typeface="Arial"/>
                  <a:ea typeface="Arial"/>
                  <a:cs typeface="Arial"/>
                  <a:sym typeface="Arial"/>
                </a:rPr>
                <a:t>#9E3670</a:t>
              </a:r>
              <a:endParaRPr sz="500"/>
            </a:p>
          </p:txBody>
        </p:sp>
      </p:grpSp>
    </p:spTree>
  </p:cSld>
  <p:clrMap accent1="accent1" accent2="accent2" accent3="accent3" accent4="accent4" accent5="accent5" accent6="accent6" bg1="lt1" bg2="dk2" tx1="dk1" tx2="lt2" folHlink="folHlink" hlink="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5" r:id="rId40"/>
    <p:sldLayoutId id="2147483966" r:id="rId41"/>
    <p:sldLayoutId id="2147483967" r:id="rId42"/>
    <p:sldLayoutId id="2147483968" r:id="rId43"/>
    <p:sldLayoutId id="2147483969" r:id="rId44"/>
    <p:sldLayoutId id="2147483970" r:id="rId45"/>
    <p:sldLayoutId id="2147483971" r:id="rId46"/>
    <p:sldLayoutId id="2147483972" r:id="rId47"/>
    <p:sldLayoutId id="2147483973" r:id="rId48"/>
    <p:sldLayoutId id="2147483974" r:id="rId49"/>
    <p:sldLayoutId id="2147483975" r:id="rId50"/>
    <p:sldLayoutId id="2147483976" r:id="rId51"/>
    <p:sldLayoutId id="2147483977" r:id="rId52"/>
    <p:sldLayoutId id="2147483978" r:id="rId53"/>
    <p:sldLayoutId id="2147483979" r:id="rId54"/>
    <p:sldLayoutId id="2147483980" r:id="rId55"/>
    <p:sldLayoutId id="2147483981" r:id="rId56"/>
    <p:sldLayoutId id="2147483982" r:id="rId57"/>
    <p:sldLayoutId id="2147483983" r:id="rId58"/>
    <p:sldLayoutId id="2147483984" r:id="rId59"/>
    <p:sldLayoutId id="2147483985" r:id="rId60"/>
    <p:sldLayoutId id="2147483986" r:id="rId61"/>
    <p:sldLayoutId id="2147483987" r:id="rId62"/>
    <p:sldLayoutId id="2147483988" r:id="rId63"/>
    <p:sldLayoutId id="2147483989" r:id="rId64"/>
    <p:sldLayoutId id="2147483990" r:id="rId65"/>
    <p:sldLayoutId id="2147483991" r:id="rId66"/>
    <p:sldLayoutId id="2147483992" r:id="rId67"/>
    <p:sldLayoutId id="2147483993" r:id="rId68"/>
    <p:sldLayoutId id="2147483994" r:id="rId69"/>
    <p:sldLayoutId id="2147483995" r:id="rId70"/>
    <p:sldLayoutId id="2147483996" r:id="rId71"/>
    <p:sldLayoutId id="2147483997" r:id="rId72"/>
    <p:sldLayoutId id="2147483998" r:id="rId73"/>
    <p:sldLayoutId id="2147483999" r:id="rId74"/>
    <p:sldLayoutId id="2147484000" r:id="rId75"/>
    <p:sldLayoutId id="2147484001" r:id="rId76"/>
    <p:sldLayoutId id="2147484002" r:id="rId77"/>
    <p:sldLayoutId id="2147484003" r:id="rId78"/>
    <p:sldLayoutId id="2147484004" r:id="rId79"/>
    <p:sldLayoutId id="2147484005" r:id="rId80"/>
    <p:sldLayoutId id="2147484006" r:id="rId81"/>
    <p:sldLayoutId id="2147484007" r:id="rId82"/>
    <p:sldLayoutId id="2147484008" r:id="rId83"/>
    <p:sldLayoutId id="2147484009" r:id="rId84"/>
    <p:sldLayoutId id="2147484010" r:id="rId85"/>
    <p:sldLayoutId id="2147484011" r:id="rId86"/>
    <p:sldLayoutId id="2147484012" r:id="rId87"/>
    <p:sldLayoutId id="2147484013" r:id="rId88"/>
    <p:sldLayoutId id="2147484014" r:id="rId89"/>
    <p:sldLayoutId id="2147484015" r:id="rId90"/>
    <p:sldLayoutId id="2147484016" r:id="rId91"/>
    <p:sldLayoutId id="2147484017" r:id="rId92"/>
    <p:sldLayoutId id="2147484018" r:id="rId93"/>
    <p:sldLayoutId id="2147484019" r:id="rId94"/>
    <p:sldLayoutId id="2147484020" r:id="rId95"/>
    <p:sldLayoutId id="2147484021" r:id="rId96"/>
    <p:sldLayoutId id="2147484022" r:id="rId97"/>
    <p:sldLayoutId id="2147484023" r:id="rId98"/>
    <p:sldLayoutId id="2147484024" r:id="rId99"/>
    <p:sldLayoutId id="2147484025" r:id="rId100"/>
    <p:sldLayoutId id="2147484026" r:id="rId101"/>
    <p:sldLayoutId id="2147484027" r:id="rId102"/>
  </p:sldLayoutIdLst>
  <mc:AlternateContent>
    <mc:Choice Requires="p14">
      <p:transition p14:dur="40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3">
          <p15:clr>
            <a:srgbClr val="EA4335"/>
          </p15:clr>
        </p15:guide>
        <p15:guide id="2" orient="horz" pos="3070">
          <p15:clr>
            <a:srgbClr val="EA4335"/>
          </p15:clr>
        </p15:guide>
        <p15:guide id="3" orient="horz" pos="3006">
          <p15:clr>
            <a:srgbClr val="EA4335"/>
          </p15:clr>
        </p15:guide>
        <p15:guide id="4" orient="horz" pos="2836">
          <p15:clr>
            <a:srgbClr val="EA4335"/>
          </p15:clr>
        </p15:guide>
        <p15:guide id="5" pos="170">
          <p15:clr>
            <a:srgbClr val="EA4335"/>
          </p15:clr>
        </p15:guide>
        <p15:guide id="6" pos="5592">
          <p15:clr>
            <a:srgbClr val="EA4335"/>
          </p15:clr>
        </p15:guide>
        <p15:guide id="7" pos="1483">
          <p15:clr>
            <a:srgbClr val="EA4335"/>
          </p15:clr>
        </p15:guide>
        <p15:guide id="8" pos="2881">
          <p15:clr>
            <a:srgbClr val="EA4335"/>
          </p15:clr>
        </p15:guide>
        <p15:guide id="9" pos="4271">
          <p15:clr>
            <a:srgbClr val="EA4335"/>
          </p15:clr>
        </p15:guide>
        <p15:guide id="10" pos="1398">
          <p15:clr>
            <a:srgbClr val="EA4335"/>
          </p15:clr>
        </p15:guide>
        <p15:guide id="11" pos="1568">
          <p15:clr>
            <a:srgbClr val="EA4335"/>
          </p15:clr>
        </p15:guide>
        <p15:guide id="12" pos="2796">
          <p15:clr>
            <a:srgbClr val="EA4335"/>
          </p15:clr>
        </p15:guide>
        <p15:guide id="13" pos="2966">
          <p15:clr>
            <a:srgbClr val="EA4335"/>
          </p15:clr>
        </p15:guide>
        <p15:guide id="14" pos="4186">
          <p15:clr>
            <a:srgbClr val="EA4335"/>
          </p15:clr>
        </p15:guide>
        <p15:guide id="15" pos="4356">
          <p15:clr>
            <a:srgbClr val="EA4335"/>
          </p15:clr>
        </p15:guide>
        <p15:guide id="16" orient="horz" pos="1499">
          <p15:clr>
            <a:srgbClr val="EA4335"/>
          </p15:clr>
        </p15:guide>
        <p15:guide id="17" orient="horz" pos="1414">
          <p15:clr>
            <a:srgbClr val="EA4335"/>
          </p15:clr>
        </p15:guide>
        <p15:guide id="18" orient="horz" pos="1584">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409"/>
        </a:solidFill>
      </p:bgPr>
    </p:bg>
    <p:spTree>
      <p:nvGrpSpPr>
        <p:cNvPr id="6426" name="Shape 6426"/>
        <p:cNvGrpSpPr/>
        <p:nvPr/>
      </p:nvGrpSpPr>
      <p:grpSpPr>
        <a:xfrm>
          <a:off x="0" y="0"/>
          <a:ext cx="0" cy="0"/>
          <a:chOff x="0" y="0"/>
          <a:chExt cx="0" cy="0"/>
        </a:xfrm>
      </p:grpSpPr>
      <p:graphicFrame>
        <p:nvGraphicFramePr>
          <p:cNvPr id="6427" name="Google Shape;6427;p386"/>
          <p:cNvGraphicFramePr/>
          <p:nvPr/>
        </p:nvGraphicFramePr>
        <p:xfrm>
          <a:off x="3894059" y="1663795"/>
          <a:ext cx="3000000" cy="3000000"/>
        </p:xfrm>
        <a:graphic>
          <a:graphicData uri="http://schemas.openxmlformats.org/drawingml/2006/table">
            <a:tbl>
              <a:tblPr>
                <a:noFill/>
                <a:tableStyleId>{15EB6E5F-E287-403B-B96F-6C031458A97C}</a:tableStyleId>
              </a:tblPr>
              <a:tblGrid>
                <a:gridCol w="2125725"/>
                <a:gridCol w="2125725"/>
              </a:tblGrid>
              <a:tr h="300975">
                <a:tc gridSpan="2">
                  <a:txBody>
                    <a:bodyPr/>
                    <a:lstStyle/>
                    <a:p>
                      <a:pPr indent="0" lvl="0" marL="0" marR="0" rtl="0" algn="l">
                        <a:lnSpc>
                          <a:spcPct val="100000"/>
                        </a:lnSpc>
                        <a:spcBef>
                          <a:spcPts val="0"/>
                        </a:spcBef>
                        <a:spcAft>
                          <a:spcPts val="0"/>
                        </a:spcAft>
                        <a:buClr>
                          <a:srgbClr val="F0F6FC"/>
                        </a:buClr>
                        <a:buSzPts val="1700"/>
                        <a:buFont typeface="Arial"/>
                        <a:buNone/>
                      </a:pPr>
                      <a:r>
                        <a:rPr b="1" lang="en" sz="1700" u="none" cap="none" strike="noStrike">
                          <a:solidFill>
                            <a:srgbClr val="F0F6FC"/>
                          </a:solidFill>
                        </a:rPr>
                        <a:t>Footer control</a:t>
                      </a:r>
                      <a:endParaRPr sz="1100"/>
                    </a:p>
                  </a:txBody>
                  <a:tcPr marT="19050" marB="19050" marR="19050" marL="190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alpha val="0"/>
                      </a:srgbClr>
                    </a:solidFill>
                  </a:tcPr>
                </a:tc>
                <a:tc hMerge="1"/>
              </a:tr>
              <a:tr h="369050">
                <a:tc>
                  <a:txBody>
                    <a:bodyPr/>
                    <a:lstStyle/>
                    <a:p>
                      <a:pPr indent="0" lvl="0" marL="0" marR="0" rtl="0" algn="l">
                        <a:lnSpc>
                          <a:spcPct val="100000"/>
                        </a:lnSpc>
                        <a:spcBef>
                          <a:spcPts val="0"/>
                        </a:spcBef>
                        <a:spcAft>
                          <a:spcPts val="0"/>
                        </a:spcAft>
                        <a:buClr>
                          <a:srgbClr val="F0F6FC"/>
                        </a:buClr>
                        <a:buSzPts val="900"/>
                        <a:buFont typeface="Arial"/>
                        <a:buNone/>
                      </a:pPr>
                      <a:r>
                        <a:rPr lang="en" sz="900" u="none" cap="none" strike="noStrike">
                          <a:solidFill>
                            <a:srgbClr val="F0F6FC"/>
                          </a:solidFill>
                        </a:rPr>
                        <a:t>Date</a:t>
                      </a:r>
                      <a:endParaRPr sz="1100"/>
                    </a:p>
                  </a:txBody>
                  <a:tcPr marT="19050" marB="19050" marR="19050" marL="19050" anchor="ctr">
                    <a:lnL cap="flat" cmpd="sng" w="38100">
                      <a:solidFill>
                        <a:srgbClr val="000000"/>
                      </a:solidFill>
                      <a:prstDash val="solid"/>
                      <a:round/>
                      <a:headEnd len="sm" w="sm" type="none"/>
                      <a:tailEnd len="sm" w="sm" type="none"/>
                    </a:lnL>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369050">
                <a:tc>
                  <a:txBody>
                    <a:bodyPr/>
                    <a:lstStyle/>
                    <a:p>
                      <a:pPr indent="0" lvl="0" marL="0" marR="0" rtl="0" algn="l">
                        <a:lnSpc>
                          <a:spcPct val="100000"/>
                        </a:lnSpc>
                        <a:spcBef>
                          <a:spcPts val="0"/>
                        </a:spcBef>
                        <a:spcAft>
                          <a:spcPts val="0"/>
                        </a:spcAft>
                        <a:buClr>
                          <a:srgbClr val="F0F6FC"/>
                        </a:buClr>
                        <a:buSzPts val="900"/>
                        <a:buFont typeface="Arial"/>
                        <a:buNone/>
                      </a:pPr>
                      <a:r>
                        <a:rPr lang="en" sz="900" u="none" cap="none" strike="noStrike">
                          <a:solidFill>
                            <a:srgbClr val="F0F6FC"/>
                          </a:solidFill>
                        </a:rPr>
                        <a:t>Event / talk title</a:t>
                      </a:r>
                      <a:endParaRPr sz="1100"/>
                    </a:p>
                  </a:txBody>
                  <a:tcPr marT="19050" marB="19050" marR="19050" marL="19050" anchor="ctr">
                    <a:lnL cap="flat" cmpd="sng" w="38100">
                      <a:solidFill>
                        <a:srgbClr val="000000"/>
                      </a:solidFill>
                      <a:prstDash val="solid"/>
                      <a:round/>
                      <a:headEnd len="sm" w="sm" type="none"/>
                      <a:tailEnd len="sm" w="sm" type="none"/>
                    </a:lnL>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369050">
                <a:tc>
                  <a:txBody>
                    <a:bodyPr/>
                    <a:lstStyle/>
                    <a:p>
                      <a:pPr indent="0" lvl="0" marL="0" marR="0" rtl="0" algn="l">
                        <a:lnSpc>
                          <a:spcPct val="100000"/>
                        </a:lnSpc>
                        <a:spcBef>
                          <a:spcPts val="0"/>
                        </a:spcBef>
                        <a:spcAft>
                          <a:spcPts val="0"/>
                        </a:spcAft>
                        <a:buClr>
                          <a:srgbClr val="F0F6FC"/>
                        </a:buClr>
                        <a:buSzPts val="900"/>
                        <a:buFont typeface="Arial"/>
                        <a:buNone/>
                      </a:pPr>
                      <a:r>
                        <a:rPr lang="en" sz="900" u="none" cap="none" strike="noStrike">
                          <a:solidFill>
                            <a:srgbClr val="F0F6FC"/>
                          </a:solidFill>
                        </a:rPr>
                        <a:t>@username</a:t>
                      </a:r>
                      <a:endParaRPr sz="1100"/>
                    </a:p>
                  </a:txBody>
                  <a:tcPr marT="19050" marB="19050" marR="19050" marL="19050" anchor="ctr">
                    <a:lnL cap="flat" cmpd="sng" w="38100">
                      <a:solidFill>
                        <a:srgbClr val="000000"/>
                      </a:solidFill>
                      <a:prstDash val="solid"/>
                      <a:round/>
                      <a:headEnd len="sm" w="sm" type="none"/>
                      <a:tailEnd len="sm" w="sm" type="none"/>
                    </a:lnL>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pic>
        <p:nvPicPr>
          <p:cNvPr descr="Image" id="6428" name="Google Shape;6428;p386"/>
          <p:cNvPicPr preferRelativeResize="0"/>
          <p:nvPr/>
        </p:nvPicPr>
        <p:blipFill rotWithShape="1">
          <a:blip r:embed="rId1">
            <a:alphaModFix amt="50000"/>
          </a:blip>
          <a:srcRect b="0" l="0" r="0" t="0"/>
          <a:stretch/>
        </p:blipFill>
        <p:spPr>
          <a:xfrm>
            <a:off x="8649376" y="4677962"/>
            <a:ext cx="304519" cy="297001"/>
          </a:xfrm>
          <a:prstGeom prst="rect">
            <a:avLst/>
          </a:prstGeom>
          <a:noFill/>
          <a:ln>
            <a:noFill/>
          </a:ln>
          <a:effectLst>
            <a:outerShdw blurRad="304800" rotWithShape="0" dir="2700000" dist="152400">
              <a:srgbClr val="451E4C">
                <a:alpha val="24710"/>
              </a:srgbClr>
            </a:outerShdw>
          </a:effectLst>
        </p:spPr>
      </p:pic>
      <p:graphicFrame>
        <p:nvGraphicFramePr>
          <p:cNvPr id="6429" name="Google Shape;6429;p386"/>
          <p:cNvGraphicFramePr/>
          <p:nvPr/>
        </p:nvGraphicFramePr>
        <p:xfrm>
          <a:off x="3463892"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ct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Presentation template promo</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430" name="Google Shape;6430;p386"/>
          <p:cNvGraphicFramePr/>
          <p:nvPr/>
        </p:nvGraphicFramePr>
        <p:xfrm>
          <a:off x="6329637"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r">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@gennydee @mjnovy</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431" name="Google Shape;6431;p386"/>
          <p:cNvGraphicFramePr/>
          <p:nvPr/>
        </p:nvGraphicFramePr>
        <p:xfrm>
          <a:off x="180138" y="4711037"/>
          <a:ext cx="3000000" cy="3000000"/>
        </p:xfrm>
        <a:graphic>
          <a:graphicData uri="http://schemas.openxmlformats.org/drawingml/2006/table">
            <a:tbl>
              <a:tblPr>
                <a:noFill/>
                <a:tableStyleId>{15EB6E5F-E287-403B-B96F-6C031458A97C}</a:tableStyleId>
              </a:tblPr>
              <a:tblGrid>
                <a:gridCol w="2216200"/>
              </a:tblGrid>
              <a:tr h="231125">
                <a:tc>
                  <a:txBody>
                    <a:bodyPr/>
                    <a:lstStyle/>
                    <a:p>
                      <a:pPr indent="0" lvl="0" marL="0" marR="0" rtl="0" algn="l">
                        <a:lnSpc>
                          <a:spcPct val="100000"/>
                        </a:lnSpc>
                        <a:spcBef>
                          <a:spcPts val="0"/>
                        </a:spcBef>
                        <a:spcAft>
                          <a:spcPts val="0"/>
                        </a:spcAft>
                        <a:buClr>
                          <a:srgbClr val="6E7681"/>
                        </a:buClr>
                        <a:buSzPts val="700"/>
                        <a:buFont typeface="Roboto"/>
                        <a:buNone/>
                      </a:pPr>
                      <a:r>
                        <a:rPr lang="en" sz="700" u="none" cap="none" strike="noStrike">
                          <a:solidFill>
                            <a:srgbClr val="6E7681"/>
                          </a:solidFill>
                          <a:latin typeface="Roboto"/>
                          <a:ea typeface="Roboto"/>
                          <a:cs typeface="Roboto"/>
                          <a:sym typeface="Roboto"/>
                        </a:rPr>
                        <a:t>00_00_2022</a:t>
                      </a:r>
                      <a:endParaRPr sz="1100"/>
                    </a:p>
                  </a:txBody>
                  <a:tcPr marT="19050" marB="19050" marR="19050" marL="1905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6432" name="Google Shape;6432;p386"/>
          <p:cNvSpPr txBox="1"/>
          <p:nvPr/>
        </p:nvSpPr>
        <p:spPr>
          <a:xfrm>
            <a:off x="202712" y="4103327"/>
            <a:ext cx="857100" cy="1617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0" i="0" lang="en" sz="800" u="none" cap="none" strike="noStrike">
                <a:solidFill>
                  <a:schemeClr val="lt1"/>
                </a:solidFill>
                <a:latin typeface="Roboto"/>
                <a:ea typeface="Roboto"/>
                <a:cs typeface="Roboto"/>
                <a:sym typeface="Roboto"/>
              </a:rPr>
              <a:t>Watch the magic!</a:t>
            </a:r>
            <a:endParaRPr sz="1100"/>
          </a:p>
        </p:txBody>
      </p:sp>
      <p:sp>
        <p:nvSpPr>
          <p:cNvPr id="6433" name="Google Shape;6433;p386"/>
          <p:cNvSpPr txBox="1"/>
          <p:nvPr/>
        </p:nvSpPr>
        <p:spPr>
          <a:xfrm>
            <a:off x="1064851" y="1646540"/>
            <a:ext cx="2101800" cy="300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1700" u="none" cap="none" strike="noStrike">
                <a:solidFill>
                  <a:schemeClr val="lt1"/>
                </a:solidFill>
                <a:latin typeface="Arial"/>
                <a:ea typeface="Arial"/>
                <a:cs typeface="Arial"/>
                <a:sym typeface="Arial"/>
              </a:rPr>
              <a:t>Instructions:</a:t>
            </a:r>
            <a:endParaRPr sz="1100"/>
          </a:p>
        </p:txBody>
      </p:sp>
      <p:sp>
        <p:nvSpPr>
          <p:cNvPr id="6434" name="Google Shape;6434;p386"/>
          <p:cNvSpPr txBox="1"/>
          <p:nvPr/>
        </p:nvSpPr>
        <p:spPr>
          <a:xfrm>
            <a:off x="1072108" y="2034538"/>
            <a:ext cx="2101800" cy="1008300"/>
          </a:xfrm>
          <a:prstGeom prst="rect">
            <a:avLst/>
          </a:prstGeom>
          <a:noFill/>
          <a:ln>
            <a:noFill/>
          </a:ln>
        </p:spPr>
        <p:txBody>
          <a:bodyPr anchorCtr="0" anchor="t" bIns="19050" lIns="19050" spcFirstLastPara="1" rIns="19050" wrap="square" tIns="19050">
            <a:spAutoFit/>
          </a:bodyPr>
          <a:lstStyle/>
          <a:p>
            <a:pPr indent="0" lvl="0" marL="0" marR="0" rtl="0" algn="l">
              <a:spcBef>
                <a:spcPts val="0"/>
              </a:spcBef>
              <a:spcAft>
                <a:spcPts val="0"/>
              </a:spcAft>
              <a:buNone/>
            </a:pPr>
            <a:r>
              <a:rPr b="0" i="0" lang="en" sz="900" u="none" cap="none" strike="noStrike">
                <a:solidFill>
                  <a:srgbClr val="6E7681"/>
                </a:solidFill>
                <a:latin typeface="Arial"/>
                <a:ea typeface="Arial"/>
                <a:cs typeface="Arial"/>
                <a:sym typeface="Arial"/>
              </a:rPr>
              <a:t>Double click on the light gray fields of the footer control. A pop-up will direct you to “edit on slide layout”. Click button then change date, event /talk time, and username. To finish and go back to the presentation, find and pick the “done” button found on the bottom blue bar. </a:t>
            </a:r>
            <a:endParaRPr sz="1100"/>
          </a:p>
        </p:txBody>
      </p:sp>
      <p:pic>
        <p:nvPicPr>
          <p:cNvPr descr="Image" id="6435" name="Google Shape;6435;p386"/>
          <p:cNvPicPr preferRelativeResize="0"/>
          <p:nvPr/>
        </p:nvPicPr>
        <p:blipFill rotWithShape="1">
          <a:blip r:embed="rId2">
            <a:alphaModFix/>
          </a:blip>
          <a:srcRect b="0" l="268" r="258" t="0"/>
          <a:stretch/>
        </p:blipFill>
        <p:spPr>
          <a:xfrm>
            <a:off x="1185776" y="1179940"/>
            <a:ext cx="236640" cy="237906"/>
          </a:xfrm>
          <a:prstGeom prst="rect">
            <a:avLst/>
          </a:prstGeom>
          <a:noFill/>
          <a:ln>
            <a:noFill/>
          </a:ln>
        </p:spPr>
      </p:pic>
      <p:sp>
        <p:nvSpPr>
          <p:cNvPr id="6436" name="Google Shape;6436;p386"/>
          <p:cNvSpPr/>
          <p:nvPr/>
        </p:nvSpPr>
        <p:spPr>
          <a:xfrm>
            <a:off x="1066044" y="1060876"/>
            <a:ext cx="476400" cy="476400"/>
          </a:xfrm>
          <a:prstGeom prst="ellipse">
            <a:avLst/>
          </a:prstGeom>
          <a:noFill/>
          <a:ln cap="flat" cmpd="sng" w="50800">
            <a:solidFill>
              <a:srgbClr val="388BFD"/>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6437" name="Google Shape;6437;p386"/>
          <p:cNvSpPr txBox="1"/>
          <p:nvPr>
            <p:ph type="title"/>
          </p:nvPr>
        </p:nvSpPr>
        <p:spPr>
          <a:xfrm>
            <a:off x="666750" y="1700213"/>
            <a:ext cx="7810500" cy="1743300"/>
          </a:xfrm>
          <a:prstGeom prst="rect">
            <a:avLst/>
          </a:prstGeom>
          <a:noFill/>
          <a:ln>
            <a:noFill/>
          </a:ln>
        </p:spPr>
        <p:txBody>
          <a:bodyPr anchorCtr="0" anchor="ctr" bIns="38075" lIns="38075" spcFirstLastPara="1" rIns="38075" wrap="square" tIns="38075">
            <a:normAutofit/>
          </a:bodyPr>
          <a:lstStyle>
            <a:lvl1pPr lvl="0"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1pPr>
            <a:lvl2pPr lvl="1"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2pPr>
            <a:lvl3pPr lvl="2"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3pPr>
            <a:lvl4pPr lvl="3"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4pPr>
            <a:lvl5pPr lvl="4"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5pPr>
            <a:lvl6pPr lvl="5"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6pPr>
            <a:lvl7pPr lvl="6"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7pPr>
            <a:lvl8pPr lvl="7"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8pPr>
            <a:lvl9pPr lvl="8" marR="0" rtl="0" algn="l">
              <a:lnSpc>
                <a:spcPct val="100000"/>
              </a:lnSpc>
              <a:spcBef>
                <a:spcPts val="0"/>
              </a:spcBef>
              <a:spcAft>
                <a:spcPts val="0"/>
              </a:spcAft>
              <a:buClr>
                <a:srgbClr val="F0F6FC"/>
              </a:buClr>
              <a:buSzPts val="3800"/>
              <a:buFont typeface="Arial"/>
              <a:buNone/>
              <a:defRPr b="1" i="0" sz="3800" u="none" cap="none" strike="noStrike">
                <a:solidFill>
                  <a:srgbClr val="F0F6FC"/>
                </a:solidFill>
                <a:latin typeface="Arial"/>
                <a:ea typeface="Arial"/>
                <a:cs typeface="Arial"/>
                <a:sym typeface="Arial"/>
              </a:defRPr>
            </a:lvl9pPr>
          </a:lstStyle>
          <a:p/>
        </p:txBody>
      </p:sp>
      <p:sp>
        <p:nvSpPr>
          <p:cNvPr id="6438" name="Google Shape;6438;p386"/>
          <p:cNvSpPr txBox="1"/>
          <p:nvPr>
            <p:ph idx="1" type="body"/>
          </p:nvPr>
        </p:nvSpPr>
        <p:spPr>
          <a:xfrm>
            <a:off x="666750" y="2971801"/>
            <a:ext cx="7810500" cy="595500"/>
          </a:xfrm>
          <a:prstGeom prst="rect">
            <a:avLst/>
          </a:prstGeom>
          <a:noFill/>
          <a:ln>
            <a:noFill/>
          </a:ln>
        </p:spPr>
        <p:txBody>
          <a:bodyPr anchorCtr="0" anchor="t" bIns="38075" lIns="38075" spcFirstLastPara="1" rIns="38075" wrap="square" tIns="38075">
            <a:normAutofit/>
          </a:bodyPr>
          <a:lstStyle>
            <a:lvl1pPr indent="-228600" lvl="0" marL="4572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1pPr>
            <a:lvl2pPr indent="-228600" lvl="1" marL="9144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2pPr>
            <a:lvl3pPr indent="-228600" lvl="2" marL="13716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3pPr>
            <a:lvl4pPr indent="-228600" lvl="3" marL="18288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4pPr>
            <a:lvl5pPr indent="-228600" lvl="4" marL="22860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5pPr>
            <a:lvl6pPr indent="-228600" lvl="5" marL="27432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6pPr>
            <a:lvl7pPr indent="-228600" lvl="6" marL="32004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7pPr>
            <a:lvl8pPr indent="-228600" lvl="7" marL="36576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8pPr>
            <a:lvl9pPr indent="-228600" lvl="8" marL="4114800" marR="0" rtl="0" algn="l">
              <a:lnSpc>
                <a:spcPct val="100000"/>
              </a:lnSpc>
              <a:spcBef>
                <a:spcPts val="0"/>
              </a:spcBef>
              <a:spcAft>
                <a:spcPts val="0"/>
              </a:spcAft>
              <a:buClr>
                <a:srgbClr val="F0F6FC"/>
              </a:buClr>
              <a:buSzPts val="1700"/>
              <a:buFont typeface="Arial"/>
              <a:buNone/>
              <a:defRPr b="1" i="0" sz="1700" u="none" cap="none" strike="noStrike">
                <a:solidFill>
                  <a:srgbClr val="F0F6FC"/>
                </a:solidFill>
                <a:latin typeface="Arial"/>
                <a:ea typeface="Arial"/>
                <a:cs typeface="Arial"/>
                <a:sym typeface="Arial"/>
              </a:defRPr>
            </a:lvl9pPr>
          </a:lstStyle>
          <a:p/>
        </p:txBody>
      </p:sp>
      <p:sp>
        <p:nvSpPr>
          <p:cNvPr id="6439" name="Google Shape;6439;p386"/>
          <p:cNvSpPr txBox="1"/>
          <p:nvPr>
            <p:ph idx="12" type="sldNum"/>
          </p:nvPr>
        </p:nvSpPr>
        <p:spPr>
          <a:xfrm>
            <a:off x="4460816" y="4905375"/>
            <a:ext cx="217500" cy="215400"/>
          </a:xfrm>
          <a:prstGeom prst="rect">
            <a:avLst/>
          </a:prstGeom>
          <a:noFill/>
          <a:ln>
            <a:noFill/>
          </a:ln>
        </p:spPr>
        <p:txBody>
          <a:bodyPr anchorCtr="0" anchor="t" bIns="38075" lIns="38075" spcFirstLastPara="1" rIns="38075" wrap="square" tIns="38075">
            <a:spAutoFit/>
          </a:bodyPr>
          <a:lstStyle>
            <a:lvl1pPr indent="0" lvl="0" marL="0" marR="0" rtl="0" algn="ctr">
              <a:spcBef>
                <a:spcPts val="0"/>
              </a:spcBef>
              <a:buNone/>
              <a:defRPr b="0" i="0" sz="900" u="none" cap="none" strike="noStrike">
                <a:solidFill>
                  <a:srgbClr val="000000"/>
                </a:solidFill>
                <a:latin typeface="Arial"/>
                <a:ea typeface="Arial"/>
                <a:cs typeface="Arial"/>
                <a:sym typeface="Arial"/>
              </a:defRPr>
            </a:lvl1pPr>
            <a:lvl2pPr indent="0" lvl="1" marL="0" marR="0" rtl="0" algn="ctr">
              <a:spcBef>
                <a:spcPts val="0"/>
              </a:spcBef>
              <a:buNone/>
              <a:defRPr b="0" i="0" sz="900" u="none" cap="none" strike="noStrike">
                <a:solidFill>
                  <a:srgbClr val="000000"/>
                </a:solidFill>
                <a:latin typeface="Arial"/>
                <a:ea typeface="Arial"/>
                <a:cs typeface="Arial"/>
                <a:sym typeface="Arial"/>
              </a:defRPr>
            </a:lvl2pPr>
            <a:lvl3pPr indent="0" lvl="2" marL="0" marR="0" rtl="0" algn="ctr">
              <a:spcBef>
                <a:spcPts val="0"/>
              </a:spcBef>
              <a:buNone/>
              <a:defRPr b="0" i="0" sz="900" u="none" cap="none" strike="noStrike">
                <a:solidFill>
                  <a:srgbClr val="000000"/>
                </a:solidFill>
                <a:latin typeface="Arial"/>
                <a:ea typeface="Arial"/>
                <a:cs typeface="Arial"/>
                <a:sym typeface="Arial"/>
              </a:defRPr>
            </a:lvl3pPr>
            <a:lvl4pPr indent="0" lvl="3" marL="0" marR="0" rtl="0" algn="ctr">
              <a:spcBef>
                <a:spcPts val="0"/>
              </a:spcBef>
              <a:buNone/>
              <a:defRPr b="0" i="0" sz="900" u="none" cap="none" strike="noStrike">
                <a:solidFill>
                  <a:srgbClr val="000000"/>
                </a:solidFill>
                <a:latin typeface="Arial"/>
                <a:ea typeface="Arial"/>
                <a:cs typeface="Arial"/>
                <a:sym typeface="Arial"/>
              </a:defRPr>
            </a:lvl4pPr>
            <a:lvl5pPr indent="0" lvl="4" marL="0" marR="0" rtl="0" algn="ctr">
              <a:spcBef>
                <a:spcPts val="0"/>
              </a:spcBef>
              <a:buNone/>
              <a:defRPr b="0" i="0" sz="900" u="none" cap="none" strike="noStrike">
                <a:solidFill>
                  <a:srgbClr val="000000"/>
                </a:solidFill>
                <a:latin typeface="Arial"/>
                <a:ea typeface="Arial"/>
                <a:cs typeface="Arial"/>
                <a:sym typeface="Arial"/>
              </a:defRPr>
            </a:lvl5pPr>
            <a:lvl6pPr indent="0" lvl="5" marL="0" marR="0" rtl="0" algn="ctr">
              <a:spcBef>
                <a:spcPts val="0"/>
              </a:spcBef>
              <a:buNone/>
              <a:defRPr b="0" i="0" sz="900" u="none" cap="none" strike="noStrike">
                <a:solidFill>
                  <a:srgbClr val="000000"/>
                </a:solidFill>
                <a:latin typeface="Arial"/>
                <a:ea typeface="Arial"/>
                <a:cs typeface="Arial"/>
                <a:sym typeface="Arial"/>
              </a:defRPr>
            </a:lvl6pPr>
            <a:lvl7pPr indent="0" lvl="6" marL="0" marR="0" rtl="0" algn="ctr">
              <a:spcBef>
                <a:spcPts val="0"/>
              </a:spcBef>
              <a:buNone/>
              <a:defRPr b="0" i="0" sz="900" u="none" cap="none" strike="noStrike">
                <a:solidFill>
                  <a:srgbClr val="000000"/>
                </a:solidFill>
                <a:latin typeface="Arial"/>
                <a:ea typeface="Arial"/>
                <a:cs typeface="Arial"/>
                <a:sym typeface="Arial"/>
              </a:defRPr>
            </a:lvl7pPr>
            <a:lvl8pPr indent="0" lvl="7" marL="0" marR="0" rtl="0" algn="ctr">
              <a:spcBef>
                <a:spcPts val="0"/>
              </a:spcBef>
              <a:buNone/>
              <a:defRPr b="0" i="0" sz="900" u="none" cap="none" strike="noStrike">
                <a:solidFill>
                  <a:srgbClr val="000000"/>
                </a:solidFill>
                <a:latin typeface="Arial"/>
                <a:ea typeface="Arial"/>
                <a:cs typeface="Arial"/>
                <a:sym typeface="Arial"/>
              </a:defRPr>
            </a:lvl8pPr>
            <a:lvl9pPr indent="0" lvl="8" marL="0" marR="0" rtl="0" algn="ctr">
              <a:spcBef>
                <a:spcPts val="0"/>
              </a:spcBef>
              <a:buNone/>
              <a:defRPr b="0" i="0" sz="9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 id="2147484047"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020" name="Shape 702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 id="2147484069" r:id="rId22"/>
    <p:sldLayoutId id="2147484070" r:id="rId23"/>
    <p:sldLayoutId id="2147484071" r:id="rId24"/>
    <p:sldLayoutId id="2147484072" r:id="rId25"/>
    <p:sldLayoutId id="21474840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55">
          <p15:clr>
            <a:srgbClr val="EA4335"/>
          </p15:clr>
        </p15:guide>
        <p15:guide id="2" orient="horz" pos="2985">
          <p15:clr>
            <a:srgbClr val="EA4335"/>
          </p15:clr>
        </p15:guide>
        <p15:guide id="3" pos="255">
          <p15:clr>
            <a:srgbClr val="EA4335"/>
          </p15:clr>
        </p15:guide>
        <p15:guide id="4" pos="5505">
          <p15:clr>
            <a:srgbClr val="EA4335"/>
          </p15:clr>
        </p15:guide>
        <p15:guide id="5" pos="1483">
          <p15:clr>
            <a:srgbClr val="EA4335"/>
          </p15:clr>
        </p15:guide>
        <p15:guide id="6" pos="2881">
          <p15:clr>
            <a:srgbClr val="EA4335"/>
          </p15:clr>
        </p15:guide>
        <p15:guide id="7" pos="4271">
          <p15:clr>
            <a:srgbClr val="EA4335"/>
          </p15:clr>
        </p15:guide>
        <p15:guide id="8" pos="1398">
          <p15:clr>
            <a:srgbClr val="EA4335"/>
          </p15:clr>
        </p15:guide>
        <p15:guide id="9" pos="1568">
          <p15:clr>
            <a:srgbClr val="EA4335"/>
          </p15:clr>
        </p15:guide>
        <p15:guide id="10" pos="2796">
          <p15:clr>
            <a:srgbClr val="EA4335"/>
          </p15:clr>
        </p15:guide>
        <p15:guide id="11" pos="2966">
          <p15:clr>
            <a:srgbClr val="EA4335"/>
          </p15:clr>
        </p15:guide>
        <p15:guide id="12" pos="4186">
          <p15:clr>
            <a:srgbClr val="EA4335"/>
          </p15:clr>
        </p15:guide>
        <p15:guide id="13" pos="4356">
          <p15:clr>
            <a:srgbClr val="EA4335"/>
          </p15:clr>
        </p15:guide>
        <p15:guide id="14" orient="horz" pos="1499">
          <p15:clr>
            <a:srgbClr val="EA4335"/>
          </p15:clr>
        </p15:guide>
        <p15:guide id="15" orient="horz" pos="1414">
          <p15:clr>
            <a:srgbClr val="EA4335"/>
          </p15:clr>
        </p15:guide>
        <p15:guide id="16" orient="horz" pos="1584">
          <p15:clr>
            <a:srgbClr val="EA4335"/>
          </p15:clr>
        </p15:guide>
        <p15:guide id="17" orient="horz" pos="416">
          <p15:clr>
            <a:srgbClr val="E46962"/>
          </p15:clr>
        </p15:guide>
      </p15:sldGuideLst>
    </p:ext>
  </p:extLst>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125" name="Shape 712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7" r:id="rId24"/>
    <p:sldLayoutId id="2147484098" r:id="rId25"/>
    <p:sldLayoutId id="2147484099" r:id="rId26"/>
    <p:sldLayoutId id="2147484100" r:id="rId27"/>
    <p:sldLayoutId id="2147484101" r:id="rId28"/>
    <p:sldLayoutId id="2147484102" r:id="rId29"/>
    <p:sldLayoutId id="2147484103" r:id="rId30"/>
    <p:sldLayoutId id="2147484104" r:id="rId31"/>
    <p:sldLayoutId id="2147484105" r:id="rId32"/>
    <p:sldLayoutId id="2147484106" r:id="rId33"/>
    <p:sldLayoutId id="2147484107"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55">
          <p15:clr>
            <a:srgbClr val="EA4335"/>
          </p15:clr>
        </p15:guide>
        <p15:guide id="2" orient="horz" pos="2985">
          <p15:clr>
            <a:srgbClr val="EA4335"/>
          </p15:clr>
        </p15:guide>
        <p15:guide id="3" pos="255">
          <p15:clr>
            <a:srgbClr val="EA4335"/>
          </p15:clr>
        </p15:guide>
        <p15:guide id="4" pos="5505">
          <p15:clr>
            <a:srgbClr val="EA4335"/>
          </p15:clr>
        </p15:guide>
        <p15:guide id="5" pos="1483">
          <p15:clr>
            <a:srgbClr val="EA4335"/>
          </p15:clr>
        </p15:guide>
        <p15:guide id="6" pos="2881">
          <p15:clr>
            <a:srgbClr val="EA4335"/>
          </p15:clr>
        </p15:guide>
        <p15:guide id="7" pos="4271">
          <p15:clr>
            <a:srgbClr val="EA4335"/>
          </p15:clr>
        </p15:guide>
        <p15:guide id="8" pos="1398">
          <p15:clr>
            <a:srgbClr val="EA4335"/>
          </p15:clr>
        </p15:guide>
        <p15:guide id="9" pos="1568">
          <p15:clr>
            <a:srgbClr val="EA4335"/>
          </p15:clr>
        </p15:guide>
        <p15:guide id="10" pos="2796">
          <p15:clr>
            <a:srgbClr val="EA4335"/>
          </p15:clr>
        </p15:guide>
        <p15:guide id="11" pos="2966">
          <p15:clr>
            <a:srgbClr val="EA4335"/>
          </p15:clr>
        </p15:guide>
        <p15:guide id="12" pos="4186">
          <p15:clr>
            <a:srgbClr val="EA4335"/>
          </p15:clr>
        </p15:guide>
        <p15:guide id="13" pos="4356">
          <p15:clr>
            <a:srgbClr val="EA4335"/>
          </p15:clr>
        </p15:guide>
        <p15:guide id="14" orient="horz" pos="1499">
          <p15:clr>
            <a:srgbClr val="EA4335"/>
          </p15:clr>
        </p15:guide>
        <p15:guide id="15" orient="horz" pos="1414">
          <p15:clr>
            <a:srgbClr val="EA4335"/>
          </p15:clr>
        </p15:guide>
        <p15:guide id="16" orient="horz" pos="1584">
          <p15:clr>
            <a:srgbClr val="EA4335"/>
          </p15:clr>
        </p15:guide>
        <p15:guide id="17" orient="horz" pos="416">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8.xml"/><Relationship Id="rId2" Type="http://schemas.openxmlformats.org/officeDocument/2006/relationships/notesSlide" Target="../notesSlides/notesSlide1.xml"/><Relationship Id="rId3" Type="http://schemas.openxmlformats.org/officeDocument/2006/relationships/image" Target="../media/image26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28.png"/><Relationship Id="rId5" Type="http://schemas.openxmlformats.org/officeDocument/2006/relationships/image" Target="../media/image231.png"/><Relationship Id="rId6" Type="http://schemas.openxmlformats.org/officeDocument/2006/relationships/image" Target="../media/image232.png"/><Relationship Id="rId7" Type="http://schemas.openxmlformats.org/officeDocument/2006/relationships/image" Target="../media/image233.png"/><Relationship Id="rId8" Type="http://schemas.openxmlformats.org/officeDocument/2006/relationships/image" Target="../media/image2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1.xml"/><Relationship Id="rId2" Type="http://schemas.openxmlformats.org/officeDocument/2006/relationships/notesSlide" Target="../notesSlides/notesSlide11.xml"/><Relationship Id="rId3" Type="http://schemas.openxmlformats.org/officeDocument/2006/relationships/image" Target="../media/image269.png"/><Relationship Id="rId4" Type="http://schemas.openxmlformats.org/officeDocument/2006/relationships/image" Target="../media/image237.png"/><Relationship Id="rId5" Type="http://schemas.openxmlformats.org/officeDocument/2006/relationships/image" Target="../media/image238.png"/><Relationship Id="rId6" Type="http://schemas.openxmlformats.org/officeDocument/2006/relationships/image" Target="../media/image2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2.xml"/><Relationship Id="rId3" Type="http://schemas.openxmlformats.org/officeDocument/2006/relationships/image" Target="../media/image269.png"/><Relationship Id="rId4" Type="http://schemas.openxmlformats.org/officeDocument/2006/relationships/image" Target="../media/image237.png"/><Relationship Id="rId5" Type="http://schemas.openxmlformats.org/officeDocument/2006/relationships/image" Target="../media/image238.png"/><Relationship Id="rId6" Type="http://schemas.openxmlformats.org/officeDocument/2006/relationships/image" Target="../media/image2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9.xml"/><Relationship Id="rId2" Type="http://schemas.openxmlformats.org/officeDocument/2006/relationships/notesSlide" Target="../notesSlides/notesSlide13.xml"/><Relationship Id="rId3" Type="http://schemas.openxmlformats.org/officeDocument/2006/relationships/image" Target="../media/image26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14.xml"/><Relationship Id="rId3" Type="http://schemas.openxmlformats.org/officeDocument/2006/relationships/image" Target="../media/image2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15.xml"/><Relationship Id="rId3" Type="http://schemas.openxmlformats.org/officeDocument/2006/relationships/image" Target="../media/image2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16.xml"/><Relationship Id="rId3" Type="http://schemas.openxmlformats.org/officeDocument/2006/relationships/image" Target="../media/image2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9.xml"/><Relationship Id="rId3" Type="http://schemas.openxmlformats.org/officeDocument/2006/relationships/hyperlink" Target="http://drive.google.com/file/d/1ADZz8oex7nxyuLHHVn648wPFbaRbqLbF/view" TargetMode="External"/><Relationship Id="rId4" Type="http://schemas.openxmlformats.org/officeDocument/2006/relationships/image" Target="../media/image2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notesSlide" Target="../notesSlides/notesSlide2.xml"/><Relationship Id="rId3" Type="http://schemas.openxmlformats.org/officeDocument/2006/relationships/image" Target="../media/image273.png"/><Relationship Id="rId4" Type="http://schemas.openxmlformats.org/officeDocument/2006/relationships/image" Target="../media/image206.png"/><Relationship Id="rId5" Type="http://schemas.openxmlformats.org/officeDocument/2006/relationships/image" Target="../media/image208.png"/><Relationship Id="rId6" Type="http://schemas.openxmlformats.org/officeDocument/2006/relationships/image" Target="../media/image20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252.png"/><Relationship Id="rId5" Type="http://schemas.openxmlformats.org/officeDocument/2006/relationships/image" Target="../media/image2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24.xml"/><Relationship Id="rId3" Type="http://schemas.openxmlformats.org/officeDocument/2006/relationships/image" Target="../media/image255.png"/><Relationship Id="rId4" Type="http://schemas.openxmlformats.org/officeDocument/2006/relationships/image" Target="../media/image2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25.xml"/><Relationship Id="rId3" Type="http://schemas.openxmlformats.org/officeDocument/2006/relationships/image" Target="../media/image2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6.xml"/><Relationship Id="rId3" Type="http://schemas.openxmlformats.org/officeDocument/2006/relationships/image" Target="../media/image2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7.xml"/><Relationship Id="rId3" Type="http://schemas.openxmlformats.org/officeDocument/2006/relationships/image" Target="../media/image2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8.xml"/><Relationship Id="rId3" Type="http://schemas.openxmlformats.org/officeDocument/2006/relationships/image" Target="../media/image2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9.xml"/><Relationship Id="rId3" Type="http://schemas.openxmlformats.org/officeDocument/2006/relationships/image" Target="../media/image2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0.xml"/><Relationship Id="rId2" Type="http://schemas.openxmlformats.org/officeDocument/2006/relationships/notesSlide" Target="../notesSlides/notesSlide3.xml"/><Relationship Id="rId3" Type="http://schemas.openxmlformats.org/officeDocument/2006/relationships/image" Target="../media/image273.png"/><Relationship Id="rId4" Type="http://schemas.openxmlformats.org/officeDocument/2006/relationships/image" Target="../media/image204.png"/><Relationship Id="rId5" Type="http://schemas.openxmlformats.org/officeDocument/2006/relationships/image" Target="../media/image209.png"/><Relationship Id="rId6" Type="http://schemas.openxmlformats.org/officeDocument/2006/relationships/image" Target="../media/image212.png"/><Relationship Id="rId7" Type="http://schemas.openxmlformats.org/officeDocument/2006/relationships/image" Target="../media/image208.png"/><Relationship Id="rId8" Type="http://schemas.openxmlformats.org/officeDocument/2006/relationships/image" Target="../media/image2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notesSlide" Target="../notesSlides/notesSlide4.xml"/><Relationship Id="rId3" Type="http://schemas.openxmlformats.org/officeDocument/2006/relationships/image" Target="../media/image274.png"/><Relationship Id="rId4" Type="http://schemas.openxmlformats.org/officeDocument/2006/relationships/image" Target="../media/image211.png"/><Relationship Id="rId5" Type="http://schemas.openxmlformats.org/officeDocument/2006/relationships/image" Target="../media/image213.png"/><Relationship Id="rId6" Type="http://schemas.openxmlformats.org/officeDocument/2006/relationships/image" Target="../media/image209.png"/><Relationship Id="rId7" Type="http://schemas.openxmlformats.org/officeDocument/2006/relationships/image" Target="../media/image2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notesSlide" Target="../notesSlides/notesSlide5.xml"/><Relationship Id="rId3" Type="http://schemas.openxmlformats.org/officeDocument/2006/relationships/image" Target="../media/image263.png"/><Relationship Id="rId4" Type="http://schemas.openxmlformats.org/officeDocument/2006/relationships/image" Target="../media/image209.png"/><Relationship Id="rId5" Type="http://schemas.openxmlformats.org/officeDocument/2006/relationships/image" Target="../media/image2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215.png"/><Relationship Id="rId4" Type="http://schemas.openxmlformats.org/officeDocument/2006/relationships/image" Target="../media/image217.png"/><Relationship Id="rId5" Type="http://schemas.openxmlformats.org/officeDocument/2006/relationships/image" Target="../media/image219.png"/><Relationship Id="rId6" Type="http://schemas.openxmlformats.org/officeDocument/2006/relationships/image" Target="../media/image2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image" Target="../media/image226.png"/><Relationship Id="rId4" Type="http://schemas.openxmlformats.org/officeDocument/2006/relationships/image" Target="../media/image222.png"/><Relationship Id="rId5" Type="http://schemas.openxmlformats.org/officeDocument/2006/relationships/image" Target="../media/image2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5.xml"/><Relationship Id="rId2" Type="http://schemas.openxmlformats.org/officeDocument/2006/relationships/notesSlide" Target="../notesSlides/notesSlide9.xml"/><Relationship Id="rId3" Type="http://schemas.openxmlformats.org/officeDocument/2006/relationships/image" Target="../media/image240.png"/><Relationship Id="rId4" Type="http://schemas.openxmlformats.org/officeDocument/2006/relationships/image" Target="../media/image2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83" name="Shape 7283"/>
        <p:cNvGrpSpPr/>
        <p:nvPr/>
      </p:nvGrpSpPr>
      <p:grpSpPr>
        <a:xfrm>
          <a:off x="0" y="0"/>
          <a:ext cx="0" cy="0"/>
          <a:chOff x="0" y="0"/>
          <a:chExt cx="0" cy="0"/>
        </a:xfrm>
      </p:grpSpPr>
      <p:sp>
        <p:nvSpPr>
          <p:cNvPr id="7284" name="Google Shape;7284;p469"/>
          <p:cNvSpPr txBox="1"/>
          <p:nvPr>
            <p:ph type="title"/>
          </p:nvPr>
        </p:nvSpPr>
        <p:spPr>
          <a:xfrm>
            <a:off x="948925" y="4369850"/>
            <a:ext cx="1740600" cy="157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Andrew Weiss</a:t>
            </a:r>
            <a:endParaRPr/>
          </a:p>
        </p:txBody>
      </p:sp>
      <p:sp>
        <p:nvSpPr>
          <p:cNvPr id="7285" name="Google Shape;7285;p469"/>
          <p:cNvSpPr txBox="1"/>
          <p:nvPr>
            <p:ph idx="2" type="title"/>
          </p:nvPr>
        </p:nvSpPr>
        <p:spPr>
          <a:xfrm>
            <a:off x="948925" y="4581600"/>
            <a:ext cx="2515800" cy="157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Field CTO, Public Sector | GitHub</a:t>
            </a:r>
            <a:endParaRPr/>
          </a:p>
        </p:txBody>
      </p:sp>
      <p:sp>
        <p:nvSpPr>
          <p:cNvPr id="7286" name="Google Shape;7286;p469"/>
          <p:cNvSpPr txBox="1"/>
          <p:nvPr>
            <p:ph type="title"/>
          </p:nvPr>
        </p:nvSpPr>
        <p:spPr>
          <a:xfrm>
            <a:off x="404861" y="925263"/>
            <a:ext cx="6858000" cy="17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3500">
                <a:latin typeface="Inter"/>
                <a:ea typeface="Inter"/>
                <a:cs typeface="Inter"/>
                <a:sym typeface="Inter"/>
              </a:rPr>
              <a:t>Harnessing Your Organization's Productivity From Day One With Enterprise-Ready Tools</a:t>
            </a:r>
            <a:endParaRPr b="1" sz="3500">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4" name="Shape 7474"/>
        <p:cNvGrpSpPr/>
        <p:nvPr/>
      </p:nvGrpSpPr>
      <p:grpSpPr>
        <a:xfrm>
          <a:off x="0" y="0"/>
          <a:ext cx="0" cy="0"/>
          <a:chOff x="0" y="0"/>
          <a:chExt cx="0" cy="0"/>
        </a:xfrm>
      </p:grpSpPr>
      <p:pic>
        <p:nvPicPr>
          <p:cNvPr id="7475" name="Google Shape;7475;p478"/>
          <p:cNvPicPr preferRelativeResize="0"/>
          <p:nvPr/>
        </p:nvPicPr>
        <p:blipFill rotWithShape="1">
          <a:blip r:embed="rId3">
            <a:alphaModFix/>
          </a:blip>
          <a:srcRect b="0" l="0" r="0" t="19633"/>
          <a:stretch/>
        </p:blipFill>
        <p:spPr>
          <a:xfrm>
            <a:off x="2000250" y="-1"/>
            <a:ext cx="5143500" cy="4129975"/>
          </a:xfrm>
          <a:prstGeom prst="rect">
            <a:avLst/>
          </a:prstGeom>
          <a:noFill/>
          <a:ln>
            <a:noFill/>
          </a:ln>
        </p:spPr>
      </p:pic>
      <p:pic>
        <p:nvPicPr>
          <p:cNvPr id="7476" name="Google Shape;7476;p478"/>
          <p:cNvPicPr preferRelativeResize="0"/>
          <p:nvPr/>
        </p:nvPicPr>
        <p:blipFill rotWithShape="1">
          <a:blip r:embed="rId4">
            <a:alphaModFix/>
          </a:blip>
          <a:srcRect b="0" l="0" r="11855" t="0"/>
          <a:stretch/>
        </p:blipFill>
        <p:spPr>
          <a:xfrm>
            <a:off x="4297680" y="639489"/>
            <a:ext cx="4818886" cy="3654227"/>
          </a:xfrm>
          <a:prstGeom prst="rect">
            <a:avLst/>
          </a:prstGeom>
          <a:noFill/>
          <a:ln>
            <a:noFill/>
          </a:ln>
        </p:spPr>
      </p:pic>
      <p:grpSp>
        <p:nvGrpSpPr>
          <p:cNvPr id="7477" name="Google Shape;7477;p478"/>
          <p:cNvGrpSpPr/>
          <p:nvPr/>
        </p:nvGrpSpPr>
        <p:grpSpPr>
          <a:xfrm>
            <a:off x="4297650" y="639503"/>
            <a:ext cx="4818850" cy="3654310"/>
            <a:chOff x="3677026" y="618565"/>
            <a:chExt cx="4817886" cy="3657602"/>
          </a:xfrm>
        </p:grpSpPr>
        <p:pic>
          <p:nvPicPr>
            <p:cNvPr id="7478" name="Google Shape;7478;p478"/>
            <p:cNvPicPr preferRelativeResize="0"/>
            <p:nvPr/>
          </p:nvPicPr>
          <p:blipFill rotWithShape="1">
            <a:blip r:embed="rId4">
              <a:alphaModFix/>
            </a:blip>
            <a:srcRect b="0" l="0" r="11870" t="0"/>
            <a:stretch/>
          </p:blipFill>
          <p:spPr>
            <a:xfrm>
              <a:off x="3677026" y="618565"/>
              <a:ext cx="4817886" cy="3657602"/>
            </a:xfrm>
            <a:prstGeom prst="rect">
              <a:avLst/>
            </a:prstGeom>
            <a:noFill/>
            <a:ln>
              <a:noFill/>
            </a:ln>
          </p:spPr>
        </p:pic>
        <p:sp>
          <p:nvSpPr>
            <p:cNvPr id="7479" name="Google Shape;7479;p478"/>
            <p:cNvSpPr/>
            <p:nvPr/>
          </p:nvSpPr>
          <p:spPr>
            <a:xfrm>
              <a:off x="3920015" y="2310697"/>
              <a:ext cx="4566600" cy="1837800"/>
            </a:xfrm>
            <a:prstGeom prst="rect">
              <a:avLst/>
            </a:prstGeom>
            <a:solidFill>
              <a:srgbClr val="2429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80" name="Google Shape;7480;p478"/>
            <p:cNvSpPr/>
            <p:nvPr/>
          </p:nvSpPr>
          <p:spPr>
            <a:xfrm>
              <a:off x="3920027" y="4139005"/>
              <a:ext cx="488400" cy="128100"/>
            </a:xfrm>
            <a:prstGeom prst="rect">
              <a:avLst/>
            </a:prstGeom>
            <a:solidFill>
              <a:srgbClr val="1B1F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7481" name="Google Shape;7481;p478"/>
          <p:cNvGrpSpPr/>
          <p:nvPr/>
        </p:nvGrpSpPr>
        <p:grpSpPr>
          <a:xfrm>
            <a:off x="4297680" y="639503"/>
            <a:ext cx="4818850" cy="3654310"/>
            <a:chOff x="3677026" y="618565"/>
            <a:chExt cx="4817886" cy="3657602"/>
          </a:xfrm>
        </p:grpSpPr>
        <p:pic>
          <p:nvPicPr>
            <p:cNvPr id="7482" name="Google Shape;7482;p478"/>
            <p:cNvPicPr preferRelativeResize="0"/>
            <p:nvPr/>
          </p:nvPicPr>
          <p:blipFill rotWithShape="1">
            <a:blip r:embed="rId4">
              <a:alphaModFix/>
            </a:blip>
            <a:srcRect b="0" l="0" r="11870" t="0"/>
            <a:stretch/>
          </p:blipFill>
          <p:spPr>
            <a:xfrm>
              <a:off x="3677026" y="618565"/>
              <a:ext cx="4817886" cy="3657602"/>
            </a:xfrm>
            <a:prstGeom prst="rect">
              <a:avLst/>
            </a:prstGeom>
            <a:noFill/>
            <a:ln>
              <a:noFill/>
            </a:ln>
          </p:spPr>
        </p:pic>
        <p:sp>
          <p:nvSpPr>
            <p:cNvPr id="7483" name="Google Shape;7483;p478"/>
            <p:cNvSpPr/>
            <p:nvPr/>
          </p:nvSpPr>
          <p:spPr>
            <a:xfrm>
              <a:off x="3920777" y="4139009"/>
              <a:ext cx="488400" cy="137100"/>
            </a:xfrm>
            <a:prstGeom prst="rect">
              <a:avLst/>
            </a:prstGeom>
            <a:solidFill>
              <a:srgbClr val="1B1F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84" name="Google Shape;7484;p478"/>
            <p:cNvSpPr/>
            <p:nvPr/>
          </p:nvSpPr>
          <p:spPr>
            <a:xfrm>
              <a:off x="3920789" y="1930998"/>
              <a:ext cx="4566600" cy="2214000"/>
            </a:xfrm>
            <a:prstGeom prst="rect">
              <a:avLst/>
            </a:prstGeom>
            <a:solidFill>
              <a:srgbClr val="2429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7485" name="Google Shape;7485;p478"/>
          <p:cNvPicPr preferRelativeResize="0"/>
          <p:nvPr/>
        </p:nvPicPr>
        <p:blipFill rotWithShape="1">
          <a:blip r:embed="rId5">
            <a:alphaModFix/>
          </a:blip>
          <a:srcRect b="0" l="0" r="0" t="0"/>
          <a:stretch/>
        </p:blipFill>
        <p:spPr>
          <a:xfrm>
            <a:off x="1557343" y="1884981"/>
            <a:ext cx="1136635" cy="1136635"/>
          </a:xfrm>
          <a:prstGeom prst="rect">
            <a:avLst/>
          </a:prstGeom>
          <a:noFill/>
          <a:ln>
            <a:noFill/>
          </a:ln>
          <a:effectLst>
            <a:outerShdw blurRad="292100" rotWithShape="0" algn="tl" dir="2700000" dist="139700">
              <a:srgbClr val="333333">
                <a:alpha val="64709"/>
              </a:srgbClr>
            </a:outerShdw>
          </a:effectLst>
        </p:spPr>
      </p:pic>
      <p:sp>
        <p:nvSpPr>
          <p:cNvPr id="7486" name="Google Shape;7486;p478"/>
          <p:cNvSpPr txBox="1"/>
          <p:nvPr/>
        </p:nvSpPr>
        <p:spPr>
          <a:xfrm>
            <a:off x="408327" y="871697"/>
            <a:ext cx="36576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dk2"/>
                </a:solidFill>
                <a:latin typeface="Roboto Mono"/>
                <a:ea typeface="Roboto Mono"/>
                <a:cs typeface="Roboto Mono"/>
                <a:sym typeface="Roboto Mono"/>
              </a:rPr>
              <a:t>Once enabled…</a:t>
            </a:r>
            <a:endParaRPr sz="1200">
              <a:solidFill>
                <a:schemeClr val="dk2"/>
              </a:solidFill>
            </a:endParaRPr>
          </a:p>
        </p:txBody>
      </p:sp>
      <p:grpSp>
        <p:nvGrpSpPr>
          <p:cNvPr id="7487" name="Google Shape;7487;p478"/>
          <p:cNvGrpSpPr/>
          <p:nvPr/>
        </p:nvGrpSpPr>
        <p:grpSpPr>
          <a:xfrm>
            <a:off x="235800" y="2075771"/>
            <a:ext cx="1021800" cy="1220939"/>
            <a:chOff x="235800" y="2077641"/>
            <a:chExt cx="1021800" cy="1222039"/>
          </a:xfrm>
        </p:grpSpPr>
        <p:pic>
          <p:nvPicPr>
            <p:cNvPr descr="Icon&#10;&#10;Description automatically generated" id="7488" name="Google Shape;7488;p478"/>
            <p:cNvPicPr preferRelativeResize="0"/>
            <p:nvPr/>
          </p:nvPicPr>
          <p:blipFill rotWithShape="1">
            <a:blip r:embed="rId6">
              <a:alphaModFix/>
            </a:blip>
            <a:srcRect b="0" l="0" r="0" t="0"/>
            <a:stretch/>
          </p:blipFill>
          <p:spPr>
            <a:xfrm>
              <a:off x="361950" y="2077641"/>
              <a:ext cx="769545" cy="782478"/>
            </a:xfrm>
            <a:prstGeom prst="rect">
              <a:avLst/>
            </a:prstGeom>
            <a:noFill/>
            <a:ln>
              <a:noFill/>
            </a:ln>
          </p:spPr>
        </p:pic>
        <p:sp>
          <p:nvSpPr>
            <p:cNvPr id="7489" name="Google Shape;7489;p478"/>
            <p:cNvSpPr txBox="1"/>
            <p:nvPr/>
          </p:nvSpPr>
          <p:spPr>
            <a:xfrm>
              <a:off x="235800" y="2883880"/>
              <a:ext cx="1021800" cy="4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700">
                  <a:solidFill>
                    <a:schemeClr val="dk1"/>
                  </a:solidFill>
                  <a:latin typeface="Roboto Mono"/>
                  <a:ea typeface="Roboto Mono"/>
                  <a:cs typeface="Roboto Mono"/>
                  <a:sym typeface="Roboto Mono"/>
                </a:rPr>
                <a:t>OpenAI GPT-3.5 Turbo Derivative</a:t>
              </a:r>
              <a:endParaRPr sz="1100"/>
            </a:p>
          </p:txBody>
        </p:sp>
      </p:grpSp>
      <p:sp>
        <p:nvSpPr>
          <p:cNvPr id="7490" name="Google Shape;7490;p478"/>
          <p:cNvSpPr/>
          <p:nvPr/>
        </p:nvSpPr>
        <p:spPr>
          <a:xfrm>
            <a:off x="1174867" y="2398085"/>
            <a:ext cx="457200" cy="137100"/>
          </a:xfrm>
          <a:prstGeom prst="leftRightArrow">
            <a:avLst>
              <a:gd fmla="val 50000" name="adj1"/>
              <a:gd fmla="val 50000" name="adj2"/>
            </a:avLst>
          </a:prstGeom>
          <a:gradFill>
            <a:gsLst>
              <a:gs pos="0">
                <a:schemeClr val="accent2"/>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491" name="Google Shape;7491;p478"/>
          <p:cNvGrpSpPr/>
          <p:nvPr/>
        </p:nvGrpSpPr>
        <p:grpSpPr>
          <a:xfrm>
            <a:off x="2620423" y="2211500"/>
            <a:ext cx="1525791" cy="267083"/>
            <a:chOff x="2421287" y="2213492"/>
            <a:chExt cx="1600200" cy="267324"/>
          </a:xfrm>
        </p:grpSpPr>
        <p:sp>
          <p:nvSpPr>
            <p:cNvPr id="7492" name="Google Shape;7492;p478"/>
            <p:cNvSpPr/>
            <p:nvPr/>
          </p:nvSpPr>
          <p:spPr>
            <a:xfrm>
              <a:off x="2421287" y="2343716"/>
              <a:ext cx="1600200" cy="137100"/>
            </a:xfrm>
            <a:prstGeom prst="lef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93" name="Google Shape;7493;p478"/>
            <p:cNvSpPr/>
            <p:nvPr/>
          </p:nvSpPr>
          <p:spPr>
            <a:xfrm>
              <a:off x="2878486" y="2213492"/>
              <a:ext cx="1143000" cy="2286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050">
                  <a:solidFill>
                    <a:schemeClr val="dk1"/>
                  </a:solidFill>
                  <a:latin typeface="Roboto"/>
                  <a:ea typeface="Roboto"/>
                  <a:cs typeface="Roboto"/>
                  <a:sym typeface="Roboto"/>
                </a:rPr>
                <a:t>Context</a:t>
              </a:r>
              <a:endParaRPr/>
            </a:p>
          </p:txBody>
        </p:sp>
      </p:grpSp>
      <p:grpSp>
        <p:nvGrpSpPr>
          <p:cNvPr id="7494" name="Google Shape;7494;p478"/>
          <p:cNvGrpSpPr/>
          <p:nvPr/>
        </p:nvGrpSpPr>
        <p:grpSpPr>
          <a:xfrm>
            <a:off x="2694911" y="2458126"/>
            <a:ext cx="1525791" cy="263690"/>
            <a:chOff x="2421287" y="2460340"/>
            <a:chExt cx="1600200" cy="263928"/>
          </a:xfrm>
        </p:grpSpPr>
        <p:sp>
          <p:nvSpPr>
            <p:cNvPr id="7495" name="Google Shape;7495;p478"/>
            <p:cNvSpPr/>
            <p:nvPr/>
          </p:nvSpPr>
          <p:spPr>
            <a:xfrm>
              <a:off x="2421289" y="2495668"/>
              <a:ext cx="1143000" cy="2286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050">
                  <a:solidFill>
                    <a:schemeClr val="dk1"/>
                  </a:solidFill>
                  <a:latin typeface="Roboto"/>
                  <a:ea typeface="Roboto"/>
                  <a:cs typeface="Roboto"/>
                  <a:sym typeface="Roboto"/>
                </a:rPr>
                <a:t>Suggestions</a:t>
              </a:r>
              <a:endParaRPr/>
            </a:p>
          </p:txBody>
        </p:sp>
        <p:sp>
          <p:nvSpPr>
            <p:cNvPr id="7496" name="Google Shape;7496;p478"/>
            <p:cNvSpPr/>
            <p:nvPr/>
          </p:nvSpPr>
          <p:spPr>
            <a:xfrm>
              <a:off x="2421287" y="2460340"/>
              <a:ext cx="1600200" cy="137100"/>
            </a:xfrm>
            <a:prstGeom prst="rightArrow">
              <a:avLst>
                <a:gd fmla="val 50000" name="adj1"/>
                <a:gd fmla="val 50000"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7497" name="Google Shape;7497;p478"/>
          <p:cNvPicPr preferRelativeResize="0"/>
          <p:nvPr/>
        </p:nvPicPr>
        <p:blipFill rotWithShape="1">
          <a:blip r:embed="rId7">
            <a:alphaModFix/>
          </a:blip>
          <a:srcRect b="6788" l="1562" r="77409" t="5168"/>
          <a:stretch/>
        </p:blipFill>
        <p:spPr>
          <a:xfrm>
            <a:off x="361950" y="3690073"/>
            <a:ext cx="627899" cy="603642"/>
          </a:xfrm>
          <a:prstGeom prst="rect">
            <a:avLst/>
          </a:prstGeom>
          <a:noFill/>
          <a:ln>
            <a:noFill/>
          </a:ln>
          <a:effectLst>
            <a:outerShdw blurRad="292100" rotWithShape="0" algn="tl" dir="2700000" dist="139700">
              <a:srgbClr val="333333">
                <a:alpha val="64709"/>
              </a:srgbClr>
            </a:outerShdw>
          </a:effectLst>
        </p:spPr>
      </p:pic>
      <p:pic>
        <p:nvPicPr>
          <p:cNvPr id="7498" name="Google Shape;7498;p478"/>
          <p:cNvPicPr preferRelativeResize="0"/>
          <p:nvPr/>
        </p:nvPicPr>
        <p:blipFill rotWithShape="1">
          <a:blip r:embed="rId7">
            <a:alphaModFix/>
          </a:blip>
          <a:srcRect b="6788" l="26903" r="52069" t="5168"/>
          <a:stretch/>
        </p:blipFill>
        <p:spPr>
          <a:xfrm>
            <a:off x="1185975" y="3690073"/>
            <a:ext cx="627899" cy="603642"/>
          </a:xfrm>
          <a:prstGeom prst="rect">
            <a:avLst/>
          </a:prstGeom>
          <a:noFill/>
          <a:ln>
            <a:noFill/>
          </a:ln>
          <a:effectLst>
            <a:outerShdw blurRad="292100" rotWithShape="0" algn="tl" dir="2700000" dist="139700">
              <a:srgbClr val="333333">
                <a:alpha val="64709"/>
              </a:srgbClr>
            </a:outerShdw>
          </a:effectLst>
        </p:spPr>
      </p:pic>
      <p:pic>
        <p:nvPicPr>
          <p:cNvPr id="7499" name="Google Shape;7499;p478"/>
          <p:cNvPicPr preferRelativeResize="0"/>
          <p:nvPr/>
        </p:nvPicPr>
        <p:blipFill rotWithShape="1">
          <a:blip r:embed="rId7">
            <a:alphaModFix/>
          </a:blip>
          <a:srcRect b="6788" l="52134" r="26837" t="5168"/>
          <a:stretch/>
        </p:blipFill>
        <p:spPr>
          <a:xfrm>
            <a:off x="2010000" y="3690073"/>
            <a:ext cx="627899" cy="603642"/>
          </a:xfrm>
          <a:prstGeom prst="rect">
            <a:avLst/>
          </a:prstGeom>
          <a:noFill/>
          <a:ln>
            <a:noFill/>
          </a:ln>
          <a:effectLst>
            <a:outerShdw blurRad="292100" rotWithShape="0" algn="tl" dir="2700000" dist="139700">
              <a:srgbClr val="333333">
                <a:alpha val="64709"/>
              </a:srgbClr>
            </a:outerShdw>
          </a:effectLst>
        </p:spPr>
      </p:pic>
      <p:pic>
        <p:nvPicPr>
          <p:cNvPr id="7500" name="Google Shape;7500;p478"/>
          <p:cNvPicPr preferRelativeResize="0"/>
          <p:nvPr/>
        </p:nvPicPr>
        <p:blipFill rotWithShape="1">
          <a:blip r:embed="rId7">
            <a:alphaModFix/>
          </a:blip>
          <a:srcRect b="6788" l="76419" r="2552" t="5168"/>
          <a:stretch/>
        </p:blipFill>
        <p:spPr>
          <a:xfrm>
            <a:off x="2834025" y="3690073"/>
            <a:ext cx="627899" cy="603642"/>
          </a:xfrm>
          <a:prstGeom prst="rect">
            <a:avLst/>
          </a:prstGeom>
          <a:noFill/>
          <a:ln>
            <a:noFill/>
          </a:ln>
          <a:effectLst>
            <a:outerShdw blurRad="292100" rotWithShape="0" algn="tl" dir="2700000" dist="139700">
              <a:srgbClr val="333333">
                <a:alpha val="64709"/>
              </a:srgbClr>
            </a:outerShdw>
          </a:effectLst>
        </p:spPr>
      </p:pic>
      <p:pic>
        <p:nvPicPr>
          <p:cNvPr id="7501" name="Google Shape;7501;p478"/>
          <p:cNvPicPr preferRelativeResize="0"/>
          <p:nvPr/>
        </p:nvPicPr>
        <p:blipFill rotWithShape="1">
          <a:blip r:embed="rId8">
            <a:alphaModFix/>
          </a:blip>
          <a:srcRect b="0" l="0" r="0" t="0"/>
          <a:stretch/>
        </p:blipFill>
        <p:spPr>
          <a:xfrm>
            <a:off x="501825" y="517950"/>
            <a:ext cx="2258514" cy="2826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481"/>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7486"/>
                                        </p:tgtEl>
                                        <p:attrNameLst>
                                          <p:attrName>style.visibility</p:attrName>
                                        </p:attrNameLst>
                                      </p:cBhvr>
                                      <p:to>
                                        <p:strVal val="visible"/>
                                      </p:to>
                                    </p:set>
                                    <p:animEffect filter="fade" transition="in">
                                      <p:cBhvr>
                                        <p:cTn dur="500"/>
                                        <p:tgtEl>
                                          <p:spTgt spid="7486"/>
                                        </p:tgtEl>
                                      </p:cBhvr>
                                    </p:animEffect>
                                  </p:childTnLst>
                                </p:cTn>
                              </p:par>
                              <p:par>
                                <p:cTn fill="hold" nodeType="withEffect" presetClass="entr" presetID="10" presetSubtype="0">
                                  <p:stCondLst>
                                    <p:cond delay="0"/>
                                  </p:stCondLst>
                                  <p:childTnLst>
                                    <p:set>
                                      <p:cBhvr>
                                        <p:cTn dur="1" fill="hold">
                                          <p:stCondLst>
                                            <p:cond delay="0"/>
                                          </p:stCondLst>
                                        </p:cTn>
                                        <p:tgtEl>
                                          <p:spTgt spid="7497"/>
                                        </p:tgtEl>
                                        <p:attrNameLst>
                                          <p:attrName>style.visibility</p:attrName>
                                        </p:attrNameLst>
                                      </p:cBhvr>
                                      <p:to>
                                        <p:strVal val="visible"/>
                                      </p:to>
                                    </p:set>
                                    <p:animEffect filter="fade" transition="in">
                                      <p:cBhvr>
                                        <p:cTn dur="500"/>
                                        <p:tgtEl>
                                          <p:spTgt spid="7497"/>
                                        </p:tgtEl>
                                      </p:cBhvr>
                                    </p:animEffect>
                                  </p:childTnLst>
                                </p:cTn>
                              </p:par>
                              <p:par>
                                <p:cTn fill="hold" nodeType="withEffect" presetClass="entr" presetID="10" presetSubtype="0">
                                  <p:stCondLst>
                                    <p:cond delay="0"/>
                                  </p:stCondLst>
                                  <p:childTnLst>
                                    <p:set>
                                      <p:cBhvr>
                                        <p:cTn dur="1" fill="hold">
                                          <p:stCondLst>
                                            <p:cond delay="0"/>
                                          </p:stCondLst>
                                        </p:cTn>
                                        <p:tgtEl>
                                          <p:spTgt spid="7498"/>
                                        </p:tgtEl>
                                        <p:attrNameLst>
                                          <p:attrName>style.visibility</p:attrName>
                                        </p:attrNameLst>
                                      </p:cBhvr>
                                      <p:to>
                                        <p:strVal val="visible"/>
                                      </p:to>
                                    </p:set>
                                    <p:animEffect filter="fade" transition="in">
                                      <p:cBhvr>
                                        <p:cTn dur="500"/>
                                        <p:tgtEl>
                                          <p:spTgt spid="7498"/>
                                        </p:tgtEl>
                                      </p:cBhvr>
                                    </p:animEffect>
                                  </p:childTnLst>
                                </p:cTn>
                              </p:par>
                              <p:par>
                                <p:cTn fill="hold" nodeType="withEffect" presetClass="entr" presetID="10" presetSubtype="0">
                                  <p:stCondLst>
                                    <p:cond delay="0"/>
                                  </p:stCondLst>
                                  <p:childTnLst>
                                    <p:set>
                                      <p:cBhvr>
                                        <p:cTn dur="1" fill="hold">
                                          <p:stCondLst>
                                            <p:cond delay="0"/>
                                          </p:stCondLst>
                                        </p:cTn>
                                        <p:tgtEl>
                                          <p:spTgt spid="7499"/>
                                        </p:tgtEl>
                                        <p:attrNameLst>
                                          <p:attrName>style.visibility</p:attrName>
                                        </p:attrNameLst>
                                      </p:cBhvr>
                                      <p:to>
                                        <p:strVal val="visible"/>
                                      </p:to>
                                    </p:set>
                                    <p:animEffect filter="fade" transition="in">
                                      <p:cBhvr>
                                        <p:cTn dur="500"/>
                                        <p:tgtEl>
                                          <p:spTgt spid="7499"/>
                                        </p:tgtEl>
                                      </p:cBhvr>
                                    </p:animEffect>
                                  </p:childTnLst>
                                </p:cTn>
                              </p:par>
                              <p:par>
                                <p:cTn fill="hold" nodeType="withEffect" presetClass="entr" presetID="10" presetSubtype="0">
                                  <p:stCondLst>
                                    <p:cond delay="0"/>
                                  </p:stCondLst>
                                  <p:childTnLst>
                                    <p:set>
                                      <p:cBhvr>
                                        <p:cTn dur="1" fill="hold">
                                          <p:stCondLst>
                                            <p:cond delay="0"/>
                                          </p:stCondLst>
                                        </p:cTn>
                                        <p:tgtEl>
                                          <p:spTgt spid="7500"/>
                                        </p:tgtEl>
                                        <p:attrNameLst>
                                          <p:attrName>style.visibility</p:attrName>
                                        </p:attrNameLst>
                                      </p:cBhvr>
                                      <p:to>
                                        <p:strVal val="visible"/>
                                      </p:to>
                                    </p:set>
                                    <p:animEffect filter="fade" transition="in">
                                      <p:cBhvr>
                                        <p:cTn dur="500"/>
                                        <p:tgtEl>
                                          <p:spTgt spid="7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748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7477"/>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7491"/>
                                        </p:tgtEl>
                                        <p:attrNameLst>
                                          <p:attrName>style.visibility</p:attrName>
                                        </p:attrNameLst>
                                      </p:cBhvr>
                                      <p:to>
                                        <p:strVal val="visible"/>
                                      </p:to>
                                    </p:set>
                                    <p:animEffect filter="fade" transition="in">
                                      <p:cBhvr>
                                        <p:cTn dur="500"/>
                                        <p:tgtEl>
                                          <p:spTgt spid="749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485"/>
                                        </p:tgtEl>
                                        <p:attrNameLst>
                                          <p:attrName>style.visibility</p:attrName>
                                        </p:attrNameLst>
                                      </p:cBhvr>
                                      <p:to>
                                        <p:strVal val="visible"/>
                                      </p:to>
                                    </p:set>
                                    <p:animEffect filter="fade" transition="in">
                                      <p:cBhvr>
                                        <p:cTn dur="500"/>
                                        <p:tgtEl>
                                          <p:spTgt spid="748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490"/>
                                        </p:tgtEl>
                                        <p:attrNameLst>
                                          <p:attrName>style.visibility</p:attrName>
                                        </p:attrNameLst>
                                      </p:cBhvr>
                                      <p:to>
                                        <p:strVal val="visible"/>
                                      </p:to>
                                    </p:set>
                                    <p:animEffect filter="fade" transition="in">
                                      <p:cBhvr>
                                        <p:cTn dur="500"/>
                                        <p:tgtEl>
                                          <p:spTgt spid="749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487"/>
                                        </p:tgtEl>
                                        <p:attrNameLst>
                                          <p:attrName>style.visibility</p:attrName>
                                        </p:attrNameLst>
                                      </p:cBhvr>
                                      <p:to>
                                        <p:strVal val="visible"/>
                                      </p:to>
                                    </p:set>
                                    <p:animEffect filter="fade" transition="in">
                                      <p:cBhvr>
                                        <p:cTn dur="500"/>
                                        <p:tgtEl>
                                          <p:spTgt spid="748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494"/>
                                        </p:tgtEl>
                                        <p:attrNameLst>
                                          <p:attrName>style.visibility</p:attrName>
                                        </p:attrNameLst>
                                      </p:cBhvr>
                                      <p:to>
                                        <p:strVal val="visible"/>
                                      </p:to>
                                    </p:set>
                                    <p:animEffect filter="fade" transition="in">
                                      <p:cBhvr>
                                        <p:cTn dur="500"/>
                                        <p:tgtEl>
                                          <p:spTgt spid="7494"/>
                                        </p:tgtEl>
                                      </p:cBhvr>
                                    </p:animEffect>
                                  </p:childTnLst>
                                </p:cTn>
                              </p:par>
                            </p:childTnLst>
                          </p:cTn>
                        </p:par>
                        <p:par>
                          <p:cTn fill="hold">
                            <p:stCondLst>
                              <p:cond delay="2500"/>
                            </p:stCondLst>
                            <p:childTnLst>
                              <p:par>
                                <p:cTn fill="hold" nodeType="afterEffect" presetClass="exit" presetID="1" presetSubtype="0">
                                  <p:stCondLst>
                                    <p:cond delay="0"/>
                                  </p:stCondLst>
                                  <p:childTnLst>
                                    <p:set>
                                      <p:cBhvr>
                                        <p:cTn dur="1" fill="hold">
                                          <p:stCondLst>
                                            <p:cond delay="1"/>
                                          </p:stCondLst>
                                        </p:cTn>
                                        <p:tgtEl>
                                          <p:spTgt spid="747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74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5" name="Shape 7505"/>
        <p:cNvGrpSpPr/>
        <p:nvPr/>
      </p:nvGrpSpPr>
      <p:grpSpPr>
        <a:xfrm>
          <a:off x="0" y="0"/>
          <a:ext cx="0" cy="0"/>
          <a:chOff x="0" y="0"/>
          <a:chExt cx="0" cy="0"/>
        </a:xfrm>
      </p:grpSpPr>
      <p:pic>
        <p:nvPicPr>
          <p:cNvPr descr="Figma Tilt - Jobes.png" id="7506" name="Google Shape;7506;p479"/>
          <p:cNvPicPr preferRelativeResize="0"/>
          <p:nvPr/>
        </p:nvPicPr>
        <p:blipFill rotWithShape="1">
          <a:blip r:embed="rId3">
            <a:alphaModFix/>
          </a:blip>
          <a:srcRect b="0" l="0" r="0" t="0"/>
          <a:stretch/>
        </p:blipFill>
        <p:spPr>
          <a:xfrm>
            <a:off x="19050" y="912938"/>
            <a:ext cx="9097496" cy="4272781"/>
          </a:xfrm>
          <a:prstGeom prst="rect">
            <a:avLst/>
          </a:prstGeom>
          <a:noFill/>
          <a:ln>
            <a:noFill/>
          </a:ln>
        </p:spPr>
      </p:pic>
      <p:pic>
        <p:nvPicPr>
          <p:cNvPr id="7507" name="Google Shape;7507;p479"/>
          <p:cNvPicPr preferRelativeResize="0"/>
          <p:nvPr/>
        </p:nvPicPr>
        <p:blipFill rotWithShape="1">
          <a:blip r:embed="rId4">
            <a:alphaModFix/>
          </a:blip>
          <a:srcRect b="0" l="0" r="0" t="0"/>
          <a:stretch/>
        </p:blipFill>
        <p:spPr>
          <a:xfrm>
            <a:off x="4231429" y="1046747"/>
            <a:ext cx="680514" cy="680514"/>
          </a:xfrm>
          <a:prstGeom prst="rect">
            <a:avLst/>
          </a:prstGeom>
          <a:noFill/>
          <a:ln>
            <a:noFill/>
          </a:ln>
        </p:spPr>
      </p:pic>
      <p:pic>
        <p:nvPicPr>
          <p:cNvPr descr="Graphical user interface, icon&#10;&#10;Description automatically generated with medium confidence" id="7508" name="Google Shape;7508;p479"/>
          <p:cNvPicPr preferRelativeResize="0"/>
          <p:nvPr/>
        </p:nvPicPr>
        <p:blipFill rotWithShape="1">
          <a:blip r:embed="rId5">
            <a:alphaModFix/>
          </a:blip>
          <a:srcRect b="0" l="0" r="0" t="0"/>
          <a:stretch/>
        </p:blipFill>
        <p:spPr>
          <a:xfrm>
            <a:off x="1097361" y="516507"/>
            <a:ext cx="1678380" cy="1678380"/>
          </a:xfrm>
          <a:prstGeom prst="rect">
            <a:avLst/>
          </a:prstGeom>
          <a:noFill/>
          <a:ln>
            <a:noFill/>
          </a:ln>
        </p:spPr>
      </p:pic>
      <p:pic>
        <p:nvPicPr>
          <p:cNvPr descr="A picture containing scissors, window&#10;&#10;Description automatically generated" id="7509" name="Google Shape;7509;p479"/>
          <p:cNvPicPr preferRelativeResize="0"/>
          <p:nvPr/>
        </p:nvPicPr>
        <p:blipFill rotWithShape="1">
          <a:blip r:embed="rId6">
            <a:alphaModFix/>
          </a:blip>
          <a:srcRect b="0" l="0" r="0" t="0"/>
          <a:stretch/>
        </p:blipFill>
        <p:spPr>
          <a:xfrm>
            <a:off x="6750204" y="930849"/>
            <a:ext cx="912096" cy="912096"/>
          </a:xfrm>
          <a:prstGeom prst="rect">
            <a:avLst/>
          </a:prstGeom>
          <a:noFill/>
          <a:ln>
            <a:noFill/>
          </a:ln>
        </p:spPr>
      </p:pic>
      <p:sp>
        <p:nvSpPr>
          <p:cNvPr id="7510" name="Google Shape;7510;p479"/>
          <p:cNvSpPr txBox="1"/>
          <p:nvPr/>
        </p:nvSpPr>
        <p:spPr>
          <a:xfrm>
            <a:off x="3732025" y="2536283"/>
            <a:ext cx="1680000" cy="5766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None/>
            </a:pPr>
            <a:r>
              <a:rPr b="0" i="0" lang="en" sz="1400" u="none" cap="none" strike="noStrike">
                <a:solidFill>
                  <a:srgbClr val="FFFFFF"/>
                </a:solidFill>
                <a:latin typeface="Arial"/>
                <a:ea typeface="Arial"/>
                <a:cs typeface="Arial"/>
                <a:sym typeface="Arial"/>
              </a:rPr>
              <a:t>Toxicity</a:t>
            </a:r>
            <a:endParaRPr sz="1100"/>
          </a:p>
          <a:p>
            <a:pPr indent="0" lvl="0" marL="0" marR="0" rtl="0" algn="ctr">
              <a:lnSpc>
                <a:spcPct val="120000"/>
              </a:lnSpc>
              <a:spcBef>
                <a:spcPts val="0"/>
              </a:spcBef>
              <a:spcAft>
                <a:spcPts val="0"/>
              </a:spcAft>
              <a:buNone/>
            </a:pPr>
            <a:r>
              <a:rPr b="0" i="0" lang="en" sz="1400" u="none" cap="none" strike="noStrike">
                <a:solidFill>
                  <a:srgbClr val="FFFFFF"/>
                </a:solidFill>
                <a:latin typeface="Arial"/>
                <a:ea typeface="Arial"/>
                <a:cs typeface="Arial"/>
                <a:sym typeface="Arial"/>
              </a:rPr>
              <a:t>Code classifier</a:t>
            </a:r>
            <a:endParaRPr sz="1100"/>
          </a:p>
        </p:txBody>
      </p:sp>
      <p:grpSp>
        <p:nvGrpSpPr>
          <p:cNvPr id="7511" name="Google Shape;7511;p479"/>
          <p:cNvGrpSpPr/>
          <p:nvPr/>
        </p:nvGrpSpPr>
        <p:grpSpPr>
          <a:xfrm>
            <a:off x="2777293" y="1291904"/>
            <a:ext cx="1135588" cy="129000"/>
            <a:chOff x="2777293" y="1291903"/>
            <a:chExt cx="1135588" cy="129000"/>
          </a:xfrm>
        </p:grpSpPr>
        <p:cxnSp>
          <p:nvCxnSpPr>
            <p:cNvPr id="7512" name="Google Shape;7512;p479"/>
            <p:cNvCxnSpPr/>
            <p:nvPr/>
          </p:nvCxnSpPr>
          <p:spPr>
            <a:xfrm>
              <a:off x="2777293" y="1356473"/>
              <a:ext cx="1000500" cy="0"/>
            </a:xfrm>
            <a:prstGeom prst="straightConnector1">
              <a:avLst/>
            </a:prstGeom>
            <a:noFill/>
            <a:ln cap="flat" cmpd="sng" w="25400">
              <a:solidFill>
                <a:srgbClr val="02B9FF"/>
              </a:solidFill>
              <a:prstDash val="solid"/>
              <a:round/>
              <a:headEnd len="sm" w="sm" type="none"/>
              <a:tailEnd len="sm" w="sm" type="none"/>
            </a:ln>
          </p:spPr>
        </p:cxnSp>
        <p:sp>
          <p:nvSpPr>
            <p:cNvPr id="7513" name="Google Shape;7513;p479"/>
            <p:cNvSpPr/>
            <p:nvPr/>
          </p:nvSpPr>
          <p:spPr>
            <a:xfrm rot="5400000">
              <a:off x="3782831" y="1290853"/>
              <a:ext cx="129000" cy="131100"/>
            </a:xfrm>
            <a:prstGeom prst="triangle">
              <a:avLst>
                <a:gd fmla="val 50000" name="adj"/>
              </a:avLst>
            </a:prstGeom>
            <a:noFill/>
            <a:ln cap="flat" cmpd="sng" w="25400">
              <a:solidFill>
                <a:srgbClr val="02B9FF"/>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2400" u="none" cap="none" strike="noStrike">
                <a:solidFill>
                  <a:srgbClr val="6E7681"/>
                </a:solidFill>
                <a:latin typeface="Arial"/>
                <a:ea typeface="Arial"/>
                <a:cs typeface="Arial"/>
                <a:sym typeface="Arial"/>
              </a:endParaRPr>
            </a:p>
          </p:txBody>
        </p:sp>
      </p:grpSp>
      <p:grpSp>
        <p:nvGrpSpPr>
          <p:cNvPr id="7514" name="Google Shape;7514;p479"/>
          <p:cNvGrpSpPr/>
          <p:nvPr/>
        </p:nvGrpSpPr>
        <p:grpSpPr>
          <a:xfrm>
            <a:off x="5265635" y="1323025"/>
            <a:ext cx="1134136" cy="128700"/>
            <a:chOff x="2777293" y="1292181"/>
            <a:chExt cx="1134136" cy="128700"/>
          </a:xfrm>
        </p:grpSpPr>
        <p:cxnSp>
          <p:nvCxnSpPr>
            <p:cNvPr id="7515" name="Google Shape;7515;p479"/>
            <p:cNvCxnSpPr/>
            <p:nvPr/>
          </p:nvCxnSpPr>
          <p:spPr>
            <a:xfrm>
              <a:off x="2777293" y="1356473"/>
              <a:ext cx="1000500" cy="0"/>
            </a:xfrm>
            <a:prstGeom prst="straightConnector1">
              <a:avLst/>
            </a:prstGeom>
            <a:noFill/>
            <a:ln cap="flat" cmpd="sng" w="25400">
              <a:solidFill>
                <a:srgbClr val="737CDF"/>
              </a:solidFill>
              <a:prstDash val="solid"/>
              <a:round/>
              <a:headEnd len="sm" w="sm" type="none"/>
              <a:tailEnd len="sm" w="sm" type="none"/>
            </a:ln>
          </p:spPr>
        </p:cxnSp>
        <p:sp>
          <p:nvSpPr>
            <p:cNvPr id="7516" name="Google Shape;7516;p479"/>
            <p:cNvSpPr/>
            <p:nvPr/>
          </p:nvSpPr>
          <p:spPr>
            <a:xfrm rot="5400000">
              <a:off x="3780330" y="1289781"/>
              <a:ext cx="128700" cy="133500"/>
            </a:xfrm>
            <a:prstGeom prst="triangle">
              <a:avLst>
                <a:gd fmla="val 50000" name="adj"/>
              </a:avLst>
            </a:prstGeom>
            <a:noFill/>
            <a:ln cap="flat" cmpd="sng" w="25400">
              <a:solidFill>
                <a:srgbClr val="6D80E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2400" u="none" cap="none" strike="noStrike">
                <a:solidFill>
                  <a:srgbClr val="6E7681"/>
                </a:solidFill>
                <a:latin typeface="Arial"/>
                <a:ea typeface="Arial"/>
                <a:cs typeface="Arial"/>
                <a:sym typeface="Arial"/>
              </a:endParaRPr>
            </a:p>
          </p:txBody>
        </p:sp>
      </p:grpSp>
      <p:sp>
        <p:nvSpPr>
          <p:cNvPr id="7517" name="Google Shape;7517;p479"/>
          <p:cNvSpPr/>
          <p:nvPr/>
        </p:nvSpPr>
        <p:spPr>
          <a:xfrm>
            <a:off x="1017154" y="1952178"/>
            <a:ext cx="1840200" cy="360000"/>
          </a:xfrm>
          <a:prstGeom prst="roundRect">
            <a:avLst>
              <a:gd fmla="val 10381" name="adj"/>
            </a:avLst>
          </a:prstGeom>
          <a:solidFill>
            <a:srgbClr val="D300FF">
              <a:alpha val="12729"/>
            </a:srgbClr>
          </a:solidFill>
          <a:ln cap="flat" cmpd="sng" w="12700">
            <a:solidFill>
              <a:srgbClr val="AB6CDE"/>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 sz="1100" u="none" cap="none" strike="noStrike">
                <a:solidFill>
                  <a:srgbClr val="FFFFFF"/>
                </a:solidFill>
                <a:latin typeface="Arial"/>
                <a:ea typeface="Arial"/>
                <a:cs typeface="Arial"/>
                <a:sym typeface="Arial"/>
              </a:rPr>
              <a:t>CODE EDITOR</a:t>
            </a:r>
            <a:endParaRPr sz="1100"/>
          </a:p>
        </p:txBody>
      </p:sp>
      <p:sp>
        <p:nvSpPr>
          <p:cNvPr id="7518" name="Google Shape;7518;p479"/>
          <p:cNvSpPr/>
          <p:nvPr/>
        </p:nvSpPr>
        <p:spPr>
          <a:xfrm>
            <a:off x="3651827" y="1952178"/>
            <a:ext cx="1840200" cy="360000"/>
          </a:xfrm>
          <a:prstGeom prst="roundRect">
            <a:avLst>
              <a:gd fmla="val 10381" name="adj"/>
            </a:avLst>
          </a:prstGeom>
          <a:solidFill>
            <a:srgbClr val="00C7FF">
              <a:alpha val="24550"/>
            </a:srgbClr>
          </a:solidFill>
          <a:ln cap="flat" cmpd="sng" w="12700">
            <a:solidFill>
              <a:srgbClr val="02B9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 sz="1100" u="none" cap="none" strike="noStrike">
                <a:solidFill>
                  <a:srgbClr val="FFFFFF"/>
                </a:solidFill>
                <a:latin typeface="Arial"/>
                <a:ea typeface="Arial"/>
                <a:cs typeface="Arial"/>
                <a:sym typeface="Arial"/>
              </a:rPr>
              <a:t>PROXY</a:t>
            </a:r>
            <a:endParaRPr sz="1100"/>
          </a:p>
        </p:txBody>
      </p:sp>
      <p:sp>
        <p:nvSpPr>
          <p:cNvPr id="7519" name="Google Shape;7519;p479"/>
          <p:cNvSpPr/>
          <p:nvPr/>
        </p:nvSpPr>
        <p:spPr>
          <a:xfrm>
            <a:off x="6286500" y="1952178"/>
            <a:ext cx="1840200" cy="360000"/>
          </a:xfrm>
          <a:prstGeom prst="roundRect">
            <a:avLst>
              <a:gd fmla="val 10381" name="adj"/>
            </a:avLst>
          </a:prstGeom>
          <a:solidFill>
            <a:srgbClr val="896AC7">
              <a:alpha val="22730"/>
            </a:srgbClr>
          </a:solidFill>
          <a:ln cap="flat" cmpd="sng" w="12700">
            <a:solidFill>
              <a:srgbClr val="6D80E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 sz="1100" u="none" cap="none" strike="noStrike">
                <a:solidFill>
                  <a:srgbClr val="FFFFFF"/>
                </a:solidFill>
                <a:latin typeface="Arial"/>
                <a:ea typeface="Arial"/>
                <a:cs typeface="Arial"/>
                <a:sym typeface="Arial"/>
              </a:rPr>
              <a:t>MODEL</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11"/>
                                        </p:tgtEl>
                                        <p:attrNameLst>
                                          <p:attrName>style.visibility</p:attrName>
                                        </p:attrNameLst>
                                      </p:cBhvr>
                                      <p:to>
                                        <p:strVal val="visible"/>
                                      </p:to>
                                    </p:set>
                                    <p:animEffect filter="fade" transition="in">
                                      <p:cBhvr>
                                        <p:cTn dur="500"/>
                                        <p:tgtEl>
                                          <p:spTgt spid="751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514"/>
                                        </p:tgtEl>
                                        <p:attrNameLst>
                                          <p:attrName>style.visibility</p:attrName>
                                        </p:attrNameLst>
                                      </p:cBhvr>
                                      <p:to>
                                        <p:strVal val="visible"/>
                                      </p:to>
                                    </p:set>
                                    <p:animEffect filter="fade" transition="in">
                                      <p:cBhvr>
                                        <p:cTn dur="500"/>
                                        <p:tgtEl>
                                          <p:spTgt spid="7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3" name="Shape 7523"/>
        <p:cNvGrpSpPr/>
        <p:nvPr/>
      </p:nvGrpSpPr>
      <p:grpSpPr>
        <a:xfrm>
          <a:off x="0" y="0"/>
          <a:ext cx="0" cy="0"/>
          <a:chOff x="0" y="0"/>
          <a:chExt cx="0" cy="0"/>
        </a:xfrm>
      </p:grpSpPr>
      <p:pic>
        <p:nvPicPr>
          <p:cNvPr descr="Figma Tilt - Jobes.png" id="7524" name="Google Shape;7524;p480"/>
          <p:cNvPicPr preferRelativeResize="0"/>
          <p:nvPr/>
        </p:nvPicPr>
        <p:blipFill rotWithShape="1">
          <a:blip r:embed="rId3">
            <a:alphaModFix/>
          </a:blip>
          <a:srcRect b="0" l="0" r="0" t="0"/>
          <a:stretch/>
        </p:blipFill>
        <p:spPr>
          <a:xfrm>
            <a:off x="19050" y="912938"/>
            <a:ext cx="9097496" cy="4272781"/>
          </a:xfrm>
          <a:prstGeom prst="rect">
            <a:avLst/>
          </a:prstGeom>
          <a:noFill/>
          <a:ln>
            <a:noFill/>
          </a:ln>
        </p:spPr>
      </p:pic>
      <p:sp>
        <p:nvSpPr>
          <p:cNvPr id="7525" name="Google Shape;7525;p480"/>
          <p:cNvSpPr/>
          <p:nvPr/>
        </p:nvSpPr>
        <p:spPr>
          <a:xfrm>
            <a:off x="1017154" y="1952178"/>
            <a:ext cx="1840200" cy="360000"/>
          </a:xfrm>
          <a:prstGeom prst="roundRect">
            <a:avLst>
              <a:gd fmla="val 10381" name="adj"/>
            </a:avLst>
          </a:prstGeom>
          <a:solidFill>
            <a:srgbClr val="D300FF">
              <a:alpha val="12729"/>
            </a:srgbClr>
          </a:solidFill>
          <a:ln cap="flat" cmpd="sng" w="12700">
            <a:solidFill>
              <a:srgbClr val="AB6CDE"/>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 sz="1100" u="none" cap="none" strike="noStrike">
                <a:solidFill>
                  <a:srgbClr val="FFFFFF"/>
                </a:solidFill>
                <a:latin typeface="Arial"/>
                <a:ea typeface="Arial"/>
                <a:cs typeface="Arial"/>
                <a:sym typeface="Arial"/>
              </a:rPr>
              <a:t>CODE EDITOR</a:t>
            </a:r>
            <a:endParaRPr sz="1100"/>
          </a:p>
        </p:txBody>
      </p:sp>
      <p:sp>
        <p:nvSpPr>
          <p:cNvPr id="7526" name="Google Shape;7526;p480"/>
          <p:cNvSpPr/>
          <p:nvPr/>
        </p:nvSpPr>
        <p:spPr>
          <a:xfrm>
            <a:off x="3651827" y="1952178"/>
            <a:ext cx="1840200" cy="360000"/>
          </a:xfrm>
          <a:prstGeom prst="roundRect">
            <a:avLst>
              <a:gd fmla="val 10381" name="adj"/>
            </a:avLst>
          </a:prstGeom>
          <a:solidFill>
            <a:srgbClr val="00C7FF">
              <a:alpha val="24550"/>
            </a:srgbClr>
          </a:solidFill>
          <a:ln cap="flat" cmpd="sng" w="12700">
            <a:solidFill>
              <a:srgbClr val="02B9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 sz="1100" u="none" cap="none" strike="noStrike">
                <a:solidFill>
                  <a:srgbClr val="FFFFFF"/>
                </a:solidFill>
                <a:latin typeface="Arial"/>
                <a:ea typeface="Arial"/>
                <a:cs typeface="Arial"/>
                <a:sym typeface="Arial"/>
              </a:rPr>
              <a:t>PROXY</a:t>
            </a:r>
            <a:endParaRPr sz="1100"/>
          </a:p>
        </p:txBody>
      </p:sp>
      <p:sp>
        <p:nvSpPr>
          <p:cNvPr id="7527" name="Google Shape;7527;p480"/>
          <p:cNvSpPr/>
          <p:nvPr/>
        </p:nvSpPr>
        <p:spPr>
          <a:xfrm>
            <a:off x="6286500" y="1952178"/>
            <a:ext cx="1840200" cy="360000"/>
          </a:xfrm>
          <a:prstGeom prst="roundRect">
            <a:avLst>
              <a:gd fmla="val 10381" name="adj"/>
            </a:avLst>
          </a:prstGeom>
          <a:solidFill>
            <a:srgbClr val="896AC7">
              <a:alpha val="22730"/>
            </a:srgbClr>
          </a:solidFill>
          <a:ln cap="flat" cmpd="sng" w="12700">
            <a:solidFill>
              <a:srgbClr val="6D80E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 sz="1100" u="none" cap="none" strike="noStrike">
                <a:solidFill>
                  <a:srgbClr val="FFFFFF"/>
                </a:solidFill>
                <a:latin typeface="Arial"/>
                <a:ea typeface="Arial"/>
                <a:cs typeface="Arial"/>
                <a:sym typeface="Arial"/>
              </a:rPr>
              <a:t>MODEL</a:t>
            </a:r>
            <a:endParaRPr sz="1100"/>
          </a:p>
        </p:txBody>
      </p:sp>
      <p:pic>
        <p:nvPicPr>
          <p:cNvPr id="7528" name="Google Shape;7528;p480"/>
          <p:cNvPicPr preferRelativeResize="0"/>
          <p:nvPr/>
        </p:nvPicPr>
        <p:blipFill rotWithShape="1">
          <a:blip r:embed="rId4">
            <a:alphaModFix/>
          </a:blip>
          <a:srcRect b="0" l="0" r="0" t="0"/>
          <a:stretch/>
        </p:blipFill>
        <p:spPr>
          <a:xfrm>
            <a:off x="4231429" y="1046747"/>
            <a:ext cx="680514" cy="680514"/>
          </a:xfrm>
          <a:prstGeom prst="rect">
            <a:avLst/>
          </a:prstGeom>
          <a:noFill/>
          <a:ln>
            <a:noFill/>
          </a:ln>
        </p:spPr>
      </p:pic>
      <p:pic>
        <p:nvPicPr>
          <p:cNvPr descr="Graphical user interface, icon&#10;&#10;Description automatically generated with medium confidence" id="7529" name="Google Shape;7529;p480"/>
          <p:cNvPicPr preferRelativeResize="0"/>
          <p:nvPr/>
        </p:nvPicPr>
        <p:blipFill rotWithShape="1">
          <a:blip r:embed="rId5">
            <a:alphaModFix/>
          </a:blip>
          <a:srcRect b="0" l="0" r="0" t="0"/>
          <a:stretch/>
        </p:blipFill>
        <p:spPr>
          <a:xfrm>
            <a:off x="1097361" y="516507"/>
            <a:ext cx="1678380" cy="1678380"/>
          </a:xfrm>
          <a:prstGeom prst="rect">
            <a:avLst/>
          </a:prstGeom>
          <a:noFill/>
          <a:ln>
            <a:noFill/>
          </a:ln>
        </p:spPr>
      </p:pic>
      <p:pic>
        <p:nvPicPr>
          <p:cNvPr descr="A picture containing scissors, window&#10;&#10;Description automatically generated" id="7530" name="Google Shape;7530;p480"/>
          <p:cNvPicPr preferRelativeResize="0"/>
          <p:nvPr/>
        </p:nvPicPr>
        <p:blipFill rotWithShape="1">
          <a:blip r:embed="rId6">
            <a:alphaModFix/>
          </a:blip>
          <a:srcRect b="0" l="0" r="0" t="0"/>
          <a:stretch/>
        </p:blipFill>
        <p:spPr>
          <a:xfrm>
            <a:off x="6750204" y="930849"/>
            <a:ext cx="912096" cy="912096"/>
          </a:xfrm>
          <a:prstGeom prst="rect">
            <a:avLst/>
          </a:prstGeom>
          <a:noFill/>
          <a:ln>
            <a:noFill/>
          </a:ln>
        </p:spPr>
      </p:pic>
      <p:sp>
        <p:nvSpPr>
          <p:cNvPr id="7531" name="Google Shape;7531;p480"/>
          <p:cNvSpPr txBox="1"/>
          <p:nvPr/>
        </p:nvSpPr>
        <p:spPr>
          <a:xfrm>
            <a:off x="3567288" y="2536357"/>
            <a:ext cx="2009400" cy="1564800"/>
          </a:xfrm>
          <a:prstGeom prst="rect">
            <a:avLst/>
          </a:prstGeom>
          <a:noFill/>
          <a:ln>
            <a:noFill/>
          </a:ln>
        </p:spPr>
        <p:txBody>
          <a:bodyPr anchorCtr="0" anchor="t" bIns="50800" lIns="50800" spcFirstLastPara="1" rIns="50800" wrap="square" tIns="50800">
            <a:spAutoFit/>
          </a:bodyPr>
          <a:lstStyle/>
          <a:p>
            <a:pPr indent="0" lvl="0" marL="0" marR="0" rtl="0" algn="ctr">
              <a:lnSpc>
                <a:spcPct val="120000"/>
              </a:lnSpc>
              <a:spcBef>
                <a:spcPts val="0"/>
              </a:spcBef>
              <a:spcAft>
                <a:spcPts val="0"/>
              </a:spcAft>
              <a:buNone/>
            </a:pPr>
            <a:r>
              <a:rPr b="0" i="0" lang="en" sz="1400" u="none" cap="none" strike="noStrike">
                <a:solidFill>
                  <a:srgbClr val="FFFFFF"/>
                </a:solidFill>
                <a:latin typeface="Arial"/>
                <a:ea typeface="Arial"/>
                <a:cs typeface="Arial"/>
                <a:sym typeface="Arial"/>
              </a:rPr>
              <a:t>PII</a:t>
            </a:r>
            <a:endParaRPr sz="1100"/>
          </a:p>
          <a:p>
            <a:pPr indent="0" lvl="0" marL="0" marR="0" rtl="0" algn="ctr">
              <a:lnSpc>
                <a:spcPct val="120000"/>
              </a:lnSpc>
              <a:spcBef>
                <a:spcPts val="0"/>
              </a:spcBef>
              <a:spcAft>
                <a:spcPts val="0"/>
              </a:spcAft>
              <a:buNone/>
            </a:pPr>
            <a:r>
              <a:rPr b="0" i="0" lang="en" sz="1400" u="none" cap="none" strike="noStrike">
                <a:solidFill>
                  <a:srgbClr val="FFFFFF"/>
                </a:solidFill>
                <a:latin typeface="Arial"/>
                <a:ea typeface="Arial"/>
                <a:cs typeface="Arial"/>
                <a:sym typeface="Arial"/>
              </a:rPr>
              <a:t>Toxicity</a:t>
            </a:r>
            <a:endParaRPr sz="1100"/>
          </a:p>
          <a:p>
            <a:pPr indent="0" lvl="0" marL="0" marR="0" rtl="0" algn="ctr">
              <a:lnSpc>
                <a:spcPct val="120000"/>
              </a:lnSpc>
              <a:spcBef>
                <a:spcPts val="0"/>
              </a:spcBef>
              <a:spcAft>
                <a:spcPts val="0"/>
              </a:spcAft>
              <a:buNone/>
            </a:pPr>
            <a:r>
              <a:rPr b="0" i="0" lang="en" sz="1400" u="none" cap="none" strike="noStrike">
                <a:solidFill>
                  <a:srgbClr val="FFFFFF"/>
                </a:solidFill>
                <a:latin typeface="Arial"/>
                <a:ea typeface="Arial"/>
                <a:cs typeface="Arial"/>
                <a:sym typeface="Arial"/>
              </a:rPr>
              <a:t>Code classifier</a:t>
            </a:r>
            <a:endParaRPr b="0" i="0" sz="1400" u="none" cap="none" strike="noStrike">
              <a:solidFill>
                <a:srgbClr val="FFFFFF"/>
              </a:solidFill>
              <a:latin typeface="Arial"/>
              <a:ea typeface="Arial"/>
              <a:cs typeface="Arial"/>
              <a:sym typeface="Arial"/>
            </a:endParaRPr>
          </a:p>
          <a:p>
            <a:pPr indent="0" lvl="0" marL="0" rtl="0" algn="ctr">
              <a:lnSpc>
                <a:spcPct val="120000"/>
              </a:lnSpc>
              <a:spcBef>
                <a:spcPts val="0"/>
              </a:spcBef>
              <a:spcAft>
                <a:spcPts val="0"/>
              </a:spcAft>
              <a:buNone/>
            </a:pPr>
            <a:r>
              <a:rPr lang="en" sz="1400">
                <a:solidFill>
                  <a:schemeClr val="dk1"/>
                </a:solidFill>
              </a:rPr>
              <a:t>Code quality</a:t>
            </a:r>
            <a:endParaRPr sz="1400">
              <a:solidFill>
                <a:srgbClr val="FFFFFF"/>
              </a:solidFill>
            </a:endParaRPr>
          </a:p>
          <a:p>
            <a:pPr indent="0" lvl="0" marL="0" marR="0" rtl="0" algn="ctr">
              <a:lnSpc>
                <a:spcPct val="120000"/>
              </a:lnSpc>
              <a:spcBef>
                <a:spcPts val="0"/>
              </a:spcBef>
              <a:spcAft>
                <a:spcPts val="0"/>
              </a:spcAft>
              <a:buNone/>
            </a:pPr>
            <a:r>
              <a:rPr b="0" i="0" lang="en" sz="1400" u="none" cap="none" strike="noStrike">
                <a:solidFill>
                  <a:srgbClr val="FFFFFF"/>
                </a:solidFill>
                <a:latin typeface="Arial"/>
                <a:ea typeface="Arial"/>
                <a:cs typeface="Arial"/>
                <a:sym typeface="Arial"/>
              </a:rPr>
              <a:t>Duplicate detection</a:t>
            </a:r>
            <a:endParaRPr sz="1100"/>
          </a:p>
          <a:p>
            <a:pPr indent="0" lvl="0" marL="0" marR="0" rtl="0" algn="l">
              <a:lnSpc>
                <a:spcPct val="120000"/>
              </a:lnSpc>
              <a:spcBef>
                <a:spcPts val="0"/>
              </a:spcBef>
              <a:spcAft>
                <a:spcPts val="0"/>
              </a:spcAft>
              <a:buNone/>
            </a:pPr>
            <a:r>
              <a:t/>
            </a:r>
            <a:endParaRPr sz="1100"/>
          </a:p>
        </p:txBody>
      </p:sp>
      <p:grpSp>
        <p:nvGrpSpPr>
          <p:cNvPr id="7532" name="Google Shape;7532;p480"/>
          <p:cNvGrpSpPr/>
          <p:nvPr/>
        </p:nvGrpSpPr>
        <p:grpSpPr>
          <a:xfrm rot="10800000">
            <a:off x="5288396" y="1290831"/>
            <a:ext cx="1131509" cy="131400"/>
            <a:chOff x="2777293" y="1290716"/>
            <a:chExt cx="1131509" cy="131400"/>
          </a:xfrm>
        </p:grpSpPr>
        <p:cxnSp>
          <p:nvCxnSpPr>
            <p:cNvPr id="7533" name="Google Shape;7533;p480"/>
            <p:cNvCxnSpPr/>
            <p:nvPr/>
          </p:nvCxnSpPr>
          <p:spPr>
            <a:xfrm>
              <a:off x="2777293" y="1356473"/>
              <a:ext cx="1000500" cy="0"/>
            </a:xfrm>
            <a:prstGeom prst="straightConnector1">
              <a:avLst/>
            </a:prstGeom>
            <a:noFill/>
            <a:ln cap="flat" cmpd="sng" w="25400">
              <a:solidFill>
                <a:srgbClr val="02B9FF"/>
              </a:solidFill>
              <a:prstDash val="solid"/>
              <a:round/>
              <a:headEnd len="sm" w="sm" type="none"/>
              <a:tailEnd len="sm" w="sm" type="none"/>
            </a:ln>
          </p:spPr>
        </p:cxnSp>
        <p:sp>
          <p:nvSpPr>
            <p:cNvPr id="7534" name="Google Shape;7534;p480"/>
            <p:cNvSpPr/>
            <p:nvPr/>
          </p:nvSpPr>
          <p:spPr>
            <a:xfrm rot="5400000">
              <a:off x="3779502" y="1292816"/>
              <a:ext cx="131400" cy="127200"/>
            </a:xfrm>
            <a:prstGeom prst="triangle">
              <a:avLst>
                <a:gd fmla="val 50000" name="adj"/>
              </a:avLst>
            </a:prstGeom>
            <a:noFill/>
            <a:ln cap="flat" cmpd="sng" w="25400">
              <a:solidFill>
                <a:srgbClr val="02B9FF"/>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2400" u="none" cap="none" strike="noStrike">
                <a:solidFill>
                  <a:srgbClr val="6E7681"/>
                </a:solidFill>
                <a:latin typeface="Arial"/>
                <a:ea typeface="Arial"/>
                <a:cs typeface="Arial"/>
                <a:sym typeface="Arial"/>
              </a:endParaRPr>
            </a:p>
          </p:txBody>
        </p:sp>
      </p:grpSp>
      <p:grpSp>
        <p:nvGrpSpPr>
          <p:cNvPr id="7535" name="Google Shape;7535;p480"/>
          <p:cNvGrpSpPr/>
          <p:nvPr/>
        </p:nvGrpSpPr>
        <p:grpSpPr>
          <a:xfrm rot="10800000">
            <a:off x="2712739" y="1307449"/>
            <a:ext cx="1139789" cy="132900"/>
            <a:chOff x="2777293" y="1290012"/>
            <a:chExt cx="1139789" cy="132900"/>
          </a:xfrm>
        </p:grpSpPr>
        <p:cxnSp>
          <p:nvCxnSpPr>
            <p:cNvPr id="7536" name="Google Shape;7536;p480"/>
            <p:cNvCxnSpPr/>
            <p:nvPr/>
          </p:nvCxnSpPr>
          <p:spPr>
            <a:xfrm>
              <a:off x="2777293" y="1356473"/>
              <a:ext cx="1000500" cy="0"/>
            </a:xfrm>
            <a:prstGeom prst="straightConnector1">
              <a:avLst/>
            </a:prstGeom>
            <a:noFill/>
            <a:ln cap="flat" cmpd="sng" w="25400">
              <a:solidFill>
                <a:srgbClr val="AB6CDE"/>
              </a:solidFill>
              <a:prstDash val="solid"/>
              <a:round/>
              <a:headEnd len="sm" w="sm" type="none"/>
              <a:tailEnd len="sm" w="sm" type="none"/>
            </a:ln>
          </p:spPr>
        </p:cxnSp>
        <p:sp>
          <p:nvSpPr>
            <p:cNvPr id="7537" name="Google Shape;7537;p480"/>
            <p:cNvSpPr/>
            <p:nvPr/>
          </p:nvSpPr>
          <p:spPr>
            <a:xfrm rot="5400000">
              <a:off x="3786132" y="1291962"/>
              <a:ext cx="132900" cy="129000"/>
            </a:xfrm>
            <a:prstGeom prst="triangle">
              <a:avLst>
                <a:gd fmla="val 50000" name="adj"/>
              </a:avLst>
            </a:prstGeom>
            <a:noFill/>
            <a:ln cap="flat" cmpd="sng" w="25400">
              <a:solidFill>
                <a:srgbClr val="AB6CDE"/>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2400" u="none" cap="none" strike="noStrike">
                <a:solidFill>
                  <a:srgbClr val="6E7681"/>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32"/>
                                        </p:tgtEl>
                                        <p:attrNameLst>
                                          <p:attrName>style.visibility</p:attrName>
                                        </p:attrNameLst>
                                      </p:cBhvr>
                                      <p:to>
                                        <p:strVal val="visible"/>
                                      </p:to>
                                    </p:set>
                                    <p:animEffect filter="fade" transition="in">
                                      <p:cBhvr>
                                        <p:cTn dur="500"/>
                                        <p:tgtEl>
                                          <p:spTgt spid="753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535"/>
                                        </p:tgtEl>
                                        <p:attrNameLst>
                                          <p:attrName>style.visibility</p:attrName>
                                        </p:attrNameLst>
                                      </p:cBhvr>
                                      <p:to>
                                        <p:strVal val="visible"/>
                                      </p:to>
                                    </p:set>
                                    <p:animEffect filter="fade" transition="in">
                                      <p:cBhvr>
                                        <p:cTn dur="500"/>
                                        <p:tgtEl>
                                          <p:spTgt spid="7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1" name="Shape 7541"/>
        <p:cNvGrpSpPr/>
        <p:nvPr/>
      </p:nvGrpSpPr>
      <p:grpSpPr>
        <a:xfrm>
          <a:off x="0" y="0"/>
          <a:ext cx="0" cy="0"/>
          <a:chOff x="0" y="0"/>
          <a:chExt cx="0" cy="0"/>
        </a:xfrm>
      </p:grpSpPr>
      <p:pic>
        <p:nvPicPr>
          <p:cNvPr descr="Figma Tilt - Jobes.png" id="7542" name="Google Shape;7542;p481"/>
          <p:cNvPicPr preferRelativeResize="0"/>
          <p:nvPr/>
        </p:nvPicPr>
        <p:blipFill rotWithShape="1">
          <a:blip r:embed="rId3">
            <a:alphaModFix/>
          </a:blip>
          <a:srcRect b="0" l="0" r="0" t="0"/>
          <a:stretch/>
        </p:blipFill>
        <p:spPr>
          <a:xfrm>
            <a:off x="19050" y="912938"/>
            <a:ext cx="9105899" cy="4276726"/>
          </a:xfrm>
          <a:prstGeom prst="rect">
            <a:avLst/>
          </a:prstGeom>
          <a:noFill/>
          <a:ln>
            <a:noFill/>
          </a:ln>
        </p:spPr>
      </p:pic>
      <p:sp>
        <p:nvSpPr>
          <p:cNvPr id="7543" name="Google Shape;7543;p481"/>
          <p:cNvSpPr txBox="1"/>
          <p:nvPr/>
        </p:nvSpPr>
        <p:spPr>
          <a:xfrm>
            <a:off x="1022202" y="1087360"/>
            <a:ext cx="4115400" cy="27474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1" i="0" lang="en" sz="4400" u="none" cap="none" strike="noStrike">
                <a:solidFill>
                  <a:srgbClr val="23AEFD"/>
                </a:solidFill>
                <a:latin typeface="Arial"/>
                <a:ea typeface="Arial"/>
                <a:cs typeface="Arial"/>
                <a:sym typeface="Arial"/>
              </a:rPr>
              <a:t>Ubiquitous</a:t>
            </a:r>
            <a:endParaRPr sz="1100"/>
          </a:p>
          <a:p>
            <a:pPr indent="0" lvl="0" marL="0" marR="0" rtl="0" algn="l">
              <a:spcBef>
                <a:spcPts val="0"/>
              </a:spcBef>
              <a:spcAft>
                <a:spcPts val="0"/>
              </a:spcAft>
              <a:buNone/>
            </a:pPr>
            <a:r>
              <a:rPr b="1" i="0" lang="en" sz="4400" u="none" cap="none" strike="noStrike">
                <a:solidFill>
                  <a:srgbClr val="7566DA"/>
                </a:solidFill>
                <a:latin typeface="Arial"/>
                <a:ea typeface="Arial"/>
                <a:cs typeface="Arial"/>
                <a:sym typeface="Arial"/>
              </a:rPr>
              <a:t>Personalized</a:t>
            </a:r>
            <a:endParaRPr sz="1100"/>
          </a:p>
          <a:p>
            <a:pPr indent="0" lvl="0" marL="0" marR="0" rtl="0" algn="l">
              <a:spcBef>
                <a:spcPts val="0"/>
              </a:spcBef>
              <a:spcAft>
                <a:spcPts val="0"/>
              </a:spcAft>
              <a:buNone/>
            </a:pPr>
            <a:r>
              <a:rPr b="1" i="0" lang="en" sz="4400" u="none" cap="none" strike="noStrike">
                <a:solidFill>
                  <a:srgbClr val="AB6CDD"/>
                </a:solidFill>
                <a:latin typeface="Arial"/>
                <a:ea typeface="Arial"/>
                <a:cs typeface="Arial"/>
                <a:sym typeface="Arial"/>
              </a:rPr>
              <a:t>Conversational</a:t>
            </a:r>
            <a:endParaRPr sz="1100"/>
          </a:p>
          <a:p>
            <a:pPr indent="0" lvl="0" marL="0" marR="0" rtl="0" algn="l">
              <a:spcBef>
                <a:spcPts val="0"/>
              </a:spcBef>
              <a:spcAft>
                <a:spcPts val="0"/>
              </a:spcAft>
              <a:buNone/>
            </a:pPr>
            <a:r>
              <a:rPr b="1" i="0" lang="en" sz="4400" u="none" cap="none" strike="noStrike">
                <a:solidFill>
                  <a:srgbClr val="E763DB"/>
                </a:solidFill>
                <a:latin typeface="Arial"/>
                <a:ea typeface="Arial"/>
                <a:cs typeface="Arial"/>
                <a:sym typeface="Arial"/>
              </a:rPr>
              <a:t>Trusted</a:t>
            </a:r>
            <a:endParaRPr b="1" i="0" sz="4400" u="none" cap="none" strike="noStrike">
              <a:solidFill>
                <a:srgbClr val="E763DB"/>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43">
                                            <p:txEl>
                                              <p:pRg end="0" st="0"/>
                                            </p:txEl>
                                          </p:spTgt>
                                        </p:tgtEl>
                                        <p:attrNameLst>
                                          <p:attrName>style.visibility</p:attrName>
                                        </p:attrNameLst>
                                      </p:cBhvr>
                                      <p:to>
                                        <p:strVal val="visible"/>
                                      </p:to>
                                    </p:set>
                                    <p:animEffect filter="fade" transition="in">
                                      <p:cBhvr>
                                        <p:cTn dur="500"/>
                                        <p:tgtEl>
                                          <p:spTgt spid="754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43">
                                            <p:txEl>
                                              <p:pRg end="1" st="1"/>
                                            </p:txEl>
                                          </p:spTgt>
                                        </p:tgtEl>
                                        <p:attrNameLst>
                                          <p:attrName>style.visibility</p:attrName>
                                        </p:attrNameLst>
                                      </p:cBhvr>
                                      <p:to>
                                        <p:strVal val="visible"/>
                                      </p:to>
                                    </p:set>
                                    <p:animEffect filter="fade" transition="in">
                                      <p:cBhvr>
                                        <p:cTn dur="500"/>
                                        <p:tgtEl>
                                          <p:spTgt spid="754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43">
                                            <p:txEl>
                                              <p:pRg end="2" st="2"/>
                                            </p:txEl>
                                          </p:spTgt>
                                        </p:tgtEl>
                                        <p:attrNameLst>
                                          <p:attrName>style.visibility</p:attrName>
                                        </p:attrNameLst>
                                      </p:cBhvr>
                                      <p:to>
                                        <p:strVal val="visible"/>
                                      </p:to>
                                    </p:set>
                                    <p:animEffect filter="fade" transition="in">
                                      <p:cBhvr>
                                        <p:cTn dur="500"/>
                                        <p:tgtEl>
                                          <p:spTgt spid="7543">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43">
                                            <p:txEl>
                                              <p:pRg end="3" st="3"/>
                                            </p:txEl>
                                          </p:spTgt>
                                        </p:tgtEl>
                                        <p:attrNameLst>
                                          <p:attrName>style.visibility</p:attrName>
                                        </p:attrNameLst>
                                      </p:cBhvr>
                                      <p:to>
                                        <p:strVal val="visible"/>
                                      </p:to>
                                    </p:set>
                                    <p:animEffect filter="fade" transition="in">
                                      <p:cBhvr>
                                        <p:cTn dur="500"/>
                                        <p:tgtEl>
                                          <p:spTgt spid="754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7" name="Shape 7547"/>
        <p:cNvGrpSpPr/>
        <p:nvPr/>
      </p:nvGrpSpPr>
      <p:grpSpPr>
        <a:xfrm>
          <a:off x="0" y="0"/>
          <a:ext cx="0" cy="0"/>
          <a:chOff x="0" y="0"/>
          <a:chExt cx="0" cy="0"/>
        </a:xfrm>
      </p:grpSpPr>
      <p:sp>
        <p:nvSpPr>
          <p:cNvPr id="7548" name="Google Shape;7548;p482"/>
          <p:cNvSpPr txBox="1"/>
          <p:nvPr>
            <p:ph type="title"/>
          </p:nvPr>
        </p:nvSpPr>
        <p:spPr>
          <a:xfrm>
            <a:off x="269850" y="599125"/>
            <a:ext cx="2984400" cy="1083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Proof Points</a:t>
            </a:r>
            <a:endParaRPr/>
          </a:p>
        </p:txBody>
      </p:sp>
      <p:sp>
        <p:nvSpPr>
          <p:cNvPr id="7549" name="Google Shape;7549;p482"/>
          <p:cNvSpPr/>
          <p:nvPr/>
        </p:nvSpPr>
        <p:spPr>
          <a:xfrm>
            <a:off x="330052" y="274450"/>
            <a:ext cx="2944386" cy="191077"/>
          </a:xfrm>
          <a:prstGeom prst="rect">
            <a:avLst/>
          </a:prstGeom>
        </p:spPr>
        <p:txBody>
          <a:bodyPr>
            <a:prstTxWarp prst="textPlain"/>
          </a:bodyPr>
          <a:lstStyle/>
          <a:p>
            <a:pPr lvl="0" algn="ctr"/>
            <a:r>
              <a:rPr b="1" i="0">
                <a:ln>
                  <a:noFill/>
                </a:ln>
                <a:gradFill>
                  <a:gsLst>
                    <a:gs pos="0">
                      <a:srgbClr val="93F5EC"/>
                    </a:gs>
                    <a:gs pos="100000">
                      <a:srgbClr val="A77BF3"/>
                    </a:gs>
                  </a:gsLst>
                  <a:lin ang="0" scaled="0"/>
                </a:gradFill>
                <a:latin typeface="Arial"/>
              </a:rPr>
              <a:t>What value does it represent?</a:t>
            </a:r>
          </a:p>
        </p:txBody>
      </p:sp>
      <p:pic>
        <p:nvPicPr>
          <p:cNvPr id="7550" name="Google Shape;7550;p482"/>
          <p:cNvPicPr preferRelativeResize="0"/>
          <p:nvPr/>
        </p:nvPicPr>
        <p:blipFill>
          <a:blip r:embed="rId3">
            <a:alphaModFix/>
          </a:blip>
          <a:stretch>
            <a:fillRect/>
          </a:stretch>
        </p:blipFill>
        <p:spPr>
          <a:xfrm>
            <a:off x="3565225" y="0"/>
            <a:ext cx="4981500" cy="5143499"/>
          </a:xfrm>
          <a:prstGeom prst="rect">
            <a:avLst/>
          </a:prstGeom>
          <a:noFill/>
          <a:ln>
            <a:noFill/>
          </a:ln>
        </p:spPr>
      </p:pic>
      <p:sp>
        <p:nvSpPr>
          <p:cNvPr id="7551" name="Google Shape;7551;p482"/>
          <p:cNvSpPr txBox="1"/>
          <p:nvPr>
            <p:ph idx="2" type="title"/>
          </p:nvPr>
        </p:nvSpPr>
        <p:spPr>
          <a:xfrm>
            <a:off x="269850" y="1758550"/>
            <a:ext cx="2984400" cy="2154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More than 2,000 developers surveyed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5" name="Shape 7555"/>
        <p:cNvGrpSpPr/>
        <p:nvPr/>
      </p:nvGrpSpPr>
      <p:grpSpPr>
        <a:xfrm>
          <a:off x="0" y="0"/>
          <a:ext cx="0" cy="0"/>
          <a:chOff x="0" y="0"/>
          <a:chExt cx="0" cy="0"/>
        </a:xfrm>
      </p:grpSpPr>
      <p:sp>
        <p:nvSpPr>
          <p:cNvPr id="7556" name="Google Shape;7556;p483"/>
          <p:cNvSpPr txBox="1"/>
          <p:nvPr>
            <p:ph type="title"/>
          </p:nvPr>
        </p:nvSpPr>
        <p:spPr>
          <a:xfrm>
            <a:off x="269850" y="599125"/>
            <a:ext cx="2984400" cy="1083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Proof Points</a:t>
            </a:r>
            <a:endParaRPr/>
          </a:p>
        </p:txBody>
      </p:sp>
      <p:sp>
        <p:nvSpPr>
          <p:cNvPr id="7557" name="Google Shape;7557;p483"/>
          <p:cNvSpPr/>
          <p:nvPr/>
        </p:nvSpPr>
        <p:spPr>
          <a:xfrm>
            <a:off x="330052" y="274450"/>
            <a:ext cx="2944386" cy="191077"/>
          </a:xfrm>
          <a:prstGeom prst="rect">
            <a:avLst/>
          </a:prstGeom>
        </p:spPr>
        <p:txBody>
          <a:bodyPr>
            <a:prstTxWarp prst="textPlain"/>
          </a:bodyPr>
          <a:lstStyle/>
          <a:p>
            <a:pPr lvl="0" algn="ctr"/>
            <a:r>
              <a:rPr b="1" i="0">
                <a:ln>
                  <a:noFill/>
                </a:ln>
                <a:gradFill>
                  <a:gsLst>
                    <a:gs pos="0">
                      <a:srgbClr val="93F5EC"/>
                    </a:gs>
                    <a:gs pos="100000">
                      <a:srgbClr val="A77BF3"/>
                    </a:gs>
                  </a:gsLst>
                  <a:lin ang="0" scaled="0"/>
                </a:gradFill>
                <a:latin typeface="Arial"/>
              </a:rPr>
              <a:t>What value does it represent?</a:t>
            </a:r>
          </a:p>
        </p:txBody>
      </p:sp>
      <p:sp>
        <p:nvSpPr>
          <p:cNvPr id="7558" name="Google Shape;7558;p483"/>
          <p:cNvSpPr txBox="1"/>
          <p:nvPr>
            <p:ph idx="2" type="title"/>
          </p:nvPr>
        </p:nvSpPr>
        <p:spPr>
          <a:xfrm>
            <a:off x="269850" y="1758550"/>
            <a:ext cx="2984400" cy="2154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More than 2,000 developers surveyed</a:t>
            </a:r>
            <a:endParaRPr/>
          </a:p>
        </p:txBody>
      </p:sp>
      <p:pic>
        <p:nvPicPr>
          <p:cNvPr id="7559" name="Google Shape;7559;p483"/>
          <p:cNvPicPr preferRelativeResize="0"/>
          <p:nvPr/>
        </p:nvPicPr>
        <p:blipFill rotWithShape="1">
          <a:blip r:embed="rId3">
            <a:alphaModFix/>
          </a:blip>
          <a:srcRect b="0" l="0" r="1806" t="0"/>
          <a:stretch/>
        </p:blipFill>
        <p:spPr>
          <a:xfrm>
            <a:off x="3544225" y="0"/>
            <a:ext cx="5599774" cy="5155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3" name="Shape 7563"/>
        <p:cNvGrpSpPr/>
        <p:nvPr/>
      </p:nvGrpSpPr>
      <p:grpSpPr>
        <a:xfrm>
          <a:off x="0" y="0"/>
          <a:ext cx="0" cy="0"/>
          <a:chOff x="0" y="0"/>
          <a:chExt cx="0" cy="0"/>
        </a:xfrm>
      </p:grpSpPr>
      <p:pic>
        <p:nvPicPr>
          <p:cNvPr id="7564" name="Google Shape;7564;p484"/>
          <p:cNvPicPr preferRelativeResize="0"/>
          <p:nvPr/>
        </p:nvPicPr>
        <p:blipFill rotWithShape="1">
          <a:blip r:embed="rId3">
            <a:alphaModFix/>
          </a:blip>
          <a:srcRect b="0" l="0" r="0" t="0"/>
          <a:stretch/>
        </p:blipFill>
        <p:spPr>
          <a:xfrm>
            <a:off x="501825" y="517950"/>
            <a:ext cx="2258514" cy="282614"/>
          </a:xfrm>
          <a:prstGeom prst="rect">
            <a:avLst/>
          </a:prstGeom>
          <a:noFill/>
          <a:ln>
            <a:noFill/>
          </a:ln>
        </p:spPr>
      </p:pic>
      <p:sp>
        <p:nvSpPr>
          <p:cNvPr id="7565" name="Google Shape;7565;p484"/>
          <p:cNvSpPr/>
          <p:nvPr/>
        </p:nvSpPr>
        <p:spPr>
          <a:xfrm>
            <a:off x="501825" y="2092792"/>
            <a:ext cx="5857500" cy="957900"/>
          </a:xfrm>
          <a:prstGeom prst="rect">
            <a:avLst/>
          </a:prstGeom>
          <a:noFill/>
          <a:ln>
            <a:noFill/>
          </a:ln>
        </p:spPr>
        <p:txBody>
          <a:bodyPr anchorCtr="0" anchor="ctr" bIns="17150" lIns="34275" spcFirstLastPara="1" rIns="34275" wrap="square" tIns="17150">
            <a:noAutofit/>
          </a:bodyPr>
          <a:lstStyle/>
          <a:p>
            <a:pPr indent="0" lvl="0" marL="0" marR="0" rtl="0" algn="l">
              <a:lnSpc>
                <a:spcPct val="100000"/>
              </a:lnSpc>
              <a:spcBef>
                <a:spcPts val="0"/>
              </a:spcBef>
              <a:spcAft>
                <a:spcPts val="0"/>
              </a:spcAft>
              <a:buClr>
                <a:schemeClr val="lt1"/>
              </a:buClr>
              <a:buSzPts val="6000"/>
              <a:buFont typeface="Arial"/>
              <a:buNone/>
            </a:pPr>
            <a:r>
              <a:rPr b="1" lang="en" sz="6000">
                <a:solidFill>
                  <a:schemeClr val="dk1"/>
                </a:solidFill>
              </a:rPr>
              <a:t>Let’s demo!</a:t>
            </a:r>
            <a:endParaRPr b="1" i="0" sz="6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9" name="Shape 7569"/>
        <p:cNvGrpSpPr/>
        <p:nvPr/>
      </p:nvGrpSpPr>
      <p:grpSpPr>
        <a:xfrm>
          <a:off x="0" y="0"/>
          <a:ext cx="0" cy="0"/>
          <a:chOff x="0" y="0"/>
          <a:chExt cx="0" cy="0"/>
        </a:xfrm>
      </p:grpSpPr>
      <p:sp>
        <p:nvSpPr>
          <p:cNvPr id="7570" name="Google Shape;7570;p485"/>
          <p:cNvSpPr txBox="1"/>
          <p:nvPr>
            <p:ph type="title"/>
          </p:nvPr>
        </p:nvSpPr>
        <p:spPr>
          <a:xfrm>
            <a:off x="457200" y="947700"/>
            <a:ext cx="7115100" cy="3248100"/>
          </a:xfrm>
          <a:prstGeom prst="rect">
            <a:avLst/>
          </a:prstGeom>
        </p:spPr>
        <p:txBody>
          <a:bodyPr anchorCtr="0" anchor="ctr" bIns="17150" lIns="34275" spcFirstLastPara="1" rIns="34275" wrap="square" tIns="17150">
            <a:noAutofit/>
          </a:bodyPr>
          <a:lstStyle/>
          <a:p>
            <a:pPr indent="0" lvl="0" marL="0" rtl="0" algn="l">
              <a:spcBef>
                <a:spcPts val="0"/>
              </a:spcBef>
              <a:spcAft>
                <a:spcPts val="0"/>
              </a:spcAft>
              <a:buNone/>
            </a:pPr>
            <a:r>
              <a:rPr lang="en"/>
              <a:t>GitHub Copilot brings value to any coding scenario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4" name="Shape 7574"/>
        <p:cNvGrpSpPr/>
        <p:nvPr/>
      </p:nvGrpSpPr>
      <p:grpSpPr>
        <a:xfrm>
          <a:off x="0" y="0"/>
          <a:ext cx="0" cy="0"/>
          <a:chOff x="0" y="0"/>
          <a:chExt cx="0" cy="0"/>
        </a:xfrm>
      </p:grpSpPr>
      <p:sp>
        <p:nvSpPr>
          <p:cNvPr id="7575" name="Google Shape;7575;p486"/>
          <p:cNvSpPr txBox="1"/>
          <p:nvPr>
            <p:ph idx="2" type="subTitle"/>
          </p:nvPr>
        </p:nvSpPr>
        <p:spPr>
          <a:xfrm>
            <a:off x="652276" y="2484125"/>
            <a:ext cx="2147400" cy="5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 advantage of modern, cloud-native programming languages</a:t>
            </a:r>
            <a:endParaRPr/>
          </a:p>
        </p:txBody>
      </p:sp>
      <p:sp>
        <p:nvSpPr>
          <p:cNvPr id="7576" name="Google Shape;7576;p486"/>
          <p:cNvSpPr txBox="1"/>
          <p:nvPr>
            <p:ph type="title"/>
          </p:nvPr>
        </p:nvSpPr>
        <p:spPr>
          <a:xfrm>
            <a:off x="447050" y="-24475"/>
            <a:ext cx="8258700" cy="1580400"/>
          </a:xfrm>
          <a:prstGeom prst="rect">
            <a:avLst/>
          </a:prstGeom>
        </p:spPr>
        <p:txBody>
          <a:bodyPr anchorCtr="0" anchor="ctr" bIns="17150" lIns="34275" spcFirstLastPara="1" rIns="34275" wrap="square" tIns="17150">
            <a:noAutofit/>
          </a:bodyPr>
          <a:lstStyle/>
          <a:p>
            <a:pPr indent="0" lvl="0" marL="0" rtl="0" algn="ctr">
              <a:spcBef>
                <a:spcPts val="0"/>
              </a:spcBef>
              <a:spcAft>
                <a:spcPts val="0"/>
              </a:spcAft>
              <a:buNone/>
            </a:pPr>
            <a:r>
              <a:rPr lang="en"/>
              <a:t>GitHub Copilot use cases</a:t>
            </a:r>
            <a:endParaRPr/>
          </a:p>
        </p:txBody>
      </p:sp>
      <p:sp>
        <p:nvSpPr>
          <p:cNvPr id="7577" name="Google Shape;7577;p486"/>
          <p:cNvSpPr txBox="1"/>
          <p:nvPr>
            <p:ph idx="3" type="subTitle"/>
          </p:nvPr>
        </p:nvSpPr>
        <p:spPr>
          <a:xfrm>
            <a:off x="3471450" y="1786300"/>
            <a:ext cx="2205000" cy="87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Automate infrastructure</a:t>
            </a:r>
            <a:endParaRPr/>
          </a:p>
        </p:txBody>
      </p:sp>
      <p:sp>
        <p:nvSpPr>
          <p:cNvPr id="7578" name="Google Shape;7578;p486"/>
          <p:cNvSpPr txBox="1"/>
          <p:nvPr>
            <p:ph idx="4" type="subTitle"/>
          </p:nvPr>
        </p:nvSpPr>
        <p:spPr>
          <a:xfrm>
            <a:off x="3471448" y="2484125"/>
            <a:ext cx="2147400" cy="5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Automate provisioning of infrastructure and cloud resources</a:t>
            </a:r>
            <a:endParaRPr/>
          </a:p>
        </p:txBody>
      </p:sp>
      <p:sp>
        <p:nvSpPr>
          <p:cNvPr id="7579" name="Google Shape;7579;p486"/>
          <p:cNvSpPr txBox="1"/>
          <p:nvPr>
            <p:ph idx="1" type="subTitle"/>
          </p:nvPr>
        </p:nvSpPr>
        <p:spPr>
          <a:xfrm>
            <a:off x="652275" y="1786300"/>
            <a:ext cx="2147400" cy="87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Tackle legacy code</a:t>
            </a:r>
            <a:endParaRPr/>
          </a:p>
        </p:txBody>
      </p:sp>
      <p:sp>
        <p:nvSpPr>
          <p:cNvPr id="7580" name="Google Shape;7580;p486"/>
          <p:cNvSpPr txBox="1"/>
          <p:nvPr>
            <p:ph idx="5" type="subTitle"/>
          </p:nvPr>
        </p:nvSpPr>
        <p:spPr>
          <a:xfrm>
            <a:off x="6288475" y="1786300"/>
            <a:ext cx="2147400" cy="87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DevSecOps foundation</a:t>
            </a:r>
            <a:endParaRPr/>
          </a:p>
        </p:txBody>
      </p:sp>
      <p:sp>
        <p:nvSpPr>
          <p:cNvPr id="7581" name="Google Shape;7581;p486"/>
          <p:cNvSpPr txBox="1"/>
          <p:nvPr>
            <p:ph idx="6" type="subTitle"/>
          </p:nvPr>
        </p:nvSpPr>
        <p:spPr>
          <a:xfrm>
            <a:off x="6288476" y="2484125"/>
            <a:ext cx="2147400" cy="5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Establish a secure pipeline for testing and deployment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5" name="Shape 7585"/>
        <p:cNvGrpSpPr/>
        <p:nvPr/>
      </p:nvGrpSpPr>
      <p:grpSpPr>
        <a:xfrm>
          <a:off x="0" y="0"/>
          <a:ext cx="0" cy="0"/>
          <a:chOff x="0" y="0"/>
          <a:chExt cx="0" cy="0"/>
        </a:xfrm>
      </p:grpSpPr>
      <p:sp>
        <p:nvSpPr>
          <p:cNvPr id="7586" name="Google Shape;7586;p487"/>
          <p:cNvSpPr txBox="1"/>
          <p:nvPr>
            <p:ph type="title"/>
          </p:nvPr>
        </p:nvSpPr>
        <p:spPr>
          <a:xfrm>
            <a:off x="342525" y="1588075"/>
            <a:ext cx="3631200" cy="871500"/>
          </a:xfrm>
          <a:prstGeom prst="rect">
            <a:avLst/>
          </a:prstGeom>
        </p:spPr>
        <p:txBody>
          <a:bodyPr anchorCtr="0" anchor="b" bIns="17150" lIns="34275" spcFirstLastPara="1" rIns="34275" wrap="square" tIns="17150">
            <a:noAutofit/>
          </a:bodyPr>
          <a:lstStyle/>
          <a:p>
            <a:pPr indent="0" lvl="0" marL="0" rtl="0" algn="l">
              <a:spcBef>
                <a:spcPts val="0"/>
              </a:spcBef>
              <a:spcAft>
                <a:spcPts val="0"/>
              </a:spcAft>
              <a:buNone/>
            </a:pPr>
            <a:r>
              <a:rPr lang="en"/>
              <a:t>Write safer code with GitHub Copilot*</a:t>
            </a:r>
            <a:endParaRPr/>
          </a:p>
        </p:txBody>
      </p:sp>
      <p:sp>
        <p:nvSpPr>
          <p:cNvPr id="7587" name="Google Shape;7587;p487"/>
          <p:cNvSpPr txBox="1"/>
          <p:nvPr>
            <p:ph idx="1" type="subTitle"/>
          </p:nvPr>
        </p:nvSpPr>
        <p:spPr>
          <a:xfrm>
            <a:off x="519375" y="2798775"/>
            <a:ext cx="1915200" cy="6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CodeQL</a:t>
            </a:r>
            <a:endParaRPr/>
          </a:p>
        </p:txBody>
      </p:sp>
      <p:sp>
        <p:nvSpPr>
          <p:cNvPr id="7588" name="Google Shape;7588;p487"/>
          <p:cNvSpPr txBox="1"/>
          <p:nvPr>
            <p:ph idx="3" type="subTitle"/>
          </p:nvPr>
        </p:nvSpPr>
        <p:spPr>
          <a:xfrm>
            <a:off x="342525" y="2828925"/>
            <a:ext cx="3447900" cy="5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Provide context to address vulnerable code paths</a:t>
            </a:r>
            <a:endParaRPr sz="1000"/>
          </a:p>
        </p:txBody>
      </p:sp>
      <p:pic>
        <p:nvPicPr>
          <p:cNvPr id="7589" name="Google Shape;7589;p487" title="context-user-string.mov">
            <a:hlinkClick r:id="rId3"/>
          </p:cNvPr>
          <p:cNvPicPr preferRelativeResize="0"/>
          <p:nvPr/>
        </p:nvPicPr>
        <p:blipFill>
          <a:blip r:embed="rId4">
            <a:alphaModFix/>
          </a:blip>
          <a:stretch>
            <a:fillRect/>
          </a:stretch>
        </p:blipFill>
        <p:spPr>
          <a:xfrm>
            <a:off x="4227325" y="720374"/>
            <a:ext cx="5195875" cy="3896925"/>
          </a:xfrm>
          <a:prstGeom prst="rect">
            <a:avLst/>
          </a:prstGeom>
          <a:noFill/>
          <a:ln>
            <a:noFill/>
          </a:ln>
        </p:spPr>
      </p:pic>
      <p:sp>
        <p:nvSpPr>
          <p:cNvPr id="7590" name="Google Shape;7590;p487"/>
          <p:cNvSpPr txBox="1"/>
          <p:nvPr/>
        </p:nvSpPr>
        <p:spPr>
          <a:xfrm>
            <a:off x="401950" y="3766175"/>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*Always follow sound code review practices when using Copilot as one would for any other code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9"/>
                                        </p:tgtEl>
                                        <p:attrNameLst>
                                          <p:attrName>style.visibility</p:attrName>
                                        </p:attrNameLst>
                                      </p:cBhvr>
                                      <p:to>
                                        <p:strVal val="visible"/>
                                      </p:to>
                                    </p:set>
                                    <p:animEffect filter="fade" transition="in">
                                      <p:cBhvr>
                                        <p:cTn dur="1000"/>
                                        <p:tgtEl>
                                          <p:spTgt spid="7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90" name="Shape 7290"/>
        <p:cNvGrpSpPr/>
        <p:nvPr/>
      </p:nvGrpSpPr>
      <p:grpSpPr>
        <a:xfrm>
          <a:off x="0" y="0"/>
          <a:ext cx="0" cy="0"/>
          <a:chOff x="0" y="0"/>
          <a:chExt cx="0" cy="0"/>
        </a:xfrm>
      </p:grpSpPr>
      <p:pic>
        <p:nvPicPr>
          <p:cNvPr id="7291" name="Google Shape;7291;p470"/>
          <p:cNvPicPr preferRelativeResize="0"/>
          <p:nvPr/>
        </p:nvPicPr>
        <p:blipFill rotWithShape="1">
          <a:blip r:embed="rId4">
            <a:alphaModFix/>
          </a:blip>
          <a:srcRect b="50329" l="26666" r="26666" t="3000"/>
          <a:stretch/>
        </p:blipFill>
        <p:spPr>
          <a:xfrm>
            <a:off x="0" y="0"/>
            <a:ext cx="9143997" cy="5143501"/>
          </a:xfrm>
          <a:prstGeom prst="rect">
            <a:avLst/>
          </a:prstGeom>
          <a:noFill/>
          <a:ln>
            <a:noFill/>
          </a:ln>
        </p:spPr>
      </p:pic>
      <p:pic>
        <p:nvPicPr>
          <p:cNvPr id="7292" name="Google Shape;7292;p470"/>
          <p:cNvPicPr preferRelativeResize="0"/>
          <p:nvPr/>
        </p:nvPicPr>
        <p:blipFill rotWithShape="1">
          <a:blip r:embed="rId5">
            <a:alphaModFix/>
          </a:blip>
          <a:srcRect b="59413" l="-26279" r="31167" t="0"/>
          <a:stretch/>
        </p:blipFill>
        <p:spPr>
          <a:xfrm>
            <a:off x="0" y="2594375"/>
            <a:ext cx="9144003" cy="2549124"/>
          </a:xfrm>
          <a:prstGeom prst="rect">
            <a:avLst/>
          </a:prstGeom>
          <a:noFill/>
          <a:ln>
            <a:noFill/>
          </a:ln>
        </p:spPr>
      </p:pic>
      <p:sp>
        <p:nvSpPr>
          <p:cNvPr id="7293" name="Google Shape;7293;p470"/>
          <p:cNvSpPr txBox="1"/>
          <p:nvPr/>
        </p:nvSpPr>
        <p:spPr>
          <a:xfrm>
            <a:off x="1399350" y="600475"/>
            <a:ext cx="6345300" cy="4926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b="1" lang="en" sz="4000">
                <a:solidFill>
                  <a:srgbClr val="FFFFFF"/>
                </a:solidFill>
                <a:latin typeface="Inter"/>
                <a:ea typeface="Inter"/>
                <a:cs typeface="Inter"/>
                <a:sym typeface="Inter"/>
              </a:rPr>
              <a:t>The </a:t>
            </a:r>
            <a:r>
              <a:rPr b="1" lang="en" sz="4000">
                <a:solidFill>
                  <a:srgbClr val="FFFFFF"/>
                </a:solidFill>
                <a:latin typeface="Inter"/>
                <a:ea typeface="Inter"/>
                <a:cs typeface="Inter"/>
                <a:sym typeface="Inter"/>
              </a:rPr>
              <a:t>GitHub</a:t>
            </a:r>
            <a:r>
              <a:rPr b="1" lang="en" sz="4000">
                <a:solidFill>
                  <a:srgbClr val="FFFFFF"/>
                </a:solidFill>
                <a:latin typeface="Inter"/>
                <a:ea typeface="Inter"/>
                <a:cs typeface="Inter"/>
                <a:sym typeface="Inter"/>
              </a:rPr>
              <a:t> experience</a:t>
            </a:r>
            <a:endParaRPr b="1" sz="4000">
              <a:solidFill>
                <a:srgbClr val="FFFFFF"/>
              </a:solidFill>
              <a:latin typeface="Inter"/>
              <a:ea typeface="Inter"/>
              <a:cs typeface="Inter"/>
              <a:sym typeface="Inter"/>
            </a:endParaRPr>
          </a:p>
        </p:txBody>
      </p:sp>
      <p:sp>
        <p:nvSpPr>
          <p:cNvPr id="7294" name="Google Shape;7294;p470"/>
          <p:cNvSpPr/>
          <p:nvPr/>
        </p:nvSpPr>
        <p:spPr>
          <a:xfrm rot="1817787">
            <a:off x="3778129" y="3313550"/>
            <a:ext cx="61847" cy="50423"/>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5" name="Google Shape;7295;p470"/>
          <p:cNvSpPr txBox="1"/>
          <p:nvPr/>
        </p:nvSpPr>
        <p:spPr>
          <a:xfrm>
            <a:off x="397025" y="1978856"/>
            <a:ext cx="2181600" cy="985200"/>
          </a:xfrm>
          <a:prstGeom prst="rect">
            <a:avLst/>
          </a:prstGeom>
          <a:noFill/>
          <a:ln>
            <a:noFill/>
          </a:ln>
        </p:spPr>
        <p:txBody>
          <a:bodyPr anchorCtr="0" anchor="t" bIns="0" lIns="0" spcFirstLastPara="1" rIns="0" wrap="square" tIns="0">
            <a:spAutoFit/>
          </a:bodyPr>
          <a:lstStyle/>
          <a:p>
            <a:pPr indent="0" lvl="0" marL="0" rtl="0" algn="r">
              <a:lnSpc>
                <a:spcPct val="80000"/>
              </a:lnSpc>
              <a:spcBef>
                <a:spcPts val="0"/>
              </a:spcBef>
              <a:spcAft>
                <a:spcPts val="1000"/>
              </a:spcAft>
              <a:buNone/>
            </a:pPr>
            <a:r>
              <a:rPr lang="en" sz="2000">
                <a:solidFill>
                  <a:schemeClr val="lt1"/>
                </a:solidFill>
                <a:latin typeface="Inter SemiBold"/>
                <a:ea typeface="Inter SemiBold"/>
                <a:cs typeface="Inter SemiBold"/>
                <a:sym typeface="Inter SemiBold"/>
              </a:rPr>
              <a:t>A single integrated enterprise-ready platform</a:t>
            </a:r>
            <a:endParaRPr sz="2000">
              <a:solidFill>
                <a:schemeClr val="lt1"/>
              </a:solidFill>
              <a:latin typeface="Inter SemiBold"/>
              <a:ea typeface="Inter SemiBold"/>
              <a:cs typeface="Inter SemiBold"/>
              <a:sym typeface="Inter SemiBold"/>
            </a:endParaRPr>
          </a:p>
        </p:txBody>
      </p:sp>
      <p:sp>
        <p:nvSpPr>
          <p:cNvPr id="7296" name="Google Shape;7296;p470"/>
          <p:cNvSpPr txBox="1"/>
          <p:nvPr/>
        </p:nvSpPr>
        <p:spPr>
          <a:xfrm>
            <a:off x="109025" y="3771300"/>
            <a:ext cx="2469600" cy="738900"/>
          </a:xfrm>
          <a:prstGeom prst="rect">
            <a:avLst/>
          </a:prstGeom>
          <a:noFill/>
          <a:ln>
            <a:noFill/>
          </a:ln>
        </p:spPr>
        <p:txBody>
          <a:bodyPr anchorCtr="0" anchor="t" bIns="0" lIns="0" spcFirstLastPara="1" rIns="0" wrap="square" tIns="0">
            <a:spAutoFit/>
          </a:bodyPr>
          <a:lstStyle/>
          <a:p>
            <a:pPr indent="0" lvl="0" marL="0" rtl="0" algn="r">
              <a:lnSpc>
                <a:spcPct val="80000"/>
              </a:lnSpc>
              <a:spcBef>
                <a:spcPts val="0"/>
              </a:spcBef>
              <a:spcAft>
                <a:spcPts val="1000"/>
              </a:spcAft>
              <a:buNone/>
            </a:pPr>
            <a:r>
              <a:rPr lang="en" sz="2000">
                <a:solidFill>
                  <a:schemeClr val="lt1"/>
                </a:solidFill>
                <a:latin typeface="Inter SemiBold"/>
                <a:ea typeface="Inter SemiBold"/>
                <a:cs typeface="Inter SemiBold"/>
                <a:sym typeface="Inter SemiBold"/>
              </a:rPr>
              <a:t>Industry-best collaborative tools for developers</a:t>
            </a:r>
            <a:endParaRPr sz="2000">
              <a:solidFill>
                <a:schemeClr val="lt1"/>
              </a:solidFill>
              <a:latin typeface="Inter SemiBold"/>
              <a:ea typeface="Inter SemiBold"/>
              <a:cs typeface="Inter SemiBold"/>
              <a:sym typeface="Inter SemiBold"/>
            </a:endParaRPr>
          </a:p>
        </p:txBody>
      </p:sp>
      <p:sp>
        <p:nvSpPr>
          <p:cNvPr id="7297" name="Google Shape;7297;p470"/>
          <p:cNvSpPr txBox="1"/>
          <p:nvPr/>
        </p:nvSpPr>
        <p:spPr>
          <a:xfrm>
            <a:off x="6565387" y="1978856"/>
            <a:ext cx="1671600" cy="738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1000"/>
              </a:spcAft>
              <a:buNone/>
            </a:pPr>
            <a:r>
              <a:rPr lang="en" sz="2000">
                <a:solidFill>
                  <a:schemeClr val="lt1"/>
                </a:solidFill>
                <a:latin typeface="Inter SemiBold"/>
                <a:ea typeface="Inter SemiBold"/>
                <a:cs typeface="Inter SemiBold"/>
                <a:sym typeface="Inter SemiBold"/>
              </a:rPr>
              <a:t>Security at</a:t>
            </a:r>
            <a:br>
              <a:rPr lang="en" sz="2000">
                <a:solidFill>
                  <a:schemeClr val="lt1"/>
                </a:solidFill>
                <a:latin typeface="Inter SemiBold"/>
                <a:ea typeface="Inter SemiBold"/>
                <a:cs typeface="Inter SemiBold"/>
                <a:sym typeface="Inter SemiBold"/>
              </a:rPr>
            </a:br>
            <a:r>
              <a:rPr lang="en" sz="2000">
                <a:solidFill>
                  <a:schemeClr val="lt1"/>
                </a:solidFill>
                <a:latin typeface="Inter SemiBold"/>
                <a:ea typeface="Inter SemiBold"/>
                <a:cs typeface="Inter SemiBold"/>
                <a:sym typeface="Inter SemiBold"/>
              </a:rPr>
              <a:t>every step of</a:t>
            </a:r>
            <a:br>
              <a:rPr lang="en" sz="2000">
                <a:solidFill>
                  <a:schemeClr val="lt1"/>
                </a:solidFill>
                <a:latin typeface="Inter SemiBold"/>
                <a:ea typeface="Inter SemiBold"/>
                <a:cs typeface="Inter SemiBold"/>
                <a:sym typeface="Inter SemiBold"/>
              </a:rPr>
            </a:br>
            <a:r>
              <a:rPr lang="en" sz="2000">
                <a:solidFill>
                  <a:schemeClr val="lt1"/>
                </a:solidFill>
                <a:latin typeface="Inter SemiBold"/>
                <a:ea typeface="Inter SemiBold"/>
                <a:cs typeface="Inter SemiBold"/>
                <a:sym typeface="Inter SemiBold"/>
              </a:rPr>
              <a:t>the workflow</a:t>
            </a:r>
            <a:endParaRPr sz="2000">
              <a:solidFill>
                <a:schemeClr val="lt1"/>
              </a:solidFill>
              <a:latin typeface="Inter SemiBold"/>
              <a:ea typeface="Inter SemiBold"/>
              <a:cs typeface="Inter SemiBold"/>
              <a:sym typeface="Inter SemiBold"/>
            </a:endParaRPr>
          </a:p>
        </p:txBody>
      </p:sp>
      <p:sp>
        <p:nvSpPr>
          <p:cNvPr id="7298" name="Google Shape;7298;p470"/>
          <p:cNvSpPr txBox="1"/>
          <p:nvPr/>
        </p:nvSpPr>
        <p:spPr>
          <a:xfrm>
            <a:off x="6565387" y="3771300"/>
            <a:ext cx="1139400" cy="4926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1000"/>
              </a:spcAft>
              <a:buNone/>
            </a:pPr>
            <a:r>
              <a:rPr lang="en" sz="2000">
                <a:solidFill>
                  <a:schemeClr val="lt1"/>
                </a:solidFill>
                <a:latin typeface="Inter SemiBold"/>
                <a:ea typeface="Inter SemiBold"/>
                <a:cs typeface="Inter SemiBold"/>
                <a:sym typeface="Inter SemiBold"/>
              </a:rPr>
              <a:t>Powered</a:t>
            </a:r>
            <a:br>
              <a:rPr lang="en" sz="2000">
                <a:solidFill>
                  <a:schemeClr val="lt1"/>
                </a:solidFill>
                <a:latin typeface="Inter SemiBold"/>
                <a:ea typeface="Inter SemiBold"/>
                <a:cs typeface="Inter SemiBold"/>
                <a:sym typeface="Inter SemiBold"/>
              </a:rPr>
            </a:br>
            <a:r>
              <a:rPr lang="en" sz="2000">
                <a:solidFill>
                  <a:schemeClr val="lt1"/>
                </a:solidFill>
                <a:latin typeface="Inter SemiBold"/>
                <a:ea typeface="Inter SemiBold"/>
                <a:cs typeface="Inter SemiBold"/>
                <a:sym typeface="Inter SemiBold"/>
              </a:rPr>
              <a:t>By AI</a:t>
            </a:r>
            <a:endParaRPr sz="2000">
              <a:solidFill>
                <a:schemeClr val="lt1"/>
              </a:solidFill>
              <a:latin typeface="Inter SemiBold"/>
              <a:ea typeface="Inter SemiBold"/>
              <a:cs typeface="Inter SemiBold"/>
              <a:sym typeface="Inter SemiBold"/>
            </a:endParaRPr>
          </a:p>
        </p:txBody>
      </p:sp>
      <p:grpSp>
        <p:nvGrpSpPr>
          <p:cNvPr id="7299" name="Google Shape;7299;p470"/>
          <p:cNvGrpSpPr/>
          <p:nvPr/>
        </p:nvGrpSpPr>
        <p:grpSpPr>
          <a:xfrm>
            <a:off x="6565393" y="1590957"/>
            <a:ext cx="210273" cy="235497"/>
            <a:chOff x="3360825" y="1599400"/>
            <a:chExt cx="52725" cy="59050"/>
          </a:xfrm>
        </p:grpSpPr>
        <p:sp>
          <p:nvSpPr>
            <p:cNvPr id="7300" name="Google Shape;7300;p470"/>
            <p:cNvSpPr/>
            <p:nvPr/>
          </p:nvSpPr>
          <p:spPr>
            <a:xfrm>
              <a:off x="3375575" y="1620275"/>
              <a:ext cx="24275" cy="17150"/>
            </a:xfrm>
            <a:custGeom>
              <a:rect b="b" l="l" r="r" t="t"/>
              <a:pathLst>
                <a:path extrusionOk="0" h="686" w="971">
                  <a:moveTo>
                    <a:pt x="882" y="0"/>
                  </a:moveTo>
                  <a:cubicBezTo>
                    <a:pt x="863" y="0"/>
                    <a:pt x="844" y="9"/>
                    <a:pt x="827" y="26"/>
                  </a:cubicBezTo>
                  <a:lnTo>
                    <a:pt x="355" y="498"/>
                  </a:lnTo>
                  <a:lnTo>
                    <a:pt x="144" y="287"/>
                  </a:lnTo>
                  <a:cubicBezTo>
                    <a:pt x="132" y="274"/>
                    <a:pt x="113" y="268"/>
                    <a:pt x="93" y="268"/>
                  </a:cubicBezTo>
                  <a:cubicBezTo>
                    <a:pt x="73" y="268"/>
                    <a:pt x="52" y="274"/>
                    <a:pt x="35" y="287"/>
                  </a:cubicBezTo>
                  <a:cubicBezTo>
                    <a:pt x="1" y="321"/>
                    <a:pt x="1" y="371"/>
                    <a:pt x="35" y="405"/>
                  </a:cubicBezTo>
                  <a:lnTo>
                    <a:pt x="296" y="667"/>
                  </a:lnTo>
                  <a:cubicBezTo>
                    <a:pt x="313" y="679"/>
                    <a:pt x="334" y="685"/>
                    <a:pt x="355" y="685"/>
                  </a:cubicBezTo>
                  <a:cubicBezTo>
                    <a:pt x="376" y="685"/>
                    <a:pt x="397" y="679"/>
                    <a:pt x="414" y="667"/>
                  </a:cubicBezTo>
                  <a:lnTo>
                    <a:pt x="937" y="135"/>
                  </a:lnTo>
                  <a:cubicBezTo>
                    <a:pt x="971" y="110"/>
                    <a:pt x="971" y="59"/>
                    <a:pt x="937" y="26"/>
                  </a:cubicBezTo>
                  <a:cubicBezTo>
                    <a:pt x="920" y="9"/>
                    <a:pt x="901" y="0"/>
                    <a:pt x="882" y="0"/>
                  </a:cubicBezTo>
                  <a:close/>
                </a:path>
              </a:pathLst>
            </a:custGeom>
            <a:gradFill>
              <a:gsLst>
                <a:gs pos="0">
                  <a:srgbClr val="6BD6D0"/>
                </a:gs>
                <a:gs pos="28000">
                  <a:srgbClr val="6BD6D0"/>
                </a:gs>
                <a:gs pos="100000">
                  <a:srgbClr val="3B67E7"/>
                </a:gs>
              </a:gsLst>
              <a:lin ang="2700006" scaled="0"/>
            </a:gradFill>
            <a:ln>
              <a:noFill/>
            </a:ln>
            <a:effectLst>
              <a:outerShdw blurRad="571500" rotWithShape="0" algn="bl">
                <a:srgbClr val="7EE787">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1" name="Google Shape;7301;p470"/>
            <p:cNvSpPr/>
            <p:nvPr/>
          </p:nvSpPr>
          <p:spPr>
            <a:xfrm>
              <a:off x="3360825" y="1599400"/>
              <a:ext cx="52725" cy="59050"/>
            </a:xfrm>
            <a:custGeom>
              <a:rect b="b" l="l" r="r" t="t"/>
              <a:pathLst>
                <a:path extrusionOk="0" h="2362" w="2109">
                  <a:moveTo>
                    <a:pt x="1105" y="9"/>
                  </a:moveTo>
                  <a:cubicBezTo>
                    <a:pt x="1072" y="0"/>
                    <a:pt x="1030" y="0"/>
                    <a:pt x="996" y="9"/>
                  </a:cubicBezTo>
                  <a:lnTo>
                    <a:pt x="127" y="287"/>
                  </a:lnTo>
                  <a:cubicBezTo>
                    <a:pt x="51" y="312"/>
                    <a:pt x="1" y="388"/>
                    <a:pt x="1" y="464"/>
                  </a:cubicBezTo>
                  <a:lnTo>
                    <a:pt x="1" y="996"/>
                  </a:lnTo>
                  <a:cubicBezTo>
                    <a:pt x="1" y="1645"/>
                    <a:pt x="397" y="2126"/>
                    <a:pt x="987" y="2345"/>
                  </a:cubicBezTo>
                  <a:cubicBezTo>
                    <a:pt x="1030" y="2362"/>
                    <a:pt x="1072" y="2362"/>
                    <a:pt x="1114" y="2345"/>
                  </a:cubicBezTo>
                  <a:cubicBezTo>
                    <a:pt x="1704" y="2126"/>
                    <a:pt x="2109" y="1645"/>
                    <a:pt x="2109" y="996"/>
                  </a:cubicBezTo>
                  <a:lnTo>
                    <a:pt x="2109" y="464"/>
                  </a:lnTo>
                  <a:cubicBezTo>
                    <a:pt x="2109" y="388"/>
                    <a:pt x="2050" y="312"/>
                    <a:pt x="1974" y="287"/>
                  </a:cubicBezTo>
                  <a:close/>
                  <a:moveTo>
                    <a:pt x="1046" y="161"/>
                  </a:moveTo>
                  <a:cubicBezTo>
                    <a:pt x="1046" y="161"/>
                    <a:pt x="1055" y="161"/>
                    <a:pt x="1055" y="161"/>
                  </a:cubicBezTo>
                  <a:lnTo>
                    <a:pt x="1932" y="439"/>
                  </a:lnTo>
                  <a:cubicBezTo>
                    <a:pt x="1940" y="447"/>
                    <a:pt x="1949" y="456"/>
                    <a:pt x="1949" y="464"/>
                  </a:cubicBezTo>
                  <a:lnTo>
                    <a:pt x="1949" y="996"/>
                  </a:lnTo>
                  <a:cubicBezTo>
                    <a:pt x="1949" y="1569"/>
                    <a:pt x="1603" y="1999"/>
                    <a:pt x="1055" y="2201"/>
                  </a:cubicBezTo>
                  <a:cubicBezTo>
                    <a:pt x="1055" y="2201"/>
                    <a:pt x="1046" y="2201"/>
                    <a:pt x="1046" y="2201"/>
                  </a:cubicBezTo>
                  <a:cubicBezTo>
                    <a:pt x="498" y="1999"/>
                    <a:pt x="152" y="1569"/>
                    <a:pt x="152" y="996"/>
                  </a:cubicBezTo>
                  <a:lnTo>
                    <a:pt x="152" y="464"/>
                  </a:lnTo>
                  <a:cubicBezTo>
                    <a:pt x="152" y="456"/>
                    <a:pt x="161" y="447"/>
                    <a:pt x="169" y="439"/>
                  </a:cubicBezTo>
                  <a:close/>
                </a:path>
              </a:pathLst>
            </a:custGeom>
            <a:gradFill>
              <a:gsLst>
                <a:gs pos="0">
                  <a:srgbClr val="6BD6D0"/>
                </a:gs>
                <a:gs pos="28000">
                  <a:srgbClr val="6BD6D0"/>
                </a:gs>
                <a:gs pos="100000">
                  <a:srgbClr val="3B67E7"/>
                </a:gs>
              </a:gsLst>
              <a:lin ang="2700006" scaled="0"/>
            </a:gradFill>
            <a:ln>
              <a:noFill/>
            </a:ln>
            <a:effectLst>
              <a:outerShdw blurRad="571500" rotWithShape="0" algn="bl">
                <a:srgbClr val="7EE787">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302" name="Google Shape;7302;p470"/>
          <p:cNvCxnSpPr/>
          <p:nvPr/>
        </p:nvCxnSpPr>
        <p:spPr>
          <a:xfrm>
            <a:off x="2739850" y="1705525"/>
            <a:ext cx="1266300" cy="526800"/>
          </a:xfrm>
          <a:prstGeom prst="curvedConnector3">
            <a:avLst>
              <a:gd fmla="val 50000" name="adj1"/>
            </a:avLst>
          </a:prstGeom>
          <a:noFill/>
          <a:ln cap="flat" cmpd="sng" w="9525">
            <a:solidFill>
              <a:srgbClr val="AD63E5"/>
            </a:solidFill>
            <a:prstDash val="solid"/>
            <a:round/>
            <a:headEnd len="med" w="med" type="none"/>
            <a:tailEnd len="med" w="med" type="none"/>
          </a:ln>
        </p:spPr>
      </p:cxnSp>
      <p:cxnSp>
        <p:nvCxnSpPr>
          <p:cNvPr id="7303" name="Google Shape;7303;p470"/>
          <p:cNvCxnSpPr/>
          <p:nvPr/>
        </p:nvCxnSpPr>
        <p:spPr>
          <a:xfrm flipH="1" rot="10800000">
            <a:off x="2734225" y="3122975"/>
            <a:ext cx="610800" cy="369900"/>
          </a:xfrm>
          <a:prstGeom prst="curvedConnector3">
            <a:avLst>
              <a:gd fmla="val 50000" name="adj1"/>
            </a:avLst>
          </a:prstGeom>
          <a:noFill/>
          <a:ln cap="flat" cmpd="sng" w="9525">
            <a:solidFill>
              <a:srgbClr val="FF517B"/>
            </a:solidFill>
            <a:prstDash val="solid"/>
            <a:round/>
            <a:headEnd len="med" w="med" type="none"/>
            <a:tailEnd len="med" w="med" type="none"/>
          </a:ln>
        </p:spPr>
      </p:cxnSp>
      <p:cxnSp>
        <p:nvCxnSpPr>
          <p:cNvPr id="7304" name="Google Shape;7304;p470"/>
          <p:cNvCxnSpPr/>
          <p:nvPr/>
        </p:nvCxnSpPr>
        <p:spPr>
          <a:xfrm flipH="1">
            <a:off x="5311550" y="1711150"/>
            <a:ext cx="1092600" cy="750900"/>
          </a:xfrm>
          <a:prstGeom prst="curvedConnector3">
            <a:avLst>
              <a:gd fmla="val 50000" name="adj1"/>
            </a:avLst>
          </a:prstGeom>
          <a:noFill/>
          <a:ln cap="flat" cmpd="sng" w="9525">
            <a:solidFill>
              <a:srgbClr val="6BD6D0"/>
            </a:solidFill>
            <a:prstDash val="solid"/>
            <a:round/>
            <a:headEnd len="med" w="med" type="none"/>
            <a:tailEnd len="med" w="med" type="none"/>
          </a:ln>
        </p:spPr>
      </p:cxnSp>
      <p:cxnSp>
        <p:nvCxnSpPr>
          <p:cNvPr id="7305" name="Google Shape;7305;p470"/>
          <p:cNvCxnSpPr/>
          <p:nvPr/>
        </p:nvCxnSpPr>
        <p:spPr>
          <a:xfrm rot="10800000">
            <a:off x="5776575" y="3223875"/>
            <a:ext cx="644400" cy="280200"/>
          </a:xfrm>
          <a:prstGeom prst="curvedConnector3">
            <a:avLst>
              <a:gd fmla="val 50000" name="adj1"/>
            </a:avLst>
          </a:prstGeom>
          <a:noFill/>
          <a:ln cap="flat" cmpd="sng" w="9525">
            <a:solidFill>
              <a:srgbClr val="00FF19"/>
            </a:solidFill>
            <a:prstDash val="solid"/>
            <a:round/>
            <a:headEnd len="med" w="med" type="none"/>
            <a:tailEnd len="med" w="med" type="none"/>
          </a:ln>
        </p:spPr>
      </p:cxnSp>
      <p:grpSp>
        <p:nvGrpSpPr>
          <p:cNvPr id="7306" name="Google Shape;7306;p470"/>
          <p:cNvGrpSpPr/>
          <p:nvPr/>
        </p:nvGrpSpPr>
        <p:grpSpPr>
          <a:xfrm>
            <a:off x="2357370" y="3403088"/>
            <a:ext cx="221240" cy="221240"/>
            <a:chOff x="4371300" y="1601725"/>
            <a:chExt cx="55475" cy="55475"/>
          </a:xfrm>
        </p:grpSpPr>
        <p:sp>
          <p:nvSpPr>
            <p:cNvPr id="7307" name="Google Shape;7307;p470"/>
            <p:cNvSpPr/>
            <p:nvPr/>
          </p:nvSpPr>
          <p:spPr>
            <a:xfrm>
              <a:off x="4371300" y="1601925"/>
              <a:ext cx="17325" cy="55275"/>
            </a:xfrm>
            <a:custGeom>
              <a:rect b="b" l="l" r="r" t="t"/>
              <a:pathLst>
                <a:path extrusionOk="0" h="2211" w="693">
                  <a:moveTo>
                    <a:pt x="1" y="338"/>
                  </a:moveTo>
                  <a:cubicBezTo>
                    <a:pt x="1" y="152"/>
                    <a:pt x="152" y="1"/>
                    <a:pt x="346" y="1"/>
                  </a:cubicBezTo>
                  <a:cubicBezTo>
                    <a:pt x="532" y="1"/>
                    <a:pt x="692" y="152"/>
                    <a:pt x="692" y="338"/>
                  </a:cubicBezTo>
                  <a:cubicBezTo>
                    <a:pt x="692" y="507"/>
                    <a:pt x="574" y="642"/>
                    <a:pt x="422" y="675"/>
                  </a:cubicBezTo>
                  <a:cubicBezTo>
                    <a:pt x="422" y="675"/>
                    <a:pt x="422" y="684"/>
                    <a:pt x="422" y="684"/>
                  </a:cubicBezTo>
                  <a:lnTo>
                    <a:pt x="422" y="1527"/>
                  </a:lnTo>
                  <a:cubicBezTo>
                    <a:pt x="422" y="1527"/>
                    <a:pt x="422" y="1535"/>
                    <a:pt x="422" y="1535"/>
                  </a:cubicBezTo>
                  <a:cubicBezTo>
                    <a:pt x="574" y="1569"/>
                    <a:pt x="692" y="1704"/>
                    <a:pt x="692" y="1873"/>
                  </a:cubicBezTo>
                  <a:cubicBezTo>
                    <a:pt x="692" y="2058"/>
                    <a:pt x="532" y="2210"/>
                    <a:pt x="346" y="2210"/>
                  </a:cubicBezTo>
                  <a:cubicBezTo>
                    <a:pt x="152" y="2210"/>
                    <a:pt x="1" y="2058"/>
                    <a:pt x="1" y="1873"/>
                  </a:cubicBezTo>
                  <a:cubicBezTo>
                    <a:pt x="1" y="1704"/>
                    <a:pt x="119" y="1569"/>
                    <a:pt x="270" y="1535"/>
                  </a:cubicBezTo>
                  <a:cubicBezTo>
                    <a:pt x="270" y="1535"/>
                    <a:pt x="270" y="1527"/>
                    <a:pt x="270" y="1527"/>
                  </a:cubicBezTo>
                  <a:lnTo>
                    <a:pt x="270" y="684"/>
                  </a:lnTo>
                  <a:cubicBezTo>
                    <a:pt x="270" y="684"/>
                    <a:pt x="270" y="675"/>
                    <a:pt x="270" y="675"/>
                  </a:cubicBezTo>
                  <a:cubicBezTo>
                    <a:pt x="119" y="642"/>
                    <a:pt x="1" y="507"/>
                    <a:pt x="1" y="338"/>
                  </a:cubicBezTo>
                  <a:close/>
                  <a:moveTo>
                    <a:pt x="346" y="161"/>
                  </a:moveTo>
                  <a:cubicBezTo>
                    <a:pt x="245" y="161"/>
                    <a:pt x="161" y="237"/>
                    <a:pt x="161" y="338"/>
                  </a:cubicBezTo>
                  <a:cubicBezTo>
                    <a:pt x="161" y="439"/>
                    <a:pt x="245" y="523"/>
                    <a:pt x="346" y="523"/>
                  </a:cubicBezTo>
                  <a:cubicBezTo>
                    <a:pt x="448" y="523"/>
                    <a:pt x="532" y="439"/>
                    <a:pt x="532" y="338"/>
                  </a:cubicBezTo>
                  <a:cubicBezTo>
                    <a:pt x="532" y="237"/>
                    <a:pt x="448" y="161"/>
                    <a:pt x="346" y="161"/>
                  </a:cubicBezTo>
                  <a:close/>
                  <a:moveTo>
                    <a:pt x="346" y="1687"/>
                  </a:moveTo>
                  <a:cubicBezTo>
                    <a:pt x="245" y="1687"/>
                    <a:pt x="161" y="1772"/>
                    <a:pt x="161" y="1873"/>
                  </a:cubicBezTo>
                  <a:cubicBezTo>
                    <a:pt x="161" y="1974"/>
                    <a:pt x="245" y="2058"/>
                    <a:pt x="346" y="2058"/>
                  </a:cubicBezTo>
                  <a:cubicBezTo>
                    <a:pt x="448" y="2058"/>
                    <a:pt x="532" y="1974"/>
                    <a:pt x="532" y="1873"/>
                  </a:cubicBezTo>
                  <a:cubicBezTo>
                    <a:pt x="532" y="1772"/>
                    <a:pt x="448" y="1687"/>
                    <a:pt x="346" y="1687"/>
                  </a:cubicBezTo>
                  <a:close/>
                </a:path>
              </a:pathLst>
            </a:custGeom>
            <a:gradFill>
              <a:gsLst>
                <a:gs pos="0">
                  <a:srgbClr val="FF507A"/>
                </a:gs>
                <a:gs pos="100000">
                  <a:srgbClr val="FFA6D6"/>
                </a:gs>
              </a:gsLst>
              <a:lin ang="135000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470"/>
            <p:cNvSpPr/>
            <p:nvPr/>
          </p:nvSpPr>
          <p:spPr>
            <a:xfrm>
              <a:off x="4392600" y="1601725"/>
              <a:ext cx="34175" cy="55475"/>
            </a:xfrm>
            <a:custGeom>
              <a:rect b="b" l="l" r="r" t="t"/>
              <a:pathLst>
                <a:path extrusionOk="0" h="2219" w="1367">
                  <a:moveTo>
                    <a:pt x="945" y="1543"/>
                  </a:moveTo>
                  <a:cubicBezTo>
                    <a:pt x="793" y="1577"/>
                    <a:pt x="683" y="1712"/>
                    <a:pt x="683" y="1881"/>
                  </a:cubicBezTo>
                  <a:cubicBezTo>
                    <a:pt x="683" y="2066"/>
                    <a:pt x="835" y="2218"/>
                    <a:pt x="1021" y="2218"/>
                  </a:cubicBezTo>
                  <a:cubicBezTo>
                    <a:pt x="1215" y="2218"/>
                    <a:pt x="1366" y="2066"/>
                    <a:pt x="1366" y="1881"/>
                  </a:cubicBezTo>
                  <a:cubicBezTo>
                    <a:pt x="1366" y="1712"/>
                    <a:pt x="1248" y="1577"/>
                    <a:pt x="1105" y="1543"/>
                  </a:cubicBezTo>
                  <a:lnTo>
                    <a:pt x="1105" y="666"/>
                  </a:lnTo>
                  <a:cubicBezTo>
                    <a:pt x="1105" y="447"/>
                    <a:pt x="928" y="270"/>
                    <a:pt x="709" y="270"/>
                  </a:cubicBezTo>
                  <a:lnTo>
                    <a:pt x="279" y="270"/>
                  </a:lnTo>
                  <a:lnTo>
                    <a:pt x="405" y="144"/>
                  </a:lnTo>
                  <a:cubicBezTo>
                    <a:pt x="439" y="110"/>
                    <a:pt x="439" y="59"/>
                    <a:pt x="405" y="34"/>
                  </a:cubicBezTo>
                  <a:cubicBezTo>
                    <a:pt x="371" y="0"/>
                    <a:pt x="321" y="0"/>
                    <a:pt x="296" y="34"/>
                  </a:cubicBezTo>
                  <a:lnTo>
                    <a:pt x="34" y="295"/>
                  </a:lnTo>
                  <a:cubicBezTo>
                    <a:pt x="0" y="321"/>
                    <a:pt x="0" y="371"/>
                    <a:pt x="34" y="405"/>
                  </a:cubicBezTo>
                  <a:lnTo>
                    <a:pt x="296" y="666"/>
                  </a:lnTo>
                  <a:cubicBezTo>
                    <a:pt x="321" y="700"/>
                    <a:pt x="371" y="700"/>
                    <a:pt x="405" y="666"/>
                  </a:cubicBezTo>
                  <a:cubicBezTo>
                    <a:pt x="439" y="641"/>
                    <a:pt x="439" y="591"/>
                    <a:pt x="405" y="557"/>
                  </a:cubicBezTo>
                  <a:lnTo>
                    <a:pt x="279" y="430"/>
                  </a:lnTo>
                  <a:lnTo>
                    <a:pt x="709" y="430"/>
                  </a:lnTo>
                  <a:cubicBezTo>
                    <a:pt x="835" y="430"/>
                    <a:pt x="945" y="531"/>
                    <a:pt x="945" y="666"/>
                  </a:cubicBezTo>
                  <a:close/>
                  <a:moveTo>
                    <a:pt x="835" y="1881"/>
                  </a:moveTo>
                  <a:cubicBezTo>
                    <a:pt x="835" y="1780"/>
                    <a:pt x="920" y="1695"/>
                    <a:pt x="1021" y="1695"/>
                  </a:cubicBezTo>
                  <a:cubicBezTo>
                    <a:pt x="1122" y="1695"/>
                    <a:pt x="1206" y="1780"/>
                    <a:pt x="1206" y="1881"/>
                  </a:cubicBezTo>
                  <a:cubicBezTo>
                    <a:pt x="1206" y="1982"/>
                    <a:pt x="1122" y="2066"/>
                    <a:pt x="1021" y="2066"/>
                  </a:cubicBezTo>
                  <a:cubicBezTo>
                    <a:pt x="920" y="2066"/>
                    <a:pt x="835" y="1982"/>
                    <a:pt x="835" y="1881"/>
                  </a:cubicBezTo>
                  <a:close/>
                </a:path>
              </a:pathLst>
            </a:custGeom>
            <a:gradFill>
              <a:gsLst>
                <a:gs pos="0">
                  <a:srgbClr val="FF507A"/>
                </a:gs>
                <a:gs pos="100000">
                  <a:srgbClr val="FFA6D6"/>
                </a:gs>
              </a:gsLst>
              <a:lin ang="135000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09" name="Google Shape;7309;p470"/>
          <p:cNvSpPr/>
          <p:nvPr/>
        </p:nvSpPr>
        <p:spPr>
          <a:xfrm>
            <a:off x="2296301" y="1570482"/>
            <a:ext cx="282298" cy="276434"/>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gradFill>
            <a:gsLst>
              <a:gs pos="0">
                <a:srgbClr val="DCB08C"/>
              </a:gs>
              <a:gs pos="75000">
                <a:srgbClr val="AD63E5"/>
              </a:gs>
              <a:gs pos="100000">
                <a:srgbClr val="8014FF"/>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grpSp>
        <p:nvGrpSpPr>
          <p:cNvPr id="7310" name="Google Shape;7310;p470"/>
          <p:cNvGrpSpPr/>
          <p:nvPr/>
        </p:nvGrpSpPr>
        <p:grpSpPr>
          <a:xfrm>
            <a:off x="6565397" y="3385413"/>
            <a:ext cx="282314" cy="235639"/>
            <a:chOff x="1190625" y="665925"/>
            <a:chExt cx="5199150" cy="4339575"/>
          </a:xfrm>
        </p:grpSpPr>
        <p:sp>
          <p:nvSpPr>
            <p:cNvPr id="7311" name="Google Shape;7311;p470"/>
            <p:cNvSpPr/>
            <p:nvPr/>
          </p:nvSpPr>
          <p:spPr>
            <a:xfrm>
              <a:off x="1190625" y="665925"/>
              <a:ext cx="5199150" cy="4339575"/>
            </a:xfrm>
            <a:custGeom>
              <a:rect b="b" l="l" r="r" t="t"/>
              <a:pathLst>
                <a:path extrusionOk="0" h="173583" w="207966">
                  <a:moveTo>
                    <a:pt x="207252" y="130088"/>
                  </a:moveTo>
                  <a:cubicBezTo>
                    <a:pt x="199805" y="143081"/>
                    <a:pt x="156469" y="173582"/>
                    <a:pt x="103943" y="173582"/>
                  </a:cubicBezTo>
                  <a:cubicBezTo>
                    <a:pt x="51496" y="173582"/>
                    <a:pt x="8160" y="143081"/>
                    <a:pt x="713" y="130088"/>
                  </a:cubicBezTo>
                  <a:cubicBezTo>
                    <a:pt x="158" y="129137"/>
                    <a:pt x="0" y="128107"/>
                    <a:pt x="0" y="126998"/>
                  </a:cubicBezTo>
                  <a:lnTo>
                    <a:pt x="0" y="103944"/>
                  </a:lnTo>
                  <a:cubicBezTo>
                    <a:pt x="0" y="102993"/>
                    <a:pt x="158" y="102042"/>
                    <a:pt x="475" y="101092"/>
                  </a:cubicBezTo>
                  <a:cubicBezTo>
                    <a:pt x="3724" y="93011"/>
                    <a:pt x="12121" y="81285"/>
                    <a:pt x="23054" y="78116"/>
                  </a:cubicBezTo>
                  <a:cubicBezTo>
                    <a:pt x="24481" y="74393"/>
                    <a:pt x="26620" y="69006"/>
                    <a:pt x="28600" y="64965"/>
                  </a:cubicBezTo>
                  <a:cubicBezTo>
                    <a:pt x="28283" y="61955"/>
                    <a:pt x="28204" y="58786"/>
                    <a:pt x="28204" y="55537"/>
                  </a:cubicBezTo>
                  <a:cubicBezTo>
                    <a:pt x="28204" y="44050"/>
                    <a:pt x="30660" y="33909"/>
                    <a:pt x="38028" y="26383"/>
                  </a:cubicBezTo>
                  <a:cubicBezTo>
                    <a:pt x="41435" y="22897"/>
                    <a:pt x="45713" y="20203"/>
                    <a:pt x="50783" y="18143"/>
                  </a:cubicBezTo>
                  <a:cubicBezTo>
                    <a:pt x="62905" y="8319"/>
                    <a:pt x="80176" y="1"/>
                    <a:pt x="103785" y="1"/>
                  </a:cubicBezTo>
                  <a:cubicBezTo>
                    <a:pt x="127473" y="1"/>
                    <a:pt x="145061" y="8319"/>
                    <a:pt x="157182" y="18143"/>
                  </a:cubicBezTo>
                  <a:cubicBezTo>
                    <a:pt x="162253" y="20203"/>
                    <a:pt x="166531" y="22897"/>
                    <a:pt x="169938" y="26383"/>
                  </a:cubicBezTo>
                  <a:cubicBezTo>
                    <a:pt x="177305" y="33909"/>
                    <a:pt x="179761" y="44050"/>
                    <a:pt x="179761" y="55537"/>
                  </a:cubicBezTo>
                  <a:cubicBezTo>
                    <a:pt x="179761" y="58786"/>
                    <a:pt x="179682" y="61955"/>
                    <a:pt x="179286" y="64965"/>
                  </a:cubicBezTo>
                  <a:cubicBezTo>
                    <a:pt x="181346" y="69006"/>
                    <a:pt x="183485" y="74393"/>
                    <a:pt x="184911" y="78116"/>
                  </a:cubicBezTo>
                  <a:cubicBezTo>
                    <a:pt x="195765" y="81285"/>
                    <a:pt x="204242" y="93011"/>
                    <a:pt x="207490" y="101092"/>
                  </a:cubicBezTo>
                  <a:cubicBezTo>
                    <a:pt x="207807" y="102042"/>
                    <a:pt x="207966" y="102993"/>
                    <a:pt x="207966" y="103944"/>
                  </a:cubicBezTo>
                  <a:lnTo>
                    <a:pt x="207966" y="126998"/>
                  </a:lnTo>
                  <a:cubicBezTo>
                    <a:pt x="207966" y="128107"/>
                    <a:pt x="207807" y="129137"/>
                    <a:pt x="207252" y="130088"/>
                  </a:cubicBezTo>
                  <a:close/>
                  <a:moveTo>
                    <a:pt x="110994" y="52764"/>
                  </a:moveTo>
                  <a:cubicBezTo>
                    <a:pt x="110677" y="49912"/>
                    <a:pt x="110440" y="47298"/>
                    <a:pt x="110440" y="45000"/>
                  </a:cubicBezTo>
                  <a:lnTo>
                    <a:pt x="110440" y="44842"/>
                  </a:lnTo>
                  <a:cubicBezTo>
                    <a:pt x="110519" y="38187"/>
                    <a:pt x="111945" y="33830"/>
                    <a:pt x="114242" y="31215"/>
                  </a:cubicBezTo>
                  <a:cubicBezTo>
                    <a:pt x="117253" y="27809"/>
                    <a:pt x="123353" y="25194"/>
                    <a:pt x="136188" y="26620"/>
                  </a:cubicBezTo>
                  <a:cubicBezTo>
                    <a:pt x="149260" y="28046"/>
                    <a:pt x="156549" y="31215"/>
                    <a:pt x="160668" y="35493"/>
                  </a:cubicBezTo>
                  <a:cubicBezTo>
                    <a:pt x="164709" y="39534"/>
                    <a:pt x="166769" y="45713"/>
                    <a:pt x="166769" y="55537"/>
                  </a:cubicBezTo>
                  <a:cubicBezTo>
                    <a:pt x="166769" y="66074"/>
                    <a:pt x="165263" y="72254"/>
                    <a:pt x="161936" y="76057"/>
                  </a:cubicBezTo>
                  <a:cubicBezTo>
                    <a:pt x="158767" y="79622"/>
                    <a:pt x="152587" y="82553"/>
                    <a:pt x="138961" y="82553"/>
                  </a:cubicBezTo>
                  <a:cubicBezTo>
                    <a:pt x="128424" y="82553"/>
                    <a:pt x="122482" y="79146"/>
                    <a:pt x="118600" y="74393"/>
                  </a:cubicBezTo>
                  <a:cubicBezTo>
                    <a:pt x="114480" y="69322"/>
                    <a:pt x="112183" y="61955"/>
                    <a:pt x="110994" y="52764"/>
                  </a:cubicBezTo>
                  <a:close/>
                  <a:moveTo>
                    <a:pt x="96971" y="52764"/>
                  </a:moveTo>
                  <a:cubicBezTo>
                    <a:pt x="97288" y="49912"/>
                    <a:pt x="97447" y="47298"/>
                    <a:pt x="97447" y="45000"/>
                  </a:cubicBezTo>
                  <a:lnTo>
                    <a:pt x="97447" y="44842"/>
                  </a:lnTo>
                  <a:cubicBezTo>
                    <a:pt x="97447" y="38187"/>
                    <a:pt x="96021" y="33830"/>
                    <a:pt x="93723" y="31215"/>
                  </a:cubicBezTo>
                  <a:cubicBezTo>
                    <a:pt x="90713" y="27809"/>
                    <a:pt x="84612" y="25194"/>
                    <a:pt x="71778" y="26620"/>
                  </a:cubicBezTo>
                  <a:cubicBezTo>
                    <a:pt x="58706" y="28046"/>
                    <a:pt x="51417" y="31215"/>
                    <a:pt x="47297" y="35493"/>
                  </a:cubicBezTo>
                  <a:cubicBezTo>
                    <a:pt x="43257" y="39534"/>
                    <a:pt x="41197" y="45713"/>
                    <a:pt x="41197" y="55537"/>
                  </a:cubicBezTo>
                  <a:cubicBezTo>
                    <a:pt x="41197" y="66074"/>
                    <a:pt x="42702" y="72254"/>
                    <a:pt x="46030" y="76057"/>
                  </a:cubicBezTo>
                  <a:cubicBezTo>
                    <a:pt x="49199" y="79622"/>
                    <a:pt x="55378" y="82553"/>
                    <a:pt x="69005" y="82553"/>
                  </a:cubicBezTo>
                  <a:cubicBezTo>
                    <a:pt x="79542" y="82553"/>
                    <a:pt x="85484" y="79146"/>
                    <a:pt x="89366" y="74393"/>
                  </a:cubicBezTo>
                  <a:cubicBezTo>
                    <a:pt x="93406" y="69322"/>
                    <a:pt x="95783" y="61955"/>
                    <a:pt x="96971" y="52764"/>
                  </a:cubicBezTo>
                  <a:close/>
                  <a:moveTo>
                    <a:pt x="105448" y="78196"/>
                  </a:moveTo>
                  <a:cubicBezTo>
                    <a:pt x="106003" y="78196"/>
                    <a:pt x="104973" y="78196"/>
                    <a:pt x="105448" y="78196"/>
                  </a:cubicBezTo>
                  <a:cubicBezTo>
                    <a:pt x="104973" y="78196"/>
                    <a:pt x="102992" y="78196"/>
                    <a:pt x="102517" y="78196"/>
                  </a:cubicBezTo>
                  <a:cubicBezTo>
                    <a:pt x="101566" y="79701"/>
                    <a:pt x="100536" y="81206"/>
                    <a:pt x="99427" y="82632"/>
                  </a:cubicBezTo>
                  <a:cubicBezTo>
                    <a:pt x="92772" y="90792"/>
                    <a:pt x="82790" y="95546"/>
                    <a:pt x="69005" y="95546"/>
                  </a:cubicBezTo>
                  <a:cubicBezTo>
                    <a:pt x="54111" y="95546"/>
                    <a:pt x="43098" y="92377"/>
                    <a:pt x="36285" y="84613"/>
                  </a:cubicBezTo>
                  <a:cubicBezTo>
                    <a:pt x="35889" y="84137"/>
                    <a:pt x="35493" y="83741"/>
                    <a:pt x="35493" y="83741"/>
                  </a:cubicBezTo>
                  <a:lnTo>
                    <a:pt x="34701" y="84613"/>
                  </a:lnTo>
                  <a:lnTo>
                    <a:pt x="34701" y="141655"/>
                  </a:lnTo>
                  <a:cubicBezTo>
                    <a:pt x="47139" y="148389"/>
                    <a:pt x="73758" y="160510"/>
                    <a:pt x="103943" y="160510"/>
                  </a:cubicBezTo>
                  <a:cubicBezTo>
                    <a:pt x="134207" y="160510"/>
                    <a:pt x="160827" y="148389"/>
                    <a:pt x="173265" y="141655"/>
                  </a:cubicBezTo>
                  <a:lnTo>
                    <a:pt x="173265" y="84613"/>
                  </a:lnTo>
                  <a:lnTo>
                    <a:pt x="172394" y="83741"/>
                  </a:lnTo>
                  <a:cubicBezTo>
                    <a:pt x="172394" y="83741"/>
                    <a:pt x="172156" y="84137"/>
                    <a:pt x="171680" y="84613"/>
                  </a:cubicBezTo>
                  <a:cubicBezTo>
                    <a:pt x="164788" y="92377"/>
                    <a:pt x="153855" y="95546"/>
                    <a:pt x="138961" y="95546"/>
                  </a:cubicBezTo>
                  <a:cubicBezTo>
                    <a:pt x="125175" y="95546"/>
                    <a:pt x="115193" y="90792"/>
                    <a:pt x="108538" y="82632"/>
                  </a:cubicBezTo>
                  <a:cubicBezTo>
                    <a:pt x="107429" y="81206"/>
                    <a:pt x="106399" y="79701"/>
                    <a:pt x="105448" y="78196"/>
                  </a:cubicBezTo>
                  <a:close/>
                </a:path>
              </a:pathLst>
            </a:custGeom>
            <a:gradFill>
              <a:gsLst>
                <a:gs pos="0">
                  <a:srgbClr val="00FF19"/>
                </a:gs>
                <a:gs pos="100000">
                  <a:srgbClr val="0050EE"/>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470"/>
            <p:cNvSpPr/>
            <p:nvPr/>
          </p:nvSpPr>
          <p:spPr>
            <a:xfrm>
              <a:off x="3086075" y="3256575"/>
              <a:ext cx="378325" cy="839825"/>
            </a:xfrm>
            <a:custGeom>
              <a:rect b="b" l="l" r="r" t="t"/>
              <a:pathLst>
                <a:path extrusionOk="0" h="33593" w="15133">
                  <a:moveTo>
                    <a:pt x="7606" y="1"/>
                  </a:moveTo>
                  <a:cubicBezTo>
                    <a:pt x="11805" y="1"/>
                    <a:pt x="15132" y="3408"/>
                    <a:pt x="15132" y="7606"/>
                  </a:cubicBezTo>
                  <a:lnTo>
                    <a:pt x="15132" y="26066"/>
                  </a:lnTo>
                  <a:cubicBezTo>
                    <a:pt x="15132" y="30186"/>
                    <a:pt x="11805" y="33592"/>
                    <a:pt x="7606" y="33592"/>
                  </a:cubicBezTo>
                  <a:cubicBezTo>
                    <a:pt x="3407" y="33592"/>
                    <a:pt x="0" y="30186"/>
                    <a:pt x="0" y="26066"/>
                  </a:cubicBezTo>
                  <a:lnTo>
                    <a:pt x="0" y="7606"/>
                  </a:lnTo>
                  <a:cubicBezTo>
                    <a:pt x="0" y="3408"/>
                    <a:pt x="3407" y="1"/>
                    <a:pt x="7606" y="1"/>
                  </a:cubicBezTo>
                  <a:close/>
                </a:path>
              </a:pathLst>
            </a:custGeom>
            <a:gradFill>
              <a:gsLst>
                <a:gs pos="0">
                  <a:srgbClr val="00FF19"/>
                </a:gs>
                <a:gs pos="100000">
                  <a:srgbClr val="0050EE"/>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470"/>
            <p:cNvSpPr/>
            <p:nvPr/>
          </p:nvSpPr>
          <p:spPr>
            <a:xfrm>
              <a:off x="4116000" y="3256575"/>
              <a:ext cx="378325" cy="839825"/>
            </a:xfrm>
            <a:custGeom>
              <a:rect b="b" l="l" r="r" t="t"/>
              <a:pathLst>
                <a:path extrusionOk="0" h="33593" w="15133">
                  <a:moveTo>
                    <a:pt x="7527" y="1"/>
                  </a:moveTo>
                  <a:cubicBezTo>
                    <a:pt x="11726" y="1"/>
                    <a:pt x="15132" y="3408"/>
                    <a:pt x="15132" y="7606"/>
                  </a:cubicBezTo>
                  <a:lnTo>
                    <a:pt x="15132" y="26066"/>
                  </a:lnTo>
                  <a:cubicBezTo>
                    <a:pt x="15132" y="30186"/>
                    <a:pt x="11726" y="33592"/>
                    <a:pt x="7527" y="33592"/>
                  </a:cubicBezTo>
                  <a:cubicBezTo>
                    <a:pt x="3328" y="33592"/>
                    <a:pt x="0" y="30186"/>
                    <a:pt x="0" y="26066"/>
                  </a:cubicBezTo>
                  <a:lnTo>
                    <a:pt x="0" y="7606"/>
                  </a:lnTo>
                  <a:cubicBezTo>
                    <a:pt x="0" y="3408"/>
                    <a:pt x="3328" y="1"/>
                    <a:pt x="7527" y="1"/>
                  </a:cubicBezTo>
                  <a:close/>
                </a:path>
              </a:pathLst>
            </a:custGeom>
            <a:gradFill>
              <a:gsLst>
                <a:gs pos="0">
                  <a:srgbClr val="00FF19"/>
                </a:gs>
                <a:gs pos="100000">
                  <a:srgbClr val="0050EE"/>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14" name="Google Shape;7314;p470"/>
          <p:cNvSpPr/>
          <p:nvPr/>
        </p:nvSpPr>
        <p:spPr>
          <a:xfrm>
            <a:off x="3059207" y="2888875"/>
            <a:ext cx="142800" cy="492600"/>
          </a:xfrm>
          <a:prstGeom prst="rect">
            <a:avLst/>
          </a:prstGeom>
          <a:gradFill>
            <a:gsLst>
              <a:gs pos="0">
                <a:srgbClr val="0C0A3C"/>
              </a:gs>
              <a:gs pos="100000">
                <a:srgbClr val="0C0A3C">
                  <a:alpha val="0"/>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5" name="Google Shape;7315;p470"/>
          <p:cNvSpPr/>
          <p:nvPr/>
        </p:nvSpPr>
        <p:spPr>
          <a:xfrm rot="3641289">
            <a:off x="3700171" y="1941553"/>
            <a:ext cx="142780" cy="492533"/>
          </a:xfrm>
          <a:prstGeom prst="rect">
            <a:avLst/>
          </a:prstGeom>
          <a:gradFill>
            <a:gsLst>
              <a:gs pos="0">
                <a:srgbClr val="0C0A3C"/>
              </a:gs>
              <a:gs pos="100000">
                <a:srgbClr val="0C0A3C">
                  <a:alpha val="0"/>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470"/>
          <p:cNvSpPr/>
          <p:nvPr/>
        </p:nvSpPr>
        <p:spPr>
          <a:xfrm rot="7285089">
            <a:off x="5569387" y="2075299"/>
            <a:ext cx="142726" cy="492543"/>
          </a:xfrm>
          <a:prstGeom prst="rect">
            <a:avLst/>
          </a:prstGeom>
          <a:gradFill>
            <a:gsLst>
              <a:gs pos="0">
                <a:srgbClr val="0C0A3C"/>
              </a:gs>
              <a:gs pos="100000">
                <a:srgbClr val="0C0A3C">
                  <a:alpha val="0"/>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7" name="Google Shape;7317;p470"/>
          <p:cNvSpPr/>
          <p:nvPr/>
        </p:nvSpPr>
        <p:spPr>
          <a:xfrm rot="10800000">
            <a:off x="5944500" y="3157675"/>
            <a:ext cx="142800" cy="285900"/>
          </a:xfrm>
          <a:prstGeom prst="rect">
            <a:avLst/>
          </a:prstGeom>
          <a:gradFill>
            <a:gsLst>
              <a:gs pos="0">
                <a:srgbClr val="050435"/>
              </a:gs>
              <a:gs pos="100000">
                <a:srgbClr val="0C0A3C">
                  <a:alpha val="0"/>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18" name="Google Shape;7318;p470"/>
          <p:cNvPicPr preferRelativeResize="0"/>
          <p:nvPr/>
        </p:nvPicPr>
        <p:blipFill rotWithShape="1">
          <a:blip r:embed="rId6">
            <a:alphaModFix/>
          </a:blip>
          <a:srcRect b="0" l="0" r="0" t="60674"/>
          <a:stretch/>
        </p:blipFill>
        <p:spPr>
          <a:xfrm>
            <a:off x="3023104" y="1749250"/>
            <a:ext cx="3097793" cy="3202688"/>
          </a:xfrm>
          <a:prstGeom prst="rect">
            <a:avLst/>
          </a:prstGeom>
          <a:noFill/>
          <a:ln>
            <a:noFill/>
          </a:ln>
        </p:spPr>
      </p:pic>
      <p:sp>
        <p:nvSpPr>
          <p:cNvPr id="7319" name="Google Shape;7319;p470"/>
          <p:cNvSpPr/>
          <p:nvPr/>
        </p:nvSpPr>
        <p:spPr>
          <a:xfrm>
            <a:off x="182825" y="187275"/>
            <a:ext cx="222023" cy="217423"/>
          </a:xfrm>
          <a:custGeom>
            <a:rect b="b" l="l" r="r" t="t"/>
            <a:pathLst>
              <a:path extrusionOk="0" h="2379" w="2429">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2D9E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4" name="Shape 7594"/>
        <p:cNvGrpSpPr/>
        <p:nvPr/>
      </p:nvGrpSpPr>
      <p:grpSpPr>
        <a:xfrm>
          <a:off x="0" y="0"/>
          <a:ext cx="0" cy="0"/>
          <a:chOff x="0" y="0"/>
          <a:chExt cx="0" cy="0"/>
        </a:xfrm>
      </p:grpSpPr>
      <p:sp>
        <p:nvSpPr>
          <p:cNvPr id="7595" name="Google Shape;7595;p488"/>
          <p:cNvSpPr txBox="1"/>
          <p:nvPr>
            <p:ph idx="3" type="subTitle"/>
          </p:nvPr>
        </p:nvSpPr>
        <p:spPr>
          <a:xfrm>
            <a:off x="5227320" y="2196803"/>
            <a:ext cx="3429000" cy="29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Migrate from legacy tools</a:t>
            </a:r>
            <a:endParaRPr/>
          </a:p>
        </p:txBody>
      </p:sp>
      <p:sp>
        <p:nvSpPr>
          <p:cNvPr id="7596" name="Google Shape;7596;p488"/>
          <p:cNvSpPr txBox="1"/>
          <p:nvPr>
            <p:ph idx="4" type="subTitle"/>
          </p:nvPr>
        </p:nvSpPr>
        <p:spPr>
          <a:xfrm>
            <a:off x="5227320" y="2507699"/>
            <a:ext cx="3429000" cy="5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GitHub Copilot to migrate from legacy CI/CD systems to GitHub Actions</a:t>
            </a:r>
            <a:endParaRPr/>
          </a:p>
        </p:txBody>
      </p:sp>
      <p:sp>
        <p:nvSpPr>
          <p:cNvPr id="7597" name="Google Shape;7597;p488"/>
          <p:cNvSpPr txBox="1"/>
          <p:nvPr>
            <p:ph idx="1" type="subTitle"/>
          </p:nvPr>
        </p:nvSpPr>
        <p:spPr>
          <a:xfrm>
            <a:off x="5227320" y="1392131"/>
            <a:ext cx="3429000" cy="29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Quickly craft CI/CD pipelines </a:t>
            </a:r>
            <a:endParaRPr/>
          </a:p>
        </p:txBody>
      </p:sp>
      <p:sp>
        <p:nvSpPr>
          <p:cNvPr id="7598" name="Google Shape;7598;p488"/>
          <p:cNvSpPr txBox="1"/>
          <p:nvPr>
            <p:ph idx="2" type="subTitle"/>
          </p:nvPr>
        </p:nvSpPr>
        <p:spPr>
          <a:xfrm>
            <a:off x="5227325" y="1703025"/>
            <a:ext cx="3662700" cy="5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Leverage GitHub Copilot for recommending CI/CD pipeline configurations for a given codebase</a:t>
            </a:r>
            <a:endParaRPr/>
          </a:p>
        </p:txBody>
      </p:sp>
      <p:sp>
        <p:nvSpPr>
          <p:cNvPr id="7599" name="Google Shape;7599;p488"/>
          <p:cNvSpPr txBox="1"/>
          <p:nvPr>
            <p:ph idx="5" type="subTitle"/>
          </p:nvPr>
        </p:nvSpPr>
        <p:spPr>
          <a:xfrm>
            <a:off x="5227320" y="2978231"/>
            <a:ext cx="3429000" cy="29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Write more secure code</a:t>
            </a:r>
            <a:endParaRPr/>
          </a:p>
        </p:txBody>
      </p:sp>
      <p:sp>
        <p:nvSpPr>
          <p:cNvPr id="7600" name="Google Shape;7600;p488"/>
          <p:cNvSpPr txBox="1"/>
          <p:nvPr>
            <p:ph idx="6" type="subTitle"/>
          </p:nvPr>
        </p:nvSpPr>
        <p:spPr>
          <a:xfrm>
            <a:off x="5227320" y="3289127"/>
            <a:ext cx="3429000" cy="5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Secure your code by combining GitHub Copilot with GitHub Advanced Security</a:t>
            </a:r>
            <a:endParaRPr/>
          </a:p>
        </p:txBody>
      </p:sp>
      <p:sp>
        <p:nvSpPr>
          <p:cNvPr id="7601" name="Google Shape;7601;p488"/>
          <p:cNvSpPr txBox="1"/>
          <p:nvPr>
            <p:ph type="title"/>
          </p:nvPr>
        </p:nvSpPr>
        <p:spPr>
          <a:xfrm>
            <a:off x="456296" y="1700213"/>
            <a:ext cx="3583200" cy="1743000"/>
          </a:xfrm>
          <a:prstGeom prst="rect">
            <a:avLst/>
          </a:prstGeom>
        </p:spPr>
        <p:txBody>
          <a:bodyPr anchorCtr="0" anchor="ctr" bIns="17150" lIns="34275" spcFirstLastPara="1" rIns="34275" wrap="square" tIns="17150">
            <a:noAutofit/>
          </a:bodyPr>
          <a:lstStyle/>
          <a:p>
            <a:pPr indent="0" lvl="0" marL="0" rtl="0" algn="l">
              <a:spcBef>
                <a:spcPts val="0"/>
              </a:spcBef>
              <a:spcAft>
                <a:spcPts val="0"/>
              </a:spcAft>
              <a:buNone/>
            </a:pPr>
            <a:r>
              <a:rPr lang="en"/>
              <a:t>Make DevSecOps the default</a:t>
            </a:r>
            <a:endParaRPr/>
          </a:p>
        </p:txBody>
      </p:sp>
      <p:pic>
        <p:nvPicPr>
          <p:cNvPr id="7602" name="Google Shape;7602;p488"/>
          <p:cNvPicPr preferRelativeResize="0"/>
          <p:nvPr/>
        </p:nvPicPr>
        <p:blipFill rotWithShape="1">
          <a:blip r:embed="rId3">
            <a:alphaModFix/>
          </a:blip>
          <a:srcRect b="0" l="0" r="0" t="0"/>
          <a:stretch/>
        </p:blipFill>
        <p:spPr>
          <a:xfrm>
            <a:off x="4724451" y="1599392"/>
            <a:ext cx="251973" cy="252010"/>
          </a:xfrm>
          <a:prstGeom prst="rect">
            <a:avLst/>
          </a:prstGeom>
          <a:noFill/>
          <a:ln>
            <a:noFill/>
          </a:ln>
        </p:spPr>
      </p:pic>
      <p:pic>
        <p:nvPicPr>
          <p:cNvPr id="7603" name="Google Shape;7603;p488"/>
          <p:cNvPicPr preferRelativeResize="0"/>
          <p:nvPr/>
        </p:nvPicPr>
        <p:blipFill rotWithShape="1">
          <a:blip r:embed="rId4">
            <a:alphaModFix/>
          </a:blip>
          <a:srcRect b="0" l="0" r="0" t="0"/>
          <a:stretch/>
        </p:blipFill>
        <p:spPr>
          <a:xfrm>
            <a:off x="4726795" y="2404334"/>
            <a:ext cx="247289" cy="246602"/>
          </a:xfrm>
          <a:prstGeom prst="rect">
            <a:avLst/>
          </a:prstGeom>
          <a:noFill/>
          <a:ln>
            <a:noFill/>
          </a:ln>
        </p:spPr>
      </p:pic>
      <p:pic>
        <p:nvPicPr>
          <p:cNvPr id="7604" name="Google Shape;7604;p488"/>
          <p:cNvPicPr preferRelativeResize="0"/>
          <p:nvPr/>
        </p:nvPicPr>
        <p:blipFill rotWithShape="1">
          <a:blip r:embed="rId5">
            <a:alphaModFix/>
          </a:blip>
          <a:srcRect b="0" l="0" r="0" t="0"/>
          <a:stretch/>
        </p:blipFill>
        <p:spPr>
          <a:xfrm>
            <a:off x="4724439" y="3191204"/>
            <a:ext cx="251973" cy="2520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8" name="Shape 7608"/>
        <p:cNvGrpSpPr/>
        <p:nvPr/>
      </p:nvGrpSpPr>
      <p:grpSpPr>
        <a:xfrm>
          <a:off x="0" y="0"/>
          <a:ext cx="0" cy="0"/>
          <a:chOff x="0" y="0"/>
          <a:chExt cx="0" cy="0"/>
        </a:xfrm>
      </p:grpSpPr>
      <p:sp>
        <p:nvSpPr>
          <p:cNvPr id="7609" name="Google Shape;7609;p489"/>
          <p:cNvSpPr txBox="1"/>
          <p:nvPr>
            <p:ph idx="4" type="subTitle"/>
          </p:nvPr>
        </p:nvSpPr>
        <p:spPr>
          <a:xfrm>
            <a:off x="6616122" y="3538170"/>
            <a:ext cx="1755600" cy="5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Enhance documentation and bridge knowledge gaps</a:t>
            </a:r>
            <a:endParaRPr/>
          </a:p>
        </p:txBody>
      </p:sp>
      <p:sp>
        <p:nvSpPr>
          <p:cNvPr id="7610" name="Google Shape;7610;p489"/>
          <p:cNvSpPr txBox="1"/>
          <p:nvPr>
            <p:ph idx="1" type="subTitle"/>
          </p:nvPr>
        </p:nvSpPr>
        <p:spPr>
          <a:xfrm>
            <a:off x="6616125" y="584000"/>
            <a:ext cx="1755600" cy="79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Boost morale</a:t>
            </a:r>
            <a:endParaRPr/>
          </a:p>
        </p:txBody>
      </p:sp>
      <p:sp>
        <p:nvSpPr>
          <p:cNvPr id="7611" name="Google Shape;7611;p489"/>
          <p:cNvSpPr txBox="1"/>
          <p:nvPr>
            <p:ph idx="2" type="subTitle"/>
          </p:nvPr>
        </p:nvSpPr>
        <p:spPr>
          <a:xfrm>
            <a:off x="6616122" y="1377195"/>
            <a:ext cx="1755600" cy="5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Improve developer satisfaction and conserve mental energy</a:t>
            </a:r>
            <a:endParaRPr/>
          </a:p>
        </p:txBody>
      </p:sp>
      <p:sp>
        <p:nvSpPr>
          <p:cNvPr id="7612" name="Google Shape;7612;p489"/>
          <p:cNvSpPr txBox="1"/>
          <p:nvPr>
            <p:ph type="title"/>
          </p:nvPr>
        </p:nvSpPr>
        <p:spPr>
          <a:xfrm>
            <a:off x="497829" y="2136000"/>
            <a:ext cx="2948100" cy="871500"/>
          </a:xfrm>
          <a:prstGeom prst="rect">
            <a:avLst/>
          </a:prstGeom>
        </p:spPr>
        <p:txBody>
          <a:bodyPr anchorCtr="0" anchor="ctr" bIns="17150" lIns="34275" spcFirstLastPara="1" rIns="34275" wrap="square" tIns="17150">
            <a:noAutofit/>
          </a:bodyPr>
          <a:lstStyle/>
          <a:p>
            <a:pPr indent="0" lvl="0" marL="0" rtl="0" algn="l">
              <a:spcBef>
                <a:spcPts val="0"/>
              </a:spcBef>
              <a:spcAft>
                <a:spcPts val="0"/>
              </a:spcAft>
              <a:buNone/>
            </a:pPr>
            <a:r>
              <a:rPr lang="en"/>
              <a:t>Reimagine knowledge management</a:t>
            </a:r>
            <a:endParaRPr/>
          </a:p>
        </p:txBody>
      </p:sp>
      <p:sp>
        <p:nvSpPr>
          <p:cNvPr id="7613" name="Google Shape;7613;p489"/>
          <p:cNvSpPr txBox="1"/>
          <p:nvPr>
            <p:ph idx="3" type="subTitle"/>
          </p:nvPr>
        </p:nvSpPr>
        <p:spPr>
          <a:xfrm>
            <a:off x="6616125" y="2790242"/>
            <a:ext cx="1755600" cy="845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Standardize information management</a:t>
            </a:r>
            <a:endParaRPr/>
          </a:p>
        </p:txBody>
      </p:sp>
      <p:sp>
        <p:nvSpPr>
          <p:cNvPr id="7614" name="Google Shape;7614;p489"/>
          <p:cNvSpPr txBox="1"/>
          <p:nvPr>
            <p:ph idx="5" type="subTitle"/>
          </p:nvPr>
        </p:nvSpPr>
        <p:spPr>
          <a:xfrm>
            <a:off x="4163900" y="584000"/>
            <a:ext cx="1755600" cy="79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Accelerate onboarding</a:t>
            </a:r>
            <a:endParaRPr/>
          </a:p>
        </p:txBody>
      </p:sp>
      <p:sp>
        <p:nvSpPr>
          <p:cNvPr id="7615" name="Google Shape;7615;p489"/>
          <p:cNvSpPr txBox="1"/>
          <p:nvPr>
            <p:ph idx="6" type="subTitle"/>
          </p:nvPr>
        </p:nvSpPr>
        <p:spPr>
          <a:xfrm>
            <a:off x="4163897" y="1377195"/>
            <a:ext cx="1755600" cy="5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Gain an understanding of existing codebases and docsets with Copilot for Docs</a:t>
            </a:r>
            <a:endParaRPr/>
          </a:p>
        </p:txBody>
      </p:sp>
      <p:sp>
        <p:nvSpPr>
          <p:cNvPr id="7616" name="Google Shape;7616;p489"/>
          <p:cNvSpPr txBox="1"/>
          <p:nvPr>
            <p:ph idx="7" type="subTitle"/>
          </p:nvPr>
        </p:nvSpPr>
        <p:spPr>
          <a:xfrm>
            <a:off x="4163900" y="2790242"/>
            <a:ext cx="1755600" cy="845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Improve discoverability and reuse</a:t>
            </a:r>
            <a:endParaRPr/>
          </a:p>
        </p:txBody>
      </p:sp>
      <p:sp>
        <p:nvSpPr>
          <p:cNvPr id="7617" name="Google Shape;7617;p489"/>
          <p:cNvSpPr txBox="1"/>
          <p:nvPr>
            <p:ph idx="8" type="subTitle"/>
          </p:nvPr>
        </p:nvSpPr>
        <p:spPr>
          <a:xfrm>
            <a:off x="4163897" y="3538170"/>
            <a:ext cx="1755600" cy="5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“innersource” more tangible within the organization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1" name="Shape 7621"/>
        <p:cNvGrpSpPr/>
        <p:nvPr/>
      </p:nvGrpSpPr>
      <p:grpSpPr>
        <a:xfrm>
          <a:off x="0" y="0"/>
          <a:ext cx="0" cy="0"/>
          <a:chOff x="0" y="0"/>
          <a:chExt cx="0" cy="0"/>
        </a:xfrm>
      </p:grpSpPr>
      <p:sp>
        <p:nvSpPr>
          <p:cNvPr id="7622" name="Google Shape;7622;p490"/>
          <p:cNvSpPr txBox="1"/>
          <p:nvPr>
            <p:ph type="title"/>
          </p:nvPr>
        </p:nvSpPr>
        <p:spPr>
          <a:xfrm>
            <a:off x="457200" y="947700"/>
            <a:ext cx="7115100" cy="3248100"/>
          </a:xfrm>
          <a:prstGeom prst="rect">
            <a:avLst/>
          </a:prstGeom>
        </p:spPr>
        <p:txBody>
          <a:bodyPr anchorCtr="0" anchor="ctr" bIns="17150" lIns="34275" spcFirstLastPara="1" rIns="34275" wrap="square" tIns="17150">
            <a:noAutofit/>
          </a:bodyPr>
          <a:lstStyle/>
          <a:p>
            <a:pPr indent="0" lvl="0" marL="0" rtl="0" algn="l">
              <a:spcBef>
                <a:spcPts val="0"/>
              </a:spcBef>
              <a:spcAft>
                <a:spcPts val="0"/>
              </a:spcAft>
              <a:buNone/>
            </a:pPr>
            <a:r>
              <a:rPr lang="en"/>
              <a:t>And works regardless of where your code resides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6" name="Shape 7626"/>
        <p:cNvGrpSpPr/>
        <p:nvPr/>
      </p:nvGrpSpPr>
      <p:grpSpPr>
        <a:xfrm>
          <a:off x="0" y="0"/>
          <a:ext cx="0" cy="0"/>
          <a:chOff x="0" y="0"/>
          <a:chExt cx="0" cy="0"/>
        </a:xfrm>
      </p:grpSpPr>
      <p:sp>
        <p:nvSpPr>
          <p:cNvPr id="7627" name="Google Shape;7627;p491"/>
          <p:cNvSpPr txBox="1"/>
          <p:nvPr>
            <p:ph type="title"/>
          </p:nvPr>
        </p:nvSpPr>
        <p:spPr>
          <a:xfrm>
            <a:off x="457200" y="947700"/>
            <a:ext cx="7115100" cy="3248100"/>
          </a:xfrm>
          <a:prstGeom prst="rect">
            <a:avLst/>
          </a:prstGeom>
        </p:spPr>
        <p:txBody>
          <a:bodyPr anchorCtr="0" anchor="ctr" bIns="17150" lIns="34275" spcFirstLastPara="1" rIns="34275" wrap="square" tIns="17150">
            <a:noAutofit/>
          </a:bodyPr>
          <a:lstStyle/>
          <a:p>
            <a:pPr indent="0" lvl="0" marL="0" rtl="0" algn="l">
              <a:spcBef>
                <a:spcPts val="0"/>
              </a:spcBef>
              <a:spcAft>
                <a:spcPts val="0"/>
              </a:spcAft>
              <a:buNone/>
            </a:pPr>
            <a:r>
              <a:rPr lang="en"/>
              <a:t>But it remains important to always follow sound code review practices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32" name="Shape 7632"/>
        <p:cNvGrpSpPr/>
        <p:nvPr/>
      </p:nvGrpSpPr>
      <p:grpSpPr>
        <a:xfrm>
          <a:off x="0" y="0"/>
          <a:ext cx="0" cy="0"/>
          <a:chOff x="0" y="0"/>
          <a:chExt cx="0" cy="0"/>
        </a:xfrm>
      </p:grpSpPr>
      <p:pic>
        <p:nvPicPr>
          <p:cNvPr id="7633" name="Google Shape;7633;p492"/>
          <p:cNvPicPr preferRelativeResize="0"/>
          <p:nvPr/>
        </p:nvPicPr>
        <p:blipFill rotWithShape="1">
          <a:blip r:embed="rId4">
            <a:alphaModFix/>
          </a:blip>
          <a:srcRect b="0" l="15088" r="0" t="0"/>
          <a:stretch/>
        </p:blipFill>
        <p:spPr>
          <a:xfrm>
            <a:off x="484625" y="3325367"/>
            <a:ext cx="5305574" cy="786449"/>
          </a:xfrm>
          <a:prstGeom prst="rect">
            <a:avLst/>
          </a:prstGeom>
          <a:noFill/>
          <a:ln>
            <a:noFill/>
          </a:ln>
        </p:spPr>
      </p:pic>
      <p:sp>
        <p:nvSpPr>
          <p:cNvPr id="7634" name="Google Shape;7634;p492"/>
          <p:cNvSpPr txBox="1"/>
          <p:nvPr>
            <p:ph idx="1" type="subTitle"/>
          </p:nvPr>
        </p:nvSpPr>
        <p:spPr>
          <a:xfrm>
            <a:off x="484625" y="4111828"/>
            <a:ext cx="59817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vision for the future of AI-powered software development.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9" name="Shape 7639"/>
        <p:cNvGrpSpPr/>
        <p:nvPr/>
      </p:nvGrpSpPr>
      <p:grpSpPr>
        <a:xfrm>
          <a:off x="0" y="0"/>
          <a:ext cx="0" cy="0"/>
          <a:chOff x="0" y="0"/>
          <a:chExt cx="0" cy="0"/>
        </a:xfrm>
      </p:grpSpPr>
      <p:sp>
        <p:nvSpPr>
          <p:cNvPr id="7640" name="Google Shape;7640;p493"/>
          <p:cNvSpPr txBox="1"/>
          <p:nvPr>
            <p:ph type="title"/>
          </p:nvPr>
        </p:nvSpPr>
        <p:spPr>
          <a:xfrm>
            <a:off x="497829" y="2136005"/>
            <a:ext cx="2948100" cy="871500"/>
          </a:xfrm>
          <a:prstGeom prst="rect">
            <a:avLst/>
          </a:prstGeom>
        </p:spPr>
        <p:txBody>
          <a:bodyPr anchorCtr="0" anchor="ctr" bIns="17150" lIns="34275" spcFirstLastPara="1" rIns="34275" wrap="square" tIns="17150">
            <a:noAutofit/>
          </a:bodyPr>
          <a:lstStyle/>
          <a:p>
            <a:pPr indent="0" lvl="0" marL="0" rtl="0" algn="l">
              <a:spcBef>
                <a:spcPts val="0"/>
              </a:spcBef>
              <a:spcAft>
                <a:spcPts val="0"/>
              </a:spcAft>
              <a:buNone/>
            </a:pPr>
            <a:r>
              <a:rPr lang="en"/>
              <a:t>Pillars for the vision</a:t>
            </a:r>
            <a:endParaRPr/>
          </a:p>
        </p:txBody>
      </p:sp>
      <p:sp>
        <p:nvSpPr>
          <p:cNvPr id="7641" name="Google Shape;7641;p493"/>
          <p:cNvSpPr txBox="1"/>
          <p:nvPr>
            <p:ph idx="1" type="subTitle"/>
          </p:nvPr>
        </p:nvSpPr>
        <p:spPr>
          <a:xfrm>
            <a:off x="6605745" y="594381"/>
            <a:ext cx="1988400" cy="1697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b="1" lang="en" sz="1200"/>
              <a:t>Conversational</a:t>
            </a:r>
            <a:r>
              <a:rPr lang="en" sz="1200"/>
              <a:t> </a:t>
            </a:r>
            <a:r>
              <a:rPr lang="en" sz="1200">
                <a:solidFill>
                  <a:schemeClr val="dk2"/>
                </a:solidFill>
              </a:rPr>
              <a:t>by default, so natural language can be used to achieve anything. Offering an informal and iterative interface that empowers developers to create more fluidly by thinking out loud and then reacting to emergent insights.</a:t>
            </a:r>
            <a:endParaRPr sz="1200">
              <a:solidFill>
                <a:schemeClr val="dk2"/>
              </a:solidFill>
            </a:endParaRPr>
          </a:p>
        </p:txBody>
      </p:sp>
      <p:sp>
        <p:nvSpPr>
          <p:cNvPr id="7642" name="Google Shape;7642;p493"/>
          <p:cNvSpPr txBox="1"/>
          <p:nvPr>
            <p:ph idx="3" type="subTitle"/>
          </p:nvPr>
        </p:nvSpPr>
        <p:spPr>
          <a:xfrm>
            <a:off x="6605750" y="2724484"/>
            <a:ext cx="1988400" cy="16065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b="1" lang="en" sz="1200"/>
              <a:t>Safe, Trustworthy, and Reliable</a:t>
            </a:r>
            <a:r>
              <a:rPr lang="en" sz="1200">
                <a:solidFill>
                  <a:schemeClr val="dk2"/>
                </a:solidFill>
              </a:rPr>
              <a:t> so our customers can take a bet not only on the technology and product but on GitHub as a partner and a contributor to responsible AI practices and goals.</a:t>
            </a:r>
            <a:endParaRPr sz="1200">
              <a:solidFill>
                <a:schemeClr val="dk2"/>
              </a:solidFill>
            </a:endParaRPr>
          </a:p>
        </p:txBody>
      </p:sp>
      <p:sp>
        <p:nvSpPr>
          <p:cNvPr id="7643" name="Google Shape;7643;p493"/>
          <p:cNvSpPr txBox="1"/>
          <p:nvPr>
            <p:ph idx="5" type="subTitle"/>
          </p:nvPr>
        </p:nvSpPr>
        <p:spPr>
          <a:xfrm>
            <a:off x="4163900" y="594376"/>
            <a:ext cx="1988400" cy="1697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b="1" lang="en" sz="1200"/>
              <a:t>Ubiquitous</a:t>
            </a:r>
            <a:r>
              <a:rPr lang="en" sz="1200"/>
              <a:t> </a:t>
            </a:r>
            <a:r>
              <a:rPr lang="en" sz="1200">
                <a:solidFill>
                  <a:schemeClr val="dk2"/>
                </a:solidFill>
              </a:rPr>
              <a:t>across every tool developers use and integrated into every task that developers perform. Offering suggestions wherever you write and providing insights wherever you read. All with a radically-usable experience.</a:t>
            </a:r>
            <a:endParaRPr sz="1200">
              <a:solidFill>
                <a:schemeClr val="dk2"/>
              </a:solidFill>
            </a:endParaRPr>
          </a:p>
        </p:txBody>
      </p:sp>
      <p:sp>
        <p:nvSpPr>
          <p:cNvPr id="7644" name="Google Shape;7644;p493"/>
          <p:cNvSpPr txBox="1"/>
          <p:nvPr>
            <p:ph idx="7" type="subTitle"/>
          </p:nvPr>
        </p:nvSpPr>
        <p:spPr>
          <a:xfrm>
            <a:off x="4031325" y="2724484"/>
            <a:ext cx="2192100" cy="16065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b="1" lang="en" sz="1200"/>
              <a:t>Personalized </a:t>
            </a:r>
            <a:r>
              <a:rPr lang="en" sz="1200">
                <a:solidFill>
                  <a:schemeClr val="dk2"/>
                </a:solidFill>
              </a:rPr>
              <a:t>to the context and knowledge of the individual, project, team, organization, and community. Offering a "second brain" to developers, which understands your intent, history, and helps translate information into meaning (code, docs, etc.)</a:t>
            </a:r>
            <a:endParaRPr sz="1200">
              <a:solidFill>
                <a:schemeClr val="dk2"/>
              </a:solidFill>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pic>
        <p:nvPicPr>
          <p:cNvPr id="7645" name="Google Shape;7645;p493"/>
          <p:cNvPicPr preferRelativeResize="0"/>
          <p:nvPr/>
        </p:nvPicPr>
        <p:blipFill rotWithShape="1">
          <a:blip r:embed="rId3">
            <a:alphaModFix/>
          </a:blip>
          <a:srcRect b="0" l="0" r="0" t="0"/>
          <a:stretch/>
        </p:blipFill>
        <p:spPr>
          <a:xfrm>
            <a:off x="501825" y="517950"/>
            <a:ext cx="2258514" cy="28261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9" name="Shape 7649"/>
        <p:cNvGrpSpPr/>
        <p:nvPr/>
      </p:nvGrpSpPr>
      <p:grpSpPr>
        <a:xfrm>
          <a:off x="0" y="0"/>
          <a:ext cx="0" cy="0"/>
          <a:chOff x="0" y="0"/>
          <a:chExt cx="0" cy="0"/>
        </a:xfrm>
      </p:grpSpPr>
      <p:sp>
        <p:nvSpPr>
          <p:cNvPr id="7650" name="Google Shape;7650;p494"/>
          <p:cNvSpPr txBox="1"/>
          <p:nvPr/>
        </p:nvSpPr>
        <p:spPr>
          <a:xfrm>
            <a:off x="338025" y="1363025"/>
            <a:ext cx="3283800" cy="3449100"/>
          </a:xfrm>
          <a:prstGeom prst="rect">
            <a:avLst/>
          </a:prstGeom>
          <a:noFill/>
          <a:ln>
            <a:noFill/>
          </a:ln>
        </p:spPr>
        <p:txBody>
          <a:bodyPr anchorCtr="0" anchor="t" bIns="19050" lIns="19050" spcFirstLastPara="1" rIns="19050" wrap="square" tIns="19050">
            <a:noAutofit/>
          </a:bodyPr>
          <a:lstStyle/>
          <a:p>
            <a:pPr indent="0" lvl="0" marL="0" marR="0" rtl="0" algn="l">
              <a:lnSpc>
                <a:spcPct val="115000"/>
              </a:lnSpc>
              <a:spcBef>
                <a:spcPts val="40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ChatGPT-like experience in editor</a:t>
            </a:r>
            <a:endParaRPr/>
          </a:p>
          <a:p>
            <a:pPr indent="-285750" lvl="0" marL="285750" marR="0" rtl="0" algn="l">
              <a:lnSpc>
                <a:spcPct val="115000"/>
              </a:lnSpc>
              <a:spcBef>
                <a:spcPts val="4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Generic questions</a:t>
            </a:r>
            <a:endParaRPr/>
          </a:p>
          <a:p>
            <a:pPr indent="-285750" lvl="0" marL="285750" marR="0" rtl="0" algn="l">
              <a:lnSpc>
                <a:spcPct val="115000"/>
              </a:lnSpc>
              <a:spcBef>
                <a:spcPts val="4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Generate unit tests</a:t>
            </a:r>
            <a:endParaRPr/>
          </a:p>
          <a:p>
            <a:pPr indent="-285750" lvl="0" marL="285750" marR="0" rtl="0" algn="l">
              <a:lnSpc>
                <a:spcPct val="115000"/>
              </a:lnSpc>
              <a:spcBef>
                <a:spcPts val="4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Explain the code</a:t>
            </a:r>
            <a:endParaRPr/>
          </a:p>
          <a:p>
            <a:pPr indent="-285750" lvl="0" marL="285750" marR="0" rtl="0" algn="l">
              <a:lnSpc>
                <a:spcPct val="115000"/>
              </a:lnSpc>
              <a:spcBef>
                <a:spcPts val="4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Propose a fix for bug</a:t>
            </a:r>
            <a:endParaRPr/>
          </a:p>
          <a:p>
            <a:pPr indent="-285750" lvl="0" marL="285750" marR="0" rtl="0" algn="l">
              <a:lnSpc>
                <a:spcPct val="115000"/>
              </a:lnSpc>
              <a:spcBef>
                <a:spcPts val="4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Make code robust / secure</a:t>
            </a:r>
            <a:endParaRPr/>
          </a:p>
          <a:p>
            <a:pPr indent="-184150" lvl="0" marL="285750" marR="0" rtl="0" algn="l">
              <a:lnSpc>
                <a:spcPct val="115000"/>
              </a:lnSpc>
              <a:spcBef>
                <a:spcPts val="40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40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Support VS Code and Visual Studio</a:t>
            </a:r>
            <a:endParaRPr b="0" i="0" sz="1600" u="none" cap="none" strike="noStrike">
              <a:solidFill>
                <a:schemeClr val="dk2"/>
              </a:solidFill>
              <a:latin typeface="Arial"/>
              <a:ea typeface="Arial"/>
              <a:cs typeface="Arial"/>
              <a:sym typeface="Arial"/>
            </a:endParaRPr>
          </a:p>
        </p:txBody>
      </p:sp>
      <p:sp>
        <p:nvSpPr>
          <p:cNvPr id="7651" name="Google Shape;7651;p494"/>
          <p:cNvSpPr txBox="1"/>
          <p:nvPr/>
        </p:nvSpPr>
        <p:spPr>
          <a:xfrm>
            <a:off x="338025" y="716837"/>
            <a:ext cx="7068000" cy="4260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1500"/>
              </a:spcBef>
              <a:spcAft>
                <a:spcPts val="0"/>
              </a:spcAft>
              <a:buClr>
                <a:srgbClr val="000000"/>
              </a:buClr>
              <a:buSzPts val="1400"/>
              <a:buFont typeface="Arial"/>
              <a:buNone/>
            </a:pPr>
            <a:r>
              <a:rPr b="0" i="0" lang="en" sz="1400" u="none" cap="none" strike="noStrike">
                <a:solidFill>
                  <a:schemeClr val="dk2"/>
                </a:solidFill>
                <a:latin typeface="Roboto Mono"/>
                <a:ea typeface="Roboto Mono"/>
                <a:cs typeface="Roboto Mono"/>
                <a:sym typeface="Roboto Mono"/>
              </a:rPr>
              <a:t>Chat experience in the IDE</a:t>
            </a:r>
            <a:endParaRPr b="0" i="0" sz="1400" u="none" cap="none" strike="noStrike">
              <a:solidFill>
                <a:schemeClr val="dk2"/>
              </a:solidFill>
              <a:latin typeface="Roboto Mono"/>
              <a:ea typeface="Roboto Mono"/>
              <a:cs typeface="Roboto Mono"/>
              <a:sym typeface="Roboto Mono"/>
            </a:endParaRPr>
          </a:p>
        </p:txBody>
      </p:sp>
      <p:sp>
        <p:nvSpPr>
          <p:cNvPr id="7652" name="Google Shape;7652;p494"/>
          <p:cNvSpPr txBox="1"/>
          <p:nvPr>
            <p:ph type="title"/>
          </p:nvPr>
        </p:nvSpPr>
        <p:spPr>
          <a:xfrm>
            <a:off x="286185" y="331526"/>
            <a:ext cx="5112900" cy="533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2700"/>
              <a:buFont typeface="Quattrocento Sans"/>
              <a:buNone/>
            </a:pPr>
            <a:r>
              <a:rPr b="1" i="0" lang="en" sz="3600" u="none" cap="none" strike="noStrike">
                <a:solidFill>
                  <a:schemeClr val="lt1"/>
                </a:solidFill>
                <a:latin typeface="Arial"/>
                <a:ea typeface="Arial"/>
                <a:cs typeface="Arial"/>
                <a:sym typeface="Arial"/>
              </a:rPr>
              <a:t>GitHub Copilot Chat</a:t>
            </a:r>
            <a:endParaRPr b="1" i="0" sz="3600" u="none" cap="none" strike="noStrike">
              <a:solidFill>
                <a:schemeClr val="lt1"/>
              </a:solidFill>
              <a:latin typeface="Arial"/>
              <a:ea typeface="Arial"/>
              <a:cs typeface="Arial"/>
              <a:sym typeface="Arial"/>
            </a:endParaRPr>
          </a:p>
        </p:txBody>
      </p:sp>
      <p:sp>
        <p:nvSpPr>
          <p:cNvPr id="7653" name="Google Shape;7653;p494"/>
          <p:cNvSpPr txBox="1"/>
          <p:nvPr/>
        </p:nvSpPr>
        <p:spPr>
          <a:xfrm>
            <a:off x="286186" y="4830266"/>
            <a:ext cx="18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7654" name="Google Shape;7654;p494"/>
          <p:cNvPicPr preferRelativeResize="0"/>
          <p:nvPr/>
        </p:nvPicPr>
        <p:blipFill rotWithShape="1">
          <a:blip r:embed="rId3">
            <a:alphaModFix/>
          </a:blip>
          <a:srcRect b="0" l="0" r="0" t="0"/>
          <a:stretch/>
        </p:blipFill>
        <p:spPr>
          <a:xfrm>
            <a:off x="3765360" y="1249937"/>
            <a:ext cx="5276155" cy="296783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8" name="Shape 7658"/>
        <p:cNvGrpSpPr/>
        <p:nvPr/>
      </p:nvGrpSpPr>
      <p:grpSpPr>
        <a:xfrm>
          <a:off x="0" y="0"/>
          <a:ext cx="0" cy="0"/>
          <a:chOff x="0" y="0"/>
          <a:chExt cx="0" cy="0"/>
        </a:xfrm>
      </p:grpSpPr>
      <p:sp>
        <p:nvSpPr>
          <p:cNvPr id="7659" name="Google Shape;7659;p495"/>
          <p:cNvSpPr txBox="1"/>
          <p:nvPr/>
        </p:nvSpPr>
        <p:spPr>
          <a:xfrm>
            <a:off x="338025" y="716837"/>
            <a:ext cx="7068000" cy="4260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1500"/>
              </a:spcBef>
              <a:spcAft>
                <a:spcPts val="0"/>
              </a:spcAft>
              <a:buClr>
                <a:srgbClr val="000000"/>
              </a:buClr>
              <a:buSzPts val="1400"/>
              <a:buFont typeface="Arial"/>
              <a:buNone/>
            </a:pPr>
            <a:r>
              <a:rPr b="0" i="0" lang="en" sz="1400" u="none" cap="none" strike="noStrike">
                <a:solidFill>
                  <a:schemeClr val="dk2"/>
                </a:solidFill>
                <a:latin typeface="Roboto Mono"/>
                <a:ea typeface="Roboto Mono"/>
                <a:cs typeface="Roboto Mono"/>
                <a:sym typeface="Roboto Mono"/>
              </a:rPr>
              <a:t>the future of AI-powered software development</a:t>
            </a:r>
            <a:endParaRPr b="0" i="0" sz="1400" u="none" cap="none" strike="noStrike">
              <a:solidFill>
                <a:schemeClr val="dk2"/>
              </a:solidFill>
              <a:latin typeface="Roboto Mono"/>
              <a:ea typeface="Roboto Mono"/>
              <a:cs typeface="Roboto Mono"/>
              <a:sym typeface="Roboto Mono"/>
            </a:endParaRPr>
          </a:p>
        </p:txBody>
      </p:sp>
      <p:sp>
        <p:nvSpPr>
          <p:cNvPr id="7660" name="Google Shape;7660;p495"/>
          <p:cNvSpPr txBox="1"/>
          <p:nvPr>
            <p:ph type="title"/>
          </p:nvPr>
        </p:nvSpPr>
        <p:spPr>
          <a:xfrm>
            <a:off x="286175" y="331525"/>
            <a:ext cx="7952100" cy="533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2700"/>
              <a:buFont typeface="Quattrocento Sans"/>
              <a:buNone/>
            </a:pPr>
            <a:r>
              <a:rPr b="1" lang="en" sz="3600">
                <a:solidFill>
                  <a:schemeClr val="lt1"/>
                </a:solidFill>
              </a:rPr>
              <a:t>GitHub </a:t>
            </a:r>
            <a:r>
              <a:rPr b="1" i="0" lang="en" sz="3600" u="none" cap="none" strike="noStrike">
                <a:solidFill>
                  <a:schemeClr val="lt1"/>
                </a:solidFill>
                <a:latin typeface="Arial"/>
                <a:ea typeface="Arial"/>
                <a:cs typeface="Arial"/>
                <a:sym typeface="Arial"/>
              </a:rPr>
              <a:t>Copilot for Pull Requests</a:t>
            </a:r>
            <a:endParaRPr b="1" i="0" sz="3600" u="none" cap="none" strike="noStrike">
              <a:solidFill>
                <a:schemeClr val="lt1"/>
              </a:solidFill>
              <a:latin typeface="Arial"/>
              <a:ea typeface="Arial"/>
              <a:cs typeface="Arial"/>
              <a:sym typeface="Arial"/>
            </a:endParaRPr>
          </a:p>
        </p:txBody>
      </p:sp>
      <p:sp>
        <p:nvSpPr>
          <p:cNvPr id="7661" name="Google Shape;7661;p495"/>
          <p:cNvSpPr txBox="1"/>
          <p:nvPr/>
        </p:nvSpPr>
        <p:spPr>
          <a:xfrm>
            <a:off x="286186" y="4830266"/>
            <a:ext cx="18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662" name="Google Shape;7662;p495"/>
          <p:cNvSpPr txBox="1"/>
          <p:nvPr/>
        </p:nvSpPr>
        <p:spPr>
          <a:xfrm>
            <a:off x="338023" y="1626840"/>
            <a:ext cx="3533700" cy="2163000"/>
          </a:xfrm>
          <a:prstGeom prst="rect">
            <a:avLst/>
          </a:prstGeom>
          <a:noFill/>
          <a:ln>
            <a:noFill/>
          </a:ln>
        </p:spPr>
        <p:txBody>
          <a:bodyPr anchorCtr="0" anchor="t" bIns="19050" lIns="19050" spcFirstLastPara="1" rIns="19050" wrap="square" tIns="19050">
            <a:noAutofit/>
          </a:bodyPr>
          <a:lstStyle/>
          <a:p>
            <a:pPr indent="0" lvl="0" marL="0" marR="0" rtl="0" algn="l">
              <a:lnSpc>
                <a:spcPct val="115000"/>
              </a:lnSpc>
              <a:spcBef>
                <a:spcPts val="40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AI powered tags in Pull Requests</a:t>
            </a:r>
            <a:endParaRPr/>
          </a:p>
          <a:p>
            <a:pPr indent="0" lvl="0" marL="0" marR="0" rtl="0" algn="l">
              <a:lnSpc>
                <a:spcPct val="115000"/>
              </a:lnSpc>
              <a:spcBef>
                <a:spcPts val="40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40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Automatically suggest sentences and paragraphs as developers type based on PR code changes</a:t>
            </a:r>
            <a:endParaRPr/>
          </a:p>
          <a:p>
            <a:pPr indent="0" lvl="0" marL="0" marR="0" rtl="0" algn="l">
              <a:lnSpc>
                <a:spcPct val="115000"/>
              </a:lnSpc>
              <a:spcBef>
                <a:spcPts val="40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40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Automatically warn and suggest tests where needed</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400"/>
              </a:spcBef>
              <a:spcAft>
                <a:spcPts val="40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p:txBody>
      </p:sp>
      <p:pic>
        <p:nvPicPr>
          <p:cNvPr id="7663" name="Google Shape;7663;p495"/>
          <p:cNvPicPr preferRelativeResize="0"/>
          <p:nvPr/>
        </p:nvPicPr>
        <p:blipFill rotWithShape="1">
          <a:blip r:embed="rId3">
            <a:alphaModFix/>
          </a:blip>
          <a:srcRect b="0" l="0" r="0" t="0"/>
          <a:stretch/>
        </p:blipFill>
        <p:spPr>
          <a:xfrm>
            <a:off x="4011466" y="1528148"/>
            <a:ext cx="4970832" cy="279609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7" name="Shape 7667"/>
        <p:cNvGrpSpPr/>
        <p:nvPr/>
      </p:nvGrpSpPr>
      <p:grpSpPr>
        <a:xfrm>
          <a:off x="0" y="0"/>
          <a:ext cx="0" cy="0"/>
          <a:chOff x="0" y="0"/>
          <a:chExt cx="0" cy="0"/>
        </a:xfrm>
      </p:grpSpPr>
      <p:sp>
        <p:nvSpPr>
          <p:cNvPr id="7668" name="Google Shape;7668;p496"/>
          <p:cNvSpPr txBox="1"/>
          <p:nvPr/>
        </p:nvSpPr>
        <p:spPr>
          <a:xfrm>
            <a:off x="338025" y="716837"/>
            <a:ext cx="7068000" cy="4260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1500"/>
              </a:spcBef>
              <a:spcAft>
                <a:spcPts val="0"/>
              </a:spcAft>
              <a:buClr>
                <a:srgbClr val="000000"/>
              </a:buClr>
              <a:buSzPts val="1400"/>
              <a:buFont typeface="Arial"/>
              <a:buNone/>
            </a:pPr>
            <a:r>
              <a:rPr b="0" i="0" lang="en" sz="1400" u="none" cap="none" strike="noStrike">
                <a:solidFill>
                  <a:schemeClr val="dk2"/>
                </a:solidFill>
                <a:latin typeface="Roboto Mono"/>
                <a:ea typeface="Roboto Mono"/>
                <a:cs typeface="Roboto Mono"/>
                <a:sym typeface="Roboto Mono"/>
              </a:rPr>
              <a:t>the future of AI-powered software development</a:t>
            </a:r>
            <a:endParaRPr b="0" i="0" sz="1400" u="none" cap="none" strike="noStrike">
              <a:solidFill>
                <a:schemeClr val="dk2"/>
              </a:solidFill>
              <a:latin typeface="Roboto Mono"/>
              <a:ea typeface="Roboto Mono"/>
              <a:cs typeface="Roboto Mono"/>
              <a:sym typeface="Roboto Mono"/>
            </a:endParaRPr>
          </a:p>
        </p:txBody>
      </p:sp>
      <p:sp>
        <p:nvSpPr>
          <p:cNvPr id="7669" name="Google Shape;7669;p496"/>
          <p:cNvSpPr txBox="1"/>
          <p:nvPr>
            <p:ph type="title"/>
          </p:nvPr>
        </p:nvSpPr>
        <p:spPr>
          <a:xfrm>
            <a:off x="286185" y="331526"/>
            <a:ext cx="5788500" cy="533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2700"/>
              <a:buFont typeface="Quattrocento Sans"/>
              <a:buNone/>
            </a:pPr>
            <a:r>
              <a:rPr b="1" lang="en" sz="3600">
                <a:solidFill>
                  <a:schemeClr val="lt1"/>
                </a:solidFill>
              </a:rPr>
              <a:t>GitHub </a:t>
            </a:r>
            <a:r>
              <a:rPr b="1" i="0" lang="en" sz="3600" u="none" cap="none" strike="noStrike">
                <a:solidFill>
                  <a:schemeClr val="lt1"/>
                </a:solidFill>
                <a:latin typeface="Arial"/>
                <a:ea typeface="Arial"/>
                <a:cs typeface="Arial"/>
                <a:sym typeface="Arial"/>
              </a:rPr>
              <a:t>Copilot for Docs</a:t>
            </a:r>
            <a:endParaRPr b="1" i="0" sz="3600" u="none" cap="none" strike="noStrike">
              <a:solidFill>
                <a:schemeClr val="lt1"/>
              </a:solidFill>
              <a:latin typeface="Arial"/>
              <a:ea typeface="Arial"/>
              <a:cs typeface="Arial"/>
              <a:sym typeface="Arial"/>
            </a:endParaRPr>
          </a:p>
        </p:txBody>
      </p:sp>
      <p:sp>
        <p:nvSpPr>
          <p:cNvPr id="7670" name="Google Shape;7670;p496"/>
          <p:cNvSpPr txBox="1"/>
          <p:nvPr/>
        </p:nvSpPr>
        <p:spPr>
          <a:xfrm>
            <a:off x="286186" y="4830266"/>
            <a:ext cx="18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671" name="Google Shape;7671;p496"/>
          <p:cNvSpPr txBox="1"/>
          <p:nvPr/>
        </p:nvSpPr>
        <p:spPr>
          <a:xfrm>
            <a:off x="338025" y="1363025"/>
            <a:ext cx="3361200" cy="3449100"/>
          </a:xfrm>
          <a:prstGeom prst="rect">
            <a:avLst/>
          </a:prstGeom>
          <a:noFill/>
          <a:ln>
            <a:noFill/>
          </a:ln>
        </p:spPr>
        <p:txBody>
          <a:bodyPr anchorCtr="0" anchor="t" bIns="19050" lIns="19050" spcFirstLastPara="1" rIns="19050" wrap="square" tIns="19050">
            <a:noAutofit/>
          </a:bodyPr>
          <a:lstStyle/>
          <a:p>
            <a:pPr indent="0" lvl="0" marL="0" marR="0" rtl="0" algn="l">
              <a:lnSpc>
                <a:spcPct val="115000"/>
              </a:lnSpc>
              <a:spcBef>
                <a:spcPts val="40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AI-generated responses to questions based on documentation</a:t>
            </a:r>
            <a:endParaRPr/>
          </a:p>
          <a:p>
            <a:pPr indent="0" lvl="0" marL="0" marR="0" rtl="0" algn="l">
              <a:lnSpc>
                <a:spcPct val="115000"/>
              </a:lnSpc>
              <a:spcBef>
                <a:spcPts val="40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80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Starting with docs for:</a:t>
            </a:r>
            <a:endParaRPr/>
          </a:p>
          <a:p>
            <a:pPr indent="-285750" lvl="0" marL="285750" marR="0" rtl="0" algn="l">
              <a:lnSpc>
                <a:spcPct val="115000"/>
              </a:lnSpc>
              <a:spcBef>
                <a:spcPts val="8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GitHub</a:t>
            </a:r>
            <a:endParaRPr/>
          </a:p>
          <a:p>
            <a:pPr indent="-285750" lvl="0" marL="285750" marR="0" rtl="0" algn="l">
              <a:lnSpc>
                <a:spcPct val="115000"/>
              </a:lnSpc>
              <a:spcBef>
                <a:spcPts val="8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React</a:t>
            </a:r>
            <a:endParaRPr/>
          </a:p>
          <a:p>
            <a:pPr indent="-285750" lvl="0" marL="285750" marR="0" rtl="0" algn="l">
              <a:lnSpc>
                <a:spcPct val="115000"/>
              </a:lnSpc>
              <a:spcBef>
                <a:spcPts val="8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Azure</a:t>
            </a:r>
            <a:endParaRPr/>
          </a:p>
          <a:p>
            <a:pPr indent="-285750" lvl="0" marL="285750" marR="0" rtl="0" algn="l">
              <a:lnSpc>
                <a:spcPct val="115000"/>
              </a:lnSpc>
              <a:spcBef>
                <a:spcPts val="8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MDN</a:t>
            </a:r>
            <a:endParaRPr/>
          </a:p>
          <a:p>
            <a:pPr indent="-285750" lvl="0" marL="285750" marR="0" rtl="0" algn="l">
              <a:lnSpc>
                <a:spcPct val="115000"/>
              </a:lnSpc>
              <a:spcBef>
                <a:spcPts val="800"/>
              </a:spcBef>
              <a:spcAft>
                <a:spcPts val="40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In future, your in-house docs and cod</a:t>
            </a:r>
            <a:r>
              <a:rPr lang="en" sz="1600">
                <a:solidFill>
                  <a:schemeClr val="dk2"/>
                </a:solidFill>
              </a:rPr>
              <a:t>ebases</a:t>
            </a:r>
            <a:endParaRPr/>
          </a:p>
        </p:txBody>
      </p:sp>
      <p:pic>
        <p:nvPicPr>
          <p:cNvPr id="7672" name="Google Shape;7672;p496"/>
          <p:cNvPicPr preferRelativeResize="0"/>
          <p:nvPr/>
        </p:nvPicPr>
        <p:blipFill rotWithShape="1">
          <a:blip r:embed="rId3">
            <a:alphaModFix/>
          </a:blip>
          <a:srcRect b="0" l="0" r="0" t="0"/>
          <a:stretch/>
        </p:blipFill>
        <p:spPr>
          <a:xfrm>
            <a:off x="3761526" y="1472222"/>
            <a:ext cx="5252342" cy="295444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6" name="Shape 7676"/>
        <p:cNvGrpSpPr/>
        <p:nvPr/>
      </p:nvGrpSpPr>
      <p:grpSpPr>
        <a:xfrm>
          <a:off x="0" y="0"/>
          <a:ext cx="0" cy="0"/>
          <a:chOff x="0" y="0"/>
          <a:chExt cx="0" cy="0"/>
        </a:xfrm>
      </p:grpSpPr>
      <p:sp>
        <p:nvSpPr>
          <p:cNvPr id="7677" name="Google Shape;7677;p497"/>
          <p:cNvSpPr txBox="1"/>
          <p:nvPr/>
        </p:nvSpPr>
        <p:spPr>
          <a:xfrm>
            <a:off x="338025" y="716837"/>
            <a:ext cx="7068000" cy="4260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1500"/>
              </a:spcBef>
              <a:spcAft>
                <a:spcPts val="0"/>
              </a:spcAft>
              <a:buClr>
                <a:srgbClr val="000000"/>
              </a:buClr>
              <a:buSzPts val="1400"/>
              <a:buFont typeface="Arial"/>
              <a:buNone/>
            </a:pPr>
            <a:r>
              <a:rPr b="0" i="0" lang="en" sz="1400" u="none" cap="none" strike="noStrike">
                <a:solidFill>
                  <a:schemeClr val="dk2"/>
                </a:solidFill>
                <a:latin typeface="Roboto Mono"/>
                <a:ea typeface="Roboto Mono"/>
                <a:cs typeface="Roboto Mono"/>
                <a:sym typeface="Roboto Mono"/>
              </a:rPr>
              <a:t>the power of Copilot in the terminal</a:t>
            </a:r>
            <a:endParaRPr b="0" i="0" sz="1400" u="none" cap="none" strike="noStrike">
              <a:solidFill>
                <a:schemeClr val="dk2"/>
              </a:solidFill>
              <a:latin typeface="Roboto Mono"/>
              <a:ea typeface="Roboto Mono"/>
              <a:cs typeface="Roboto Mono"/>
              <a:sym typeface="Roboto Mono"/>
            </a:endParaRPr>
          </a:p>
        </p:txBody>
      </p:sp>
      <p:sp>
        <p:nvSpPr>
          <p:cNvPr id="7678" name="Google Shape;7678;p497"/>
          <p:cNvSpPr txBox="1"/>
          <p:nvPr>
            <p:ph type="title"/>
          </p:nvPr>
        </p:nvSpPr>
        <p:spPr>
          <a:xfrm>
            <a:off x="286185" y="331526"/>
            <a:ext cx="5788500" cy="533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2700"/>
              <a:buFont typeface="Quattrocento Sans"/>
              <a:buNone/>
            </a:pPr>
            <a:r>
              <a:rPr b="1" lang="en" sz="3600">
                <a:solidFill>
                  <a:schemeClr val="lt1"/>
                </a:solidFill>
              </a:rPr>
              <a:t>GitHub </a:t>
            </a:r>
            <a:r>
              <a:rPr b="1" i="0" lang="en" sz="3600" u="none" cap="none" strike="noStrike">
                <a:solidFill>
                  <a:schemeClr val="lt1"/>
                </a:solidFill>
                <a:latin typeface="Arial"/>
                <a:ea typeface="Arial"/>
                <a:cs typeface="Arial"/>
                <a:sym typeface="Arial"/>
              </a:rPr>
              <a:t>Copilot for the CLI</a:t>
            </a:r>
            <a:endParaRPr b="1" i="0" sz="3600" u="none" cap="none" strike="noStrike">
              <a:solidFill>
                <a:schemeClr val="lt1"/>
              </a:solidFill>
              <a:latin typeface="Arial"/>
              <a:ea typeface="Arial"/>
              <a:cs typeface="Arial"/>
              <a:sym typeface="Arial"/>
            </a:endParaRPr>
          </a:p>
        </p:txBody>
      </p:sp>
      <p:sp>
        <p:nvSpPr>
          <p:cNvPr id="7679" name="Google Shape;7679;p497"/>
          <p:cNvSpPr txBox="1"/>
          <p:nvPr/>
        </p:nvSpPr>
        <p:spPr>
          <a:xfrm>
            <a:off x="286186" y="4830266"/>
            <a:ext cx="18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680" name="Google Shape;7680;p497"/>
          <p:cNvSpPr txBox="1"/>
          <p:nvPr/>
        </p:nvSpPr>
        <p:spPr>
          <a:xfrm>
            <a:off x="633550" y="1465506"/>
            <a:ext cx="3382200" cy="2961300"/>
          </a:xfrm>
          <a:prstGeom prst="rect">
            <a:avLst/>
          </a:prstGeom>
          <a:noFill/>
          <a:ln>
            <a:noFill/>
          </a:ln>
        </p:spPr>
        <p:txBody>
          <a:bodyPr anchorCtr="0" anchor="t" bIns="19050" lIns="19050" spcFirstLastPara="1" rIns="19050" wrap="square" tIns="19050">
            <a:noAutofit/>
          </a:bodyPr>
          <a:lstStyle/>
          <a:p>
            <a:pPr indent="0" lvl="0" marL="0" marR="0" rtl="0" algn="l">
              <a:lnSpc>
                <a:spcPct val="115000"/>
              </a:lnSpc>
              <a:spcBef>
                <a:spcPts val="40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Suggest CLI commands in the terminal window</a:t>
            </a:r>
            <a:endParaRPr/>
          </a:p>
          <a:p>
            <a:pPr indent="0" lvl="0" marL="0" marR="0" rtl="0" algn="l">
              <a:lnSpc>
                <a:spcPct val="115000"/>
              </a:lnSpc>
              <a:spcBef>
                <a:spcPts val="40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40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Three shell commands:</a:t>
            </a:r>
            <a:endParaRPr/>
          </a:p>
          <a:p>
            <a:pPr indent="-285750" lvl="0" marL="285750" marR="0" rtl="0" algn="l">
              <a:lnSpc>
                <a:spcPct val="115000"/>
              </a:lnSpc>
              <a:spcBef>
                <a:spcPts val="4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 – General CLI</a:t>
            </a:r>
            <a:endParaRPr/>
          </a:p>
          <a:p>
            <a:pPr indent="-285750" lvl="0" marL="285750" marR="0" rtl="0" algn="l">
              <a:lnSpc>
                <a:spcPct val="115000"/>
              </a:lnSpc>
              <a:spcBef>
                <a:spcPts val="4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git? – git specific CLI</a:t>
            </a:r>
            <a:endParaRPr/>
          </a:p>
          <a:p>
            <a:pPr indent="-285750" lvl="0" marL="285750" marR="0" rtl="0" algn="l">
              <a:lnSpc>
                <a:spcPct val="115000"/>
              </a:lnSpc>
              <a:spcBef>
                <a:spcPts val="400"/>
              </a:spcBef>
              <a:spcAft>
                <a:spcPts val="0"/>
              </a:spcAft>
              <a:buClr>
                <a:srgbClr val="8B939E"/>
              </a:buClr>
              <a:buSzPts val="1600"/>
              <a:buFont typeface="Arial"/>
              <a:buChar char="•"/>
            </a:pPr>
            <a:r>
              <a:rPr b="0" i="0" lang="en" sz="1600" u="none" cap="none" strike="noStrike">
                <a:solidFill>
                  <a:schemeClr val="dk2"/>
                </a:solidFill>
                <a:latin typeface="Arial"/>
                <a:ea typeface="Arial"/>
                <a:cs typeface="Arial"/>
                <a:sym typeface="Arial"/>
              </a:rPr>
              <a:t>gh? – GitHub specific CLI</a:t>
            </a:r>
            <a:endParaRPr/>
          </a:p>
          <a:p>
            <a:pPr indent="0" lvl="0" marL="0" marR="0" rtl="0" algn="l">
              <a:lnSpc>
                <a:spcPct val="115000"/>
              </a:lnSpc>
              <a:spcBef>
                <a:spcPts val="40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40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Revise &amp; Execute</a:t>
            </a:r>
            <a:endParaRPr/>
          </a:p>
          <a:p>
            <a:pPr indent="0" lvl="0" marL="0" marR="0" rtl="0" algn="l">
              <a:lnSpc>
                <a:spcPct val="115000"/>
              </a:lnSpc>
              <a:spcBef>
                <a:spcPts val="40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800"/>
              </a:spcBef>
              <a:spcAft>
                <a:spcPts val="40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p:txBody>
      </p:sp>
      <p:pic>
        <p:nvPicPr>
          <p:cNvPr id="7681" name="Google Shape;7681;p497"/>
          <p:cNvPicPr preferRelativeResize="0"/>
          <p:nvPr/>
        </p:nvPicPr>
        <p:blipFill rotWithShape="1">
          <a:blip r:embed="rId3">
            <a:alphaModFix/>
          </a:blip>
          <a:srcRect b="0" l="0" r="0" t="0"/>
          <a:stretch/>
        </p:blipFill>
        <p:spPr>
          <a:xfrm>
            <a:off x="4275439" y="1249937"/>
            <a:ext cx="4582376" cy="375966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23" name="Shape 7323"/>
        <p:cNvGrpSpPr/>
        <p:nvPr/>
      </p:nvGrpSpPr>
      <p:grpSpPr>
        <a:xfrm>
          <a:off x="0" y="0"/>
          <a:ext cx="0" cy="0"/>
          <a:chOff x="0" y="0"/>
          <a:chExt cx="0" cy="0"/>
        </a:xfrm>
      </p:grpSpPr>
      <p:sp>
        <p:nvSpPr>
          <p:cNvPr id="7324" name="Google Shape;7324;p471"/>
          <p:cNvSpPr/>
          <p:nvPr/>
        </p:nvSpPr>
        <p:spPr>
          <a:xfrm rot="3398018">
            <a:off x="3544254" y="4297176"/>
            <a:ext cx="14728" cy="897617"/>
          </a:xfrm>
          <a:prstGeom prst="rect">
            <a:avLst/>
          </a:prstGeom>
          <a:gradFill>
            <a:gsLst>
              <a:gs pos="0">
                <a:srgbClr val="FFFFFF"/>
              </a:gs>
              <a:gs pos="100000">
                <a:srgbClr val="FFA28B">
                  <a:alpha val="0"/>
                </a:srgbClr>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471"/>
          <p:cNvSpPr/>
          <p:nvPr/>
        </p:nvSpPr>
        <p:spPr>
          <a:xfrm rot="7245763">
            <a:off x="3168532" y="3071178"/>
            <a:ext cx="14663" cy="1668994"/>
          </a:xfrm>
          <a:prstGeom prst="rect">
            <a:avLst/>
          </a:prstGeom>
          <a:gradFill>
            <a:gsLst>
              <a:gs pos="0">
                <a:srgbClr val="FFFFFF"/>
              </a:gs>
              <a:gs pos="100000">
                <a:srgbClr val="FFA28B">
                  <a:alpha val="0"/>
                </a:srgbClr>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26" name="Google Shape;7326;p471"/>
          <p:cNvPicPr preferRelativeResize="0"/>
          <p:nvPr/>
        </p:nvPicPr>
        <p:blipFill>
          <a:blip r:embed="rId4">
            <a:alphaModFix/>
          </a:blip>
          <a:stretch>
            <a:fillRect/>
          </a:stretch>
        </p:blipFill>
        <p:spPr>
          <a:xfrm>
            <a:off x="404850" y="1137044"/>
            <a:ext cx="3020314" cy="586977"/>
          </a:xfrm>
          <a:prstGeom prst="rect">
            <a:avLst/>
          </a:prstGeom>
          <a:noFill/>
          <a:ln>
            <a:noFill/>
          </a:ln>
        </p:spPr>
      </p:pic>
      <p:grpSp>
        <p:nvGrpSpPr>
          <p:cNvPr id="7327" name="Google Shape;7327;p471"/>
          <p:cNvGrpSpPr/>
          <p:nvPr/>
        </p:nvGrpSpPr>
        <p:grpSpPr>
          <a:xfrm>
            <a:off x="404837" y="591015"/>
            <a:ext cx="1859191" cy="442053"/>
            <a:chOff x="238125" y="1964875"/>
            <a:chExt cx="7096150" cy="1687225"/>
          </a:xfrm>
        </p:grpSpPr>
        <p:sp>
          <p:nvSpPr>
            <p:cNvPr id="7328" name="Google Shape;7328;p471"/>
            <p:cNvSpPr/>
            <p:nvPr/>
          </p:nvSpPr>
          <p:spPr>
            <a:xfrm>
              <a:off x="2303375" y="2263100"/>
              <a:ext cx="1087975" cy="1152375"/>
            </a:xfrm>
            <a:custGeom>
              <a:rect b="b" l="l" r="r" t="t"/>
              <a:pathLst>
                <a:path extrusionOk="0" h="46095" w="43519">
                  <a:moveTo>
                    <a:pt x="22180" y="1"/>
                  </a:moveTo>
                  <a:cubicBezTo>
                    <a:pt x="8794" y="1"/>
                    <a:pt x="1" y="9354"/>
                    <a:pt x="1" y="23187"/>
                  </a:cubicBezTo>
                  <a:cubicBezTo>
                    <a:pt x="1" y="36909"/>
                    <a:pt x="8794" y="46094"/>
                    <a:pt x="22180" y="46094"/>
                  </a:cubicBezTo>
                  <a:cubicBezTo>
                    <a:pt x="34950" y="46094"/>
                    <a:pt x="43519" y="37861"/>
                    <a:pt x="43519" y="25484"/>
                  </a:cubicBezTo>
                  <a:lnTo>
                    <a:pt x="43519" y="21339"/>
                  </a:lnTo>
                  <a:lnTo>
                    <a:pt x="22068" y="21339"/>
                  </a:lnTo>
                  <a:lnTo>
                    <a:pt x="22068" y="29180"/>
                  </a:lnTo>
                  <a:lnTo>
                    <a:pt x="33045" y="29180"/>
                  </a:lnTo>
                  <a:cubicBezTo>
                    <a:pt x="32709" y="34165"/>
                    <a:pt x="28453" y="37581"/>
                    <a:pt x="22404" y="37581"/>
                  </a:cubicBezTo>
                  <a:cubicBezTo>
                    <a:pt x="14675" y="37581"/>
                    <a:pt x="10474" y="32261"/>
                    <a:pt x="10474" y="23187"/>
                  </a:cubicBezTo>
                  <a:cubicBezTo>
                    <a:pt x="10474" y="14114"/>
                    <a:pt x="14843" y="8682"/>
                    <a:pt x="22124" y="8682"/>
                  </a:cubicBezTo>
                  <a:cubicBezTo>
                    <a:pt x="27277" y="8682"/>
                    <a:pt x="31253" y="11314"/>
                    <a:pt x="32149" y="15738"/>
                  </a:cubicBezTo>
                  <a:lnTo>
                    <a:pt x="42791" y="15738"/>
                  </a:lnTo>
                  <a:cubicBezTo>
                    <a:pt x="41447" y="6273"/>
                    <a:pt x="33213" y="1"/>
                    <a:pt x="2218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9" name="Google Shape;7329;p471"/>
            <p:cNvSpPr/>
            <p:nvPr/>
          </p:nvSpPr>
          <p:spPr>
            <a:xfrm>
              <a:off x="3478150" y="2260300"/>
              <a:ext cx="233850" cy="1139775"/>
            </a:xfrm>
            <a:custGeom>
              <a:rect b="b" l="l" r="r" t="t"/>
              <a:pathLst>
                <a:path extrusionOk="0" h="45591" w="9354">
                  <a:moveTo>
                    <a:pt x="0" y="0"/>
                  </a:moveTo>
                  <a:lnTo>
                    <a:pt x="0" y="9130"/>
                  </a:lnTo>
                  <a:lnTo>
                    <a:pt x="9353" y="9130"/>
                  </a:lnTo>
                  <a:lnTo>
                    <a:pt x="9353" y="0"/>
                  </a:lnTo>
                  <a:close/>
                  <a:moveTo>
                    <a:pt x="0" y="12546"/>
                  </a:moveTo>
                  <a:lnTo>
                    <a:pt x="0" y="45590"/>
                  </a:lnTo>
                  <a:lnTo>
                    <a:pt x="9353" y="45590"/>
                  </a:lnTo>
                  <a:lnTo>
                    <a:pt x="9353" y="1254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471"/>
            <p:cNvSpPr/>
            <p:nvPr/>
          </p:nvSpPr>
          <p:spPr>
            <a:xfrm>
              <a:off x="3787575" y="2279900"/>
              <a:ext cx="544700" cy="1134175"/>
            </a:xfrm>
            <a:custGeom>
              <a:rect b="b" l="l" r="r" t="t"/>
              <a:pathLst>
                <a:path extrusionOk="0" h="45367" w="21788">
                  <a:moveTo>
                    <a:pt x="14731" y="1"/>
                  </a:moveTo>
                  <a:lnTo>
                    <a:pt x="5322" y="3641"/>
                  </a:lnTo>
                  <a:lnTo>
                    <a:pt x="5322" y="11762"/>
                  </a:lnTo>
                  <a:lnTo>
                    <a:pt x="1" y="11762"/>
                  </a:lnTo>
                  <a:lnTo>
                    <a:pt x="1" y="19379"/>
                  </a:lnTo>
                  <a:lnTo>
                    <a:pt x="5322" y="19379"/>
                  </a:lnTo>
                  <a:lnTo>
                    <a:pt x="5322" y="34557"/>
                  </a:lnTo>
                  <a:cubicBezTo>
                    <a:pt x="5322" y="39878"/>
                    <a:pt x="6666" y="45366"/>
                    <a:pt x="15851" y="45366"/>
                  </a:cubicBezTo>
                  <a:cubicBezTo>
                    <a:pt x="17923" y="45366"/>
                    <a:pt x="19547" y="45254"/>
                    <a:pt x="21788" y="44806"/>
                  </a:cubicBezTo>
                  <a:lnTo>
                    <a:pt x="21788" y="37469"/>
                  </a:lnTo>
                  <a:cubicBezTo>
                    <a:pt x="21116" y="37637"/>
                    <a:pt x="19547" y="37805"/>
                    <a:pt x="18651" y="37805"/>
                  </a:cubicBezTo>
                  <a:cubicBezTo>
                    <a:pt x="15627" y="37805"/>
                    <a:pt x="14731" y="36237"/>
                    <a:pt x="14731" y="33493"/>
                  </a:cubicBezTo>
                  <a:lnTo>
                    <a:pt x="14731" y="19379"/>
                  </a:lnTo>
                  <a:lnTo>
                    <a:pt x="21788" y="19379"/>
                  </a:lnTo>
                  <a:lnTo>
                    <a:pt x="21788" y="11762"/>
                  </a:lnTo>
                  <a:lnTo>
                    <a:pt x="14731" y="11762"/>
                  </a:lnTo>
                  <a:lnTo>
                    <a:pt x="147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471"/>
            <p:cNvSpPr/>
            <p:nvPr/>
          </p:nvSpPr>
          <p:spPr>
            <a:xfrm>
              <a:off x="4431675" y="2277100"/>
              <a:ext cx="1005350" cy="1122975"/>
            </a:xfrm>
            <a:custGeom>
              <a:rect b="b" l="l" r="r" t="t"/>
              <a:pathLst>
                <a:path extrusionOk="0" h="44919" w="40214">
                  <a:moveTo>
                    <a:pt x="0" y="1"/>
                  </a:moveTo>
                  <a:lnTo>
                    <a:pt x="0" y="44918"/>
                  </a:lnTo>
                  <a:lnTo>
                    <a:pt x="9970" y="44918"/>
                  </a:lnTo>
                  <a:lnTo>
                    <a:pt x="9970" y="25988"/>
                  </a:lnTo>
                  <a:lnTo>
                    <a:pt x="30244" y="25988"/>
                  </a:lnTo>
                  <a:lnTo>
                    <a:pt x="30244" y="44918"/>
                  </a:lnTo>
                  <a:lnTo>
                    <a:pt x="40214" y="44918"/>
                  </a:lnTo>
                  <a:lnTo>
                    <a:pt x="40214" y="1"/>
                  </a:lnTo>
                  <a:lnTo>
                    <a:pt x="30244" y="1"/>
                  </a:lnTo>
                  <a:lnTo>
                    <a:pt x="30244" y="18147"/>
                  </a:lnTo>
                  <a:lnTo>
                    <a:pt x="9970" y="18147"/>
                  </a:lnTo>
                  <a:lnTo>
                    <a:pt x="99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471"/>
            <p:cNvSpPr/>
            <p:nvPr/>
          </p:nvSpPr>
          <p:spPr>
            <a:xfrm>
              <a:off x="5549025" y="2573950"/>
              <a:ext cx="792525" cy="841525"/>
            </a:xfrm>
            <a:custGeom>
              <a:rect b="b" l="l" r="r" t="t"/>
              <a:pathLst>
                <a:path extrusionOk="0" h="33661" w="31701">
                  <a:moveTo>
                    <a:pt x="0" y="0"/>
                  </a:moveTo>
                  <a:lnTo>
                    <a:pt x="0" y="20667"/>
                  </a:lnTo>
                  <a:cubicBezTo>
                    <a:pt x="0" y="28564"/>
                    <a:pt x="3641" y="33660"/>
                    <a:pt x="11034" y="33660"/>
                  </a:cubicBezTo>
                  <a:cubicBezTo>
                    <a:pt x="16242" y="33660"/>
                    <a:pt x="19827" y="31140"/>
                    <a:pt x="21731" y="26995"/>
                  </a:cubicBezTo>
                  <a:lnTo>
                    <a:pt x="22291" y="26995"/>
                  </a:lnTo>
                  <a:lnTo>
                    <a:pt x="23523" y="33044"/>
                  </a:lnTo>
                  <a:lnTo>
                    <a:pt x="31700" y="33044"/>
                  </a:lnTo>
                  <a:lnTo>
                    <a:pt x="31700" y="0"/>
                  </a:lnTo>
                  <a:lnTo>
                    <a:pt x="22347" y="0"/>
                  </a:lnTo>
                  <a:lnTo>
                    <a:pt x="22347" y="17474"/>
                  </a:lnTo>
                  <a:cubicBezTo>
                    <a:pt x="22347" y="22459"/>
                    <a:pt x="19659" y="25987"/>
                    <a:pt x="15178" y="25987"/>
                  </a:cubicBezTo>
                  <a:cubicBezTo>
                    <a:pt x="11482" y="25987"/>
                    <a:pt x="9410" y="23747"/>
                    <a:pt x="9410" y="19210"/>
                  </a:cubicBezTo>
                  <a:lnTo>
                    <a:pt x="941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471"/>
            <p:cNvSpPr/>
            <p:nvPr/>
          </p:nvSpPr>
          <p:spPr>
            <a:xfrm>
              <a:off x="6477350" y="2254700"/>
              <a:ext cx="856925" cy="1160775"/>
            </a:xfrm>
            <a:custGeom>
              <a:rect b="b" l="l" r="r" t="t"/>
              <a:pathLst>
                <a:path extrusionOk="0" h="46431" w="34277">
                  <a:moveTo>
                    <a:pt x="17026" y="19883"/>
                  </a:moveTo>
                  <a:cubicBezTo>
                    <a:pt x="21339" y="19883"/>
                    <a:pt x="24699" y="22739"/>
                    <a:pt x="24699" y="29292"/>
                  </a:cubicBezTo>
                  <a:cubicBezTo>
                    <a:pt x="24699" y="35453"/>
                    <a:pt x="21675" y="38757"/>
                    <a:pt x="17026" y="38757"/>
                  </a:cubicBezTo>
                  <a:cubicBezTo>
                    <a:pt x="12546" y="38757"/>
                    <a:pt x="9353" y="35789"/>
                    <a:pt x="9353" y="30524"/>
                  </a:cubicBezTo>
                  <a:lnTo>
                    <a:pt x="9353" y="28172"/>
                  </a:lnTo>
                  <a:cubicBezTo>
                    <a:pt x="9353" y="23243"/>
                    <a:pt x="12210" y="19883"/>
                    <a:pt x="17026" y="19883"/>
                  </a:cubicBezTo>
                  <a:close/>
                  <a:moveTo>
                    <a:pt x="0" y="0"/>
                  </a:moveTo>
                  <a:lnTo>
                    <a:pt x="0" y="45814"/>
                  </a:lnTo>
                  <a:lnTo>
                    <a:pt x="8177" y="45814"/>
                  </a:lnTo>
                  <a:lnTo>
                    <a:pt x="9353" y="39877"/>
                  </a:lnTo>
                  <a:lnTo>
                    <a:pt x="9914" y="39877"/>
                  </a:lnTo>
                  <a:cubicBezTo>
                    <a:pt x="11706" y="44134"/>
                    <a:pt x="15962" y="46430"/>
                    <a:pt x="20835" y="46430"/>
                  </a:cubicBezTo>
                  <a:cubicBezTo>
                    <a:pt x="29068" y="46430"/>
                    <a:pt x="34277" y="39765"/>
                    <a:pt x="34277" y="29292"/>
                  </a:cubicBezTo>
                  <a:cubicBezTo>
                    <a:pt x="34277" y="18539"/>
                    <a:pt x="28788" y="12154"/>
                    <a:pt x="20611" y="12154"/>
                  </a:cubicBezTo>
                  <a:cubicBezTo>
                    <a:pt x="15290" y="12154"/>
                    <a:pt x="11482" y="14898"/>
                    <a:pt x="9914" y="18819"/>
                  </a:cubicBezTo>
                  <a:lnTo>
                    <a:pt x="9353" y="18819"/>
                  </a:lnTo>
                  <a:lnTo>
                    <a:pt x="935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471"/>
            <p:cNvSpPr/>
            <p:nvPr/>
          </p:nvSpPr>
          <p:spPr>
            <a:xfrm>
              <a:off x="238125" y="1964875"/>
              <a:ext cx="1709650" cy="1687225"/>
            </a:xfrm>
            <a:custGeom>
              <a:rect b="b" l="l" r="r" t="t"/>
              <a:pathLst>
                <a:path extrusionOk="0" h="67489" w="68386">
                  <a:moveTo>
                    <a:pt x="34221" y="0"/>
                  </a:moveTo>
                  <a:cubicBezTo>
                    <a:pt x="15290" y="0"/>
                    <a:pt x="0" y="15402"/>
                    <a:pt x="0" y="34444"/>
                  </a:cubicBezTo>
                  <a:cubicBezTo>
                    <a:pt x="0" y="49678"/>
                    <a:pt x="9801" y="62560"/>
                    <a:pt x="23411" y="67152"/>
                  </a:cubicBezTo>
                  <a:cubicBezTo>
                    <a:pt x="25091" y="67489"/>
                    <a:pt x="25707" y="66424"/>
                    <a:pt x="25707" y="65472"/>
                  </a:cubicBezTo>
                  <a:cubicBezTo>
                    <a:pt x="25707" y="64688"/>
                    <a:pt x="25651" y="61944"/>
                    <a:pt x="25651" y="59087"/>
                  </a:cubicBezTo>
                  <a:cubicBezTo>
                    <a:pt x="16130" y="61160"/>
                    <a:pt x="14170" y="54999"/>
                    <a:pt x="14170" y="54999"/>
                  </a:cubicBezTo>
                  <a:cubicBezTo>
                    <a:pt x="12602" y="51022"/>
                    <a:pt x="10361" y="49958"/>
                    <a:pt x="10361" y="49958"/>
                  </a:cubicBezTo>
                  <a:cubicBezTo>
                    <a:pt x="7225" y="47886"/>
                    <a:pt x="10585" y="47886"/>
                    <a:pt x="10585" y="47886"/>
                  </a:cubicBezTo>
                  <a:cubicBezTo>
                    <a:pt x="14058" y="48110"/>
                    <a:pt x="15850" y="51414"/>
                    <a:pt x="15850" y="51414"/>
                  </a:cubicBezTo>
                  <a:cubicBezTo>
                    <a:pt x="18931" y="56623"/>
                    <a:pt x="23859" y="55167"/>
                    <a:pt x="25819" y="54271"/>
                  </a:cubicBezTo>
                  <a:cubicBezTo>
                    <a:pt x="26099" y="52031"/>
                    <a:pt x="26996" y="50462"/>
                    <a:pt x="27948" y="49622"/>
                  </a:cubicBezTo>
                  <a:cubicBezTo>
                    <a:pt x="20387" y="48838"/>
                    <a:pt x="12378" y="45870"/>
                    <a:pt x="12378" y="32652"/>
                  </a:cubicBezTo>
                  <a:cubicBezTo>
                    <a:pt x="12378" y="28844"/>
                    <a:pt x="13778" y="25763"/>
                    <a:pt x="15906" y="23411"/>
                  </a:cubicBezTo>
                  <a:cubicBezTo>
                    <a:pt x="15570" y="22515"/>
                    <a:pt x="14394" y="18986"/>
                    <a:pt x="16242" y="14282"/>
                  </a:cubicBezTo>
                  <a:cubicBezTo>
                    <a:pt x="16242" y="14282"/>
                    <a:pt x="19155" y="13330"/>
                    <a:pt x="25651" y="17810"/>
                  </a:cubicBezTo>
                  <a:cubicBezTo>
                    <a:pt x="28396" y="17082"/>
                    <a:pt x="31308" y="16634"/>
                    <a:pt x="34221" y="16634"/>
                  </a:cubicBezTo>
                  <a:cubicBezTo>
                    <a:pt x="37077" y="16634"/>
                    <a:pt x="40045" y="17082"/>
                    <a:pt x="42734" y="17810"/>
                  </a:cubicBezTo>
                  <a:cubicBezTo>
                    <a:pt x="49287" y="13330"/>
                    <a:pt x="52143" y="14282"/>
                    <a:pt x="52143" y="14282"/>
                  </a:cubicBezTo>
                  <a:cubicBezTo>
                    <a:pt x="54047" y="18986"/>
                    <a:pt x="52815" y="22515"/>
                    <a:pt x="52479" y="23411"/>
                  </a:cubicBezTo>
                  <a:cubicBezTo>
                    <a:pt x="54719" y="25763"/>
                    <a:pt x="56007" y="28844"/>
                    <a:pt x="56007" y="32652"/>
                  </a:cubicBezTo>
                  <a:cubicBezTo>
                    <a:pt x="56007" y="45870"/>
                    <a:pt x="47998" y="48782"/>
                    <a:pt x="40381" y="49622"/>
                  </a:cubicBezTo>
                  <a:cubicBezTo>
                    <a:pt x="41614" y="50742"/>
                    <a:pt x="42678" y="52759"/>
                    <a:pt x="42678" y="56007"/>
                  </a:cubicBezTo>
                  <a:cubicBezTo>
                    <a:pt x="42678" y="60656"/>
                    <a:pt x="42622" y="64352"/>
                    <a:pt x="42622" y="65472"/>
                  </a:cubicBezTo>
                  <a:cubicBezTo>
                    <a:pt x="42622" y="66424"/>
                    <a:pt x="43238" y="67489"/>
                    <a:pt x="44974" y="67152"/>
                  </a:cubicBezTo>
                  <a:cubicBezTo>
                    <a:pt x="58528" y="62560"/>
                    <a:pt x="68329" y="49678"/>
                    <a:pt x="68329" y="34444"/>
                  </a:cubicBezTo>
                  <a:cubicBezTo>
                    <a:pt x="68385" y="15402"/>
                    <a:pt x="53039" y="0"/>
                    <a:pt x="342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35" name="Google Shape;7335;p471"/>
          <p:cNvGrpSpPr/>
          <p:nvPr/>
        </p:nvGrpSpPr>
        <p:grpSpPr>
          <a:xfrm>
            <a:off x="784976" y="3516001"/>
            <a:ext cx="1512900" cy="912899"/>
            <a:chOff x="556376" y="3516001"/>
            <a:chExt cx="1512900" cy="912899"/>
          </a:xfrm>
        </p:grpSpPr>
        <p:sp>
          <p:nvSpPr>
            <p:cNvPr id="7336" name="Google Shape;7336;p471"/>
            <p:cNvSpPr/>
            <p:nvPr/>
          </p:nvSpPr>
          <p:spPr>
            <a:xfrm rot="3479677">
              <a:off x="1305750" y="3095714"/>
              <a:ext cx="14151" cy="1754072"/>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7" name="Google Shape;7337;p471"/>
            <p:cNvSpPr/>
            <p:nvPr/>
          </p:nvSpPr>
          <p:spPr>
            <a:xfrm rot="7157482">
              <a:off x="1229581" y="3363840"/>
              <a:ext cx="14103" cy="648422"/>
            </a:xfrm>
            <a:prstGeom prst="rect">
              <a:avLst/>
            </a:prstGeom>
            <a:gradFill>
              <a:gsLst>
                <a:gs pos="0">
                  <a:srgbClr val="FFFFFF"/>
                </a:gs>
                <a:gs pos="100000">
                  <a:srgbClr val="FFA28B">
                    <a:alpha val="0"/>
                  </a:srgbClr>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38" name="Google Shape;7338;p471"/>
          <p:cNvSpPr/>
          <p:nvPr/>
        </p:nvSpPr>
        <p:spPr>
          <a:xfrm>
            <a:off x="1568575" y="4311675"/>
            <a:ext cx="1635000" cy="244200"/>
          </a:xfrm>
          <a:prstGeom prst="roundRect">
            <a:avLst>
              <a:gd fmla="val 50000" name="adj"/>
            </a:avLst>
          </a:prstGeom>
          <a:noFill/>
          <a:ln cap="flat" cmpd="sng" w="9525">
            <a:solidFill>
              <a:srgbClr val="2F353C"/>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000">
                <a:solidFill>
                  <a:srgbClr val="FFFFFF"/>
                </a:solidFill>
                <a:latin typeface="Roboto Mono"/>
                <a:ea typeface="Roboto Mono"/>
                <a:cs typeface="Roboto Mono"/>
                <a:sym typeface="Roboto Mono"/>
              </a:rPr>
              <a:t>Integrations &amp; APIs</a:t>
            </a:r>
            <a:endParaRPr sz="1000">
              <a:solidFill>
                <a:srgbClr val="FFFFFF"/>
              </a:solidFill>
              <a:latin typeface="Roboto Mono"/>
              <a:ea typeface="Roboto Mono"/>
              <a:cs typeface="Roboto Mono"/>
              <a:sym typeface="Roboto Mono"/>
            </a:endParaRPr>
          </a:p>
        </p:txBody>
      </p:sp>
      <p:pic>
        <p:nvPicPr>
          <p:cNvPr id="7339" name="Google Shape;7339;p471"/>
          <p:cNvPicPr preferRelativeResize="0"/>
          <p:nvPr/>
        </p:nvPicPr>
        <p:blipFill>
          <a:blip r:embed="rId5">
            <a:alphaModFix/>
          </a:blip>
          <a:stretch>
            <a:fillRect/>
          </a:stretch>
        </p:blipFill>
        <p:spPr>
          <a:xfrm>
            <a:off x="864213" y="3336825"/>
            <a:ext cx="484200" cy="382126"/>
          </a:xfrm>
          <a:prstGeom prst="rect">
            <a:avLst/>
          </a:prstGeom>
          <a:noFill/>
          <a:ln>
            <a:noFill/>
          </a:ln>
        </p:spPr>
      </p:pic>
      <p:pic>
        <p:nvPicPr>
          <p:cNvPr id="7340" name="Google Shape;7340;p471"/>
          <p:cNvPicPr preferRelativeResize="0"/>
          <p:nvPr/>
        </p:nvPicPr>
        <p:blipFill>
          <a:blip r:embed="rId5">
            <a:alphaModFix/>
          </a:blip>
          <a:stretch>
            <a:fillRect/>
          </a:stretch>
        </p:blipFill>
        <p:spPr>
          <a:xfrm>
            <a:off x="2143988" y="3348773"/>
            <a:ext cx="484176" cy="382132"/>
          </a:xfrm>
          <a:prstGeom prst="rect">
            <a:avLst/>
          </a:prstGeom>
          <a:noFill/>
          <a:ln>
            <a:noFill/>
          </a:ln>
        </p:spPr>
      </p:pic>
      <p:pic>
        <p:nvPicPr>
          <p:cNvPr id="7341" name="Google Shape;7341;p471"/>
          <p:cNvPicPr preferRelativeResize="0"/>
          <p:nvPr/>
        </p:nvPicPr>
        <p:blipFill>
          <a:blip r:embed="rId5">
            <a:alphaModFix/>
          </a:blip>
          <a:stretch>
            <a:fillRect/>
          </a:stretch>
        </p:blipFill>
        <p:spPr>
          <a:xfrm>
            <a:off x="429888" y="4412123"/>
            <a:ext cx="484176" cy="382132"/>
          </a:xfrm>
          <a:prstGeom prst="rect">
            <a:avLst/>
          </a:prstGeom>
          <a:noFill/>
          <a:ln>
            <a:noFill/>
          </a:ln>
        </p:spPr>
      </p:pic>
      <p:pic>
        <p:nvPicPr>
          <p:cNvPr id="7342" name="Google Shape;7342;p471"/>
          <p:cNvPicPr preferRelativeResize="0"/>
          <p:nvPr/>
        </p:nvPicPr>
        <p:blipFill>
          <a:blip r:embed="rId5">
            <a:alphaModFix/>
          </a:blip>
          <a:stretch>
            <a:fillRect/>
          </a:stretch>
        </p:blipFill>
        <p:spPr>
          <a:xfrm>
            <a:off x="2900624" y="4985962"/>
            <a:ext cx="422652" cy="333576"/>
          </a:xfrm>
          <a:prstGeom prst="rect">
            <a:avLst/>
          </a:prstGeom>
          <a:noFill/>
          <a:ln>
            <a:noFill/>
          </a:ln>
        </p:spPr>
      </p:pic>
      <p:pic>
        <p:nvPicPr>
          <p:cNvPr id="7343" name="Google Shape;7343;p471"/>
          <p:cNvPicPr preferRelativeResize="0"/>
          <p:nvPr/>
        </p:nvPicPr>
        <p:blipFill rotWithShape="1">
          <a:blip r:embed="rId6">
            <a:alphaModFix/>
          </a:blip>
          <a:srcRect b="0" l="0" r="0" t="0"/>
          <a:stretch/>
        </p:blipFill>
        <p:spPr>
          <a:xfrm>
            <a:off x="2143986" y="3289100"/>
            <a:ext cx="484178" cy="313250"/>
          </a:xfrm>
          <a:prstGeom prst="rect">
            <a:avLst/>
          </a:prstGeom>
          <a:noFill/>
          <a:ln>
            <a:noFill/>
          </a:ln>
        </p:spPr>
      </p:pic>
      <p:pic>
        <p:nvPicPr>
          <p:cNvPr id="7344" name="Google Shape;7344;p471"/>
          <p:cNvPicPr preferRelativeResize="0"/>
          <p:nvPr/>
        </p:nvPicPr>
        <p:blipFill rotWithShape="1">
          <a:blip r:embed="rId6">
            <a:alphaModFix/>
          </a:blip>
          <a:srcRect b="0" l="0" r="0" t="0"/>
          <a:stretch/>
        </p:blipFill>
        <p:spPr>
          <a:xfrm>
            <a:off x="865036" y="3289100"/>
            <a:ext cx="484178" cy="313250"/>
          </a:xfrm>
          <a:prstGeom prst="rect">
            <a:avLst/>
          </a:prstGeom>
          <a:noFill/>
          <a:ln>
            <a:noFill/>
          </a:ln>
        </p:spPr>
      </p:pic>
      <p:pic>
        <p:nvPicPr>
          <p:cNvPr id="7345" name="Google Shape;7345;p471"/>
          <p:cNvPicPr preferRelativeResize="0"/>
          <p:nvPr/>
        </p:nvPicPr>
        <p:blipFill rotWithShape="1">
          <a:blip r:embed="rId6">
            <a:alphaModFix/>
          </a:blip>
          <a:srcRect b="0" l="0" r="0" t="0"/>
          <a:stretch/>
        </p:blipFill>
        <p:spPr>
          <a:xfrm>
            <a:off x="429886" y="4348850"/>
            <a:ext cx="484178" cy="313250"/>
          </a:xfrm>
          <a:prstGeom prst="rect">
            <a:avLst/>
          </a:prstGeom>
          <a:noFill/>
          <a:ln>
            <a:noFill/>
          </a:ln>
        </p:spPr>
      </p:pic>
      <p:pic>
        <p:nvPicPr>
          <p:cNvPr id="7346" name="Google Shape;7346;p471"/>
          <p:cNvPicPr preferRelativeResize="0"/>
          <p:nvPr/>
        </p:nvPicPr>
        <p:blipFill rotWithShape="1">
          <a:blip r:embed="rId6">
            <a:alphaModFix/>
          </a:blip>
          <a:srcRect b="0" l="0" r="0" t="0"/>
          <a:stretch/>
        </p:blipFill>
        <p:spPr>
          <a:xfrm>
            <a:off x="2869861" y="4894125"/>
            <a:ext cx="484178" cy="313250"/>
          </a:xfrm>
          <a:prstGeom prst="rect">
            <a:avLst/>
          </a:prstGeom>
          <a:noFill/>
          <a:ln>
            <a:noFill/>
          </a:ln>
        </p:spPr>
      </p:pic>
      <p:sp>
        <p:nvSpPr>
          <p:cNvPr id="7347" name="Google Shape;7347;p471"/>
          <p:cNvSpPr txBox="1"/>
          <p:nvPr/>
        </p:nvSpPr>
        <p:spPr>
          <a:xfrm>
            <a:off x="403445" y="1898250"/>
            <a:ext cx="2943300" cy="71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000"/>
              </a:spcAft>
              <a:buNone/>
            </a:pPr>
            <a:r>
              <a:rPr lang="en">
                <a:solidFill>
                  <a:schemeClr val="lt2"/>
                </a:solidFill>
                <a:latin typeface="Inter"/>
                <a:ea typeface="Inter"/>
                <a:cs typeface="Inter"/>
                <a:sym typeface="Inter"/>
              </a:rPr>
              <a:t>The AI Powered Developer Platform to Build, Scale, and Deliver Secure Software</a:t>
            </a:r>
            <a:endParaRPr>
              <a:solidFill>
                <a:schemeClr val="lt2"/>
              </a:solidFill>
              <a:latin typeface="Inter"/>
              <a:ea typeface="Inter"/>
              <a:cs typeface="Inter"/>
              <a:sym typeface="Inter"/>
            </a:endParaRPr>
          </a:p>
        </p:txBody>
      </p:sp>
      <p:pic>
        <p:nvPicPr>
          <p:cNvPr id="7348" name="Google Shape;7348;p471"/>
          <p:cNvPicPr preferRelativeResize="0"/>
          <p:nvPr/>
        </p:nvPicPr>
        <p:blipFill rotWithShape="1">
          <a:blip r:embed="rId7">
            <a:alphaModFix/>
          </a:blip>
          <a:srcRect b="59892" l="0" r="0" t="0"/>
          <a:stretch/>
        </p:blipFill>
        <p:spPr>
          <a:xfrm>
            <a:off x="3503683" y="3652577"/>
            <a:ext cx="5689902" cy="1490923"/>
          </a:xfrm>
          <a:prstGeom prst="rect">
            <a:avLst/>
          </a:prstGeom>
          <a:noFill/>
          <a:ln>
            <a:noFill/>
          </a:ln>
        </p:spPr>
      </p:pic>
      <p:sp>
        <p:nvSpPr>
          <p:cNvPr id="7349" name="Google Shape;7349;p471"/>
          <p:cNvSpPr/>
          <p:nvPr/>
        </p:nvSpPr>
        <p:spPr>
          <a:xfrm rot="-5400000">
            <a:off x="5552758" y="1345450"/>
            <a:ext cx="10800" cy="784500"/>
          </a:xfrm>
          <a:prstGeom prst="rect">
            <a:avLst/>
          </a:prstGeom>
          <a:gradFill>
            <a:gsLst>
              <a:gs pos="0">
                <a:srgbClr val="FF6590"/>
              </a:gs>
              <a:gs pos="100000">
                <a:srgbClr val="FF6590">
                  <a:alpha val="0"/>
                </a:srgbClr>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0" name="Google Shape;7350;p471"/>
          <p:cNvSpPr/>
          <p:nvPr/>
        </p:nvSpPr>
        <p:spPr>
          <a:xfrm rot="-5400000">
            <a:off x="5552758" y="2211596"/>
            <a:ext cx="10800" cy="784500"/>
          </a:xfrm>
          <a:prstGeom prst="rect">
            <a:avLst/>
          </a:prstGeom>
          <a:gradFill>
            <a:gsLst>
              <a:gs pos="0">
                <a:srgbClr val="F4E163"/>
              </a:gs>
              <a:gs pos="100000">
                <a:srgbClr val="F4E163">
                  <a:alpha val="0"/>
                </a:srgbClr>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1" name="Google Shape;7351;p471"/>
          <p:cNvSpPr/>
          <p:nvPr/>
        </p:nvSpPr>
        <p:spPr>
          <a:xfrm rot="-5400000">
            <a:off x="5552758" y="3084461"/>
            <a:ext cx="10800" cy="784500"/>
          </a:xfrm>
          <a:prstGeom prst="rect">
            <a:avLst/>
          </a:prstGeom>
          <a:gradFill>
            <a:gsLst>
              <a:gs pos="0">
                <a:srgbClr val="6DD7D1"/>
              </a:gs>
              <a:gs pos="100000">
                <a:srgbClr val="6DD7D1">
                  <a:alpha val="0"/>
                </a:srgbClr>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2" name="Google Shape;7352;p471"/>
          <p:cNvSpPr/>
          <p:nvPr/>
        </p:nvSpPr>
        <p:spPr>
          <a:xfrm>
            <a:off x="5937325" y="1600625"/>
            <a:ext cx="1217700" cy="244200"/>
          </a:xfrm>
          <a:prstGeom prst="roundRect">
            <a:avLst>
              <a:gd fmla="val 50000" name="adj"/>
            </a:avLst>
          </a:prstGeom>
          <a:noFill/>
          <a:ln cap="flat" cmpd="sng" w="9525">
            <a:solidFill>
              <a:srgbClr val="FF6590"/>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lang="en" sz="1000">
                <a:solidFill>
                  <a:srgbClr val="FFFFFF"/>
                </a:solidFill>
                <a:latin typeface="Roboto Mono"/>
                <a:ea typeface="Roboto Mono"/>
                <a:cs typeface="Roboto Mono"/>
                <a:sym typeface="Roboto Mono"/>
              </a:rPr>
              <a:t>Collaboration</a:t>
            </a:r>
            <a:endParaRPr sz="1000">
              <a:solidFill>
                <a:srgbClr val="FFFFFF"/>
              </a:solidFill>
              <a:latin typeface="Roboto Mono"/>
              <a:ea typeface="Roboto Mono"/>
              <a:cs typeface="Roboto Mono"/>
              <a:sym typeface="Roboto Mono"/>
            </a:endParaRPr>
          </a:p>
        </p:txBody>
      </p:sp>
      <p:sp>
        <p:nvSpPr>
          <p:cNvPr id="7353" name="Google Shape;7353;p471"/>
          <p:cNvSpPr/>
          <p:nvPr/>
        </p:nvSpPr>
        <p:spPr>
          <a:xfrm>
            <a:off x="5937325" y="2485100"/>
            <a:ext cx="1161600" cy="244200"/>
          </a:xfrm>
          <a:prstGeom prst="roundRect">
            <a:avLst>
              <a:gd fmla="val 50000" name="adj"/>
            </a:avLst>
          </a:prstGeom>
          <a:noFill/>
          <a:ln cap="flat" cmpd="sng" w="9525">
            <a:solidFill>
              <a:srgbClr val="F8E148"/>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lang="en" sz="1000">
                <a:solidFill>
                  <a:srgbClr val="FFFFFF"/>
                </a:solidFill>
                <a:latin typeface="Roboto Mono"/>
                <a:ea typeface="Roboto Mono"/>
                <a:cs typeface="Roboto Mono"/>
                <a:sym typeface="Roboto Mono"/>
              </a:rPr>
              <a:t>Productivity</a:t>
            </a:r>
            <a:endParaRPr sz="1000">
              <a:solidFill>
                <a:srgbClr val="FFFFFF"/>
              </a:solidFill>
              <a:latin typeface="Roboto Mono"/>
              <a:ea typeface="Roboto Mono"/>
              <a:cs typeface="Roboto Mono"/>
              <a:sym typeface="Roboto Mono"/>
            </a:endParaRPr>
          </a:p>
        </p:txBody>
      </p:sp>
      <p:sp>
        <p:nvSpPr>
          <p:cNvPr id="7354" name="Google Shape;7354;p471"/>
          <p:cNvSpPr/>
          <p:nvPr/>
        </p:nvSpPr>
        <p:spPr>
          <a:xfrm>
            <a:off x="5937325" y="3336175"/>
            <a:ext cx="843600" cy="244200"/>
          </a:xfrm>
          <a:prstGeom prst="roundRect">
            <a:avLst>
              <a:gd fmla="val 50000" name="adj"/>
            </a:avLst>
          </a:prstGeom>
          <a:noFill/>
          <a:ln cap="flat" cmpd="sng" w="9525">
            <a:solidFill>
              <a:srgbClr val="2FD9D1"/>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lang="en" sz="1000">
                <a:solidFill>
                  <a:srgbClr val="FFFFFF"/>
                </a:solidFill>
                <a:latin typeface="Roboto Mono"/>
                <a:ea typeface="Roboto Mono"/>
                <a:cs typeface="Roboto Mono"/>
                <a:sym typeface="Roboto Mono"/>
              </a:rPr>
              <a:t>Security</a:t>
            </a:r>
            <a:endParaRPr sz="1000">
              <a:solidFill>
                <a:srgbClr val="FFFFFF"/>
              </a:solidFill>
              <a:latin typeface="Roboto Mono"/>
              <a:ea typeface="Roboto Mono"/>
              <a:cs typeface="Roboto Mono"/>
              <a:sym typeface="Roboto Mono"/>
            </a:endParaRPr>
          </a:p>
        </p:txBody>
      </p:sp>
      <p:sp>
        <p:nvSpPr>
          <p:cNvPr id="7355" name="Google Shape;7355;p471"/>
          <p:cNvSpPr/>
          <p:nvPr/>
        </p:nvSpPr>
        <p:spPr>
          <a:xfrm>
            <a:off x="5937325" y="4241500"/>
            <a:ext cx="595800" cy="244200"/>
          </a:xfrm>
          <a:prstGeom prst="roundRect">
            <a:avLst>
              <a:gd fmla="val 50000" name="adj"/>
            </a:avLst>
          </a:prstGeom>
          <a:noFill/>
          <a:ln cap="flat" cmpd="sng" w="9525">
            <a:solidFill>
              <a:srgbClr val="7823FF"/>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lang="en" sz="1000">
                <a:solidFill>
                  <a:srgbClr val="FFFFFF"/>
                </a:solidFill>
                <a:latin typeface="Roboto Mono"/>
                <a:ea typeface="Roboto Mono"/>
                <a:cs typeface="Roboto Mono"/>
                <a:sym typeface="Roboto Mono"/>
              </a:rPr>
              <a:t>Scale</a:t>
            </a:r>
            <a:endParaRPr sz="1000">
              <a:solidFill>
                <a:srgbClr val="FFFFFF"/>
              </a:solidFill>
              <a:latin typeface="Roboto Mono"/>
              <a:ea typeface="Roboto Mono"/>
              <a:cs typeface="Roboto Mono"/>
              <a:sym typeface="Roboto Mono"/>
            </a:endParaRPr>
          </a:p>
        </p:txBody>
      </p:sp>
      <p:sp>
        <p:nvSpPr>
          <p:cNvPr id="7356" name="Google Shape;7356;p471"/>
          <p:cNvSpPr/>
          <p:nvPr/>
        </p:nvSpPr>
        <p:spPr>
          <a:xfrm rot="-5400000">
            <a:off x="5552758" y="3966025"/>
            <a:ext cx="10800" cy="784500"/>
          </a:xfrm>
          <a:prstGeom prst="rect">
            <a:avLst/>
          </a:prstGeom>
          <a:gradFill>
            <a:gsLst>
              <a:gs pos="0">
                <a:srgbClr val="7823FF"/>
              </a:gs>
              <a:gs pos="100000">
                <a:srgbClr val="7823FF">
                  <a:alpha val="0"/>
                </a:srgbClr>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7" name="Google Shape;7357;p471"/>
          <p:cNvSpPr/>
          <p:nvPr/>
        </p:nvSpPr>
        <p:spPr>
          <a:xfrm rot="-5400000">
            <a:off x="5554183" y="448131"/>
            <a:ext cx="14400" cy="790500"/>
          </a:xfrm>
          <a:prstGeom prst="rect">
            <a:avLst/>
          </a:prstGeom>
          <a:gradFill>
            <a:gsLst>
              <a:gs pos="0">
                <a:srgbClr val="0EFF51"/>
              </a:gs>
              <a:gs pos="100000">
                <a:srgbClr val="0EFF51">
                  <a:alpha val="0"/>
                </a:srgb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58" name="Google Shape;7358;p471"/>
          <p:cNvGrpSpPr/>
          <p:nvPr/>
        </p:nvGrpSpPr>
        <p:grpSpPr>
          <a:xfrm>
            <a:off x="5940432" y="719475"/>
            <a:ext cx="1217715" cy="261600"/>
            <a:chOff x="5483175" y="4265600"/>
            <a:chExt cx="1407600" cy="261600"/>
          </a:xfrm>
        </p:grpSpPr>
        <p:sp>
          <p:nvSpPr>
            <p:cNvPr id="7359" name="Google Shape;7359;p471"/>
            <p:cNvSpPr/>
            <p:nvPr/>
          </p:nvSpPr>
          <p:spPr>
            <a:xfrm>
              <a:off x="5483175" y="4265600"/>
              <a:ext cx="1407600" cy="261600"/>
            </a:xfrm>
            <a:prstGeom prst="roundRect">
              <a:avLst>
                <a:gd fmla="val 50000" name="adj"/>
              </a:avLst>
            </a:prstGeom>
            <a:gradFill>
              <a:gsLst>
                <a:gs pos="0">
                  <a:srgbClr val="0EFF51"/>
                </a:gs>
                <a:gs pos="100000">
                  <a:srgbClr val="0E4FE1"/>
                </a:gs>
              </a:gsLst>
              <a:lin ang="2698631" scaled="0"/>
            </a:gradFill>
            <a:ln>
              <a:noFill/>
            </a:ln>
          </p:spPr>
          <p:txBody>
            <a:bodyPr anchorCtr="0" anchor="ctr" bIns="0" lIns="0" spcFirstLastPara="1" rIns="0" wrap="square" tIns="0">
              <a:noAutofit/>
            </a:bodyPr>
            <a:lstStyle/>
            <a:p>
              <a:pPr indent="0" lvl="0" marL="0" rtl="0" algn="l">
                <a:spcBef>
                  <a:spcPts val="0"/>
                </a:spcBef>
                <a:spcAft>
                  <a:spcPts val="0"/>
                </a:spcAft>
                <a:buNone/>
              </a:pPr>
              <a:r>
                <a:t/>
              </a:r>
              <a:endParaRPr sz="700">
                <a:solidFill>
                  <a:srgbClr val="FFFFFF"/>
                </a:solidFill>
                <a:latin typeface="Roboto Mono"/>
                <a:ea typeface="Roboto Mono"/>
                <a:cs typeface="Roboto Mono"/>
                <a:sym typeface="Roboto Mono"/>
              </a:endParaRPr>
            </a:p>
          </p:txBody>
        </p:sp>
        <p:sp>
          <p:nvSpPr>
            <p:cNvPr id="7360" name="Google Shape;7360;p471"/>
            <p:cNvSpPr/>
            <p:nvPr/>
          </p:nvSpPr>
          <p:spPr>
            <a:xfrm>
              <a:off x="5492775" y="4274300"/>
              <a:ext cx="1388400" cy="244200"/>
            </a:xfrm>
            <a:prstGeom prst="roundRect">
              <a:avLst>
                <a:gd fmla="val 50000" name="adj"/>
              </a:avLst>
            </a:prstGeom>
            <a:solidFill>
              <a:srgbClr val="02010A"/>
            </a:solidFill>
            <a:ln>
              <a:noFill/>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lang="en" sz="1000">
                  <a:solidFill>
                    <a:srgbClr val="FFFFFF"/>
                  </a:solidFill>
                  <a:latin typeface="Roboto Mono"/>
                  <a:ea typeface="Roboto Mono"/>
                  <a:cs typeface="Roboto Mono"/>
                  <a:sym typeface="Roboto Mono"/>
                </a:rPr>
                <a:t>Powered by AI</a:t>
              </a:r>
              <a:endParaRPr sz="1000">
                <a:solidFill>
                  <a:srgbClr val="FFFFFF"/>
                </a:solidFill>
                <a:latin typeface="Roboto Mono"/>
                <a:ea typeface="Roboto Mono"/>
                <a:cs typeface="Roboto Mono"/>
                <a:sym typeface="Roboto Mono"/>
              </a:endParaRPr>
            </a:p>
          </p:txBody>
        </p:sp>
      </p:grpSp>
      <p:pic>
        <p:nvPicPr>
          <p:cNvPr id="7361" name="Google Shape;7361;p471"/>
          <p:cNvPicPr preferRelativeResize="0"/>
          <p:nvPr/>
        </p:nvPicPr>
        <p:blipFill rotWithShape="1">
          <a:blip r:embed="rId8">
            <a:alphaModFix/>
          </a:blip>
          <a:srcRect b="0" l="0" r="0" t="0"/>
          <a:stretch/>
        </p:blipFill>
        <p:spPr>
          <a:xfrm>
            <a:off x="3655293" y="304799"/>
            <a:ext cx="1833414" cy="48387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6" name="Shape 7686"/>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65" name="Shape 7365"/>
        <p:cNvGrpSpPr/>
        <p:nvPr/>
      </p:nvGrpSpPr>
      <p:grpSpPr>
        <a:xfrm>
          <a:off x="0" y="0"/>
          <a:ext cx="0" cy="0"/>
          <a:chOff x="0" y="0"/>
          <a:chExt cx="0" cy="0"/>
        </a:xfrm>
      </p:grpSpPr>
      <p:pic>
        <p:nvPicPr>
          <p:cNvPr id="7366" name="Google Shape;7366;p472"/>
          <p:cNvPicPr preferRelativeResize="0"/>
          <p:nvPr/>
        </p:nvPicPr>
        <p:blipFill rotWithShape="1">
          <a:blip r:embed="rId4">
            <a:alphaModFix/>
          </a:blip>
          <a:srcRect b="0" l="0" r="0" t="0"/>
          <a:stretch/>
        </p:blipFill>
        <p:spPr>
          <a:xfrm>
            <a:off x="3354399" y="660675"/>
            <a:ext cx="5384904" cy="4078126"/>
          </a:xfrm>
          <a:prstGeom prst="rect">
            <a:avLst/>
          </a:prstGeom>
          <a:noFill/>
          <a:ln>
            <a:noFill/>
          </a:ln>
        </p:spPr>
      </p:pic>
      <p:sp>
        <p:nvSpPr>
          <p:cNvPr id="7367" name="Google Shape;7367;p472"/>
          <p:cNvSpPr/>
          <p:nvPr/>
        </p:nvSpPr>
        <p:spPr>
          <a:xfrm>
            <a:off x="0" y="5083450"/>
            <a:ext cx="9144000" cy="60000"/>
          </a:xfrm>
          <a:prstGeom prst="rect">
            <a:avLst/>
          </a:prstGeom>
          <a:gradFill>
            <a:gsLst>
              <a:gs pos="0">
                <a:srgbClr val="8E47FE"/>
              </a:gs>
              <a:gs pos="70000">
                <a:srgbClr val="140FFF"/>
              </a:gs>
              <a:gs pos="85000">
                <a:srgbClr val="096BDE"/>
              </a:gs>
              <a:gs pos="100000">
                <a:srgbClr val="0DFF5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68" name="Google Shape;7368;p472"/>
          <p:cNvPicPr preferRelativeResize="0"/>
          <p:nvPr/>
        </p:nvPicPr>
        <p:blipFill>
          <a:blip r:embed="rId5">
            <a:alphaModFix/>
          </a:blip>
          <a:stretch>
            <a:fillRect/>
          </a:stretch>
        </p:blipFill>
        <p:spPr>
          <a:xfrm>
            <a:off x="404850" y="660675"/>
            <a:ext cx="3125975" cy="1537024"/>
          </a:xfrm>
          <a:prstGeom prst="rect">
            <a:avLst/>
          </a:prstGeom>
          <a:noFill/>
          <a:ln>
            <a:noFill/>
          </a:ln>
        </p:spPr>
      </p:pic>
      <p:pic>
        <p:nvPicPr>
          <p:cNvPr id="7369" name="Google Shape;7369;p472"/>
          <p:cNvPicPr preferRelativeResize="0"/>
          <p:nvPr/>
        </p:nvPicPr>
        <p:blipFill>
          <a:blip r:embed="rId6">
            <a:alphaModFix/>
          </a:blip>
          <a:stretch>
            <a:fillRect/>
          </a:stretch>
        </p:blipFill>
        <p:spPr>
          <a:xfrm>
            <a:off x="508800" y="2105945"/>
            <a:ext cx="3613751" cy="2851874"/>
          </a:xfrm>
          <a:prstGeom prst="rect">
            <a:avLst/>
          </a:prstGeom>
          <a:noFill/>
          <a:ln>
            <a:noFill/>
          </a:ln>
        </p:spPr>
      </p:pic>
      <p:pic>
        <p:nvPicPr>
          <p:cNvPr id="7370" name="Google Shape;7370;p472"/>
          <p:cNvPicPr preferRelativeResize="0"/>
          <p:nvPr/>
        </p:nvPicPr>
        <p:blipFill rotWithShape="1">
          <a:blip r:embed="rId7">
            <a:alphaModFix/>
          </a:blip>
          <a:srcRect b="9" l="0" r="0" t="9"/>
          <a:stretch/>
        </p:blipFill>
        <p:spPr>
          <a:xfrm>
            <a:off x="481049" y="1856701"/>
            <a:ext cx="3669253" cy="2373525"/>
          </a:xfrm>
          <a:prstGeom prst="rect">
            <a:avLst/>
          </a:prstGeom>
          <a:noFill/>
          <a:ln>
            <a:noFill/>
          </a:ln>
        </p:spPr>
      </p:pic>
      <p:sp>
        <p:nvSpPr>
          <p:cNvPr id="7371" name="Google Shape;7371;p472"/>
          <p:cNvSpPr txBox="1"/>
          <p:nvPr/>
        </p:nvSpPr>
        <p:spPr>
          <a:xfrm>
            <a:off x="4051750" y="1092079"/>
            <a:ext cx="1018800" cy="11205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1000"/>
              </a:spcAft>
              <a:buNone/>
            </a:pPr>
            <a:r>
              <a:rPr lang="en">
                <a:solidFill>
                  <a:schemeClr val="lt2"/>
                </a:solidFill>
                <a:latin typeface="Inter SemiBold"/>
                <a:ea typeface="Inter SemiBold"/>
                <a:cs typeface="Inter SemiBold"/>
                <a:sym typeface="Inter SemiBold"/>
              </a:rPr>
              <a:t>Copilot enables </a:t>
            </a:r>
            <a:r>
              <a:rPr lang="en">
                <a:solidFill>
                  <a:schemeClr val="lt1"/>
                </a:solidFill>
                <a:latin typeface="Inter SemiBold"/>
                <a:ea typeface="Inter SemiBold"/>
                <a:cs typeface="Inter SemiBold"/>
                <a:sym typeface="Inter SemiBold"/>
              </a:rPr>
              <a:t>faster coding by 55%</a:t>
            </a:r>
            <a:endParaRPr sz="800">
              <a:solidFill>
                <a:schemeClr val="lt1"/>
              </a:solidFill>
              <a:latin typeface="Inter SemiBold"/>
              <a:ea typeface="Inter SemiBold"/>
              <a:cs typeface="Inter SemiBold"/>
              <a:sym typeface="Inter SemiBold"/>
            </a:endParaRPr>
          </a:p>
        </p:txBody>
      </p:sp>
      <p:sp>
        <p:nvSpPr>
          <p:cNvPr id="7372" name="Google Shape;7372;p472"/>
          <p:cNvSpPr txBox="1"/>
          <p:nvPr/>
        </p:nvSpPr>
        <p:spPr>
          <a:xfrm>
            <a:off x="3530825" y="3439700"/>
            <a:ext cx="1091700" cy="1120500"/>
          </a:xfrm>
          <a:prstGeom prst="rect">
            <a:avLst/>
          </a:prstGeom>
          <a:noFill/>
          <a:ln>
            <a:noFill/>
          </a:ln>
        </p:spPr>
        <p:txBody>
          <a:bodyPr anchorCtr="0" anchor="b" bIns="0" lIns="0" spcFirstLastPara="1" rIns="0" wrap="square" tIns="0">
            <a:noAutofit/>
          </a:bodyPr>
          <a:lstStyle/>
          <a:p>
            <a:pPr indent="0" lvl="0" marL="0" rtl="0" algn="l">
              <a:lnSpc>
                <a:spcPct val="105000"/>
              </a:lnSpc>
              <a:spcBef>
                <a:spcPts val="0"/>
              </a:spcBef>
              <a:spcAft>
                <a:spcPts val="1000"/>
              </a:spcAft>
              <a:buNone/>
            </a:pPr>
            <a:r>
              <a:rPr lang="en">
                <a:solidFill>
                  <a:schemeClr val="lt1"/>
                </a:solidFill>
                <a:latin typeface="Inter SemiBold"/>
                <a:ea typeface="Inter SemiBold"/>
                <a:cs typeface="Inter SemiBold"/>
                <a:sym typeface="Inter SemiBold"/>
              </a:rPr>
              <a:t>20,000+ businesses </a:t>
            </a:r>
            <a:r>
              <a:rPr lang="en">
                <a:solidFill>
                  <a:schemeClr val="lt2"/>
                </a:solidFill>
                <a:latin typeface="Inter SemiBold"/>
                <a:ea typeface="Inter SemiBold"/>
                <a:cs typeface="Inter SemiBold"/>
                <a:sym typeface="Inter SemiBold"/>
              </a:rPr>
              <a:t>have used it</a:t>
            </a:r>
            <a:endParaRPr sz="800">
              <a:solidFill>
                <a:schemeClr val="lt1"/>
              </a:solidFill>
              <a:latin typeface="Inter SemiBold"/>
              <a:ea typeface="Inter SemiBold"/>
              <a:cs typeface="Inter SemiBold"/>
              <a:sym typeface="Inter SemiBold"/>
            </a:endParaRPr>
          </a:p>
        </p:txBody>
      </p:sp>
      <p:sp>
        <p:nvSpPr>
          <p:cNvPr id="7373" name="Google Shape;7373;p472"/>
          <p:cNvSpPr txBox="1"/>
          <p:nvPr/>
        </p:nvSpPr>
        <p:spPr>
          <a:xfrm>
            <a:off x="5200369" y="3439700"/>
            <a:ext cx="1569300" cy="1120500"/>
          </a:xfrm>
          <a:prstGeom prst="rect">
            <a:avLst/>
          </a:prstGeom>
          <a:noFill/>
          <a:ln>
            <a:noFill/>
          </a:ln>
        </p:spPr>
        <p:txBody>
          <a:bodyPr anchorCtr="0" anchor="b" bIns="0" lIns="0" spcFirstLastPara="1" rIns="0" wrap="square" tIns="0">
            <a:noAutofit/>
          </a:bodyPr>
          <a:lstStyle/>
          <a:p>
            <a:pPr indent="0" lvl="0" marL="0" rtl="0" algn="l">
              <a:lnSpc>
                <a:spcPct val="105000"/>
              </a:lnSpc>
              <a:spcBef>
                <a:spcPts val="0"/>
              </a:spcBef>
              <a:spcAft>
                <a:spcPts val="1000"/>
              </a:spcAft>
              <a:buNone/>
            </a:pPr>
            <a:r>
              <a:rPr lang="en">
                <a:solidFill>
                  <a:schemeClr val="lt1"/>
                </a:solidFill>
                <a:latin typeface="Inter SemiBold"/>
                <a:ea typeface="Inter SemiBold"/>
                <a:cs typeface="Inter SemiBold"/>
                <a:sym typeface="Inter SemiBold"/>
              </a:rPr>
              <a:t>46% of code</a:t>
            </a:r>
            <a:br>
              <a:rPr lang="en">
                <a:solidFill>
                  <a:schemeClr val="lt1"/>
                </a:solidFill>
                <a:latin typeface="Inter SemiBold"/>
                <a:ea typeface="Inter SemiBold"/>
                <a:cs typeface="Inter SemiBold"/>
                <a:sym typeface="Inter SemiBold"/>
              </a:rPr>
            </a:br>
            <a:r>
              <a:rPr lang="en">
                <a:solidFill>
                  <a:schemeClr val="lt2"/>
                </a:solidFill>
                <a:latin typeface="Inter SemiBold"/>
                <a:ea typeface="Inter SemiBold"/>
                <a:cs typeface="Inter SemiBold"/>
                <a:sym typeface="Inter SemiBold"/>
              </a:rPr>
              <a:t>is written with the help of Copilot</a:t>
            </a:r>
            <a:endParaRPr sz="800">
              <a:solidFill>
                <a:schemeClr val="lt2"/>
              </a:solidFill>
              <a:latin typeface="Inter SemiBold"/>
              <a:ea typeface="Inter SemiBold"/>
              <a:cs typeface="Inter SemiBold"/>
              <a:sym typeface="Inter SemiBold"/>
            </a:endParaRPr>
          </a:p>
        </p:txBody>
      </p:sp>
      <p:sp>
        <p:nvSpPr>
          <p:cNvPr id="7374" name="Google Shape;7374;p472"/>
          <p:cNvSpPr txBox="1"/>
          <p:nvPr/>
        </p:nvSpPr>
        <p:spPr>
          <a:xfrm>
            <a:off x="7245425" y="868950"/>
            <a:ext cx="1310400" cy="668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1000"/>
              </a:spcAft>
              <a:buNone/>
            </a:pPr>
            <a:r>
              <a:rPr lang="en">
                <a:solidFill>
                  <a:schemeClr val="dk1"/>
                </a:solidFill>
                <a:latin typeface="Inter SemiBold"/>
                <a:ea typeface="Inter SemiBold"/>
                <a:cs typeface="Inter SemiBold"/>
                <a:sym typeface="Inter SemiBold"/>
              </a:rPr>
              <a:t>75% of developers are more fulfilled</a:t>
            </a:r>
            <a:endParaRPr sz="800">
              <a:solidFill>
                <a:schemeClr val="dk1"/>
              </a:solidFill>
              <a:latin typeface="Inter SemiBold"/>
              <a:ea typeface="Inter SemiBold"/>
              <a:cs typeface="Inter SemiBold"/>
              <a:sym typeface="Inter SemiBold"/>
            </a:endParaRPr>
          </a:p>
        </p:txBody>
      </p:sp>
      <p:grpSp>
        <p:nvGrpSpPr>
          <p:cNvPr id="7375" name="Google Shape;7375;p472"/>
          <p:cNvGrpSpPr/>
          <p:nvPr/>
        </p:nvGrpSpPr>
        <p:grpSpPr>
          <a:xfrm>
            <a:off x="4051745" y="863357"/>
            <a:ext cx="184050" cy="153621"/>
            <a:chOff x="1190625" y="665925"/>
            <a:chExt cx="5199150" cy="4339575"/>
          </a:xfrm>
        </p:grpSpPr>
        <p:sp>
          <p:nvSpPr>
            <p:cNvPr id="7376" name="Google Shape;7376;p472"/>
            <p:cNvSpPr/>
            <p:nvPr/>
          </p:nvSpPr>
          <p:spPr>
            <a:xfrm>
              <a:off x="1190625" y="665925"/>
              <a:ext cx="5199150" cy="4339575"/>
            </a:xfrm>
            <a:custGeom>
              <a:rect b="b" l="l" r="r" t="t"/>
              <a:pathLst>
                <a:path extrusionOk="0" h="173583" w="207966">
                  <a:moveTo>
                    <a:pt x="207252" y="130088"/>
                  </a:moveTo>
                  <a:cubicBezTo>
                    <a:pt x="199805" y="143081"/>
                    <a:pt x="156469" y="173582"/>
                    <a:pt x="103943" y="173582"/>
                  </a:cubicBezTo>
                  <a:cubicBezTo>
                    <a:pt x="51496" y="173582"/>
                    <a:pt x="8160" y="143081"/>
                    <a:pt x="713" y="130088"/>
                  </a:cubicBezTo>
                  <a:cubicBezTo>
                    <a:pt x="158" y="129137"/>
                    <a:pt x="0" y="128107"/>
                    <a:pt x="0" y="126998"/>
                  </a:cubicBezTo>
                  <a:lnTo>
                    <a:pt x="0" y="103944"/>
                  </a:lnTo>
                  <a:cubicBezTo>
                    <a:pt x="0" y="102993"/>
                    <a:pt x="158" y="102042"/>
                    <a:pt x="475" y="101092"/>
                  </a:cubicBezTo>
                  <a:cubicBezTo>
                    <a:pt x="3724" y="93011"/>
                    <a:pt x="12121" y="81285"/>
                    <a:pt x="23054" y="78116"/>
                  </a:cubicBezTo>
                  <a:cubicBezTo>
                    <a:pt x="24481" y="74393"/>
                    <a:pt x="26620" y="69006"/>
                    <a:pt x="28600" y="64965"/>
                  </a:cubicBezTo>
                  <a:cubicBezTo>
                    <a:pt x="28283" y="61955"/>
                    <a:pt x="28204" y="58786"/>
                    <a:pt x="28204" y="55537"/>
                  </a:cubicBezTo>
                  <a:cubicBezTo>
                    <a:pt x="28204" y="44050"/>
                    <a:pt x="30660" y="33909"/>
                    <a:pt x="38028" y="26383"/>
                  </a:cubicBezTo>
                  <a:cubicBezTo>
                    <a:pt x="41435" y="22897"/>
                    <a:pt x="45713" y="20203"/>
                    <a:pt x="50783" y="18143"/>
                  </a:cubicBezTo>
                  <a:cubicBezTo>
                    <a:pt x="62905" y="8319"/>
                    <a:pt x="80176" y="1"/>
                    <a:pt x="103785" y="1"/>
                  </a:cubicBezTo>
                  <a:cubicBezTo>
                    <a:pt x="127473" y="1"/>
                    <a:pt x="145061" y="8319"/>
                    <a:pt x="157182" y="18143"/>
                  </a:cubicBezTo>
                  <a:cubicBezTo>
                    <a:pt x="162253" y="20203"/>
                    <a:pt x="166531" y="22897"/>
                    <a:pt x="169938" y="26383"/>
                  </a:cubicBezTo>
                  <a:cubicBezTo>
                    <a:pt x="177305" y="33909"/>
                    <a:pt x="179761" y="44050"/>
                    <a:pt x="179761" y="55537"/>
                  </a:cubicBezTo>
                  <a:cubicBezTo>
                    <a:pt x="179761" y="58786"/>
                    <a:pt x="179682" y="61955"/>
                    <a:pt x="179286" y="64965"/>
                  </a:cubicBezTo>
                  <a:cubicBezTo>
                    <a:pt x="181346" y="69006"/>
                    <a:pt x="183485" y="74393"/>
                    <a:pt x="184911" y="78116"/>
                  </a:cubicBezTo>
                  <a:cubicBezTo>
                    <a:pt x="195765" y="81285"/>
                    <a:pt x="204242" y="93011"/>
                    <a:pt x="207490" y="101092"/>
                  </a:cubicBezTo>
                  <a:cubicBezTo>
                    <a:pt x="207807" y="102042"/>
                    <a:pt x="207966" y="102993"/>
                    <a:pt x="207966" y="103944"/>
                  </a:cubicBezTo>
                  <a:lnTo>
                    <a:pt x="207966" y="126998"/>
                  </a:lnTo>
                  <a:cubicBezTo>
                    <a:pt x="207966" y="128107"/>
                    <a:pt x="207807" y="129137"/>
                    <a:pt x="207252" y="130088"/>
                  </a:cubicBezTo>
                  <a:close/>
                  <a:moveTo>
                    <a:pt x="110994" y="52764"/>
                  </a:moveTo>
                  <a:cubicBezTo>
                    <a:pt x="110677" y="49912"/>
                    <a:pt x="110440" y="47298"/>
                    <a:pt x="110440" y="45000"/>
                  </a:cubicBezTo>
                  <a:lnTo>
                    <a:pt x="110440" y="44842"/>
                  </a:lnTo>
                  <a:cubicBezTo>
                    <a:pt x="110519" y="38187"/>
                    <a:pt x="111945" y="33830"/>
                    <a:pt x="114242" y="31215"/>
                  </a:cubicBezTo>
                  <a:cubicBezTo>
                    <a:pt x="117253" y="27809"/>
                    <a:pt x="123353" y="25194"/>
                    <a:pt x="136188" y="26620"/>
                  </a:cubicBezTo>
                  <a:cubicBezTo>
                    <a:pt x="149260" y="28046"/>
                    <a:pt x="156549" y="31215"/>
                    <a:pt x="160668" y="35493"/>
                  </a:cubicBezTo>
                  <a:cubicBezTo>
                    <a:pt x="164709" y="39534"/>
                    <a:pt x="166769" y="45713"/>
                    <a:pt x="166769" y="55537"/>
                  </a:cubicBezTo>
                  <a:cubicBezTo>
                    <a:pt x="166769" y="66074"/>
                    <a:pt x="165263" y="72254"/>
                    <a:pt x="161936" y="76057"/>
                  </a:cubicBezTo>
                  <a:cubicBezTo>
                    <a:pt x="158767" y="79622"/>
                    <a:pt x="152587" y="82553"/>
                    <a:pt x="138961" y="82553"/>
                  </a:cubicBezTo>
                  <a:cubicBezTo>
                    <a:pt x="128424" y="82553"/>
                    <a:pt x="122482" y="79146"/>
                    <a:pt x="118600" y="74393"/>
                  </a:cubicBezTo>
                  <a:cubicBezTo>
                    <a:pt x="114480" y="69322"/>
                    <a:pt x="112183" y="61955"/>
                    <a:pt x="110994" y="52764"/>
                  </a:cubicBezTo>
                  <a:close/>
                  <a:moveTo>
                    <a:pt x="96971" y="52764"/>
                  </a:moveTo>
                  <a:cubicBezTo>
                    <a:pt x="97288" y="49912"/>
                    <a:pt x="97447" y="47298"/>
                    <a:pt x="97447" y="45000"/>
                  </a:cubicBezTo>
                  <a:lnTo>
                    <a:pt x="97447" y="44842"/>
                  </a:lnTo>
                  <a:cubicBezTo>
                    <a:pt x="97447" y="38187"/>
                    <a:pt x="96021" y="33830"/>
                    <a:pt x="93723" y="31215"/>
                  </a:cubicBezTo>
                  <a:cubicBezTo>
                    <a:pt x="90713" y="27809"/>
                    <a:pt x="84612" y="25194"/>
                    <a:pt x="71778" y="26620"/>
                  </a:cubicBezTo>
                  <a:cubicBezTo>
                    <a:pt x="58706" y="28046"/>
                    <a:pt x="51417" y="31215"/>
                    <a:pt x="47297" y="35493"/>
                  </a:cubicBezTo>
                  <a:cubicBezTo>
                    <a:pt x="43257" y="39534"/>
                    <a:pt x="41197" y="45713"/>
                    <a:pt x="41197" y="55537"/>
                  </a:cubicBezTo>
                  <a:cubicBezTo>
                    <a:pt x="41197" y="66074"/>
                    <a:pt x="42702" y="72254"/>
                    <a:pt x="46030" y="76057"/>
                  </a:cubicBezTo>
                  <a:cubicBezTo>
                    <a:pt x="49199" y="79622"/>
                    <a:pt x="55378" y="82553"/>
                    <a:pt x="69005" y="82553"/>
                  </a:cubicBezTo>
                  <a:cubicBezTo>
                    <a:pt x="79542" y="82553"/>
                    <a:pt x="85484" y="79146"/>
                    <a:pt x="89366" y="74393"/>
                  </a:cubicBezTo>
                  <a:cubicBezTo>
                    <a:pt x="93406" y="69322"/>
                    <a:pt x="95783" y="61955"/>
                    <a:pt x="96971" y="52764"/>
                  </a:cubicBezTo>
                  <a:close/>
                  <a:moveTo>
                    <a:pt x="105448" y="78196"/>
                  </a:moveTo>
                  <a:cubicBezTo>
                    <a:pt x="106003" y="78196"/>
                    <a:pt x="104973" y="78196"/>
                    <a:pt x="105448" y="78196"/>
                  </a:cubicBezTo>
                  <a:cubicBezTo>
                    <a:pt x="104973" y="78196"/>
                    <a:pt x="102992" y="78196"/>
                    <a:pt x="102517" y="78196"/>
                  </a:cubicBezTo>
                  <a:cubicBezTo>
                    <a:pt x="101566" y="79701"/>
                    <a:pt x="100536" y="81206"/>
                    <a:pt x="99427" y="82632"/>
                  </a:cubicBezTo>
                  <a:cubicBezTo>
                    <a:pt x="92772" y="90792"/>
                    <a:pt x="82790" y="95546"/>
                    <a:pt x="69005" y="95546"/>
                  </a:cubicBezTo>
                  <a:cubicBezTo>
                    <a:pt x="54111" y="95546"/>
                    <a:pt x="43098" y="92377"/>
                    <a:pt x="36285" y="84613"/>
                  </a:cubicBezTo>
                  <a:cubicBezTo>
                    <a:pt x="35889" y="84137"/>
                    <a:pt x="35493" y="83741"/>
                    <a:pt x="35493" y="83741"/>
                  </a:cubicBezTo>
                  <a:lnTo>
                    <a:pt x="34701" y="84613"/>
                  </a:lnTo>
                  <a:lnTo>
                    <a:pt x="34701" y="141655"/>
                  </a:lnTo>
                  <a:cubicBezTo>
                    <a:pt x="47139" y="148389"/>
                    <a:pt x="73758" y="160510"/>
                    <a:pt x="103943" y="160510"/>
                  </a:cubicBezTo>
                  <a:cubicBezTo>
                    <a:pt x="134207" y="160510"/>
                    <a:pt x="160827" y="148389"/>
                    <a:pt x="173265" y="141655"/>
                  </a:cubicBezTo>
                  <a:lnTo>
                    <a:pt x="173265" y="84613"/>
                  </a:lnTo>
                  <a:lnTo>
                    <a:pt x="172394" y="83741"/>
                  </a:lnTo>
                  <a:cubicBezTo>
                    <a:pt x="172394" y="83741"/>
                    <a:pt x="172156" y="84137"/>
                    <a:pt x="171680" y="84613"/>
                  </a:cubicBezTo>
                  <a:cubicBezTo>
                    <a:pt x="164788" y="92377"/>
                    <a:pt x="153855" y="95546"/>
                    <a:pt x="138961" y="95546"/>
                  </a:cubicBezTo>
                  <a:cubicBezTo>
                    <a:pt x="125175" y="95546"/>
                    <a:pt x="115193" y="90792"/>
                    <a:pt x="108538" y="82632"/>
                  </a:cubicBezTo>
                  <a:cubicBezTo>
                    <a:pt x="107429" y="81206"/>
                    <a:pt x="106399" y="79701"/>
                    <a:pt x="105448" y="7819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7" name="Google Shape;7377;p472"/>
            <p:cNvSpPr/>
            <p:nvPr/>
          </p:nvSpPr>
          <p:spPr>
            <a:xfrm>
              <a:off x="3086075" y="3256575"/>
              <a:ext cx="378325" cy="839825"/>
            </a:xfrm>
            <a:custGeom>
              <a:rect b="b" l="l" r="r" t="t"/>
              <a:pathLst>
                <a:path extrusionOk="0" h="33593" w="15133">
                  <a:moveTo>
                    <a:pt x="7606" y="1"/>
                  </a:moveTo>
                  <a:cubicBezTo>
                    <a:pt x="11805" y="1"/>
                    <a:pt x="15132" y="3408"/>
                    <a:pt x="15132" y="7606"/>
                  </a:cubicBezTo>
                  <a:lnTo>
                    <a:pt x="15132" y="26066"/>
                  </a:lnTo>
                  <a:cubicBezTo>
                    <a:pt x="15132" y="30186"/>
                    <a:pt x="11805" y="33592"/>
                    <a:pt x="7606" y="33592"/>
                  </a:cubicBezTo>
                  <a:cubicBezTo>
                    <a:pt x="3407" y="33592"/>
                    <a:pt x="0" y="30186"/>
                    <a:pt x="0" y="26066"/>
                  </a:cubicBezTo>
                  <a:lnTo>
                    <a:pt x="0" y="7606"/>
                  </a:lnTo>
                  <a:cubicBezTo>
                    <a:pt x="0" y="3408"/>
                    <a:pt x="3407" y="1"/>
                    <a:pt x="76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8" name="Google Shape;7378;p472"/>
            <p:cNvSpPr/>
            <p:nvPr/>
          </p:nvSpPr>
          <p:spPr>
            <a:xfrm>
              <a:off x="4116000" y="3256575"/>
              <a:ext cx="378325" cy="839825"/>
            </a:xfrm>
            <a:custGeom>
              <a:rect b="b" l="l" r="r" t="t"/>
              <a:pathLst>
                <a:path extrusionOk="0" h="33593" w="15133">
                  <a:moveTo>
                    <a:pt x="7527" y="1"/>
                  </a:moveTo>
                  <a:cubicBezTo>
                    <a:pt x="11726" y="1"/>
                    <a:pt x="15132" y="3408"/>
                    <a:pt x="15132" y="7606"/>
                  </a:cubicBezTo>
                  <a:lnTo>
                    <a:pt x="15132" y="26066"/>
                  </a:lnTo>
                  <a:cubicBezTo>
                    <a:pt x="15132" y="30186"/>
                    <a:pt x="11726" y="33592"/>
                    <a:pt x="7527" y="33592"/>
                  </a:cubicBezTo>
                  <a:cubicBezTo>
                    <a:pt x="3328" y="33592"/>
                    <a:pt x="0" y="30186"/>
                    <a:pt x="0" y="26066"/>
                  </a:cubicBezTo>
                  <a:lnTo>
                    <a:pt x="0" y="7606"/>
                  </a:lnTo>
                  <a:cubicBezTo>
                    <a:pt x="0" y="3408"/>
                    <a:pt x="3328" y="1"/>
                    <a:pt x="752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79" name="Google Shape;7379;p472"/>
          <p:cNvSpPr txBox="1"/>
          <p:nvPr/>
        </p:nvSpPr>
        <p:spPr>
          <a:xfrm>
            <a:off x="7245425" y="4191000"/>
            <a:ext cx="1276800" cy="4083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1000"/>
              </a:spcAft>
              <a:buNone/>
            </a:pPr>
            <a:r>
              <a:rPr lang="en">
                <a:solidFill>
                  <a:schemeClr val="lt1"/>
                </a:solidFill>
                <a:latin typeface="Inter SemiBold"/>
                <a:ea typeface="Inter SemiBold"/>
                <a:cs typeface="Inter SemiBold"/>
                <a:sym typeface="Inter SemiBold"/>
              </a:rPr>
              <a:t>More than</a:t>
            </a:r>
            <a:endParaRPr sz="800">
              <a:solidFill>
                <a:schemeClr val="lt2"/>
              </a:solidFill>
              <a:latin typeface="Inter SemiBold"/>
              <a:ea typeface="Inter SemiBold"/>
              <a:cs typeface="Inter SemiBold"/>
              <a:sym typeface="Inter SemiBold"/>
            </a:endParaRPr>
          </a:p>
        </p:txBody>
      </p:sp>
      <p:sp>
        <p:nvSpPr>
          <p:cNvPr id="7380" name="Google Shape;7380;p472"/>
          <p:cNvSpPr/>
          <p:nvPr/>
        </p:nvSpPr>
        <p:spPr>
          <a:xfrm>
            <a:off x="7245425" y="4419800"/>
            <a:ext cx="1243097" cy="167201"/>
          </a:xfrm>
          <a:prstGeom prst="rect">
            <a:avLst/>
          </a:prstGeom>
        </p:spPr>
        <p:txBody>
          <a:bodyPr>
            <a:prstTxWarp prst="textPlain"/>
          </a:bodyPr>
          <a:lstStyle/>
          <a:p>
            <a:pPr lvl="0" algn="ctr"/>
            <a:r>
              <a:rPr b="0" i="0">
                <a:ln>
                  <a:noFill/>
                </a:ln>
                <a:gradFill>
                  <a:gsLst>
                    <a:gs pos="0">
                      <a:srgbClr val="00FF19"/>
                    </a:gs>
                    <a:gs pos="100000">
                      <a:srgbClr val="0050EE"/>
                    </a:gs>
                  </a:gsLst>
                  <a:lin ang="2698631" scaled="0"/>
                </a:gradFill>
                <a:latin typeface="Inter;600"/>
              </a:rPr>
              <a:t>1M developers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84" name="Shape 7384"/>
        <p:cNvGrpSpPr/>
        <p:nvPr/>
      </p:nvGrpSpPr>
      <p:grpSpPr>
        <a:xfrm>
          <a:off x="0" y="0"/>
          <a:ext cx="0" cy="0"/>
          <a:chOff x="0" y="0"/>
          <a:chExt cx="0" cy="0"/>
        </a:xfrm>
      </p:grpSpPr>
      <p:sp>
        <p:nvSpPr>
          <p:cNvPr id="7385" name="Google Shape;7385;p473"/>
          <p:cNvSpPr/>
          <p:nvPr/>
        </p:nvSpPr>
        <p:spPr>
          <a:xfrm>
            <a:off x="0" y="5083450"/>
            <a:ext cx="9144000" cy="60000"/>
          </a:xfrm>
          <a:prstGeom prst="rect">
            <a:avLst/>
          </a:prstGeom>
          <a:gradFill>
            <a:gsLst>
              <a:gs pos="0">
                <a:srgbClr val="096BDE"/>
              </a:gs>
              <a:gs pos="70000">
                <a:srgbClr val="140FFF"/>
              </a:gs>
              <a:gs pos="85000">
                <a:srgbClr val="6BD6D0"/>
              </a:gs>
              <a:gs pos="100000">
                <a:srgbClr val="AEE635"/>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6" name="Google Shape;7386;p473"/>
          <p:cNvSpPr txBox="1"/>
          <p:nvPr>
            <p:ph type="title"/>
          </p:nvPr>
        </p:nvSpPr>
        <p:spPr>
          <a:xfrm>
            <a:off x="351770" y="705462"/>
            <a:ext cx="5363100" cy="646500"/>
          </a:xfrm>
          <a:prstGeom prst="rect">
            <a:avLst/>
          </a:prstGeom>
          <a:noFill/>
          <a:ln>
            <a:noFill/>
          </a:ln>
        </p:spPr>
        <p:txBody>
          <a:bodyPr anchorCtr="0" anchor="t" bIns="0" lIns="0" spcFirstLastPara="1" rIns="0" wrap="square" tIns="0">
            <a:spAutoFit/>
          </a:bodyPr>
          <a:lstStyle/>
          <a:p>
            <a:pPr indent="0" lvl="0" marL="0" rtl="0" algn="l">
              <a:lnSpc>
                <a:spcPct val="70000"/>
              </a:lnSpc>
              <a:spcBef>
                <a:spcPts val="0"/>
              </a:spcBef>
              <a:spcAft>
                <a:spcPts val="0"/>
              </a:spcAft>
              <a:buNone/>
            </a:pPr>
            <a:r>
              <a:rPr lang="en" sz="6000">
                <a:solidFill>
                  <a:schemeClr val="lt1"/>
                </a:solidFill>
                <a:latin typeface="Inter SemiBold"/>
                <a:ea typeface="Inter SemiBold"/>
                <a:cs typeface="Inter SemiBold"/>
                <a:sym typeface="Inter SemiBold"/>
              </a:rPr>
              <a:t>Security</a:t>
            </a:r>
            <a:endParaRPr sz="6000">
              <a:solidFill>
                <a:srgbClr val="61BFD6"/>
              </a:solidFill>
              <a:latin typeface="Inter SemiBold"/>
              <a:ea typeface="Inter SemiBold"/>
              <a:cs typeface="Inter SemiBold"/>
              <a:sym typeface="Inter SemiBold"/>
            </a:endParaRPr>
          </a:p>
        </p:txBody>
      </p:sp>
      <p:sp>
        <p:nvSpPr>
          <p:cNvPr id="7387" name="Google Shape;7387;p473"/>
          <p:cNvSpPr txBox="1"/>
          <p:nvPr/>
        </p:nvSpPr>
        <p:spPr>
          <a:xfrm>
            <a:off x="404850" y="3563325"/>
            <a:ext cx="2426100" cy="1205700"/>
          </a:xfrm>
          <a:prstGeom prst="rect">
            <a:avLst/>
          </a:prstGeom>
          <a:noFill/>
          <a:ln>
            <a:noFill/>
          </a:ln>
        </p:spPr>
        <p:txBody>
          <a:bodyPr anchorCtr="0" anchor="t" bIns="0" lIns="0" spcFirstLastPara="1" rIns="0" wrap="square" tIns="0">
            <a:spAutoFit/>
          </a:bodyPr>
          <a:lstStyle/>
          <a:p>
            <a:pPr indent="-180340" lvl="0" marL="182880" rtl="0" algn="l">
              <a:lnSpc>
                <a:spcPct val="100000"/>
              </a:lnSpc>
              <a:spcBef>
                <a:spcPts val="0"/>
              </a:spcBef>
              <a:spcAft>
                <a:spcPts val="0"/>
              </a:spcAft>
              <a:buClr>
                <a:srgbClr val="61BFD6"/>
              </a:buClr>
              <a:buSzPts val="1400"/>
              <a:buFont typeface="Inter SemiBold"/>
              <a:buChar char="●"/>
            </a:pPr>
            <a:r>
              <a:rPr lang="en">
                <a:solidFill>
                  <a:schemeClr val="lt1"/>
                </a:solidFill>
                <a:latin typeface="Inter SemiBold"/>
                <a:ea typeface="Inter SemiBold"/>
                <a:cs typeface="Inter SemiBold"/>
                <a:sym typeface="Inter SemiBold"/>
              </a:rPr>
              <a:t>Secure your development environments</a:t>
            </a:r>
            <a:endParaRPr>
              <a:solidFill>
                <a:schemeClr val="lt1"/>
              </a:solidFill>
              <a:latin typeface="Inter SemiBold"/>
              <a:ea typeface="Inter SemiBold"/>
              <a:cs typeface="Inter SemiBold"/>
              <a:sym typeface="Inter SemiBold"/>
            </a:endParaRPr>
          </a:p>
          <a:p>
            <a:pPr indent="-180340" lvl="0" marL="182880" rtl="0" algn="l">
              <a:lnSpc>
                <a:spcPct val="100000"/>
              </a:lnSpc>
              <a:spcBef>
                <a:spcPts val="1000"/>
              </a:spcBef>
              <a:spcAft>
                <a:spcPts val="1000"/>
              </a:spcAft>
              <a:buClr>
                <a:srgbClr val="61BFD6"/>
              </a:buClr>
              <a:buSzPts val="1400"/>
              <a:buFont typeface="Inter SemiBold"/>
              <a:buChar char="●"/>
            </a:pPr>
            <a:r>
              <a:rPr lang="en">
                <a:solidFill>
                  <a:schemeClr val="lt1"/>
                </a:solidFill>
                <a:latin typeface="Inter SemiBold"/>
                <a:ea typeface="Inter SemiBold"/>
                <a:cs typeface="Inter SemiBold"/>
                <a:sym typeface="Inter SemiBold"/>
              </a:rPr>
              <a:t>Reduce time spent on remediation, resulting in savings of USD 5.2 million</a:t>
            </a:r>
            <a:endParaRPr>
              <a:solidFill>
                <a:schemeClr val="lt1"/>
              </a:solidFill>
              <a:latin typeface="Inter SemiBold"/>
              <a:ea typeface="Inter SemiBold"/>
              <a:cs typeface="Inter SemiBold"/>
              <a:sym typeface="Inter SemiBold"/>
            </a:endParaRPr>
          </a:p>
        </p:txBody>
      </p:sp>
      <p:sp>
        <p:nvSpPr>
          <p:cNvPr id="7388" name="Google Shape;7388;p473"/>
          <p:cNvSpPr txBox="1"/>
          <p:nvPr/>
        </p:nvSpPr>
        <p:spPr>
          <a:xfrm>
            <a:off x="3165513" y="3563325"/>
            <a:ext cx="1980000" cy="1205700"/>
          </a:xfrm>
          <a:prstGeom prst="rect">
            <a:avLst/>
          </a:prstGeom>
          <a:noFill/>
          <a:ln>
            <a:noFill/>
          </a:ln>
        </p:spPr>
        <p:txBody>
          <a:bodyPr anchorCtr="0" anchor="t" bIns="0" lIns="0" spcFirstLastPara="1" rIns="0" wrap="square" tIns="0">
            <a:spAutoFit/>
          </a:bodyPr>
          <a:lstStyle/>
          <a:p>
            <a:pPr indent="-180340" lvl="0" marL="182880" rtl="0" algn="l">
              <a:lnSpc>
                <a:spcPct val="100000"/>
              </a:lnSpc>
              <a:spcBef>
                <a:spcPts val="0"/>
              </a:spcBef>
              <a:spcAft>
                <a:spcPts val="0"/>
              </a:spcAft>
              <a:buClr>
                <a:srgbClr val="61BFD6"/>
              </a:buClr>
              <a:buSzPts val="1400"/>
              <a:buFont typeface="Inter SemiBold"/>
              <a:buChar char="●"/>
            </a:pPr>
            <a:r>
              <a:rPr lang="en">
                <a:solidFill>
                  <a:schemeClr val="lt1"/>
                </a:solidFill>
                <a:latin typeface="Inter SemiBold"/>
                <a:ea typeface="Inter SemiBold"/>
                <a:cs typeface="Inter SemiBold"/>
                <a:sym typeface="Inter SemiBold"/>
              </a:rPr>
              <a:t>Admin controls</a:t>
            </a:r>
            <a:br>
              <a:rPr lang="en">
                <a:solidFill>
                  <a:schemeClr val="lt1"/>
                </a:solidFill>
                <a:latin typeface="Inter SemiBold"/>
                <a:ea typeface="Inter SemiBold"/>
                <a:cs typeface="Inter SemiBold"/>
                <a:sym typeface="Inter SemiBold"/>
              </a:rPr>
            </a:br>
            <a:r>
              <a:rPr lang="en">
                <a:solidFill>
                  <a:schemeClr val="lt1"/>
                </a:solidFill>
                <a:latin typeface="Inter SemiBold"/>
                <a:ea typeface="Inter SemiBold"/>
                <a:cs typeface="Inter SemiBold"/>
                <a:sym typeface="Inter SemiBold"/>
              </a:rPr>
              <a:t>and management</a:t>
            </a:r>
            <a:endParaRPr>
              <a:solidFill>
                <a:schemeClr val="lt1"/>
              </a:solidFill>
              <a:latin typeface="Inter SemiBold"/>
              <a:ea typeface="Inter SemiBold"/>
              <a:cs typeface="Inter SemiBold"/>
              <a:sym typeface="Inter SemiBold"/>
            </a:endParaRPr>
          </a:p>
          <a:p>
            <a:pPr indent="-180340" lvl="0" marL="182880" rtl="0" algn="l">
              <a:lnSpc>
                <a:spcPct val="100000"/>
              </a:lnSpc>
              <a:spcBef>
                <a:spcPts val="1000"/>
              </a:spcBef>
              <a:spcAft>
                <a:spcPts val="1000"/>
              </a:spcAft>
              <a:buClr>
                <a:srgbClr val="61BFD6"/>
              </a:buClr>
              <a:buSzPts val="1400"/>
              <a:buFont typeface="Inter SemiBold"/>
              <a:buChar char="●"/>
            </a:pPr>
            <a:r>
              <a:rPr lang="en">
                <a:solidFill>
                  <a:schemeClr val="lt1"/>
                </a:solidFill>
                <a:latin typeface="Inter SemiBold"/>
                <a:ea typeface="Inter SemiBold"/>
                <a:cs typeface="Inter SemiBold"/>
                <a:sym typeface="Inter SemiBold"/>
              </a:rPr>
              <a:t>Embed security</a:t>
            </a:r>
            <a:br>
              <a:rPr lang="en">
                <a:solidFill>
                  <a:schemeClr val="lt1"/>
                </a:solidFill>
                <a:latin typeface="Inter SemiBold"/>
                <a:ea typeface="Inter SemiBold"/>
                <a:cs typeface="Inter SemiBold"/>
                <a:sym typeface="Inter SemiBold"/>
              </a:rPr>
            </a:br>
            <a:r>
              <a:rPr lang="en">
                <a:solidFill>
                  <a:schemeClr val="lt1"/>
                </a:solidFill>
                <a:latin typeface="Inter SemiBold"/>
                <a:ea typeface="Inter SemiBold"/>
                <a:cs typeface="Inter SemiBold"/>
                <a:sym typeface="Inter SemiBold"/>
              </a:rPr>
              <a:t>in your developer workflow</a:t>
            </a:r>
            <a:endParaRPr>
              <a:solidFill>
                <a:schemeClr val="lt1"/>
              </a:solidFill>
              <a:latin typeface="Inter SemiBold"/>
              <a:ea typeface="Inter SemiBold"/>
              <a:cs typeface="Inter SemiBold"/>
              <a:sym typeface="Inter SemiBold"/>
            </a:endParaRPr>
          </a:p>
        </p:txBody>
      </p:sp>
      <p:sp>
        <p:nvSpPr>
          <p:cNvPr id="7389" name="Google Shape;7389;p473"/>
          <p:cNvSpPr/>
          <p:nvPr/>
        </p:nvSpPr>
        <p:spPr>
          <a:xfrm>
            <a:off x="404850" y="3139575"/>
            <a:ext cx="1191000" cy="265200"/>
          </a:xfrm>
          <a:prstGeom prst="roundRect">
            <a:avLst>
              <a:gd fmla="val 50000" name="adj"/>
            </a:avLst>
          </a:prstGeom>
          <a:noFill/>
          <a:ln cap="flat" cmpd="sng" w="9525">
            <a:solidFill>
              <a:srgbClr val="61BFD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1BFD6"/>
                </a:solidFill>
                <a:latin typeface="Inter"/>
                <a:ea typeface="Inter"/>
                <a:cs typeface="Inter"/>
                <a:sym typeface="Inter"/>
              </a:rPr>
              <a:t>Reduce risks</a:t>
            </a:r>
            <a:endParaRPr sz="1200">
              <a:solidFill>
                <a:srgbClr val="61BFD6"/>
              </a:solidFill>
              <a:latin typeface="Inter"/>
              <a:ea typeface="Inter"/>
              <a:cs typeface="Inter"/>
              <a:sym typeface="Inter"/>
            </a:endParaRPr>
          </a:p>
        </p:txBody>
      </p:sp>
      <p:sp>
        <p:nvSpPr>
          <p:cNvPr id="7390" name="Google Shape;7390;p473"/>
          <p:cNvSpPr/>
          <p:nvPr/>
        </p:nvSpPr>
        <p:spPr>
          <a:xfrm>
            <a:off x="3165513" y="3139575"/>
            <a:ext cx="1980000" cy="265200"/>
          </a:xfrm>
          <a:prstGeom prst="roundRect">
            <a:avLst>
              <a:gd fmla="val 50000" name="adj"/>
            </a:avLst>
          </a:prstGeom>
          <a:noFill/>
          <a:ln cap="flat" cmpd="sng" w="9525">
            <a:solidFill>
              <a:srgbClr val="61BFD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1BFD6"/>
                </a:solidFill>
                <a:latin typeface="Inter"/>
                <a:ea typeface="Inter"/>
                <a:cs typeface="Inter"/>
                <a:sym typeface="Inter"/>
              </a:rPr>
              <a:t>Seamless management</a:t>
            </a:r>
            <a:endParaRPr sz="1200">
              <a:solidFill>
                <a:srgbClr val="61BFD6"/>
              </a:solidFill>
              <a:latin typeface="Inter"/>
              <a:ea typeface="Inter"/>
              <a:cs typeface="Inter"/>
              <a:sym typeface="Inter"/>
            </a:endParaRPr>
          </a:p>
        </p:txBody>
      </p:sp>
      <p:sp>
        <p:nvSpPr>
          <p:cNvPr id="7391" name="Google Shape;7391;p473"/>
          <p:cNvSpPr txBox="1"/>
          <p:nvPr/>
        </p:nvSpPr>
        <p:spPr>
          <a:xfrm>
            <a:off x="370600" y="1555050"/>
            <a:ext cx="2847000" cy="914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000"/>
              </a:spcAft>
              <a:buNone/>
            </a:pPr>
            <a:r>
              <a:rPr lang="en" sz="1800">
                <a:solidFill>
                  <a:schemeClr val="lt1"/>
                </a:solidFill>
                <a:latin typeface="Inter"/>
                <a:ea typeface="Inter"/>
                <a:cs typeface="Inter"/>
                <a:sym typeface="Inter"/>
              </a:rPr>
              <a:t>N</a:t>
            </a:r>
            <a:r>
              <a:rPr lang="en" sz="1800">
                <a:solidFill>
                  <a:schemeClr val="lt1"/>
                </a:solidFill>
                <a:latin typeface="Inter"/>
                <a:ea typeface="Inter"/>
                <a:cs typeface="Inter"/>
                <a:sym typeface="Inter"/>
              </a:rPr>
              <a:t>ative, first party security by design to fix issues in minutes, not months.</a:t>
            </a:r>
            <a:endParaRPr sz="1200">
              <a:solidFill>
                <a:schemeClr val="lt1"/>
              </a:solidFill>
              <a:latin typeface="Inter"/>
              <a:ea typeface="Inter"/>
              <a:cs typeface="Inter"/>
              <a:sym typeface="Inter"/>
            </a:endParaRPr>
          </a:p>
        </p:txBody>
      </p:sp>
      <p:sp>
        <p:nvSpPr>
          <p:cNvPr id="7392" name="Google Shape;7392;p473"/>
          <p:cNvSpPr txBox="1"/>
          <p:nvPr/>
        </p:nvSpPr>
        <p:spPr>
          <a:xfrm>
            <a:off x="5480075" y="3563325"/>
            <a:ext cx="3207000" cy="990300"/>
          </a:xfrm>
          <a:prstGeom prst="rect">
            <a:avLst/>
          </a:prstGeom>
          <a:noFill/>
          <a:ln>
            <a:noFill/>
          </a:ln>
        </p:spPr>
        <p:txBody>
          <a:bodyPr anchorCtr="0" anchor="t" bIns="0" lIns="0" spcFirstLastPara="1" rIns="0" wrap="square" tIns="0">
            <a:spAutoFit/>
          </a:bodyPr>
          <a:lstStyle/>
          <a:p>
            <a:pPr indent="-180340" lvl="0" marL="182880" rtl="0" algn="l">
              <a:lnSpc>
                <a:spcPct val="100000"/>
              </a:lnSpc>
              <a:spcBef>
                <a:spcPts val="0"/>
              </a:spcBef>
              <a:spcAft>
                <a:spcPts val="0"/>
              </a:spcAft>
              <a:buClr>
                <a:srgbClr val="61BFD6"/>
              </a:buClr>
              <a:buSzPts val="1400"/>
              <a:buFont typeface="Inter SemiBold"/>
              <a:buChar char="●"/>
            </a:pPr>
            <a:r>
              <a:rPr lang="en">
                <a:solidFill>
                  <a:schemeClr val="lt1"/>
                </a:solidFill>
                <a:latin typeface="Inter SemiBold"/>
                <a:ea typeface="Inter SemiBold"/>
                <a:cs typeface="Inter SemiBold"/>
                <a:sym typeface="Inter SemiBold"/>
              </a:rPr>
              <a:t>Prevent code vulnerabilities in production</a:t>
            </a:r>
            <a:endParaRPr>
              <a:solidFill>
                <a:schemeClr val="lt1"/>
              </a:solidFill>
              <a:latin typeface="Inter SemiBold"/>
              <a:ea typeface="Inter SemiBold"/>
              <a:cs typeface="Inter SemiBold"/>
              <a:sym typeface="Inter SemiBold"/>
            </a:endParaRPr>
          </a:p>
          <a:p>
            <a:pPr indent="-180340" lvl="0" marL="182880" rtl="0" algn="l">
              <a:lnSpc>
                <a:spcPct val="100000"/>
              </a:lnSpc>
              <a:spcBef>
                <a:spcPts val="1000"/>
              </a:spcBef>
              <a:spcAft>
                <a:spcPts val="1000"/>
              </a:spcAft>
              <a:buClr>
                <a:srgbClr val="61BFD6"/>
              </a:buClr>
              <a:buSzPts val="1400"/>
              <a:buFont typeface="Inter SemiBold"/>
              <a:buChar char="●"/>
            </a:pPr>
            <a:r>
              <a:rPr lang="en">
                <a:solidFill>
                  <a:schemeClr val="lt1"/>
                </a:solidFill>
                <a:latin typeface="Inter SemiBold"/>
                <a:ea typeface="Inter SemiBold"/>
                <a:cs typeface="Inter SemiBold"/>
                <a:sym typeface="Inter SemiBold"/>
              </a:rPr>
              <a:t>Native Application Security Capabilities</a:t>
            </a:r>
            <a:endParaRPr>
              <a:solidFill>
                <a:schemeClr val="lt1"/>
              </a:solidFill>
              <a:latin typeface="Inter SemiBold"/>
              <a:ea typeface="Inter SemiBold"/>
              <a:cs typeface="Inter SemiBold"/>
              <a:sym typeface="Inter SemiBold"/>
            </a:endParaRPr>
          </a:p>
        </p:txBody>
      </p:sp>
      <p:sp>
        <p:nvSpPr>
          <p:cNvPr id="7393" name="Google Shape;7393;p473"/>
          <p:cNvSpPr/>
          <p:nvPr/>
        </p:nvSpPr>
        <p:spPr>
          <a:xfrm>
            <a:off x="5480075" y="3139750"/>
            <a:ext cx="3261000" cy="265200"/>
          </a:xfrm>
          <a:prstGeom prst="roundRect">
            <a:avLst>
              <a:gd fmla="val 50000" name="adj"/>
            </a:avLst>
          </a:prstGeom>
          <a:noFill/>
          <a:ln cap="flat" cmpd="sng" w="9525">
            <a:solidFill>
              <a:srgbClr val="61BFD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1BFD6"/>
                </a:solidFill>
                <a:latin typeface="Inter"/>
                <a:ea typeface="Inter"/>
                <a:cs typeface="Inter"/>
                <a:sym typeface="Inter"/>
              </a:rPr>
              <a:t>Security policy creation and enforcement</a:t>
            </a:r>
            <a:endParaRPr sz="1200">
              <a:solidFill>
                <a:srgbClr val="61BFD6"/>
              </a:solidFill>
              <a:latin typeface="Inter"/>
              <a:ea typeface="Inter"/>
              <a:cs typeface="Inter"/>
              <a:sym typeface="Inter"/>
            </a:endParaRPr>
          </a:p>
        </p:txBody>
      </p:sp>
      <p:pic>
        <p:nvPicPr>
          <p:cNvPr id="7394" name="Google Shape;7394;p473"/>
          <p:cNvPicPr preferRelativeResize="0"/>
          <p:nvPr/>
        </p:nvPicPr>
        <p:blipFill>
          <a:blip r:embed="rId4">
            <a:alphaModFix/>
          </a:blip>
          <a:stretch>
            <a:fillRect/>
          </a:stretch>
        </p:blipFill>
        <p:spPr>
          <a:xfrm>
            <a:off x="3179776" y="809383"/>
            <a:ext cx="3260898" cy="2573415"/>
          </a:xfrm>
          <a:prstGeom prst="rect">
            <a:avLst/>
          </a:prstGeom>
          <a:noFill/>
          <a:ln>
            <a:noFill/>
          </a:ln>
        </p:spPr>
      </p:pic>
      <p:pic>
        <p:nvPicPr>
          <p:cNvPr id="7395" name="Google Shape;7395;p473"/>
          <p:cNvPicPr preferRelativeResize="0"/>
          <p:nvPr/>
        </p:nvPicPr>
        <p:blipFill rotWithShape="1">
          <a:blip r:embed="rId5">
            <a:alphaModFix/>
          </a:blip>
          <a:srcRect b="0" l="0" r="0" t="0"/>
          <a:stretch/>
        </p:blipFill>
        <p:spPr>
          <a:xfrm>
            <a:off x="3154735" y="584475"/>
            <a:ext cx="3310978" cy="21417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9" name="Shape 7399"/>
        <p:cNvGrpSpPr/>
        <p:nvPr/>
      </p:nvGrpSpPr>
      <p:grpSpPr>
        <a:xfrm>
          <a:off x="0" y="0"/>
          <a:ext cx="0" cy="0"/>
          <a:chOff x="0" y="0"/>
          <a:chExt cx="0" cy="0"/>
        </a:xfrm>
      </p:grpSpPr>
      <p:sp>
        <p:nvSpPr>
          <p:cNvPr id="7400" name="Google Shape;7400;p474"/>
          <p:cNvSpPr txBox="1"/>
          <p:nvPr>
            <p:ph idx="1" type="subTitle"/>
          </p:nvPr>
        </p:nvSpPr>
        <p:spPr>
          <a:xfrm>
            <a:off x="383058" y="3381011"/>
            <a:ext cx="1956900" cy="29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Challenges</a:t>
            </a:r>
            <a:endParaRPr/>
          </a:p>
        </p:txBody>
      </p:sp>
      <p:sp>
        <p:nvSpPr>
          <p:cNvPr id="7401" name="Google Shape;7401;p474"/>
          <p:cNvSpPr txBox="1"/>
          <p:nvPr>
            <p:ph idx="3" type="subTitle"/>
          </p:nvPr>
        </p:nvSpPr>
        <p:spPr>
          <a:xfrm>
            <a:off x="2552783" y="3381011"/>
            <a:ext cx="1956900" cy="29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Strategies </a:t>
            </a:r>
            <a:endParaRPr/>
          </a:p>
        </p:txBody>
      </p:sp>
      <p:sp>
        <p:nvSpPr>
          <p:cNvPr id="7402" name="Google Shape;7402;p474"/>
          <p:cNvSpPr txBox="1"/>
          <p:nvPr>
            <p:ph idx="2" type="subTitle"/>
          </p:nvPr>
        </p:nvSpPr>
        <p:spPr>
          <a:xfrm>
            <a:off x="383058" y="3691907"/>
            <a:ext cx="1956900" cy="50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Organizational challenges </a:t>
            </a:r>
            <a:r>
              <a:rPr lang="en"/>
              <a:t>GitHub Copilot can help address </a:t>
            </a:r>
            <a:endParaRPr/>
          </a:p>
        </p:txBody>
      </p:sp>
      <p:sp>
        <p:nvSpPr>
          <p:cNvPr id="7403" name="Google Shape;7403;p474"/>
          <p:cNvSpPr txBox="1"/>
          <p:nvPr>
            <p:ph idx="5" type="subTitle"/>
          </p:nvPr>
        </p:nvSpPr>
        <p:spPr>
          <a:xfrm>
            <a:off x="4676858" y="3381011"/>
            <a:ext cx="1956900" cy="29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Success criteria</a:t>
            </a:r>
            <a:endParaRPr/>
          </a:p>
        </p:txBody>
      </p:sp>
      <p:sp>
        <p:nvSpPr>
          <p:cNvPr id="7404" name="Google Shape;7404;p474"/>
          <p:cNvSpPr txBox="1"/>
          <p:nvPr>
            <p:ph idx="6" type="subTitle"/>
          </p:nvPr>
        </p:nvSpPr>
        <p:spPr>
          <a:xfrm>
            <a:off x="4676858" y="3691907"/>
            <a:ext cx="1956900" cy="50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Potential productivity gains</a:t>
            </a:r>
            <a:endParaRPr/>
          </a:p>
        </p:txBody>
      </p:sp>
      <p:pic>
        <p:nvPicPr>
          <p:cNvPr id="7405" name="Google Shape;7405;p474"/>
          <p:cNvPicPr preferRelativeResize="0"/>
          <p:nvPr/>
        </p:nvPicPr>
        <p:blipFill rotWithShape="1">
          <a:blip r:embed="rId3">
            <a:alphaModFix/>
          </a:blip>
          <a:srcRect b="0" l="0" r="0" t="0"/>
          <a:stretch/>
        </p:blipFill>
        <p:spPr>
          <a:xfrm>
            <a:off x="3152162" y="1966574"/>
            <a:ext cx="758149" cy="721253"/>
          </a:xfrm>
          <a:prstGeom prst="rect">
            <a:avLst/>
          </a:prstGeom>
          <a:noFill/>
          <a:ln>
            <a:noFill/>
          </a:ln>
        </p:spPr>
      </p:pic>
      <p:sp>
        <p:nvSpPr>
          <p:cNvPr id="7406" name="Google Shape;7406;p474"/>
          <p:cNvSpPr txBox="1"/>
          <p:nvPr>
            <p:ph idx="4" type="subTitle"/>
          </p:nvPr>
        </p:nvSpPr>
        <p:spPr>
          <a:xfrm>
            <a:off x="2552783" y="3691907"/>
            <a:ext cx="1956900" cy="50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GitHub Copilot use cases and strategies for adoption</a:t>
            </a:r>
            <a:endParaRPr/>
          </a:p>
        </p:txBody>
      </p:sp>
      <p:pic>
        <p:nvPicPr>
          <p:cNvPr id="7407" name="Google Shape;7407;p474"/>
          <p:cNvPicPr preferRelativeResize="0"/>
          <p:nvPr/>
        </p:nvPicPr>
        <p:blipFill rotWithShape="1">
          <a:blip r:embed="rId4">
            <a:alphaModFix/>
          </a:blip>
          <a:srcRect b="0" l="0" r="0" t="0"/>
          <a:stretch/>
        </p:blipFill>
        <p:spPr>
          <a:xfrm>
            <a:off x="982430" y="1966586"/>
            <a:ext cx="758146" cy="771526"/>
          </a:xfrm>
          <a:prstGeom prst="rect">
            <a:avLst/>
          </a:prstGeom>
          <a:noFill/>
          <a:ln>
            <a:noFill/>
          </a:ln>
        </p:spPr>
      </p:pic>
      <p:sp>
        <p:nvSpPr>
          <p:cNvPr id="7408" name="Google Shape;7408;p474"/>
          <p:cNvSpPr txBox="1"/>
          <p:nvPr>
            <p:ph idx="7" type="subTitle"/>
          </p:nvPr>
        </p:nvSpPr>
        <p:spPr>
          <a:xfrm>
            <a:off x="6804033" y="3381011"/>
            <a:ext cx="1956900" cy="29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Implementation</a:t>
            </a:r>
            <a:endParaRPr/>
          </a:p>
        </p:txBody>
      </p:sp>
      <p:sp>
        <p:nvSpPr>
          <p:cNvPr id="7409" name="Google Shape;7409;p474"/>
          <p:cNvSpPr txBox="1"/>
          <p:nvPr>
            <p:ph idx="8" type="subTitle"/>
          </p:nvPr>
        </p:nvSpPr>
        <p:spPr>
          <a:xfrm>
            <a:off x="6804033" y="3691907"/>
            <a:ext cx="1956900" cy="50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GitHub as a strategic partner </a:t>
            </a:r>
            <a:endParaRPr/>
          </a:p>
        </p:txBody>
      </p:sp>
      <p:pic>
        <p:nvPicPr>
          <p:cNvPr id="7410" name="Google Shape;7410;p474"/>
          <p:cNvPicPr preferRelativeResize="0"/>
          <p:nvPr/>
        </p:nvPicPr>
        <p:blipFill rotWithShape="1">
          <a:blip r:embed="rId5">
            <a:alphaModFix/>
          </a:blip>
          <a:srcRect b="0" l="0" r="0" t="0"/>
          <a:stretch/>
        </p:blipFill>
        <p:spPr>
          <a:xfrm>
            <a:off x="5275213" y="1966572"/>
            <a:ext cx="771526" cy="771526"/>
          </a:xfrm>
          <a:prstGeom prst="rect">
            <a:avLst/>
          </a:prstGeom>
          <a:noFill/>
          <a:ln>
            <a:noFill/>
          </a:ln>
        </p:spPr>
      </p:pic>
      <p:pic>
        <p:nvPicPr>
          <p:cNvPr id="7411" name="Google Shape;7411;p474"/>
          <p:cNvPicPr preferRelativeResize="0"/>
          <p:nvPr/>
        </p:nvPicPr>
        <p:blipFill>
          <a:blip r:embed="rId6">
            <a:alphaModFix/>
          </a:blip>
          <a:stretch>
            <a:fillRect/>
          </a:stretch>
        </p:blipFill>
        <p:spPr>
          <a:xfrm>
            <a:off x="7411670" y="2014930"/>
            <a:ext cx="771525" cy="624541"/>
          </a:xfrm>
          <a:prstGeom prst="rect">
            <a:avLst/>
          </a:prstGeom>
          <a:noFill/>
          <a:ln>
            <a:noFill/>
          </a:ln>
        </p:spPr>
      </p:pic>
      <p:sp>
        <p:nvSpPr>
          <p:cNvPr id="7412" name="Google Shape;7412;p474"/>
          <p:cNvSpPr txBox="1"/>
          <p:nvPr>
            <p:ph type="title"/>
          </p:nvPr>
        </p:nvSpPr>
        <p:spPr>
          <a:xfrm>
            <a:off x="439700" y="0"/>
            <a:ext cx="8354400" cy="1668300"/>
          </a:xfrm>
          <a:prstGeom prst="rect">
            <a:avLst/>
          </a:prstGeom>
        </p:spPr>
        <p:txBody>
          <a:bodyPr anchorCtr="0" anchor="ctr" bIns="17150" lIns="34275" spcFirstLastPara="1" rIns="34275" wrap="square" tIns="17150">
            <a:noAutofit/>
          </a:bodyPr>
          <a:lstStyle/>
          <a:p>
            <a:pPr indent="0" lvl="0" marL="0" rtl="0" algn="ctr">
              <a:spcBef>
                <a:spcPts val="0"/>
              </a:spcBef>
              <a:spcAft>
                <a:spcPts val="0"/>
              </a:spcAft>
              <a:buNone/>
            </a:pPr>
            <a:r>
              <a:rPr lang="en"/>
              <a:t>AI-powered development journey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6" name="Shape 7416"/>
        <p:cNvGrpSpPr/>
        <p:nvPr/>
      </p:nvGrpSpPr>
      <p:grpSpPr>
        <a:xfrm>
          <a:off x="0" y="0"/>
          <a:ext cx="0" cy="0"/>
          <a:chOff x="0" y="0"/>
          <a:chExt cx="0" cy="0"/>
        </a:xfrm>
      </p:grpSpPr>
      <p:sp>
        <p:nvSpPr>
          <p:cNvPr id="7417" name="Google Shape;7417;p475"/>
          <p:cNvSpPr txBox="1"/>
          <p:nvPr>
            <p:ph idx="3" type="subTitle"/>
          </p:nvPr>
        </p:nvSpPr>
        <p:spPr>
          <a:xfrm>
            <a:off x="5227320" y="2196803"/>
            <a:ext cx="3429000" cy="29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Knowledge management </a:t>
            </a:r>
            <a:r>
              <a:rPr lang="en"/>
              <a:t>gaps</a:t>
            </a:r>
            <a:endParaRPr/>
          </a:p>
        </p:txBody>
      </p:sp>
      <p:sp>
        <p:nvSpPr>
          <p:cNvPr id="7418" name="Google Shape;7418;p475"/>
          <p:cNvSpPr txBox="1"/>
          <p:nvPr>
            <p:ph idx="4" type="subTitle"/>
          </p:nvPr>
        </p:nvSpPr>
        <p:spPr>
          <a:xfrm>
            <a:off x="5227320" y="2507699"/>
            <a:ext cx="3429000" cy="5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Existing codebases not as well understood</a:t>
            </a:r>
            <a:endParaRPr sz="1100"/>
          </a:p>
        </p:txBody>
      </p:sp>
      <p:sp>
        <p:nvSpPr>
          <p:cNvPr id="7419" name="Google Shape;7419;p475"/>
          <p:cNvSpPr txBox="1"/>
          <p:nvPr>
            <p:ph idx="1" type="subTitle"/>
          </p:nvPr>
        </p:nvSpPr>
        <p:spPr>
          <a:xfrm>
            <a:off x="5227320" y="1392131"/>
            <a:ext cx="3429000" cy="29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Technical debt</a:t>
            </a:r>
            <a:endParaRPr/>
          </a:p>
        </p:txBody>
      </p:sp>
      <p:sp>
        <p:nvSpPr>
          <p:cNvPr id="7420" name="Google Shape;7420;p475"/>
          <p:cNvSpPr txBox="1"/>
          <p:nvPr>
            <p:ph idx="2" type="subTitle"/>
          </p:nvPr>
        </p:nvSpPr>
        <p:spPr>
          <a:xfrm>
            <a:off x="5227320" y="1703027"/>
            <a:ext cx="3429000" cy="5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Burden imposed to manage application code continues to accumulate</a:t>
            </a:r>
            <a:endParaRPr/>
          </a:p>
        </p:txBody>
      </p:sp>
      <p:sp>
        <p:nvSpPr>
          <p:cNvPr id="7421" name="Google Shape;7421;p475"/>
          <p:cNvSpPr txBox="1"/>
          <p:nvPr>
            <p:ph type="title"/>
          </p:nvPr>
        </p:nvSpPr>
        <p:spPr>
          <a:xfrm>
            <a:off x="456296" y="1700213"/>
            <a:ext cx="3583200" cy="1743000"/>
          </a:xfrm>
          <a:prstGeom prst="rect">
            <a:avLst/>
          </a:prstGeom>
        </p:spPr>
        <p:txBody>
          <a:bodyPr anchorCtr="0" anchor="ctr" bIns="17150" lIns="34275" spcFirstLastPara="1" rIns="34275" wrap="square" tIns="17150">
            <a:noAutofit/>
          </a:bodyPr>
          <a:lstStyle/>
          <a:p>
            <a:pPr indent="0" lvl="0" marL="0" rtl="0" algn="l">
              <a:spcBef>
                <a:spcPts val="0"/>
              </a:spcBef>
              <a:spcAft>
                <a:spcPts val="0"/>
              </a:spcAft>
              <a:buNone/>
            </a:pPr>
            <a:r>
              <a:rPr lang="en"/>
              <a:t>Software is hard</a:t>
            </a:r>
            <a:endParaRPr/>
          </a:p>
        </p:txBody>
      </p:sp>
      <p:sp>
        <p:nvSpPr>
          <p:cNvPr id="7422" name="Google Shape;7422;p475"/>
          <p:cNvSpPr txBox="1"/>
          <p:nvPr>
            <p:ph idx="5" type="subTitle"/>
          </p:nvPr>
        </p:nvSpPr>
        <p:spPr>
          <a:xfrm>
            <a:off x="5227320" y="2978231"/>
            <a:ext cx="3429000" cy="29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 and data silos</a:t>
            </a:r>
            <a:endParaRPr/>
          </a:p>
        </p:txBody>
      </p:sp>
      <p:sp>
        <p:nvSpPr>
          <p:cNvPr id="7423" name="Google Shape;7423;p475"/>
          <p:cNvSpPr txBox="1"/>
          <p:nvPr>
            <p:ph idx="6" type="subTitle"/>
          </p:nvPr>
        </p:nvSpPr>
        <p:spPr>
          <a:xfrm>
            <a:off x="5227320" y="3289127"/>
            <a:ext cx="3429000" cy="5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Complex system integrations that are difficult to dissect</a:t>
            </a:r>
            <a:endParaRPr/>
          </a:p>
        </p:txBody>
      </p:sp>
      <p:pic>
        <p:nvPicPr>
          <p:cNvPr id="7424" name="Google Shape;7424;p475"/>
          <p:cNvPicPr preferRelativeResize="0"/>
          <p:nvPr/>
        </p:nvPicPr>
        <p:blipFill rotWithShape="1">
          <a:blip r:embed="rId3">
            <a:alphaModFix/>
          </a:blip>
          <a:srcRect b="0" l="0" r="0" t="0"/>
          <a:stretch/>
        </p:blipFill>
        <p:spPr>
          <a:xfrm>
            <a:off x="4690399" y="2355407"/>
            <a:ext cx="328462" cy="328462"/>
          </a:xfrm>
          <a:prstGeom prst="rect">
            <a:avLst/>
          </a:prstGeom>
          <a:noFill/>
          <a:ln>
            <a:noFill/>
          </a:ln>
        </p:spPr>
      </p:pic>
      <p:pic>
        <p:nvPicPr>
          <p:cNvPr id="7425" name="Google Shape;7425;p475"/>
          <p:cNvPicPr preferRelativeResize="0"/>
          <p:nvPr/>
        </p:nvPicPr>
        <p:blipFill rotWithShape="1">
          <a:blip r:embed="rId4">
            <a:alphaModFix/>
          </a:blip>
          <a:srcRect b="0" l="0" r="0" t="0"/>
          <a:stretch/>
        </p:blipFill>
        <p:spPr>
          <a:xfrm>
            <a:off x="4668850" y="1540796"/>
            <a:ext cx="371549" cy="356766"/>
          </a:xfrm>
          <a:prstGeom prst="rect">
            <a:avLst/>
          </a:prstGeom>
          <a:noFill/>
          <a:ln>
            <a:noFill/>
          </a:ln>
        </p:spPr>
      </p:pic>
      <p:pic>
        <p:nvPicPr>
          <p:cNvPr id="7426" name="Google Shape;7426;p475"/>
          <p:cNvPicPr preferRelativeResize="0"/>
          <p:nvPr/>
        </p:nvPicPr>
        <p:blipFill rotWithShape="1">
          <a:blip r:embed="rId5">
            <a:alphaModFix/>
          </a:blip>
          <a:srcRect b="0" l="0" r="0" t="0"/>
          <a:stretch/>
        </p:blipFill>
        <p:spPr>
          <a:xfrm>
            <a:off x="4668850" y="3140216"/>
            <a:ext cx="371549" cy="3631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0" name="Shape 7430"/>
        <p:cNvGrpSpPr/>
        <p:nvPr/>
      </p:nvGrpSpPr>
      <p:grpSpPr>
        <a:xfrm>
          <a:off x="0" y="0"/>
          <a:ext cx="0" cy="0"/>
          <a:chOff x="0" y="0"/>
          <a:chExt cx="0" cy="0"/>
        </a:xfrm>
      </p:grpSpPr>
      <p:sp>
        <p:nvSpPr>
          <p:cNvPr id="7431" name="Google Shape;7431;p476"/>
          <p:cNvSpPr txBox="1"/>
          <p:nvPr>
            <p:ph idx="3" type="subTitle"/>
          </p:nvPr>
        </p:nvSpPr>
        <p:spPr>
          <a:xfrm>
            <a:off x="5227320" y="2196803"/>
            <a:ext cx="3429000" cy="29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Employ idiomatic techniques</a:t>
            </a:r>
            <a:endParaRPr/>
          </a:p>
        </p:txBody>
      </p:sp>
      <p:sp>
        <p:nvSpPr>
          <p:cNvPr id="7432" name="Google Shape;7432;p476"/>
          <p:cNvSpPr txBox="1"/>
          <p:nvPr>
            <p:ph idx="4" type="subTitle"/>
          </p:nvPr>
        </p:nvSpPr>
        <p:spPr>
          <a:xfrm>
            <a:off x="5227320" y="2507699"/>
            <a:ext cx="3429000" cy="5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Write idiomatic code from the outset</a:t>
            </a:r>
            <a:endParaRPr sz="1100"/>
          </a:p>
        </p:txBody>
      </p:sp>
      <p:sp>
        <p:nvSpPr>
          <p:cNvPr id="7433" name="Google Shape;7433;p476"/>
          <p:cNvSpPr txBox="1"/>
          <p:nvPr>
            <p:ph idx="1" type="subTitle"/>
          </p:nvPr>
        </p:nvSpPr>
        <p:spPr>
          <a:xfrm>
            <a:off x="5227320" y="1392131"/>
            <a:ext cx="3429000" cy="29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Reduce monotonous tasks</a:t>
            </a:r>
            <a:endParaRPr/>
          </a:p>
        </p:txBody>
      </p:sp>
      <p:sp>
        <p:nvSpPr>
          <p:cNvPr id="7434" name="Google Shape;7434;p476"/>
          <p:cNvSpPr txBox="1"/>
          <p:nvPr>
            <p:ph idx="2" type="subTitle"/>
          </p:nvPr>
        </p:nvSpPr>
        <p:spPr>
          <a:xfrm>
            <a:off x="5227320" y="1703027"/>
            <a:ext cx="3429000" cy="5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scaffolding, unit testing, code duplication</a:t>
            </a:r>
            <a:endParaRPr/>
          </a:p>
        </p:txBody>
      </p:sp>
      <p:sp>
        <p:nvSpPr>
          <p:cNvPr id="7435" name="Google Shape;7435;p476"/>
          <p:cNvSpPr txBox="1"/>
          <p:nvPr>
            <p:ph type="title"/>
          </p:nvPr>
        </p:nvSpPr>
        <p:spPr>
          <a:xfrm>
            <a:off x="456296" y="1700213"/>
            <a:ext cx="3583200" cy="1743000"/>
          </a:xfrm>
          <a:prstGeom prst="rect">
            <a:avLst/>
          </a:prstGeom>
        </p:spPr>
        <p:txBody>
          <a:bodyPr anchorCtr="0" anchor="ctr" bIns="17150" lIns="34275" spcFirstLastPara="1" rIns="34275" wrap="square" tIns="17150">
            <a:noAutofit/>
          </a:bodyPr>
          <a:lstStyle/>
          <a:p>
            <a:pPr indent="0" lvl="0" marL="0" rtl="0" algn="l">
              <a:spcBef>
                <a:spcPts val="0"/>
              </a:spcBef>
              <a:spcAft>
                <a:spcPts val="0"/>
              </a:spcAft>
              <a:buNone/>
            </a:pPr>
            <a:r>
              <a:rPr lang="en"/>
              <a:t>Benefits of</a:t>
            </a:r>
            <a:r>
              <a:rPr lang="en"/>
              <a:t> AI in software development</a:t>
            </a:r>
            <a:endParaRPr/>
          </a:p>
        </p:txBody>
      </p:sp>
      <p:sp>
        <p:nvSpPr>
          <p:cNvPr id="7436" name="Google Shape;7436;p476"/>
          <p:cNvSpPr txBox="1"/>
          <p:nvPr>
            <p:ph idx="5" type="subTitle"/>
          </p:nvPr>
        </p:nvSpPr>
        <p:spPr>
          <a:xfrm>
            <a:off x="5227320" y="2978231"/>
            <a:ext cx="3429000" cy="29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Understand existing code</a:t>
            </a:r>
            <a:endParaRPr/>
          </a:p>
        </p:txBody>
      </p:sp>
      <p:sp>
        <p:nvSpPr>
          <p:cNvPr id="7437" name="Google Shape;7437;p476"/>
          <p:cNvSpPr txBox="1"/>
          <p:nvPr>
            <p:ph idx="6" type="subTitle"/>
          </p:nvPr>
        </p:nvSpPr>
        <p:spPr>
          <a:xfrm>
            <a:off x="5227320" y="3289127"/>
            <a:ext cx="3429000" cy="5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Gain a better understanding of existing codebases and documentation</a:t>
            </a:r>
            <a:endParaRPr/>
          </a:p>
        </p:txBody>
      </p:sp>
      <p:pic>
        <p:nvPicPr>
          <p:cNvPr id="7438" name="Google Shape;7438;p476"/>
          <p:cNvPicPr preferRelativeResize="0"/>
          <p:nvPr/>
        </p:nvPicPr>
        <p:blipFill rotWithShape="1">
          <a:blip r:embed="rId3">
            <a:alphaModFix/>
          </a:blip>
          <a:srcRect b="0" l="0" r="0" t="0"/>
          <a:stretch/>
        </p:blipFill>
        <p:spPr>
          <a:xfrm>
            <a:off x="4725513" y="1588747"/>
            <a:ext cx="258781" cy="256032"/>
          </a:xfrm>
          <a:prstGeom prst="rect">
            <a:avLst/>
          </a:prstGeom>
          <a:noFill/>
          <a:ln>
            <a:noFill/>
          </a:ln>
        </p:spPr>
      </p:pic>
      <p:pic>
        <p:nvPicPr>
          <p:cNvPr id="7439" name="Google Shape;7439;p476"/>
          <p:cNvPicPr preferRelativeResize="0"/>
          <p:nvPr/>
        </p:nvPicPr>
        <p:blipFill rotWithShape="1">
          <a:blip r:embed="rId4">
            <a:alphaModFix/>
          </a:blip>
          <a:srcRect b="0" l="0" r="0" t="0"/>
          <a:stretch/>
        </p:blipFill>
        <p:spPr>
          <a:xfrm>
            <a:off x="4725521" y="2390072"/>
            <a:ext cx="258781" cy="256032"/>
          </a:xfrm>
          <a:prstGeom prst="rect">
            <a:avLst/>
          </a:prstGeom>
          <a:noFill/>
          <a:ln>
            <a:noFill/>
          </a:ln>
        </p:spPr>
      </p:pic>
      <p:pic>
        <p:nvPicPr>
          <p:cNvPr id="7440" name="Google Shape;7440;p476"/>
          <p:cNvPicPr preferRelativeResize="0"/>
          <p:nvPr/>
        </p:nvPicPr>
        <p:blipFill rotWithShape="1">
          <a:blip r:embed="rId5">
            <a:alphaModFix/>
          </a:blip>
          <a:srcRect b="0" l="0" r="0" t="0"/>
          <a:stretch/>
        </p:blipFill>
        <p:spPr>
          <a:xfrm>
            <a:off x="4725623" y="3191407"/>
            <a:ext cx="258584" cy="2560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4" name="Shape 7444"/>
        <p:cNvGrpSpPr/>
        <p:nvPr/>
      </p:nvGrpSpPr>
      <p:grpSpPr>
        <a:xfrm>
          <a:off x="0" y="0"/>
          <a:ext cx="0" cy="0"/>
          <a:chOff x="0" y="0"/>
          <a:chExt cx="0" cy="0"/>
        </a:xfrm>
      </p:grpSpPr>
      <p:sp>
        <p:nvSpPr>
          <p:cNvPr id="7445" name="Google Shape;7445;p477"/>
          <p:cNvSpPr txBox="1"/>
          <p:nvPr>
            <p:ph type="title"/>
          </p:nvPr>
        </p:nvSpPr>
        <p:spPr>
          <a:xfrm>
            <a:off x="403050" y="1009402"/>
            <a:ext cx="4035600" cy="4926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500"/>
              </a:spcAft>
              <a:buNone/>
            </a:pPr>
            <a:r>
              <a:rPr lang="en" sz="4000">
                <a:latin typeface="Inter SemiBold"/>
                <a:ea typeface="Inter SemiBold"/>
                <a:cs typeface="Inter SemiBold"/>
                <a:sym typeface="Inter SemiBold"/>
              </a:rPr>
              <a:t>Copilot</a:t>
            </a:r>
            <a:endParaRPr sz="4000">
              <a:latin typeface="Inter SemiBold"/>
              <a:ea typeface="Inter SemiBold"/>
              <a:cs typeface="Inter SemiBold"/>
              <a:sym typeface="Inter SemiBold"/>
            </a:endParaRPr>
          </a:p>
        </p:txBody>
      </p:sp>
      <p:sp>
        <p:nvSpPr>
          <p:cNvPr id="7446" name="Google Shape;7446;p477"/>
          <p:cNvSpPr txBox="1"/>
          <p:nvPr>
            <p:ph idx="2" type="title"/>
          </p:nvPr>
        </p:nvSpPr>
        <p:spPr>
          <a:xfrm>
            <a:off x="499100" y="260938"/>
            <a:ext cx="3000000" cy="9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800">
                <a:solidFill>
                  <a:schemeClr val="dk2"/>
                </a:solidFill>
                <a:latin typeface="Roboto Mono"/>
                <a:ea typeface="Roboto Mono"/>
                <a:cs typeface="Roboto Mono"/>
                <a:sym typeface="Roboto Mono"/>
              </a:rPr>
              <a:t>Appendix /</a:t>
            </a:r>
            <a:r>
              <a:rPr lang="en" sz="800">
                <a:solidFill>
                  <a:schemeClr val="lt2"/>
                </a:solidFill>
                <a:latin typeface="Roboto Mono"/>
                <a:ea typeface="Roboto Mono"/>
                <a:cs typeface="Roboto Mono"/>
                <a:sym typeface="Roboto Mono"/>
              </a:rPr>
              <a:t> </a:t>
            </a:r>
            <a:r>
              <a:rPr lang="en" sz="800">
                <a:latin typeface="Roboto Mono"/>
                <a:ea typeface="Roboto Mono"/>
                <a:cs typeface="Roboto Mono"/>
                <a:sym typeface="Roboto Mono"/>
              </a:rPr>
              <a:t>Products &amp; Features</a:t>
            </a:r>
            <a:endParaRPr sz="800">
              <a:solidFill>
                <a:schemeClr val="dk2"/>
              </a:solidFill>
              <a:latin typeface="Roboto Mono"/>
              <a:ea typeface="Roboto Mono"/>
              <a:cs typeface="Roboto Mono"/>
              <a:sym typeface="Roboto Mono"/>
            </a:endParaRPr>
          </a:p>
        </p:txBody>
      </p:sp>
      <p:sp>
        <p:nvSpPr>
          <p:cNvPr id="7447" name="Google Shape;7447;p477"/>
          <p:cNvSpPr txBox="1"/>
          <p:nvPr>
            <p:ph idx="3" type="title"/>
          </p:nvPr>
        </p:nvSpPr>
        <p:spPr>
          <a:xfrm>
            <a:off x="403050" y="1506033"/>
            <a:ext cx="3146400" cy="710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
                <a:solidFill>
                  <a:schemeClr val="dk1"/>
                </a:solidFill>
                <a:latin typeface="Inter"/>
                <a:ea typeface="Inter"/>
                <a:cs typeface="Inter"/>
                <a:sym typeface="Inter"/>
              </a:rPr>
              <a:t>Your AI pair programmer.</a:t>
            </a:r>
            <a:endParaRPr>
              <a:solidFill>
                <a:schemeClr val="dk1"/>
              </a:solidFill>
              <a:latin typeface="Inter"/>
              <a:ea typeface="Inter"/>
              <a:cs typeface="Inter"/>
              <a:sym typeface="Inter"/>
            </a:endParaRPr>
          </a:p>
          <a:p>
            <a:pPr indent="0" lvl="0" marL="0" rtl="0" algn="l">
              <a:lnSpc>
                <a:spcPct val="100000"/>
              </a:lnSpc>
              <a:spcBef>
                <a:spcPts val="500"/>
              </a:spcBef>
              <a:spcAft>
                <a:spcPts val="500"/>
              </a:spcAft>
              <a:buNone/>
            </a:pPr>
            <a:r>
              <a:rPr lang="en">
                <a:solidFill>
                  <a:schemeClr val="dk1"/>
                </a:solidFill>
                <a:latin typeface="Inter"/>
                <a:ea typeface="Inter"/>
                <a:cs typeface="Inter"/>
                <a:sym typeface="Inter"/>
              </a:rPr>
              <a:t>Uses the context you’ve provided and synthesizes code to match.</a:t>
            </a:r>
            <a:endParaRPr>
              <a:solidFill>
                <a:schemeClr val="dk1"/>
              </a:solidFill>
              <a:latin typeface="Inter"/>
              <a:ea typeface="Inter"/>
              <a:cs typeface="Inter"/>
              <a:sym typeface="Inter"/>
            </a:endParaRPr>
          </a:p>
        </p:txBody>
      </p:sp>
      <p:sp>
        <p:nvSpPr>
          <p:cNvPr id="7448" name="Google Shape;7448;p477"/>
          <p:cNvSpPr/>
          <p:nvPr/>
        </p:nvSpPr>
        <p:spPr>
          <a:xfrm>
            <a:off x="413525" y="2727675"/>
            <a:ext cx="4504500" cy="333000"/>
          </a:xfrm>
          <a:prstGeom prst="roundRect">
            <a:avLst>
              <a:gd fmla="val 50000" name="adj"/>
            </a:avLst>
          </a:prstGeom>
          <a:noFill/>
          <a:ln cap="flat" cmpd="sng" w="9525">
            <a:solidFill>
              <a:srgbClr val="0D1117"/>
            </a:solidFill>
            <a:prstDash val="solid"/>
            <a:round/>
            <a:headEnd len="sm" w="sm" type="none"/>
            <a:tailEnd len="sm" w="sm" type="none"/>
          </a:ln>
        </p:spPr>
        <p:txBody>
          <a:bodyPr anchorCtr="0" anchor="ctr" bIns="91425" lIns="365750" spcFirstLastPara="1" rIns="91425" wrap="square" tIns="91425">
            <a:noAutofit/>
          </a:bodyPr>
          <a:lstStyle/>
          <a:p>
            <a:pPr indent="0" lvl="0" marL="0" rtl="0" algn="l">
              <a:spcBef>
                <a:spcPts val="0"/>
              </a:spcBef>
              <a:spcAft>
                <a:spcPts val="0"/>
              </a:spcAft>
              <a:buNone/>
            </a:pPr>
            <a:r>
              <a:rPr lang="en" sz="1000">
                <a:solidFill>
                  <a:srgbClr val="0D1117"/>
                </a:solidFill>
                <a:latin typeface="Inter"/>
                <a:ea typeface="Inter"/>
                <a:cs typeface="Inter"/>
                <a:sym typeface="Inter"/>
              </a:rPr>
              <a:t>Convert comments to code</a:t>
            </a:r>
            <a:endParaRPr sz="1000">
              <a:solidFill>
                <a:srgbClr val="0D1117"/>
              </a:solidFill>
              <a:latin typeface="Inter"/>
              <a:ea typeface="Inter"/>
              <a:cs typeface="Inter"/>
              <a:sym typeface="Inter"/>
            </a:endParaRPr>
          </a:p>
        </p:txBody>
      </p:sp>
      <p:grpSp>
        <p:nvGrpSpPr>
          <p:cNvPr id="7449" name="Google Shape;7449;p477"/>
          <p:cNvGrpSpPr/>
          <p:nvPr/>
        </p:nvGrpSpPr>
        <p:grpSpPr>
          <a:xfrm>
            <a:off x="525028" y="2806444"/>
            <a:ext cx="175502" cy="175525"/>
            <a:chOff x="4027450" y="4768275"/>
            <a:chExt cx="58000" cy="58000"/>
          </a:xfrm>
        </p:grpSpPr>
        <p:sp>
          <p:nvSpPr>
            <p:cNvPr id="7450" name="Google Shape;7450;p477"/>
            <p:cNvSpPr/>
            <p:nvPr/>
          </p:nvSpPr>
          <p:spPr>
            <a:xfrm>
              <a:off x="4041775" y="4786625"/>
              <a:ext cx="29350" cy="21100"/>
            </a:xfrm>
            <a:custGeom>
              <a:rect b="b" l="l" r="r" t="t"/>
              <a:pathLst>
                <a:path extrusionOk="0" h="844" w="1174">
                  <a:moveTo>
                    <a:pt x="1089" y="1"/>
                  </a:moveTo>
                  <a:cubicBezTo>
                    <a:pt x="1068" y="1"/>
                    <a:pt x="1047" y="9"/>
                    <a:pt x="1030" y="26"/>
                  </a:cubicBezTo>
                  <a:lnTo>
                    <a:pt x="406" y="650"/>
                  </a:lnTo>
                  <a:lnTo>
                    <a:pt x="144" y="397"/>
                  </a:lnTo>
                  <a:cubicBezTo>
                    <a:pt x="127" y="380"/>
                    <a:pt x="106" y="372"/>
                    <a:pt x="86" y="372"/>
                  </a:cubicBezTo>
                  <a:cubicBezTo>
                    <a:pt x="66" y="372"/>
                    <a:pt x="47" y="380"/>
                    <a:pt x="35" y="397"/>
                  </a:cubicBezTo>
                  <a:cubicBezTo>
                    <a:pt x="1" y="422"/>
                    <a:pt x="1" y="473"/>
                    <a:pt x="35" y="507"/>
                  </a:cubicBezTo>
                  <a:lnTo>
                    <a:pt x="347" y="819"/>
                  </a:lnTo>
                  <a:cubicBezTo>
                    <a:pt x="364" y="835"/>
                    <a:pt x="385" y="844"/>
                    <a:pt x="405" y="844"/>
                  </a:cubicBezTo>
                  <a:cubicBezTo>
                    <a:pt x="425" y="844"/>
                    <a:pt x="444" y="835"/>
                    <a:pt x="456" y="819"/>
                  </a:cubicBezTo>
                  <a:lnTo>
                    <a:pt x="1148" y="136"/>
                  </a:lnTo>
                  <a:cubicBezTo>
                    <a:pt x="1173" y="102"/>
                    <a:pt x="1173" y="51"/>
                    <a:pt x="1148" y="26"/>
                  </a:cubicBezTo>
                  <a:cubicBezTo>
                    <a:pt x="1131" y="9"/>
                    <a:pt x="1110" y="1"/>
                    <a:pt x="1089" y="1"/>
                  </a:cubicBezTo>
                  <a:close/>
                </a:path>
              </a:pathLst>
            </a:custGeom>
            <a:solidFill>
              <a:srgbClr val="140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477"/>
            <p:cNvSpPr/>
            <p:nvPr/>
          </p:nvSpPr>
          <p:spPr>
            <a:xfrm>
              <a:off x="4027450" y="4768275"/>
              <a:ext cx="58000" cy="58000"/>
            </a:xfrm>
            <a:custGeom>
              <a:rect b="b" l="l" r="r" t="t"/>
              <a:pathLst>
                <a:path extrusionOk="0" h="2320" w="2320">
                  <a:moveTo>
                    <a:pt x="1164" y="1"/>
                  </a:moveTo>
                  <a:cubicBezTo>
                    <a:pt x="523" y="1"/>
                    <a:pt x="1" y="515"/>
                    <a:pt x="1" y="1156"/>
                  </a:cubicBezTo>
                  <a:cubicBezTo>
                    <a:pt x="1" y="1797"/>
                    <a:pt x="523" y="2320"/>
                    <a:pt x="1164" y="2320"/>
                  </a:cubicBezTo>
                  <a:cubicBezTo>
                    <a:pt x="1797" y="2320"/>
                    <a:pt x="2320" y="1797"/>
                    <a:pt x="2320" y="1156"/>
                  </a:cubicBezTo>
                  <a:cubicBezTo>
                    <a:pt x="2320" y="515"/>
                    <a:pt x="1797" y="1"/>
                    <a:pt x="1164" y="1"/>
                  </a:cubicBezTo>
                  <a:close/>
                  <a:moveTo>
                    <a:pt x="161" y="1156"/>
                  </a:moveTo>
                  <a:cubicBezTo>
                    <a:pt x="161" y="600"/>
                    <a:pt x="608" y="153"/>
                    <a:pt x="1164" y="153"/>
                  </a:cubicBezTo>
                  <a:cubicBezTo>
                    <a:pt x="1712" y="153"/>
                    <a:pt x="2159" y="600"/>
                    <a:pt x="2159" y="1156"/>
                  </a:cubicBezTo>
                  <a:cubicBezTo>
                    <a:pt x="2159" y="1713"/>
                    <a:pt x="1712" y="2160"/>
                    <a:pt x="1164" y="2160"/>
                  </a:cubicBezTo>
                  <a:cubicBezTo>
                    <a:pt x="608" y="2160"/>
                    <a:pt x="161" y="1713"/>
                    <a:pt x="161" y="1156"/>
                  </a:cubicBezTo>
                  <a:close/>
                </a:path>
              </a:pathLst>
            </a:custGeom>
            <a:solidFill>
              <a:srgbClr val="140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52" name="Google Shape;7452;p477"/>
          <p:cNvSpPr/>
          <p:nvPr/>
        </p:nvSpPr>
        <p:spPr>
          <a:xfrm>
            <a:off x="413525" y="3214000"/>
            <a:ext cx="4504500" cy="333000"/>
          </a:xfrm>
          <a:prstGeom prst="roundRect">
            <a:avLst>
              <a:gd fmla="val 50000" name="adj"/>
            </a:avLst>
          </a:prstGeom>
          <a:noFill/>
          <a:ln cap="flat" cmpd="sng" w="9525">
            <a:solidFill>
              <a:srgbClr val="0D1117"/>
            </a:solidFill>
            <a:prstDash val="solid"/>
            <a:round/>
            <a:headEnd len="sm" w="sm" type="none"/>
            <a:tailEnd len="sm" w="sm" type="none"/>
          </a:ln>
        </p:spPr>
        <p:txBody>
          <a:bodyPr anchorCtr="0" anchor="ctr" bIns="91425" lIns="365750" spcFirstLastPara="1" rIns="91425" wrap="square" tIns="91425">
            <a:noAutofit/>
          </a:bodyPr>
          <a:lstStyle/>
          <a:p>
            <a:pPr indent="0" lvl="0" marL="0" rtl="0" algn="l">
              <a:spcBef>
                <a:spcPts val="0"/>
              </a:spcBef>
              <a:spcAft>
                <a:spcPts val="0"/>
              </a:spcAft>
              <a:buNone/>
            </a:pPr>
            <a:r>
              <a:rPr lang="en" sz="1000">
                <a:solidFill>
                  <a:srgbClr val="0D1117"/>
                </a:solidFill>
                <a:latin typeface="Inter"/>
                <a:ea typeface="Inter"/>
                <a:cs typeface="Inter"/>
                <a:sym typeface="Inter"/>
              </a:rPr>
              <a:t>Autofill for repetitive code</a:t>
            </a:r>
            <a:endParaRPr sz="1000">
              <a:solidFill>
                <a:srgbClr val="0D1117"/>
              </a:solidFill>
              <a:latin typeface="Inter"/>
              <a:ea typeface="Inter"/>
              <a:cs typeface="Inter"/>
              <a:sym typeface="Inter"/>
            </a:endParaRPr>
          </a:p>
        </p:txBody>
      </p:sp>
      <p:grpSp>
        <p:nvGrpSpPr>
          <p:cNvPr id="7453" name="Google Shape;7453;p477"/>
          <p:cNvGrpSpPr/>
          <p:nvPr/>
        </p:nvGrpSpPr>
        <p:grpSpPr>
          <a:xfrm>
            <a:off x="525028" y="3292769"/>
            <a:ext cx="175502" cy="175525"/>
            <a:chOff x="4027450" y="4768275"/>
            <a:chExt cx="58000" cy="58000"/>
          </a:xfrm>
        </p:grpSpPr>
        <p:sp>
          <p:nvSpPr>
            <p:cNvPr id="7454" name="Google Shape;7454;p477"/>
            <p:cNvSpPr/>
            <p:nvPr/>
          </p:nvSpPr>
          <p:spPr>
            <a:xfrm>
              <a:off x="4041775" y="4786625"/>
              <a:ext cx="29350" cy="21100"/>
            </a:xfrm>
            <a:custGeom>
              <a:rect b="b" l="l" r="r" t="t"/>
              <a:pathLst>
                <a:path extrusionOk="0" h="844" w="1174">
                  <a:moveTo>
                    <a:pt x="1089" y="1"/>
                  </a:moveTo>
                  <a:cubicBezTo>
                    <a:pt x="1068" y="1"/>
                    <a:pt x="1047" y="9"/>
                    <a:pt x="1030" y="26"/>
                  </a:cubicBezTo>
                  <a:lnTo>
                    <a:pt x="406" y="650"/>
                  </a:lnTo>
                  <a:lnTo>
                    <a:pt x="144" y="397"/>
                  </a:lnTo>
                  <a:cubicBezTo>
                    <a:pt x="127" y="380"/>
                    <a:pt x="106" y="372"/>
                    <a:pt x="86" y="372"/>
                  </a:cubicBezTo>
                  <a:cubicBezTo>
                    <a:pt x="66" y="372"/>
                    <a:pt x="47" y="380"/>
                    <a:pt x="35" y="397"/>
                  </a:cubicBezTo>
                  <a:cubicBezTo>
                    <a:pt x="1" y="422"/>
                    <a:pt x="1" y="473"/>
                    <a:pt x="35" y="507"/>
                  </a:cubicBezTo>
                  <a:lnTo>
                    <a:pt x="347" y="819"/>
                  </a:lnTo>
                  <a:cubicBezTo>
                    <a:pt x="364" y="835"/>
                    <a:pt x="385" y="844"/>
                    <a:pt x="405" y="844"/>
                  </a:cubicBezTo>
                  <a:cubicBezTo>
                    <a:pt x="425" y="844"/>
                    <a:pt x="444" y="835"/>
                    <a:pt x="456" y="819"/>
                  </a:cubicBezTo>
                  <a:lnTo>
                    <a:pt x="1148" y="136"/>
                  </a:lnTo>
                  <a:cubicBezTo>
                    <a:pt x="1173" y="102"/>
                    <a:pt x="1173" y="51"/>
                    <a:pt x="1148" y="26"/>
                  </a:cubicBezTo>
                  <a:cubicBezTo>
                    <a:pt x="1131" y="9"/>
                    <a:pt x="1110" y="1"/>
                    <a:pt x="1089" y="1"/>
                  </a:cubicBezTo>
                  <a:close/>
                </a:path>
              </a:pathLst>
            </a:custGeom>
            <a:solidFill>
              <a:srgbClr val="140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5" name="Google Shape;7455;p477"/>
            <p:cNvSpPr/>
            <p:nvPr/>
          </p:nvSpPr>
          <p:spPr>
            <a:xfrm>
              <a:off x="4027450" y="4768275"/>
              <a:ext cx="58000" cy="58000"/>
            </a:xfrm>
            <a:custGeom>
              <a:rect b="b" l="l" r="r" t="t"/>
              <a:pathLst>
                <a:path extrusionOk="0" h="2320" w="2320">
                  <a:moveTo>
                    <a:pt x="1164" y="1"/>
                  </a:moveTo>
                  <a:cubicBezTo>
                    <a:pt x="523" y="1"/>
                    <a:pt x="1" y="515"/>
                    <a:pt x="1" y="1156"/>
                  </a:cubicBezTo>
                  <a:cubicBezTo>
                    <a:pt x="1" y="1797"/>
                    <a:pt x="523" y="2320"/>
                    <a:pt x="1164" y="2320"/>
                  </a:cubicBezTo>
                  <a:cubicBezTo>
                    <a:pt x="1797" y="2320"/>
                    <a:pt x="2320" y="1797"/>
                    <a:pt x="2320" y="1156"/>
                  </a:cubicBezTo>
                  <a:cubicBezTo>
                    <a:pt x="2320" y="515"/>
                    <a:pt x="1797" y="1"/>
                    <a:pt x="1164" y="1"/>
                  </a:cubicBezTo>
                  <a:close/>
                  <a:moveTo>
                    <a:pt x="161" y="1156"/>
                  </a:moveTo>
                  <a:cubicBezTo>
                    <a:pt x="161" y="600"/>
                    <a:pt x="608" y="153"/>
                    <a:pt x="1164" y="153"/>
                  </a:cubicBezTo>
                  <a:cubicBezTo>
                    <a:pt x="1712" y="153"/>
                    <a:pt x="2159" y="600"/>
                    <a:pt x="2159" y="1156"/>
                  </a:cubicBezTo>
                  <a:cubicBezTo>
                    <a:pt x="2159" y="1713"/>
                    <a:pt x="1712" y="2160"/>
                    <a:pt x="1164" y="2160"/>
                  </a:cubicBezTo>
                  <a:cubicBezTo>
                    <a:pt x="608" y="2160"/>
                    <a:pt x="161" y="1713"/>
                    <a:pt x="161" y="1156"/>
                  </a:cubicBezTo>
                  <a:close/>
                </a:path>
              </a:pathLst>
            </a:custGeom>
            <a:solidFill>
              <a:srgbClr val="140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56" name="Google Shape;7456;p477"/>
          <p:cNvSpPr/>
          <p:nvPr/>
        </p:nvSpPr>
        <p:spPr>
          <a:xfrm>
            <a:off x="413525" y="3700325"/>
            <a:ext cx="4504500" cy="333000"/>
          </a:xfrm>
          <a:prstGeom prst="roundRect">
            <a:avLst>
              <a:gd fmla="val 50000" name="adj"/>
            </a:avLst>
          </a:prstGeom>
          <a:noFill/>
          <a:ln cap="flat" cmpd="sng" w="9525">
            <a:solidFill>
              <a:srgbClr val="0D1117"/>
            </a:solidFill>
            <a:prstDash val="solid"/>
            <a:round/>
            <a:headEnd len="sm" w="sm" type="none"/>
            <a:tailEnd len="sm" w="sm" type="none"/>
          </a:ln>
        </p:spPr>
        <p:txBody>
          <a:bodyPr anchorCtr="0" anchor="ctr" bIns="91425" lIns="365750" spcFirstLastPara="1" rIns="91425" wrap="square" tIns="91425">
            <a:noAutofit/>
          </a:bodyPr>
          <a:lstStyle/>
          <a:p>
            <a:pPr indent="0" lvl="0" marL="0" rtl="0" algn="l">
              <a:spcBef>
                <a:spcPts val="0"/>
              </a:spcBef>
              <a:spcAft>
                <a:spcPts val="0"/>
              </a:spcAft>
              <a:buNone/>
            </a:pPr>
            <a:r>
              <a:rPr lang="en" sz="1000">
                <a:solidFill>
                  <a:srgbClr val="0D1117"/>
                </a:solidFill>
                <a:latin typeface="Inter"/>
                <a:ea typeface="Inter"/>
                <a:cs typeface="Inter"/>
                <a:sym typeface="Inter"/>
              </a:rPr>
              <a:t>Autosuggest tests</a:t>
            </a:r>
            <a:endParaRPr sz="1000">
              <a:solidFill>
                <a:srgbClr val="0D1117"/>
              </a:solidFill>
              <a:latin typeface="Inter"/>
              <a:ea typeface="Inter"/>
              <a:cs typeface="Inter"/>
              <a:sym typeface="Inter"/>
            </a:endParaRPr>
          </a:p>
        </p:txBody>
      </p:sp>
      <p:grpSp>
        <p:nvGrpSpPr>
          <p:cNvPr id="7457" name="Google Shape;7457;p477"/>
          <p:cNvGrpSpPr/>
          <p:nvPr/>
        </p:nvGrpSpPr>
        <p:grpSpPr>
          <a:xfrm>
            <a:off x="525028" y="3779094"/>
            <a:ext cx="175502" cy="175525"/>
            <a:chOff x="4027450" y="4768275"/>
            <a:chExt cx="58000" cy="58000"/>
          </a:xfrm>
        </p:grpSpPr>
        <p:sp>
          <p:nvSpPr>
            <p:cNvPr id="7458" name="Google Shape;7458;p477"/>
            <p:cNvSpPr/>
            <p:nvPr/>
          </p:nvSpPr>
          <p:spPr>
            <a:xfrm>
              <a:off x="4041775" y="4786625"/>
              <a:ext cx="29350" cy="21100"/>
            </a:xfrm>
            <a:custGeom>
              <a:rect b="b" l="l" r="r" t="t"/>
              <a:pathLst>
                <a:path extrusionOk="0" h="844" w="1174">
                  <a:moveTo>
                    <a:pt x="1089" y="1"/>
                  </a:moveTo>
                  <a:cubicBezTo>
                    <a:pt x="1068" y="1"/>
                    <a:pt x="1047" y="9"/>
                    <a:pt x="1030" y="26"/>
                  </a:cubicBezTo>
                  <a:lnTo>
                    <a:pt x="406" y="650"/>
                  </a:lnTo>
                  <a:lnTo>
                    <a:pt x="144" y="397"/>
                  </a:lnTo>
                  <a:cubicBezTo>
                    <a:pt x="127" y="380"/>
                    <a:pt x="106" y="372"/>
                    <a:pt x="86" y="372"/>
                  </a:cubicBezTo>
                  <a:cubicBezTo>
                    <a:pt x="66" y="372"/>
                    <a:pt x="47" y="380"/>
                    <a:pt x="35" y="397"/>
                  </a:cubicBezTo>
                  <a:cubicBezTo>
                    <a:pt x="1" y="422"/>
                    <a:pt x="1" y="473"/>
                    <a:pt x="35" y="507"/>
                  </a:cubicBezTo>
                  <a:lnTo>
                    <a:pt x="347" y="819"/>
                  </a:lnTo>
                  <a:cubicBezTo>
                    <a:pt x="364" y="835"/>
                    <a:pt x="385" y="844"/>
                    <a:pt x="405" y="844"/>
                  </a:cubicBezTo>
                  <a:cubicBezTo>
                    <a:pt x="425" y="844"/>
                    <a:pt x="444" y="835"/>
                    <a:pt x="456" y="819"/>
                  </a:cubicBezTo>
                  <a:lnTo>
                    <a:pt x="1148" y="136"/>
                  </a:lnTo>
                  <a:cubicBezTo>
                    <a:pt x="1173" y="102"/>
                    <a:pt x="1173" y="51"/>
                    <a:pt x="1148" y="26"/>
                  </a:cubicBezTo>
                  <a:cubicBezTo>
                    <a:pt x="1131" y="9"/>
                    <a:pt x="1110" y="1"/>
                    <a:pt x="1089" y="1"/>
                  </a:cubicBezTo>
                  <a:close/>
                </a:path>
              </a:pathLst>
            </a:custGeom>
            <a:solidFill>
              <a:srgbClr val="140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9" name="Google Shape;7459;p477"/>
            <p:cNvSpPr/>
            <p:nvPr/>
          </p:nvSpPr>
          <p:spPr>
            <a:xfrm>
              <a:off x="4027450" y="4768275"/>
              <a:ext cx="58000" cy="58000"/>
            </a:xfrm>
            <a:custGeom>
              <a:rect b="b" l="l" r="r" t="t"/>
              <a:pathLst>
                <a:path extrusionOk="0" h="2320" w="2320">
                  <a:moveTo>
                    <a:pt x="1164" y="1"/>
                  </a:moveTo>
                  <a:cubicBezTo>
                    <a:pt x="523" y="1"/>
                    <a:pt x="1" y="515"/>
                    <a:pt x="1" y="1156"/>
                  </a:cubicBezTo>
                  <a:cubicBezTo>
                    <a:pt x="1" y="1797"/>
                    <a:pt x="523" y="2320"/>
                    <a:pt x="1164" y="2320"/>
                  </a:cubicBezTo>
                  <a:cubicBezTo>
                    <a:pt x="1797" y="2320"/>
                    <a:pt x="2320" y="1797"/>
                    <a:pt x="2320" y="1156"/>
                  </a:cubicBezTo>
                  <a:cubicBezTo>
                    <a:pt x="2320" y="515"/>
                    <a:pt x="1797" y="1"/>
                    <a:pt x="1164" y="1"/>
                  </a:cubicBezTo>
                  <a:close/>
                  <a:moveTo>
                    <a:pt x="161" y="1156"/>
                  </a:moveTo>
                  <a:cubicBezTo>
                    <a:pt x="161" y="600"/>
                    <a:pt x="608" y="153"/>
                    <a:pt x="1164" y="153"/>
                  </a:cubicBezTo>
                  <a:cubicBezTo>
                    <a:pt x="1712" y="153"/>
                    <a:pt x="2159" y="600"/>
                    <a:pt x="2159" y="1156"/>
                  </a:cubicBezTo>
                  <a:cubicBezTo>
                    <a:pt x="2159" y="1713"/>
                    <a:pt x="1712" y="2160"/>
                    <a:pt x="1164" y="2160"/>
                  </a:cubicBezTo>
                  <a:cubicBezTo>
                    <a:pt x="608" y="2160"/>
                    <a:pt x="161" y="1713"/>
                    <a:pt x="161" y="1156"/>
                  </a:cubicBezTo>
                  <a:close/>
                </a:path>
              </a:pathLst>
            </a:custGeom>
            <a:solidFill>
              <a:srgbClr val="140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60" name="Google Shape;7460;p477"/>
          <p:cNvSpPr/>
          <p:nvPr/>
        </p:nvSpPr>
        <p:spPr>
          <a:xfrm>
            <a:off x="5251092" y="4182819"/>
            <a:ext cx="7965000" cy="454200"/>
          </a:xfrm>
          <a:prstGeom prst="roundRect">
            <a:avLst>
              <a:gd fmla="val 16667" name="adj"/>
            </a:avLst>
          </a:prstGeom>
          <a:solidFill>
            <a:srgbClr val="042A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61" name="Google Shape;7461;p477"/>
          <p:cNvPicPr preferRelativeResize="0"/>
          <p:nvPr/>
        </p:nvPicPr>
        <p:blipFill rotWithShape="1">
          <a:blip r:embed="rId3">
            <a:alphaModFix/>
          </a:blip>
          <a:srcRect b="3100" l="3081" r="1234" t="4631"/>
          <a:stretch/>
        </p:blipFill>
        <p:spPr>
          <a:xfrm>
            <a:off x="5251092" y="538925"/>
            <a:ext cx="7965000" cy="3955500"/>
          </a:xfrm>
          <a:prstGeom prst="roundRect">
            <a:avLst>
              <a:gd fmla="val 2533" name="adj"/>
            </a:avLst>
          </a:prstGeom>
          <a:noFill/>
          <a:ln>
            <a:noFill/>
          </a:ln>
        </p:spPr>
      </p:pic>
      <p:pic>
        <p:nvPicPr>
          <p:cNvPr id="7462" name="Google Shape;7462;p477"/>
          <p:cNvPicPr preferRelativeResize="0"/>
          <p:nvPr/>
        </p:nvPicPr>
        <p:blipFill rotWithShape="1">
          <a:blip r:embed="rId4">
            <a:alphaModFix/>
          </a:blip>
          <a:srcRect b="7750" l="6759" r="20640" t="43781"/>
          <a:stretch/>
        </p:blipFill>
        <p:spPr>
          <a:xfrm>
            <a:off x="5664447" y="2386738"/>
            <a:ext cx="6043715" cy="2250237"/>
          </a:xfrm>
          <a:prstGeom prst="rect">
            <a:avLst/>
          </a:prstGeom>
          <a:noFill/>
          <a:ln>
            <a:noFill/>
          </a:ln>
        </p:spPr>
      </p:pic>
      <p:grpSp>
        <p:nvGrpSpPr>
          <p:cNvPr id="7463" name="Google Shape;7463;p477"/>
          <p:cNvGrpSpPr/>
          <p:nvPr/>
        </p:nvGrpSpPr>
        <p:grpSpPr>
          <a:xfrm>
            <a:off x="403050" y="666676"/>
            <a:ext cx="231362" cy="193111"/>
            <a:chOff x="1190625" y="665925"/>
            <a:chExt cx="5199150" cy="4339575"/>
          </a:xfrm>
        </p:grpSpPr>
        <p:sp>
          <p:nvSpPr>
            <p:cNvPr id="7464" name="Google Shape;7464;p477"/>
            <p:cNvSpPr/>
            <p:nvPr/>
          </p:nvSpPr>
          <p:spPr>
            <a:xfrm>
              <a:off x="1190625" y="665925"/>
              <a:ext cx="5199150" cy="4339575"/>
            </a:xfrm>
            <a:custGeom>
              <a:rect b="b" l="l" r="r" t="t"/>
              <a:pathLst>
                <a:path extrusionOk="0" h="173583" w="207966">
                  <a:moveTo>
                    <a:pt x="207252" y="130088"/>
                  </a:moveTo>
                  <a:cubicBezTo>
                    <a:pt x="199805" y="143081"/>
                    <a:pt x="156469" y="173582"/>
                    <a:pt x="103943" y="173582"/>
                  </a:cubicBezTo>
                  <a:cubicBezTo>
                    <a:pt x="51496" y="173582"/>
                    <a:pt x="8160" y="143081"/>
                    <a:pt x="713" y="130088"/>
                  </a:cubicBezTo>
                  <a:cubicBezTo>
                    <a:pt x="158" y="129137"/>
                    <a:pt x="0" y="128107"/>
                    <a:pt x="0" y="126998"/>
                  </a:cubicBezTo>
                  <a:lnTo>
                    <a:pt x="0" y="103944"/>
                  </a:lnTo>
                  <a:cubicBezTo>
                    <a:pt x="0" y="102993"/>
                    <a:pt x="158" y="102042"/>
                    <a:pt x="475" y="101092"/>
                  </a:cubicBezTo>
                  <a:cubicBezTo>
                    <a:pt x="3724" y="93011"/>
                    <a:pt x="12121" y="81285"/>
                    <a:pt x="23054" y="78116"/>
                  </a:cubicBezTo>
                  <a:cubicBezTo>
                    <a:pt x="24481" y="74393"/>
                    <a:pt x="26620" y="69006"/>
                    <a:pt x="28600" y="64965"/>
                  </a:cubicBezTo>
                  <a:cubicBezTo>
                    <a:pt x="28283" y="61955"/>
                    <a:pt x="28204" y="58786"/>
                    <a:pt x="28204" y="55537"/>
                  </a:cubicBezTo>
                  <a:cubicBezTo>
                    <a:pt x="28204" y="44050"/>
                    <a:pt x="30660" y="33909"/>
                    <a:pt x="38028" y="26383"/>
                  </a:cubicBezTo>
                  <a:cubicBezTo>
                    <a:pt x="41435" y="22897"/>
                    <a:pt x="45713" y="20203"/>
                    <a:pt x="50783" y="18143"/>
                  </a:cubicBezTo>
                  <a:cubicBezTo>
                    <a:pt x="62905" y="8319"/>
                    <a:pt x="80176" y="1"/>
                    <a:pt x="103785" y="1"/>
                  </a:cubicBezTo>
                  <a:cubicBezTo>
                    <a:pt x="127473" y="1"/>
                    <a:pt x="145061" y="8319"/>
                    <a:pt x="157182" y="18143"/>
                  </a:cubicBezTo>
                  <a:cubicBezTo>
                    <a:pt x="162253" y="20203"/>
                    <a:pt x="166531" y="22897"/>
                    <a:pt x="169938" y="26383"/>
                  </a:cubicBezTo>
                  <a:cubicBezTo>
                    <a:pt x="177305" y="33909"/>
                    <a:pt x="179761" y="44050"/>
                    <a:pt x="179761" y="55537"/>
                  </a:cubicBezTo>
                  <a:cubicBezTo>
                    <a:pt x="179761" y="58786"/>
                    <a:pt x="179682" y="61955"/>
                    <a:pt x="179286" y="64965"/>
                  </a:cubicBezTo>
                  <a:cubicBezTo>
                    <a:pt x="181346" y="69006"/>
                    <a:pt x="183485" y="74393"/>
                    <a:pt x="184911" y="78116"/>
                  </a:cubicBezTo>
                  <a:cubicBezTo>
                    <a:pt x="195765" y="81285"/>
                    <a:pt x="204242" y="93011"/>
                    <a:pt x="207490" y="101092"/>
                  </a:cubicBezTo>
                  <a:cubicBezTo>
                    <a:pt x="207807" y="102042"/>
                    <a:pt x="207966" y="102993"/>
                    <a:pt x="207966" y="103944"/>
                  </a:cubicBezTo>
                  <a:lnTo>
                    <a:pt x="207966" y="126998"/>
                  </a:lnTo>
                  <a:cubicBezTo>
                    <a:pt x="207966" y="128107"/>
                    <a:pt x="207807" y="129137"/>
                    <a:pt x="207252" y="130088"/>
                  </a:cubicBezTo>
                  <a:close/>
                  <a:moveTo>
                    <a:pt x="110994" y="52764"/>
                  </a:moveTo>
                  <a:cubicBezTo>
                    <a:pt x="110677" y="49912"/>
                    <a:pt x="110440" y="47298"/>
                    <a:pt x="110440" y="45000"/>
                  </a:cubicBezTo>
                  <a:lnTo>
                    <a:pt x="110440" y="44842"/>
                  </a:lnTo>
                  <a:cubicBezTo>
                    <a:pt x="110519" y="38187"/>
                    <a:pt x="111945" y="33830"/>
                    <a:pt x="114242" y="31215"/>
                  </a:cubicBezTo>
                  <a:cubicBezTo>
                    <a:pt x="117253" y="27809"/>
                    <a:pt x="123353" y="25194"/>
                    <a:pt x="136188" y="26620"/>
                  </a:cubicBezTo>
                  <a:cubicBezTo>
                    <a:pt x="149260" y="28046"/>
                    <a:pt x="156549" y="31215"/>
                    <a:pt x="160668" y="35493"/>
                  </a:cubicBezTo>
                  <a:cubicBezTo>
                    <a:pt x="164709" y="39534"/>
                    <a:pt x="166769" y="45713"/>
                    <a:pt x="166769" y="55537"/>
                  </a:cubicBezTo>
                  <a:cubicBezTo>
                    <a:pt x="166769" y="66074"/>
                    <a:pt x="165263" y="72254"/>
                    <a:pt x="161936" y="76057"/>
                  </a:cubicBezTo>
                  <a:cubicBezTo>
                    <a:pt x="158767" y="79622"/>
                    <a:pt x="152587" y="82553"/>
                    <a:pt x="138961" y="82553"/>
                  </a:cubicBezTo>
                  <a:cubicBezTo>
                    <a:pt x="128424" y="82553"/>
                    <a:pt x="122482" y="79146"/>
                    <a:pt x="118600" y="74393"/>
                  </a:cubicBezTo>
                  <a:cubicBezTo>
                    <a:pt x="114480" y="69322"/>
                    <a:pt x="112183" y="61955"/>
                    <a:pt x="110994" y="52764"/>
                  </a:cubicBezTo>
                  <a:close/>
                  <a:moveTo>
                    <a:pt x="96971" y="52764"/>
                  </a:moveTo>
                  <a:cubicBezTo>
                    <a:pt x="97288" y="49912"/>
                    <a:pt x="97447" y="47298"/>
                    <a:pt x="97447" y="45000"/>
                  </a:cubicBezTo>
                  <a:lnTo>
                    <a:pt x="97447" y="44842"/>
                  </a:lnTo>
                  <a:cubicBezTo>
                    <a:pt x="97447" y="38187"/>
                    <a:pt x="96021" y="33830"/>
                    <a:pt x="93723" y="31215"/>
                  </a:cubicBezTo>
                  <a:cubicBezTo>
                    <a:pt x="90713" y="27809"/>
                    <a:pt x="84612" y="25194"/>
                    <a:pt x="71778" y="26620"/>
                  </a:cubicBezTo>
                  <a:cubicBezTo>
                    <a:pt x="58706" y="28046"/>
                    <a:pt x="51417" y="31215"/>
                    <a:pt x="47297" y="35493"/>
                  </a:cubicBezTo>
                  <a:cubicBezTo>
                    <a:pt x="43257" y="39534"/>
                    <a:pt x="41197" y="45713"/>
                    <a:pt x="41197" y="55537"/>
                  </a:cubicBezTo>
                  <a:cubicBezTo>
                    <a:pt x="41197" y="66074"/>
                    <a:pt x="42702" y="72254"/>
                    <a:pt x="46030" y="76057"/>
                  </a:cubicBezTo>
                  <a:cubicBezTo>
                    <a:pt x="49199" y="79622"/>
                    <a:pt x="55378" y="82553"/>
                    <a:pt x="69005" y="82553"/>
                  </a:cubicBezTo>
                  <a:cubicBezTo>
                    <a:pt x="79542" y="82553"/>
                    <a:pt x="85484" y="79146"/>
                    <a:pt x="89366" y="74393"/>
                  </a:cubicBezTo>
                  <a:cubicBezTo>
                    <a:pt x="93406" y="69322"/>
                    <a:pt x="95783" y="61955"/>
                    <a:pt x="96971" y="52764"/>
                  </a:cubicBezTo>
                  <a:close/>
                  <a:moveTo>
                    <a:pt x="105448" y="78196"/>
                  </a:moveTo>
                  <a:cubicBezTo>
                    <a:pt x="106003" y="78196"/>
                    <a:pt x="104973" y="78196"/>
                    <a:pt x="105448" y="78196"/>
                  </a:cubicBezTo>
                  <a:cubicBezTo>
                    <a:pt x="104973" y="78196"/>
                    <a:pt x="102992" y="78196"/>
                    <a:pt x="102517" y="78196"/>
                  </a:cubicBezTo>
                  <a:cubicBezTo>
                    <a:pt x="101566" y="79701"/>
                    <a:pt x="100536" y="81206"/>
                    <a:pt x="99427" y="82632"/>
                  </a:cubicBezTo>
                  <a:cubicBezTo>
                    <a:pt x="92772" y="90792"/>
                    <a:pt x="82790" y="95546"/>
                    <a:pt x="69005" y="95546"/>
                  </a:cubicBezTo>
                  <a:cubicBezTo>
                    <a:pt x="54111" y="95546"/>
                    <a:pt x="43098" y="92377"/>
                    <a:pt x="36285" y="84613"/>
                  </a:cubicBezTo>
                  <a:cubicBezTo>
                    <a:pt x="35889" y="84137"/>
                    <a:pt x="35493" y="83741"/>
                    <a:pt x="35493" y="83741"/>
                  </a:cubicBezTo>
                  <a:lnTo>
                    <a:pt x="34701" y="84613"/>
                  </a:lnTo>
                  <a:lnTo>
                    <a:pt x="34701" y="141655"/>
                  </a:lnTo>
                  <a:cubicBezTo>
                    <a:pt x="47139" y="148389"/>
                    <a:pt x="73758" y="160510"/>
                    <a:pt x="103943" y="160510"/>
                  </a:cubicBezTo>
                  <a:cubicBezTo>
                    <a:pt x="134207" y="160510"/>
                    <a:pt x="160827" y="148389"/>
                    <a:pt x="173265" y="141655"/>
                  </a:cubicBezTo>
                  <a:lnTo>
                    <a:pt x="173265" y="84613"/>
                  </a:lnTo>
                  <a:lnTo>
                    <a:pt x="172394" y="83741"/>
                  </a:lnTo>
                  <a:cubicBezTo>
                    <a:pt x="172394" y="83741"/>
                    <a:pt x="172156" y="84137"/>
                    <a:pt x="171680" y="84613"/>
                  </a:cubicBezTo>
                  <a:cubicBezTo>
                    <a:pt x="164788" y="92377"/>
                    <a:pt x="153855" y="95546"/>
                    <a:pt x="138961" y="95546"/>
                  </a:cubicBezTo>
                  <a:cubicBezTo>
                    <a:pt x="125175" y="95546"/>
                    <a:pt x="115193" y="90792"/>
                    <a:pt x="108538" y="82632"/>
                  </a:cubicBezTo>
                  <a:cubicBezTo>
                    <a:pt x="107429" y="81206"/>
                    <a:pt x="106399" y="79701"/>
                    <a:pt x="105448" y="78196"/>
                  </a:cubicBezTo>
                  <a:close/>
                </a:path>
              </a:pathLst>
            </a:custGeom>
            <a:solidFill>
              <a:srgbClr val="140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5" name="Google Shape;7465;p477"/>
            <p:cNvSpPr/>
            <p:nvPr/>
          </p:nvSpPr>
          <p:spPr>
            <a:xfrm>
              <a:off x="3086075" y="3256575"/>
              <a:ext cx="378325" cy="839825"/>
            </a:xfrm>
            <a:custGeom>
              <a:rect b="b" l="l" r="r" t="t"/>
              <a:pathLst>
                <a:path extrusionOk="0" h="33593" w="15133">
                  <a:moveTo>
                    <a:pt x="7606" y="1"/>
                  </a:moveTo>
                  <a:cubicBezTo>
                    <a:pt x="11805" y="1"/>
                    <a:pt x="15132" y="3408"/>
                    <a:pt x="15132" y="7606"/>
                  </a:cubicBezTo>
                  <a:lnTo>
                    <a:pt x="15132" y="26066"/>
                  </a:lnTo>
                  <a:cubicBezTo>
                    <a:pt x="15132" y="30186"/>
                    <a:pt x="11805" y="33592"/>
                    <a:pt x="7606" y="33592"/>
                  </a:cubicBezTo>
                  <a:cubicBezTo>
                    <a:pt x="3407" y="33592"/>
                    <a:pt x="0" y="30186"/>
                    <a:pt x="0" y="26066"/>
                  </a:cubicBezTo>
                  <a:lnTo>
                    <a:pt x="0" y="7606"/>
                  </a:lnTo>
                  <a:cubicBezTo>
                    <a:pt x="0" y="3408"/>
                    <a:pt x="3407" y="1"/>
                    <a:pt x="7606" y="1"/>
                  </a:cubicBezTo>
                  <a:close/>
                </a:path>
              </a:pathLst>
            </a:custGeom>
            <a:solidFill>
              <a:srgbClr val="140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6" name="Google Shape;7466;p477"/>
            <p:cNvSpPr/>
            <p:nvPr/>
          </p:nvSpPr>
          <p:spPr>
            <a:xfrm>
              <a:off x="4116000" y="3256575"/>
              <a:ext cx="378325" cy="839825"/>
            </a:xfrm>
            <a:custGeom>
              <a:rect b="b" l="l" r="r" t="t"/>
              <a:pathLst>
                <a:path extrusionOk="0" h="33593" w="15133">
                  <a:moveTo>
                    <a:pt x="7527" y="1"/>
                  </a:moveTo>
                  <a:cubicBezTo>
                    <a:pt x="11726" y="1"/>
                    <a:pt x="15132" y="3408"/>
                    <a:pt x="15132" y="7606"/>
                  </a:cubicBezTo>
                  <a:lnTo>
                    <a:pt x="15132" y="26066"/>
                  </a:lnTo>
                  <a:cubicBezTo>
                    <a:pt x="15132" y="30186"/>
                    <a:pt x="11726" y="33592"/>
                    <a:pt x="7527" y="33592"/>
                  </a:cubicBezTo>
                  <a:cubicBezTo>
                    <a:pt x="3328" y="33592"/>
                    <a:pt x="0" y="30186"/>
                    <a:pt x="0" y="26066"/>
                  </a:cubicBezTo>
                  <a:lnTo>
                    <a:pt x="0" y="7606"/>
                  </a:lnTo>
                  <a:cubicBezTo>
                    <a:pt x="0" y="3408"/>
                    <a:pt x="3328" y="1"/>
                    <a:pt x="7527" y="1"/>
                  </a:cubicBezTo>
                  <a:close/>
                </a:path>
              </a:pathLst>
            </a:custGeom>
            <a:solidFill>
              <a:srgbClr val="140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67" name="Google Shape;7467;p477"/>
          <p:cNvSpPr/>
          <p:nvPr/>
        </p:nvSpPr>
        <p:spPr>
          <a:xfrm>
            <a:off x="413525" y="4186650"/>
            <a:ext cx="4504500" cy="333000"/>
          </a:xfrm>
          <a:prstGeom prst="roundRect">
            <a:avLst>
              <a:gd fmla="val 50000" name="adj"/>
            </a:avLst>
          </a:prstGeom>
          <a:noFill/>
          <a:ln cap="flat" cmpd="sng" w="9525">
            <a:solidFill>
              <a:srgbClr val="0D1117"/>
            </a:solidFill>
            <a:prstDash val="solid"/>
            <a:round/>
            <a:headEnd len="sm" w="sm" type="none"/>
            <a:tailEnd len="sm" w="sm" type="none"/>
          </a:ln>
        </p:spPr>
        <p:txBody>
          <a:bodyPr anchorCtr="0" anchor="ctr" bIns="91425" lIns="365750" spcFirstLastPara="1" rIns="91425" wrap="square" tIns="91425">
            <a:noAutofit/>
          </a:bodyPr>
          <a:lstStyle/>
          <a:p>
            <a:pPr indent="0" lvl="0" marL="0" rtl="0" algn="l">
              <a:spcBef>
                <a:spcPts val="0"/>
              </a:spcBef>
              <a:spcAft>
                <a:spcPts val="0"/>
              </a:spcAft>
              <a:buNone/>
            </a:pPr>
            <a:r>
              <a:rPr lang="en" sz="1000">
                <a:solidFill>
                  <a:srgbClr val="0D1117"/>
                </a:solidFill>
                <a:latin typeface="Inter"/>
                <a:ea typeface="Inter"/>
                <a:cs typeface="Inter"/>
                <a:sym typeface="Inter"/>
              </a:rPr>
              <a:t>Show alternatives</a:t>
            </a:r>
            <a:endParaRPr sz="1000">
              <a:solidFill>
                <a:srgbClr val="0D1117"/>
              </a:solidFill>
              <a:latin typeface="Inter"/>
              <a:ea typeface="Inter"/>
              <a:cs typeface="Inter"/>
              <a:sym typeface="Inter"/>
            </a:endParaRPr>
          </a:p>
        </p:txBody>
      </p:sp>
      <p:grpSp>
        <p:nvGrpSpPr>
          <p:cNvPr id="7468" name="Google Shape;7468;p477"/>
          <p:cNvGrpSpPr/>
          <p:nvPr/>
        </p:nvGrpSpPr>
        <p:grpSpPr>
          <a:xfrm>
            <a:off x="525028" y="4265419"/>
            <a:ext cx="175502" cy="175525"/>
            <a:chOff x="4027450" y="4768275"/>
            <a:chExt cx="58000" cy="58000"/>
          </a:xfrm>
        </p:grpSpPr>
        <p:sp>
          <p:nvSpPr>
            <p:cNvPr id="7469" name="Google Shape;7469;p477"/>
            <p:cNvSpPr/>
            <p:nvPr/>
          </p:nvSpPr>
          <p:spPr>
            <a:xfrm>
              <a:off x="4041775" y="4786625"/>
              <a:ext cx="29350" cy="21100"/>
            </a:xfrm>
            <a:custGeom>
              <a:rect b="b" l="l" r="r" t="t"/>
              <a:pathLst>
                <a:path extrusionOk="0" h="844" w="1174">
                  <a:moveTo>
                    <a:pt x="1089" y="1"/>
                  </a:moveTo>
                  <a:cubicBezTo>
                    <a:pt x="1068" y="1"/>
                    <a:pt x="1047" y="9"/>
                    <a:pt x="1030" y="26"/>
                  </a:cubicBezTo>
                  <a:lnTo>
                    <a:pt x="406" y="650"/>
                  </a:lnTo>
                  <a:lnTo>
                    <a:pt x="144" y="397"/>
                  </a:lnTo>
                  <a:cubicBezTo>
                    <a:pt x="127" y="380"/>
                    <a:pt x="106" y="372"/>
                    <a:pt x="86" y="372"/>
                  </a:cubicBezTo>
                  <a:cubicBezTo>
                    <a:pt x="66" y="372"/>
                    <a:pt x="47" y="380"/>
                    <a:pt x="35" y="397"/>
                  </a:cubicBezTo>
                  <a:cubicBezTo>
                    <a:pt x="1" y="422"/>
                    <a:pt x="1" y="473"/>
                    <a:pt x="35" y="507"/>
                  </a:cubicBezTo>
                  <a:lnTo>
                    <a:pt x="347" y="819"/>
                  </a:lnTo>
                  <a:cubicBezTo>
                    <a:pt x="364" y="835"/>
                    <a:pt x="385" y="844"/>
                    <a:pt x="405" y="844"/>
                  </a:cubicBezTo>
                  <a:cubicBezTo>
                    <a:pt x="425" y="844"/>
                    <a:pt x="444" y="835"/>
                    <a:pt x="456" y="819"/>
                  </a:cubicBezTo>
                  <a:lnTo>
                    <a:pt x="1148" y="136"/>
                  </a:lnTo>
                  <a:cubicBezTo>
                    <a:pt x="1173" y="102"/>
                    <a:pt x="1173" y="51"/>
                    <a:pt x="1148" y="26"/>
                  </a:cubicBezTo>
                  <a:cubicBezTo>
                    <a:pt x="1131" y="9"/>
                    <a:pt x="1110" y="1"/>
                    <a:pt x="1089" y="1"/>
                  </a:cubicBezTo>
                  <a:close/>
                </a:path>
              </a:pathLst>
            </a:custGeom>
            <a:solidFill>
              <a:srgbClr val="140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0" name="Google Shape;7470;p477"/>
            <p:cNvSpPr/>
            <p:nvPr/>
          </p:nvSpPr>
          <p:spPr>
            <a:xfrm>
              <a:off x="4027450" y="4768275"/>
              <a:ext cx="58000" cy="58000"/>
            </a:xfrm>
            <a:custGeom>
              <a:rect b="b" l="l" r="r" t="t"/>
              <a:pathLst>
                <a:path extrusionOk="0" h="2320" w="2320">
                  <a:moveTo>
                    <a:pt x="1164" y="1"/>
                  </a:moveTo>
                  <a:cubicBezTo>
                    <a:pt x="523" y="1"/>
                    <a:pt x="1" y="515"/>
                    <a:pt x="1" y="1156"/>
                  </a:cubicBezTo>
                  <a:cubicBezTo>
                    <a:pt x="1" y="1797"/>
                    <a:pt x="523" y="2320"/>
                    <a:pt x="1164" y="2320"/>
                  </a:cubicBezTo>
                  <a:cubicBezTo>
                    <a:pt x="1797" y="2320"/>
                    <a:pt x="2320" y="1797"/>
                    <a:pt x="2320" y="1156"/>
                  </a:cubicBezTo>
                  <a:cubicBezTo>
                    <a:pt x="2320" y="515"/>
                    <a:pt x="1797" y="1"/>
                    <a:pt x="1164" y="1"/>
                  </a:cubicBezTo>
                  <a:close/>
                  <a:moveTo>
                    <a:pt x="161" y="1156"/>
                  </a:moveTo>
                  <a:cubicBezTo>
                    <a:pt x="161" y="600"/>
                    <a:pt x="608" y="153"/>
                    <a:pt x="1164" y="153"/>
                  </a:cubicBezTo>
                  <a:cubicBezTo>
                    <a:pt x="1712" y="153"/>
                    <a:pt x="2159" y="600"/>
                    <a:pt x="2159" y="1156"/>
                  </a:cubicBezTo>
                  <a:cubicBezTo>
                    <a:pt x="2159" y="1713"/>
                    <a:pt x="1712" y="2160"/>
                    <a:pt x="1164" y="2160"/>
                  </a:cubicBezTo>
                  <a:cubicBezTo>
                    <a:pt x="608" y="2160"/>
                    <a:pt x="161" y="1713"/>
                    <a:pt x="161" y="1156"/>
                  </a:cubicBezTo>
                  <a:close/>
                </a:path>
              </a:pathLst>
            </a:custGeom>
            <a:solidFill>
              <a:srgbClr val="140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itHub vILT Template">
  <a:themeElements>
    <a:clrScheme name="Simple Light">
      <a:dk1>
        <a:srgbClr val="0D1117"/>
      </a:dk1>
      <a:lt1>
        <a:srgbClr val="FFFFFF"/>
      </a:lt1>
      <a:dk2>
        <a:srgbClr val="57606A"/>
      </a:dk2>
      <a:lt2>
        <a:srgbClr val="8B949E"/>
      </a:lt2>
      <a:accent1>
        <a:srgbClr val="2C33A5"/>
      </a:accent1>
      <a:accent2>
        <a:srgbClr val="7EE787"/>
      </a:accent2>
      <a:accent3>
        <a:srgbClr val="FFA28B"/>
      </a:accent3>
      <a:accent4>
        <a:srgbClr val="939AFF"/>
      </a:accent4>
      <a:accent5>
        <a:srgbClr val="1F6FEB"/>
      </a:accent5>
      <a:accent6>
        <a:srgbClr val="93F5EC"/>
      </a:accent6>
      <a:hlink>
        <a:srgbClr val="55D26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022 GitHub Presentation Template">
  <a:themeElements>
    <a:clrScheme name="GitHub Color Palette ">
      <a:dk1>
        <a:srgbClr val="FFFFFF"/>
      </a:dk1>
      <a:lt1>
        <a:srgbClr val="FFFFFF"/>
      </a:lt1>
      <a:dk2>
        <a:srgbClr val="8B939E"/>
      </a:dk2>
      <a:lt2>
        <a:srgbClr val="FFFFFF"/>
      </a:lt2>
      <a:accent1>
        <a:srgbClr val="A371F7"/>
      </a:accent1>
      <a:accent2>
        <a:srgbClr val="388BFD"/>
      </a:accent2>
      <a:accent3>
        <a:srgbClr val="56D364"/>
      </a:accent3>
      <a:accent4>
        <a:srgbClr val="DB61A2"/>
      </a:accent4>
      <a:accent5>
        <a:srgbClr val="797EF9"/>
      </a:accent5>
      <a:accent6>
        <a:srgbClr val="57CCC5"/>
      </a:accent6>
      <a:hlink>
        <a:srgbClr val="55D264"/>
      </a:hlink>
      <a:folHlink>
        <a:srgbClr val="A371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hite">
  <a:themeElements>
    <a:clrScheme name="White">
      <a:dk1>
        <a:srgbClr val="FFFFFF"/>
      </a:dk1>
      <a:lt1>
        <a:srgbClr val="F0F6FC"/>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hite">
  <a:themeElements>
    <a:clrScheme name="White">
      <a:dk1>
        <a:srgbClr val="FFFFFF"/>
      </a:dk1>
      <a:lt1>
        <a:srgbClr val="F0F6FC"/>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GitHub vILT Template">
  <a:themeElements>
    <a:clrScheme name="Simple Light">
      <a:dk1>
        <a:srgbClr val="0D1117"/>
      </a:dk1>
      <a:lt1>
        <a:srgbClr val="FFFFFF"/>
      </a:lt1>
      <a:dk2>
        <a:srgbClr val="57606A"/>
      </a:dk2>
      <a:lt2>
        <a:srgbClr val="8B949E"/>
      </a:lt2>
      <a:accent1>
        <a:srgbClr val="2C33A5"/>
      </a:accent1>
      <a:accent2>
        <a:srgbClr val="7EE787"/>
      </a:accent2>
      <a:accent3>
        <a:srgbClr val="FFA28B"/>
      </a:accent3>
      <a:accent4>
        <a:srgbClr val="939AFF"/>
      </a:accent4>
      <a:accent5>
        <a:srgbClr val="1F6FEB"/>
      </a:accent5>
      <a:accent6>
        <a:srgbClr val="93F5EC"/>
      </a:accent6>
      <a:hlink>
        <a:srgbClr val="55D26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White">
  <a:themeElements>
    <a:clrScheme name="White">
      <a:dk1>
        <a:srgbClr val="FFFFFF"/>
      </a:dk1>
      <a:lt1>
        <a:srgbClr val="F0F6FC"/>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2022 GitHub Presentation Template">
  <a:themeElements>
    <a:clrScheme name="GitHub Color Palette ">
      <a:dk1>
        <a:srgbClr val="FFFFFF"/>
      </a:dk1>
      <a:lt1>
        <a:srgbClr val="0A0C10"/>
      </a:lt1>
      <a:dk2>
        <a:srgbClr val="8B939E"/>
      </a:dk2>
      <a:lt2>
        <a:srgbClr val="282828"/>
      </a:lt2>
      <a:accent1>
        <a:srgbClr val="A371F7"/>
      </a:accent1>
      <a:accent2>
        <a:srgbClr val="388BFD"/>
      </a:accent2>
      <a:accent3>
        <a:srgbClr val="56D364"/>
      </a:accent3>
      <a:accent4>
        <a:srgbClr val="DB61A2"/>
      </a:accent4>
      <a:accent5>
        <a:srgbClr val="797EF9"/>
      </a:accent5>
      <a:accent6>
        <a:srgbClr val="57CCC5"/>
      </a:accent6>
      <a:hlink>
        <a:srgbClr val="55D264"/>
      </a:hlink>
      <a:folHlink>
        <a:srgbClr val="A371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GitHub vILT Template">
  <a:themeElements>
    <a:clrScheme name="Simple Light">
      <a:dk1>
        <a:srgbClr val="24292F"/>
      </a:dk1>
      <a:lt1>
        <a:srgbClr val="FFFFFF"/>
      </a:lt1>
      <a:dk2>
        <a:srgbClr val="57606A"/>
      </a:dk2>
      <a:lt2>
        <a:srgbClr val="8B949E"/>
      </a:lt2>
      <a:accent1>
        <a:srgbClr val="A371F7"/>
      </a:accent1>
      <a:accent2>
        <a:srgbClr val="388BFD"/>
      </a:accent2>
      <a:accent3>
        <a:srgbClr val="56D364"/>
      </a:accent3>
      <a:accent4>
        <a:srgbClr val="DB61A2"/>
      </a:accent4>
      <a:accent5>
        <a:srgbClr val="797EF9"/>
      </a:accent5>
      <a:accent6>
        <a:srgbClr val="57CCC5"/>
      </a:accent6>
      <a:hlink>
        <a:srgbClr val="55D26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