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9" r:id="rId3"/>
    <p:sldMasterId id="2147483700" r:id="rId4"/>
    <p:sldMasterId id="2147483709" r:id="rId5"/>
    <p:sldMasterId id="2147483729" r:id="rId6"/>
    <p:sldMasterId id="2147483755" r:id="rId7"/>
  </p:sldMasterIdLst>
  <p:notesMasterIdLst>
    <p:notesMasterId r:id="rId35"/>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Helvetica Neue" panose="020B0604020202020204" charset="0"/>
      <p:regular r:id="rId40"/>
      <p:bold r:id="rId41"/>
      <p:italic r:id="rId42"/>
      <p:boldItalic r:id="rId43"/>
    </p:embeddedFont>
    <p:embeddedFont>
      <p:font typeface="Inter" panose="020B0604020202020204" charset="0"/>
      <p:regular r:id="rId44"/>
      <p:bold r:id="rId45"/>
    </p:embeddedFont>
    <p:embeddedFont>
      <p:font typeface="Inter Light" panose="020B0604020202020204" charset="0"/>
      <p:regular r:id="rId46"/>
      <p:bold r:id="rId47"/>
    </p:embeddedFont>
    <p:embeddedFont>
      <p:font typeface="Inter SemiBold" panose="020B0604020202020204" charset="0"/>
      <p:regular r:id="rId48"/>
      <p:bold r:id="rId49"/>
    </p:embeddedFont>
    <p:embeddedFont>
      <p:font typeface="Roboto"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epl9XSq8b7s2Xiv8j7BVeZKf3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FF109E-7CCA-47BA-90CA-3E70FF5C2AE3}">
  <a:tblStyle styleId="{0DFF109E-7CCA-47BA-90CA-3E70FF5C2AE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39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3.xml"/><Relationship Id="rId41" Type="http://schemas.openxmlformats.org/officeDocument/2006/relationships/font" Target="fonts/font6.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info.kore.ai/request-a-demo-smartassist-an-ai-native-contact-center-as-a-service-solution"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kore.ai/platform/" TargetMode="External"/><Relationship Id="rId4" Type="http://schemas.openxmlformats.org/officeDocument/2006/relationships/hyperlink" Target="https://kore.ai/use-case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8" name="Google Shape;120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27c3f33f503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9" name="Google Shape;1499;g27c3f33f503_2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7c3f33f503_7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9" name="Google Shape;1519;g27c3f33f503_7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endParaRPr/>
          </a:p>
        </p:txBody>
      </p:sp>
      <p:sp>
        <p:nvSpPr>
          <p:cNvPr id="1536" name="Google Shape;15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27c3f33f503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6" name="Google Shape;1546;g27c3f33f503_1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400"/>
              <a:buFont typeface="Calibri"/>
              <a:buNone/>
            </a:pPr>
            <a:endParaRP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400"/>
              <a:buFont typeface="Calibri"/>
              <a:buNone/>
            </a:pPr>
            <a:endParaRP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27b7e4ea412_0_1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27b7e4ea412_0_16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g27b7e4ea412_0_1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27b7e4ea412_0_2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27b7e4ea412_0_2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27b7e4ea412_0_16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27b7e4ea412_0_16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g27b7e4ea412_0_16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27b7e4ea412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27b7e4ea412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27b7e4ea412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27b7e4ea412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17" name="Google Shape;12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27b7e4ea412_0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4" name="Google Shape;1784;g27b7e4ea412_0_10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27b7e4ea412_0_10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2" name="Google Shape;1862;g27b7e4ea412_0_10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27b7e4ea412_0_1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27b7e4ea412_0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27b7e4ea412_0_1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27b7e4ea412_0_1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27b7e4ea412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27b7e4ea412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27b7e4ea412_0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1" name="Google Shape;1971;g27b7e4ea412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27b7e4ea412_0_19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400"/>
              <a:t>Next steps…</a:t>
            </a:r>
            <a:endParaRPr sz="1400"/>
          </a:p>
          <a:p>
            <a:pPr marL="0" lvl="0" indent="0" algn="l" rtl="0">
              <a:lnSpc>
                <a:spcPct val="115000"/>
              </a:lnSpc>
              <a:spcBef>
                <a:spcPts val="0"/>
              </a:spcBef>
              <a:spcAft>
                <a:spcPts val="0"/>
              </a:spcAft>
              <a:buClr>
                <a:schemeClr val="dk1"/>
              </a:buClr>
              <a:buSzPts val="1100"/>
              <a:buFont typeface="Arial"/>
              <a:buNone/>
            </a:pPr>
            <a:r>
              <a:rPr lang="en" sz="1800">
                <a:solidFill>
                  <a:srgbClr val="FFFFFF"/>
                </a:solidFill>
                <a:latin typeface="Arial"/>
                <a:ea typeface="Arial"/>
                <a:cs typeface="Arial"/>
                <a:sym typeface="Arial"/>
              </a:rPr>
              <a:t>-</a:t>
            </a:r>
            <a:r>
              <a:rPr lang="en" sz="1800" u="sng">
                <a:solidFill>
                  <a:schemeClr val="hlink"/>
                </a:solidFill>
                <a:latin typeface="Arial"/>
                <a:ea typeface="Arial"/>
                <a:cs typeface="Arial"/>
                <a:sym typeface="Arial"/>
                <a:hlinkClick r:id="rId3"/>
              </a:rPr>
              <a:t>Request a personalized demo</a:t>
            </a:r>
            <a:r>
              <a:rPr lang="en" sz="1800">
                <a:latin typeface="Arial"/>
                <a:ea typeface="Arial"/>
                <a:cs typeface="Arial"/>
                <a:sym typeface="Arial"/>
              </a:rPr>
              <a:t> customized for your industry and specific use cases</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800">
                <a:latin typeface="Arial"/>
                <a:ea typeface="Arial"/>
                <a:cs typeface="Arial"/>
                <a:sym typeface="Arial"/>
              </a:rPr>
              <a:t>-Explore</a:t>
            </a:r>
            <a:r>
              <a:rPr lang="en" sz="1800">
                <a:solidFill>
                  <a:schemeClr val="hlink"/>
                </a:solidFill>
                <a:uFill>
                  <a:noFill/>
                </a:uFill>
                <a:latin typeface="Arial"/>
                <a:ea typeface="Arial"/>
                <a:cs typeface="Arial"/>
                <a:sym typeface="Arial"/>
                <a:hlinkClick r:id="rId4"/>
              </a:rPr>
              <a:t> </a:t>
            </a:r>
            <a:r>
              <a:rPr lang="en" sz="1800" u="sng">
                <a:solidFill>
                  <a:schemeClr val="hlink"/>
                </a:solidFill>
                <a:latin typeface="Arial"/>
                <a:ea typeface="Arial"/>
                <a:cs typeface="Arial"/>
                <a:sym typeface="Arial"/>
                <a:hlinkClick r:id="rId4"/>
              </a:rPr>
              <a:t>unlimited possibilities @ Kore.ai</a:t>
            </a:r>
            <a:r>
              <a:rPr lang="en" sz="1800">
                <a:latin typeface="Arial"/>
                <a:ea typeface="Arial"/>
                <a:cs typeface="Arial"/>
                <a:sym typeface="Arial"/>
              </a:rPr>
              <a:t> for every industry, every function, every use case</a:t>
            </a:r>
            <a:endParaRPr sz="18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800">
                <a:latin typeface="Arial"/>
                <a:ea typeface="Arial"/>
                <a:cs typeface="Arial"/>
                <a:sym typeface="Arial"/>
              </a:rPr>
              <a:t>-Get started today with our</a:t>
            </a:r>
            <a:r>
              <a:rPr lang="en" sz="1800">
                <a:solidFill>
                  <a:schemeClr val="hlink"/>
                </a:solidFill>
                <a:uFill>
                  <a:noFill/>
                </a:uFill>
                <a:latin typeface="Arial"/>
                <a:ea typeface="Arial"/>
                <a:cs typeface="Arial"/>
                <a:sym typeface="Arial"/>
                <a:hlinkClick r:id="rId5"/>
              </a:rPr>
              <a:t> </a:t>
            </a:r>
            <a:r>
              <a:rPr lang="en" sz="1800" u="sng">
                <a:solidFill>
                  <a:schemeClr val="hlink"/>
                </a:solidFill>
                <a:latin typeface="Arial"/>
                <a:ea typeface="Arial"/>
                <a:cs typeface="Arial"/>
                <a:sym typeface="Arial"/>
                <a:hlinkClick r:id="rId5"/>
              </a:rPr>
              <a:t>no code, easy to use platform</a:t>
            </a:r>
            <a:r>
              <a:rPr lang="en" sz="1800">
                <a:latin typeface="Arial"/>
                <a:ea typeface="Arial"/>
                <a:cs typeface="Arial"/>
                <a:sym typeface="Arial"/>
              </a:rPr>
              <a:t> and experience it for yourself </a:t>
            </a:r>
            <a:endParaRPr sz="1800">
              <a:latin typeface="Arial"/>
              <a:ea typeface="Arial"/>
              <a:cs typeface="Arial"/>
              <a:sym typeface="Arial"/>
            </a:endParaRPr>
          </a:p>
          <a:p>
            <a:pPr marL="0" lvl="0" indent="0" algn="l" rtl="0">
              <a:lnSpc>
                <a:spcPct val="100000"/>
              </a:lnSpc>
              <a:spcBef>
                <a:spcPts val="0"/>
              </a:spcBef>
              <a:spcAft>
                <a:spcPts val="0"/>
              </a:spcAft>
              <a:buSzPts val="1400"/>
              <a:buNone/>
            </a:pPr>
            <a:endParaRPr sz="1800">
              <a:latin typeface="Arial"/>
              <a:ea typeface="Arial"/>
              <a:cs typeface="Arial"/>
              <a:sym typeface="Arial"/>
            </a:endParaRPr>
          </a:p>
        </p:txBody>
      </p:sp>
      <p:sp>
        <p:nvSpPr>
          <p:cNvPr id="1980" name="Google Shape;1980;g27b7e4ea412_0_19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2" name="Google Shape;20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Leading Companies Trust Kore.ai Technology to Automate and Optimize Their Customer and Employee Experiences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Since 2014, we’ve been working with global 2000 industry leading companies helping them transform their customer, employee and agent experiences. Using Kore.ai technology platform and solutions, our customers have built virtual assistants to improve various business operations.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[Cover the stats…200+ customers, 100m+ Enterprise consumers, 1m+ employees use Kore IVAs, 15-75% Automation rates,  $ 1b+ in cost reduction.]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[Lastly, cover the verticals and customers]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accent1"/>
              </a:buClr>
              <a:buSzPts val="1400"/>
              <a:buFont typeface="Calibri"/>
              <a:buNone/>
            </a:pPr>
            <a:r>
              <a:rPr lang="en">
                <a:solidFill>
                  <a:schemeClr val="accent1"/>
                </a:solidFill>
              </a:rPr>
              <a:t>Here you see companies across multiple verticals that leverage and trust Kore.ai solutions every day.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[Others to mention…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Financial Services</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Metlife</a:t>
            </a:r>
            <a:endParaRPr sz="1050">
              <a:solidFill>
                <a:srgbClr val="3C4043"/>
              </a:solidFill>
              <a:highlight>
                <a:srgbClr val="FFFFFF"/>
              </a:highlight>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Fulton Banks</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Assurant</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Bank Millennium</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Banco Sabadell</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Gerber FCU</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IDFC Bank</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NOVA Bank</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PSCU</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PostFinance</a:t>
            </a:r>
            <a:endParaRPr sz="1050">
              <a:solidFill>
                <a:srgbClr val="3C4043"/>
              </a:solidFill>
              <a:highlight>
                <a:srgbClr val="FFFFFF"/>
              </a:highlight>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TIAA</a:t>
            </a:r>
            <a:endParaRPr/>
          </a:p>
          <a:p>
            <a:pPr marL="0" lvl="0" indent="0" algn="l" rtl="0">
              <a:lnSpc>
                <a:spcPct val="100000"/>
              </a:lnSpc>
              <a:spcBef>
                <a:spcPts val="0"/>
              </a:spcBef>
              <a:spcAft>
                <a:spcPts val="0"/>
              </a:spcAft>
              <a:buClr>
                <a:schemeClr val="dk1"/>
              </a:buClr>
              <a:buSzPts val="1100"/>
              <a:buFont typeface="Calibri"/>
              <a:buNone/>
            </a:pP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Pharma &amp; Healthcare</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Mercy Health</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Kaiser Permanente</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KonicaMinolta</a:t>
            </a:r>
            <a:endParaRPr sz="1050">
              <a:solidFill>
                <a:srgbClr val="3C4043"/>
              </a:solidFill>
              <a:highlight>
                <a:srgbClr val="FFFFFF"/>
              </a:highlight>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Medline</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Otsuka</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Teva</a:t>
            </a:r>
            <a:endParaRPr/>
          </a:p>
          <a:p>
            <a:pPr marL="0" lvl="0" indent="0" algn="l" rtl="0">
              <a:lnSpc>
                <a:spcPct val="100000"/>
              </a:lnSpc>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Consumer &amp; Retail</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Columbia Sportswear</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Living Spaces</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Michelin</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McDonalds (UK)</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Samsung Electronics</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Sunvend</a:t>
            </a:r>
            <a:endParaRPr sz="1050">
              <a:solidFill>
                <a:srgbClr val="3C4043"/>
              </a:solidFill>
              <a:highlight>
                <a:srgbClr val="FFFFFF"/>
              </a:highlight>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Other Businesses</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State of Florida</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State of Tenn</a:t>
            </a:r>
            <a:endParaRPr sz="1050">
              <a:solidFill>
                <a:srgbClr val="3C4043"/>
              </a:solidFill>
              <a:highlight>
                <a:srgbClr val="FFFFFF"/>
              </a:highlight>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Hermes</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Manpower</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NetApp</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Autodesk</a:t>
            </a: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AgcoCorp</a:t>
            </a:r>
            <a:endParaRPr sz="1050">
              <a:solidFill>
                <a:srgbClr val="3C4043"/>
              </a:solidFill>
              <a:highlight>
                <a:srgbClr val="FFFFFF"/>
              </a:highlight>
              <a:latin typeface="Inter"/>
              <a:ea typeface="Inter"/>
              <a:cs typeface="Inter"/>
              <a:sym typeface="Inter"/>
            </a:endParaRPr>
          </a:p>
          <a:p>
            <a:pPr marL="0" lvl="0" indent="0" algn="l" rtl="0">
              <a:lnSpc>
                <a:spcPct val="100000"/>
              </a:lnSpc>
              <a:spcBef>
                <a:spcPts val="0"/>
              </a:spcBef>
              <a:spcAft>
                <a:spcPts val="0"/>
              </a:spcAft>
              <a:buClr>
                <a:schemeClr val="dk1"/>
              </a:buClr>
              <a:buSzPts val="1100"/>
              <a:buFont typeface="Arial"/>
              <a:buNone/>
            </a:pPr>
            <a:r>
              <a:rPr lang="en" sz="1050">
                <a:solidFill>
                  <a:srgbClr val="3C4043"/>
                </a:solidFill>
                <a:highlight>
                  <a:srgbClr val="FFFFFF"/>
                </a:highlight>
                <a:latin typeface="Inter"/>
                <a:ea typeface="Inter"/>
                <a:cs typeface="Inter"/>
                <a:sym typeface="Inter"/>
              </a:rPr>
              <a:t>Siemens</a:t>
            </a:r>
            <a:endParaRPr/>
          </a:p>
          <a:p>
            <a:pPr marL="0" lvl="0" indent="0" algn="l" rtl="0">
              <a:lnSpc>
                <a:spcPct val="100000"/>
              </a:lnSpc>
              <a:spcBef>
                <a:spcPts val="0"/>
              </a:spcBef>
              <a:spcAft>
                <a:spcPts val="0"/>
              </a:spcAft>
              <a:buClr>
                <a:srgbClr val="3C4043"/>
              </a:buClr>
              <a:buSzPts val="1400"/>
              <a:buFont typeface="Roboto"/>
              <a:buNone/>
            </a:pPr>
            <a:r>
              <a:rPr lang="en" sz="1050">
                <a:solidFill>
                  <a:srgbClr val="3C4043"/>
                </a:solidFill>
                <a:highlight>
                  <a:srgbClr val="FFFFFF"/>
                </a:highlight>
                <a:latin typeface="Inter"/>
                <a:ea typeface="Inter"/>
                <a:cs typeface="Inter"/>
                <a:sym typeface="Inter"/>
              </a:rPr>
              <a:t>Thomson Reuters</a:t>
            </a:r>
            <a:endParaRPr/>
          </a:p>
        </p:txBody>
      </p:sp>
      <p:sp>
        <p:nvSpPr>
          <p:cNvPr id="1229" name="Google Shape;1229;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Given that more than 80% of routine business interactions between customers, employees and processes drive their overall experiences, it is important to understand what Kore.ai defines as Experience Optimization.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[Read/summarize quote]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Delivering </a:t>
            </a:r>
            <a:r>
              <a:rPr lang="en" u="sng"/>
              <a:t>extraordinary experiences</a:t>
            </a:r>
            <a:r>
              <a:rPr lang="en"/>
              <a:t> for customers, employees, and agents across voice and digital channels using AI-native automation and augmentation resulting in </a:t>
            </a:r>
            <a:r>
              <a:rPr lang="en" u="sng"/>
              <a:t>extraordinary business outcomes.</a:t>
            </a:r>
            <a:endParaRPr/>
          </a:p>
          <a:p>
            <a:pPr marL="0" lvl="0" indent="0" algn="l" rtl="0">
              <a:lnSpc>
                <a:spcPct val="100000"/>
              </a:lnSpc>
              <a:spcBef>
                <a:spcPts val="0"/>
              </a:spcBef>
              <a:spcAft>
                <a:spcPts val="0"/>
              </a:spcAft>
              <a:buClr>
                <a:schemeClr val="dk1"/>
              </a:buClr>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
              <a:t>This means that with Kore.ai technology, you can drive superior experiences for your customers and internal employees (agents too!) leveraging conversational AI and automation.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rgbClr val="000000"/>
              </a:buClr>
              <a:buSzPts val="1400"/>
              <a:buFont typeface="Arial"/>
              <a:buNone/>
            </a:pPr>
            <a:r>
              <a:rPr lang="en"/>
              <a:t>Advanced AI-first technology, when deployed correctly, enables businesses to harness conversational interactions with greater efficiency and at reduced costs while ensuring the highest customer, employee, agent and partner experiences. Ultimately, companies can have complete control over the user experience with real-time information, nudges and alerts.</a:t>
            </a:r>
            <a:endParaRPr/>
          </a:p>
        </p:txBody>
      </p:sp>
      <p:sp>
        <p:nvSpPr>
          <p:cNvPr id="1322" name="Google Shape;132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2" name="Google Shape;13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7c3f3b657d_3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5" name="Google Shape;1385;g27c3f3b657d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27b7e4ea412_0_1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27b7e4ea412_0_1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27c3f3b657d_3_2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9" name="Google Shape;1439;g27c3f3b657d_3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27b7e4ea412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4" name="Google Shape;1474;g27b7e4ea41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www.facebook.com/KoreDotAI" TargetMode="External"/><Relationship Id="rId3" Type="http://schemas.openxmlformats.org/officeDocument/2006/relationships/image" Target="../media/image9.png"/><Relationship Id="rId7" Type="http://schemas.openxmlformats.org/officeDocument/2006/relationships/hyperlink" Target="https://www.linkedin.com/company/kore-inc/mycompany/" TargetMode="External"/><Relationship Id="rId2" Type="http://schemas.openxmlformats.org/officeDocument/2006/relationships/image" Target="../media/image8.jpg"/><Relationship Id="rId1" Type="http://schemas.openxmlformats.org/officeDocument/2006/relationships/slideMaster" Target="../slideMasters/slideMaster7.xml"/><Relationship Id="rId6" Type="http://schemas.openxmlformats.org/officeDocument/2006/relationships/hyperlink" Target="https://twitter.com/koredotai" TargetMode="External"/><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hyperlink" Target="http://kore.ai" TargetMode="External"/><Relationship Id="rId9" Type="http://schemas.openxmlformats.org/officeDocument/2006/relationships/hyperlink" Target="https://www.youtube.com/Koreai" TargetMode="Externa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hyperlink" Target="https://www.youtube.com/Koreai" TargetMode="External"/><Relationship Id="rId2" Type="http://schemas.openxmlformats.org/officeDocument/2006/relationships/image" Target="../media/image25.jpg"/><Relationship Id="rId1" Type="http://schemas.openxmlformats.org/officeDocument/2006/relationships/slideMaster" Target="../slideMasters/slideMaster7.xml"/><Relationship Id="rId6" Type="http://schemas.openxmlformats.org/officeDocument/2006/relationships/hyperlink" Target="https://www.facebook.com/KoreDotAI" TargetMode="External"/><Relationship Id="rId5" Type="http://schemas.openxmlformats.org/officeDocument/2006/relationships/hyperlink" Target="https://www.linkedin.com/company/kore-inc/mycompany/" TargetMode="External"/><Relationship Id="rId10" Type="http://schemas.openxmlformats.org/officeDocument/2006/relationships/hyperlink" Target="http://kore.ai" TargetMode="External"/><Relationship Id="rId4" Type="http://schemas.openxmlformats.org/officeDocument/2006/relationships/hyperlink" Target="https://twitter.com/koredotai" TargetMode="External"/><Relationship Id="rId9"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KoreDotAI" TargetMode="External"/><Relationship Id="rId3" Type="http://schemas.openxmlformats.org/officeDocument/2006/relationships/image" Target="../media/image9.png"/><Relationship Id="rId7" Type="http://schemas.openxmlformats.org/officeDocument/2006/relationships/hyperlink" Target="https://www.linkedin.com/company/kore-inc/mycompany/" TargetMode="External"/><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hyperlink" Target="https://twitter.com/koredotai" TargetMode="Externa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hyperlink" Target="http://kore.ai" TargetMode="External"/><Relationship Id="rId9" Type="http://schemas.openxmlformats.org/officeDocument/2006/relationships/hyperlink" Target="https://www.youtube.com/Koreai" TargetMode="Externa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https://www.youtube.com/Koreai" TargetMode="External"/><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hyperlink" Target="https://www.facebook.com/KoreDotAI" TargetMode="External"/><Relationship Id="rId5" Type="http://schemas.openxmlformats.org/officeDocument/2006/relationships/hyperlink" Target="https://www.linkedin.com/company/kore-inc/mycompany/" TargetMode="External"/><Relationship Id="rId10" Type="http://schemas.openxmlformats.org/officeDocument/2006/relationships/hyperlink" Target="http://kore.ai" TargetMode="External"/><Relationship Id="rId4" Type="http://schemas.openxmlformats.org/officeDocument/2006/relationships/hyperlink" Target="https://twitter.com/koredotai" TargetMode="External"/><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www.facebook.com/KoreDotAI" TargetMode="External"/><Relationship Id="rId3" Type="http://schemas.openxmlformats.org/officeDocument/2006/relationships/image" Target="../media/image9.png"/><Relationship Id="rId7" Type="http://schemas.openxmlformats.org/officeDocument/2006/relationships/hyperlink" Target="https://www.linkedin.com/company/kore-inc/mycompany/" TargetMode="External"/><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hyperlink" Target="https://twitter.com/koredotai" TargetMode="External"/><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hyperlink" Target="http://kore.ai" TargetMode="External"/><Relationship Id="rId9" Type="http://schemas.openxmlformats.org/officeDocument/2006/relationships/hyperlink" Target="https://www.youtube.com/Koreai"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hyperlink" Target="https://www.youtube.com/Koreai" TargetMode="External"/><Relationship Id="rId2" Type="http://schemas.openxmlformats.org/officeDocument/2006/relationships/image" Target="../media/image25.jpg"/><Relationship Id="rId1" Type="http://schemas.openxmlformats.org/officeDocument/2006/relationships/slideMaster" Target="../slideMasters/slideMaster2.xml"/><Relationship Id="rId6" Type="http://schemas.openxmlformats.org/officeDocument/2006/relationships/hyperlink" Target="https://www.facebook.com/KoreDotAI" TargetMode="External"/><Relationship Id="rId5" Type="http://schemas.openxmlformats.org/officeDocument/2006/relationships/hyperlink" Target="https://www.linkedin.com/company/kore-inc/mycompany/" TargetMode="External"/><Relationship Id="rId10" Type="http://schemas.openxmlformats.org/officeDocument/2006/relationships/hyperlink" Target="http://kore.ai" TargetMode="External"/><Relationship Id="rId4" Type="http://schemas.openxmlformats.org/officeDocument/2006/relationships/hyperlink" Target="https://twitter.com/koredotai" TargetMode="External"/><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hyperlink" Target="http://kore.ai"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hyperlink" Target="https://www.facebook.com/KoreDotAI" TargetMode="External"/><Relationship Id="rId3" Type="http://schemas.openxmlformats.org/officeDocument/2006/relationships/image" Target="../media/image9.png"/><Relationship Id="rId7" Type="http://schemas.openxmlformats.org/officeDocument/2006/relationships/hyperlink" Target="https://www.linkedin.com/company/kore-inc/mycompany/" TargetMode="External"/><Relationship Id="rId2" Type="http://schemas.openxmlformats.org/officeDocument/2006/relationships/image" Target="../media/image8.jpg"/><Relationship Id="rId1" Type="http://schemas.openxmlformats.org/officeDocument/2006/relationships/slideMaster" Target="../slideMasters/slideMaster5.xml"/><Relationship Id="rId6" Type="http://schemas.openxmlformats.org/officeDocument/2006/relationships/hyperlink" Target="https://twitter.com/koredotai" TargetMode="Externa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hyperlink" Target="http://kore.ai" TargetMode="External"/><Relationship Id="rId9" Type="http://schemas.openxmlformats.org/officeDocument/2006/relationships/hyperlink" Target="https://www.youtube.com/Koreai"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https://www.youtube.com/Koreai" TargetMode="External"/><Relationship Id="rId2" Type="http://schemas.openxmlformats.org/officeDocument/2006/relationships/image" Target="../media/image12.jpg"/><Relationship Id="rId1" Type="http://schemas.openxmlformats.org/officeDocument/2006/relationships/slideMaster" Target="../slideMasters/slideMaster5.xml"/><Relationship Id="rId6" Type="http://schemas.openxmlformats.org/officeDocument/2006/relationships/hyperlink" Target="https://www.facebook.com/KoreDotAI" TargetMode="External"/><Relationship Id="rId5" Type="http://schemas.openxmlformats.org/officeDocument/2006/relationships/hyperlink" Target="https://www.linkedin.com/company/kore-inc/mycompany/" TargetMode="External"/><Relationship Id="rId10" Type="http://schemas.openxmlformats.org/officeDocument/2006/relationships/hyperlink" Target="http://kore.ai" TargetMode="External"/><Relationship Id="rId4" Type="http://schemas.openxmlformats.org/officeDocument/2006/relationships/hyperlink" Target="https://twitter.com/koredotai" TargetMode="External"/><Relationship Id="rId9"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8" Type="http://schemas.openxmlformats.org/officeDocument/2006/relationships/hyperlink" Target="https://www.facebook.com/KoreDotAI" TargetMode="External"/><Relationship Id="rId3" Type="http://schemas.openxmlformats.org/officeDocument/2006/relationships/image" Target="../media/image9.png"/><Relationship Id="rId7" Type="http://schemas.openxmlformats.org/officeDocument/2006/relationships/hyperlink" Target="https://www.linkedin.com/company/kore-inc/mycompany/" TargetMode="External"/><Relationship Id="rId2" Type="http://schemas.openxmlformats.org/officeDocument/2006/relationships/image" Target="../media/image8.jpg"/><Relationship Id="rId1" Type="http://schemas.openxmlformats.org/officeDocument/2006/relationships/slideMaster" Target="../slideMasters/slideMaster6.xml"/><Relationship Id="rId6" Type="http://schemas.openxmlformats.org/officeDocument/2006/relationships/hyperlink" Target="https://twitter.com/koredotai" TargetMode="External"/><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hyperlink" Target="http://kore.ai" TargetMode="External"/><Relationship Id="rId9" Type="http://schemas.openxmlformats.org/officeDocument/2006/relationships/hyperlink" Target="https://www.youtube.com/Koreai" TargetMode="Externa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hyperlink" Target="https://www.youtube.com/Koreai" TargetMode="External"/><Relationship Id="rId2" Type="http://schemas.openxmlformats.org/officeDocument/2006/relationships/image" Target="../media/image25.jpg"/><Relationship Id="rId1" Type="http://schemas.openxmlformats.org/officeDocument/2006/relationships/slideMaster" Target="../slideMasters/slideMaster6.xml"/><Relationship Id="rId6" Type="http://schemas.openxmlformats.org/officeDocument/2006/relationships/hyperlink" Target="https://www.facebook.com/KoreDotAI" TargetMode="External"/><Relationship Id="rId5" Type="http://schemas.openxmlformats.org/officeDocument/2006/relationships/hyperlink" Target="https://www.linkedin.com/company/kore-inc/mycompany/" TargetMode="External"/><Relationship Id="rId10" Type="http://schemas.openxmlformats.org/officeDocument/2006/relationships/hyperlink" Target="http://kore.ai" TargetMode="External"/><Relationship Id="rId4" Type="http://schemas.openxmlformats.org/officeDocument/2006/relationships/hyperlink" Target="https://twitter.com/koredotai" TargetMode="External"/><Relationship Id="rId9"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42_Custom Layout">
  <p:cSld name="42_Custom Layout">
    <p:spTree>
      <p:nvGrpSpPr>
        <p:cNvPr id="1" name="Shape 6"/>
        <p:cNvGrpSpPr/>
        <p:nvPr/>
      </p:nvGrpSpPr>
      <p:grpSpPr>
        <a:xfrm>
          <a:off x="0" y="0"/>
          <a:ext cx="0" cy="0"/>
          <a:chOff x="0" y="0"/>
          <a:chExt cx="0" cy="0"/>
        </a:xfrm>
      </p:grpSpPr>
      <p:sp>
        <p:nvSpPr>
          <p:cNvPr id="7" name="Google Shape;7;p45"/>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 name="Google Shape;8;p45"/>
          <p:cNvSpPr txBox="1">
            <a:spLocks noGrp="1"/>
          </p:cNvSpPr>
          <p:nvPr>
            <p:ph type="ctrTitle"/>
          </p:nvPr>
        </p:nvSpPr>
        <p:spPr>
          <a:xfrm>
            <a:off x="743041" y="766971"/>
            <a:ext cx="7469921" cy="1231569"/>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3000"/>
              <a:buFont typeface="Inter SemiBold"/>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 name="Google Shape;9;p45"/>
          <p:cNvPicPr preferRelativeResize="0"/>
          <p:nvPr/>
        </p:nvPicPr>
        <p:blipFill rotWithShape="1">
          <a:blip r:embed="rId2">
            <a:alphaModFix/>
          </a:blip>
          <a:srcRect/>
          <a:stretch/>
        </p:blipFill>
        <p:spPr>
          <a:xfrm>
            <a:off x="7130104" y="4130266"/>
            <a:ext cx="1624331" cy="3930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69"/>
        <p:cNvGrpSpPr/>
        <p:nvPr/>
      </p:nvGrpSpPr>
      <p:grpSpPr>
        <a:xfrm>
          <a:off x="0" y="0"/>
          <a:ext cx="0" cy="0"/>
          <a:chOff x="0" y="0"/>
          <a:chExt cx="0" cy="0"/>
        </a:xfrm>
      </p:grpSpPr>
      <p:pic>
        <p:nvPicPr>
          <p:cNvPr id="70" name="Google Shape;70;p94"/>
          <p:cNvPicPr preferRelativeResize="0"/>
          <p:nvPr/>
        </p:nvPicPr>
        <p:blipFill rotWithShape="1">
          <a:blip r:embed="rId2">
            <a:alphaModFix amt="48000"/>
          </a:blip>
          <a:srcRect/>
          <a:stretch/>
        </p:blipFill>
        <p:spPr>
          <a:xfrm>
            <a:off x="0" y="1"/>
            <a:ext cx="9144000" cy="1771650"/>
          </a:xfrm>
          <a:prstGeom prst="rect">
            <a:avLst/>
          </a:prstGeom>
          <a:noFill/>
          <a:ln>
            <a:noFill/>
          </a:ln>
        </p:spPr>
      </p:pic>
      <p:sp>
        <p:nvSpPr>
          <p:cNvPr id="71" name="Google Shape;71;p94"/>
          <p:cNvSpPr/>
          <p:nvPr/>
        </p:nvSpPr>
        <p:spPr>
          <a:xfrm>
            <a:off x="1" y="0"/>
            <a:ext cx="9143999" cy="1771650"/>
          </a:xfrm>
          <a:prstGeom prst="parallelogram">
            <a:avLst>
              <a:gd name="adj" fmla="val 0"/>
            </a:avLst>
          </a:prstGeom>
          <a:gradFill>
            <a:gsLst>
              <a:gs pos="0">
                <a:srgbClr val="101727">
                  <a:alpha val="23921"/>
                </a:srgbClr>
              </a:gs>
              <a:gs pos="100000">
                <a:schemeClr val="accent1"/>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 name="Google Shape;72;p94"/>
          <p:cNvSpPr txBox="1">
            <a:spLocks noGrp="1"/>
          </p:cNvSpPr>
          <p:nvPr>
            <p:ph type="body" idx="1"/>
          </p:nvPr>
        </p:nvSpPr>
        <p:spPr>
          <a:xfrm>
            <a:off x="250124"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3" name="Google Shape;73;p94"/>
          <p:cNvSpPr txBox="1">
            <a:spLocks noGrp="1"/>
          </p:cNvSpPr>
          <p:nvPr>
            <p:ph type="body" idx="2"/>
          </p:nvPr>
        </p:nvSpPr>
        <p:spPr>
          <a:xfrm>
            <a:off x="250124"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4" name="Google Shape;74;p94"/>
          <p:cNvSpPr txBox="1">
            <a:spLocks noGrp="1"/>
          </p:cNvSpPr>
          <p:nvPr>
            <p:ph type="body" idx="3"/>
          </p:nvPr>
        </p:nvSpPr>
        <p:spPr>
          <a:xfrm>
            <a:off x="250124"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Google Shape;75;p94"/>
          <p:cNvSpPr txBox="1">
            <a:spLocks noGrp="1"/>
          </p:cNvSpPr>
          <p:nvPr>
            <p:ph type="body" idx="4"/>
          </p:nvPr>
        </p:nvSpPr>
        <p:spPr>
          <a:xfrm>
            <a:off x="2512250"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6" name="Google Shape;76;p94"/>
          <p:cNvSpPr txBox="1">
            <a:spLocks noGrp="1"/>
          </p:cNvSpPr>
          <p:nvPr>
            <p:ph type="body" idx="5"/>
          </p:nvPr>
        </p:nvSpPr>
        <p:spPr>
          <a:xfrm>
            <a:off x="2510516"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7" name="Google Shape;77;p94"/>
          <p:cNvSpPr txBox="1">
            <a:spLocks noGrp="1"/>
          </p:cNvSpPr>
          <p:nvPr>
            <p:ph type="body" idx="6"/>
          </p:nvPr>
        </p:nvSpPr>
        <p:spPr>
          <a:xfrm>
            <a:off x="2510516"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8" name="Google Shape;78;p94"/>
          <p:cNvSpPr txBox="1">
            <a:spLocks noGrp="1"/>
          </p:cNvSpPr>
          <p:nvPr>
            <p:ph type="body" idx="7"/>
          </p:nvPr>
        </p:nvSpPr>
        <p:spPr>
          <a:xfrm>
            <a:off x="4774375"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9" name="Google Shape;79;p94"/>
          <p:cNvSpPr txBox="1">
            <a:spLocks noGrp="1"/>
          </p:cNvSpPr>
          <p:nvPr>
            <p:ph type="body" idx="8"/>
          </p:nvPr>
        </p:nvSpPr>
        <p:spPr>
          <a:xfrm>
            <a:off x="4776108"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0" name="Google Shape;80;p94"/>
          <p:cNvSpPr txBox="1">
            <a:spLocks noGrp="1"/>
          </p:cNvSpPr>
          <p:nvPr>
            <p:ph type="body" idx="9"/>
          </p:nvPr>
        </p:nvSpPr>
        <p:spPr>
          <a:xfrm>
            <a:off x="4776108"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1" name="Google Shape;81;p94"/>
          <p:cNvSpPr txBox="1">
            <a:spLocks noGrp="1"/>
          </p:cNvSpPr>
          <p:nvPr>
            <p:ph type="body" idx="13"/>
          </p:nvPr>
        </p:nvSpPr>
        <p:spPr>
          <a:xfrm>
            <a:off x="6950916"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 name="Google Shape;82;p94"/>
          <p:cNvSpPr txBox="1">
            <a:spLocks noGrp="1"/>
          </p:cNvSpPr>
          <p:nvPr>
            <p:ph type="body" idx="14"/>
          </p:nvPr>
        </p:nvSpPr>
        <p:spPr>
          <a:xfrm>
            <a:off x="7036499"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 name="Google Shape;83;p94"/>
          <p:cNvSpPr txBox="1">
            <a:spLocks noGrp="1"/>
          </p:cNvSpPr>
          <p:nvPr>
            <p:ph type="body" idx="15"/>
          </p:nvPr>
        </p:nvSpPr>
        <p:spPr>
          <a:xfrm>
            <a:off x="7036499"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4" name="Google Shape;84;p94"/>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5" name="Google Shape;85;p94"/>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94"/>
          <p:cNvSpPr txBox="1">
            <a:spLocks noGrp="1"/>
          </p:cNvSpPr>
          <p:nvPr>
            <p:ph type="subTitle" idx="16"/>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87" name="Google Shape;87;p94"/>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100"/>
              <a:buFont typeface="Inter"/>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8" name="Google Shape;88;p94"/>
          <p:cNvPicPr preferRelativeResize="0"/>
          <p:nvPr/>
        </p:nvPicPr>
        <p:blipFill rotWithShape="1">
          <a:blip r:embed="rId3">
            <a:alphaModFix/>
          </a:blip>
          <a:srcRect/>
          <a:stretch/>
        </p:blipFill>
        <p:spPr>
          <a:xfrm>
            <a:off x="8188116" y="256937"/>
            <a:ext cx="709332" cy="176844"/>
          </a:xfrm>
          <a:prstGeom prst="rect">
            <a:avLst/>
          </a:prstGeom>
          <a:noFill/>
          <a:ln>
            <a:noFill/>
          </a:ln>
        </p:spPr>
      </p:pic>
      <p:sp>
        <p:nvSpPr>
          <p:cNvPr id="89" name="Google Shape;89;p94"/>
          <p:cNvSpPr>
            <a:spLocks noGrp="1"/>
          </p:cNvSpPr>
          <p:nvPr>
            <p:ph type="pic" idx="17"/>
          </p:nvPr>
        </p:nvSpPr>
        <p:spPr>
          <a:xfrm>
            <a:off x="2899828" y="1222300"/>
            <a:ext cx="1091988" cy="1091988"/>
          </a:xfrm>
          <a:prstGeom prst="rect">
            <a:avLst/>
          </a:prstGeom>
          <a:noFill/>
          <a:ln>
            <a:noFill/>
          </a:ln>
        </p:spPr>
      </p:sp>
      <p:sp>
        <p:nvSpPr>
          <p:cNvPr id="90" name="Google Shape;90;p94"/>
          <p:cNvSpPr>
            <a:spLocks noGrp="1"/>
          </p:cNvSpPr>
          <p:nvPr>
            <p:ph type="pic" idx="18"/>
          </p:nvPr>
        </p:nvSpPr>
        <p:spPr>
          <a:xfrm>
            <a:off x="632818" y="1222300"/>
            <a:ext cx="1091988" cy="1091988"/>
          </a:xfrm>
          <a:prstGeom prst="rect">
            <a:avLst/>
          </a:prstGeom>
          <a:noFill/>
          <a:ln>
            <a:noFill/>
          </a:ln>
        </p:spPr>
      </p:sp>
      <p:sp>
        <p:nvSpPr>
          <p:cNvPr id="91" name="Google Shape;91;p94"/>
          <p:cNvSpPr>
            <a:spLocks noGrp="1"/>
          </p:cNvSpPr>
          <p:nvPr>
            <p:ph type="pic" idx="19"/>
          </p:nvPr>
        </p:nvSpPr>
        <p:spPr>
          <a:xfrm>
            <a:off x="5157068" y="1222300"/>
            <a:ext cx="1091988" cy="1091988"/>
          </a:xfrm>
          <a:prstGeom prst="rect">
            <a:avLst/>
          </a:prstGeom>
          <a:noFill/>
          <a:ln>
            <a:noFill/>
          </a:ln>
        </p:spPr>
      </p:sp>
      <p:sp>
        <p:nvSpPr>
          <p:cNvPr id="92" name="Google Shape;92;p94"/>
          <p:cNvSpPr>
            <a:spLocks noGrp="1"/>
          </p:cNvSpPr>
          <p:nvPr>
            <p:ph type="pic" idx="20"/>
          </p:nvPr>
        </p:nvSpPr>
        <p:spPr>
          <a:xfrm>
            <a:off x="7333610" y="1222300"/>
            <a:ext cx="1091988" cy="1091988"/>
          </a:xfrm>
          <a:prstGeom prst="rect">
            <a:avLst/>
          </a:prstGeom>
          <a:no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2_Title Slide">
  <p:cSld name="17_Title Slide">
    <p:spTree>
      <p:nvGrpSpPr>
        <p:cNvPr id="1" name="Shape 968"/>
        <p:cNvGrpSpPr/>
        <p:nvPr/>
      </p:nvGrpSpPr>
      <p:grpSpPr>
        <a:xfrm>
          <a:off x="0" y="0"/>
          <a:ext cx="0" cy="0"/>
          <a:chOff x="0" y="0"/>
          <a:chExt cx="0" cy="0"/>
        </a:xfrm>
      </p:grpSpPr>
      <p:sp>
        <p:nvSpPr>
          <p:cNvPr id="969" name="Google Shape;969;g27c3f33f503_7_208"/>
          <p:cNvSpPr txBox="1">
            <a:spLocks noGrp="1"/>
          </p:cNvSpPr>
          <p:nvPr>
            <p:ph type="ftr" idx="11"/>
          </p:nvPr>
        </p:nvSpPr>
        <p:spPr>
          <a:xfrm>
            <a:off x="250124" y="4801744"/>
            <a:ext cx="2822700" cy="204900"/>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970" name="Google Shape;970;g27c3f33f503_7_208"/>
          <p:cNvSpPr txBox="1">
            <a:spLocks noGrp="1"/>
          </p:cNvSpPr>
          <p:nvPr>
            <p:ph type="sldNum" idx="12"/>
          </p:nvPr>
        </p:nvSpPr>
        <p:spPr>
          <a:xfrm>
            <a:off x="8211787" y="4801744"/>
            <a:ext cx="682200" cy="204900"/>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71" name="Google Shape;971;g27c3f33f503_7_208"/>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972" name="Google Shape;972;g27c3f33f503_7_208"/>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3" name="Google Shape;973;g27c3f33f503_7_208"/>
          <p:cNvSpPr txBox="1">
            <a:spLocks noGrp="1"/>
          </p:cNvSpPr>
          <p:nvPr>
            <p:ph type="subTitle" idx="1"/>
          </p:nvPr>
        </p:nvSpPr>
        <p:spPr>
          <a:xfrm>
            <a:off x="252584" y="701207"/>
            <a:ext cx="8641200" cy="34530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Column Slide" type="twoObj">
  <p:cSld name="TWO_OBJECTS">
    <p:spTree>
      <p:nvGrpSpPr>
        <p:cNvPr id="1" name="Shape 974"/>
        <p:cNvGrpSpPr/>
        <p:nvPr/>
      </p:nvGrpSpPr>
      <p:grpSpPr>
        <a:xfrm>
          <a:off x="0" y="0"/>
          <a:ext cx="0" cy="0"/>
          <a:chOff x="0" y="0"/>
          <a:chExt cx="0" cy="0"/>
        </a:xfrm>
      </p:grpSpPr>
      <p:sp>
        <p:nvSpPr>
          <p:cNvPr id="975" name="Google Shape;975;g27c3f33f503_7_214"/>
          <p:cNvSpPr txBox="1">
            <a:spLocks noGrp="1"/>
          </p:cNvSpPr>
          <p:nvPr>
            <p:ph type="title"/>
          </p:nvPr>
        </p:nvSpPr>
        <p:spPr>
          <a:xfrm>
            <a:off x="600075" y="286431"/>
            <a:ext cx="7886700" cy="6069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2"/>
              </a:buClr>
              <a:buSzPts val="14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6" name="Google Shape;976;g27c3f33f503_7_214"/>
          <p:cNvSpPr txBox="1">
            <a:spLocks noGrp="1"/>
          </p:cNvSpPr>
          <p:nvPr>
            <p:ph type="body" idx="1"/>
          </p:nvPr>
        </p:nvSpPr>
        <p:spPr>
          <a:xfrm>
            <a:off x="740036" y="1257300"/>
            <a:ext cx="3914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7" name="Google Shape;977;g27c3f33f503_7_214"/>
          <p:cNvSpPr txBox="1">
            <a:spLocks noGrp="1"/>
          </p:cNvSpPr>
          <p:nvPr>
            <p:ph type="body" idx="2"/>
          </p:nvPr>
        </p:nvSpPr>
        <p:spPr>
          <a:xfrm>
            <a:off x="4880480" y="1257300"/>
            <a:ext cx="38862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8" name="Google Shape;978;g27c3f33f503_7_214"/>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79" name="Google Shape;979;g27c3f33f503_7_214"/>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cxnSp>
        <p:nvCxnSpPr>
          <p:cNvPr id="980" name="Google Shape;980;g27c3f33f503_7_214"/>
          <p:cNvCxnSpPr/>
          <p:nvPr/>
        </p:nvCxnSpPr>
        <p:spPr>
          <a:xfrm>
            <a:off x="4742735"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981" name="Google Shape;981;g27c3f33f503_7_214"/>
          <p:cNvCxnSpPr/>
          <p:nvPr/>
        </p:nvCxnSpPr>
        <p:spPr>
          <a:xfrm>
            <a:off x="606941" y="1450752"/>
            <a:ext cx="0" cy="3070200"/>
          </a:xfrm>
          <a:prstGeom prst="straightConnector1">
            <a:avLst/>
          </a:prstGeom>
          <a:noFill/>
          <a:ln w="9525" cap="flat" cmpd="sng">
            <a:solidFill>
              <a:srgbClr val="A8A4EE"/>
            </a:solidFill>
            <a:prstDash val="solid"/>
            <a:miter lim="800000"/>
            <a:headEnd type="none" w="sm" len="sm"/>
            <a:tailEnd type="none" w="sm" len="sm"/>
          </a:ln>
        </p:spPr>
      </p:cxnSp>
      <p:sp>
        <p:nvSpPr>
          <p:cNvPr id="982" name="Google Shape;982;g27c3f33f503_7_214"/>
          <p:cNvSpPr txBox="1">
            <a:spLocks noGrp="1"/>
          </p:cNvSpPr>
          <p:nvPr>
            <p:ph type="ftr" idx="11"/>
          </p:nvPr>
        </p:nvSpPr>
        <p:spPr>
          <a:xfrm>
            <a:off x="4128373"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3F3F3F"/>
              </a:buClr>
              <a:buSzPts val="1100"/>
              <a:buFont typeface="Arial"/>
              <a:buNone/>
              <a:defRPr sz="1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84"/>
        <p:cNvGrpSpPr/>
        <p:nvPr/>
      </p:nvGrpSpPr>
      <p:grpSpPr>
        <a:xfrm>
          <a:off x="0" y="0"/>
          <a:ext cx="0" cy="0"/>
          <a:chOff x="0" y="0"/>
          <a:chExt cx="0" cy="0"/>
        </a:xfrm>
      </p:grpSpPr>
      <p:pic>
        <p:nvPicPr>
          <p:cNvPr id="985" name="Google Shape;985;g27b7e4ea412_0_2298"/>
          <p:cNvPicPr preferRelativeResize="0"/>
          <p:nvPr/>
        </p:nvPicPr>
        <p:blipFill rotWithShape="1">
          <a:blip r:embed="rId2">
            <a:alphaModFix/>
          </a:blip>
          <a:srcRect l="-391"/>
          <a:stretch/>
        </p:blipFill>
        <p:spPr>
          <a:xfrm>
            <a:off x="743041" y="-1"/>
            <a:ext cx="8400961" cy="5143500"/>
          </a:xfrm>
          <a:prstGeom prst="rect">
            <a:avLst/>
          </a:prstGeom>
          <a:noFill/>
          <a:ln>
            <a:noFill/>
          </a:ln>
        </p:spPr>
      </p:pic>
      <p:sp>
        <p:nvSpPr>
          <p:cNvPr id="986" name="Google Shape;986;g27b7e4ea412_0_2298"/>
          <p:cNvSpPr/>
          <p:nvPr/>
        </p:nvSpPr>
        <p:spPr>
          <a:xfrm>
            <a:off x="0" y="-1288"/>
            <a:ext cx="9144000" cy="5144700"/>
          </a:xfrm>
          <a:prstGeom prst="rect">
            <a:avLst/>
          </a:prstGeom>
          <a:solidFill>
            <a:schemeClr val="dk2">
              <a:alpha val="25099"/>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87" name="Google Shape;987;g27b7e4ea412_0_2298"/>
          <p:cNvSpPr/>
          <p:nvPr/>
        </p:nvSpPr>
        <p:spPr>
          <a:xfrm>
            <a:off x="1" y="0"/>
            <a:ext cx="4572000"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88" name="Google Shape;988;g27b7e4ea412_0_2298"/>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89" name="Google Shape;989;g27b7e4ea412_0_2298"/>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
        <p:nvSpPr>
          <p:cNvPr id="990" name="Google Shape;990;g27b7e4ea412_0_2298"/>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991" name="Google Shape;991;g27b7e4ea412_0_2298"/>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92" name="Google Shape;992;g27b7e4ea412_0_2298"/>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993" name="Google Shape;993;g27b7e4ea412_0_2298"/>
          <p:cNvPicPr preferRelativeResize="0"/>
          <p:nvPr/>
        </p:nvPicPr>
        <p:blipFill rotWithShape="1">
          <a:blip r:embed="rId3">
            <a:alphaModFix/>
          </a:blip>
          <a:srcRect/>
          <a:stretch/>
        </p:blipFill>
        <p:spPr>
          <a:xfrm>
            <a:off x="743041" y="530108"/>
            <a:ext cx="1624328" cy="392586"/>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994"/>
        <p:cNvGrpSpPr/>
        <p:nvPr/>
      </p:nvGrpSpPr>
      <p:grpSpPr>
        <a:xfrm>
          <a:off x="0" y="0"/>
          <a:ext cx="0" cy="0"/>
          <a:chOff x="0" y="0"/>
          <a:chExt cx="0" cy="0"/>
        </a:xfrm>
      </p:grpSpPr>
      <p:sp>
        <p:nvSpPr>
          <p:cNvPr id="995" name="Google Shape;995;g27b7e4ea412_0_2308"/>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96" name="Google Shape;996;g27b7e4ea412_0_2308"/>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97" name="Google Shape;997;g27b7e4ea412_0_2308"/>
          <p:cNvPicPr preferRelativeResize="0"/>
          <p:nvPr/>
        </p:nvPicPr>
        <p:blipFill rotWithShape="1">
          <a:blip r:embed="rId2">
            <a:alphaModFix/>
          </a:blip>
          <a:srcRect/>
          <a:stretch/>
        </p:blipFill>
        <p:spPr>
          <a:xfrm>
            <a:off x="8189259" y="259033"/>
            <a:ext cx="709332" cy="171176"/>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42_Custom Layout">
  <p:cSld name="42_Custom Layout">
    <p:spTree>
      <p:nvGrpSpPr>
        <p:cNvPr id="1" name="Shape 998"/>
        <p:cNvGrpSpPr/>
        <p:nvPr/>
      </p:nvGrpSpPr>
      <p:grpSpPr>
        <a:xfrm>
          <a:off x="0" y="0"/>
          <a:ext cx="0" cy="0"/>
          <a:chOff x="0" y="0"/>
          <a:chExt cx="0" cy="0"/>
        </a:xfrm>
      </p:grpSpPr>
      <p:pic>
        <p:nvPicPr>
          <p:cNvPr id="999" name="Google Shape;999;g27b7e4ea412_0_2312"/>
          <p:cNvPicPr preferRelativeResize="0"/>
          <p:nvPr/>
        </p:nvPicPr>
        <p:blipFill rotWithShape="1">
          <a:blip r:embed="rId2">
            <a:alphaModFix/>
          </a:blip>
          <a:srcRect/>
          <a:stretch/>
        </p:blipFill>
        <p:spPr>
          <a:xfrm>
            <a:off x="6899024" y="3889856"/>
            <a:ext cx="2017912" cy="873869"/>
          </a:xfrm>
          <a:prstGeom prst="rect">
            <a:avLst/>
          </a:prstGeom>
          <a:noFill/>
          <a:ln>
            <a:noFill/>
          </a:ln>
        </p:spPr>
      </p:pic>
      <p:sp>
        <p:nvSpPr>
          <p:cNvPr id="1000" name="Google Shape;1000;g27b7e4ea412_0_2312"/>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b="0" i="0" u="none" strike="noStrike" cap="none">
                <a:solidFill>
                  <a:schemeClr val="lt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01" name="Google Shape;1001;g27b7e4ea412_0_2312"/>
          <p:cNvSpPr txBox="1">
            <a:spLocks noGrp="1"/>
          </p:cNvSpPr>
          <p:nvPr>
            <p:ph type="ctrTitle"/>
          </p:nvPr>
        </p:nvSpPr>
        <p:spPr>
          <a:xfrm>
            <a:off x="743041" y="766971"/>
            <a:ext cx="7470000" cy="12315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3000"/>
              <a:buFont typeface="Inter SemiBold"/>
              <a:buNone/>
              <a:defRPr sz="2100" b="1" i="0" u="none" strike="noStrike" cap="none">
                <a:solidFill>
                  <a:schemeClr val="lt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002"/>
        <p:cNvGrpSpPr/>
        <p:nvPr/>
      </p:nvGrpSpPr>
      <p:grpSpPr>
        <a:xfrm>
          <a:off x="0" y="0"/>
          <a:ext cx="0" cy="0"/>
          <a:chOff x="0" y="0"/>
          <a:chExt cx="0" cy="0"/>
        </a:xfrm>
      </p:grpSpPr>
      <p:sp>
        <p:nvSpPr>
          <p:cNvPr id="1003" name="Google Shape;1003;g27b7e4ea412_0_231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04" name="Google Shape;1004;g27b7e4ea412_0_231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05" name="Google Shape;1005;g27b7e4ea412_0_2316"/>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006" name="Google Shape;1006;g27b7e4ea412_0_2316"/>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07" name="Google Shape;1007;g27b7e4ea412_0_2316"/>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008"/>
        <p:cNvGrpSpPr/>
        <p:nvPr/>
      </p:nvGrpSpPr>
      <p:grpSpPr>
        <a:xfrm>
          <a:off x="0" y="0"/>
          <a:ext cx="0" cy="0"/>
          <a:chOff x="0" y="0"/>
          <a:chExt cx="0" cy="0"/>
        </a:xfrm>
      </p:grpSpPr>
      <p:sp>
        <p:nvSpPr>
          <p:cNvPr id="1009" name="Google Shape;1009;g27b7e4ea412_0_2322"/>
          <p:cNvSpPr/>
          <p:nvPr/>
        </p:nvSpPr>
        <p:spPr>
          <a:xfrm>
            <a:off x="0" y="0"/>
            <a:ext cx="9144000" cy="5143500"/>
          </a:xfrm>
          <a:prstGeom prst="rect">
            <a:avLst/>
          </a:prstGeom>
          <a:solidFill>
            <a:srgbClr val="E5E5E7"/>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0" name="Google Shape;1010;g27b7e4ea412_0_2322"/>
          <p:cNvSpPr txBox="1">
            <a:spLocks noGrp="1"/>
          </p:cNvSpPr>
          <p:nvPr>
            <p:ph type="ftr" idx="11"/>
          </p:nvPr>
        </p:nvSpPr>
        <p:spPr>
          <a:xfrm>
            <a:off x="250124" y="4801745"/>
            <a:ext cx="2822700" cy="204900"/>
          </a:xfrm>
          <a:prstGeom prst="rect">
            <a:avLst/>
          </a:prstGeom>
          <a:noFill/>
          <a:ln>
            <a:noFill/>
          </a:ln>
        </p:spPr>
        <p:txBody>
          <a:bodyPr spcFirstLastPara="1" wrap="square" lIns="51425" tIns="25700" rIns="51425" bIns="25700" anchor="b" anchorCtr="0">
            <a:noAutofit/>
          </a:bodyPr>
          <a:lstStyle>
            <a:lvl1pPr marR="0" lvl="0" algn="l" rtl="0">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11" name="Google Shape;1011;g27b7e4ea412_0_2322"/>
          <p:cNvSpPr txBox="1">
            <a:spLocks noGrp="1"/>
          </p:cNvSpPr>
          <p:nvPr>
            <p:ph type="sldNum" idx="12"/>
          </p:nvPr>
        </p:nvSpPr>
        <p:spPr>
          <a:xfrm>
            <a:off x="8211788" y="4801745"/>
            <a:ext cx="682200" cy="204900"/>
          </a:xfrm>
          <a:prstGeom prst="rect">
            <a:avLst/>
          </a:prstGeom>
          <a:noFill/>
          <a:ln>
            <a:noFill/>
          </a:ln>
        </p:spPr>
        <p:txBody>
          <a:bodyPr spcFirstLastPara="1" wrap="square" lIns="51425" tIns="25700" rIns="51425" bIns="25700" anchor="b" anchorCtr="0">
            <a:noAutofit/>
          </a:bodyPr>
          <a:lstStyle>
            <a:lvl1pPr marL="0" marR="0" lvl="0"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2" name="Google Shape;1012;g27b7e4ea412_0_2322"/>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013" name="Google Shape;1013;g27b7e4ea412_0_2322"/>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800"/>
              <a:buFont typeface="Arial"/>
              <a:buNone/>
              <a:defRPr sz="1400"/>
            </a:lvl2pPr>
            <a:lvl3pPr lvl="2" rtl="0">
              <a:spcBef>
                <a:spcPts val="0"/>
              </a:spcBef>
              <a:spcAft>
                <a:spcPts val="0"/>
              </a:spcAft>
              <a:buSzPts val="800"/>
              <a:buFont typeface="Arial"/>
              <a:buNone/>
              <a:defRPr sz="1400"/>
            </a:lvl3pPr>
            <a:lvl4pPr lvl="3" rtl="0">
              <a:spcBef>
                <a:spcPts val="0"/>
              </a:spcBef>
              <a:spcAft>
                <a:spcPts val="0"/>
              </a:spcAft>
              <a:buSzPts val="800"/>
              <a:buFont typeface="Arial"/>
              <a:buNone/>
              <a:defRPr sz="1400"/>
            </a:lvl4pPr>
            <a:lvl5pPr lvl="4" rtl="0">
              <a:spcBef>
                <a:spcPts val="0"/>
              </a:spcBef>
              <a:spcAft>
                <a:spcPts val="0"/>
              </a:spcAft>
              <a:buSzPts val="800"/>
              <a:buFont typeface="Arial"/>
              <a:buNone/>
              <a:defRPr sz="1400"/>
            </a:lvl5pPr>
            <a:lvl6pPr lvl="5" rtl="0">
              <a:spcBef>
                <a:spcPts val="0"/>
              </a:spcBef>
              <a:spcAft>
                <a:spcPts val="0"/>
              </a:spcAft>
              <a:buSzPts val="800"/>
              <a:buFont typeface="Arial"/>
              <a:buNone/>
              <a:defRPr sz="1400"/>
            </a:lvl6pPr>
            <a:lvl7pPr lvl="6" rtl="0">
              <a:spcBef>
                <a:spcPts val="0"/>
              </a:spcBef>
              <a:spcAft>
                <a:spcPts val="0"/>
              </a:spcAft>
              <a:buSzPts val="800"/>
              <a:buFont typeface="Arial"/>
              <a:buNone/>
              <a:defRPr sz="1400"/>
            </a:lvl7pPr>
            <a:lvl8pPr lvl="7" rtl="0">
              <a:spcBef>
                <a:spcPts val="0"/>
              </a:spcBef>
              <a:spcAft>
                <a:spcPts val="0"/>
              </a:spcAft>
              <a:buSzPts val="800"/>
              <a:buFont typeface="Arial"/>
              <a:buNone/>
              <a:defRPr sz="1400"/>
            </a:lvl8pPr>
            <a:lvl9pPr lvl="8" rtl="0">
              <a:spcBef>
                <a:spcPts val="0"/>
              </a:spcBef>
              <a:spcAft>
                <a:spcPts val="0"/>
              </a:spcAft>
              <a:buSzPts val="800"/>
              <a:buFont typeface="Arial"/>
              <a:buNone/>
              <a:defRPr sz="1400"/>
            </a:lvl9pPr>
          </a:lstStyle>
          <a:p>
            <a:endParaRPr/>
          </a:p>
        </p:txBody>
      </p:sp>
      <p:sp>
        <p:nvSpPr>
          <p:cNvPr id="1014" name="Google Shape;1014;g27b7e4ea412_0_2322"/>
          <p:cNvSpPr txBox="1">
            <a:spLocks noGrp="1"/>
          </p:cNvSpPr>
          <p:nvPr>
            <p:ph type="subTitle" idx="1"/>
          </p:nvPr>
        </p:nvSpPr>
        <p:spPr>
          <a:xfrm>
            <a:off x="252584" y="701207"/>
            <a:ext cx="8641200" cy="34530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1015"/>
        <p:cNvGrpSpPr/>
        <p:nvPr/>
      </p:nvGrpSpPr>
      <p:grpSpPr>
        <a:xfrm>
          <a:off x="0" y="0"/>
          <a:ext cx="0" cy="0"/>
          <a:chOff x="0" y="0"/>
          <a:chExt cx="0" cy="0"/>
        </a:xfrm>
      </p:grpSpPr>
      <p:sp>
        <p:nvSpPr>
          <p:cNvPr id="1016" name="Google Shape;1016;g27b7e4ea412_0_2329"/>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17" name="Google Shape;1017;g27b7e4ea412_0_2329"/>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8" name="Google Shape;1018;g27b7e4ea412_0_2329"/>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019" name="Google Shape;1019;g27b7e4ea412_0_2329"/>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20" name="Google Shape;1020;g27b7e4ea412_0_2329"/>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021" name="Google Shape;1021;g27b7e4ea412_0_2329"/>
          <p:cNvPicPr preferRelativeResize="0"/>
          <p:nvPr/>
        </p:nvPicPr>
        <p:blipFill rotWithShape="1">
          <a:blip r:embed="rId3">
            <a:alphaModFix amt="30000"/>
          </a:blip>
          <a:srcRect t="-18778"/>
          <a:stretch/>
        </p:blipFill>
        <p:spPr>
          <a:xfrm>
            <a:off x="5605718" y="1307123"/>
            <a:ext cx="3538283" cy="383637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22"/>
        <p:cNvGrpSpPr/>
        <p:nvPr/>
      </p:nvGrpSpPr>
      <p:grpSpPr>
        <a:xfrm>
          <a:off x="0" y="0"/>
          <a:ext cx="0" cy="0"/>
          <a:chOff x="0" y="0"/>
          <a:chExt cx="0" cy="0"/>
        </a:xfrm>
      </p:grpSpPr>
      <p:sp>
        <p:nvSpPr>
          <p:cNvPr id="1023" name="Google Shape;1023;g27b7e4ea412_0_233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24" name="Google Shape;1024;g27b7e4ea412_0_233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25" name="Google Shape;1025;g27b7e4ea412_0_2336"/>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026" name="Google Shape;1026;g27b7e4ea412_0_2336"/>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27" name="Google Shape;1027;g27b7e4ea412_0_2336"/>
          <p:cNvSpPr txBox="1">
            <a:spLocks noGrp="1"/>
          </p:cNvSpPr>
          <p:nvPr>
            <p:ph type="body" idx="1"/>
          </p:nvPr>
        </p:nvSpPr>
        <p:spPr>
          <a:xfrm>
            <a:off x="1971674" y="1077125"/>
            <a:ext cx="6922200" cy="427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28" name="Google Shape;1028;g27b7e4ea412_0_2336"/>
          <p:cNvSpPr txBox="1">
            <a:spLocks noGrp="1"/>
          </p:cNvSpPr>
          <p:nvPr>
            <p:ph type="body" idx="2"/>
          </p:nvPr>
        </p:nvSpPr>
        <p:spPr>
          <a:xfrm>
            <a:off x="1971674" y="1670136"/>
            <a:ext cx="6922200" cy="4443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29" name="Google Shape;1029;g27b7e4ea412_0_2336"/>
          <p:cNvSpPr txBox="1">
            <a:spLocks noGrp="1"/>
          </p:cNvSpPr>
          <p:nvPr>
            <p:ph type="body" idx="3"/>
          </p:nvPr>
        </p:nvSpPr>
        <p:spPr>
          <a:xfrm>
            <a:off x="1971674" y="2279623"/>
            <a:ext cx="6922200" cy="5013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0" name="Google Shape;1030;g27b7e4ea412_0_2336"/>
          <p:cNvSpPr txBox="1">
            <a:spLocks noGrp="1"/>
          </p:cNvSpPr>
          <p:nvPr>
            <p:ph type="body" idx="4"/>
          </p:nvPr>
        </p:nvSpPr>
        <p:spPr>
          <a:xfrm>
            <a:off x="1971674" y="2945927"/>
            <a:ext cx="6922200" cy="4572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1" name="Google Shape;1031;g27b7e4ea412_0_2336"/>
          <p:cNvSpPr txBox="1">
            <a:spLocks noGrp="1"/>
          </p:cNvSpPr>
          <p:nvPr>
            <p:ph type="body" idx="5"/>
          </p:nvPr>
        </p:nvSpPr>
        <p:spPr>
          <a:xfrm>
            <a:off x="1971674" y="3568195"/>
            <a:ext cx="6922200" cy="5040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2" name="Google Shape;1032;g27b7e4ea412_0_2336"/>
          <p:cNvSpPr txBox="1">
            <a:spLocks noGrp="1"/>
          </p:cNvSpPr>
          <p:nvPr>
            <p:ph type="body" idx="6"/>
          </p:nvPr>
        </p:nvSpPr>
        <p:spPr>
          <a:xfrm>
            <a:off x="250124" y="1683821"/>
            <a:ext cx="1512900" cy="430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3" name="Google Shape;1033;g27b7e4ea412_0_2336"/>
          <p:cNvSpPr txBox="1">
            <a:spLocks noGrp="1"/>
          </p:cNvSpPr>
          <p:nvPr>
            <p:ph type="body" idx="7"/>
          </p:nvPr>
        </p:nvSpPr>
        <p:spPr>
          <a:xfrm>
            <a:off x="250124" y="2290515"/>
            <a:ext cx="1512900" cy="4965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4" name="Google Shape;1034;g27b7e4ea412_0_2336"/>
          <p:cNvSpPr txBox="1">
            <a:spLocks noGrp="1"/>
          </p:cNvSpPr>
          <p:nvPr>
            <p:ph type="body" idx="8"/>
          </p:nvPr>
        </p:nvSpPr>
        <p:spPr>
          <a:xfrm>
            <a:off x="250124" y="2953502"/>
            <a:ext cx="1512900" cy="4497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5" name="Google Shape;1035;g27b7e4ea412_0_2336"/>
          <p:cNvSpPr txBox="1">
            <a:spLocks noGrp="1"/>
          </p:cNvSpPr>
          <p:nvPr>
            <p:ph type="body" idx="9"/>
          </p:nvPr>
        </p:nvSpPr>
        <p:spPr>
          <a:xfrm>
            <a:off x="250124" y="3572859"/>
            <a:ext cx="1512900" cy="4992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36" name="Google Shape;1036;g27b7e4ea412_0_2336"/>
          <p:cNvSpPr txBox="1">
            <a:spLocks noGrp="1"/>
          </p:cNvSpPr>
          <p:nvPr>
            <p:ph type="body" idx="13"/>
          </p:nvPr>
        </p:nvSpPr>
        <p:spPr>
          <a:xfrm>
            <a:off x="250124" y="1077125"/>
            <a:ext cx="1512900" cy="4404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037"/>
        <p:cNvGrpSpPr/>
        <p:nvPr/>
      </p:nvGrpSpPr>
      <p:grpSpPr>
        <a:xfrm>
          <a:off x="0" y="0"/>
          <a:ext cx="0" cy="0"/>
          <a:chOff x="0" y="0"/>
          <a:chExt cx="0" cy="0"/>
        </a:xfrm>
      </p:grpSpPr>
      <p:sp>
        <p:nvSpPr>
          <p:cNvPr id="1038" name="Google Shape;1038;g27b7e4ea412_0_2351"/>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39" name="Google Shape;1039;g27b7e4ea412_0_2351"/>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40" name="Google Shape;1040;g27b7e4ea412_0_235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041" name="Google Shape;1041;g27b7e4ea412_0_2351"/>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42" name="Google Shape;1042;g27b7e4ea412_0_2351"/>
          <p:cNvSpPr txBox="1">
            <a:spLocks noGrp="1"/>
          </p:cNvSpPr>
          <p:nvPr>
            <p:ph type="body" idx="1"/>
          </p:nvPr>
        </p:nvSpPr>
        <p:spPr>
          <a:xfrm>
            <a:off x="250124" y="1151393"/>
            <a:ext cx="42015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43" name="Google Shape;1043;g27b7e4ea412_0_2351"/>
          <p:cNvSpPr txBox="1">
            <a:spLocks noGrp="1"/>
          </p:cNvSpPr>
          <p:nvPr>
            <p:ph type="body" idx="2"/>
          </p:nvPr>
        </p:nvSpPr>
        <p:spPr>
          <a:xfrm>
            <a:off x="4692316" y="1151393"/>
            <a:ext cx="42015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44" name="Google Shape;1044;g27b7e4ea412_0_2351"/>
          <p:cNvSpPr txBox="1">
            <a:spLocks noGrp="1"/>
          </p:cNvSpPr>
          <p:nvPr>
            <p:ph type="subTitle" idx="3"/>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3"/>
        <p:cNvGrpSpPr/>
        <p:nvPr/>
      </p:nvGrpSpPr>
      <p:grpSpPr>
        <a:xfrm>
          <a:off x="0" y="0"/>
          <a:ext cx="0" cy="0"/>
          <a:chOff x="0" y="0"/>
          <a:chExt cx="0" cy="0"/>
        </a:xfrm>
      </p:grpSpPr>
      <p:sp>
        <p:nvSpPr>
          <p:cNvPr id="94" name="Google Shape;94;p95"/>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5" name="Google Shape;95;p95"/>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95"/>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045"/>
        <p:cNvGrpSpPr/>
        <p:nvPr/>
      </p:nvGrpSpPr>
      <p:grpSpPr>
        <a:xfrm>
          <a:off x="0" y="0"/>
          <a:ext cx="0" cy="0"/>
          <a:chOff x="0" y="0"/>
          <a:chExt cx="0" cy="0"/>
        </a:xfrm>
      </p:grpSpPr>
      <p:pic>
        <p:nvPicPr>
          <p:cNvPr id="1046" name="Google Shape;1046;g27b7e4ea412_0_2359"/>
          <p:cNvPicPr preferRelativeResize="0"/>
          <p:nvPr/>
        </p:nvPicPr>
        <p:blipFill rotWithShape="1">
          <a:blip r:embed="rId2">
            <a:alphaModFix amt="48000"/>
          </a:blip>
          <a:srcRect/>
          <a:stretch/>
        </p:blipFill>
        <p:spPr>
          <a:xfrm>
            <a:off x="0" y="1"/>
            <a:ext cx="9144000" cy="1771650"/>
          </a:xfrm>
          <a:prstGeom prst="rect">
            <a:avLst/>
          </a:prstGeom>
          <a:noFill/>
          <a:ln>
            <a:noFill/>
          </a:ln>
        </p:spPr>
      </p:pic>
      <p:sp>
        <p:nvSpPr>
          <p:cNvPr id="1047" name="Google Shape;1047;g27b7e4ea412_0_2359"/>
          <p:cNvSpPr/>
          <p:nvPr/>
        </p:nvSpPr>
        <p:spPr>
          <a:xfrm>
            <a:off x="1" y="0"/>
            <a:ext cx="9144000" cy="1771800"/>
          </a:xfrm>
          <a:prstGeom prst="parallelogram">
            <a:avLst>
              <a:gd name="adj" fmla="val 0"/>
            </a:avLst>
          </a:prstGeom>
          <a:gradFill>
            <a:gsLst>
              <a:gs pos="0">
                <a:srgbClr val="101727">
                  <a:alpha val="24313"/>
                </a:srgbClr>
              </a:gs>
              <a:gs pos="100000">
                <a:schemeClr val="accent1"/>
              </a:gs>
            </a:gsLst>
            <a:lin ang="810001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48" name="Google Shape;1048;g27b7e4ea412_0_2359"/>
          <p:cNvSpPr txBox="1">
            <a:spLocks noGrp="1"/>
          </p:cNvSpPr>
          <p:nvPr>
            <p:ph type="body" idx="1"/>
          </p:nvPr>
        </p:nvSpPr>
        <p:spPr>
          <a:xfrm>
            <a:off x="250124"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49" name="Google Shape;1049;g27b7e4ea412_0_2359"/>
          <p:cNvSpPr txBox="1">
            <a:spLocks noGrp="1"/>
          </p:cNvSpPr>
          <p:nvPr>
            <p:ph type="body" idx="2"/>
          </p:nvPr>
        </p:nvSpPr>
        <p:spPr>
          <a:xfrm>
            <a:off x="250124"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0" name="Google Shape;1050;g27b7e4ea412_0_2359"/>
          <p:cNvSpPr txBox="1">
            <a:spLocks noGrp="1"/>
          </p:cNvSpPr>
          <p:nvPr>
            <p:ph type="body" idx="3"/>
          </p:nvPr>
        </p:nvSpPr>
        <p:spPr>
          <a:xfrm>
            <a:off x="250124"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1" name="Google Shape;1051;g27b7e4ea412_0_2359"/>
          <p:cNvSpPr txBox="1">
            <a:spLocks noGrp="1"/>
          </p:cNvSpPr>
          <p:nvPr>
            <p:ph type="body" idx="4"/>
          </p:nvPr>
        </p:nvSpPr>
        <p:spPr>
          <a:xfrm>
            <a:off x="2512249"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2" name="Google Shape;1052;g27b7e4ea412_0_2359"/>
          <p:cNvSpPr txBox="1">
            <a:spLocks noGrp="1"/>
          </p:cNvSpPr>
          <p:nvPr>
            <p:ph type="body" idx="5"/>
          </p:nvPr>
        </p:nvSpPr>
        <p:spPr>
          <a:xfrm>
            <a:off x="2510516"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3" name="Google Shape;1053;g27b7e4ea412_0_2359"/>
          <p:cNvSpPr txBox="1">
            <a:spLocks noGrp="1"/>
          </p:cNvSpPr>
          <p:nvPr>
            <p:ph type="body" idx="6"/>
          </p:nvPr>
        </p:nvSpPr>
        <p:spPr>
          <a:xfrm>
            <a:off x="2510516"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4" name="Google Shape;1054;g27b7e4ea412_0_2359"/>
          <p:cNvSpPr txBox="1">
            <a:spLocks noGrp="1"/>
          </p:cNvSpPr>
          <p:nvPr>
            <p:ph type="body" idx="7"/>
          </p:nvPr>
        </p:nvSpPr>
        <p:spPr>
          <a:xfrm>
            <a:off x="4774375"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5" name="Google Shape;1055;g27b7e4ea412_0_2359"/>
          <p:cNvSpPr txBox="1">
            <a:spLocks noGrp="1"/>
          </p:cNvSpPr>
          <p:nvPr>
            <p:ph type="body" idx="8"/>
          </p:nvPr>
        </p:nvSpPr>
        <p:spPr>
          <a:xfrm>
            <a:off x="4776108"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6" name="Google Shape;1056;g27b7e4ea412_0_2359"/>
          <p:cNvSpPr txBox="1">
            <a:spLocks noGrp="1"/>
          </p:cNvSpPr>
          <p:nvPr>
            <p:ph type="body" idx="9"/>
          </p:nvPr>
        </p:nvSpPr>
        <p:spPr>
          <a:xfrm>
            <a:off x="4776108"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7" name="Google Shape;1057;g27b7e4ea412_0_2359"/>
          <p:cNvSpPr txBox="1">
            <a:spLocks noGrp="1"/>
          </p:cNvSpPr>
          <p:nvPr>
            <p:ph type="body" idx="13"/>
          </p:nvPr>
        </p:nvSpPr>
        <p:spPr>
          <a:xfrm>
            <a:off x="6950916"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8" name="Google Shape;1058;g27b7e4ea412_0_2359"/>
          <p:cNvSpPr txBox="1">
            <a:spLocks noGrp="1"/>
          </p:cNvSpPr>
          <p:nvPr>
            <p:ph type="body" idx="14"/>
          </p:nvPr>
        </p:nvSpPr>
        <p:spPr>
          <a:xfrm>
            <a:off x="7036499"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59" name="Google Shape;1059;g27b7e4ea412_0_2359"/>
          <p:cNvSpPr txBox="1">
            <a:spLocks noGrp="1"/>
          </p:cNvSpPr>
          <p:nvPr>
            <p:ph type="body" idx="15"/>
          </p:nvPr>
        </p:nvSpPr>
        <p:spPr>
          <a:xfrm>
            <a:off x="7036499"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60" name="Google Shape;1060;g27b7e4ea412_0_2359"/>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61" name="Google Shape;1061;g27b7e4ea412_0_2359"/>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62" name="Google Shape;1062;g27b7e4ea412_0_2359"/>
          <p:cNvSpPr txBox="1">
            <a:spLocks noGrp="1"/>
          </p:cNvSpPr>
          <p:nvPr>
            <p:ph type="subTitle" idx="16"/>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063" name="Google Shape;1063;g27b7e4ea412_0_2359"/>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100"/>
              <a:buFont typeface="Inter"/>
              <a:buNone/>
              <a:defRPr sz="2100" b="1" i="0" u="none" strike="noStrike" cap="none">
                <a:solidFill>
                  <a:schemeClr val="lt1"/>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pic>
        <p:nvPicPr>
          <p:cNvPr id="1064" name="Google Shape;1064;g27b7e4ea412_0_2359"/>
          <p:cNvPicPr preferRelativeResize="0"/>
          <p:nvPr/>
        </p:nvPicPr>
        <p:blipFill rotWithShape="1">
          <a:blip r:embed="rId3">
            <a:alphaModFix/>
          </a:blip>
          <a:srcRect/>
          <a:stretch/>
        </p:blipFill>
        <p:spPr>
          <a:xfrm>
            <a:off x="8188116" y="256937"/>
            <a:ext cx="709332" cy="176844"/>
          </a:xfrm>
          <a:prstGeom prst="rect">
            <a:avLst/>
          </a:prstGeom>
          <a:noFill/>
          <a:ln>
            <a:noFill/>
          </a:ln>
        </p:spPr>
      </p:pic>
      <p:sp>
        <p:nvSpPr>
          <p:cNvPr id="1065" name="Google Shape;1065;g27b7e4ea412_0_2359"/>
          <p:cNvSpPr>
            <a:spLocks noGrp="1"/>
          </p:cNvSpPr>
          <p:nvPr>
            <p:ph type="pic" idx="17"/>
          </p:nvPr>
        </p:nvSpPr>
        <p:spPr>
          <a:xfrm>
            <a:off x="2899828" y="1222300"/>
            <a:ext cx="1092000" cy="1092000"/>
          </a:xfrm>
          <a:prstGeom prst="rect">
            <a:avLst/>
          </a:prstGeom>
          <a:noFill/>
          <a:ln>
            <a:noFill/>
          </a:ln>
        </p:spPr>
      </p:sp>
      <p:sp>
        <p:nvSpPr>
          <p:cNvPr id="1066" name="Google Shape;1066;g27b7e4ea412_0_2359"/>
          <p:cNvSpPr>
            <a:spLocks noGrp="1"/>
          </p:cNvSpPr>
          <p:nvPr>
            <p:ph type="pic" idx="18"/>
          </p:nvPr>
        </p:nvSpPr>
        <p:spPr>
          <a:xfrm>
            <a:off x="632818" y="1222300"/>
            <a:ext cx="1092000" cy="1092000"/>
          </a:xfrm>
          <a:prstGeom prst="rect">
            <a:avLst/>
          </a:prstGeom>
          <a:noFill/>
          <a:ln>
            <a:noFill/>
          </a:ln>
        </p:spPr>
      </p:sp>
      <p:sp>
        <p:nvSpPr>
          <p:cNvPr id="1067" name="Google Shape;1067;g27b7e4ea412_0_2359"/>
          <p:cNvSpPr>
            <a:spLocks noGrp="1"/>
          </p:cNvSpPr>
          <p:nvPr>
            <p:ph type="pic" idx="19"/>
          </p:nvPr>
        </p:nvSpPr>
        <p:spPr>
          <a:xfrm>
            <a:off x="5157068" y="1222300"/>
            <a:ext cx="1092000" cy="1092000"/>
          </a:xfrm>
          <a:prstGeom prst="rect">
            <a:avLst/>
          </a:prstGeom>
          <a:noFill/>
          <a:ln>
            <a:noFill/>
          </a:ln>
        </p:spPr>
      </p:sp>
      <p:sp>
        <p:nvSpPr>
          <p:cNvPr id="1068" name="Google Shape;1068;g27b7e4ea412_0_2359"/>
          <p:cNvSpPr>
            <a:spLocks noGrp="1"/>
          </p:cNvSpPr>
          <p:nvPr>
            <p:ph type="pic" idx="20"/>
          </p:nvPr>
        </p:nvSpPr>
        <p:spPr>
          <a:xfrm>
            <a:off x="7333610" y="1222300"/>
            <a:ext cx="1092000" cy="1092000"/>
          </a:xfrm>
          <a:prstGeom prst="rect">
            <a:avLst/>
          </a:prstGeom>
          <a:no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69"/>
        <p:cNvGrpSpPr/>
        <p:nvPr/>
      </p:nvGrpSpPr>
      <p:grpSpPr>
        <a:xfrm>
          <a:off x="0" y="0"/>
          <a:ext cx="0" cy="0"/>
          <a:chOff x="0" y="0"/>
          <a:chExt cx="0" cy="0"/>
        </a:xfrm>
      </p:grpSpPr>
      <p:sp>
        <p:nvSpPr>
          <p:cNvPr id="1070" name="Google Shape;1070;g27b7e4ea412_0_2383"/>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071" name="Google Shape;1071;g27b7e4ea412_0_2383"/>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72" name="Google Shape;1072;g27b7e4ea412_0_2383"/>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1073"/>
        <p:cNvGrpSpPr/>
        <p:nvPr/>
      </p:nvGrpSpPr>
      <p:grpSpPr>
        <a:xfrm>
          <a:off x="0" y="0"/>
          <a:ext cx="0" cy="0"/>
          <a:chOff x="0" y="0"/>
          <a:chExt cx="0" cy="0"/>
        </a:xfrm>
      </p:grpSpPr>
      <p:pic>
        <p:nvPicPr>
          <p:cNvPr id="1074" name="Google Shape;1074;g27b7e4ea412_0_2387"/>
          <p:cNvPicPr preferRelativeResize="0"/>
          <p:nvPr/>
        </p:nvPicPr>
        <p:blipFill rotWithShape="1">
          <a:blip r:embed="rId2">
            <a:alphaModFix/>
          </a:blip>
          <a:srcRect/>
          <a:stretch/>
        </p:blipFill>
        <p:spPr>
          <a:xfrm>
            <a:off x="-2" y="0"/>
            <a:ext cx="9144000" cy="5143500"/>
          </a:xfrm>
          <a:prstGeom prst="rect">
            <a:avLst/>
          </a:prstGeom>
          <a:noFill/>
          <a:ln>
            <a:noFill/>
          </a:ln>
        </p:spPr>
      </p:pic>
      <p:sp>
        <p:nvSpPr>
          <p:cNvPr id="1075" name="Google Shape;1075;g27b7e4ea412_0_2387"/>
          <p:cNvSpPr/>
          <p:nvPr/>
        </p:nvSpPr>
        <p:spPr>
          <a:xfrm>
            <a:off x="0" y="0"/>
            <a:ext cx="9144000" cy="5144700"/>
          </a:xfrm>
          <a:prstGeom prst="rect">
            <a:avLst/>
          </a:prstGeom>
          <a:solidFill>
            <a:schemeClr val="dk2">
              <a:alpha val="7137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076" name="Google Shape;1076;g27b7e4ea412_0_2387"/>
          <p:cNvSpPr/>
          <p:nvPr/>
        </p:nvSpPr>
        <p:spPr>
          <a:xfrm>
            <a:off x="-1" y="3009900"/>
            <a:ext cx="9144000" cy="2133600"/>
          </a:xfrm>
          <a:prstGeom prst="parallelogram">
            <a:avLst>
              <a:gd name="adj" fmla="val 0"/>
            </a:avLst>
          </a:prstGeom>
          <a:gradFill>
            <a:gsLst>
              <a:gs pos="0">
                <a:srgbClr val="4B4DFC">
                  <a:alpha val="30196"/>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a:solidFill>
                <a:schemeClr val="lt1"/>
              </a:solidFill>
              <a:latin typeface="Inter"/>
              <a:ea typeface="Inter"/>
              <a:cs typeface="Inter"/>
              <a:sym typeface="Inter"/>
            </a:endParaRPr>
          </a:p>
        </p:txBody>
      </p:sp>
      <p:sp>
        <p:nvSpPr>
          <p:cNvPr id="1077" name="Google Shape;1077;g27b7e4ea412_0_2387"/>
          <p:cNvSpPr txBox="1"/>
          <p:nvPr/>
        </p:nvSpPr>
        <p:spPr>
          <a:xfrm>
            <a:off x="2845197" y="2365218"/>
            <a:ext cx="5844000" cy="7473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3000"/>
              <a:buFont typeface="Inter SemiBold"/>
              <a:buNone/>
            </a:pPr>
            <a:r>
              <a:rPr lang="en" sz="3600" b="0" i="0">
                <a:solidFill>
                  <a:schemeClr val="lt1"/>
                </a:solidFill>
                <a:latin typeface="Inter SemiBold"/>
                <a:ea typeface="Inter SemiBold"/>
                <a:cs typeface="Inter SemiBold"/>
                <a:sym typeface="Inter SemiBold"/>
              </a:rPr>
              <a:t>Thank You</a:t>
            </a:r>
            <a:endParaRPr sz="3600">
              <a:solidFill>
                <a:schemeClr val="dk1"/>
              </a:solidFill>
              <a:latin typeface="Arial"/>
              <a:ea typeface="Arial"/>
              <a:cs typeface="Arial"/>
              <a:sym typeface="Arial"/>
            </a:endParaRPr>
          </a:p>
        </p:txBody>
      </p:sp>
      <p:pic>
        <p:nvPicPr>
          <p:cNvPr id="1078" name="Google Shape;1078;g27b7e4ea412_0_2387"/>
          <p:cNvPicPr preferRelativeResize="0"/>
          <p:nvPr/>
        </p:nvPicPr>
        <p:blipFill rotWithShape="1">
          <a:blip r:embed="rId3">
            <a:alphaModFix/>
          </a:blip>
          <a:srcRect/>
          <a:stretch/>
        </p:blipFill>
        <p:spPr>
          <a:xfrm>
            <a:off x="6534320" y="431858"/>
            <a:ext cx="2154734" cy="520781"/>
          </a:xfrm>
          <a:prstGeom prst="rect">
            <a:avLst/>
          </a:prstGeom>
          <a:noFill/>
          <a:ln>
            <a:noFill/>
          </a:ln>
        </p:spPr>
      </p:pic>
      <p:sp>
        <p:nvSpPr>
          <p:cNvPr id="1079" name="Google Shape;1079;g27b7e4ea412_0_2387"/>
          <p:cNvSpPr txBox="1"/>
          <p:nvPr/>
        </p:nvSpPr>
        <p:spPr>
          <a:xfrm>
            <a:off x="3017524" y="3215205"/>
            <a:ext cx="5671500" cy="3048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8989ED"/>
              </a:buClr>
              <a:buSzPts val="1400"/>
              <a:buFont typeface="Arial"/>
              <a:buNone/>
            </a:pPr>
            <a:r>
              <a:rPr lang="en" sz="1500">
                <a:solidFill>
                  <a:schemeClr val="lt1"/>
                </a:solidFill>
                <a:latin typeface="Inter"/>
                <a:ea typeface="Inter"/>
                <a:cs typeface="Inter"/>
                <a:sym typeface="Inter"/>
              </a:rPr>
              <a:t>Visit </a:t>
            </a:r>
            <a:r>
              <a:rPr lang="en" sz="1500" u="sng">
                <a:solidFill>
                  <a:schemeClr val="hlink"/>
                </a:solidFill>
                <a:latin typeface="Inter SemiBold"/>
                <a:ea typeface="Inter SemiBold"/>
                <a:cs typeface="Inter SemiBold"/>
                <a:sym typeface="Inter SemiBold"/>
                <a:hlinkClick r:id="rId4"/>
              </a:rPr>
              <a:t>Kore.ai</a:t>
            </a:r>
            <a:r>
              <a:rPr lang="en" sz="1500">
                <a:solidFill>
                  <a:schemeClr val="lt1"/>
                </a:solidFill>
                <a:latin typeface="Inter"/>
                <a:ea typeface="Inter"/>
                <a:cs typeface="Inter"/>
                <a:sym typeface="Inter"/>
              </a:rPr>
              <a:t> for more information </a:t>
            </a:r>
            <a:endParaRPr sz="1500">
              <a:solidFill>
                <a:schemeClr val="lt1"/>
              </a:solidFill>
              <a:latin typeface="Arial"/>
              <a:ea typeface="Arial"/>
              <a:cs typeface="Arial"/>
              <a:sym typeface="Arial"/>
            </a:endParaRPr>
          </a:p>
        </p:txBody>
      </p:sp>
      <p:pic>
        <p:nvPicPr>
          <p:cNvPr id="1080" name="Google Shape;1080;g27b7e4ea412_0_2387"/>
          <p:cNvPicPr preferRelativeResize="0"/>
          <p:nvPr/>
        </p:nvPicPr>
        <p:blipFill rotWithShape="1">
          <a:blip r:embed="rId5">
            <a:alphaModFix amt="30000"/>
          </a:blip>
          <a:srcRect/>
          <a:stretch/>
        </p:blipFill>
        <p:spPr>
          <a:xfrm>
            <a:off x="0" y="910829"/>
            <a:ext cx="3004824" cy="4232671"/>
          </a:xfrm>
          <a:prstGeom prst="rect">
            <a:avLst/>
          </a:prstGeom>
          <a:noFill/>
          <a:ln>
            <a:noFill/>
          </a:ln>
        </p:spPr>
      </p:pic>
      <p:sp>
        <p:nvSpPr>
          <p:cNvPr id="1081" name="Google Shape;1081;g27b7e4ea412_0_2387"/>
          <p:cNvSpPr txBox="1"/>
          <p:nvPr/>
        </p:nvSpPr>
        <p:spPr>
          <a:xfrm>
            <a:off x="7148945" y="4527221"/>
            <a:ext cx="752700" cy="123000"/>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1082" name="Google Shape;1082;g27b7e4ea412_0_2387">
            <a:hlinkClick r:id="rId6"/>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27b7e4ea412_0_2387">
            <a:hlinkClick r:id="rId7"/>
          </p:cNvPr>
          <p:cNvSpPr/>
          <p:nvPr/>
        </p:nvSpPr>
        <p:spPr>
          <a:xfrm>
            <a:off x="8134995" y="4527682"/>
            <a:ext cx="28406" cy="123416"/>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g27b7e4ea412_0_2387">
            <a:hlinkClick r:id="rId7"/>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27b7e4ea412_0_2387">
            <a:hlinkClick r:id="rId8"/>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6" name="Google Shape;1086;g27b7e4ea412_0_2387">
            <a:hlinkClick r:id="rId9"/>
          </p:cNvPr>
          <p:cNvPicPr preferRelativeResize="0"/>
          <p:nvPr/>
        </p:nvPicPr>
        <p:blipFill rotWithShape="1">
          <a:blip r:embed="rId10">
            <a:alphaModFix/>
          </a:blip>
          <a:srcRect/>
          <a:stretch/>
        </p:blipFill>
        <p:spPr>
          <a:xfrm>
            <a:off x="8528897" y="4546477"/>
            <a:ext cx="153864" cy="114878"/>
          </a:xfrm>
          <a:prstGeom prst="rect">
            <a:avLst/>
          </a:prstGeom>
          <a:noFill/>
          <a:ln>
            <a:noFill/>
          </a:ln>
        </p:spPr>
      </p:pic>
      <p:sp>
        <p:nvSpPr>
          <p:cNvPr id="1087" name="Google Shape;1087;g27b7e4ea412_0_2387"/>
          <p:cNvSpPr txBox="1"/>
          <p:nvPr/>
        </p:nvSpPr>
        <p:spPr>
          <a:xfrm>
            <a:off x="424177" y="4326464"/>
            <a:ext cx="4731000" cy="24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1088" name="Google Shape;1088;g27b7e4ea412_0_2387"/>
          <p:cNvSpPr txBox="1"/>
          <p:nvPr/>
        </p:nvSpPr>
        <p:spPr>
          <a:xfrm>
            <a:off x="424176" y="4527221"/>
            <a:ext cx="7035600"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a:solidFill>
                  <a:schemeClr val="lt1"/>
                </a:solidFill>
                <a:latin typeface="Inter"/>
                <a:ea typeface="Inter"/>
                <a:cs typeface="Inter"/>
                <a:sym typeface="Inter"/>
              </a:rPr>
              <a:t>3</a:t>
            </a:r>
            <a:r>
              <a:rPr lang="en" sz="800" b="0" i="0" baseline="30000">
                <a:solidFill>
                  <a:schemeClr val="lt1"/>
                </a:solidFill>
                <a:latin typeface="Inter"/>
                <a:ea typeface="Inter"/>
                <a:cs typeface="Inter"/>
                <a:sym typeface="Inter"/>
              </a:rPr>
              <a:t>rd</a:t>
            </a:r>
            <a:r>
              <a:rPr lang="en" sz="800" b="0" i="0">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089"/>
        <p:cNvGrpSpPr/>
        <p:nvPr/>
      </p:nvGrpSpPr>
      <p:grpSpPr>
        <a:xfrm>
          <a:off x="0" y="0"/>
          <a:ext cx="0" cy="0"/>
          <a:chOff x="0" y="0"/>
          <a:chExt cx="0" cy="0"/>
        </a:xfrm>
      </p:grpSpPr>
      <p:pic>
        <p:nvPicPr>
          <p:cNvPr id="1090" name="Google Shape;1090;g27b7e4ea412_0_2403"/>
          <p:cNvPicPr preferRelativeResize="0"/>
          <p:nvPr/>
        </p:nvPicPr>
        <p:blipFill rotWithShape="1">
          <a:blip r:embed="rId2">
            <a:alphaModFix/>
          </a:blip>
          <a:srcRect/>
          <a:stretch/>
        </p:blipFill>
        <p:spPr>
          <a:xfrm>
            <a:off x="0" y="0"/>
            <a:ext cx="9143996" cy="5143500"/>
          </a:xfrm>
          <a:prstGeom prst="rect">
            <a:avLst/>
          </a:prstGeom>
          <a:noFill/>
          <a:ln>
            <a:noFill/>
          </a:ln>
        </p:spPr>
      </p:pic>
      <p:sp>
        <p:nvSpPr>
          <p:cNvPr id="1091" name="Google Shape;1091;g27b7e4ea412_0_2403"/>
          <p:cNvSpPr/>
          <p:nvPr/>
        </p:nvSpPr>
        <p:spPr>
          <a:xfrm>
            <a:off x="0" y="-644"/>
            <a:ext cx="9144000" cy="5144700"/>
          </a:xfrm>
          <a:prstGeom prst="rect">
            <a:avLst/>
          </a:prstGeom>
          <a:solidFill>
            <a:schemeClr val="dk2">
              <a:alpha val="7137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092" name="Google Shape;1092;g27b7e4ea412_0_2403"/>
          <p:cNvSpPr/>
          <p:nvPr/>
        </p:nvSpPr>
        <p:spPr>
          <a:xfrm>
            <a:off x="-1" y="3009900"/>
            <a:ext cx="9144000" cy="2133600"/>
          </a:xfrm>
          <a:prstGeom prst="parallelogram">
            <a:avLst>
              <a:gd name="adj" fmla="val 0"/>
            </a:avLst>
          </a:prstGeom>
          <a:gradFill>
            <a:gsLst>
              <a:gs pos="0">
                <a:srgbClr val="4B4DFC">
                  <a:alpha val="30196"/>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a:solidFill>
                <a:schemeClr val="lt1"/>
              </a:solidFill>
              <a:latin typeface="Inter"/>
              <a:ea typeface="Inter"/>
              <a:cs typeface="Inter"/>
              <a:sym typeface="Inter"/>
            </a:endParaRPr>
          </a:p>
        </p:txBody>
      </p:sp>
      <p:pic>
        <p:nvPicPr>
          <p:cNvPr id="1093" name="Google Shape;1093;g27b7e4ea412_0_2403"/>
          <p:cNvPicPr preferRelativeResize="0"/>
          <p:nvPr/>
        </p:nvPicPr>
        <p:blipFill rotWithShape="1">
          <a:blip r:embed="rId3">
            <a:alphaModFix amt="30000"/>
          </a:blip>
          <a:srcRect/>
          <a:stretch/>
        </p:blipFill>
        <p:spPr>
          <a:xfrm>
            <a:off x="0" y="910829"/>
            <a:ext cx="3004824" cy="4232671"/>
          </a:xfrm>
          <a:prstGeom prst="rect">
            <a:avLst/>
          </a:prstGeom>
          <a:noFill/>
          <a:ln>
            <a:noFill/>
          </a:ln>
        </p:spPr>
      </p:pic>
      <p:sp>
        <p:nvSpPr>
          <p:cNvPr id="1094" name="Google Shape;1094;g27b7e4ea412_0_2403"/>
          <p:cNvSpPr txBox="1"/>
          <p:nvPr/>
        </p:nvSpPr>
        <p:spPr>
          <a:xfrm>
            <a:off x="7148945" y="4527221"/>
            <a:ext cx="752700" cy="123000"/>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1095" name="Google Shape;1095;g27b7e4ea412_0_2403">
            <a:hlinkClick r:id="rId4"/>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g27b7e4ea412_0_2403">
            <a:hlinkClick r:id="rId5"/>
          </p:cNvPr>
          <p:cNvSpPr/>
          <p:nvPr/>
        </p:nvSpPr>
        <p:spPr>
          <a:xfrm>
            <a:off x="8134995" y="4527682"/>
            <a:ext cx="28406" cy="123416"/>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27b7e4ea412_0_2403">
            <a:hlinkClick r:id="rId5"/>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g27b7e4ea412_0_2403">
            <a:hlinkClick r:id="rId6"/>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9" name="Google Shape;1099;g27b7e4ea412_0_2403">
            <a:hlinkClick r:id="rId7"/>
          </p:cNvPr>
          <p:cNvPicPr preferRelativeResize="0"/>
          <p:nvPr/>
        </p:nvPicPr>
        <p:blipFill rotWithShape="1">
          <a:blip r:embed="rId8">
            <a:alphaModFix/>
          </a:blip>
          <a:srcRect/>
          <a:stretch/>
        </p:blipFill>
        <p:spPr>
          <a:xfrm>
            <a:off x="8528897" y="4546477"/>
            <a:ext cx="153864" cy="114878"/>
          </a:xfrm>
          <a:prstGeom prst="rect">
            <a:avLst/>
          </a:prstGeom>
          <a:noFill/>
          <a:ln>
            <a:noFill/>
          </a:ln>
        </p:spPr>
      </p:pic>
      <p:pic>
        <p:nvPicPr>
          <p:cNvPr id="1100" name="Google Shape;1100;g27b7e4ea412_0_2403"/>
          <p:cNvPicPr preferRelativeResize="0"/>
          <p:nvPr/>
        </p:nvPicPr>
        <p:blipFill rotWithShape="1">
          <a:blip r:embed="rId9">
            <a:alphaModFix/>
          </a:blip>
          <a:srcRect/>
          <a:stretch/>
        </p:blipFill>
        <p:spPr>
          <a:xfrm>
            <a:off x="6667689" y="468568"/>
            <a:ext cx="2020590" cy="488359"/>
          </a:xfrm>
          <a:prstGeom prst="rect">
            <a:avLst/>
          </a:prstGeom>
          <a:noFill/>
          <a:ln>
            <a:noFill/>
          </a:ln>
        </p:spPr>
      </p:pic>
      <p:sp>
        <p:nvSpPr>
          <p:cNvPr id="1101" name="Google Shape;1101;g27b7e4ea412_0_2403"/>
          <p:cNvSpPr txBox="1"/>
          <p:nvPr/>
        </p:nvSpPr>
        <p:spPr>
          <a:xfrm>
            <a:off x="424177" y="2365218"/>
            <a:ext cx="5844000" cy="7473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3000"/>
              <a:buFont typeface="Inter SemiBold"/>
              <a:buNone/>
            </a:pPr>
            <a:r>
              <a:rPr lang="en" sz="3600" b="0" i="0">
                <a:solidFill>
                  <a:schemeClr val="lt1"/>
                </a:solidFill>
                <a:latin typeface="Inter SemiBold"/>
                <a:ea typeface="Inter SemiBold"/>
                <a:cs typeface="Inter SemiBold"/>
                <a:sym typeface="Inter SemiBold"/>
              </a:rPr>
              <a:t>Thank You</a:t>
            </a:r>
            <a:endParaRPr sz="3600">
              <a:solidFill>
                <a:schemeClr val="lt1"/>
              </a:solidFill>
              <a:latin typeface="Arial"/>
              <a:ea typeface="Arial"/>
              <a:cs typeface="Arial"/>
              <a:sym typeface="Arial"/>
            </a:endParaRPr>
          </a:p>
        </p:txBody>
      </p:sp>
      <p:sp>
        <p:nvSpPr>
          <p:cNvPr id="1102" name="Google Shape;1102;g27b7e4ea412_0_2403"/>
          <p:cNvSpPr txBox="1"/>
          <p:nvPr/>
        </p:nvSpPr>
        <p:spPr>
          <a:xfrm>
            <a:off x="467647" y="3215205"/>
            <a:ext cx="5671500" cy="304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8989ED"/>
              </a:buClr>
              <a:buSzPts val="1400"/>
              <a:buFont typeface="Arial"/>
              <a:buNone/>
            </a:pPr>
            <a:r>
              <a:rPr lang="en" sz="1500">
                <a:solidFill>
                  <a:schemeClr val="lt1"/>
                </a:solidFill>
                <a:latin typeface="Inter"/>
                <a:ea typeface="Inter"/>
                <a:cs typeface="Inter"/>
                <a:sym typeface="Inter"/>
              </a:rPr>
              <a:t>Visit </a:t>
            </a:r>
            <a:r>
              <a:rPr lang="en" sz="1500" u="sng">
                <a:solidFill>
                  <a:schemeClr val="hlink"/>
                </a:solidFill>
                <a:latin typeface="Inter SemiBold"/>
                <a:ea typeface="Inter SemiBold"/>
                <a:cs typeface="Inter SemiBold"/>
                <a:sym typeface="Inter SemiBold"/>
                <a:hlinkClick r:id="rId10"/>
              </a:rPr>
              <a:t>Kore.ai</a:t>
            </a:r>
            <a:r>
              <a:rPr lang="en" sz="1500">
                <a:solidFill>
                  <a:schemeClr val="accent2"/>
                </a:solidFill>
                <a:latin typeface="Inter"/>
                <a:ea typeface="Inter"/>
                <a:cs typeface="Inter"/>
                <a:sym typeface="Inter"/>
              </a:rPr>
              <a:t> </a:t>
            </a:r>
            <a:r>
              <a:rPr lang="en" sz="1500">
                <a:solidFill>
                  <a:schemeClr val="lt1"/>
                </a:solidFill>
                <a:latin typeface="Inter"/>
                <a:ea typeface="Inter"/>
                <a:cs typeface="Inter"/>
                <a:sym typeface="Inter"/>
              </a:rPr>
              <a:t>for more information </a:t>
            </a:r>
            <a:endParaRPr sz="1500">
              <a:solidFill>
                <a:schemeClr val="lt1"/>
              </a:solidFill>
              <a:latin typeface="Arial"/>
              <a:ea typeface="Arial"/>
              <a:cs typeface="Arial"/>
              <a:sym typeface="Arial"/>
            </a:endParaRPr>
          </a:p>
        </p:txBody>
      </p:sp>
      <p:sp>
        <p:nvSpPr>
          <p:cNvPr id="1103" name="Google Shape;1103;g27b7e4ea412_0_2403"/>
          <p:cNvSpPr txBox="1"/>
          <p:nvPr/>
        </p:nvSpPr>
        <p:spPr>
          <a:xfrm>
            <a:off x="424177" y="4326464"/>
            <a:ext cx="4731000" cy="24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1104" name="Google Shape;1104;g27b7e4ea412_0_2403"/>
          <p:cNvSpPr txBox="1"/>
          <p:nvPr/>
        </p:nvSpPr>
        <p:spPr>
          <a:xfrm>
            <a:off x="424176" y="4527221"/>
            <a:ext cx="7035600"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a:solidFill>
                  <a:schemeClr val="lt1"/>
                </a:solidFill>
                <a:latin typeface="Inter"/>
                <a:ea typeface="Inter"/>
                <a:cs typeface="Inter"/>
                <a:sym typeface="Inter"/>
              </a:rPr>
              <a:t>3</a:t>
            </a:r>
            <a:r>
              <a:rPr lang="en" sz="800" b="0" i="0" baseline="30000">
                <a:solidFill>
                  <a:schemeClr val="lt1"/>
                </a:solidFill>
                <a:latin typeface="Inter"/>
                <a:ea typeface="Inter"/>
                <a:cs typeface="Inter"/>
                <a:sym typeface="Inter"/>
              </a:rPr>
              <a:t>rd</a:t>
            </a:r>
            <a:r>
              <a:rPr lang="en" sz="800" b="0" i="0">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105"/>
        <p:cNvGrpSpPr/>
        <p:nvPr/>
      </p:nvGrpSpPr>
      <p:grpSpPr>
        <a:xfrm>
          <a:off x="0" y="0"/>
          <a:ext cx="0" cy="0"/>
          <a:chOff x="0" y="0"/>
          <a:chExt cx="0" cy="0"/>
        </a:xfrm>
      </p:grpSpPr>
      <p:pic>
        <p:nvPicPr>
          <p:cNvPr id="1106" name="Google Shape;1106;g27b7e4ea412_0_241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107" name="Google Shape;1107;g27b7e4ea412_0_2419"/>
          <p:cNvSpPr/>
          <p:nvPr/>
        </p:nvSpPr>
        <p:spPr>
          <a:xfrm>
            <a:off x="1" y="-1288"/>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08" name="Google Shape;1108;g27b7e4ea412_0_2419"/>
          <p:cNvSpPr/>
          <p:nvPr/>
        </p:nvSpPr>
        <p:spPr>
          <a:xfrm>
            <a:off x="1" y="0"/>
            <a:ext cx="4572000"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09" name="Google Shape;1109;g27b7e4ea412_0_2419"/>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lt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10" name="Google Shape;1110;g27b7e4ea412_0_2419"/>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
        <p:nvSpPr>
          <p:cNvPr id="1111" name="Google Shape;1111;g27b7e4ea412_0_2419"/>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112" name="Google Shape;1112;g27b7e4ea412_0_2419"/>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13" name="Google Shape;1113;g27b7e4ea412_0_2419"/>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1114" name="Google Shape;1114;g27b7e4ea412_0_2419"/>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115"/>
        <p:cNvGrpSpPr/>
        <p:nvPr/>
      </p:nvGrpSpPr>
      <p:grpSpPr>
        <a:xfrm>
          <a:off x="0" y="0"/>
          <a:ext cx="0" cy="0"/>
          <a:chOff x="0" y="0"/>
          <a:chExt cx="0" cy="0"/>
        </a:xfrm>
      </p:grpSpPr>
      <p:pic>
        <p:nvPicPr>
          <p:cNvPr id="1116" name="Google Shape;1116;g27b7e4ea412_0_2429"/>
          <p:cNvPicPr preferRelativeResize="0"/>
          <p:nvPr/>
        </p:nvPicPr>
        <p:blipFill rotWithShape="1">
          <a:blip r:embed="rId2">
            <a:alphaModFix/>
          </a:blip>
          <a:srcRect l="-15874"/>
          <a:stretch/>
        </p:blipFill>
        <p:spPr>
          <a:xfrm>
            <a:off x="0" y="-1"/>
            <a:ext cx="9143998" cy="5143500"/>
          </a:xfrm>
          <a:prstGeom prst="rect">
            <a:avLst/>
          </a:prstGeom>
          <a:noFill/>
          <a:ln>
            <a:noFill/>
          </a:ln>
        </p:spPr>
      </p:pic>
      <p:sp>
        <p:nvSpPr>
          <p:cNvPr id="1117" name="Google Shape;1117;g27b7e4ea412_0_2429"/>
          <p:cNvSpPr/>
          <p:nvPr/>
        </p:nvSpPr>
        <p:spPr>
          <a:xfrm>
            <a:off x="1" y="-1288"/>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18" name="Google Shape;1118;g27b7e4ea412_0_2429"/>
          <p:cNvSpPr/>
          <p:nvPr/>
        </p:nvSpPr>
        <p:spPr>
          <a:xfrm>
            <a:off x="1" y="0"/>
            <a:ext cx="4572000"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19" name="Google Shape;1119;g27b7e4ea412_0_2429"/>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lt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pic>
        <p:nvPicPr>
          <p:cNvPr id="1120" name="Google Shape;1120;g27b7e4ea412_0_2429"/>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1121" name="Google Shape;1121;g27b7e4ea412_0_2429"/>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122" name="Google Shape;1122;g27b7e4ea412_0_2429"/>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23" name="Google Shape;1123;g27b7e4ea412_0_2429"/>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24" name="Google Shape;1124;g27b7e4ea412_0_2429"/>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pic>
        <p:nvPicPr>
          <p:cNvPr id="1125" name="Google Shape;1125;g27b7e4ea412_0_2429"/>
          <p:cNvPicPr preferRelativeResize="0"/>
          <p:nvPr/>
        </p:nvPicPr>
        <p:blipFill rotWithShape="1">
          <a:blip r:embed="rId4">
            <a:alphaModFix/>
          </a:blip>
          <a:srcRect/>
          <a:stretch/>
        </p:blipFill>
        <p:spPr>
          <a:xfrm>
            <a:off x="7269547" y="252903"/>
            <a:ext cx="1624331" cy="393047"/>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26"/>
        <p:cNvGrpSpPr/>
        <p:nvPr/>
      </p:nvGrpSpPr>
      <p:grpSpPr>
        <a:xfrm>
          <a:off x="0" y="0"/>
          <a:ext cx="0" cy="0"/>
          <a:chOff x="0" y="0"/>
          <a:chExt cx="0" cy="0"/>
        </a:xfrm>
      </p:grpSpPr>
      <p:pic>
        <p:nvPicPr>
          <p:cNvPr id="1127" name="Google Shape;1127;g27b7e4ea412_0_2440" descr="A person sitting on a bench looking at the phone&#10;&#10;Description automatically generated with medium confidence"/>
          <p:cNvPicPr preferRelativeResize="0"/>
          <p:nvPr/>
        </p:nvPicPr>
        <p:blipFill rotWithShape="1">
          <a:blip r:embed="rId2">
            <a:alphaModFix/>
          </a:blip>
          <a:srcRect/>
          <a:stretch/>
        </p:blipFill>
        <p:spPr>
          <a:xfrm>
            <a:off x="1456018" y="0"/>
            <a:ext cx="7687982" cy="5123467"/>
          </a:xfrm>
          <a:prstGeom prst="rect">
            <a:avLst/>
          </a:prstGeom>
          <a:noFill/>
          <a:ln>
            <a:noFill/>
          </a:ln>
        </p:spPr>
      </p:pic>
      <p:sp>
        <p:nvSpPr>
          <p:cNvPr id="1128" name="Google Shape;1128;g27b7e4ea412_0_2440"/>
          <p:cNvSpPr/>
          <p:nvPr/>
        </p:nvSpPr>
        <p:spPr>
          <a:xfrm>
            <a:off x="0" y="0"/>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29" name="Google Shape;1129;g27b7e4ea412_0_2440"/>
          <p:cNvSpPr/>
          <p:nvPr/>
        </p:nvSpPr>
        <p:spPr>
          <a:xfrm>
            <a:off x="1" y="0"/>
            <a:ext cx="4572000"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30" name="Google Shape;1130;g27b7e4ea412_0_2440"/>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lt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31" name="Google Shape;1131;g27b7e4ea412_0_2440"/>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132" name="Google Shape;1132;g27b7e4ea412_0_2440"/>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33" name="Google Shape;1133;g27b7e4ea412_0_2440"/>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34" name="Google Shape;1134;g27b7e4ea412_0_2440"/>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pic>
        <p:nvPicPr>
          <p:cNvPr id="1135" name="Google Shape;1135;g27b7e4ea412_0_2440"/>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136"/>
        <p:cNvGrpSpPr/>
        <p:nvPr/>
      </p:nvGrpSpPr>
      <p:grpSpPr>
        <a:xfrm>
          <a:off x="0" y="0"/>
          <a:ext cx="0" cy="0"/>
          <a:chOff x="0" y="0"/>
          <a:chExt cx="0" cy="0"/>
        </a:xfrm>
      </p:grpSpPr>
      <p:pic>
        <p:nvPicPr>
          <p:cNvPr id="1137" name="Google Shape;1137;g27b7e4ea412_0_2450" descr="A person holding a phone&#10;&#10;Description automatically generated with low confidence"/>
          <p:cNvPicPr preferRelativeResize="0"/>
          <p:nvPr/>
        </p:nvPicPr>
        <p:blipFill rotWithShape="1">
          <a:blip r:embed="rId2">
            <a:alphaModFix/>
          </a:blip>
          <a:srcRect/>
          <a:stretch/>
        </p:blipFill>
        <p:spPr>
          <a:xfrm>
            <a:off x="1" y="-1"/>
            <a:ext cx="9144001" cy="5143503"/>
          </a:xfrm>
          <a:prstGeom prst="rect">
            <a:avLst/>
          </a:prstGeom>
          <a:noFill/>
          <a:ln>
            <a:noFill/>
          </a:ln>
        </p:spPr>
      </p:pic>
      <p:sp>
        <p:nvSpPr>
          <p:cNvPr id="1138" name="Google Shape;1138;g27b7e4ea412_0_2450"/>
          <p:cNvSpPr/>
          <p:nvPr/>
        </p:nvSpPr>
        <p:spPr>
          <a:xfrm>
            <a:off x="1" y="-1288"/>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39" name="Google Shape;1139;g27b7e4ea412_0_2450"/>
          <p:cNvSpPr/>
          <p:nvPr/>
        </p:nvSpPr>
        <p:spPr>
          <a:xfrm>
            <a:off x="1" y="0"/>
            <a:ext cx="4572000"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1140" name="Google Shape;1140;g27b7e4ea412_0_2450"/>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1141" name="Google Shape;1141;g27b7e4ea412_0_2450"/>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42" name="Google Shape;1142;g27b7e4ea412_0_2450"/>
          <p:cNvSpPr txBox="1">
            <a:spLocks noGrp="1"/>
          </p:cNvSpPr>
          <p:nvPr>
            <p:ph type="body" idx="1"/>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43" name="Google Shape;1143;g27b7e4ea412_0_2450"/>
          <p:cNvSpPr txBox="1">
            <a:spLocks noGrp="1"/>
          </p:cNvSpPr>
          <p:nvPr>
            <p:ph type="body" idx="2"/>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44" name="Google Shape;1144;g27b7e4ea412_0_2450"/>
          <p:cNvSpPr txBox="1">
            <a:spLocks noGrp="1"/>
          </p:cNvSpPr>
          <p:nvPr>
            <p:ph type="ctrTitle"/>
          </p:nvPr>
        </p:nvSpPr>
        <p:spPr>
          <a:xfrm>
            <a:off x="743041" y="1147971"/>
            <a:ext cx="7470000" cy="1231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
        <p:nvSpPr>
          <p:cNvPr id="1145" name="Google Shape;1145;g27b7e4ea412_0_2450"/>
          <p:cNvSpPr txBox="1">
            <a:spLocks noGrp="1"/>
          </p:cNvSpPr>
          <p:nvPr>
            <p:ph type="subTitle" idx="3"/>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46"/>
        <p:cNvGrpSpPr/>
        <p:nvPr/>
      </p:nvGrpSpPr>
      <p:grpSpPr>
        <a:xfrm>
          <a:off x="0" y="0"/>
          <a:ext cx="0" cy="0"/>
          <a:chOff x="0" y="0"/>
          <a:chExt cx="0" cy="0"/>
        </a:xfrm>
      </p:grpSpPr>
      <p:pic>
        <p:nvPicPr>
          <p:cNvPr id="1147" name="Google Shape;1147;g27b7e4ea412_0_2460" descr="A person looking at her phone&#10;&#10;Description automatically generated with medium confidence"/>
          <p:cNvPicPr preferRelativeResize="0"/>
          <p:nvPr/>
        </p:nvPicPr>
        <p:blipFill rotWithShape="1">
          <a:blip r:embed="rId2">
            <a:alphaModFix/>
          </a:blip>
          <a:srcRect/>
          <a:stretch/>
        </p:blipFill>
        <p:spPr>
          <a:xfrm flipH="1">
            <a:off x="589807" y="-1288"/>
            <a:ext cx="8554193" cy="5144789"/>
          </a:xfrm>
          <a:prstGeom prst="rect">
            <a:avLst/>
          </a:prstGeom>
          <a:noFill/>
          <a:ln>
            <a:noFill/>
          </a:ln>
        </p:spPr>
      </p:pic>
      <p:sp>
        <p:nvSpPr>
          <p:cNvPr id="1148" name="Google Shape;1148;g27b7e4ea412_0_2460"/>
          <p:cNvSpPr/>
          <p:nvPr/>
        </p:nvSpPr>
        <p:spPr>
          <a:xfrm>
            <a:off x="0" y="-644"/>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49" name="Google Shape;1149;g27b7e4ea412_0_2460"/>
          <p:cNvSpPr/>
          <p:nvPr/>
        </p:nvSpPr>
        <p:spPr>
          <a:xfrm>
            <a:off x="1" y="0"/>
            <a:ext cx="4572000"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50" name="Google Shape;1150;g27b7e4ea412_0_2460"/>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51" name="Google Shape;1151;g27b7e4ea412_0_2460"/>
          <p:cNvSpPr txBox="1">
            <a:spLocks noGrp="1"/>
          </p:cNvSpPr>
          <p:nvPr>
            <p:ph type="body" idx="1"/>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52" name="Google Shape;1152;g27b7e4ea412_0_2460"/>
          <p:cNvSpPr txBox="1">
            <a:spLocks noGrp="1"/>
          </p:cNvSpPr>
          <p:nvPr>
            <p:ph type="body" idx="2"/>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53" name="Google Shape;1153;g27b7e4ea412_0_2460"/>
          <p:cNvSpPr txBox="1">
            <a:spLocks noGrp="1"/>
          </p:cNvSpPr>
          <p:nvPr>
            <p:ph type="ctrTitle"/>
          </p:nvPr>
        </p:nvSpPr>
        <p:spPr>
          <a:xfrm>
            <a:off x="743041" y="1147971"/>
            <a:ext cx="7470000" cy="1231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
        <p:nvSpPr>
          <p:cNvPr id="1154" name="Google Shape;1154;g27b7e4ea412_0_2460"/>
          <p:cNvSpPr txBox="1">
            <a:spLocks noGrp="1"/>
          </p:cNvSpPr>
          <p:nvPr>
            <p:ph type="subTitle" idx="3"/>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155" name="Google Shape;1155;g27b7e4ea412_0_2460"/>
          <p:cNvPicPr preferRelativeResize="0"/>
          <p:nvPr/>
        </p:nvPicPr>
        <p:blipFill rotWithShape="1">
          <a:blip r:embed="rId3">
            <a:alphaModFix/>
          </a:blip>
          <a:srcRect/>
          <a:stretch/>
        </p:blipFill>
        <p:spPr>
          <a:xfrm>
            <a:off x="7269548" y="253364"/>
            <a:ext cx="1624328" cy="392586"/>
          </a:xfrm>
          <a:prstGeom prst="rect">
            <a:avLst/>
          </a:prstGeom>
          <a:noFill/>
          <a:ln>
            <a:noFill/>
          </a:ln>
        </p:spPr>
      </p:pic>
      <p:pic>
        <p:nvPicPr>
          <p:cNvPr id="1156" name="Google Shape;1156;g27b7e4ea412_0_2460"/>
          <p:cNvPicPr preferRelativeResize="0"/>
          <p:nvPr/>
        </p:nvPicPr>
        <p:blipFill rotWithShape="1">
          <a:blip r:embed="rId4">
            <a:alphaModFix/>
          </a:blip>
          <a:srcRect/>
          <a:stretch/>
        </p:blipFill>
        <p:spPr>
          <a:xfrm>
            <a:off x="7269547" y="252903"/>
            <a:ext cx="1624331" cy="39304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157"/>
        <p:cNvGrpSpPr/>
        <p:nvPr/>
      </p:nvGrpSpPr>
      <p:grpSpPr>
        <a:xfrm>
          <a:off x="0" y="0"/>
          <a:ext cx="0" cy="0"/>
          <a:chOff x="0" y="0"/>
          <a:chExt cx="0" cy="0"/>
        </a:xfrm>
      </p:grpSpPr>
      <p:sp>
        <p:nvSpPr>
          <p:cNvPr id="1158" name="Google Shape;1158;g27b7e4ea412_0_2471"/>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159" name="Google Shape;1159;g27b7e4ea412_0_2471"/>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800">
                <a:solidFill>
                  <a:schemeClr val="dk1"/>
                </a:solidFill>
                <a:latin typeface="Arial"/>
                <a:ea typeface="Arial"/>
                <a:cs typeface="Arial"/>
                <a:sym typeface="Arial"/>
              </a:defRPr>
            </a:lvl1pPr>
            <a:lvl2pPr marL="0" marR="0" lvl="1" indent="0" algn="r" rtl="0">
              <a:spcBef>
                <a:spcPts val="0"/>
              </a:spcBef>
              <a:buNone/>
              <a:defRPr sz="800">
                <a:solidFill>
                  <a:schemeClr val="dk1"/>
                </a:solidFill>
                <a:latin typeface="Arial"/>
                <a:ea typeface="Arial"/>
                <a:cs typeface="Arial"/>
                <a:sym typeface="Arial"/>
              </a:defRPr>
            </a:lvl2pPr>
            <a:lvl3pPr marL="0" marR="0" lvl="2" indent="0" algn="r" rtl="0">
              <a:spcBef>
                <a:spcPts val="0"/>
              </a:spcBef>
              <a:buNone/>
              <a:defRPr sz="800">
                <a:solidFill>
                  <a:schemeClr val="dk1"/>
                </a:solidFill>
                <a:latin typeface="Arial"/>
                <a:ea typeface="Arial"/>
                <a:cs typeface="Arial"/>
                <a:sym typeface="Arial"/>
              </a:defRPr>
            </a:lvl3pPr>
            <a:lvl4pPr marL="0" marR="0" lvl="3" indent="0" algn="r" rtl="0">
              <a:spcBef>
                <a:spcPts val="0"/>
              </a:spcBef>
              <a:buNone/>
              <a:defRPr sz="800">
                <a:solidFill>
                  <a:schemeClr val="dk1"/>
                </a:solidFill>
                <a:latin typeface="Arial"/>
                <a:ea typeface="Arial"/>
                <a:cs typeface="Arial"/>
                <a:sym typeface="Arial"/>
              </a:defRPr>
            </a:lvl4pPr>
            <a:lvl5pPr marL="0" marR="0" lvl="4" indent="0" algn="r" rtl="0">
              <a:spcBef>
                <a:spcPts val="0"/>
              </a:spcBef>
              <a:buNone/>
              <a:defRPr sz="800">
                <a:solidFill>
                  <a:schemeClr val="dk1"/>
                </a:solidFill>
                <a:latin typeface="Arial"/>
                <a:ea typeface="Arial"/>
                <a:cs typeface="Arial"/>
                <a:sym typeface="Arial"/>
              </a:defRPr>
            </a:lvl5pPr>
            <a:lvl6pPr marL="0" marR="0" lvl="5" indent="0" algn="r" rtl="0">
              <a:spcBef>
                <a:spcPts val="0"/>
              </a:spcBef>
              <a:buNone/>
              <a:defRPr sz="800">
                <a:solidFill>
                  <a:schemeClr val="dk1"/>
                </a:solidFill>
                <a:latin typeface="Arial"/>
                <a:ea typeface="Arial"/>
                <a:cs typeface="Arial"/>
                <a:sym typeface="Arial"/>
              </a:defRPr>
            </a:lvl6pPr>
            <a:lvl7pPr marL="0" marR="0" lvl="6" indent="0" algn="r" rtl="0">
              <a:spcBef>
                <a:spcPts val="0"/>
              </a:spcBef>
              <a:buNone/>
              <a:defRPr sz="800">
                <a:solidFill>
                  <a:schemeClr val="dk1"/>
                </a:solidFill>
                <a:latin typeface="Arial"/>
                <a:ea typeface="Arial"/>
                <a:cs typeface="Arial"/>
                <a:sym typeface="Arial"/>
              </a:defRPr>
            </a:lvl7pPr>
            <a:lvl8pPr marL="0" marR="0" lvl="7" indent="0" algn="r" rtl="0">
              <a:spcBef>
                <a:spcPts val="0"/>
              </a:spcBef>
              <a:buNone/>
              <a:defRPr sz="800">
                <a:solidFill>
                  <a:schemeClr val="dk1"/>
                </a:solidFill>
                <a:latin typeface="Arial"/>
                <a:ea typeface="Arial"/>
                <a:cs typeface="Arial"/>
                <a:sym typeface="Arial"/>
              </a:defRPr>
            </a:lvl8pPr>
            <a:lvl9pPr marL="0" marR="0" lvl="8" indent="0" algn="r" rtl="0">
              <a:spcBef>
                <a:spcPts val="0"/>
              </a:spcBef>
              <a:buNone/>
              <a:defRPr sz="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0" name="Google Shape;1160;g27b7e4ea412_0_2471"/>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161" name="Google Shape;1161;g27b7e4ea412_0_247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162" name="Google Shape;1162;g27b7e4ea412_0_2471"/>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63" name="Google Shape;1163;g27b7e4ea412_0_2471"/>
          <p:cNvSpPr txBox="1">
            <a:spLocks noGrp="1"/>
          </p:cNvSpPr>
          <p:nvPr>
            <p:ph type="body" idx="2"/>
          </p:nvPr>
        </p:nvSpPr>
        <p:spPr>
          <a:xfrm>
            <a:off x="250124"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64" name="Google Shape;1164;g27b7e4ea412_0_2471"/>
          <p:cNvSpPr txBox="1">
            <a:spLocks noGrp="1"/>
          </p:cNvSpPr>
          <p:nvPr>
            <p:ph type="body" idx="3"/>
          </p:nvPr>
        </p:nvSpPr>
        <p:spPr>
          <a:xfrm>
            <a:off x="2468791"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65" name="Google Shape;1165;g27b7e4ea412_0_2471"/>
          <p:cNvSpPr txBox="1">
            <a:spLocks noGrp="1"/>
          </p:cNvSpPr>
          <p:nvPr>
            <p:ph type="body" idx="4"/>
          </p:nvPr>
        </p:nvSpPr>
        <p:spPr>
          <a:xfrm>
            <a:off x="4687457"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66" name="Google Shape;1166;g27b7e4ea412_0_2471"/>
          <p:cNvSpPr txBox="1">
            <a:spLocks noGrp="1"/>
          </p:cNvSpPr>
          <p:nvPr>
            <p:ph type="body" idx="5"/>
          </p:nvPr>
        </p:nvSpPr>
        <p:spPr>
          <a:xfrm>
            <a:off x="6906124"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97"/>
        <p:cNvGrpSpPr/>
        <p:nvPr/>
      </p:nvGrpSpPr>
      <p:grpSpPr>
        <a:xfrm>
          <a:off x="0" y="0"/>
          <a:ext cx="0" cy="0"/>
          <a:chOff x="0" y="0"/>
          <a:chExt cx="0" cy="0"/>
        </a:xfrm>
      </p:grpSpPr>
      <p:pic>
        <p:nvPicPr>
          <p:cNvPr id="98" name="Google Shape;98;p96"/>
          <p:cNvPicPr preferRelativeResize="0"/>
          <p:nvPr/>
        </p:nvPicPr>
        <p:blipFill rotWithShape="1">
          <a:blip r:embed="rId2">
            <a:alphaModFix/>
          </a:blip>
          <a:srcRect/>
          <a:stretch/>
        </p:blipFill>
        <p:spPr>
          <a:xfrm>
            <a:off x="-2" y="0"/>
            <a:ext cx="9144000" cy="5143500"/>
          </a:xfrm>
          <a:prstGeom prst="rect">
            <a:avLst/>
          </a:prstGeom>
          <a:noFill/>
          <a:ln>
            <a:noFill/>
          </a:ln>
        </p:spPr>
      </p:pic>
      <p:sp>
        <p:nvSpPr>
          <p:cNvPr id="99" name="Google Shape;99;p96"/>
          <p:cNvSpPr/>
          <p:nvPr/>
        </p:nvSpPr>
        <p:spPr>
          <a:xfrm>
            <a:off x="0" y="0"/>
            <a:ext cx="9144000" cy="5144788"/>
          </a:xfrm>
          <a:prstGeom prst="rect">
            <a:avLst/>
          </a:prstGeom>
          <a:solidFill>
            <a:schemeClr val="dk2">
              <a:alpha val="709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00" name="Google Shape;100;p96"/>
          <p:cNvSpPr/>
          <p:nvPr/>
        </p:nvSpPr>
        <p:spPr>
          <a:xfrm>
            <a:off x="-1" y="3009900"/>
            <a:ext cx="9143999" cy="2133600"/>
          </a:xfrm>
          <a:prstGeom prst="parallelogram">
            <a:avLst>
              <a:gd name="adj" fmla="val 0"/>
            </a:avLst>
          </a:prstGeom>
          <a:gradFill>
            <a:gsLst>
              <a:gs pos="0">
                <a:srgbClr val="4B4DFC">
                  <a:alpha val="29803"/>
                </a:srgbClr>
              </a:gs>
              <a:gs pos="100000">
                <a:schemeClr val="dk2"/>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01" name="Google Shape;101;p96"/>
          <p:cNvSpPr txBox="1"/>
          <p:nvPr/>
        </p:nvSpPr>
        <p:spPr>
          <a:xfrm>
            <a:off x="2845197" y="2365218"/>
            <a:ext cx="5843857" cy="747335"/>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dk1"/>
              </a:solidFill>
              <a:latin typeface="Arial"/>
              <a:ea typeface="Arial"/>
              <a:cs typeface="Arial"/>
              <a:sym typeface="Arial"/>
            </a:endParaRPr>
          </a:p>
        </p:txBody>
      </p:sp>
      <p:pic>
        <p:nvPicPr>
          <p:cNvPr id="102" name="Google Shape;102;p96"/>
          <p:cNvPicPr preferRelativeResize="0"/>
          <p:nvPr/>
        </p:nvPicPr>
        <p:blipFill rotWithShape="1">
          <a:blip r:embed="rId3">
            <a:alphaModFix/>
          </a:blip>
          <a:srcRect/>
          <a:stretch/>
        </p:blipFill>
        <p:spPr>
          <a:xfrm>
            <a:off x="6534319" y="431858"/>
            <a:ext cx="2154734" cy="520781"/>
          </a:xfrm>
          <a:prstGeom prst="rect">
            <a:avLst/>
          </a:prstGeom>
          <a:noFill/>
          <a:ln>
            <a:noFill/>
          </a:ln>
        </p:spPr>
      </p:pic>
      <p:sp>
        <p:nvSpPr>
          <p:cNvPr id="103" name="Google Shape;103;p96"/>
          <p:cNvSpPr txBox="1"/>
          <p:nvPr/>
        </p:nvSpPr>
        <p:spPr>
          <a:xfrm>
            <a:off x="3017524" y="3215205"/>
            <a:ext cx="5671530" cy="3048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4"/>
              </a:rPr>
              <a:t>Kore.ai</a:t>
            </a:r>
            <a:r>
              <a:rPr lang="en" sz="1500" b="0" i="0" u="none" strike="noStrike" cap="none">
                <a:solidFill>
                  <a:schemeClr val="lt1"/>
                </a:solidFill>
                <a:latin typeface="Inter"/>
                <a:ea typeface="Inter"/>
                <a:cs typeface="Inter"/>
                <a:sym typeface="Inter"/>
              </a:rPr>
              <a:t> for more information </a:t>
            </a:r>
            <a:endParaRPr sz="1500" b="0" i="0" u="none" strike="noStrike" cap="none">
              <a:solidFill>
                <a:schemeClr val="lt1"/>
              </a:solidFill>
              <a:latin typeface="Arial"/>
              <a:ea typeface="Arial"/>
              <a:cs typeface="Arial"/>
              <a:sym typeface="Arial"/>
            </a:endParaRPr>
          </a:p>
        </p:txBody>
      </p:sp>
      <p:pic>
        <p:nvPicPr>
          <p:cNvPr id="104" name="Google Shape;104;p96"/>
          <p:cNvPicPr preferRelativeResize="0"/>
          <p:nvPr/>
        </p:nvPicPr>
        <p:blipFill rotWithShape="1">
          <a:blip r:embed="rId5">
            <a:alphaModFix amt="30000"/>
          </a:blip>
          <a:srcRect/>
          <a:stretch/>
        </p:blipFill>
        <p:spPr>
          <a:xfrm>
            <a:off x="0" y="910829"/>
            <a:ext cx="3004825" cy="4232672"/>
          </a:xfrm>
          <a:prstGeom prst="rect">
            <a:avLst/>
          </a:prstGeom>
          <a:noFill/>
          <a:ln>
            <a:noFill/>
          </a:ln>
        </p:spPr>
      </p:pic>
      <p:sp>
        <p:nvSpPr>
          <p:cNvPr id="105" name="Google Shape;105;p96"/>
          <p:cNvSpPr txBox="1"/>
          <p:nvPr/>
        </p:nvSpPr>
        <p:spPr>
          <a:xfrm>
            <a:off x="7148945" y="4527221"/>
            <a:ext cx="752566" cy="149801"/>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106" name="Google Shape;106;p96">
            <a:hlinkClick r:id="rId6"/>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96">
            <a:hlinkClick r:id="rId7"/>
          </p:cNvPr>
          <p:cNvSpPr/>
          <p:nvPr/>
        </p:nvSpPr>
        <p:spPr>
          <a:xfrm>
            <a:off x="8134995" y="4527682"/>
            <a:ext cx="28405" cy="123415"/>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6">
            <a:hlinkClick r:id="rId7"/>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6">
            <a:hlinkClick r:id="rId8"/>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96">
            <a:hlinkClick r:id="rId9"/>
          </p:cNvPr>
          <p:cNvPicPr preferRelativeResize="0"/>
          <p:nvPr/>
        </p:nvPicPr>
        <p:blipFill rotWithShape="1">
          <a:blip r:embed="rId10">
            <a:alphaModFix/>
          </a:blip>
          <a:srcRect/>
          <a:stretch/>
        </p:blipFill>
        <p:spPr>
          <a:xfrm>
            <a:off x="8528897" y="4546477"/>
            <a:ext cx="153864" cy="114878"/>
          </a:xfrm>
          <a:prstGeom prst="rect">
            <a:avLst/>
          </a:prstGeom>
          <a:noFill/>
          <a:ln>
            <a:noFill/>
          </a:ln>
        </p:spPr>
      </p:pic>
      <p:sp>
        <p:nvSpPr>
          <p:cNvPr id="111" name="Google Shape;111;p96"/>
          <p:cNvSpPr txBox="1"/>
          <p:nvPr/>
        </p:nvSpPr>
        <p:spPr>
          <a:xfrm>
            <a:off x="424177" y="4326464"/>
            <a:ext cx="4731075" cy="2477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112" name="Google Shape;112;p96"/>
          <p:cNvSpPr txBox="1"/>
          <p:nvPr/>
        </p:nvSpPr>
        <p:spPr>
          <a:xfrm>
            <a:off x="424176" y="4527221"/>
            <a:ext cx="7035566"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mp; Chart">
  <p:cSld name="Title &amp; Chart">
    <p:spTree>
      <p:nvGrpSpPr>
        <p:cNvPr id="1" name="Shape 1167"/>
        <p:cNvGrpSpPr/>
        <p:nvPr/>
      </p:nvGrpSpPr>
      <p:grpSpPr>
        <a:xfrm>
          <a:off x="0" y="0"/>
          <a:ext cx="0" cy="0"/>
          <a:chOff x="0" y="0"/>
          <a:chExt cx="0" cy="0"/>
        </a:xfrm>
      </p:grpSpPr>
      <p:sp>
        <p:nvSpPr>
          <p:cNvPr id="1168" name="Google Shape;1168;g27b7e4ea412_0_2481"/>
          <p:cNvSpPr>
            <a:spLocks noGrp="1"/>
          </p:cNvSpPr>
          <p:nvPr>
            <p:ph type="chart" idx="2"/>
          </p:nvPr>
        </p:nvSpPr>
        <p:spPr>
          <a:xfrm>
            <a:off x="600076" y="1257300"/>
            <a:ext cx="7926000" cy="33957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rgbClr val="3F3F3F"/>
              </a:buClr>
              <a:buSzPts val="1100"/>
              <a:buFont typeface="Arial"/>
              <a:buNone/>
              <a:defRPr sz="1400" b="0" i="0" u="none" strike="noStrike" cap="none">
                <a:solidFill>
                  <a:srgbClr val="3F3F3F"/>
                </a:solidFill>
                <a:latin typeface="Inter"/>
                <a:ea typeface="Inter"/>
                <a:cs typeface="Inter"/>
                <a:sym typeface="Inter"/>
              </a:defRPr>
            </a:lvl1pPr>
            <a:lvl2pPr marR="0" lvl="1" algn="l" rtl="0">
              <a:lnSpc>
                <a:spcPct val="90000"/>
              </a:lnSpc>
              <a:spcBef>
                <a:spcPts val="400"/>
              </a:spcBef>
              <a:spcAft>
                <a:spcPts val="0"/>
              </a:spcAft>
              <a:buClr>
                <a:srgbClr val="57529B"/>
              </a:buClr>
              <a:buSzPts val="900"/>
              <a:buFont typeface="Arial"/>
              <a:buChar char="•"/>
              <a:defRPr sz="1200" b="0" i="0" u="none" strike="noStrike" cap="none">
                <a:solidFill>
                  <a:srgbClr val="3F3F3F"/>
                </a:solidFill>
                <a:latin typeface="Inter"/>
                <a:ea typeface="Inter"/>
                <a:cs typeface="Inter"/>
                <a:sym typeface="Inter"/>
              </a:defRPr>
            </a:lvl2pPr>
            <a:lvl3pPr marR="0" lvl="2" algn="l" rtl="0">
              <a:lnSpc>
                <a:spcPct val="90000"/>
              </a:lnSpc>
              <a:spcBef>
                <a:spcPts val="400"/>
              </a:spcBef>
              <a:spcAft>
                <a:spcPts val="0"/>
              </a:spcAft>
              <a:buClr>
                <a:srgbClr val="57529B"/>
              </a:buClr>
              <a:buSzPts val="800"/>
              <a:buFont typeface="Arial"/>
              <a:buChar char="•"/>
              <a:defRPr sz="1100" b="0" i="0" u="none" strike="noStrike" cap="none">
                <a:solidFill>
                  <a:srgbClr val="3F3F3F"/>
                </a:solidFill>
                <a:latin typeface="Inter"/>
                <a:ea typeface="Inter"/>
                <a:cs typeface="Inter"/>
                <a:sym typeface="Inter"/>
              </a:defRPr>
            </a:lvl3pPr>
            <a:lvl4pPr marR="0" lvl="3" algn="l" rtl="0">
              <a:lnSpc>
                <a:spcPct val="90000"/>
              </a:lnSpc>
              <a:spcBef>
                <a:spcPts val="400"/>
              </a:spcBef>
              <a:spcAft>
                <a:spcPts val="0"/>
              </a:spcAft>
              <a:buClr>
                <a:srgbClr val="57529B"/>
              </a:buClr>
              <a:buSzPts val="700"/>
              <a:buFont typeface="Arial"/>
              <a:buChar char="•"/>
              <a:defRPr sz="900" b="0" i="0" u="none" strike="noStrike" cap="none">
                <a:solidFill>
                  <a:srgbClr val="3F3F3F"/>
                </a:solidFill>
                <a:latin typeface="Inter"/>
                <a:ea typeface="Inter"/>
                <a:cs typeface="Inter"/>
                <a:sym typeface="Inter"/>
              </a:defRPr>
            </a:lvl4pPr>
            <a:lvl5pPr marR="0" lvl="4" algn="l" rtl="0">
              <a:lnSpc>
                <a:spcPct val="90000"/>
              </a:lnSpc>
              <a:spcBef>
                <a:spcPts val="400"/>
              </a:spcBef>
              <a:spcAft>
                <a:spcPts val="0"/>
              </a:spcAft>
              <a:buClr>
                <a:srgbClr val="57529B"/>
              </a:buClr>
              <a:buSzPts val="700"/>
              <a:buFont typeface="Arial"/>
              <a:buChar char="•"/>
              <a:defRPr sz="900" b="0" i="0" u="none" strike="noStrike" cap="none">
                <a:solidFill>
                  <a:srgbClr val="3F3F3F"/>
                </a:solidFill>
                <a:latin typeface="Inter"/>
                <a:ea typeface="Inter"/>
                <a:cs typeface="Inter"/>
                <a:sym typeface="Inter"/>
              </a:defRPr>
            </a:lvl5pPr>
            <a:lvl6pPr marR="0" lvl="5"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6pPr>
            <a:lvl7pPr marR="0" lvl="6"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7pPr>
            <a:lvl8pPr marR="0" lvl="7"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8pPr>
            <a:lvl9pPr marR="0" lvl="8"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1169" name="Google Shape;1169;g27b7e4ea412_0_2481"/>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chemeClr val="dk1"/>
              </a:buClr>
              <a:buSzPts val="800"/>
              <a:buFont typeface="Arial"/>
              <a:buNone/>
              <a:defRPr sz="14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170" name="Google Shape;1170;g27b7e4ea412_0_2481"/>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171" name="Google Shape;1171;g27b7e4ea412_0_2481"/>
          <p:cNvSpPr txBox="1">
            <a:spLocks noGrp="1"/>
          </p:cNvSpPr>
          <p:nvPr>
            <p:ph type="title"/>
          </p:nvPr>
        </p:nvSpPr>
        <p:spPr>
          <a:xfrm>
            <a:off x="600075" y="269183"/>
            <a:ext cx="7886700" cy="488400"/>
          </a:xfrm>
          <a:prstGeom prst="rect">
            <a:avLst/>
          </a:prstGeom>
          <a:noFill/>
          <a:ln>
            <a:noFill/>
          </a:ln>
        </p:spPr>
        <p:txBody>
          <a:bodyPr spcFirstLastPara="1" wrap="square" lIns="51425" tIns="25700" rIns="51425" bIns="25700" anchor="ctr" anchorCtr="0">
            <a:normAutofit/>
          </a:bodyPr>
          <a:lstStyle>
            <a:lvl1pPr marR="0" lvl="0" algn="l" rtl="0">
              <a:lnSpc>
                <a:spcPct val="100000"/>
              </a:lnSpc>
              <a:spcBef>
                <a:spcPts val="0"/>
              </a:spcBef>
              <a:spcAft>
                <a:spcPts val="0"/>
              </a:spcAft>
              <a:buClr>
                <a:schemeClr val="dk1"/>
              </a:buClr>
              <a:buSzPts val="8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800"/>
              <a:buFont typeface="Arial"/>
              <a:buNone/>
              <a:defRPr sz="1400"/>
            </a:lvl2pPr>
            <a:lvl3pPr lvl="2" algn="l" rtl="0">
              <a:lnSpc>
                <a:spcPct val="100000"/>
              </a:lnSpc>
              <a:spcBef>
                <a:spcPts val="0"/>
              </a:spcBef>
              <a:spcAft>
                <a:spcPts val="0"/>
              </a:spcAft>
              <a:buSzPts val="800"/>
              <a:buFont typeface="Arial"/>
              <a:buNone/>
              <a:defRPr sz="1400"/>
            </a:lvl3pPr>
            <a:lvl4pPr lvl="3" algn="l" rtl="0">
              <a:lnSpc>
                <a:spcPct val="100000"/>
              </a:lnSpc>
              <a:spcBef>
                <a:spcPts val="0"/>
              </a:spcBef>
              <a:spcAft>
                <a:spcPts val="0"/>
              </a:spcAft>
              <a:buSzPts val="800"/>
              <a:buFont typeface="Arial"/>
              <a:buNone/>
              <a:defRPr sz="1400"/>
            </a:lvl4pPr>
            <a:lvl5pPr lvl="4" algn="l" rtl="0">
              <a:lnSpc>
                <a:spcPct val="100000"/>
              </a:lnSpc>
              <a:spcBef>
                <a:spcPts val="0"/>
              </a:spcBef>
              <a:spcAft>
                <a:spcPts val="0"/>
              </a:spcAft>
              <a:buSzPts val="800"/>
              <a:buFont typeface="Arial"/>
              <a:buNone/>
              <a:defRPr sz="1400"/>
            </a:lvl5pPr>
            <a:lvl6pPr lvl="5" algn="l" rtl="0">
              <a:lnSpc>
                <a:spcPct val="100000"/>
              </a:lnSpc>
              <a:spcBef>
                <a:spcPts val="0"/>
              </a:spcBef>
              <a:spcAft>
                <a:spcPts val="0"/>
              </a:spcAft>
              <a:buSzPts val="800"/>
              <a:buFont typeface="Arial"/>
              <a:buNone/>
              <a:defRPr sz="1400"/>
            </a:lvl6pPr>
            <a:lvl7pPr lvl="6" algn="l" rtl="0">
              <a:lnSpc>
                <a:spcPct val="100000"/>
              </a:lnSpc>
              <a:spcBef>
                <a:spcPts val="0"/>
              </a:spcBef>
              <a:spcAft>
                <a:spcPts val="0"/>
              </a:spcAft>
              <a:buSzPts val="800"/>
              <a:buFont typeface="Arial"/>
              <a:buNone/>
              <a:defRPr sz="1400"/>
            </a:lvl7pPr>
            <a:lvl8pPr lvl="7" algn="l" rtl="0">
              <a:lnSpc>
                <a:spcPct val="100000"/>
              </a:lnSpc>
              <a:spcBef>
                <a:spcPts val="0"/>
              </a:spcBef>
              <a:spcAft>
                <a:spcPts val="0"/>
              </a:spcAft>
              <a:buSzPts val="800"/>
              <a:buFont typeface="Arial"/>
              <a:buNone/>
              <a:defRPr sz="1400"/>
            </a:lvl8pPr>
            <a:lvl9pPr lvl="8" algn="l" rtl="0">
              <a:lnSpc>
                <a:spcPct val="100000"/>
              </a:lnSpc>
              <a:spcBef>
                <a:spcPts val="0"/>
              </a:spcBef>
              <a:spcAft>
                <a:spcPts val="0"/>
              </a:spcAft>
              <a:buSzPts val="800"/>
              <a:buFont typeface="Arial"/>
              <a:buNone/>
              <a:defRPr sz="1400"/>
            </a:lvl9pPr>
          </a:lstStyle>
          <a:p>
            <a:endParaRPr/>
          </a:p>
        </p:txBody>
      </p:sp>
      <p:sp>
        <p:nvSpPr>
          <p:cNvPr id="1172" name="Google Shape;1172;g27b7e4ea412_0_2481"/>
          <p:cNvSpPr txBox="1">
            <a:spLocks noGrp="1"/>
          </p:cNvSpPr>
          <p:nvPr>
            <p:ph type="ftr" idx="11"/>
          </p:nvPr>
        </p:nvSpPr>
        <p:spPr>
          <a:xfrm>
            <a:off x="3957638" y="4862512"/>
            <a:ext cx="1228800" cy="1356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2_Title Slide">
  <p:cSld name="17_Title Slide">
    <p:spTree>
      <p:nvGrpSpPr>
        <p:cNvPr id="1" name="Shape 1173"/>
        <p:cNvGrpSpPr/>
        <p:nvPr/>
      </p:nvGrpSpPr>
      <p:grpSpPr>
        <a:xfrm>
          <a:off x="0" y="0"/>
          <a:ext cx="0" cy="0"/>
          <a:chOff x="0" y="0"/>
          <a:chExt cx="0" cy="0"/>
        </a:xfrm>
      </p:grpSpPr>
      <p:sp>
        <p:nvSpPr>
          <p:cNvPr id="1174" name="Google Shape;1174;g27b7e4ea412_0_2487"/>
          <p:cNvSpPr txBox="1">
            <a:spLocks noGrp="1"/>
          </p:cNvSpPr>
          <p:nvPr>
            <p:ph type="ftr" idx="11"/>
          </p:nvPr>
        </p:nvSpPr>
        <p:spPr>
          <a:xfrm>
            <a:off x="250124" y="4801744"/>
            <a:ext cx="2822700" cy="204900"/>
          </a:xfrm>
          <a:prstGeom prst="rect">
            <a:avLst/>
          </a:prstGeom>
          <a:noFill/>
          <a:ln>
            <a:noFill/>
          </a:ln>
        </p:spPr>
        <p:txBody>
          <a:bodyPr spcFirstLastPara="1" wrap="square" lIns="51425" tIns="25700" rIns="51425" bIns="25700" anchor="b" anchorCtr="0">
            <a:noAutofit/>
          </a:bodyPr>
          <a:lstStyle>
            <a:lvl1pPr marR="0" lvl="0" algn="l" rtl="0">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175" name="Google Shape;1175;g27b7e4ea412_0_2487"/>
          <p:cNvSpPr txBox="1">
            <a:spLocks noGrp="1"/>
          </p:cNvSpPr>
          <p:nvPr>
            <p:ph type="sldNum" idx="12"/>
          </p:nvPr>
        </p:nvSpPr>
        <p:spPr>
          <a:xfrm>
            <a:off x="8211787" y="4801744"/>
            <a:ext cx="682200" cy="204900"/>
          </a:xfrm>
          <a:prstGeom prst="rect">
            <a:avLst/>
          </a:prstGeom>
          <a:noFill/>
          <a:ln>
            <a:noFill/>
          </a:ln>
        </p:spPr>
        <p:txBody>
          <a:bodyPr spcFirstLastPara="1" wrap="square" lIns="51425" tIns="25700" rIns="51425" bIns="25700" anchor="b" anchorCtr="0">
            <a:noAutofit/>
          </a:bodyPr>
          <a:lstStyle>
            <a:lvl1pPr marL="0" marR="0" lvl="0"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spcBef>
                <a:spcPts val="0"/>
              </a:spcBef>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76" name="Google Shape;1176;g27b7e4ea412_0_2487"/>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177" name="Google Shape;1177;g27b7e4ea412_0_2487"/>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lvl="1" rtl="0">
              <a:spcBef>
                <a:spcPts val="0"/>
              </a:spcBef>
              <a:spcAft>
                <a:spcPts val="0"/>
              </a:spcAft>
              <a:buSzPts val="800"/>
              <a:buFont typeface="Arial"/>
              <a:buNone/>
              <a:defRPr sz="1400"/>
            </a:lvl2pPr>
            <a:lvl3pPr lvl="2" rtl="0">
              <a:spcBef>
                <a:spcPts val="0"/>
              </a:spcBef>
              <a:spcAft>
                <a:spcPts val="0"/>
              </a:spcAft>
              <a:buSzPts val="800"/>
              <a:buFont typeface="Arial"/>
              <a:buNone/>
              <a:defRPr sz="1400"/>
            </a:lvl3pPr>
            <a:lvl4pPr lvl="3" rtl="0">
              <a:spcBef>
                <a:spcPts val="0"/>
              </a:spcBef>
              <a:spcAft>
                <a:spcPts val="0"/>
              </a:spcAft>
              <a:buSzPts val="800"/>
              <a:buFont typeface="Arial"/>
              <a:buNone/>
              <a:defRPr sz="1400"/>
            </a:lvl4pPr>
            <a:lvl5pPr lvl="4" rtl="0">
              <a:spcBef>
                <a:spcPts val="0"/>
              </a:spcBef>
              <a:spcAft>
                <a:spcPts val="0"/>
              </a:spcAft>
              <a:buSzPts val="800"/>
              <a:buFont typeface="Arial"/>
              <a:buNone/>
              <a:defRPr sz="1400"/>
            </a:lvl5pPr>
            <a:lvl6pPr lvl="5" rtl="0">
              <a:spcBef>
                <a:spcPts val="0"/>
              </a:spcBef>
              <a:spcAft>
                <a:spcPts val="0"/>
              </a:spcAft>
              <a:buSzPts val="800"/>
              <a:buFont typeface="Arial"/>
              <a:buNone/>
              <a:defRPr sz="1400"/>
            </a:lvl6pPr>
            <a:lvl7pPr lvl="6" rtl="0">
              <a:spcBef>
                <a:spcPts val="0"/>
              </a:spcBef>
              <a:spcAft>
                <a:spcPts val="0"/>
              </a:spcAft>
              <a:buSzPts val="800"/>
              <a:buFont typeface="Arial"/>
              <a:buNone/>
              <a:defRPr sz="1400"/>
            </a:lvl7pPr>
            <a:lvl8pPr lvl="7" rtl="0">
              <a:spcBef>
                <a:spcPts val="0"/>
              </a:spcBef>
              <a:spcAft>
                <a:spcPts val="0"/>
              </a:spcAft>
              <a:buSzPts val="800"/>
              <a:buFont typeface="Arial"/>
              <a:buNone/>
              <a:defRPr sz="1400"/>
            </a:lvl8pPr>
            <a:lvl9pPr lvl="8" rtl="0">
              <a:spcBef>
                <a:spcPts val="0"/>
              </a:spcBef>
              <a:spcAft>
                <a:spcPts val="0"/>
              </a:spcAft>
              <a:buSzPts val="800"/>
              <a:buFont typeface="Arial"/>
              <a:buNone/>
              <a:defRPr sz="1400"/>
            </a:lvl9pPr>
          </a:lstStyle>
          <a:p>
            <a:endParaRPr/>
          </a:p>
        </p:txBody>
      </p:sp>
      <p:sp>
        <p:nvSpPr>
          <p:cNvPr id="1178" name="Google Shape;1178;g27b7e4ea412_0_2487"/>
          <p:cNvSpPr txBox="1">
            <a:spLocks noGrp="1"/>
          </p:cNvSpPr>
          <p:nvPr>
            <p:ph type="subTitle" idx="1"/>
          </p:nvPr>
        </p:nvSpPr>
        <p:spPr>
          <a:xfrm>
            <a:off x="252584" y="701207"/>
            <a:ext cx="8641200" cy="34530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Column Slide" type="twoObj">
  <p:cSld name="TWO_OBJECTS">
    <p:spTree>
      <p:nvGrpSpPr>
        <p:cNvPr id="1" name="Shape 1179"/>
        <p:cNvGrpSpPr/>
        <p:nvPr/>
      </p:nvGrpSpPr>
      <p:grpSpPr>
        <a:xfrm>
          <a:off x="0" y="0"/>
          <a:ext cx="0" cy="0"/>
          <a:chOff x="0" y="0"/>
          <a:chExt cx="0" cy="0"/>
        </a:xfrm>
      </p:grpSpPr>
      <p:sp>
        <p:nvSpPr>
          <p:cNvPr id="1180" name="Google Shape;1180;g27b7e4ea412_0_2493"/>
          <p:cNvSpPr txBox="1">
            <a:spLocks noGrp="1"/>
          </p:cNvSpPr>
          <p:nvPr>
            <p:ph type="title"/>
          </p:nvPr>
        </p:nvSpPr>
        <p:spPr>
          <a:xfrm>
            <a:off x="600075" y="286431"/>
            <a:ext cx="7886700" cy="6069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2"/>
              </a:buClr>
              <a:buSzPts val="14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Font typeface="Arial"/>
              <a:buNone/>
              <a:defRPr sz="1400"/>
            </a:lvl2pPr>
            <a:lvl3pPr lvl="2" algn="l" rtl="0">
              <a:lnSpc>
                <a:spcPct val="100000"/>
              </a:lnSpc>
              <a:spcBef>
                <a:spcPts val="0"/>
              </a:spcBef>
              <a:spcAft>
                <a:spcPts val="0"/>
              </a:spcAft>
              <a:buSzPts val="1100"/>
              <a:buFont typeface="Arial"/>
              <a:buNone/>
              <a:defRPr sz="1400"/>
            </a:lvl3pPr>
            <a:lvl4pPr lvl="3" algn="l" rtl="0">
              <a:lnSpc>
                <a:spcPct val="100000"/>
              </a:lnSpc>
              <a:spcBef>
                <a:spcPts val="0"/>
              </a:spcBef>
              <a:spcAft>
                <a:spcPts val="0"/>
              </a:spcAft>
              <a:buSzPts val="1100"/>
              <a:buFont typeface="Arial"/>
              <a:buNone/>
              <a:defRPr sz="1400"/>
            </a:lvl4pPr>
            <a:lvl5pPr lvl="4" algn="l" rtl="0">
              <a:lnSpc>
                <a:spcPct val="100000"/>
              </a:lnSpc>
              <a:spcBef>
                <a:spcPts val="0"/>
              </a:spcBef>
              <a:spcAft>
                <a:spcPts val="0"/>
              </a:spcAft>
              <a:buSzPts val="1100"/>
              <a:buFont typeface="Arial"/>
              <a:buNone/>
              <a:defRPr sz="1400"/>
            </a:lvl5pPr>
            <a:lvl6pPr lvl="5" algn="l" rtl="0">
              <a:lnSpc>
                <a:spcPct val="100000"/>
              </a:lnSpc>
              <a:spcBef>
                <a:spcPts val="0"/>
              </a:spcBef>
              <a:spcAft>
                <a:spcPts val="0"/>
              </a:spcAft>
              <a:buSzPts val="1100"/>
              <a:buFont typeface="Arial"/>
              <a:buNone/>
              <a:defRPr sz="1400"/>
            </a:lvl6pPr>
            <a:lvl7pPr lvl="6" algn="l" rtl="0">
              <a:lnSpc>
                <a:spcPct val="100000"/>
              </a:lnSpc>
              <a:spcBef>
                <a:spcPts val="0"/>
              </a:spcBef>
              <a:spcAft>
                <a:spcPts val="0"/>
              </a:spcAft>
              <a:buSzPts val="1100"/>
              <a:buFont typeface="Arial"/>
              <a:buNone/>
              <a:defRPr sz="1400"/>
            </a:lvl7pPr>
            <a:lvl8pPr lvl="7" algn="l" rtl="0">
              <a:lnSpc>
                <a:spcPct val="100000"/>
              </a:lnSpc>
              <a:spcBef>
                <a:spcPts val="0"/>
              </a:spcBef>
              <a:spcAft>
                <a:spcPts val="0"/>
              </a:spcAft>
              <a:buSzPts val="1100"/>
              <a:buFont typeface="Arial"/>
              <a:buNone/>
              <a:defRPr sz="1400"/>
            </a:lvl8pPr>
            <a:lvl9pPr lvl="8" algn="l" rtl="0">
              <a:lnSpc>
                <a:spcPct val="100000"/>
              </a:lnSpc>
              <a:spcBef>
                <a:spcPts val="0"/>
              </a:spcBef>
              <a:spcAft>
                <a:spcPts val="0"/>
              </a:spcAft>
              <a:buSzPts val="1100"/>
              <a:buFont typeface="Arial"/>
              <a:buNone/>
              <a:defRPr sz="1400"/>
            </a:lvl9pPr>
          </a:lstStyle>
          <a:p>
            <a:endParaRPr/>
          </a:p>
        </p:txBody>
      </p:sp>
      <p:sp>
        <p:nvSpPr>
          <p:cNvPr id="1181" name="Google Shape;1181;g27b7e4ea412_0_2493"/>
          <p:cNvSpPr txBox="1">
            <a:spLocks noGrp="1"/>
          </p:cNvSpPr>
          <p:nvPr>
            <p:ph type="body" idx="1"/>
          </p:nvPr>
        </p:nvSpPr>
        <p:spPr>
          <a:xfrm>
            <a:off x="740036" y="1257300"/>
            <a:ext cx="3914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82" name="Google Shape;1182;g27b7e4ea412_0_2493"/>
          <p:cNvSpPr txBox="1">
            <a:spLocks noGrp="1"/>
          </p:cNvSpPr>
          <p:nvPr>
            <p:ph type="body" idx="2"/>
          </p:nvPr>
        </p:nvSpPr>
        <p:spPr>
          <a:xfrm>
            <a:off x="4880480" y="1257300"/>
            <a:ext cx="38862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83" name="Google Shape;1183;g27b7e4ea412_0_2493"/>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84" name="Google Shape;1184;g27b7e4ea412_0_2493"/>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cxnSp>
        <p:nvCxnSpPr>
          <p:cNvPr id="1185" name="Google Shape;1185;g27b7e4ea412_0_2493"/>
          <p:cNvCxnSpPr/>
          <p:nvPr/>
        </p:nvCxnSpPr>
        <p:spPr>
          <a:xfrm>
            <a:off x="4742735"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1186" name="Google Shape;1186;g27b7e4ea412_0_2493"/>
          <p:cNvCxnSpPr/>
          <p:nvPr/>
        </p:nvCxnSpPr>
        <p:spPr>
          <a:xfrm>
            <a:off x="606941" y="1450752"/>
            <a:ext cx="0" cy="3070200"/>
          </a:xfrm>
          <a:prstGeom prst="straightConnector1">
            <a:avLst/>
          </a:prstGeom>
          <a:noFill/>
          <a:ln w="9525" cap="flat" cmpd="sng">
            <a:solidFill>
              <a:srgbClr val="A8A4EE"/>
            </a:solidFill>
            <a:prstDash val="solid"/>
            <a:miter lim="800000"/>
            <a:headEnd type="none" w="sm" len="sm"/>
            <a:tailEnd type="none" w="sm" len="sm"/>
          </a:ln>
        </p:spPr>
      </p:cxnSp>
      <p:sp>
        <p:nvSpPr>
          <p:cNvPr id="1187" name="Google Shape;1187;g27b7e4ea412_0_2493"/>
          <p:cNvSpPr txBox="1">
            <a:spLocks noGrp="1"/>
          </p:cNvSpPr>
          <p:nvPr>
            <p:ph type="ftr" idx="11"/>
          </p:nvPr>
        </p:nvSpPr>
        <p:spPr>
          <a:xfrm>
            <a:off x="4128373"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3F3F3F"/>
              </a:buClr>
              <a:buSzPts val="1100"/>
              <a:buFont typeface="Arial"/>
              <a:buNone/>
              <a:defRPr sz="1400">
                <a:solidFill>
                  <a:srgbClr val="3F3F3F"/>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88"/>
        <p:cNvGrpSpPr/>
        <p:nvPr/>
      </p:nvGrpSpPr>
      <p:grpSpPr>
        <a:xfrm>
          <a:off x="0" y="0"/>
          <a:ext cx="0" cy="0"/>
          <a:chOff x="0" y="0"/>
          <a:chExt cx="0" cy="0"/>
        </a:xfrm>
      </p:grpSpPr>
      <p:sp>
        <p:nvSpPr>
          <p:cNvPr id="1189" name="Google Shape;1189;g27b7e4ea412_0_2502"/>
          <p:cNvSpPr txBox="1">
            <a:spLocks noGrp="1"/>
          </p:cNvSpPr>
          <p:nvPr>
            <p:ph type="title"/>
          </p:nvPr>
        </p:nvSpPr>
        <p:spPr>
          <a:xfrm>
            <a:off x="352839" y="281299"/>
            <a:ext cx="7886700" cy="4791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chemeClr val="dk1"/>
              </a:buClr>
              <a:buSzPts val="1100"/>
              <a:buFont typeface="Arial"/>
              <a:buNone/>
              <a:defRPr sz="33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100"/>
              <a:buFont typeface="Arial"/>
              <a:buNone/>
              <a:defRPr sz="1400"/>
            </a:lvl2pPr>
            <a:lvl3pPr lvl="2" algn="l" rtl="0">
              <a:lnSpc>
                <a:spcPct val="100000"/>
              </a:lnSpc>
              <a:spcBef>
                <a:spcPts val="0"/>
              </a:spcBef>
              <a:spcAft>
                <a:spcPts val="0"/>
              </a:spcAft>
              <a:buSzPts val="1100"/>
              <a:buFont typeface="Arial"/>
              <a:buNone/>
              <a:defRPr sz="1400"/>
            </a:lvl3pPr>
            <a:lvl4pPr lvl="3" algn="l" rtl="0">
              <a:lnSpc>
                <a:spcPct val="100000"/>
              </a:lnSpc>
              <a:spcBef>
                <a:spcPts val="0"/>
              </a:spcBef>
              <a:spcAft>
                <a:spcPts val="0"/>
              </a:spcAft>
              <a:buSzPts val="1100"/>
              <a:buFont typeface="Arial"/>
              <a:buNone/>
              <a:defRPr sz="1400"/>
            </a:lvl4pPr>
            <a:lvl5pPr lvl="4" algn="l" rtl="0">
              <a:lnSpc>
                <a:spcPct val="100000"/>
              </a:lnSpc>
              <a:spcBef>
                <a:spcPts val="0"/>
              </a:spcBef>
              <a:spcAft>
                <a:spcPts val="0"/>
              </a:spcAft>
              <a:buSzPts val="1100"/>
              <a:buFont typeface="Arial"/>
              <a:buNone/>
              <a:defRPr sz="1400"/>
            </a:lvl5pPr>
            <a:lvl6pPr lvl="5" algn="l" rtl="0">
              <a:lnSpc>
                <a:spcPct val="100000"/>
              </a:lnSpc>
              <a:spcBef>
                <a:spcPts val="0"/>
              </a:spcBef>
              <a:spcAft>
                <a:spcPts val="0"/>
              </a:spcAft>
              <a:buSzPts val="1100"/>
              <a:buFont typeface="Arial"/>
              <a:buNone/>
              <a:defRPr sz="1400"/>
            </a:lvl6pPr>
            <a:lvl7pPr lvl="6" algn="l" rtl="0">
              <a:lnSpc>
                <a:spcPct val="100000"/>
              </a:lnSpc>
              <a:spcBef>
                <a:spcPts val="0"/>
              </a:spcBef>
              <a:spcAft>
                <a:spcPts val="0"/>
              </a:spcAft>
              <a:buSzPts val="1100"/>
              <a:buFont typeface="Arial"/>
              <a:buNone/>
              <a:defRPr sz="1400"/>
            </a:lvl7pPr>
            <a:lvl8pPr lvl="7" algn="l" rtl="0">
              <a:lnSpc>
                <a:spcPct val="100000"/>
              </a:lnSpc>
              <a:spcBef>
                <a:spcPts val="0"/>
              </a:spcBef>
              <a:spcAft>
                <a:spcPts val="0"/>
              </a:spcAft>
              <a:buSzPts val="1100"/>
              <a:buFont typeface="Arial"/>
              <a:buNone/>
              <a:defRPr sz="1400"/>
            </a:lvl8pPr>
            <a:lvl9pPr lvl="8" algn="l" rtl="0">
              <a:lnSpc>
                <a:spcPct val="100000"/>
              </a:lnSpc>
              <a:spcBef>
                <a:spcPts val="0"/>
              </a:spcBef>
              <a:spcAft>
                <a:spcPts val="0"/>
              </a:spcAft>
              <a:buSzPts val="1100"/>
              <a:buFont typeface="Arial"/>
              <a:buNone/>
              <a:defRPr sz="1400"/>
            </a:lvl9pPr>
          </a:lstStyle>
          <a:p>
            <a:endParaRPr/>
          </a:p>
        </p:txBody>
      </p:sp>
      <p:sp>
        <p:nvSpPr>
          <p:cNvPr id="1190" name="Google Shape;1190;g27b7e4ea412_0_2502"/>
          <p:cNvSpPr txBox="1">
            <a:spLocks noGrp="1"/>
          </p:cNvSpPr>
          <p:nvPr>
            <p:ph type="body" idx="1"/>
          </p:nvPr>
        </p:nvSpPr>
        <p:spPr>
          <a:xfrm>
            <a:off x="352839" y="776638"/>
            <a:ext cx="7870500" cy="290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1100"/>
              <a:buFont typeface="Arial"/>
              <a:buNone/>
              <a:defRPr sz="1100" b="1" i="0" u="none" strike="noStrike" cap="none">
                <a:solidFill>
                  <a:schemeClr val="dk1"/>
                </a:solidFill>
                <a:latin typeface="Inter"/>
                <a:ea typeface="Inter"/>
                <a:cs typeface="Inter"/>
                <a:sym typeface="Inter"/>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191" name="Google Shape;1191;g27b7e4ea412_0_2502"/>
          <p:cNvSpPr txBox="1">
            <a:spLocks noGrp="1"/>
          </p:cNvSpPr>
          <p:nvPr>
            <p:ph type="ftr" idx="11"/>
          </p:nvPr>
        </p:nvSpPr>
        <p:spPr>
          <a:xfrm>
            <a:off x="3028950" y="4725280"/>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92" name="Google Shape;1192;g27b7e4ea412_0_2502"/>
          <p:cNvSpPr txBox="1">
            <a:spLocks noGrp="1"/>
          </p:cNvSpPr>
          <p:nvPr>
            <p:ph type="sldNum" idx="12"/>
          </p:nvPr>
        </p:nvSpPr>
        <p:spPr>
          <a:xfrm>
            <a:off x="8535228" y="4725280"/>
            <a:ext cx="278400" cy="273900"/>
          </a:xfrm>
          <a:prstGeom prst="rect">
            <a:avLst/>
          </a:prstGeom>
          <a:noFill/>
          <a:ln w="9525" cap="flat" cmpd="sng">
            <a:solidFill>
              <a:srgbClr val="BFBFBF"/>
            </a:solidFill>
            <a:prstDash val="solid"/>
            <a:round/>
            <a:headEnd type="none" w="sm" len="sm"/>
            <a:tailEnd type="none" w="sm" len="sm"/>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93"/>
        <p:cNvGrpSpPr/>
        <p:nvPr/>
      </p:nvGrpSpPr>
      <p:grpSpPr>
        <a:xfrm>
          <a:off x="0" y="0"/>
          <a:ext cx="0" cy="0"/>
          <a:chOff x="0" y="0"/>
          <a:chExt cx="0" cy="0"/>
        </a:xfrm>
      </p:grpSpPr>
      <p:sp>
        <p:nvSpPr>
          <p:cNvPr id="1194" name="Google Shape;1194;g27b7e4ea412_0_2507"/>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5" name="Google Shape;1195;g27b7e4ea412_0_2507"/>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196" name="Google Shape;1196;g27b7e4ea412_0_2507"/>
          <p:cNvSpPr txBox="1">
            <a:spLocks noGrp="1"/>
          </p:cNvSpPr>
          <p:nvPr>
            <p:ph type="title"/>
          </p:nvPr>
        </p:nvSpPr>
        <p:spPr>
          <a:xfrm>
            <a:off x="600075" y="291663"/>
            <a:ext cx="8286900" cy="606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7" name="Google Shape;1197;g27b7e4ea412_0_2507"/>
          <p:cNvSpPr txBox="1">
            <a:spLocks noGrp="1"/>
          </p:cNvSpPr>
          <p:nvPr>
            <p:ph type="ftr" idx="11"/>
          </p:nvPr>
        </p:nvSpPr>
        <p:spPr>
          <a:xfrm>
            <a:off x="3957638" y="4864204"/>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solidFill>
                  <a:srgbClr val="3F3F3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198" name="Google Shape;1198;g27b7e4ea412_0_2507"/>
          <p:cNvPicPr preferRelativeResize="0"/>
          <p:nvPr/>
        </p:nvPicPr>
        <p:blipFill rotWithShape="1">
          <a:blip r:embed="rId2">
            <a:alphaModFix/>
          </a:blip>
          <a:srcRect/>
          <a:stretch/>
        </p:blipFill>
        <p:spPr>
          <a:xfrm>
            <a:off x="8189259" y="206075"/>
            <a:ext cx="709332" cy="17117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199"/>
        <p:cNvGrpSpPr/>
        <p:nvPr/>
      </p:nvGrpSpPr>
      <p:grpSpPr>
        <a:xfrm>
          <a:off x="0" y="0"/>
          <a:ext cx="0" cy="0"/>
          <a:chOff x="0" y="0"/>
          <a:chExt cx="0" cy="0"/>
        </a:xfrm>
      </p:grpSpPr>
      <p:sp>
        <p:nvSpPr>
          <p:cNvPr id="1200" name="Google Shape;1200;g27b7e4ea412_0_2513"/>
          <p:cNvSpPr txBox="1"/>
          <p:nvPr/>
        </p:nvSpPr>
        <p:spPr>
          <a:xfrm rot="-5400000">
            <a:off x="8400028" y="2470665"/>
            <a:ext cx="916500" cy="1617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222222"/>
                </a:solidFill>
                <a:latin typeface="Arial"/>
                <a:ea typeface="Arial"/>
                <a:cs typeface="Arial"/>
                <a:sym typeface="Arial"/>
              </a:rPr>
              <a:t>Kore.ai Confidential</a:t>
            </a:r>
            <a:endParaRPr sz="600" b="0" i="0" u="none" strike="noStrike" cap="none">
              <a:solidFill>
                <a:srgbClr val="222222"/>
              </a:solidFill>
              <a:latin typeface="Arial"/>
              <a:ea typeface="Arial"/>
              <a:cs typeface="Arial"/>
              <a:sym typeface="Arial"/>
            </a:endParaRPr>
          </a:p>
        </p:txBody>
      </p:sp>
      <p:sp>
        <p:nvSpPr>
          <p:cNvPr id="1201" name="Google Shape;1201;g27b7e4ea412_0_2513"/>
          <p:cNvSpPr txBox="1"/>
          <p:nvPr/>
        </p:nvSpPr>
        <p:spPr>
          <a:xfrm>
            <a:off x="8648401" y="2872844"/>
            <a:ext cx="4203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222222"/>
                </a:solidFill>
                <a:latin typeface="Arial"/>
                <a:ea typeface="Arial"/>
                <a:cs typeface="Arial"/>
                <a:sym typeface="Arial"/>
              </a:rPr>
              <a:t>‹#›</a:t>
            </a:fld>
            <a:endParaRPr sz="600" b="1" i="0" u="none" strike="noStrike" cap="none">
              <a:solidFill>
                <a:srgbClr val="222222"/>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_Custom Layout 1">
  <p:cSld name="10_Custom Layout">
    <p:spTree>
      <p:nvGrpSpPr>
        <p:cNvPr id="1" name="Shape 1202"/>
        <p:cNvGrpSpPr/>
        <p:nvPr/>
      </p:nvGrpSpPr>
      <p:grpSpPr>
        <a:xfrm>
          <a:off x="0" y="0"/>
          <a:ext cx="0" cy="0"/>
          <a:chOff x="0" y="0"/>
          <a:chExt cx="0" cy="0"/>
        </a:xfrm>
      </p:grpSpPr>
      <p:sp>
        <p:nvSpPr>
          <p:cNvPr id="1203" name="Google Shape;1203;g27b7e4ea412_0_2516"/>
          <p:cNvSpPr txBox="1">
            <a:spLocks noGrp="1"/>
          </p:cNvSpPr>
          <p:nvPr>
            <p:ph type="ftr" idx="11"/>
          </p:nvPr>
        </p:nvSpPr>
        <p:spPr>
          <a:xfrm>
            <a:off x="250124" y="4801745"/>
            <a:ext cx="2822700" cy="204900"/>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204" name="Google Shape;1204;g27b7e4ea412_0_2516"/>
          <p:cNvSpPr txBox="1">
            <a:spLocks noGrp="1"/>
          </p:cNvSpPr>
          <p:nvPr>
            <p:ph type="sldNum" idx="12"/>
          </p:nvPr>
        </p:nvSpPr>
        <p:spPr>
          <a:xfrm>
            <a:off x="8211788" y="4801745"/>
            <a:ext cx="682200" cy="204900"/>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5" name="Google Shape;1205;g27b7e4ea412_0_2516"/>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13"/>
        <p:cNvGrpSpPr/>
        <p:nvPr/>
      </p:nvGrpSpPr>
      <p:grpSpPr>
        <a:xfrm>
          <a:off x="0" y="0"/>
          <a:ext cx="0" cy="0"/>
          <a:chOff x="0" y="0"/>
          <a:chExt cx="0" cy="0"/>
        </a:xfrm>
      </p:grpSpPr>
      <p:pic>
        <p:nvPicPr>
          <p:cNvPr id="114" name="Google Shape;114;p97"/>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115" name="Google Shape;115;p97"/>
          <p:cNvSpPr/>
          <p:nvPr/>
        </p:nvSpPr>
        <p:spPr>
          <a:xfrm>
            <a:off x="0" y="-644"/>
            <a:ext cx="9144000" cy="5144788"/>
          </a:xfrm>
          <a:prstGeom prst="rect">
            <a:avLst/>
          </a:prstGeom>
          <a:solidFill>
            <a:schemeClr val="dk2">
              <a:alpha val="709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16" name="Google Shape;116;p97"/>
          <p:cNvSpPr/>
          <p:nvPr/>
        </p:nvSpPr>
        <p:spPr>
          <a:xfrm>
            <a:off x="-1" y="3009900"/>
            <a:ext cx="9143999" cy="2133600"/>
          </a:xfrm>
          <a:prstGeom prst="parallelogram">
            <a:avLst>
              <a:gd name="adj" fmla="val 0"/>
            </a:avLst>
          </a:prstGeom>
          <a:gradFill>
            <a:gsLst>
              <a:gs pos="0">
                <a:srgbClr val="4B4DFC">
                  <a:alpha val="29803"/>
                </a:srgbClr>
              </a:gs>
              <a:gs pos="100000">
                <a:schemeClr val="dk2"/>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117" name="Google Shape;117;p97"/>
          <p:cNvPicPr preferRelativeResize="0"/>
          <p:nvPr/>
        </p:nvPicPr>
        <p:blipFill rotWithShape="1">
          <a:blip r:embed="rId3">
            <a:alphaModFix amt="30000"/>
          </a:blip>
          <a:srcRect/>
          <a:stretch/>
        </p:blipFill>
        <p:spPr>
          <a:xfrm>
            <a:off x="0" y="910829"/>
            <a:ext cx="3004825" cy="4232672"/>
          </a:xfrm>
          <a:prstGeom prst="rect">
            <a:avLst/>
          </a:prstGeom>
          <a:noFill/>
          <a:ln>
            <a:noFill/>
          </a:ln>
        </p:spPr>
      </p:pic>
      <p:sp>
        <p:nvSpPr>
          <p:cNvPr id="118" name="Google Shape;118;p97"/>
          <p:cNvSpPr txBox="1"/>
          <p:nvPr/>
        </p:nvSpPr>
        <p:spPr>
          <a:xfrm>
            <a:off x="7148945" y="4527221"/>
            <a:ext cx="752566" cy="149801"/>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119" name="Google Shape;119;p97">
            <a:hlinkClick r:id="rId4"/>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97">
            <a:hlinkClick r:id="rId5"/>
          </p:cNvPr>
          <p:cNvSpPr/>
          <p:nvPr/>
        </p:nvSpPr>
        <p:spPr>
          <a:xfrm>
            <a:off x="8134995" y="4527682"/>
            <a:ext cx="28405" cy="123415"/>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97">
            <a:hlinkClick r:id="rId5"/>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97">
            <a:hlinkClick r:id="rId6"/>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 name="Google Shape;123;p97">
            <a:hlinkClick r:id="rId7"/>
          </p:cNvPr>
          <p:cNvPicPr preferRelativeResize="0"/>
          <p:nvPr/>
        </p:nvPicPr>
        <p:blipFill rotWithShape="1">
          <a:blip r:embed="rId8">
            <a:alphaModFix/>
          </a:blip>
          <a:srcRect/>
          <a:stretch/>
        </p:blipFill>
        <p:spPr>
          <a:xfrm>
            <a:off x="8528897" y="4546477"/>
            <a:ext cx="153864" cy="114878"/>
          </a:xfrm>
          <a:prstGeom prst="rect">
            <a:avLst/>
          </a:prstGeom>
          <a:noFill/>
          <a:ln>
            <a:noFill/>
          </a:ln>
        </p:spPr>
      </p:pic>
      <p:pic>
        <p:nvPicPr>
          <p:cNvPr id="124" name="Google Shape;124;p97"/>
          <p:cNvPicPr preferRelativeResize="0"/>
          <p:nvPr/>
        </p:nvPicPr>
        <p:blipFill rotWithShape="1">
          <a:blip r:embed="rId9">
            <a:alphaModFix/>
          </a:blip>
          <a:srcRect/>
          <a:stretch/>
        </p:blipFill>
        <p:spPr>
          <a:xfrm>
            <a:off x="6667689" y="468568"/>
            <a:ext cx="2020589" cy="488359"/>
          </a:xfrm>
          <a:prstGeom prst="rect">
            <a:avLst/>
          </a:prstGeom>
          <a:noFill/>
          <a:ln>
            <a:noFill/>
          </a:ln>
        </p:spPr>
      </p:pic>
      <p:sp>
        <p:nvSpPr>
          <p:cNvPr id="125" name="Google Shape;125;p97"/>
          <p:cNvSpPr txBox="1"/>
          <p:nvPr/>
        </p:nvSpPr>
        <p:spPr>
          <a:xfrm>
            <a:off x="424177" y="2365218"/>
            <a:ext cx="5843857" cy="74733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lt1"/>
              </a:solidFill>
              <a:latin typeface="Arial"/>
              <a:ea typeface="Arial"/>
              <a:cs typeface="Arial"/>
              <a:sym typeface="Arial"/>
            </a:endParaRPr>
          </a:p>
        </p:txBody>
      </p:sp>
      <p:sp>
        <p:nvSpPr>
          <p:cNvPr id="126" name="Google Shape;126;p97"/>
          <p:cNvSpPr txBox="1"/>
          <p:nvPr/>
        </p:nvSpPr>
        <p:spPr>
          <a:xfrm>
            <a:off x="467647" y="3215205"/>
            <a:ext cx="5671530" cy="304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10"/>
              </a:rPr>
              <a:t>Kore.ai</a:t>
            </a:r>
            <a:r>
              <a:rPr lang="en" sz="1500" b="0" i="0" u="none" strike="noStrike" cap="none">
                <a:solidFill>
                  <a:schemeClr val="accent2"/>
                </a:solidFill>
                <a:latin typeface="Inter"/>
                <a:ea typeface="Inter"/>
                <a:cs typeface="Inter"/>
                <a:sym typeface="Inter"/>
              </a:rPr>
              <a:t> </a:t>
            </a:r>
            <a:r>
              <a:rPr lang="en" sz="1500" b="0" i="0" u="none" strike="noStrike" cap="none">
                <a:solidFill>
                  <a:schemeClr val="lt1"/>
                </a:solidFill>
                <a:latin typeface="Inter"/>
                <a:ea typeface="Inter"/>
                <a:cs typeface="Inter"/>
                <a:sym typeface="Inter"/>
              </a:rPr>
              <a:t>for more information </a:t>
            </a:r>
            <a:endParaRPr sz="1500" b="0" i="0" u="none" strike="noStrike" cap="none">
              <a:solidFill>
                <a:schemeClr val="lt1"/>
              </a:solidFill>
              <a:latin typeface="Arial"/>
              <a:ea typeface="Arial"/>
              <a:cs typeface="Arial"/>
              <a:sym typeface="Arial"/>
            </a:endParaRPr>
          </a:p>
        </p:txBody>
      </p:sp>
      <p:sp>
        <p:nvSpPr>
          <p:cNvPr id="127" name="Google Shape;127;p97"/>
          <p:cNvSpPr txBox="1"/>
          <p:nvPr/>
        </p:nvSpPr>
        <p:spPr>
          <a:xfrm>
            <a:off x="424177" y="4326464"/>
            <a:ext cx="4731075" cy="2477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128" name="Google Shape;128;p97"/>
          <p:cNvSpPr txBox="1"/>
          <p:nvPr/>
        </p:nvSpPr>
        <p:spPr>
          <a:xfrm>
            <a:off x="424176" y="4527221"/>
            <a:ext cx="7035566"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29"/>
        <p:cNvGrpSpPr/>
        <p:nvPr/>
      </p:nvGrpSpPr>
      <p:grpSpPr>
        <a:xfrm>
          <a:off x="0" y="0"/>
          <a:ext cx="0" cy="0"/>
          <a:chOff x="0" y="0"/>
          <a:chExt cx="0" cy="0"/>
        </a:xfrm>
      </p:grpSpPr>
      <p:pic>
        <p:nvPicPr>
          <p:cNvPr id="130" name="Google Shape;130;p98"/>
          <p:cNvPicPr preferRelativeResize="0"/>
          <p:nvPr/>
        </p:nvPicPr>
        <p:blipFill rotWithShape="1">
          <a:blip r:embed="rId2">
            <a:alphaModFix/>
          </a:blip>
          <a:srcRect/>
          <a:stretch/>
        </p:blipFill>
        <p:spPr>
          <a:xfrm>
            <a:off x="0" y="-1"/>
            <a:ext cx="9144000" cy="5143501"/>
          </a:xfrm>
          <a:prstGeom prst="rect">
            <a:avLst/>
          </a:prstGeom>
          <a:noFill/>
          <a:ln>
            <a:noFill/>
          </a:ln>
        </p:spPr>
      </p:pic>
      <p:sp>
        <p:nvSpPr>
          <p:cNvPr id="131" name="Google Shape;131;p98"/>
          <p:cNvSpPr/>
          <p:nvPr/>
        </p:nvSpPr>
        <p:spPr>
          <a:xfrm>
            <a:off x="1" y="-1288"/>
            <a:ext cx="9144000" cy="5144788"/>
          </a:xfrm>
          <a:prstGeom prst="rect">
            <a:avLst/>
          </a:prstGeom>
          <a:solidFill>
            <a:schemeClr val="dk2">
              <a:alpha val="2431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32" name="Google Shape;132;p98"/>
          <p:cNvSpPr/>
          <p:nvPr/>
        </p:nvSpPr>
        <p:spPr>
          <a:xfrm>
            <a:off x="1" y="0"/>
            <a:ext cx="4571999"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33" name="Google Shape;133;p98"/>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34" name="Google Shape;134;p98"/>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p98"/>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36" name="Google Shape;136;p98"/>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7" name="Google Shape;137;p98"/>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138" name="Google Shape;138;p98"/>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39"/>
        <p:cNvGrpSpPr/>
        <p:nvPr/>
      </p:nvGrpSpPr>
      <p:grpSpPr>
        <a:xfrm>
          <a:off x="0" y="0"/>
          <a:ext cx="0" cy="0"/>
          <a:chOff x="0" y="0"/>
          <a:chExt cx="0" cy="0"/>
        </a:xfrm>
      </p:grpSpPr>
      <p:pic>
        <p:nvPicPr>
          <p:cNvPr id="140" name="Google Shape;140;p99"/>
          <p:cNvPicPr preferRelativeResize="0"/>
          <p:nvPr/>
        </p:nvPicPr>
        <p:blipFill rotWithShape="1">
          <a:blip r:embed="rId2">
            <a:alphaModFix/>
          </a:blip>
          <a:srcRect l="-15875"/>
          <a:stretch/>
        </p:blipFill>
        <p:spPr>
          <a:xfrm>
            <a:off x="0" y="-1"/>
            <a:ext cx="9144000" cy="5143501"/>
          </a:xfrm>
          <a:prstGeom prst="rect">
            <a:avLst/>
          </a:prstGeom>
          <a:noFill/>
          <a:ln>
            <a:noFill/>
          </a:ln>
        </p:spPr>
      </p:pic>
      <p:sp>
        <p:nvSpPr>
          <p:cNvPr id="141" name="Google Shape;141;p99"/>
          <p:cNvSpPr/>
          <p:nvPr/>
        </p:nvSpPr>
        <p:spPr>
          <a:xfrm>
            <a:off x="1" y="-1288"/>
            <a:ext cx="9144000" cy="5144788"/>
          </a:xfrm>
          <a:prstGeom prst="rect">
            <a:avLst/>
          </a:prstGeom>
          <a:solidFill>
            <a:schemeClr val="dk2">
              <a:alpha val="2431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42" name="Google Shape;142;p99"/>
          <p:cNvSpPr/>
          <p:nvPr/>
        </p:nvSpPr>
        <p:spPr>
          <a:xfrm>
            <a:off x="1" y="0"/>
            <a:ext cx="4571999"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43" name="Google Shape;143;p99"/>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144" name="Google Shape;144;p99"/>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145" name="Google Shape;145;p99"/>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46" name="Google Shape;146;p99"/>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7" name="Google Shape;147;p99"/>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8" name="Google Shape;148;p99"/>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49" name="Google Shape;149;p99"/>
          <p:cNvPicPr preferRelativeResize="0"/>
          <p:nvPr/>
        </p:nvPicPr>
        <p:blipFill rotWithShape="1">
          <a:blip r:embed="rId4">
            <a:alphaModFix/>
          </a:blip>
          <a:srcRect/>
          <a:stretch/>
        </p:blipFill>
        <p:spPr>
          <a:xfrm>
            <a:off x="7269547" y="252903"/>
            <a:ext cx="1624329" cy="39304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0"/>
        <p:cNvGrpSpPr/>
        <p:nvPr/>
      </p:nvGrpSpPr>
      <p:grpSpPr>
        <a:xfrm>
          <a:off x="0" y="0"/>
          <a:ext cx="0" cy="0"/>
          <a:chOff x="0" y="0"/>
          <a:chExt cx="0" cy="0"/>
        </a:xfrm>
      </p:grpSpPr>
      <p:pic>
        <p:nvPicPr>
          <p:cNvPr id="151" name="Google Shape;151;p100" descr="A person sitting on a bench looking at the phone&#10;&#10;Description automatically generated with medium confidence"/>
          <p:cNvPicPr preferRelativeResize="0"/>
          <p:nvPr/>
        </p:nvPicPr>
        <p:blipFill rotWithShape="1">
          <a:blip r:embed="rId2">
            <a:alphaModFix/>
          </a:blip>
          <a:srcRect/>
          <a:stretch/>
        </p:blipFill>
        <p:spPr>
          <a:xfrm>
            <a:off x="1456018" y="0"/>
            <a:ext cx="7687981" cy="5123466"/>
          </a:xfrm>
          <a:prstGeom prst="rect">
            <a:avLst/>
          </a:prstGeom>
          <a:noFill/>
          <a:ln>
            <a:noFill/>
          </a:ln>
        </p:spPr>
      </p:pic>
      <p:sp>
        <p:nvSpPr>
          <p:cNvPr id="152" name="Google Shape;152;p100"/>
          <p:cNvSpPr/>
          <p:nvPr/>
        </p:nvSpPr>
        <p:spPr>
          <a:xfrm>
            <a:off x="0" y="0"/>
            <a:ext cx="9144000" cy="5144788"/>
          </a:xfrm>
          <a:prstGeom prst="rect">
            <a:avLst/>
          </a:prstGeom>
          <a:solidFill>
            <a:schemeClr val="dk2">
              <a:alpha val="2431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53" name="Google Shape;153;p100"/>
          <p:cNvSpPr/>
          <p:nvPr/>
        </p:nvSpPr>
        <p:spPr>
          <a:xfrm>
            <a:off x="1" y="0"/>
            <a:ext cx="4571999"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54" name="Google Shape;154;p100"/>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55" name="Google Shape;155;p100"/>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56" name="Google Shape;156;p100"/>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7" name="Google Shape;157;p100"/>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 name="Google Shape;158;p100"/>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9" name="Google Shape;159;p100"/>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60"/>
        <p:cNvGrpSpPr/>
        <p:nvPr/>
      </p:nvGrpSpPr>
      <p:grpSpPr>
        <a:xfrm>
          <a:off x="0" y="0"/>
          <a:ext cx="0" cy="0"/>
          <a:chOff x="0" y="0"/>
          <a:chExt cx="0" cy="0"/>
        </a:xfrm>
      </p:grpSpPr>
      <p:pic>
        <p:nvPicPr>
          <p:cNvPr id="161" name="Google Shape;161;p101" descr="A person holding a phone&#10;&#10;Description automatically generated with low confidence"/>
          <p:cNvPicPr preferRelativeResize="0"/>
          <p:nvPr/>
        </p:nvPicPr>
        <p:blipFill rotWithShape="1">
          <a:blip r:embed="rId2">
            <a:alphaModFix/>
          </a:blip>
          <a:srcRect/>
          <a:stretch/>
        </p:blipFill>
        <p:spPr>
          <a:xfrm>
            <a:off x="1" y="-1"/>
            <a:ext cx="9143998" cy="5143502"/>
          </a:xfrm>
          <a:prstGeom prst="rect">
            <a:avLst/>
          </a:prstGeom>
          <a:noFill/>
          <a:ln>
            <a:noFill/>
          </a:ln>
        </p:spPr>
      </p:pic>
      <p:sp>
        <p:nvSpPr>
          <p:cNvPr id="162" name="Google Shape;162;p101"/>
          <p:cNvSpPr/>
          <p:nvPr/>
        </p:nvSpPr>
        <p:spPr>
          <a:xfrm>
            <a:off x="1" y="-1288"/>
            <a:ext cx="9144000" cy="5144788"/>
          </a:xfrm>
          <a:prstGeom prst="rect">
            <a:avLst/>
          </a:prstGeom>
          <a:solidFill>
            <a:schemeClr val="dk2">
              <a:alpha val="2431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63" name="Google Shape;163;p101"/>
          <p:cNvSpPr/>
          <p:nvPr/>
        </p:nvSpPr>
        <p:spPr>
          <a:xfrm>
            <a:off x="1" y="0"/>
            <a:ext cx="4571999"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164" name="Google Shape;164;p101"/>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165" name="Google Shape;165;p101"/>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66" name="Google Shape;166;p101"/>
          <p:cNvSpPr txBox="1">
            <a:spLocks noGrp="1"/>
          </p:cNvSpPr>
          <p:nvPr>
            <p:ph type="body" idx="1"/>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7" name="Google Shape;167;p101"/>
          <p:cNvSpPr txBox="1">
            <a:spLocks noGrp="1"/>
          </p:cNvSpPr>
          <p:nvPr>
            <p:ph type="body" idx="2"/>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8" name="Google Shape;168;p101"/>
          <p:cNvSpPr txBox="1">
            <a:spLocks noGrp="1"/>
          </p:cNvSpPr>
          <p:nvPr>
            <p:ph type="ctrTitle"/>
          </p:nvPr>
        </p:nvSpPr>
        <p:spPr>
          <a:xfrm>
            <a:off x="743041" y="1147971"/>
            <a:ext cx="7469921" cy="123156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Google Shape;169;p101"/>
          <p:cNvSpPr txBox="1">
            <a:spLocks noGrp="1"/>
          </p:cNvSpPr>
          <p:nvPr>
            <p:ph type="subTitle" idx="3"/>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70"/>
        <p:cNvGrpSpPr/>
        <p:nvPr/>
      </p:nvGrpSpPr>
      <p:grpSpPr>
        <a:xfrm>
          <a:off x="0" y="0"/>
          <a:ext cx="0" cy="0"/>
          <a:chOff x="0" y="0"/>
          <a:chExt cx="0" cy="0"/>
        </a:xfrm>
      </p:grpSpPr>
      <p:pic>
        <p:nvPicPr>
          <p:cNvPr id="171" name="Google Shape;171;p102" descr="A person looking at her phone&#10;&#10;Description automatically generated with medium confidence"/>
          <p:cNvPicPr preferRelativeResize="0"/>
          <p:nvPr/>
        </p:nvPicPr>
        <p:blipFill rotWithShape="1">
          <a:blip r:embed="rId2">
            <a:alphaModFix/>
          </a:blip>
          <a:srcRect/>
          <a:stretch/>
        </p:blipFill>
        <p:spPr>
          <a:xfrm flipH="1">
            <a:off x="589807" y="-1288"/>
            <a:ext cx="8554193" cy="5144788"/>
          </a:xfrm>
          <a:prstGeom prst="rect">
            <a:avLst/>
          </a:prstGeom>
          <a:noFill/>
          <a:ln>
            <a:noFill/>
          </a:ln>
        </p:spPr>
      </p:pic>
      <p:sp>
        <p:nvSpPr>
          <p:cNvPr id="172" name="Google Shape;172;p102"/>
          <p:cNvSpPr/>
          <p:nvPr/>
        </p:nvSpPr>
        <p:spPr>
          <a:xfrm>
            <a:off x="0" y="-644"/>
            <a:ext cx="9144000" cy="5144788"/>
          </a:xfrm>
          <a:prstGeom prst="rect">
            <a:avLst/>
          </a:prstGeom>
          <a:solidFill>
            <a:schemeClr val="dk2">
              <a:alpha val="2431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73" name="Google Shape;173;p102"/>
          <p:cNvSpPr/>
          <p:nvPr/>
        </p:nvSpPr>
        <p:spPr>
          <a:xfrm>
            <a:off x="1" y="0"/>
            <a:ext cx="4571999"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74" name="Google Shape;174;p102"/>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75" name="Google Shape;175;p102"/>
          <p:cNvSpPr txBox="1">
            <a:spLocks noGrp="1"/>
          </p:cNvSpPr>
          <p:nvPr>
            <p:ph type="body" idx="1"/>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6" name="Google Shape;176;p102"/>
          <p:cNvSpPr txBox="1">
            <a:spLocks noGrp="1"/>
          </p:cNvSpPr>
          <p:nvPr>
            <p:ph type="body" idx="2"/>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7" name="Google Shape;177;p102"/>
          <p:cNvSpPr txBox="1">
            <a:spLocks noGrp="1"/>
          </p:cNvSpPr>
          <p:nvPr>
            <p:ph type="ctrTitle"/>
          </p:nvPr>
        </p:nvSpPr>
        <p:spPr>
          <a:xfrm>
            <a:off x="743041" y="1147971"/>
            <a:ext cx="7469921" cy="123156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8" name="Google Shape;178;p102"/>
          <p:cNvSpPr txBox="1">
            <a:spLocks noGrp="1"/>
          </p:cNvSpPr>
          <p:nvPr>
            <p:ph type="subTitle" idx="3"/>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79" name="Google Shape;179;p102"/>
          <p:cNvPicPr preferRelativeResize="0"/>
          <p:nvPr/>
        </p:nvPicPr>
        <p:blipFill rotWithShape="1">
          <a:blip r:embed="rId3">
            <a:alphaModFix/>
          </a:blip>
          <a:srcRect/>
          <a:stretch/>
        </p:blipFill>
        <p:spPr>
          <a:xfrm>
            <a:off x="7269548" y="253364"/>
            <a:ext cx="1624328" cy="392586"/>
          </a:xfrm>
          <a:prstGeom prst="rect">
            <a:avLst/>
          </a:prstGeom>
          <a:noFill/>
          <a:ln>
            <a:noFill/>
          </a:ln>
        </p:spPr>
      </p:pic>
      <p:pic>
        <p:nvPicPr>
          <p:cNvPr id="180" name="Google Shape;180;p102"/>
          <p:cNvPicPr preferRelativeResize="0"/>
          <p:nvPr/>
        </p:nvPicPr>
        <p:blipFill rotWithShape="1">
          <a:blip r:embed="rId4">
            <a:alphaModFix/>
          </a:blip>
          <a:srcRect/>
          <a:stretch/>
        </p:blipFill>
        <p:spPr>
          <a:xfrm>
            <a:off x="7269547" y="252903"/>
            <a:ext cx="1624329" cy="39304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81"/>
        <p:cNvGrpSpPr/>
        <p:nvPr/>
      </p:nvGrpSpPr>
      <p:grpSpPr>
        <a:xfrm>
          <a:off x="0" y="0"/>
          <a:ext cx="0" cy="0"/>
          <a:chOff x="0" y="0"/>
          <a:chExt cx="0" cy="0"/>
        </a:xfrm>
      </p:grpSpPr>
      <p:sp>
        <p:nvSpPr>
          <p:cNvPr id="182" name="Google Shape;182;p103"/>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83" name="Google Shape;183;p103"/>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103"/>
          <p:cNvSpPr txBox="1">
            <a:spLocks noGrp="1"/>
          </p:cNvSpPr>
          <p:nvPr>
            <p:ph type="subTitle" idx="1"/>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85" name="Google Shape;185;p103"/>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86" name="Google Shape;186;p103"/>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7" name="Google Shape;187;p103"/>
          <p:cNvSpPr txBox="1">
            <a:spLocks noGrp="1"/>
          </p:cNvSpPr>
          <p:nvPr>
            <p:ph type="body" idx="2"/>
          </p:nvPr>
        </p:nvSpPr>
        <p:spPr>
          <a:xfrm>
            <a:off x="250124"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8" name="Google Shape;188;p103"/>
          <p:cNvSpPr txBox="1">
            <a:spLocks noGrp="1"/>
          </p:cNvSpPr>
          <p:nvPr>
            <p:ph type="body" idx="3"/>
          </p:nvPr>
        </p:nvSpPr>
        <p:spPr>
          <a:xfrm>
            <a:off x="2468791"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9" name="Google Shape;189;p103"/>
          <p:cNvSpPr txBox="1">
            <a:spLocks noGrp="1"/>
          </p:cNvSpPr>
          <p:nvPr>
            <p:ph type="body" idx="4"/>
          </p:nvPr>
        </p:nvSpPr>
        <p:spPr>
          <a:xfrm>
            <a:off x="4687457"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0" name="Google Shape;190;p103"/>
          <p:cNvSpPr txBox="1">
            <a:spLocks noGrp="1"/>
          </p:cNvSpPr>
          <p:nvPr>
            <p:ph type="body" idx="5"/>
          </p:nvPr>
        </p:nvSpPr>
        <p:spPr>
          <a:xfrm>
            <a:off x="6906124"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0"/>
        <p:cNvGrpSpPr/>
        <p:nvPr/>
      </p:nvGrpSpPr>
      <p:grpSpPr>
        <a:xfrm>
          <a:off x="0" y="0"/>
          <a:ext cx="0" cy="0"/>
          <a:chOff x="0" y="0"/>
          <a:chExt cx="0" cy="0"/>
        </a:xfrm>
      </p:grpSpPr>
      <p:pic>
        <p:nvPicPr>
          <p:cNvPr id="11" name="Google Shape;11;p46"/>
          <p:cNvPicPr preferRelativeResize="0"/>
          <p:nvPr/>
        </p:nvPicPr>
        <p:blipFill rotWithShape="1">
          <a:blip r:embed="rId2">
            <a:alphaModFix/>
          </a:blip>
          <a:srcRect l="-395"/>
          <a:stretch/>
        </p:blipFill>
        <p:spPr>
          <a:xfrm>
            <a:off x="743041" y="-1"/>
            <a:ext cx="8400959" cy="5143500"/>
          </a:xfrm>
          <a:prstGeom prst="rect">
            <a:avLst/>
          </a:prstGeom>
          <a:noFill/>
          <a:ln>
            <a:noFill/>
          </a:ln>
        </p:spPr>
      </p:pic>
      <p:sp>
        <p:nvSpPr>
          <p:cNvPr id="12" name="Google Shape;12;p46"/>
          <p:cNvSpPr/>
          <p:nvPr/>
        </p:nvSpPr>
        <p:spPr>
          <a:xfrm>
            <a:off x="0" y="-1288"/>
            <a:ext cx="9144000" cy="5144788"/>
          </a:xfrm>
          <a:prstGeom prst="rect">
            <a:avLst/>
          </a:prstGeom>
          <a:solidFill>
            <a:schemeClr val="dk2">
              <a:alpha val="2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3" name="Google Shape;13;p46"/>
          <p:cNvSpPr/>
          <p:nvPr/>
        </p:nvSpPr>
        <p:spPr>
          <a:xfrm>
            <a:off x="1" y="0"/>
            <a:ext cx="4571999"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14" name="Google Shape;14;p46"/>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5" name="Google Shape;15;p46"/>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6"/>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17" name="Google Shape;17;p46"/>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8" name="Google Shape;18;p46"/>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19" name="Google Shape;19;p46"/>
          <p:cNvPicPr preferRelativeResize="0"/>
          <p:nvPr/>
        </p:nvPicPr>
        <p:blipFill rotWithShape="1">
          <a:blip r:embed="rId3">
            <a:alphaModFix/>
          </a:blip>
          <a:srcRect/>
          <a:stretch/>
        </p:blipFill>
        <p:spPr>
          <a:xfrm>
            <a:off x="743041" y="530108"/>
            <a:ext cx="1624328" cy="39258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2"/>
        <p:cNvGrpSpPr/>
        <p:nvPr/>
      </p:nvGrpSpPr>
      <p:grpSpPr>
        <a:xfrm>
          <a:off x="0" y="0"/>
          <a:ext cx="0" cy="0"/>
          <a:chOff x="0" y="0"/>
          <a:chExt cx="0" cy="0"/>
        </a:xfrm>
      </p:grpSpPr>
      <p:sp>
        <p:nvSpPr>
          <p:cNvPr id="193" name="Google Shape;193;g27b7e4ea412_0_251"/>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4" name="Google Shape;194;g27b7e4ea412_0_251"/>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5" name="Google Shape;195;g27b7e4ea412_0_25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196" name="Google Shape;196;g27b7e4ea412_0_251"/>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7" name="Google Shape;197;g27b7e4ea412_0_251"/>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98"/>
        <p:cNvGrpSpPr/>
        <p:nvPr/>
      </p:nvGrpSpPr>
      <p:grpSpPr>
        <a:xfrm>
          <a:off x="0" y="0"/>
          <a:ext cx="0" cy="0"/>
          <a:chOff x="0" y="0"/>
          <a:chExt cx="0" cy="0"/>
        </a:xfrm>
      </p:grpSpPr>
      <p:pic>
        <p:nvPicPr>
          <p:cNvPr id="199" name="Google Shape;199;g27b7e4ea412_0_257"/>
          <p:cNvPicPr preferRelativeResize="0"/>
          <p:nvPr/>
        </p:nvPicPr>
        <p:blipFill rotWithShape="1">
          <a:blip r:embed="rId2">
            <a:alphaModFix/>
          </a:blip>
          <a:srcRect l="-391"/>
          <a:stretch/>
        </p:blipFill>
        <p:spPr>
          <a:xfrm>
            <a:off x="743041" y="-1"/>
            <a:ext cx="8400961" cy="5143500"/>
          </a:xfrm>
          <a:prstGeom prst="rect">
            <a:avLst/>
          </a:prstGeom>
          <a:noFill/>
          <a:ln>
            <a:noFill/>
          </a:ln>
        </p:spPr>
      </p:pic>
      <p:sp>
        <p:nvSpPr>
          <p:cNvPr id="200" name="Google Shape;200;g27b7e4ea412_0_257"/>
          <p:cNvSpPr/>
          <p:nvPr/>
        </p:nvSpPr>
        <p:spPr>
          <a:xfrm>
            <a:off x="0" y="-1288"/>
            <a:ext cx="9144000" cy="5144700"/>
          </a:xfrm>
          <a:prstGeom prst="rect">
            <a:avLst/>
          </a:prstGeom>
          <a:solidFill>
            <a:schemeClr val="dk2">
              <a:alpha val="25099"/>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201" name="Google Shape;201;g27b7e4ea412_0_257"/>
          <p:cNvSpPr/>
          <p:nvPr/>
        </p:nvSpPr>
        <p:spPr>
          <a:xfrm>
            <a:off x="1" y="0"/>
            <a:ext cx="4572000"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202" name="Google Shape;202;g27b7e4ea412_0_257"/>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03" name="Google Shape;203;g27b7e4ea412_0_257"/>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4" name="Google Shape;204;g27b7e4ea412_0_257"/>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205" name="Google Shape;205;g27b7e4ea412_0_257"/>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06" name="Google Shape;206;g27b7e4ea412_0_257"/>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207" name="Google Shape;207;g27b7e4ea412_0_257"/>
          <p:cNvPicPr preferRelativeResize="0"/>
          <p:nvPr/>
        </p:nvPicPr>
        <p:blipFill rotWithShape="1">
          <a:blip r:embed="rId3">
            <a:alphaModFix/>
          </a:blip>
          <a:srcRect/>
          <a:stretch/>
        </p:blipFill>
        <p:spPr>
          <a:xfrm>
            <a:off x="743041" y="530108"/>
            <a:ext cx="1624328" cy="39258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08"/>
        <p:cNvGrpSpPr/>
        <p:nvPr/>
      </p:nvGrpSpPr>
      <p:grpSpPr>
        <a:xfrm>
          <a:off x="0" y="0"/>
          <a:ext cx="0" cy="0"/>
          <a:chOff x="0" y="0"/>
          <a:chExt cx="0" cy="0"/>
        </a:xfrm>
      </p:grpSpPr>
      <p:sp>
        <p:nvSpPr>
          <p:cNvPr id="209" name="Google Shape;209;g27b7e4ea412_0_267"/>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10" name="Google Shape;210;g27b7e4ea412_0_267"/>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1" name="Google Shape;211;g27b7e4ea412_0_267"/>
          <p:cNvPicPr preferRelativeResize="0"/>
          <p:nvPr/>
        </p:nvPicPr>
        <p:blipFill rotWithShape="1">
          <a:blip r:embed="rId2">
            <a:alphaModFix/>
          </a:blip>
          <a:srcRect/>
          <a:stretch/>
        </p:blipFill>
        <p:spPr>
          <a:xfrm>
            <a:off x="8189259" y="259033"/>
            <a:ext cx="709332" cy="1711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212"/>
        <p:cNvGrpSpPr/>
        <p:nvPr/>
      </p:nvGrpSpPr>
      <p:grpSpPr>
        <a:xfrm>
          <a:off x="0" y="0"/>
          <a:ext cx="0" cy="0"/>
          <a:chOff x="0" y="0"/>
          <a:chExt cx="0" cy="0"/>
        </a:xfrm>
      </p:grpSpPr>
      <p:sp>
        <p:nvSpPr>
          <p:cNvPr id="213" name="Google Shape;213;g27b7e4ea412_0_271"/>
          <p:cNvSpPr/>
          <p:nvPr/>
        </p:nvSpPr>
        <p:spPr>
          <a:xfrm>
            <a:off x="0" y="0"/>
            <a:ext cx="9144000" cy="5143500"/>
          </a:xfrm>
          <a:prstGeom prst="rect">
            <a:avLst/>
          </a:prstGeom>
          <a:solidFill>
            <a:srgbClr val="E5E5E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4" name="Google Shape;214;g27b7e4ea412_0_271"/>
          <p:cNvSpPr txBox="1">
            <a:spLocks noGrp="1"/>
          </p:cNvSpPr>
          <p:nvPr>
            <p:ph type="ftr" idx="11"/>
          </p:nvPr>
        </p:nvSpPr>
        <p:spPr>
          <a:xfrm>
            <a:off x="250124" y="4801745"/>
            <a:ext cx="2822700" cy="204900"/>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215" name="Google Shape;215;g27b7e4ea412_0_271"/>
          <p:cNvSpPr txBox="1">
            <a:spLocks noGrp="1"/>
          </p:cNvSpPr>
          <p:nvPr>
            <p:ph type="sldNum" idx="12"/>
          </p:nvPr>
        </p:nvSpPr>
        <p:spPr>
          <a:xfrm>
            <a:off x="8211788" y="4801745"/>
            <a:ext cx="682200" cy="204900"/>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6" name="Google Shape;216;g27b7e4ea412_0_27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217" name="Google Shape;217;g27b7e4ea412_0_271"/>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 name="Google Shape;218;g27b7e4ea412_0_271"/>
          <p:cNvSpPr txBox="1">
            <a:spLocks noGrp="1"/>
          </p:cNvSpPr>
          <p:nvPr>
            <p:ph type="subTitle" idx="1"/>
          </p:nvPr>
        </p:nvSpPr>
        <p:spPr>
          <a:xfrm>
            <a:off x="252584" y="701207"/>
            <a:ext cx="8641200" cy="34530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219"/>
        <p:cNvGrpSpPr/>
        <p:nvPr/>
      </p:nvGrpSpPr>
      <p:grpSpPr>
        <a:xfrm>
          <a:off x="0" y="0"/>
          <a:ext cx="0" cy="0"/>
          <a:chOff x="0" y="0"/>
          <a:chExt cx="0" cy="0"/>
        </a:xfrm>
      </p:grpSpPr>
      <p:sp>
        <p:nvSpPr>
          <p:cNvPr id="220" name="Google Shape;220;g27b7e4ea412_0_278"/>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21" name="Google Shape;221;g27b7e4ea412_0_278"/>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2" name="Google Shape;222;g27b7e4ea412_0_278"/>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223" name="Google Shape;223;g27b7e4ea412_0_278"/>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4" name="Google Shape;224;g27b7e4ea412_0_278"/>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225" name="Google Shape;225;g27b7e4ea412_0_278"/>
          <p:cNvPicPr preferRelativeResize="0"/>
          <p:nvPr/>
        </p:nvPicPr>
        <p:blipFill rotWithShape="1">
          <a:blip r:embed="rId3">
            <a:alphaModFix amt="30000"/>
          </a:blip>
          <a:srcRect t="-18778"/>
          <a:stretch/>
        </p:blipFill>
        <p:spPr>
          <a:xfrm>
            <a:off x="5605718" y="1307123"/>
            <a:ext cx="3538283" cy="383637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26"/>
        <p:cNvGrpSpPr/>
        <p:nvPr/>
      </p:nvGrpSpPr>
      <p:grpSpPr>
        <a:xfrm>
          <a:off x="0" y="0"/>
          <a:ext cx="0" cy="0"/>
          <a:chOff x="0" y="0"/>
          <a:chExt cx="0" cy="0"/>
        </a:xfrm>
      </p:grpSpPr>
      <p:sp>
        <p:nvSpPr>
          <p:cNvPr id="227" name="Google Shape;227;g27b7e4ea412_0_285"/>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28" name="Google Shape;228;g27b7e4ea412_0_285"/>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29" name="Google Shape;229;g27b7e4ea412_0_285"/>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230" name="Google Shape;230;g27b7e4ea412_0_285"/>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g27b7e4ea412_0_285"/>
          <p:cNvSpPr txBox="1">
            <a:spLocks noGrp="1"/>
          </p:cNvSpPr>
          <p:nvPr>
            <p:ph type="body" idx="1"/>
          </p:nvPr>
        </p:nvSpPr>
        <p:spPr>
          <a:xfrm>
            <a:off x="1971674" y="1077125"/>
            <a:ext cx="6922200" cy="427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2" name="Google Shape;232;g27b7e4ea412_0_285"/>
          <p:cNvSpPr txBox="1">
            <a:spLocks noGrp="1"/>
          </p:cNvSpPr>
          <p:nvPr>
            <p:ph type="body" idx="2"/>
          </p:nvPr>
        </p:nvSpPr>
        <p:spPr>
          <a:xfrm>
            <a:off x="1971674" y="1670136"/>
            <a:ext cx="6922200" cy="4443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3" name="Google Shape;233;g27b7e4ea412_0_285"/>
          <p:cNvSpPr txBox="1">
            <a:spLocks noGrp="1"/>
          </p:cNvSpPr>
          <p:nvPr>
            <p:ph type="body" idx="3"/>
          </p:nvPr>
        </p:nvSpPr>
        <p:spPr>
          <a:xfrm>
            <a:off x="1971674" y="2279623"/>
            <a:ext cx="6922200" cy="5013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4" name="Google Shape;234;g27b7e4ea412_0_285"/>
          <p:cNvSpPr txBox="1">
            <a:spLocks noGrp="1"/>
          </p:cNvSpPr>
          <p:nvPr>
            <p:ph type="body" idx="4"/>
          </p:nvPr>
        </p:nvSpPr>
        <p:spPr>
          <a:xfrm>
            <a:off x="1971674" y="2945927"/>
            <a:ext cx="6922200" cy="4572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5" name="Google Shape;235;g27b7e4ea412_0_285"/>
          <p:cNvSpPr txBox="1">
            <a:spLocks noGrp="1"/>
          </p:cNvSpPr>
          <p:nvPr>
            <p:ph type="body" idx="5"/>
          </p:nvPr>
        </p:nvSpPr>
        <p:spPr>
          <a:xfrm>
            <a:off x="1971674" y="3568195"/>
            <a:ext cx="6922200" cy="5040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6" name="Google Shape;236;g27b7e4ea412_0_285"/>
          <p:cNvSpPr txBox="1">
            <a:spLocks noGrp="1"/>
          </p:cNvSpPr>
          <p:nvPr>
            <p:ph type="body" idx="6"/>
          </p:nvPr>
        </p:nvSpPr>
        <p:spPr>
          <a:xfrm>
            <a:off x="250124" y="1683821"/>
            <a:ext cx="1512900" cy="430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7" name="Google Shape;237;g27b7e4ea412_0_285"/>
          <p:cNvSpPr txBox="1">
            <a:spLocks noGrp="1"/>
          </p:cNvSpPr>
          <p:nvPr>
            <p:ph type="body" idx="7"/>
          </p:nvPr>
        </p:nvSpPr>
        <p:spPr>
          <a:xfrm>
            <a:off x="250124" y="2290515"/>
            <a:ext cx="1512900" cy="4965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8" name="Google Shape;238;g27b7e4ea412_0_285"/>
          <p:cNvSpPr txBox="1">
            <a:spLocks noGrp="1"/>
          </p:cNvSpPr>
          <p:nvPr>
            <p:ph type="body" idx="8"/>
          </p:nvPr>
        </p:nvSpPr>
        <p:spPr>
          <a:xfrm>
            <a:off x="250124" y="2953502"/>
            <a:ext cx="1512900" cy="4497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39" name="Google Shape;239;g27b7e4ea412_0_285"/>
          <p:cNvSpPr txBox="1">
            <a:spLocks noGrp="1"/>
          </p:cNvSpPr>
          <p:nvPr>
            <p:ph type="body" idx="9"/>
          </p:nvPr>
        </p:nvSpPr>
        <p:spPr>
          <a:xfrm>
            <a:off x="250124" y="3572859"/>
            <a:ext cx="1512900" cy="4992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0" name="Google Shape;240;g27b7e4ea412_0_285"/>
          <p:cNvSpPr txBox="1">
            <a:spLocks noGrp="1"/>
          </p:cNvSpPr>
          <p:nvPr>
            <p:ph type="body" idx="13"/>
          </p:nvPr>
        </p:nvSpPr>
        <p:spPr>
          <a:xfrm>
            <a:off x="250124" y="1077125"/>
            <a:ext cx="1512900" cy="4404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1"/>
        <p:cNvGrpSpPr/>
        <p:nvPr/>
      </p:nvGrpSpPr>
      <p:grpSpPr>
        <a:xfrm>
          <a:off x="0" y="0"/>
          <a:ext cx="0" cy="0"/>
          <a:chOff x="0" y="0"/>
          <a:chExt cx="0" cy="0"/>
        </a:xfrm>
      </p:grpSpPr>
      <p:sp>
        <p:nvSpPr>
          <p:cNvPr id="242" name="Google Shape;242;g27b7e4ea412_0_300"/>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43" name="Google Shape;243;g27b7e4ea412_0_300"/>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4" name="Google Shape;244;g27b7e4ea412_0_300"/>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245" name="Google Shape;245;g27b7e4ea412_0_300"/>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6" name="Google Shape;246;g27b7e4ea412_0_300"/>
          <p:cNvSpPr txBox="1">
            <a:spLocks noGrp="1"/>
          </p:cNvSpPr>
          <p:nvPr>
            <p:ph type="body" idx="1"/>
          </p:nvPr>
        </p:nvSpPr>
        <p:spPr>
          <a:xfrm>
            <a:off x="250124" y="1151393"/>
            <a:ext cx="42015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7" name="Google Shape;247;g27b7e4ea412_0_300"/>
          <p:cNvSpPr txBox="1">
            <a:spLocks noGrp="1"/>
          </p:cNvSpPr>
          <p:nvPr>
            <p:ph type="body" idx="2"/>
          </p:nvPr>
        </p:nvSpPr>
        <p:spPr>
          <a:xfrm>
            <a:off x="4692316" y="1151393"/>
            <a:ext cx="42015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48" name="Google Shape;248;g27b7e4ea412_0_300"/>
          <p:cNvSpPr txBox="1">
            <a:spLocks noGrp="1"/>
          </p:cNvSpPr>
          <p:nvPr>
            <p:ph type="subTitle" idx="3"/>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49"/>
        <p:cNvGrpSpPr/>
        <p:nvPr/>
      </p:nvGrpSpPr>
      <p:grpSpPr>
        <a:xfrm>
          <a:off x="0" y="0"/>
          <a:ext cx="0" cy="0"/>
          <a:chOff x="0" y="0"/>
          <a:chExt cx="0" cy="0"/>
        </a:xfrm>
      </p:grpSpPr>
      <p:pic>
        <p:nvPicPr>
          <p:cNvPr id="250" name="Google Shape;250;g27b7e4ea412_0_308"/>
          <p:cNvPicPr preferRelativeResize="0"/>
          <p:nvPr/>
        </p:nvPicPr>
        <p:blipFill rotWithShape="1">
          <a:blip r:embed="rId2">
            <a:alphaModFix amt="48000"/>
          </a:blip>
          <a:srcRect/>
          <a:stretch/>
        </p:blipFill>
        <p:spPr>
          <a:xfrm>
            <a:off x="0" y="1"/>
            <a:ext cx="9144000" cy="1771650"/>
          </a:xfrm>
          <a:prstGeom prst="rect">
            <a:avLst/>
          </a:prstGeom>
          <a:noFill/>
          <a:ln>
            <a:noFill/>
          </a:ln>
        </p:spPr>
      </p:pic>
      <p:sp>
        <p:nvSpPr>
          <p:cNvPr id="251" name="Google Shape;251;g27b7e4ea412_0_308"/>
          <p:cNvSpPr/>
          <p:nvPr/>
        </p:nvSpPr>
        <p:spPr>
          <a:xfrm>
            <a:off x="1" y="0"/>
            <a:ext cx="9144000" cy="1771800"/>
          </a:xfrm>
          <a:prstGeom prst="parallelogram">
            <a:avLst>
              <a:gd name="adj" fmla="val 0"/>
            </a:avLst>
          </a:prstGeom>
          <a:gradFill>
            <a:gsLst>
              <a:gs pos="0">
                <a:srgbClr val="101727">
                  <a:alpha val="23529"/>
                </a:srgbClr>
              </a:gs>
              <a:gs pos="100000">
                <a:schemeClr val="accent1"/>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2" name="Google Shape;252;g27b7e4ea412_0_308"/>
          <p:cNvSpPr txBox="1">
            <a:spLocks noGrp="1"/>
          </p:cNvSpPr>
          <p:nvPr>
            <p:ph type="body" idx="1"/>
          </p:nvPr>
        </p:nvSpPr>
        <p:spPr>
          <a:xfrm>
            <a:off x="250124"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3" name="Google Shape;253;g27b7e4ea412_0_308"/>
          <p:cNvSpPr txBox="1">
            <a:spLocks noGrp="1"/>
          </p:cNvSpPr>
          <p:nvPr>
            <p:ph type="body" idx="2"/>
          </p:nvPr>
        </p:nvSpPr>
        <p:spPr>
          <a:xfrm>
            <a:off x="250124"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4" name="Google Shape;254;g27b7e4ea412_0_308"/>
          <p:cNvSpPr txBox="1">
            <a:spLocks noGrp="1"/>
          </p:cNvSpPr>
          <p:nvPr>
            <p:ph type="body" idx="3"/>
          </p:nvPr>
        </p:nvSpPr>
        <p:spPr>
          <a:xfrm>
            <a:off x="250124"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5" name="Google Shape;255;g27b7e4ea412_0_308"/>
          <p:cNvSpPr txBox="1">
            <a:spLocks noGrp="1"/>
          </p:cNvSpPr>
          <p:nvPr>
            <p:ph type="body" idx="4"/>
          </p:nvPr>
        </p:nvSpPr>
        <p:spPr>
          <a:xfrm>
            <a:off x="2512249"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6" name="Google Shape;256;g27b7e4ea412_0_308"/>
          <p:cNvSpPr txBox="1">
            <a:spLocks noGrp="1"/>
          </p:cNvSpPr>
          <p:nvPr>
            <p:ph type="body" idx="5"/>
          </p:nvPr>
        </p:nvSpPr>
        <p:spPr>
          <a:xfrm>
            <a:off x="2510516"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7" name="Google Shape;257;g27b7e4ea412_0_308"/>
          <p:cNvSpPr txBox="1">
            <a:spLocks noGrp="1"/>
          </p:cNvSpPr>
          <p:nvPr>
            <p:ph type="body" idx="6"/>
          </p:nvPr>
        </p:nvSpPr>
        <p:spPr>
          <a:xfrm>
            <a:off x="2510516"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8" name="Google Shape;258;g27b7e4ea412_0_308"/>
          <p:cNvSpPr txBox="1">
            <a:spLocks noGrp="1"/>
          </p:cNvSpPr>
          <p:nvPr>
            <p:ph type="body" idx="7"/>
          </p:nvPr>
        </p:nvSpPr>
        <p:spPr>
          <a:xfrm>
            <a:off x="4774375"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9" name="Google Shape;259;g27b7e4ea412_0_308"/>
          <p:cNvSpPr txBox="1">
            <a:spLocks noGrp="1"/>
          </p:cNvSpPr>
          <p:nvPr>
            <p:ph type="body" idx="8"/>
          </p:nvPr>
        </p:nvSpPr>
        <p:spPr>
          <a:xfrm>
            <a:off x="4776108"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0" name="Google Shape;260;g27b7e4ea412_0_308"/>
          <p:cNvSpPr txBox="1">
            <a:spLocks noGrp="1"/>
          </p:cNvSpPr>
          <p:nvPr>
            <p:ph type="body" idx="9"/>
          </p:nvPr>
        </p:nvSpPr>
        <p:spPr>
          <a:xfrm>
            <a:off x="4776108"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1" name="Google Shape;261;g27b7e4ea412_0_308"/>
          <p:cNvSpPr txBox="1">
            <a:spLocks noGrp="1"/>
          </p:cNvSpPr>
          <p:nvPr>
            <p:ph type="body" idx="13"/>
          </p:nvPr>
        </p:nvSpPr>
        <p:spPr>
          <a:xfrm>
            <a:off x="6950916"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2" name="Google Shape;262;g27b7e4ea412_0_308"/>
          <p:cNvSpPr txBox="1">
            <a:spLocks noGrp="1"/>
          </p:cNvSpPr>
          <p:nvPr>
            <p:ph type="body" idx="14"/>
          </p:nvPr>
        </p:nvSpPr>
        <p:spPr>
          <a:xfrm>
            <a:off x="7036499"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3" name="Google Shape;263;g27b7e4ea412_0_308"/>
          <p:cNvSpPr txBox="1">
            <a:spLocks noGrp="1"/>
          </p:cNvSpPr>
          <p:nvPr>
            <p:ph type="body" idx="15"/>
          </p:nvPr>
        </p:nvSpPr>
        <p:spPr>
          <a:xfrm>
            <a:off x="7036499"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4" name="Google Shape;264;g27b7e4ea412_0_308"/>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65" name="Google Shape;265;g27b7e4ea412_0_308"/>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g27b7e4ea412_0_308"/>
          <p:cNvSpPr txBox="1">
            <a:spLocks noGrp="1"/>
          </p:cNvSpPr>
          <p:nvPr>
            <p:ph type="subTitle" idx="16"/>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267" name="Google Shape;267;g27b7e4ea412_0_308"/>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100"/>
              <a:buFont typeface="Inter"/>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68" name="Google Shape;268;g27b7e4ea412_0_308"/>
          <p:cNvPicPr preferRelativeResize="0"/>
          <p:nvPr/>
        </p:nvPicPr>
        <p:blipFill rotWithShape="1">
          <a:blip r:embed="rId3">
            <a:alphaModFix/>
          </a:blip>
          <a:srcRect/>
          <a:stretch/>
        </p:blipFill>
        <p:spPr>
          <a:xfrm>
            <a:off x="8188116" y="256937"/>
            <a:ext cx="709332" cy="176844"/>
          </a:xfrm>
          <a:prstGeom prst="rect">
            <a:avLst/>
          </a:prstGeom>
          <a:noFill/>
          <a:ln>
            <a:noFill/>
          </a:ln>
        </p:spPr>
      </p:pic>
      <p:sp>
        <p:nvSpPr>
          <p:cNvPr id="269" name="Google Shape;269;g27b7e4ea412_0_308"/>
          <p:cNvSpPr>
            <a:spLocks noGrp="1"/>
          </p:cNvSpPr>
          <p:nvPr>
            <p:ph type="pic" idx="17"/>
          </p:nvPr>
        </p:nvSpPr>
        <p:spPr>
          <a:xfrm>
            <a:off x="2899828" y="1222300"/>
            <a:ext cx="1092000" cy="1092000"/>
          </a:xfrm>
          <a:prstGeom prst="rect">
            <a:avLst/>
          </a:prstGeom>
          <a:noFill/>
          <a:ln>
            <a:noFill/>
          </a:ln>
        </p:spPr>
      </p:sp>
      <p:sp>
        <p:nvSpPr>
          <p:cNvPr id="270" name="Google Shape;270;g27b7e4ea412_0_308"/>
          <p:cNvSpPr>
            <a:spLocks noGrp="1"/>
          </p:cNvSpPr>
          <p:nvPr>
            <p:ph type="pic" idx="18"/>
          </p:nvPr>
        </p:nvSpPr>
        <p:spPr>
          <a:xfrm>
            <a:off x="632818" y="1222300"/>
            <a:ext cx="1092000" cy="1092000"/>
          </a:xfrm>
          <a:prstGeom prst="rect">
            <a:avLst/>
          </a:prstGeom>
          <a:noFill/>
          <a:ln>
            <a:noFill/>
          </a:ln>
        </p:spPr>
      </p:sp>
      <p:sp>
        <p:nvSpPr>
          <p:cNvPr id="271" name="Google Shape;271;g27b7e4ea412_0_308"/>
          <p:cNvSpPr>
            <a:spLocks noGrp="1"/>
          </p:cNvSpPr>
          <p:nvPr>
            <p:ph type="pic" idx="19"/>
          </p:nvPr>
        </p:nvSpPr>
        <p:spPr>
          <a:xfrm>
            <a:off x="5157068" y="1222300"/>
            <a:ext cx="1092000" cy="1092000"/>
          </a:xfrm>
          <a:prstGeom prst="rect">
            <a:avLst/>
          </a:prstGeom>
          <a:noFill/>
          <a:ln>
            <a:noFill/>
          </a:ln>
        </p:spPr>
      </p:sp>
      <p:sp>
        <p:nvSpPr>
          <p:cNvPr id="272" name="Google Shape;272;g27b7e4ea412_0_308"/>
          <p:cNvSpPr>
            <a:spLocks noGrp="1"/>
          </p:cNvSpPr>
          <p:nvPr>
            <p:ph type="pic" idx="20"/>
          </p:nvPr>
        </p:nvSpPr>
        <p:spPr>
          <a:xfrm>
            <a:off x="7333610" y="1222300"/>
            <a:ext cx="1092000" cy="10920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73"/>
        <p:cNvGrpSpPr/>
        <p:nvPr/>
      </p:nvGrpSpPr>
      <p:grpSpPr>
        <a:xfrm>
          <a:off x="0" y="0"/>
          <a:ext cx="0" cy="0"/>
          <a:chOff x="0" y="0"/>
          <a:chExt cx="0" cy="0"/>
        </a:xfrm>
      </p:grpSpPr>
      <p:pic>
        <p:nvPicPr>
          <p:cNvPr id="274" name="Google Shape;274;g27b7e4ea412_0_332"/>
          <p:cNvPicPr preferRelativeResize="0"/>
          <p:nvPr/>
        </p:nvPicPr>
        <p:blipFill rotWithShape="1">
          <a:blip r:embed="rId2">
            <a:alphaModFix/>
          </a:blip>
          <a:srcRect/>
          <a:stretch/>
        </p:blipFill>
        <p:spPr>
          <a:xfrm>
            <a:off x="-2" y="0"/>
            <a:ext cx="9144000" cy="5143500"/>
          </a:xfrm>
          <a:prstGeom prst="rect">
            <a:avLst/>
          </a:prstGeom>
          <a:noFill/>
          <a:ln>
            <a:noFill/>
          </a:ln>
        </p:spPr>
      </p:pic>
      <p:sp>
        <p:nvSpPr>
          <p:cNvPr id="275" name="Google Shape;275;g27b7e4ea412_0_332"/>
          <p:cNvSpPr/>
          <p:nvPr/>
        </p:nvSpPr>
        <p:spPr>
          <a:xfrm>
            <a:off x="0" y="0"/>
            <a:ext cx="9144000" cy="5144700"/>
          </a:xfrm>
          <a:prstGeom prst="rect">
            <a:avLst/>
          </a:prstGeom>
          <a:solidFill>
            <a:schemeClr val="dk2">
              <a:alpha val="7059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276" name="Google Shape;276;g27b7e4ea412_0_332"/>
          <p:cNvSpPr/>
          <p:nvPr/>
        </p:nvSpPr>
        <p:spPr>
          <a:xfrm>
            <a:off x="-1" y="3009900"/>
            <a:ext cx="9144000" cy="2133600"/>
          </a:xfrm>
          <a:prstGeom prst="parallelogram">
            <a:avLst>
              <a:gd name="adj" fmla="val 0"/>
            </a:avLst>
          </a:prstGeom>
          <a:gradFill>
            <a:gsLst>
              <a:gs pos="0">
                <a:srgbClr val="4B4DFC">
                  <a:alpha val="29411"/>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277" name="Google Shape;277;g27b7e4ea412_0_332"/>
          <p:cNvSpPr txBox="1"/>
          <p:nvPr/>
        </p:nvSpPr>
        <p:spPr>
          <a:xfrm>
            <a:off x="2845197" y="2365218"/>
            <a:ext cx="5844000" cy="7473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dk1"/>
              </a:solidFill>
              <a:latin typeface="Arial"/>
              <a:ea typeface="Arial"/>
              <a:cs typeface="Arial"/>
              <a:sym typeface="Arial"/>
            </a:endParaRPr>
          </a:p>
        </p:txBody>
      </p:sp>
      <p:pic>
        <p:nvPicPr>
          <p:cNvPr id="278" name="Google Shape;278;g27b7e4ea412_0_332"/>
          <p:cNvPicPr preferRelativeResize="0"/>
          <p:nvPr/>
        </p:nvPicPr>
        <p:blipFill rotWithShape="1">
          <a:blip r:embed="rId3">
            <a:alphaModFix/>
          </a:blip>
          <a:srcRect/>
          <a:stretch/>
        </p:blipFill>
        <p:spPr>
          <a:xfrm>
            <a:off x="6534320" y="431858"/>
            <a:ext cx="2154734" cy="520781"/>
          </a:xfrm>
          <a:prstGeom prst="rect">
            <a:avLst/>
          </a:prstGeom>
          <a:noFill/>
          <a:ln>
            <a:noFill/>
          </a:ln>
        </p:spPr>
      </p:pic>
      <p:sp>
        <p:nvSpPr>
          <p:cNvPr id="279" name="Google Shape;279;g27b7e4ea412_0_332"/>
          <p:cNvSpPr txBox="1"/>
          <p:nvPr/>
        </p:nvSpPr>
        <p:spPr>
          <a:xfrm>
            <a:off x="3017524" y="3215205"/>
            <a:ext cx="5671500" cy="3048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4"/>
              </a:rPr>
              <a:t>Kore.ai</a:t>
            </a:r>
            <a:r>
              <a:rPr lang="en" sz="1500" b="0" i="0" u="none" strike="noStrike" cap="none">
                <a:solidFill>
                  <a:schemeClr val="lt1"/>
                </a:solidFill>
                <a:latin typeface="Inter"/>
                <a:ea typeface="Inter"/>
                <a:cs typeface="Inter"/>
                <a:sym typeface="Inter"/>
              </a:rPr>
              <a:t> for more information </a:t>
            </a:r>
            <a:endParaRPr sz="1500" b="0" i="0" u="none" strike="noStrike" cap="none">
              <a:solidFill>
                <a:schemeClr val="lt1"/>
              </a:solidFill>
              <a:latin typeface="Arial"/>
              <a:ea typeface="Arial"/>
              <a:cs typeface="Arial"/>
              <a:sym typeface="Arial"/>
            </a:endParaRPr>
          </a:p>
        </p:txBody>
      </p:sp>
      <p:pic>
        <p:nvPicPr>
          <p:cNvPr id="280" name="Google Shape;280;g27b7e4ea412_0_332"/>
          <p:cNvPicPr preferRelativeResize="0"/>
          <p:nvPr/>
        </p:nvPicPr>
        <p:blipFill rotWithShape="1">
          <a:blip r:embed="rId5">
            <a:alphaModFix amt="30000"/>
          </a:blip>
          <a:srcRect/>
          <a:stretch/>
        </p:blipFill>
        <p:spPr>
          <a:xfrm>
            <a:off x="0" y="910829"/>
            <a:ext cx="3004824" cy="4232671"/>
          </a:xfrm>
          <a:prstGeom prst="rect">
            <a:avLst/>
          </a:prstGeom>
          <a:noFill/>
          <a:ln>
            <a:noFill/>
          </a:ln>
        </p:spPr>
      </p:pic>
      <p:sp>
        <p:nvSpPr>
          <p:cNvPr id="281" name="Google Shape;281;g27b7e4ea412_0_332"/>
          <p:cNvSpPr txBox="1"/>
          <p:nvPr/>
        </p:nvSpPr>
        <p:spPr>
          <a:xfrm>
            <a:off x="7148945" y="4527221"/>
            <a:ext cx="752700" cy="123000"/>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282" name="Google Shape;282;g27b7e4ea412_0_332">
            <a:hlinkClick r:id="rId6"/>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27b7e4ea412_0_332">
            <a:hlinkClick r:id="rId7"/>
          </p:cNvPr>
          <p:cNvSpPr/>
          <p:nvPr/>
        </p:nvSpPr>
        <p:spPr>
          <a:xfrm>
            <a:off x="8134995" y="4527682"/>
            <a:ext cx="28406" cy="123416"/>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27b7e4ea412_0_332">
            <a:hlinkClick r:id="rId7"/>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27b7e4ea412_0_332">
            <a:hlinkClick r:id="rId8"/>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g27b7e4ea412_0_332">
            <a:hlinkClick r:id="rId9"/>
          </p:cNvPr>
          <p:cNvPicPr preferRelativeResize="0"/>
          <p:nvPr/>
        </p:nvPicPr>
        <p:blipFill rotWithShape="1">
          <a:blip r:embed="rId10">
            <a:alphaModFix/>
          </a:blip>
          <a:srcRect/>
          <a:stretch/>
        </p:blipFill>
        <p:spPr>
          <a:xfrm>
            <a:off x="8528897" y="4546477"/>
            <a:ext cx="153864" cy="114878"/>
          </a:xfrm>
          <a:prstGeom prst="rect">
            <a:avLst/>
          </a:prstGeom>
          <a:noFill/>
          <a:ln>
            <a:noFill/>
          </a:ln>
        </p:spPr>
      </p:pic>
      <p:sp>
        <p:nvSpPr>
          <p:cNvPr id="287" name="Google Shape;287;g27b7e4ea412_0_332"/>
          <p:cNvSpPr txBox="1"/>
          <p:nvPr/>
        </p:nvSpPr>
        <p:spPr>
          <a:xfrm>
            <a:off x="424177" y="4326464"/>
            <a:ext cx="4731000" cy="24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288" name="Google Shape;288;g27b7e4ea412_0_332"/>
          <p:cNvSpPr txBox="1"/>
          <p:nvPr/>
        </p:nvSpPr>
        <p:spPr>
          <a:xfrm>
            <a:off x="424176" y="4527221"/>
            <a:ext cx="7035600"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289"/>
        <p:cNvGrpSpPr/>
        <p:nvPr/>
      </p:nvGrpSpPr>
      <p:grpSpPr>
        <a:xfrm>
          <a:off x="0" y="0"/>
          <a:ext cx="0" cy="0"/>
          <a:chOff x="0" y="0"/>
          <a:chExt cx="0" cy="0"/>
        </a:xfrm>
      </p:grpSpPr>
      <p:pic>
        <p:nvPicPr>
          <p:cNvPr id="290" name="Google Shape;290;g27b7e4ea412_0_348"/>
          <p:cNvPicPr preferRelativeResize="0"/>
          <p:nvPr/>
        </p:nvPicPr>
        <p:blipFill rotWithShape="1">
          <a:blip r:embed="rId2">
            <a:alphaModFix/>
          </a:blip>
          <a:srcRect/>
          <a:stretch/>
        </p:blipFill>
        <p:spPr>
          <a:xfrm>
            <a:off x="0" y="0"/>
            <a:ext cx="9143996" cy="5143500"/>
          </a:xfrm>
          <a:prstGeom prst="rect">
            <a:avLst/>
          </a:prstGeom>
          <a:noFill/>
          <a:ln>
            <a:noFill/>
          </a:ln>
        </p:spPr>
      </p:pic>
      <p:sp>
        <p:nvSpPr>
          <p:cNvPr id="291" name="Google Shape;291;g27b7e4ea412_0_348"/>
          <p:cNvSpPr/>
          <p:nvPr/>
        </p:nvSpPr>
        <p:spPr>
          <a:xfrm>
            <a:off x="0" y="-644"/>
            <a:ext cx="9144000" cy="5144700"/>
          </a:xfrm>
          <a:prstGeom prst="rect">
            <a:avLst/>
          </a:prstGeom>
          <a:solidFill>
            <a:schemeClr val="dk2">
              <a:alpha val="7059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292" name="Google Shape;292;g27b7e4ea412_0_348"/>
          <p:cNvSpPr/>
          <p:nvPr/>
        </p:nvSpPr>
        <p:spPr>
          <a:xfrm>
            <a:off x="-1" y="3009900"/>
            <a:ext cx="9144000" cy="2133600"/>
          </a:xfrm>
          <a:prstGeom prst="parallelogram">
            <a:avLst>
              <a:gd name="adj" fmla="val 0"/>
            </a:avLst>
          </a:prstGeom>
          <a:gradFill>
            <a:gsLst>
              <a:gs pos="0">
                <a:srgbClr val="4B4DFC">
                  <a:alpha val="29411"/>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293" name="Google Shape;293;g27b7e4ea412_0_348"/>
          <p:cNvPicPr preferRelativeResize="0"/>
          <p:nvPr/>
        </p:nvPicPr>
        <p:blipFill rotWithShape="1">
          <a:blip r:embed="rId3">
            <a:alphaModFix amt="30000"/>
          </a:blip>
          <a:srcRect/>
          <a:stretch/>
        </p:blipFill>
        <p:spPr>
          <a:xfrm>
            <a:off x="0" y="910829"/>
            <a:ext cx="3004824" cy="4232671"/>
          </a:xfrm>
          <a:prstGeom prst="rect">
            <a:avLst/>
          </a:prstGeom>
          <a:noFill/>
          <a:ln>
            <a:noFill/>
          </a:ln>
        </p:spPr>
      </p:pic>
      <p:sp>
        <p:nvSpPr>
          <p:cNvPr id="294" name="Google Shape;294;g27b7e4ea412_0_348"/>
          <p:cNvSpPr txBox="1"/>
          <p:nvPr/>
        </p:nvSpPr>
        <p:spPr>
          <a:xfrm>
            <a:off x="7148945" y="4527221"/>
            <a:ext cx="752700" cy="123000"/>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295" name="Google Shape;295;g27b7e4ea412_0_348">
            <a:hlinkClick r:id="rId4"/>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27b7e4ea412_0_348">
            <a:hlinkClick r:id="rId5"/>
          </p:cNvPr>
          <p:cNvSpPr/>
          <p:nvPr/>
        </p:nvSpPr>
        <p:spPr>
          <a:xfrm>
            <a:off x="8134995" y="4527682"/>
            <a:ext cx="28406" cy="123416"/>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27b7e4ea412_0_348">
            <a:hlinkClick r:id="rId5"/>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27b7e4ea412_0_348">
            <a:hlinkClick r:id="rId6"/>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 name="Google Shape;299;g27b7e4ea412_0_348">
            <a:hlinkClick r:id="rId7"/>
          </p:cNvPr>
          <p:cNvPicPr preferRelativeResize="0"/>
          <p:nvPr/>
        </p:nvPicPr>
        <p:blipFill rotWithShape="1">
          <a:blip r:embed="rId8">
            <a:alphaModFix/>
          </a:blip>
          <a:srcRect/>
          <a:stretch/>
        </p:blipFill>
        <p:spPr>
          <a:xfrm>
            <a:off x="8528897" y="4546477"/>
            <a:ext cx="153864" cy="114878"/>
          </a:xfrm>
          <a:prstGeom prst="rect">
            <a:avLst/>
          </a:prstGeom>
          <a:noFill/>
          <a:ln>
            <a:noFill/>
          </a:ln>
        </p:spPr>
      </p:pic>
      <p:pic>
        <p:nvPicPr>
          <p:cNvPr id="300" name="Google Shape;300;g27b7e4ea412_0_348"/>
          <p:cNvPicPr preferRelativeResize="0"/>
          <p:nvPr/>
        </p:nvPicPr>
        <p:blipFill rotWithShape="1">
          <a:blip r:embed="rId9">
            <a:alphaModFix/>
          </a:blip>
          <a:srcRect/>
          <a:stretch/>
        </p:blipFill>
        <p:spPr>
          <a:xfrm>
            <a:off x="6667689" y="468568"/>
            <a:ext cx="2020590" cy="488359"/>
          </a:xfrm>
          <a:prstGeom prst="rect">
            <a:avLst/>
          </a:prstGeom>
          <a:noFill/>
          <a:ln>
            <a:noFill/>
          </a:ln>
        </p:spPr>
      </p:pic>
      <p:sp>
        <p:nvSpPr>
          <p:cNvPr id="301" name="Google Shape;301;g27b7e4ea412_0_348"/>
          <p:cNvSpPr txBox="1"/>
          <p:nvPr/>
        </p:nvSpPr>
        <p:spPr>
          <a:xfrm>
            <a:off x="424177" y="2365218"/>
            <a:ext cx="5844000" cy="7473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lt1"/>
              </a:solidFill>
              <a:latin typeface="Arial"/>
              <a:ea typeface="Arial"/>
              <a:cs typeface="Arial"/>
              <a:sym typeface="Arial"/>
            </a:endParaRPr>
          </a:p>
        </p:txBody>
      </p:sp>
      <p:sp>
        <p:nvSpPr>
          <p:cNvPr id="302" name="Google Shape;302;g27b7e4ea412_0_348"/>
          <p:cNvSpPr txBox="1"/>
          <p:nvPr/>
        </p:nvSpPr>
        <p:spPr>
          <a:xfrm>
            <a:off x="467647" y="3215205"/>
            <a:ext cx="5671500" cy="304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10"/>
              </a:rPr>
              <a:t>Kore.ai</a:t>
            </a:r>
            <a:r>
              <a:rPr lang="en" sz="1500" b="0" i="0" u="none" strike="noStrike" cap="none">
                <a:solidFill>
                  <a:schemeClr val="accent2"/>
                </a:solidFill>
                <a:latin typeface="Inter"/>
                <a:ea typeface="Inter"/>
                <a:cs typeface="Inter"/>
                <a:sym typeface="Inter"/>
              </a:rPr>
              <a:t> </a:t>
            </a:r>
            <a:r>
              <a:rPr lang="en" sz="1500" b="0" i="0" u="none" strike="noStrike" cap="none">
                <a:solidFill>
                  <a:schemeClr val="lt1"/>
                </a:solidFill>
                <a:latin typeface="Inter"/>
                <a:ea typeface="Inter"/>
                <a:cs typeface="Inter"/>
                <a:sym typeface="Inter"/>
              </a:rPr>
              <a:t>for more information </a:t>
            </a:r>
            <a:endParaRPr sz="1500" b="0" i="0" u="none" strike="noStrike" cap="none">
              <a:solidFill>
                <a:schemeClr val="lt1"/>
              </a:solidFill>
              <a:latin typeface="Arial"/>
              <a:ea typeface="Arial"/>
              <a:cs typeface="Arial"/>
              <a:sym typeface="Arial"/>
            </a:endParaRPr>
          </a:p>
        </p:txBody>
      </p:sp>
      <p:sp>
        <p:nvSpPr>
          <p:cNvPr id="303" name="Google Shape;303;g27b7e4ea412_0_348"/>
          <p:cNvSpPr txBox="1"/>
          <p:nvPr/>
        </p:nvSpPr>
        <p:spPr>
          <a:xfrm>
            <a:off x="424177" y="4326464"/>
            <a:ext cx="4731000" cy="24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304" name="Google Shape;304;g27b7e4ea412_0_348"/>
          <p:cNvSpPr txBox="1"/>
          <p:nvPr/>
        </p:nvSpPr>
        <p:spPr>
          <a:xfrm>
            <a:off x="424176" y="4527221"/>
            <a:ext cx="7035600"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20"/>
        <p:cNvGrpSpPr/>
        <p:nvPr/>
      </p:nvGrpSpPr>
      <p:grpSpPr>
        <a:xfrm>
          <a:off x="0" y="0"/>
          <a:ext cx="0" cy="0"/>
          <a:chOff x="0" y="0"/>
          <a:chExt cx="0" cy="0"/>
        </a:xfrm>
      </p:grpSpPr>
      <p:sp>
        <p:nvSpPr>
          <p:cNvPr id="21" name="Google Shape;21;p47"/>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2" name="Google Shape;22;p47"/>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7"/>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24" name="Google Shape;24;p47"/>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47"/>
          <p:cNvSpPr txBox="1">
            <a:spLocks noGrp="1"/>
          </p:cNvSpPr>
          <p:nvPr>
            <p:ph type="subTitle" idx="1"/>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05"/>
        <p:cNvGrpSpPr/>
        <p:nvPr/>
      </p:nvGrpSpPr>
      <p:grpSpPr>
        <a:xfrm>
          <a:off x="0" y="0"/>
          <a:ext cx="0" cy="0"/>
          <a:chOff x="0" y="0"/>
          <a:chExt cx="0" cy="0"/>
        </a:xfrm>
      </p:grpSpPr>
      <p:pic>
        <p:nvPicPr>
          <p:cNvPr id="306" name="Google Shape;306;g27b7e4ea412_0_36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07" name="Google Shape;307;g27b7e4ea412_0_364"/>
          <p:cNvSpPr/>
          <p:nvPr/>
        </p:nvSpPr>
        <p:spPr>
          <a:xfrm>
            <a:off x="1" y="-1288"/>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08" name="Google Shape;308;g27b7e4ea412_0_364"/>
          <p:cNvSpPr/>
          <p:nvPr/>
        </p:nvSpPr>
        <p:spPr>
          <a:xfrm>
            <a:off x="1" y="0"/>
            <a:ext cx="4572000"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09" name="Google Shape;309;g27b7e4ea412_0_364"/>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10" name="Google Shape;310;g27b7e4ea412_0_364"/>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1" name="Google Shape;311;g27b7e4ea412_0_364"/>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312" name="Google Shape;312;g27b7e4ea412_0_364"/>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13" name="Google Shape;313;g27b7e4ea412_0_364"/>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314" name="Google Shape;314;g27b7e4ea412_0_364"/>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15"/>
        <p:cNvGrpSpPr/>
        <p:nvPr/>
      </p:nvGrpSpPr>
      <p:grpSpPr>
        <a:xfrm>
          <a:off x="0" y="0"/>
          <a:ext cx="0" cy="0"/>
          <a:chOff x="0" y="0"/>
          <a:chExt cx="0" cy="0"/>
        </a:xfrm>
      </p:grpSpPr>
      <p:pic>
        <p:nvPicPr>
          <p:cNvPr id="316" name="Google Shape;316;g27b7e4ea412_0_374"/>
          <p:cNvPicPr preferRelativeResize="0"/>
          <p:nvPr/>
        </p:nvPicPr>
        <p:blipFill rotWithShape="1">
          <a:blip r:embed="rId2">
            <a:alphaModFix/>
          </a:blip>
          <a:srcRect l="-15874"/>
          <a:stretch/>
        </p:blipFill>
        <p:spPr>
          <a:xfrm>
            <a:off x="0" y="-1"/>
            <a:ext cx="9143998" cy="5143500"/>
          </a:xfrm>
          <a:prstGeom prst="rect">
            <a:avLst/>
          </a:prstGeom>
          <a:noFill/>
          <a:ln>
            <a:noFill/>
          </a:ln>
        </p:spPr>
      </p:pic>
      <p:sp>
        <p:nvSpPr>
          <p:cNvPr id="317" name="Google Shape;317;g27b7e4ea412_0_374"/>
          <p:cNvSpPr/>
          <p:nvPr/>
        </p:nvSpPr>
        <p:spPr>
          <a:xfrm>
            <a:off x="1" y="-1288"/>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18" name="Google Shape;318;g27b7e4ea412_0_374"/>
          <p:cNvSpPr/>
          <p:nvPr/>
        </p:nvSpPr>
        <p:spPr>
          <a:xfrm>
            <a:off x="1" y="0"/>
            <a:ext cx="4572000"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19" name="Google Shape;319;g27b7e4ea412_0_374"/>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320" name="Google Shape;320;g27b7e4ea412_0_374"/>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321" name="Google Shape;321;g27b7e4ea412_0_374"/>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322" name="Google Shape;322;g27b7e4ea412_0_374"/>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3" name="Google Shape;323;g27b7e4ea412_0_374"/>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24" name="Google Shape;324;g27b7e4ea412_0_374"/>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25" name="Google Shape;325;g27b7e4ea412_0_374"/>
          <p:cNvPicPr preferRelativeResize="0"/>
          <p:nvPr/>
        </p:nvPicPr>
        <p:blipFill rotWithShape="1">
          <a:blip r:embed="rId4">
            <a:alphaModFix/>
          </a:blip>
          <a:srcRect/>
          <a:stretch/>
        </p:blipFill>
        <p:spPr>
          <a:xfrm>
            <a:off x="7269547" y="252903"/>
            <a:ext cx="1624331" cy="39304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26"/>
        <p:cNvGrpSpPr/>
        <p:nvPr/>
      </p:nvGrpSpPr>
      <p:grpSpPr>
        <a:xfrm>
          <a:off x="0" y="0"/>
          <a:ext cx="0" cy="0"/>
          <a:chOff x="0" y="0"/>
          <a:chExt cx="0" cy="0"/>
        </a:xfrm>
      </p:grpSpPr>
      <p:pic>
        <p:nvPicPr>
          <p:cNvPr id="327" name="Google Shape;327;g27b7e4ea412_0_385" descr="A person sitting on a bench looking at the phone&#10;&#10;Description automatically generated with medium confidence"/>
          <p:cNvPicPr preferRelativeResize="0"/>
          <p:nvPr/>
        </p:nvPicPr>
        <p:blipFill rotWithShape="1">
          <a:blip r:embed="rId2">
            <a:alphaModFix/>
          </a:blip>
          <a:srcRect/>
          <a:stretch/>
        </p:blipFill>
        <p:spPr>
          <a:xfrm>
            <a:off x="1456018" y="0"/>
            <a:ext cx="7687982" cy="5123467"/>
          </a:xfrm>
          <a:prstGeom prst="rect">
            <a:avLst/>
          </a:prstGeom>
          <a:noFill/>
          <a:ln>
            <a:noFill/>
          </a:ln>
        </p:spPr>
      </p:pic>
      <p:sp>
        <p:nvSpPr>
          <p:cNvPr id="328" name="Google Shape;328;g27b7e4ea412_0_385"/>
          <p:cNvSpPr/>
          <p:nvPr/>
        </p:nvSpPr>
        <p:spPr>
          <a:xfrm>
            <a:off x="0" y="0"/>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29" name="Google Shape;329;g27b7e4ea412_0_385"/>
          <p:cNvSpPr/>
          <p:nvPr/>
        </p:nvSpPr>
        <p:spPr>
          <a:xfrm>
            <a:off x="1" y="0"/>
            <a:ext cx="4572000"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30" name="Google Shape;330;g27b7e4ea412_0_385"/>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31" name="Google Shape;331;g27b7e4ea412_0_385"/>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332" name="Google Shape;332;g27b7e4ea412_0_385"/>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3" name="Google Shape;333;g27b7e4ea412_0_385"/>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34" name="Google Shape;334;g27b7e4ea412_0_385"/>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35" name="Google Shape;335;g27b7e4ea412_0_385"/>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36"/>
        <p:cNvGrpSpPr/>
        <p:nvPr/>
      </p:nvGrpSpPr>
      <p:grpSpPr>
        <a:xfrm>
          <a:off x="0" y="0"/>
          <a:ext cx="0" cy="0"/>
          <a:chOff x="0" y="0"/>
          <a:chExt cx="0" cy="0"/>
        </a:xfrm>
      </p:grpSpPr>
      <p:pic>
        <p:nvPicPr>
          <p:cNvPr id="337" name="Google Shape;337;g27b7e4ea412_0_395" descr="A person holding a phone&#10;&#10;Description automatically generated with low confidence"/>
          <p:cNvPicPr preferRelativeResize="0"/>
          <p:nvPr/>
        </p:nvPicPr>
        <p:blipFill rotWithShape="1">
          <a:blip r:embed="rId2">
            <a:alphaModFix/>
          </a:blip>
          <a:srcRect/>
          <a:stretch/>
        </p:blipFill>
        <p:spPr>
          <a:xfrm>
            <a:off x="1" y="-1"/>
            <a:ext cx="9144001" cy="5143503"/>
          </a:xfrm>
          <a:prstGeom prst="rect">
            <a:avLst/>
          </a:prstGeom>
          <a:noFill/>
          <a:ln>
            <a:noFill/>
          </a:ln>
        </p:spPr>
      </p:pic>
      <p:sp>
        <p:nvSpPr>
          <p:cNvPr id="338" name="Google Shape;338;g27b7e4ea412_0_395"/>
          <p:cNvSpPr/>
          <p:nvPr/>
        </p:nvSpPr>
        <p:spPr>
          <a:xfrm>
            <a:off x="1" y="-1288"/>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39" name="Google Shape;339;g27b7e4ea412_0_395"/>
          <p:cNvSpPr/>
          <p:nvPr/>
        </p:nvSpPr>
        <p:spPr>
          <a:xfrm>
            <a:off x="1" y="0"/>
            <a:ext cx="4572000"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340" name="Google Shape;340;g27b7e4ea412_0_395"/>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341" name="Google Shape;341;g27b7e4ea412_0_395"/>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42" name="Google Shape;342;g27b7e4ea412_0_395"/>
          <p:cNvSpPr txBox="1">
            <a:spLocks noGrp="1"/>
          </p:cNvSpPr>
          <p:nvPr>
            <p:ph type="body" idx="1"/>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43" name="Google Shape;343;g27b7e4ea412_0_395"/>
          <p:cNvSpPr txBox="1">
            <a:spLocks noGrp="1"/>
          </p:cNvSpPr>
          <p:nvPr>
            <p:ph type="body" idx="2"/>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44" name="Google Shape;344;g27b7e4ea412_0_395"/>
          <p:cNvSpPr txBox="1">
            <a:spLocks noGrp="1"/>
          </p:cNvSpPr>
          <p:nvPr>
            <p:ph type="ctrTitle"/>
          </p:nvPr>
        </p:nvSpPr>
        <p:spPr>
          <a:xfrm>
            <a:off x="743041" y="1147971"/>
            <a:ext cx="7470000" cy="1231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5" name="Google Shape;345;g27b7e4ea412_0_395"/>
          <p:cNvSpPr txBox="1">
            <a:spLocks noGrp="1"/>
          </p:cNvSpPr>
          <p:nvPr>
            <p:ph type="subTitle" idx="3"/>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46"/>
        <p:cNvGrpSpPr/>
        <p:nvPr/>
      </p:nvGrpSpPr>
      <p:grpSpPr>
        <a:xfrm>
          <a:off x="0" y="0"/>
          <a:ext cx="0" cy="0"/>
          <a:chOff x="0" y="0"/>
          <a:chExt cx="0" cy="0"/>
        </a:xfrm>
      </p:grpSpPr>
      <p:pic>
        <p:nvPicPr>
          <p:cNvPr id="347" name="Google Shape;347;g27b7e4ea412_0_405" descr="A person looking at her phone&#10;&#10;Description automatically generated with medium confidence"/>
          <p:cNvPicPr preferRelativeResize="0"/>
          <p:nvPr/>
        </p:nvPicPr>
        <p:blipFill rotWithShape="1">
          <a:blip r:embed="rId2">
            <a:alphaModFix/>
          </a:blip>
          <a:srcRect/>
          <a:stretch/>
        </p:blipFill>
        <p:spPr>
          <a:xfrm flipH="1">
            <a:off x="589807" y="-1288"/>
            <a:ext cx="8554193" cy="5144789"/>
          </a:xfrm>
          <a:prstGeom prst="rect">
            <a:avLst/>
          </a:prstGeom>
          <a:noFill/>
          <a:ln>
            <a:noFill/>
          </a:ln>
        </p:spPr>
      </p:pic>
      <p:sp>
        <p:nvSpPr>
          <p:cNvPr id="348" name="Google Shape;348;g27b7e4ea412_0_405"/>
          <p:cNvSpPr/>
          <p:nvPr/>
        </p:nvSpPr>
        <p:spPr>
          <a:xfrm>
            <a:off x="0" y="-644"/>
            <a:ext cx="9144000" cy="5144700"/>
          </a:xfrm>
          <a:prstGeom prst="rect">
            <a:avLst/>
          </a:prstGeom>
          <a:solidFill>
            <a:schemeClr val="dk2">
              <a:alpha val="2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49" name="Google Shape;349;g27b7e4ea412_0_405"/>
          <p:cNvSpPr/>
          <p:nvPr/>
        </p:nvSpPr>
        <p:spPr>
          <a:xfrm>
            <a:off x="1" y="0"/>
            <a:ext cx="4572000"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350" name="Google Shape;350;g27b7e4ea412_0_405"/>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51" name="Google Shape;351;g27b7e4ea412_0_405"/>
          <p:cNvSpPr txBox="1">
            <a:spLocks noGrp="1"/>
          </p:cNvSpPr>
          <p:nvPr>
            <p:ph type="body" idx="1"/>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2" name="Google Shape;352;g27b7e4ea412_0_405"/>
          <p:cNvSpPr txBox="1">
            <a:spLocks noGrp="1"/>
          </p:cNvSpPr>
          <p:nvPr>
            <p:ph type="body" idx="2"/>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53" name="Google Shape;353;g27b7e4ea412_0_405"/>
          <p:cNvSpPr txBox="1">
            <a:spLocks noGrp="1"/>
          </p:cNvSpPr>
          <p:nvPr>
            <p:ph type="ctrTitle"/>
          </p:nvPr>
        </p:nvSpPr>
        <p:spPr>
          <a:xfrm>
            <a:off x="743041" y="1147971"/>
            <a:ext cx="7470000" cy="1231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4" name="Google Shape;354;g27b7e4ea412_0_405"/>
          <p:cNvSpPr txBox="1">
            <a:spLocks noGrp="1"/>
          </p:cNvSpPr>
          <p:nvPr>
            <p:ph type="subTitle" idx="3"/>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355" name="Google Shape;355;g27b7e4ea412_0_405"/>
          <p:cNvPicPr preferRelativeResize="0"/>
          <p:nvPr/>
        </p:nvPicPr>
        <p:blipFill rotWithShape="1">
          <a:blip r:embed="rId3">
            <a:alphaModFix/>
          </a:blip>
          <a:srcRect/>
          <a:stretch/>
        </p:blipFill>
        <p:spPr>
          <a:xfrm>
            <a:off x="7269548" y="253364"/>
            <a:ext cx="1624328" cy="392586"/>
          </a:xfrm>
          <a:prstGeom prst="rect">
            <a:avLst/>
          </a:prstGeom>
          <a:noFill/>
          <a:ln>
            <a:noFill/>
          </a:ln>
        </p:spPr>
      </p:pic>
      <p:pic>
        <p:nvPicPr>
          <p:cNvPr id="356" name="Google Shape;356;g27b7e4ea412_0_405"/>
          <p:cNvPicPr preferRelativeResize="0"/>
          <p:nvPr/>
        </p:nvPicPr>
        <p:blipFill rotWithShape="1">
          <a:blip r:embed="rId4">
            <a:alphaModFix/>
          </a:blip>
          <a:srcRect/>
          <a:stretch/>
        </p:blipFill>
        <p:spPr>
          <a:xfrm>
            <a:off x="7269547" y="252903"/>
            <a:ext cx="1624331" cy="39304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57"/>
        <p:cNvGrpSpPr/>
        <p:nvPr/>
      </p:nvGrpSpPr>
      <p:grpSpPr>
        <a:xfrm>
          <a:off x="0" y="0"/>
          <a:ext cx="0" cy="0"/>
          <a:chOff x="0" y="0"/>
          <a:chExt cx="0" cy="0"/>
        </a:xfrm>
      </p:grpSpPr>
      <p:sp>
        <p:nvSpPr>
          <p:cNvPr id="358" name="Google Shape;358;g27b7e4ea412_0_41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59" name="Google Shape;359;g27b7e4ea412_0_41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0" name="Google Shape;360;g27b7e4ea412_0_416"/>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361" name="Google Shape;361;g27b7e4ea412_0_416"/>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362" name="Google Shape;362;g27b7e4ea412_0_416"/>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3" name="Google Shape;363;g27b7e4ea412_0_416"/>
          <p:cNvSpPr txBox="1">
            <a:spLocks noGrp="1"/>
          </p:cNvSpPr>
          <p:nvPr>
            <p:ph type="body" idx="2"/>
          </p:nvPr>
        </p:nvSpPr>
        <p:spPr>
          <a:xfrm>
            <a:off x="250124"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4" name="Google Shape;364;g27b7e4ea412_0_416"/>
          <p:cNvSpPr txBox="1">
            <a:spLocks noGrp="1"/>
          </p:cNvSpPr>
          <p:nvPr>
            <p:ph type="body" idx="3"/>
          </p:nvPr>
        </p:nvSpPr>
        <p:spPr>
          <a:xfrm>
            <a:off x="2468791"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5" name="Google Shape;365;g27b7e4ea412_0_416"/>
          <p:cNvSpPr txBox="1">
            <a:spLocks noGrp="1"/>
          </p:cNvSpPr>
          <p:nvPr>
            <p:ph type="body" idx="4"/>
          </p:nvPr>
        </p:nvSpPr>
        <p:spPr>
          <a:xfrm>
            <a:off x="4687457"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6" name="Google Shape;366;g27b7e4ea412_0_416"/>
          <p:cNvSpPr txBox="1">
            <a:spLocks noGrp="1"/>
          </p:cNvSpPr>
          <p:nvPr>
            <p:ph type="body" idx="5"/>
          </p:nvPr>
        </p:nvSpPr>
        <p:spPr>
          <a:xfrm>
            <a:off x="6906124"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Chart">
  <p:cSld name="Title &amp; Chart">
    <p:spTree>
      <p:nvGrpSpPr>
        <p:cNvPr id="1" name="Shape 367"/>
        <p:cNvGrpSpPr/>
        <p:nvPr/>
      </p:nvGrpSpPr>
      <p:grpSpPr>
        <a:xfrm>
          <a:off x="0" y="0"/>
          <a:ext cx="0" cy="0"/>
          <a:chOff x="0" y="0"/>
          <a:chExt cx="0" cy="0"/>
        </a:xfrm>
      </p:grpSpPr>
      <p:sp>
        <p:nvSpPr>
          <p:cNvPr id="368" name="Google Shape;368;g27b7e4ea412_0_426"/>
          <p:cNvSpPr>
            <a:spLocks noGrp="1"/>
          </p:cNvSpPr>
          <p:nvPr>
            <p:ph type="chart" idx="2"/>
          </p:nvPr>
        </p:nvSpPr>
        <p:spPr>
          <a:xfrm>
            <a:off x="600076" y="1257300"/>
            <a:ext cx="7926000" cy="33957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rgbClr val="3F3F3F"/>
              </a:buClr>
              <a:buSzPts val="1100"/>
              <a:buFont typeface="Arial"/>
              <a:buNone/>
              <a:defRPr sz="1400" b="0" i="0" u="none" strike="noStrike" cap="none">
                <a:solidFill>
                  <a:srgbClr val="3F3F3F"/>
                </a:solidFill>
                <a:latin typeface="Inter"/>
                <a:ea typeface="Inter"/>
                <a:cs typeface="Inter"/>
                <a:sym typeface="Inter"/>
              </a:defRPr>
            </a:lvl1pPr>
            <a:lvl2pPr marR="0" lvl="1" algn="l" rtl="0">
              <a:lnSpc>
                <a:spcPct val="90000"/>
              </a:lnSpc>
              <a:spcBef>
                <a:spcPts val="400"/>
              </a:spcBef>
              <a:spcAft>
                <a:spcPts val="0"/>
              </a:spcAft>
              <a:buClr>
                <a:srgbClr val="57529B"/>
              </a:buClr>
              <a:buSzPts val="900"/>
              <a:buFont typeface="Arial"/>
              <a:buChar char="•"/>
              <a:defRPr sz="1200" b="0" i="0" u="none" strike="noStrike" cap="none">
                <a:solidFill>
                  <a:srgbClr val="3F3F3F"/>
                </a:solidFill>
                <a:latin typeface="Inter"/>
                <a:ea typeface="Inter"/>
                <a:cs typeface="Inter"/>
                <a:sym typeface="Inter"/>
              </a:defRPr>
            </a:lvl2pPr>
            <a:lvl3pPr marR="0" lvl="2" algn="l" rtl="0">
              <a:lnSpc>
                <a:spcPct val="90000"/>
              </a:lnSpc>
              <a:spcBef>
                <a:spcPts val="400"/>
              </a:spcBef>
              <a:spcAft>
                <a:spcPts val="0"/>
              </a:spcAft>
              <a:buClr>
                <a:srgbClr val="57529B"/>
              </a:buClr>
              <a:buSzPts val="800"/>
              <a:buFont typeface="Arial"/>
              <a:buChar char="•"/>
              <a:defRPr sz="1100" b="0" i="0" u="none" strike="noStrike" cap="none">
                <a:solidFill>
                  <a:srgbClr val="3F3F3F"/>
                </a:solidFill>
                <a:latin typeface="Inter"/>
                <a:ea typeface="Inter"/>
                <a:cs typeface="Inter"/>
                <a:sym typeface="Inter"/>
              </a:defRPr>
            </a:lvl3pPr>
            <a:lvl4pPr marR="0" lvl="3" algn="l" rtl="0">
              <a:lnSpc>
                <a:spcPct val="90000"/>
              </a:lnSpc>
              <a:spcBef>
                <a:spcPts val="400"/>
              </a:spcBef>
              <a:spcAft>
                <a:spcPts val="0"/>
              </a:spcAft>
              <a:buClr>
                <a:srgbClr val="57529B"/>
              </a:buClr>
              <a:buSzPts val="700"/>
              <a:buFont typeface="Arial"/>
              <a:buChar char="•"/>
              <a:defRPr sz="900" b="0" i="0" u="none" strike="noStrike" cap="none">
                <a:solidFill>
                  <a:srgbClr val="3F3F3F"/>
                </a:solidFill>
                <a:latin typeface="Inter"/>
                <a:ea typeface="Inter"/>
                <a:cs typeface="Inter"/>
                <a:sym typeface="Inter"/>
              </a:defRPr>
            </a:lvl4pPr>
            <a:lvl5pPr marR="0" lvl="4" algn="l" rtl="0">
              <a:lnSpc>
                <a:spcPct val="90000"/>
              </a:lnSpc>
              <a:spcBef>
                <a:spcPts val="400"/>
              </a:spcBef>
              <a:spcAft>
                <a:spcPts val="0"/>
              </a:spcAft>
              <a:buClr>
                <a:srgbClr val="57529B"/>
              </a:buClr>
              <a:buSzPts val="700"/>
              <a:buFont typeface="Arial"/>
              <a:buChar char="•"/>
              <a:defRPr sz="900" b="0" i="0" u="none" strike="noStrike" cap="none">
                <a:solidFill>
                  <a:srgbClr val="3F3F3F"/>
                </a:solidFill>
                <a:latin typeface="Inter"/>
                <a:ea typeface="Inter"/>
                <a:cs typeface="Inter"/>
                <a:sym typeface="Inter"/>
              </a:defRPr>
            </a:lvl5pPr>
            <a:lvl6pPr marR="0" lvl="5"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6pPr>
            <a:lvl7pPr marR="0" lvl="6"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7pPr>
            <a:lvl8pPr marR="0" lvl="7"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8pPr>
            <a:lvl9pPr marR="0" lvl="8"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369" name="Google Shape;369;g27b7e4ea412_0_426"/>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370" name="Google Shape;370;g27b7e4ea412_0_426"/>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71" name="Google Shape;371;g27b7e4ea412_0_426"/>
          <p:cNvSpPr txBox="1">
            <a:spLocks noGrp="1"/>
          </p:cNvSpPr>
          <p:nvPr>
            <p:ph type="title"/>
          </p:nvPr>
        </p:nvSpPr>
        <p:spPr>
          <a:xfrm>
            <a:off x="600075" y="269183"/>
            <a:ext cx="7886700" cy="488400"/>
          </a:xfrm>
          <a:prstGeom prst="rect">
            <a:avLst/>
          </a:prstGeom>
          <a:noFill/>
          <a:ln>
            <a:noFill/>
          </a:ln>
        </p:spPr>
        <p:txBody>
          <a:bodyPr spcFirstLastPara="1" wrap="square" lIns="51425" tIns="25700" rIns="51425" bIns="25700" anchor="ctr" anchorCtr="0">
            <a:normAutofit/>
          </a:bodyPr>
          <a:lstStyle>
            <a:lvl1pPr marR="0" lvl="0" algn="l" rtl="0">
              <a:lnSpc>
                <a:spcPct val="100000"/>
              </a:lnSpc>
              <a:spcBef>
                <a:spcPts val="0"/>
              </a:spcBef>
              <a:spcAft>
                <a:spcPts val="0"/>
              </a:spcAft>
              <a:buClr>
                <a:schemeClr val="dk1"/>
              </a:buClr>
              <a:buSzPts val="8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2" name="Google Shape;372;g27b7e4ea412_0_426"/>
          <p:cNvSpPr txBox="1">
            <a:spLocks noGrp="1"/>
          </p:cNvSpPr>
          <p:nvPr>
            <p:ph type="ftr" idx="11"/>
          </p:nvPr>
        </p:nvSpPr>
        <p:spPr>
          <a:xfrm>
            <a:off x="3957638" y="4862512"/>
            <a:ext cx="1228800" cy="1356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Title Slide">
  <p:cSld name="17_Title Slide">
    <p:spTree>
      <p:nvGrpSpPr>
        <p:cNvPr id="1" name="Shape 373"/>
        <p:cNvGrpSpPr/>
        <p:nvPr/>
      </p:nvGrpSpPr>
      <p:grpSpPr>
        <a:xfrm>
          <a:off x="0" y="0"/>
          <a:ext cx="0" cy="0"/>
          <a:chOff x="0" y="0"/>
          <a:chExt cx="0" cy="0"/>
        </a:xfrm>
      </p:grpSpPr>
      <p:sp>
        <p:nvSpPr>
          <p:cNvPr id="374" name="Google Shape;374;g27b7e4ea412_0_432"/>
          <p:cNvSpPr txBox="1">
            <a:spLocks noGrp="1"/>
          </p:cNvSpPr>
          <p:nvPr>
            <p:ph type="ftr" idx="11"/>
          </p:nvPr>
        </p:nvSpPr>
        <p:spPr>
          <a:xfrm>
            <a:off x="250124" y="4801744"/>
            <a:ext cx="2822700" cy="204900"/>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375" name="Google Shape;375;g27b7e4ea412_0_432"/>
          <p:cNvSpPr txBox="1">
            <a:spLocks noGrp="1"/>
          </p:cNvSpPr>
          <p:nvPr>
            <p:ph type="sldNum" idx="12"/>
          </p:nvPr>
        </p:nvSpPr>
        <p:spPr>
          <a:xfrm>
            <a:off x="8211787" y="4801744"/>
            <a:ext cx="682200" cy="204900"/>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6" name="Google Shape;376;g27b7e4ea412_0_432"/>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377" name="Google Shape;377;g27b7e4ea412_0_432"/>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8" name="Google Shape;378;g27b7e4ea412_0_432"/>
          <p:cNvSpPr txBox="1">
            <a:spLocks noGrp="1"/>
          </p:cNvSpPr>
          <p:nvPr>
            <p:ph type="subTitle" idx="1"/>
          </p:nvPr>
        </p:nvSpPr>
        <p:spPr>
          <a:xfrm>
            <a:off x="252584" y="701207"/>
            <a:ext cx="8641200" cy="34530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Column Slide" type="twoObj">
  <p:cSld name="TWO_OBJECTS">
    <p:spTree>
      <p:nvGrpSpPr>
        <p:cNvPr id="1" name="Shape 379"/>
        <p:cNvGrpSpPr/>
        <p:nvPr/>
      </p:nvGrpSpPr>
      <p:grpSpPr>
        <a:xfrm>
          <a:off x="0" y="0"/>
          <a:ext cx="0" cy="0"/>
          <a:chOff x="0" y="0"/>
          <a:chExt cx="0" cy="0"/>
        </a:xfrm>
      </p:grpSpPr>
      <p:sp>
        <p:nvSpPr>
          <p:cNvPr id="380" name="Google Shape;380;g27b7e4ea412_0_438"/>
          <p:cNvSpPr txBox="1">
            <a:spLocks noGrp="1"/>
          </p:cNvSpPr>
          <p:nvPr>
            <p:ph type="title"/>
          </p:nvPr>
        </p:nvSpPr>
        <p:spPr>
          <a:xfrm>
            <a:off x="600075" y="286431"/>
            <a:ext cx="7886700" cy="6069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2"/>
              </a:buClr>
              <a:buSzPts val="14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1" name="Google Shape;381;g27b7e4ea412_0_438"/>
          <p:cNvSpPr txBox="1">
            <a:spLocks noGrp="1"/>
          </p:cNvSpPr>
          <p:nvPr>
            <p:ph type="body" idx="1"/>
          </p:nvPr>
        </p:nvSpPr>
        <p:spPr>
          <a:xfrm>
            <a:off x="740036" y="1257300"/>
            <a:ext cx="3914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2" name="Google Shape;382;g27b7e4ea412_0_438"/>
          <p:cNvSpPr txBox="1">
            <a:spLocks noGrp="1"/>
          </p:cNvSpPr>
          <p:nvPr>
            <p:ph type="body" idx="2"/>
          </p:nvPr>
        </p:nvSpPr>
        <p:spPr>
          <a:xfrm>
            <a:off x="4880480" y="1257300"/>
            <a:ext cx="38862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3" name="Google Shape;383;g27b7e4ea412_0_438"/>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84" name="Google Shape;384;g27b7e4ea412_0_438"/>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cxnSp>
        <p:nvCxnSpPr>
          <p:cNvPr id="385" name="Google Shape;385;g27b7e4ea412_0_438"/>
          <p:cNvCxnSpPr/>
          <p:nvPr/>
        </p:nvCxnSpPr>
        <p:spPr>
          <a:xfrm>
            <a:off x="4742735"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386" name="Google Shape;386;g27b7e4ea412_0_438"/>
          <p:cNvCxnSpPr/>
          <p:nvPr/>
        </p:nvCxnSpPr>
        <p:spPr>
          <a:xfrm>
            <a:off x="606941" y="1450752"/>
            <a:ext cx="0" cy="3070200"/>
          </a:xfrm>
          <a:prstGeom prst="straightConnector1">
            <a:avLst/>
          </a:prstGeom>
          <a:noFill/>
          <a:ln w="9525" cap="flat" cmpd="sng">
            <a:solidFill>
              <a:srgbClr val="A8A4EE"/>
            </a:solidFill>
            <a:prstDash val="solid"/>
            <a:miter lim="800000"/>
            <a:headEnd type="none" w="sm" len="sm"/>
            <a:tailEnd type="none" w="sm" len="sm"/>
          </a:ln>
        </p:spPr>
      </p:cxnSp>
      <p:sp>
        <p:nvSpPr>
          <p:cNvPr id="387" name="Google Shape;387;g27b7e4ea412_0_438"/>
          <p:cNvSpPr txBox="1">
            <a:spLocks noGrp="1"/>
          </p:cNvSpPr>
          <p:nvPr>
            <p:ph type="ftr" idx="11"/>
          </p:nvPr>
        </p:nvSpPr>
        <p:spPr>
          <a:xfrm>
            <a:off x="4128373"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3F3F3F"/>
              </a:buClr>
              <a:buSzPts val="1100"/>
              <a:buFont typeface="Arial"/>
              <a:buNone/>
              <a:defRPr sz="1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8"/>
        <p:cNvGrpSpPr/>
        <p:nvPr/>
      </p:nvGrpSpPr>
      <p:grpSpPr>
        <a:xfrm>
          <a:off x="0" y="0"/>
          <a:ext cx="0" cy="0"/>
          <a:chOff x="0" y="0"/>
          <a:chExt cx="0" cy="0"/>
        </a:xfrm>
      </p:grpSpPr>
      <p:sp>
        <p:nvSpPr>
          <p:cNvPr id="389" name="Google Shape;389;g27b7e4ea412_0_447"/>
          <p:cNvSpPr txBox="1">
            <a:spLocks noGrp="1"/>
          </p:cNvSpPr>
          <p:nvPr>
            <p:ph type="title"/>
          </p:nvPr>
        </p:nvSpPr>
        <p:spPr>
          <a:xfrm>
            <a:off x="352839" y="281299"/>
            <a:ext cx="7886700" cy="4791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chemeClr val="dk1"/>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0" name="Google Shape;390;g27b7e4ea412_0_447"/>
          <p:cNvSpPr txBox="1">
            <a:spLocks noGrp="1"/>
          </p:cNvSpPr>
          <p:nvPr>
            <p:ph type="body" idx="1"/>
          </p:nvPr>
        </p:nvSpPr>
        <p:spPr>
          <a:xfrm>
            <a:off x="352839" y="776638"/>
            <a:ext cx="7870500" cy="290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1100"/>
              <a:buFont typeface="Arial"/>
              <a:buNone/>
              <a:defRPr sz="1100" b="1" i="0" u="none" strike="noStrike" cap="none">
                <a:solidFill>
                  <a:schemeClr val="dk1"/>
                </a:solidFill>
                <a:latin typeface="Inter"/>
                <a:ea typeface="Inter"/>
                <a:cs typeface="Inter"/>
                <a:sym typeface="Inter"/>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1" name="Google Shape;391;g27b7e4ea412_0_447"/>
          <p:cNvSpPr txBox="1">
            <a:spLocks noGrp="1"/>
          </p:cNvSpPr>
          <p:nvPr>
            <p:ph type="ftr" idx="11"/>
          </p:nvPr>
        </p:nvSpPr>
        <p:spPr>
          <a:xfrm>
            <a:off x="3028950" y="4725280"/>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92" name="Google Shape;392;g27b7e4ea412_0_447"/>
          <p:cNvSpPr txBox="1">
            <a:spLocks noGrp="1"/>
          </p:cNvSpPr>
          <p:nvPr>
            <p:ph type="sldNum" idx="12"/>
          </p:nvPr>
        </p:nvSpPr>
        <p:spPr>
          <a:xfrm>
            <a:off x="8535228" y="4725280"/>
            <a:ext cx="278400" cy="273900"/>
          </a:xfrm>
          <a:prstGeom prst="rect">
            <a:avLst/>
          </a:prstGeom>
          <a:noFill/>
          <a:ln w="9525" cap="flat" cmpd="sng">
            <a:solidFill>
              <a:srgbClr val="BFBFBF"/>
            </a:solidFill>
            <a:prstDash val="solid"/>
            <a:round/>
            <a:headEnd type="none" w="sm" len="sm"/>
            <a:tailEnd type="none" w="sm" len="sm"/>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6"/>
        <p:cNvGrpSpPr/>
        <p:nvPr/>
      </p:nvGrpSpPr>
      <p:grpSpPr>
        <a:xfrm>
          <a:off x="0" y="0"/>
          <a:ext cx="0" cy="0"/>
          <a:chOff x="0" y="0"/>
          <a:chExt cx="0" cy="0"/>
        </a:xfrm>
      </p:grpSpPr>
      <p:sp>
        <p:nvSpPr>
          <p:cNvPr id="27" name="Google Shape;27;p48"/>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peaker Intro Slide">
  <p:cSld name="Speaker Intro Slide">
    <p:spTree>
      <p:nvGrpSpPr>
        <p:cNvPr id="1" name="Shape 400"/>
        <p:cNvGrpSpPr/>
        <p:nvPr/>
      </p:nvGrpSpPr>
      <p:grpSpPr>
        <a:xfrm>
          <a:off x="0" y="0"/>
          <a:ext cx="0" cy="0"/>
          <a:chOff x="0" y="0"/>
          <a:chExt cx="0" cy="0"/>
        </a:xfrm>
      </p:grpSpPr>
      <p:pic>
        <p:nvPicPr>
          <p:cNvPr id="401" name="Google Shape;401;g27b7e4ea412_0_1715"/>
          <p:cNvPicPr preferRelativeResize="0"/>
          <p:nvPr/>
        </p:nvPicPr>
        <p:blipFill rotWithShape="1">
          <a:blip r:embed="rId2">
            <a:alphaModFix amt="48000"/>
          </a:blip>
          <a:srcRect t="40951" b="24603"/>
          <a:stretch/>
        </p:blipFill>
        <p:spPr>
          <a:xfrm>
            <a:off x="0" y="1"/>
            <a:ext cx="9144000" cy="1771651"/>
          </a:xfrm>
          <a:prstGeom prst="rect">
            <a:avLst/>
          </a:prstGeom>
          <a:noFill/>
          <a:ln>
            <a:noFill/>
          </a:ln>
        </p:spPr>
      </p:pic>
      <p:sp>
        <p:nvSpPr>
          <p:cNvPr id="402" name="Google Shape;402;g27b7e4ea412_0_1715"/>
          <p:cNvSpPr/>
          <p:nvPr/>
        </p:nvSpPr>
        <p:spPr>
          <a:xfrm>
            <a:off x="1" y="0"/>
            <a:ext cx="9144000" cy="1771800"/>
          </a:xfrm>
          <a:prstGeom prst="parallelogram">
            <a:avLst>
              <a:gd name="adj" fmla="val 0"/>
            </a:avLst>
          </a:prstGeom>
          <a:gradFill>
            <a:gsLst>
              <a:gs pos="0">
                <a:srgbClr val="57529B">
                  <a:alpha val="67450"/>
                </a:srgbClr>
              </a:gs>
              <a:gs pos="100000">
                <a:srgbClr val="191998"/>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03" name="Google Shape;403;g27b7e4ea412_0_1715"/>
          <p:cNvSpPr txBox="1">
            <a:spLocks noGrp="1"/>
          </p:cNvSpPr>
          <p:nvPr>
            <p:ph type="title"/>
          </p:nvPr>
        </p:nvSpPr>
        <p:spPr>
          <a:xfrm>
            <a:off x="600074" y="285633"/>
            <a:ext cx="7604100" cy="6069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4" name="Google Shape;404;g27b7e4ea412_0_1715"/>
          <p:cNvSpPr>
            <a:spLocks noGrp="1"/>
          </p:cNvSpPr>
          <p:nvPr>
            <p:ph type="pic" idx="2"/>
          </p:nvPr>
        </p:nvSpPr>
        <p:spPr>
          <a:xfrm>
            <a:off x="600074" y="1409334"/>
            <a:ext cx="1028700" cy="1028700"/>
          </a:xfrm>
          <a:prstGeom prst="ellipse">
            <a:avLst/>
          </a:prstGeom>
          <a:solidFill>
            <a:schemeClr val="lt1"/>
          </a:solidFill>
          <a:ln w="19050" cap="flat" cmpd="sng">
            <a:solidFill>
              <a:schemeClr val="lt2"/>
            </a:solidFill>
            <a:prstDash val="solid"/>
            <a:round/>
            <a:headEnd type="none" w="sm" len="sm"/>
            <a:tailEnd type="none" w="sm" len="sm"/>
          </a:ln>
        </p:spPr>
      </p:sp>
      <p:sp>
        <p:nvSpPr>
          <p:cNvPr id="405" name="Google Shape;405;g27b7e4ea412_0_1715"/>
          <p:cNvSpPr txBox="1">
            <a:spLocks noGrp="1"/>
          </p:cNvSpPr>
          <p:nvPr>
            <p:ph type="body" idx="1"/>
          </p:nvPr>
        </p:nvSpPr>
        <p:spPr>
          <a:xfrm>
            <a:off x="608240" y="2489753"/>
            <a:ext cx="1857300" cy="5475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800"/>
              </a:spcBef>
              <a:spcAft>
                <a:spcPts val="0"/>
              </a:spcAft>
              <a:buSzPts val="1400"/>
              <a:buNone/>
              <a:defRPr sz="1800" b="0" i="0">
                <a:solidFill>
                  <a:schemeClr val="lt2"/>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06" name="Google Shape;406;g27b7e4ea412_0_1715"/>
          <p:cNvSpPr txBox="1">
            <a:spLocks noGrp="1"/>
          </p:cNvSpPr>
          <p:nvPr>
            <p:ph type="body" idx="3"/>
          </p:nvPr>
        </p:nvSpPr>
        <p:spPr>
          <a:xfrm>
            <a:off x="608240" y="3086100"/>
            <a:ext cx="1857300" cy="32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800"/>
              </a:spcBef>
              <a:spcAft>
                <a:spcPts val="0"/>
              </a:spcAft>
              <a:buSzPts val="1400"/>
              <a:buNone/>
              <a:defRPr sz="900">
                <a:solidFill>
                  <a:srgbClr val="595959"/>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07" name="Google Shape;407;g27b7e4ea412_0_1715"/>
          <p:cNvSpPr txBox="1">
            <a:spLocks noGrp="1"/>
          </p:cNvSpPr>
          <p:nvPr>
            <p:ph type="body" idx="4"/>
          </p:nvPr>
        </p:nvSpPr>
        <p:spPr>
          <a:xfrm>
            <a:off x="608240" y="3517602"/>
            <a:ext cx="1857300" cy="882900"/>
          </a:xfrm>
          <a:prstGeom prst="rect">
            <a:avLst/>
          </a:prstGeom>
          <a:noFill/>
          <a:ln>
            <a:noFill/>
          </a:ln>
        </p:spPr>
        <p:txBody>
          <a:bodyPr spcFirstLastPara="1" wrap="square" lIns="0" tIns="0" rIns="0" bIns="0" anchor="t" anchorCtr="0">
            <a:normAutofit/>
          </a:bodyPr>
          <a:lstStyle>
            <a:lvl1pPr marL="457200" lvl="0" indent="-228600" algn="l" rtl="0">
              <a:lnSpc>
                <a:spcPct val="125000"/>
              </a:lnSpc>
              <a:spcBef>
                <a:spcPts val="800"/>
              </a:spcBef>
              <a:spcAft>
                <a:spcPts val="0"/>
              </a:spcAft>
              <a:buSzPts val="1400"/>
              <a:buNone/>
              <a:defRPr sz="700"/>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08" name="Google Shape;408;g27b7e4ea412_0_1715"/>
          <p:cNvSpPr>
            <a:spLocks noGrp="1"/>
          </p:cNvSpPr>
          <p:nvPr>
            <p:ph type="pic" idx="5"/>
          </p:nvPr>
        </p:nvSpPr>
        <p:spPr>
          <a:xfrm>
            <a:off x="2677885" y="1409334"/>
            <a:ext cx="1028700" cy="1028700"/>
          </a:xfrm>
          <a:prstGeom prst="ellipse">
            <a:avLst/>
          </a:prstGeom>
          <a:solidFill>
            <a:schemeClr val="lt1"/>
          </a:solidFill>
          <a:ln w="19050" cap="flat" cmpd="sng">
            <a:solidFill>
              <a:schemeClr val="lt2"/>
            </a:solidFill>
            <a:prstDash val="solid"/>
            <a:round/>
            <a:headEnd type="none" w="sm" len="sm"/>
            <a:tailEnd type="none" w="sm" len="sm"/>
          </a:ln>
        </p:spPr>
      </p:sp>
      <p:sp>
        <p:nvSpPr>
          <p:cNvPr id="409" name="Google Shape;409;g27b7e4ea412_0_1715"/>
          <p:cNvSpPr txBox="1">
            <a:spLocks noGrp="1"/>
          </p:cNvSpPr>
          <p:nvPr>
            <p:ph type="body" idx="6"/>
          </p:nvPr>
        </p:nvSpPr>
        <p:spPr>
          <a:xfrm>
            <a:off x="2686050" y="2489753"/>
            <a:ext cx="1857300" cy="5475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800"/>
              </a:spcBef>
              <a:spcAft>
                <a:spcPts val="0"/>
              </a:spcAft>
              <a:buSzPts val="1400"/>
              <a:buNone/>
              <a:defRPr sz="1800" b="0" i="0">
                <a:solidFill>
                  <a:schemeClr val="lt2"/>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0" name="Google Shape;410;g27b7e4ea412_0_1715"/>
          <p:cNvSpPr txBox="1">
            <a:spLocks noGrp="1"/>
          </p:cNvSpPr>
          <p:nvPr>
            <p:ph type="body" idx="7"/>
          </p:nvPr>
        </p:nvSpPr>
        <p:spPr>
          <a:xfrm>
            <a:off x="2686050" y="3086100"/>
            <a:ext cx="1857300" cy="32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800"/>
              </a:spcBef>
              <a:spcAft>
                <a:spcPts val="0"/>
              </a:spcAft>
              <a:buSzPts val="1400"/>
              <a:buNone/>
              <a:defRPr sz="900">
                <a:solidFill>
                  <a:srgbClr val="595959"/>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1" name="Google Shape;411;g27b7e4ea412_0_1715"/>
          <p:cNvSpPr txBox="1">
            <a:spLocks noGrp="1"/>
          </p:cNvSpPr>
          <p:nvPr>
            <p:ph type="body" idx="8"/>
          </p:nvPr>
        </p:nvSpPr>
        <p:spPr>
          <a:xfrm>
            <a:off x="2686050" y="3517602"/>
            <a:ext cx="1857300" cy="882900"/>
          </a:xfrm>
          <a:prstGeom prst="rect">
            <a:avLst/>
          </a:prstGeom>
          <a:noFill/>
          <a:ln>
            <a:noFill/>
          </a:ln>
        </p:spPr>
        <p:txBody>
          <a:bodyPr spcFirstLastPara="1" wrap="square" lIns="0" tIns="0" rIns="0" bIns="0" anchor="t" anchorCtr="0">
            <a:normAutofit/>
          </a:bodyPr>
          <a:lstStyle>
            <a:lvl1pPr marL="457200" lvl="0" indent="-228600" algn="l" rtl="0">
              <a:lnSpc>
                <a:spcPct val="125000"/>
              </a:lnSpc>
              <a:spcBef>
                <a:spcPts val="800"/>
              </a:spcBef>
              <a:spcAft>
                <a:spcPts val="0"/>
              </a:spcAft>
              <a:buSzPts val="1400"/>
              <a:buNone/>
              <a:defRPr sz="700"/>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2" name="Google Shape;412;g27b7e4ea412_0_1715"/>
          <p:cNvSpPr>
            <a:spLocks noGrp="1"/>
          </p:cNvSpPr>
          <p:nvPr>
            <p:ph type="pic" idx="9"/>
          </p:nvPr>
        </p:nvSpPr>
        <p:spPr>
          <a:xfrm>
            <a:off x="4767943" y="1409334"/>
            <a:ext cx="1028700" cy="1028700"/>
          </a:xfrm>
          <a:prstGeom prst="ellipse">
            <a:avLst/>
          </a:prstGeom>
          <a:solidFill>
            <a:schemeClr val="lt1"/>
          </a:solidFill>
          <a:ln w="19050" cap="flat" cmpd="sng">
            <a:solidFill>
              <a:schemeClr val="lt2"/>
            </a:solidFill>
            <a:prstDash val="solid"/>
            <a:round/>
            <a:headEnd type="none" w="sm" len="sm"/>
            <a:tailEnd type="none" w="sm" len="sm"/>
          </a:ln>
        </p:spPr>
      </p:sp>
      <p:sp>
        <p:nvSpPr>
          <p:cNvPr id="413" name="Google Shape;413;g27b7e4ea412_0_1715"/>
          <p:cNvSpPr txBox="1">
            <a:spLocks noGrp="1"/>
          </p:cNvSpPr>
          <p:nvPr>
            <p:ph type="body" idx="13"/>
          </p:nvPr>
        </p:nvSpPr>
        <p:spPr>
          <a:xfrm>
            <a:off x="4776108" y="2489753"/>
            <a:ext cx="1857300" cy="5475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800"/>
              </a:spcBef>
              <a:spcAft>
                <a:spcPts val="0"/>
              </a:spcAft>
              <a:buSzPts val="1400"/>
              <a:buNone/>
              <a:defRPr sz="1800" b="0" i="0">
                <a:solidFill>
                  <a:schemeClr val="lt2"/>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4" name="Google Shape;414;g27b7e4ea412_0_1715"/>
          <p:cNvSpPr txBox="1">
            <a:spLocks noGrp="1"/>
          </p:cNvSpPr>
          <p:nvPr>
            <p:ph type="body" idx="14"/>
          </p:nvPr>
        </p:nvSpPr>
        <p:spPr>
          <a:xfrm>
            <a:off x="4776108" y="3086100"/>
            <a:ext cx="1857300" cy="32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800"/>
              </a:spcBef>
              <a:spcAft>
                <a:spcPts val="0"/>
              </a:spcAft>
              <a:buSzPts val="1400"/>
              <a:buNone/>
              <a:defRPr sz="900">
                <a:solidFill>
                  <a:srgbClr val="595959"/>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5" name="Google Shape;415;g27b7e4ea412_0_1715"/>
          <p:cNvSpPr txBox="1">
            <a:spLocks noGrp="1"/>
          </p:cNvSpPr>
          <p:nvPr>
            <p:ph type="body" idx="15"/>
          </p:nvPr>
        </p:nvSpPr>
        <p:spPr>
          <a:xfrm>
            <a:off x="4776108" y="3517602"/>
            <a:ext cx="1857300" cy="882900"/>
          </a:xfrm>
          <a:prstGeom prst="rect">
            <a:avLst/>
          </a:prstGeom>
          <a:noFill/>
          <a:ln>
            <a:noFill/>
          </a:ln>
        </p:spPr>
        <p:txBody>
          <a:bodyPr spcFirstLastPara="1" wrap="square" lIns="0" tIns="0" rIns="0" bIns="0" anchor="t" anchorCtr="0">
            <a:normAutofit/>
          </a:bodyPr>
          <a:lstStyle>
            <a:lvl1pPr marL="457200" lvl="0" indent="-228600" algn="l" rtl="0">
              <a:lnSpc>
                <a:spcPct val="125000"/>
              </a:lnSpc>
              <a:spcBef>
                <a:spcPts val="800"/>
              </a:spcBef>
              <a:spcAft>
                <a:spcPts val="0"/>
              </a:spcAft>
              <a:buSzPts val="1400"/>
              <a:buNone/>
              <a:defRPr sz="700"/>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6" name="Google Shape;416;g27b7e4ea412_0_1715"/>
          <p:cNvSpPr>
            <a:spLocks noGrp="1"/>
          </p:cNvSpPr>
          <p:nvPr>
            <p:ph type="pic" idx="16"/>
          </p:nvPr>
        </p:nvSpPr>
        <p:spPr>
          <a:xfrm>
            <a:off x="6845753" y="1409334"/>
            <a:ext cx="1028700" cy="1028700"/>
          </a:xfrm>
          <a:prstGeom prst="ellipse">
            <a:avLst/>
          </a:prstGeom>
          <a:solidFill>
            <a:schemeClr val="lt1"/>
          </a:solidFill>
          <a:ln w="19050" cap="flat" cmpd="sng">
            <a:solidFill>
              <a:schemeClr val="lt2"/>
            </a:solidFill>
            <a:prstDash val="solid"/>
            <a:round/>
            <a:headEnd type="none" w="sm" len="sm"/>
            <a:tailEnd type="none" w="sm" len="sm"/>
          </a:ln>
        </p:spPr>
      </p:sp>
      <p:sp>
        <p:nvSpPr>
          <p:cNvPr id="417" name="Google Shape;417;g27b7e4ea412_0_1715"/>
          <p:cNvSpPr txBox="1">
            <a:spLocks noGrp="1"/>
          </p:cNvSpPr>
          <p:nvPr>
            <p:ph type="body" idx="17"/>
          </p:nvPr>
        </p:nvSpPr>
        <p:spPr>
          <a:xfrm>
            <a:off x="6853919" y="2489753"/>
            <a:ext cx="1857300" cy="5475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800"/>
              </a:spcBef>
              <a:spcAft>
                <a:spcPts val="0"/>
              </a:spcAft>
              <a:buSzPts val="1400"/>
              <a:buNone/>
              <a:defRPr sz="1800" b="0" i="0">
                <a:solidFill>
                  <a:schemeClr val="lt2"/>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8" name="Google Shape;418;g27b7e4ea412_0_1715"/>
          <p:cNvSpPr txBox="1">
            <a:spLocks noGrp="1"/>
          </p:cNvSpPr>
          <p:nvPr>
            <p:ph type="body" idx="18"/>
          </p:nvPr>
        </p:nvSpPr>
        <p:spPr>
          <a:xfrm>
            <a:off x="6853919" y="3086100"/>
            <a:ext cx="1857300" cy="324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800"/>
              </a:spcBef>
              <a:spcAft>
                <a:spcPts val="0"/>
              </a:spcAft>
              <a:buSzPts val="1400"/>
              <a:buNone/>
              <a:defRPr sz="900">
                <a:solidFill>
                  <a:srgbClr val="595959"/>
                </a:solidFill>
                <a:latin typeface="Arial"/>
                <a:ea typeface="Arial"/>
                <a:cs typeface="Arial"/>
                <a:sym typeface="Arial"/>
              </a:defRPr>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19" name="Google Shape;419;g27b7e4ea412_0_1715"/>
          <p:cNvSpPr txBox="1">
            <a:spLocks noGrp="1"/>
          </p:cNvSpPr>
          <p:nvPr>
            <p:ph type="body" idx="19"/>
          </p:nvPr>
        </p:nvSpPr>
        <p:spPr>
          <a:xfrm>
            <a:off x="6853919" y="3517602"/>
            <a:ext cx="1857300" cy="882900"/>
          </a:xfrm>
          <a:prstGeom prst="rect">
            <a:avLst/>
          </a:prstGeom>
          <a:noFill/>
          <a:ln>
            <a:noFill/>
          </a:ln>
        </p:spPr>
        <p:txBody>
          <a:bodyPr spcFirstLastPara="1" wrap="square" lIns="0" tIns="0" rIns="0" bIns="0" anchor="t" anchorCtr="0">
            <a:normAutofit/>
          </a:bodyPr>
          <a:lstStyle>
            <a:lvl1pPr marL="457200" lvl="0" indent="-228600" algn="l" rtl="0">
              <a:lnSpc>
                <a:spcPct val="125000"/>
              </a:lnSpc>
              <a:spcBef>
                <a:spcPts val="800"/>
              </a:spcBef>
              <a:spcAft>
                <a:spcPts val="0"/>
              </a:spcAft>
              <a:buSzPts val="1400"/>
              <a:buNone/>
              <a:defRPr sz="700"/>
            </a:lvl1pPr>
            <a:lvl2pPr marL="914400" lvl="1" indent="-304800" algn="l" rtl="0">
              <a:lnSpc>
                <a:spcPct val="90000"/>
              </a:lnSpc>
              <a:spcBef>
                <a:spcPts val="400"/>
              </a:spcBef>
              <a:spcAft>
                <a:spcPts val="0"/>
              </a:spcAft>
              <a:buSzPts val="1200"/>
              <a:buChar char="•"/>
              <a:defRPr/>
            </a:lvl2pPr>
            <a:lvl3pPr marL="1371600" lvl="2" indent="-298450" algn="l" rtl="0">
              <a:lnSpc>
                <a:spcPct val="90000"/>
              </a:lnSpc>
              <a:spcBef>
                <a:spcPts val="400"/>
              </a:spcBef>
              <a:spcAft>
                <a:spcPts val="0"/>
              </a:spcAft>
              <a:buSzPts val="1100"/>
              <a:buChar char="•"/>
              <a:defRPr/>
            </a:lvl3pPr>
            <a:lvl4pPr marL="1828800" lvl="3" indent="-285750" algn="l" rtl="0">
              <a:lnSpc>
                <a:spcPct val="90000"/>
              </a:lnSpc>
              <a:spcBef>
                <a:spcPts val="400"/>
              </a:spcBef>
              <a:spcAft>
                <a:spcPts val="0"/>
              </a:spcAft>
              <a:buSzPts val="900"/>
              <a:buChar char="•"/>
              <a:defRPr/>
            </a:lvl4pPr>
            <a:lvl5pPr marL="2286000" lvl="4" indent="-285750" algn="l" rtl="0">
              <a:lnSpc>
                <a:spcPct val="90000"/>
              </a:lnSpc>
              <a:spcBef>
                <a:spcPts val="400"/>
              </a:spcBef>
              <a:spcAft>
                <a:spcPts val="0"/>
              </a:spcAft>
              <a:buSzPts val="9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20" name="Google Shape;420;g27b7e4ea412_0_1715"/>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1" name="Google Shape;421;g27b7e4ea412_0_1715"/>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SzPts val="600"/>
              <a:buNone/>
              <a:defRPr/>
            </a:lvl1pPr>
            <a:lvl2pPr marL="0" marR="0" lvl="1" indent="0" algn="r" rtl="0">
              <a:lnSpc>
                <a:spcPct val="100000"/>
              </a:lnSpc>
              <a:spcBef>
                <a:spcPts val="0"/>
              </a:spcBef>
              <a:spcAft>
                <a:spcPts val="0"/>
              </a:spcAft>
              <a:buSzPts val="600"/>
              <a:buNone/>
              <a:defRPr/>
            </a:lvl2pPr>
            <a:lvl3pPr marL="0" marR="0" lvl="2" indent="0" algn="r" rtl="0">
              <a:lnSpc>
                <a:spcPct val="100000"/>
              </a:lnSpc>
              <a:spcBef>
                <a:spcPts val="0"/>
              </a:spcBef>
              <a:spcAft>
                <a:spcPts val="0"/>
              </a:spcAft>
              <a:buSzPts val="600"/>
              <a:buNone/>
              <a:defRPr/>
            </a:lvl3pPr>
            <a:lvl4pPr marL="0" marR="0" lvl="3" indent="0" algn="r" rtl="0">
              <a:lnSpc>
                <a:spcPct val="100000"/>
              </a:lnSpc>
              <a:spcBef>
                <a:spcPts val="0"/>
              </a:spcBef>
              <a:spcAft>
                <a:spcPts val="0"/>
              </a:spcAft>
              <a:buSzPts val="600"/>
              <a:buNone/>
              <a:defRPr/>
            </a:lvl4pPr>
            <a:lvl5pPr marL="0" marR="0" lvl="4" indent="0" algn="r" rtl="0">
              <a:lnSpc>
                <a:spcPct val="100000"/>
              </a:lnSpc>
              <a:spcBef>
                <a:spcPts val="0"/>
              </a:spcBef>
              <a:spcAft>
                <a:spcPts val="0"/>
              </a:spcAft>
              <a:buSzPts val="600"/>
              <a:buNone/>
              <a:defRPr/>
            </a:lvl5pPr>
            <a:lvl6pPr marL="0" marR="0" lvl="5" indent="0" algn="r" rtl="0">
              <a:lnSpc>
                <a:spcPct val="100000"/>
              </a:lnSpc>
              <a:spcBef>
                <a:spcPts val="0"/>
              </a:spcBef>
              <a:spcAft>
                <a:spcPts val="0"/>
              </a:spcAft>
              <a:buSzPts val="600"/>
              <a:buNone/>
              <a:defRPr/>
            </a:lvl6pPr>
            <a:lvl7pPr marL="0" marR="0" lvl="6" indent="0" algn="r" rtl="0">
              <a:lnSpc>
                <a:spcPct val="100000"/>
              </a:lnSpc>
              <a:spcBef>
                <a:spcPts val="0"/>
              </a:spcBef>
              <a:spcAft>
                <a:spcPts val="0"/>
              </a:spcAft>
              <a:buSzPts val="600"/>
              <a:buNone/>
              <a:defRPr/>
            </a:lvl7pPr>
            <a:lvl8pPr marL="0" marR="0" lvl="7" indent="0" algn="r" rtl="0">
              <a:lnSpc>
                <a:spcPct val="100000"/>
              </a:lnSpc>
              <a:spcBef>
                <a:spcPts val="0"/>
              </a:spcBef>
              <a:spcAft>
                <a:spcPts val="0"/>
              </a:spcAft>
              <a:buSzPts val="600"/>
              <a:buNone/>
              <a:defRPr/>
            </a:lvl8pPr>
            <a:lvl9pPr marL="0" marR="0" lvl="8" indent="0" algn="r" rtl="0">
              <a:lnSpc>
                <a:spcPct val="100000"/>
              </a:lnSpc>
              <a:spcBef>
                <a:spcPts val="0"/>
              </a:spcBef>
              <a:spcAft>
                <a:spcPts val="0"/>
              </a:spcAft>
              <a:buSzPts val="600"/>
              <a:buNone/>
              <a:defRPr/>
            </a:lvl9pPr>
          </a:lstStyle>
          <a:p>
            <a:pPr marL="0" lvl="0" indent="0" algn="r" rtl="0">
              <a:spcBef>
                <a:spcPts val="0"/>
              </a:spcBef>
              <a:spcAft>
                <a:spcPts val="0"/>
              </a:spcAft>
              <a:buNone/>
            </a:pPr>
            <a:fld id="{00000000-1234-1234-1234-123412341234}" type="slidenum">
              <a:rPr lang="en"/>
              <a:t>‹#›</a:t>
            </a:fld>
            <a:endParaRPr/>
          </a:p>
        </p:txBody>
      </p:sp>
      <p:sp>
        <p:nvSpPr>
          <p:cNvPr id="422" name="Google Shape;422;g27b7e4ea412_0_1715"/>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23" name="Google Shape;423;g27b7e4ea412_0_1715"/>
          <p:cNvPicPr preferRelativeResize="0"/>
          <p:nvPr/>
        </p:nvPicPr>
        <p:blipFill rotWithShape="1">
          <a:blip r:embed="rId3">
            <a:alphaModFix/>
          </a:blip>
          <a:srcRect/>
          <a:stretch/>
        </p:blipFill>
        <p:spPr>
          <a:xfrm>
            <a:off x="8186977" y="206440"/>
            <a:ext cx="713898" cy="1714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4"/>
        <p:cNvGrpSpPr/>
        <p:nvPr/>
      </p:nvGrpSpPr>
      <p:grpSpPr>
        <a:xfrm>
          <a:off x="0" y="0"/>
          <a:ext cx="0" cy="0"/>
          <a:chOff x="0" y="0"/>
          <a:chExt cx="0" cy="0"/>
        </a:xfrm>
      </p:grpSpPr>
      <p:sp>
        <p:nvSpPr>
          <p:cNvPr id="425" name="Google Shape;425;g27b7e4ea412_0_1739"/>
          <p:cNvSpPr txBox="1">
            <a:spLocks noGrp="1"/>
          </p:cNvSpPr>
          <p:nvPr>
            <p:ph type="body" idx="1"/>
          </p:nvPr>
        </p:nvSpPr>
        <p:spPr>
          <a:xfrm>
            <a:off x="600075" y="1257300"/>
            <a:ext cx="8286600" cy="32736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6" name="Google Shape;426;g27b7e4ea412_0_1739"/>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7" name="Google Shape;427;g27b7e4ea412_0_1739"/>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28" name="Google Shape;428;g27b7e4ea412_0_1739"/>
          <p:cNvSpPr txBox="1">
            <a:spLocks noGrp="1"/>
          </p:cNvSpPr>
          <p:nvPr>
            <p:ph type="title"/>
          </p:nvPr>
        </p:nvSpPr>
        <p:spPr>
          <a:xfrm>
            <a:off x="600075" y="291663"/>
            <a:ext cx="8286900" cy="606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9" name="Google Shape;429;g27b7e4ea412_0_1739"/>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Column Slide" type="twoObj">
  <p:cSld name="TWO_OBJECTS">
    <p:spTree>
      <p:nvGrpSpPr>
        <p:cNvPr id="1" name="Shape 430"/>
        <p:cNvGrpSpPr/>
        <p:nvPr/>
      </p:nvGrpSpPr>
      <p:grpSpPr>
        <a:xfrm>
          <a:off x="0" y="0"/>
          <a:ext cx="0" cy="0"/>
          <a:chOff x="0" y="0"/>
          <a:chExt cx="0" cy="0"/>
        </a:xfrm>
      </p:grpSpPr>
      <p:sp>
        <p:nvSpPr>
          <p:cNvPr id="431" name="Google Shape;431;g27b7e4ea412_0_1745"/>
          <p:cNvSpPr txBox="1">
            <a:spLocks noGrp="1"/>
          </p:cNvSpPr>
          <p:nvPr>
            <p:ph type="title"/>
          </p:nvPr>
        </p:nvSpPr>
        <p:spPr>
          <a:xfrm>
            <a:off x="600075" y="286431"/>
            <a:ext cx="7886700" cy="606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2" name="Google Shape;432;g27b7e4ea412_0_1745"/>
          <p:cNvSpPr txBox="1">
            <a:spLocks noGrp="1"/>
          </p:cNvSpPr>
          <p:nvPr>
            <p:ph type="body" idx="1"/>
          </p:nvPr>
        </p:nvSpPr>
        <p:spPr>
          <a:xfrm>
            <a:off x="740036" y="1257300"/>
            <a:ext cx="3914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33" name="Google Shape;433;g27b7e4ea412_0_1745"/>
          <p:cNvSpPr txBox="1">
            <a:spLocks noGrp="1"/>
          </p:cNvSpPr>
          <p:nvPr>
            <p:ph type="body" idx="2"/>
          </p:nvPr>
        </p:nvSpPr>
        <p:spPr>
          <a:xfrm>
            <a:off x="4880480" y="1257300"/>
            <a:ext cx="38862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34" name="Google Shape;434;g27b7e4ea412_0_1745"/>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5" name="Google Shape;435;g27b7e4ea412_0_1745"/>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cxnSp>
        <p:nvCxnSpPr>
          <p:cNvPr id="436" name="Google Shape;436;g27b7e4ea412_0_1745"/>
          <p:cNvCxnSpPr/>
          <p:nvPr/>
        </p:nvCxnSpPr>
        <p:spPr>
          <a:xfrm>
            <a:off x="4742735"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437" name="Google Shape;437;g27b7e4ea412_0_1745"/>
          <p:cNvCxnSpPr/>
          <p:nvPr/>
        </p:nvCxnSpPr>
        <p:spPr>
          <a:xfrm>
            <a:off x="606941" y="1450752"/>
            <a:ext cx="0" cy="3070200"/>
          </a:xfrm>
          <a:prstGeom prst="straightConnector1">
            <a:avLst/>
          </a:prstGeom>
          <a:noFill/>
          <a:ln w="9525" cap="flat" cmpd="sng">
            <a:solidFill>
              <a:srgbClr val="A8A4EE"/>
            </a:solidFill>
            <a:prstDash val="solid"/>
            <a:miter lim="800000"/>
            <a:headEnd type="none" w="sm" len="sm"/>
            <a:tailEnd type="none" w="sm" len="sm"/>
          </a:ln>
        </p:spPr>
      </p:cxnSp>
      <p:sp>
        <p:nvSpPr>
          <p:cNvPr id="438" name="Google Shape;438;g27b7e4ea412_0_1745"/>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Column Slide">
  <p:cSld name="4-Column Slide">
    <p:spTree>
      <p:nvGrpSpPr>
        <p:cNvPr id="1" name="Shape 439"/>
        <p:cNvGrpSpPr/>
        <p:nvPr/>
      </p:nvGrpSpPr>
      <p:grpSpPr>
        <a:xfrm>
          <a:off x="0" y="0"/>
          <a:ext cx="0" cy="0"/>
          <a:chOff x="0" y="0"/>
          <a:chExt cx="0" cy="0"/>
        </a:xfrm>
      </p:grpSpPr>
      <p:sp>
        <p:nvSpPr>
          <p:cNvPr id="440" name="Google Shape;440;g27b7e4ea412_0_1754"/>
          <p:cNvSpPr txBox="1">
            <a:spLocks noGrp="1"/>
          </p:cNvSpPr>
          <p:nvPr>
            <p:ph type="body" idx="1"/>
          </p:nvPr>
        </p:nvSpPr>
        <p:spPr>
          <a:xfrm>
            <a:off x="684053" y="1257300"/>
            <a:ext cx="1880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1" name="Google Shape;441;g27b7e4ea412_0_1754"/>
          <p:cNvSpPr txBox="1">
            <a:spLocks noGrp="1"/>
          </p:cNvSpPr>
          <p:nvPr>
            <p:ph type="body" idx="2"/>
          </p:nvPr>
        </p:nvSpPr>
        <p:spPr>
          <a:xfrm>
            <a:off x="2683823" y="1257300"/>
            <a:ext cx="1880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2" name="Google Shape;442;g27b7e4ea412_0_1754"/>
          <p:cNvSpPr txBox="1">
            <a:spLocks noGrp="1"/>
          </p:cNvSpPr>
          <p:nvPr>
            <p:ph type="body" idx="3"/>
          </p:nvPr>
        </p:nvSpPr>
        <p:spPr>
          <a:xfrm>
            <a:off x="4672067" y="1257300"/>
            <a:ext cx="1880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3" name="Google Shape;443;g27b7e4ea412_0_1754"/>
          <p:cNvSpPr txBox="1">
            <a:spLocks noGrp="1"/>
          </p:cNvSpPr>
          <p:nvPr>
            <p:ph type="body" idx="4"/>
          </p:nvPr>
        </p:nvSpPr>
        <p:spPr>
          <a:xfrm>
            <a:off x="6671837" y="1257300"/>
            <a:ext cx="18807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44" name="Google Shape;444;g27b7e4ea412_0_1754"/>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5" name="Google Shape;445;g27b7e4ea412_0_1754"/>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46" name="Google Shape;446;g27b7e4ea412_0_1754"/>
          <p:cNvSpPr txBox="1">
            <a:spLocks noGrp="1"/>
          </p:cNvSpPr>
          <p:nvPr>
            <p:ph type="title"/>
          </p:nvPr>
        </p:nvSpPr>
        <p:spPr>
          <a:xfrm>
            <a:off x="600075" y="291663"/>
            <a:ext cx="8286900" cy="606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cxnSp>
        <p:nvCxnSpPr>
          <p:cNvPr id="447" name="Google Shape;447;g27b7e4ea412_0_1754"/>
          <p:cNvCxnSpPr/>
          <p:nvPr/>
        </p:nvCxnSpPr>
        <p:spPr>
          <a:xfrm>
            <a:off x="2605906"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448" name="Google Shape;448;g27b7e4ea412_0_1754"/>
          <p:cNvCxnSpPr/>
          <p:nvPr/>
        </p:nvCxnSpPr>
        <p:spPr>
          <a:xfrm>
            <a:off x="4622275"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449" name="Google Shape;449;g27b7e4ea412_0_1754"/>
          <p:cNvCxnSpPr/>
          <p:nvPr/>
        </p:nvCxnSpPr>
        <p:spPr>
          <a:xfrm>
            <a:off x="6615197" y="1450752"/>
            <a:ext cx="0" cy="3070200"/>
          </a:xfrm>
          <a:prstGeom prst="straightConnector1">
            <a:avLst/>
          </a:prstGeom>
          <a:noFill/>
          <a:ln w="9525" cap="flat" cmpd="sng">
            <a:solidFill>
              <a:srgbClr val="A8A4EE"/>
            </a:solidFill>
            <a:prstDash val="solid"/>
            <a:miter lim="800000"/>
            <a:headEnd type="none" w="sm" len="sm"/>
            <a:tailEnd type="none" w="sm" len="sm"/>
          </a:ln>
        </p:spPr>
      </p:cxnSp>
      <p:cxnSp>
        <p:nvCxnSpPr>
          <p:cNvPr id="450" name="Google Shape;450;g27b7e4ea412_0_1754"/>
          <p:cNvCxnSpPr/>
          <p:nvPr/>
        </p:nvCxnSpPr>
        <p:spPr>
          <a:xfrm>
            <a:off x="604490" y="1450752"/>
            <a:ext cx="0" cy="3070200"/>
          </a:xfrm>
          <a:prstGeom prst="straightConnector1">
            <a:avLst/>
          </a:prstGeom>
          <a:noFill/>
          <a:ln w="9525" cap="flat" cmpd="sng">
            <a:solidFill>
              <a:srgbClr val="A8A4EE"/>
            </a:solidFill>
            <a:prstDash val="solid"/>
            <a:miter lim="800000"/>
            <a:headEnd type="none" w="sm" len="sm"/>
            <a:tailEnd type="none" w="sm" len="sm"/>
          </a:ln>
        </p:spPr>
      </p:cxnSp>
      <p:sp>
        <p:nvSpPr>
          <p:cNvPr id="451" name="Google Shape;451;g27b7e4ea412_0_1754"/>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footer only)" type="blank">
  <p:cSld name="BLANK">
    <p:spTree>
      <p:nvGrpSpPr>
        <p:cNvPr id="1" name="Shape 452"/>
        <p:cNvGrpSpPr/>
        <p:nvPr/>
      </p:nvGrpSpPr>
      <p:grpSpPr>
        <a:xfrm>
          <a:off x="0" y="0"/>
          <a:ext cx="0" cy="0"/>
          <a:chOff x="0" y="0"/>
          <a:chExt cx="0" cy="0"/>
        </a:xfrm>
      </p:grpSpPr>
      <p:sp>
        <p:nvSpPr>
          <p:cNvPr id="453" name="Google Shape;453;g27b7e4ea412_0_1767"/>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4" name="Google Shape;454;g27b7e4ea412_0_1767"/>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455" name="Google Shape;455;g27b7e4ea412_0_1767"/>
          <p:cNvPicPr preferRelativeResize="0"/>
          <p:nvPr/>
        </p:nvPicPr>
        <p:blipFill rotWithShape="1">
          <a:blip r:embed="rId2">
            <a:alphaModFix amt="30000"/>
          </a:blip>
          <a:srcRect l="2507" t="-9390" r="43907" b="49997"/>
          <a:stretch/>
        </p:blipFill>
        <p:spPr>
          <a:xfrm>
            <a:off x="5605718" y="1309021"/>
            <a:ext cx="3538281" cy="3836376"/>
          </a:xfrm>
          <a:prstGeom prst="rect">
            <a:avLst/>
          </a:prstGeom>
          <a:noFill/>
          <a:ln>
            <a:noFill/>
          </a:ln>
        </p:spPr>
      </p:pic>
      <p:sp>
        <p:nvSpPr>
          <p:cNvPr id="456" name="Google Shape;456;g27b7e4ea412_0_1767"/>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mp; Chart">
  <p:cSld name="Content &amp; Chart">
    <p:spTree>
      <p:nvGrpSpPr>
        <p:cNvPr id="1" name="Shape 457"/>
        <p:cNvGrpSpPr/>
        <p:nvPr/>
      </p:nvGrpSpPr>
      <p:grpSpPr>
        <a:xfrm>
          <a:off x="0" y="0"/>
          <a:ext cx="0" cy="0"/>
          <a:chOff x="0" y="0"/>
          <a:chExt cx="0" cy="0"/>
        </a:xfrm>
      </p:grpSpPr>
      <p:sp>
        <p:nvSpPr>
          <p:cNvPr id="458" name="Google Shape;458;g27b7e4ea412_0_1772"/>
          <p:cNvSpPr/>
          <p:nvPr/>
        </p:nvSpPr>
        <p:spPr>
          <a:xfrm>
            <a:off x="4571999" y="0"/>
            <a:ext cx="4572000" cy="5143500"/>
          </a:xfrm>
          <a:prstGeom prst="parallelogram">
            <a:avLst>
              <a:gd name="adj" fmla="val 0"/>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59" name="Google Shape;459;g27b7e4ea412_0_1772"/>
          <p:cNvSpPr txBox="1">
            <a:spLocks noGrp="1"/>
          </p:cNvSpPr>
          <p:nvPr>
            <p:ph type="body" idx="1"/>
          </p:nvPr>
        </p:nvSpPr>
        <p:spPr>
          <a:xfrm>
            <a:off x="600076" y="1153995"/>
            <a:ext cx="3396900" cy="348900"/>
          </a:xfrm>
          <a:prstGeom prst="rect">
            <a:avLst/>
          </a:prstGeom>
          <a:noFill/>
          <a:ln>
            <a:noFill/>
          </a:ln>
        </p:spPr>
        <p:txBody>
          <a:bodyPr spcFirstLastPara="1" wrap="square" lIns="0" tIns="0" rIns="0" bIns="0" anchor="b" anchorCtr="0">
            <a:normAutofit/>
          </a:bodyPr>
          <a:lstStyle>
            <a:lvl1pPr marL="457200" lvl="0" indent="-228600" algn="l" rtl="0">
              <a:lnSpc>
                <a:spcPct val="90000"/>
              </a:lnSpc>
              <a:spcBef>
                <a:spcPts val="800"/>
              </a:spcBef>
              <a:spcAft>
                <a:spcPts val="0"/>
              </a:spcAft>
              <a:buSzPts val="1400"/>
              <a:buNone/>
              <a:defRPr sz="1800" b="0">
                <a:solidFill>
                  <a:schemeClr val="dk1"/>
                </a:solidFill>
                <a:latin typeface="Arial"/>
                <a:ea typeface="Arial"/>
                <a:cs typeface="Arial"/>
                <a:sym typeface="Arial"/>
              </a:defRPr>
            </a:lvl1pPr>
            <a:lvl2pPr marL="914400" lvl="1" indent="-228600" algn="l" rtl="0">
              <a:lnSpc>
                <a:spcPct val="90000"/>
              </a:lnSpc>
              <a:spcBef>
                <a:spcPts val="400"/>
              </a:spcBef>
              <a:spcAft>
                <a:spcPts val="0"/>
              </a:spcAft>
              <a:buSzPts val="1200"/>
              <a:buNone/>
              <a:defRPr sz="1500" b="1"/>
            </a:lvl2pPr>
            <a:lvl3pPr marL="1371600" lvl="2" indent="-228600" algn="l" rtl="0">
              <a:lnSpc>
                <a:spcPct val="90000"/>
              </a:lnSpc>
              <a:spcBef>
                <a:spcPts val="400"/>
              </a:spcBef>
              <a:spcAft>
                <a:spcPts val="0"/>
              </a:spcAft>
              <a:buSzPts val="1100"/>
              <a:buNone/>
              <a:defRPr sz="1400" b="1"/>
            </a:lvl3pPr>
            <a:lvl4pPr marL="1828800" lvl="3" indent="-228600" algn="l" rtl="0">
              <a:lnSpc>
                <a:spcPct val="90000"/>
              </a:lnSpc>
              <a:spcBef>
                <a:spcPts val="400"/>
              </a:spcBef>
              <a:spcAft>
                <a:spcPts val="0"/>
              </a:spcAft>
              <a:buSzPts val="900"/>
              <a:buNone/>
              <a:defRPr sz="1200" b="1"/>
            </a:lvl4pPr>
            <a:lvl5pPr marL="2286000" lvl="4" indent="-228600" algn="l" rtl="0">
              <a:lnSpc>
                <a:spcPct val="90000"/>
              </a:lnSpc>
              <a:spcBef>
                <a:spcPts val="400"/>
              </a:spcBef>
              <a:spcAft>
                <a:spcPts val="0"/>
              </a:spcAft>
              <a:buSzPts val="900"/>
              <a:buNone/>
              <a:defRPr sz="1200" b="1"/>
            </a:lvl5pPr>
            <a:lvl6pPr marL="2743200" lvl="5" indent="-228600" algn="l" rtl="0">
              <a:lnSpc>
                <a:spcPct val="90000"/>
              </a:lnSpc>
              <a:spcBef>
                <a:spcPts val="400"/>
              </a:spcBef>
              <a:spcAft>
                <a:spcPts val="0"/>
              </a:spcAft>
              <a:buSzPts val="1400"/>
              <a:buNone/>
              <a:defRPr sz="1200" b="1"/>
            </a:lvl6pPr>
            <a:lvl7pPr marL="3200400" lvl="6" indent="-228600" algn="l" rtl="0">
              <a:lnSpc>
                <a:spcPct val="90000"/>
              </a:lnSpc>
              <a:spcBef>
                <a:spcPts val="400"/>
              </a:spcBef>
              <a:spcAft>
                <a:spcPts val="0"/>
              </a:spcAft>
              <a:buSzPts val="1400"/>
              <a:buNone/>
              <a:defRPr sz="1200" b="1"/>
            </a:lvl7pPr>
            <a:lvl8pPr marL="3657600" lvl="7" indent="-228600" algn="l" rtl="0">
              <a:lnSpc>
                <a:spcPct val="90000"/>
              </a:lnSpc>
              <a:spcBef>
                <a:spcPts val="400"/>
              </a:spcBef>
              <a:spcAft>
                <a:spcPts val="0"/>
              </a:spcAft>
              <a:buSzPts val="1400"/>
              <a:buNone/>
              <a:defRPr sz="1200" b="1"/>
            </a:lvl8pPr>
            <a:lvl9pPr marL="4114800" lvl="8" indent="-228600" algn="l" rtl="0">
              <a:lnSpc>
                <a:spcPct val="90000"/>
              </a:lnSpc>
              <a:spcBef>
                <a:spcPts val="400"/>
              </a:spcBef>
              <a:spcAft>
                <a:spcPts val="0"/>
              </a:spcAft>
              <a:buSzPts val="1400"/>
              <a:buNone/>
              <a:defRPr sz="1200" b="1"/>
            </a:lvl9pPr>
          </a:lstStyle>
          <a:p>
            <a:endParaRPr/>
          </a:p>
        </p:txBody>
      </p:sp>
      <p:sp>
        <p:nvSpPr>
          <p:cNvPr id="460" name="Google Shape;460;g27b7e4ea412_0_1772"/>
          <p:cNvSpPr txBox="1">
            <a:spLocks noGrp="1"/>
          </p:cNvSpPr>
          <p:nvPr>
            <p:ph type="body" idx="2"/>
          </p:nvPr>
        </p:nvSpPr>
        <p:spPr>
          <a:xfrm>
            <a:off x="600076" y="1607623"/>
            <a:ext cx="3396900" cy="2927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a:lvl1pPr>
            <a:lvl2pPr marL="914400" marR="0" lvl="1" indent="-304800" algn="l" rtl="0">
              <a:lnSpc>
                <a:spcPct val="90000"/>
              </a:lnSpc>
              <a:spcBef>
                <a:spcPts val="400"/>
              </a:spcBef>
              <a:spcAft>
                <a:spcPts val="0"/>
              </a:spcAft>
              <a:buClr>
                <a:srgbClr val="57529B"/>
              </a:buClr>
              <a:buSzPts val="1200"/>
              <a:buFont typeface="Arial"/>
              <a:buChar char="•"/>
              <a:defRPr/>
            </a:lvl2pPr>
            <a:lvl3pPr marL="1371600" marR="0" lvl="2" indent="-298450" algn="l" rtl="0">
              <a:lnSpc>
                <a:spcPct val="90000"/>
              </a:lnSpc>
              <a:spcBef>
                <a:spcPts val="400"/>
              </a:spcBef>
              <a:spcAft>
                <a:spcPts val="0"/>
              </a:spcAft>
              <a:buClr>
                <a:srgbClr val="57529B"/>
              </a:buClr>
              <a:buSzPts val="1100"/>
              <a:buFont typeface="Arial"/>
              <a:buChar char="•"/>
              <a:defRPr/>
            </a:lvl3pPr>
            <a:lvl4pPr marL="1828800" marR="0" lvl="3" indent="-285750" algn="l" rtl="0">
              <a:lnSpc>
                <a:spcPct val="90000"/>
              </a:lnSpc>
              <a:spcBef>
                <a:spcPts val="400"/>
              </a:spcBef>
              <a:spcAft>
                <a:spcPts val="0"/>
              </a:spcAft>
              <a:buClr>
                <a:srgbClr val="57529B"/>
              </a:buClr>
              <a:buSzPts val="900"/>
              <a:buFont typeface="Arial"/>
              <a:buChar char="•"/>
              <a:defRPr/>
            </a:lvl4pPr>
            <a:lvl5pPr marL="2286000" marR="0" lvl="4" indent="-285750" algn="l" rtl="0">
              <a:lnSpc>
                <a:spcPct val="90000"/>
              </a:lnSpc>
              <a:spcBef>
                <a:spcPts val="400"/>
              </a:spcBef>
              <a:spcAft>
                <a:spcPts val="0"/>
              </a:spcAft>
              <a:buClr>
                <a:srgbClr val="57529B"/>
              </a:buClr>
              <a:buSzPts val="900"/>
              <a:buFont typeface="Arial"/>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461" name="Google Shape;461;g27b7e4ea412_0_1772"/>
          <p:cNvSpPr>
            <a:spLocks noGrp="1"/>
          </p:cNvSpPr>
          <p:nvPr>
            <p:ph type="chart" idx="3"/>
          </p:nvPr>
        </p:nvSpPr>
        <p:spPr>
          <a:xfrm>
            <a:off x="4919517" y="1257300"/>
            <a:ext cx="3912300" cy="33957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Inter"/>
                <a:ea typeface="Inter"/>
                <a:cs typeface="Inter"/>
                <a:sym typeface="Inter"/>
              </a:defRPr>
            </a:lvl1pPr>
            <a:lvl2pPr marR="0" lvl="1" algn="l" rtl="0">
              <a:lnSpc>
                <a:spcPct val="90000"/>
              </a:lnSpc>
              <a:spcBef>
                <a:spcPts val="400"/>
              </a:spcBef>
              <a:spcAft>
                <a:spcPts val="0"/>
              </a:spcAft>
              <a:buClr>
                <a:srgbClr val="57529B"/>
              </a:buClr>
              <a:buSzPts val="1200"/>
              <a:buFont typeface="Arial"/>
              <a:buChar char="•"/>
              <a:defRPr sz="1200" b="0" i="0" u="none" strike="noStrike" cap="none">
                <a:solidFill>
                  <a:srgbClr val="3F3F3F"/>
                </a:solidFill>
                <a:latin typeface="Inter"/>
                <a:ea typeface="Inter"/>
                <a:cs typeface="Inter"/>
                <a:sym typeface="Inter"/>
              </a:defRPr>
            </a:lvl2pPr>
            <a:lvl3pPr marR="0" lvl="2" algn="l" rtl="0">
              <a:lnSpc>
                <a:spcPct val="90000"/>
              </a:lnSpc>
              <a:spcBef>
                <a:spcPts val="400"/>
              </a:spcBef>
              <a:spcAft>
                <a:spcPts val="0"/>
              </a:spcAft>
              <a:buClr>
                <a:srgbClr val="57529B"/>
              </a:buClr>
              <a:buSzPts val="1100"/>
              <a:buFont typeface="Arial"/>
              <a:buChar char="•"/>
              <a:defRPr sz="1100" b="0" i="0" u="none" strike="noStrike" cap="none">
                <a:solidFill>
                  <a:srgbClr val="3F3F3F"/>
                </a:solidFill>
                <a:latin typeface="Inter"/>
                <a:ea typeface="Inter"/>
                <a:cs typeface="Inter"/>
                <a:sym typeface="Inter"/>
              </a:defRPr>
            </a:lvl3pPr>
            <a:lvl4pPr marR="0" lvl="3" algn="l" rtl="0">
              <a:lnSpc>
                <a:spcPct val="90000"/>
              </a:lnSpc>
              <a:spcBef>
                <a:spcPts val="400"/>
              </a:spcBef>
              <a:spcAft>
                <a:spcPts val="0"/>
              </a:spcAft>
              <a:buClr>
                <a:srgbClr val="57529B"/>
              </a:buClr>
              <a:buSzPts val="900"/>
              <a:buFont typeface="Arial"/>
              <a:buChar char="•"/>
              <a:defRPr sz="900" b="0" i="0" u="none" strike="noStrike" cap="none">
                <a:solidFill>
                  <a:srgbClr val="3F3F3F"/>
                </a:solidFill>
                <a:latin typeface="Inter"/>
                <a:ea typeface="Inter"/>
                <a:cs typeface="Inter"/>
                <a:sym typeface="Inter"/>
              </a:defRPr>
            </a:lvl4pPr>
            <a:lvl5pPr marR="0" lvl="4" algn="l" rtl="0">
              <a:lnSpc>
                <a:spcPct val="90000"/>
              </a:lnSpc>
              <a:spcBef>
                <a:spcPts val="400"/>
              </a:spcBef>
              <a:spcAft>
                <a:spcPts val="0"/>
              </a:spcAft>
              <a:buClr>
                <a:srgbClr val="57529B"/>
              </a:buClr>
              <a:buSzPts val="900"/>
              <a:buFont typeface="Arial"/>
              <a:buChar char="•"/>
              <a:defRPr sz="900" b="0" i="0" u="none" strike="noStrike" cap="none">
                <a:solidFill>
                  <a:srgbClr val="3F3F3F"/>
                </a:solidFill>
                <a:latin typeface="Inter"/>
                <a:ea typeface="Inter"/>
                <a:cs typeface="Inter"/>
                <a:sym typeface="Inter"/>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462" name="Google Shape;462;g27b7e4ea412_0_1772"/>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3" name="Google Shape;463;g27b7e4ea412_0_1772"/>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SzPts val="600"/>
              <a:buNone/>
              <a:defRPr/>
            </a:lvl1pPr>
            <a:lvl2pPr marL="0" marR="0" lvl="1" indent="0" algn="r" rtl="0">
              <a:lnSpc>
                <a:spcPct val="100000"/>
              </a:lnSpc>
              <a:spcBef>
                <a:spcPts val="0"/>
              </a:spcBef>
              <a:spcAft>
                <a:spcPts val="0"/>
              </a:spcAft>
              <a:buSzPts val="600"/>
              <a:buNone/>
              <a:defRPr/>
            </a:lvl2pPr>
            <a:lvl3pPr marL="0" marR="0" lvl="2" indent="0" algn="r" rtl="0">
              <a:lnSpc>
                <a:spcPct val="100000"/>
              </a:lnSpc>
              <a:spcBef>
                <a:spcPts val="0"/>
              </a:spcBef>
              <a:spcAft>
                <a:spcPts val="0"/>
              </a:spcAft>
              <a:buSzPts val="600"/>
              <a:buNone/>
              <a:defRPr/>
            </a:lvl3pPr>
            <a:lvl4pPr marL="0" marR="0" lvl="3" indent="0" algn="r" rtl="0">
              <a:lnSpc>
                <a:spcPct val="100000"/>
              </a:lnSpc>
              <a:spcBef>
                <a:spcPts val="0"/>
              </a:spcBef>
              <a:spcAft>
                <a:spcPts val="0"/>
              </a:spcAft>
              <a:buSzPts val="600"/>
              <a:buNone/>
              <a:defRPr/>
            </a:lvl4pPr>
            <a:lvl5pPr marL="0" marR="0" lvl="4" indent="0" algn="r" rtl="0">
              <a:lnSpc>
                <a:spcPct val="100000"/>
              </a:lnSpc>
              <a:spcBef>
                <a:spcPts val="0"/>
              </a:spcBef>
              <a:spcAft>
                <a:spcPts val="0"/>
              </a:spcAft>
              <a:buSzPts val="600"/>
              <a:buNone/>
              <a:defRPr/>
            </a:lvl5pPr>
            <a:lvl6pPr marL="0" marR="0" lvl="5" indent="0" algn="r" rtl="0">
              <a:lnSpc>
                <a:spcPct val="100000"/>
              </a:lnSpc>
              <a:spcBef>
                <a:spcPts val="0"/>
              </a:spcBef>
              <a:spcAft>
                <a:spcPts val="0"/>
              </a:spcAft>
              <a:buSzPts val="600"/>
              <a:buNone/>
              <a:defRPr/>
            </a:lvl6pPr>
            <a:lvl7pPr marL="0" marR="0" lvl="6" indent="0" algn="r" rtl="0">
              <a:lnSpc>
                <a:spcPct val="100000"/>
              </a:lnSpc>
              <a:spcBef>
                <a:spcPts val="0"/>
              </a:spcBef>
              <a:spcAft>
                <a:spcPts val="0"/>
              </a:spcAft>
              <a:buSzPts val="600"/>
              <a:buNone/>
              <a:defRPr/>
            </a:lvl7pPr>
            <a:lvl8pPr marL="0" marR="0" lvl="7" indent="0" algn="r" rtl="0">
              <a:lnSpc>
                <a:spcPct val="100000"/>
              </a:lnSpc>
              <a:spcBef>
                <a:spcPts val="0"/>
              </a:spcBef>
              <a:spcAft>
                <a:spcPts val="0"/>
              </a:spcAft>
              <a:buSzPts val="600"/>
              <a:buNone/>
              <a:defRPr/>
            </a:lvl8pPr>
            <a:lvl9pPr marL="0" marR="0" lvl="8" indent="0" algn="r" rtl="0">
              <a:lnSpc>
                <a:spcPct val="100000"/>
              </a:lnSpc>
              <a:spcBef>
                <a:spcPts val="0"/>
              </a:spcBef>
              <a:spcAft>
                <a:spcPts val="0"/>
              </a:spcAft>
              <a:buSzPts val="600"/>
              <a:buNone/>
              <a:defRPr/>
            </a:lvl9pPr>
          </a:lstStyle>
          <a:p>
            <a:pPr marL="0" lvl="0" indent="0" algn="r" rtl="0">
              <a:spcBef>
                <a:spcPts val="0"/>
              </a:spcBef>
              <a:spcAft>
                <a:spcPts val="0"/>
              </a:spcAft>
              <a:buNone/>
            </a:pPr>
            <a:fld id="{00000000-1234-1234-1234-123412341234}" type="slidenum">
              <a:rPr lang="en"/>
              <a:t>‹#›</a:t>
            </a:fld>
            <a:endParaRPr/>
          </a:p>
        </p:txBody>
      </p:sp>
      <p:sp>
        <p:nvSpPr>
          <p:cNvPr id="464" name="Google Shape;464;g27b7e4ea412_0_1772"/>
          <p:cNvSpPr txBox="1">
            <a:spLocks noGrp="1"/>
          </p:cNvSpPr>
          <p:nvPr>
            <p:ph type="title"/>
          </p:nvPr>
        </p:nvSpPr>
        <p:spPr>
          <a:xfrm>
            <a:off x="600075" y="269183"/>
            <a:ext cx="7886700" cy="4884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65" name="Google Shape;465;g27b7e4ea412_0_1772"/>
          <p:cNvPicPr preferRelativeResize="0"/>
          <p:nvPr/>
        </p:nvPicPr>
        <p:blipFill rotWithShape="1">
          <a:blip r:embed="rId2">
            <a:alphaModFix/>
          </a:blip>
          <a:srcRect/>
          <a:stretch/>
        </p:blipFill>
        <p:spPr>
          <a:xfrm>
            <a:off x="8189259" y="206075"/>
            <a:ext cx="709332" cy="171175"/>
          </a:xfrm>
          <a:prstGeom prst="rect">
            <a:avLst/>
          </a:prstGeom>
          <a:noFill/>
          <a:ln>
            <a:noFill/>
          </a:ln>
        </p:spPr>
      </p:pic>
      <p:sp>
        <p:nvSpPr>
          <p:cNvPr id="466" name="Google Shape;466;g27b7e4ea412_0_1772"/>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mp; Chart">
  <p:cSld name="Title &amp; Chart">
    <p:spTree>
      <p:nvGrpSpPr>
        <p:cNvPr id="1" name="Shape 467"/>
        <p:cNvGrpSpPr/>
        <p:nvPr/>
      </p:nvGrpSpPr>
      <p:grpSpPr>
        <a:xfrm>
          <a:off x="0" y="0"/>
          <a:ext cx="0" cy="0"/>
          <a:chOff x="0" y="0"/>
          <a:chExt cx="0" cy="0"/>
        </a:xfrm>
      </p:grpSpPr>
      <p:sp>
        <p:nvSpPr>
          <p:cNvPr id="468" name="Google Shape;468;g27b7e4ea412_0_1782"/>
          <p:cNvSpPr>
            <a:spLocks noGrp="1"/>
          </p:cNvSpPr>
          <p:nvPr>
            <p:ph type="chart" idx="2"/>
          </p:nvPr>
        </p:nvSpPr>
        <p:spPr>
          <a:xfrm>
            <a:off x="600076" y="1257300"/>
            <a:ext cx="7926000" cy="33957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Inter"/>
                <a:ea typeface="Inter"/>
                <a:cs typeface="Inter"/>
                <a:sym typeface="Inter"/>
              </a:defRPr>
            </a:lvl1pPr>
            <a:lvl2pPr marR="0" lvl="1" algn="l" rtl="0">
              <a:lnSpc>
                <a:spcPct val="90000"/>
              </a:lnSpc>
              <a:spcBef>
                <a:spcPts val="400"/>
              </a:spcBef>
              <a:spcAft>
                <a:spcPts val="0"/>
              </a:spcAft>
              <a:buClr>
                <a:srgbClr val="57529B"/>
              </a:buClr>
              <a:buSzPts val="1200"/>
              <a:buFont typeface="Arial"/>
              <a:buChar char="•"/>
              <a:defRPr sz="1200" b="0" i="0" u="none" strike="noStrike" cap="none">
                <a:solidFill>
                  <a:srgbClr val="3F3F3F"/>
                </a:solidFill>
                <a:latin typeface="Inter"/>
                <a:ea typeface="Inter"/>
                <a:cs typeface="Inter"/>
                <a:sym typeface="Inter"/>
              </a:defRPr>
            </a:lvl2pPr>
            <a:lvl3pPr marR="0" lvl="2" algn="l" rtl="0">
              <a:lnSpc>
                <a:spcPct val="90000"/>
              </a:lnSpc>
              <a:spcBef>
                <a:spcPts val="400"/>
              </a:spcBef>
              <a:spcAft>
                <a:spcPts val="0"/>
              </a:spcAft>
              <a:buClr>
                <a:srgbClr val="57529B"/>
              </a:buClr>
              <a:buSzPts val="1100"/>
              <a:buFont typeface="Arial"/>
              <a:buChar char="•"/>
              <a:defRPr sz="1100" b="0" i="0" u="none" strike="noStrike" cap="none">
                <a:solidFill>
                  <a:srgbClr val="3F3F3F"/>
                </a:solidFill>
                <a:latin typeface="Inter"/>
                <a:ea typeface="Inter"/>
                <a:cs typeface="Inter"/>
                <a:sym typeface="Inter"/>
              </a:defRPr>
            </a:lvl3pPr>
            <a:lvl4pPr marR="0" lvl="3" algn="l" rtl="0">
              <a:lnSpc>
                <a:spcPct val="90000"/>
              </a:lnSpc>
              <a:spcBef>
                <a:spcPts val="400"/>
              </a:spcBef>
              <a:spcAft>
                <a:spcPts val="0"/>
              </a:spcAft>
              <a:buClr>
                <a:srgbClr val="57529B"/>
              </a:buClr>
              <a:buSzPts val="900"/>
              <a:buFont typeface="Arial"/>
              <a:buChar char="•"/>
              <a:defRPr sz="900" b="0" i="0" u="none" strike="noStrike" cap="none">
                <a:solidFill>
                  <a:srgbClr val="3F3F3F"/>
                </a:solidFill>
                <a:latin typeface="Inter"/>
                <a:ea typeface="Inter"/>
                <a:cs typeface="Inter"/>
                <a:sym typeface="Inter"/>
              </a:defRPr>
            </a:lvl4pPr>
            <a:lvl5pPr marR="0" lvl="4" algn="l" rtl="0">
              <a:lnSpc>
                <a:spcPct val="90000"/>
              </a:lnSpc>
              <a:spcBef>
                <a:spcPts val="400"/>
              </a:spcBef>
              <a:spcAft>
                <a:spcPts val="0"/>
              </a:spcAft>
              <a:buClr>
                <a:srgbClr val="57529B"/>
              </a:buClr>
              <a:buSzPts val="900"/>
              <a:buFont typeface="Arial"/>
              <a:buChar char="•"/>
              <a:defRPr sz="900" b="0" i="0" u="none" strike="noStrike" cap="none">
                <a:solidFill>
                  <a:srgbClr val="3F3F3F"/>
                </a:solidFill>
                <a:latin typeface="Inter"/>
                <a:ea typeface="Inter"/>
                <a:cs typeface="Inter"/>
                <a:sym typeface="Inter"/>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469" name="Google Shape;469;g27b7e4ea412_0_1782"/>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0" name="Google Shape;470;g27b7e4ea412_0_1782"/>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SzPts val="600"/>
              <a:buNone/>
              <a:defRPr/>
            </a:lvl1pPr>
            <a:lvl2pPr marL="0" marR="0" lvl="1" indent="0" algn="r" rtl="0">
              <a:lnSpc>
                <a:spcPct val="100000"/>
              </a:lnSpc>
              <a:spcBef>
                <a:spcPts val="0"/>
              </a:spcBef>
              <a:spcAft>
                <a:spcPts val="0"/>
              </a:spcAft>
              <a:buSzPts val="600"/>
              <a:buNone/>
              <a:defRPr/>
            </a:lvl2pPr>
            <a:lvl3pPr marL="0" marR="0" lvl="2" indent="0" algn="r" rtl="0">
              <a:lnSpc>
                <a:spcPct val="100000"/>
              </a:lnSpc>
              <a:spcBef>
                <a:spcPts val="0"/>
              </a:spcBef>
              <a:spcAft>
                <a:spcPts val="0"/>
              </a:spcAft>
              <a:buSzPts val="600"/>
              <a:buNone/>
              <a:defRPr/>
            </a:lvl3pPr>
            <a:lvl4pPr marL="0" marR="0" lvl="3" indent="0" algn="r" rtl="0">
              <a:lnSpc>
                <a:spcPct val="100000"/>
              </a:lnSpc>
              <a:spcBef>
                <a:spcPts val="0"/>
              </a:spcBef>
              <a:spcAft>
                <a:spcPts val="0"/>
              </a:spcAft>
              <a:buSzPts val="600"/>
              <a:buNone/>
              <a:defRPr/>
            </a:lvl4pPr>
            <a:lvl5pPr marL="0" marR="0" lvl="4" indent="0" algn="r" rtl="0">
              <a:lnSpc>
                <a:spcPct val="100000"/>
              </a:lnSpc>
              <a:spcBef>
                <a:spcPts val="0"/>
              </a:spcBef>
              <a:spcAft>
                <a:spcPts val="0"/>
              </a:spcAft>
              <a:buSzPts val="600"/>
              <a:buNone/>
              <a:defRPr/>
            </a:lvl5pPr>
            <a:lvl6pPr marL="0" marR="0" lvl="5" indent="0" algn="r" rtl="0">
              <a:lnSpc>
                <a:spcPct val="100000"/>
              </a:lnSpc>
              <a:spcBef>
                <a:spcPts val="0"/>
              </a:spcBef>
              <a:spcAft>
                <a:spcPts val="0"/>
              </a:spcAft>
              <a:buSzPts val="600"/>
              <a:buNone/>
              <a:defRPr/>
            </a:lvl6pPr>
            <a:lvl7pPr marL="0" marR="0" lvl="6" indent="0" algn="r" rtl="0">
              <a:lnSpc>
                <a:spcPct val="100000"/>
              </a:lnSpc>
              <a:spcBef>
                <a:spcPts val="0"/>
              </a:spcBef>
              <a:spcAft>
                <a:spcPts val="0"/>
              </a:spcAft>
              <a:buSzPts val="600"/>
              <a:buNone/>
              <a:defRPr/>
            </a:lvl7pPr>
            <a:lvl8pPr marL="0" marR="0" lvl="7" indent="0" algn="r" rtl="0">
              <a:lnSpc>
                <a:spcPct val="100000"/>
              </a:lnSpc>
              <a:spcBef>
                <a:spcPts val="0"/>
              </a:spcBef>
              <a:spcAft>
                <a:spcPts val="0"/>
              </a:spcAft>
              <a:buSzPts val="600"/>
              <a:buNone/>
              <a:defRPr/>
            </a:lvl8pPr>
            <a:lvl9pPr marL="0" marR="0" lvl="8" indent="0" algn="r" rtl="0">
              <a:lnSpc>
                <a:spcPct val="100000"/>
              </a:lnSpc>
              <a:spcBef>
                <a:spcPts val="0"/>
              </a:spcBef>
              <a:spcAft>
                <a:spcPts val="0"/>
              </a:spcAft>
              <a:buSzPts val="600"/>
              <a:buNone/>
              <a:defRPr/>
            </a:lvl9pPr>
          </a:lstStyle>
          <a:p>
            <a:pPr marL="0" lvl="0" indent="0" algn="r" rtl="0">
              <a:spcBef>
                <a:spcPts val="0"/>
              </a:spcBef>
              <a:spcAft>
                <a:spcPts val="0"/>
              </a:spcAft>
              <a:buNone/>
            </a:pPr>
            <a:fld id="{00000000-1234-1234-1234-123412341234}" type="slidenum">
              <a:rPr lang="en"/>
              <a:t>‹#›</a:t>
            </a:fld>
            <a:endParaRPr/>
          </a:p>
        </p:txBody>
      </p:sp>
      <p:sp>
        <p:nvSpPr>
          <p:cNvPr id="471" name="Google Shape;471;g27b7e4ea412_0_1782"/>
          <p:cNvSpPr txBox="1">
            <a:spLocks noGrp="1"/>
          </p:cNvSpPr>
          <p:nvPr>
            <p:ph type="title"/>
          </p:nvPr>
        </p:nvSpPr>
        <p:spPr>
          <a:xfrm>
            <a:off x="600075" y="269183"/>
            <a:ext cx="7886700" cy="4884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2" name="Google Shape;472;g27b7e4ea412_0_1782"/>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73"/>
        <p:cNvGrpSpPr/>
        <p:nvPr/>
      </p:nvGrpSpPr>
      <p:grpSpPr>
        <a:xfrm>
          <a:off x="0" y="0"/>
          <a:ext cx="0" cy="0"/>
          <a:chOff x="0" y="0"/>
          <a:chExt cx="0" cy="0"/>
        </a:xfrm>
      </p:grpSpPr>
      <p:sp>
        <p:nvSpPr>
          <p:cNvPr id="474" name="Google Shape;474;g27b7e4ea412_0_1788"/>
          <p:cNvSpPr txBox="1">
            <a:spLocks noGrp="1"/>
          </p:cNvSpPr>
          <p:nvPr>
            <p:ph type="title"/>
          </p:nvPr>
        </p:nvSpPr>
        <p:spPr>
          <a:xfrm>
            <a:off x="342901" y="296906"/>
            <a:ext cx="7886700" cy="427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22222"/>
              </a:buClr>
              <a:buSzPts val="1800"/>
              <a:buFont typeface="Arial"/>
              <a:buNone/>
              <a:defRPr sz="1800" b="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5" name="Google Shape;475;g27b7e4ea412_0_178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400"/>
              <a:buNone/>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6"/>
        <p:cNvGrpSpPr/>
        <p:nvPr/>
      </p:nvGrpSpPr>
      <p:grpSpPr>
        <a:xfrm>
          <a:off x="0" y="0"/>
          <a:ext cx="0" cy="0"/>
          <a:chOff x="0" y="0"/>
          <a:chExt cx="0" cy="0"/>
        </a:xfrm>
      </p:grpSpPr>
      <p:sp>
        <p:nvSpPr>
          <p:cNvPr id="477" name="Google Shape;477;g27b7e4ea412_0_179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78" name="Google Shape;478;g27b7e4ea412_0_1791"/>
          <p:cNvSpPr txBox="1">
            <a:spLocks noGrp="1"/>
          </p:cNvSpPr>
          <p:nvPr>
            <p:ph type="body" idx="1"/>
          </p:nvPr>
        </p:nvSpPr>
        <p:spPr>
          <a:xfrm>
            <a:off x="311700" y="1152475"/>
            <a:ext cx="8520600" cy="3416400"/>
          </a:xfrm>
          <a:prstGeom prst="rect">
            <a:avLst/>
          </a:prstGeom>
        </p:spPr>
        <p:txBody>
          <a:bodyPr spcFirstLastPara="1" wrap="square" lIns="0" tIns="0" rIns="0" bIns="0" anchor="t" anchorCtr="0">
            <a:normAutofit/>
          </a:bodyPr>
          <a:lstStyle>
            <a:lvl1pPr marL="457200" lvl="0" indent="-228600" rtl="0">
              <a:spcBef>
                <a:spcPts val="800"/>
              </a:spcBef>
              <a:spcAft>
                <a:spcPts val="0"/>
              </a:spcAft>
              <a:buSzPts val="1400"/>
              <a:buNone/>
              <a:defRPr/>
            </a:lvl1pPr>
            <a:lvl2pPr marL="914400" lvl="1" indent="-304800" rtl="0">
              <a:spcBef>
                <a:spcPts val="400"/>
              </a:spcBef>
              <a:spcAft>
                <a:spcPts val="0"/>
              </a:spcAft>
              <a:buSzPts val="1200"/>
              <a:buChar char="•"/>
              <a:defRPr/>
            </a:lvl2pPr>
            <a:lvl3pPr marL="1371600" lvl="2" indent="-298450" rtl="0">
              <a:spcBef>
                <a:spcPts val="400"/>
              </a:spcBef>
              <a:spcAft>
                <a:spcPts val="0"/>
              </a:spcAft>
              <a:buSzPts val="1100"/>
              <a:buChar char="•"/>
              <a:defRPr/>
            </a:lvl3pPr>
            <a:lvl4pPr marL="1828800" lvl="3" indent="-285750" rtl="0">
              <a:spcBef>
                <a:spcPts val="400"/>
              </a:spcBef>
              <a:spcAft>
                <a:spcPts val="0"/>
              </a:spcAft>
              <a:buSzPts val="900"/>
              <a:buChar char="•"/>
              <a:defRPr/>
            </a:lvl4pPr>
            <a:lvl5pPr marL="2286000" lvl="4" indent="-285750" rtl="0">
              <a:spcBef>
                <a:spcPts val="400"/>
              </a:spcBef>
              <a:spcAft>
                <a:spcPts val="0"/>
              </a:spcAft>
              <a:buSzPts val="9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79" name="Google Shape;479;g27b7e4ea412_0_1791"/>
          <p:cNvSpPr txBox="1">
            <a:spLocks noGrp="1"/>
          </p:cNvSpPr>
          <p:nvPr>
            <p:ph type="sldNum" idx="12"/>
          </p:nvPr>
        </p:nvSpPr>
        <p:spPr>
          <a:xfrm>
            <a:off x="8472458" y="4663217"/>
            <a:ext cx="548700" cy="3936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80"/>
        <p:cNvGrpSpPr/>
        <p:nvPr/>
      </p:nvGrpSpPr>
      <p:grpSpPr>
        <a:xfrm>
          <a:off x="0" y="0"/>
          <a:ext cx="0" cy="0"/>
          <a:chOff x="0" y="0"/>
          <a:chExt cx="0" cy="0"/>
        </a:xfrm>
      </p:grpSpPr>
      <p:sp>
        <p:nvSpPr>
          <p:cNvPr id="481" name="Google Shape;481;g27b7e4ea412_0_1795"/>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2" name="Google Shape;482;g27b7e4ea412_0_1795"/>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83" name="Google Shape;483;g27b7e4ea412_0_1795"/>
          <p:cNvSpPr txBox="1">
            <a:spLocks noGrp="1"/>
          </p:cNvSpPr>
          <p:nvPr>
            <p:ph type="title"/>
          </p:nvPr>
        </p:nvSpPr>
        <p:spPr>
          <a:xfrm>
            <a:off x="600075" y="291663"/>
            <a:ext cx="8286900" cy="606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4" name="Google Shape;484;g27b7e4ea412_0_1795"/>
          <p:cNvSpPr txBox="1">
            <a:spLocks noGrp="1"/>
          </p:cNvSpPr>
          <p:nvPr>
            <p:ph type="ftr" idx="11"/>
          </p:nvPr>
        </p:nvSpPr>
        <p:spPr>
          <a:xfrm>
            <a:off x="3957638" y="4864204"/>
            <a:ext cx="1228800" cy="1356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a:solidFill>
                  <a:srgbClr val="3F3F3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85" name="Google Shape;485;g27b7e4ea412_0_1795"/>
          <p:cNvPicPr preferRelativeResize="0"/>
          <p:nvPr/>
        </p:nvPicPr>
        <p:blipFill rotWithShape="1">
          <a:blip r:embed="rId2">
            <a:alphaModFix/>
          </a:blip>
          <a:srcRect/>
          <a:stretch/>
        </p:blipFill>
        <p:spPr>
          <a:xfrm>
            <a:off x="8189259" y="206075"/>
            <a:ext cx="709332" cy="1711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8"/>
        <p:cNvGrpSpPr/>
        <p:nvPr/>
      </p:nvGrpSpPr>
      <p:grpSpPr>
        <a:xfrm>
          <a:off x="0" y="0"/>
          <a:ext cx="0" cy="0"/>
          <a:chOff x="0" y="0"/>
          <a:chExt cx="0" cy="0"/>
        </a:xfrm>
      </p:grpSpPr>
      <p:sp>
        <p:nvSpPr>
          <p:cNvPr id="29" name="Google Shape;29;p89"/>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0" name="Google Shape;30;p89"/>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89"/>
          <p:cNvPicPr preferRelativeResize="0"/>
          <p:nvPr/>
        </p:nvPicPr>
        <p:blipFill rotWithShape="1">
          <a:blip r:embed="rId2">
            <a:alphaModFix/>
          </a:blip>
          <a:srcRect/>
          <a:stretch/>
        </p:blipFill>
        <p:spPr>
          <a:xfrm>
            <a:off x="8189259" y="259033"/>
            <a:ext cx="709332" cy="171176"/>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91"/>
        <p:cNvGrpSpPr/>
        <p:nvPr/>
      </p:nvGrpSpPr>
      <p:grpSpPr>
        <a:xfrm>
          <a:off x="0" y="0"/>
          <a:ext cx="0" cy="0"/>
          <a:chOff x="0" y="0"/>
          <a:chExt cx="0" cy="0"/>
        </a:xfrm>
      </p:grpSpPr>
      <p:pic>
        <p:nvPicPr>
          <p:cNvPr id="492" name="Google Shape;492;g27b7e4ea412_0_1984"/>
          <p:cNvPicPr preferRelativeResize="0"/>
          <p:nvPr/>
        </p:nvPicPr>
        <p:blipFill rotWithShape="1">
          <a:blip r:embed="rId2">
            <a:alphaModFix amt="40000"/>
          </a:blip>
          <a:srcRect/>
          <a:stretch/>
        </p:blipFill>
        <p:spPr>
          <a:xfrm>
            <a:off x="-1" y="0"/>
            <a:ext cx="9144000" cy="5143500"/>
          </a:xfrm>
          <a:prstGeom prst="rect">
            <a:avLst/>
          </a:prstGeom>
          <a:noFill/>
          <a:ln>
            <a:noFill/>
          </a:ln>
        </p:spPr>
      </p:pic>
      <p:sp>
        <p:nvSpPr>
          <p:cNvPr id="493" name="Google Shape;493;g27b7e4ea412_0_1984"/>
          <p:cNvSpPr/>
          <p:nvPr/>
        </p:nvSpPr>
        <p:spPr>
          <a:xfrm>
            <a:off x="1" y="3144763"/>
            <a:ext cx="9144000" cy="1998600"/>
          </a:xfrm>
          <a:prstGeom prst="parallelogram">
            <a:avLst>
              <a:gd name="adj" fmla="val 0"/>
            </a:avLst>
          </a:prstGeom>
          <a:gradFill>
            <a:gsLst>
              <a:gs pos="0">
                <a:srgbClr val="57529B">
                  <a:alpha val="65882"/>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494" name="Google Shape;494;g27b7e4ea412_0_1984"/>
          <p:cNvSpPr txBox="1"/>
          <p:nvPr/>
        </p:nvSpPr>
        <p:spPr>
          <a:xfrm>
            <a:off x="1035709" y="1151011"/>
            <a:ext cx="5844000" cy="847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3000"/>
              <a:buFont typeface="Inter SemiBold"/>
              <a:buNone/>
            </a:pPr>
            <a:r>
              <a:rPr lang="en" sz="3000" b="0" i="0" u="none" strike="noStrike" cap="none">
                <a:solidFill>
                  <a:schemeClr val="lt1"/>
                </a:solidFill>
                <a:latin typeface="Inter"/>
                <a:ea typeface="Inter"/>
                <a:cs typeface="Inter"/>
                <a:sym typeface="Inter"/>
              </a:rPr>
              <a:t>Thank You</a:t>
            </a:r>
            <a:endParaRPr sz="1100" b="0" i="0" u="none" strike="noStrike" cap="none">
              <a:solidFill>
                <a:srgbClr val="000000"/>
              </a:solidFill>
              <a:latin typeface="Arial"/>
              <a:ea typeface="Arial"/>
              <a:cs typeface="Arial"/>
              <a:sym typeface="Arial"/>
            </a:endParaRPr>
          </a:p>
        </p:txBody>
      </p:sp>
      <p:pic>
        <p:nvPicPr>
          <p:cNvPr id="495" name="Google Shape;495;g27b7e4ea412_0_1984"/>
          <p:cNvPicPr preferRelativeResize="0"/>
          <p:nvPr/>
        </p:nvPicPr>
        <p:blipFill rotWithShape="1">
          <a:blip r:embed="rId3">
            <a:alphaModFix/>
          </a:blip>
          <a:srcRect/>
          <a:stretch/>
        </p:blipFill>
        <p:spPr>
          <a:xfrm>
            <a:off x="6700604" y="500925"/>
            <a:ext cx="2002759" cy="484050"/>
          </a:xfrm>
          <a:prstGeom prst="rect">
            <a:avLst/>
          </a:prstGeom>
          <a:noFill/>
          <a:ln>
            <a:noFill/>
          </a:ln>
        </p:spPr>
      </p:pic>
      <p:sp>
        <p:nvSpPr>
          <p:cNvPr id="496" name="Google Shape;496;g27b7e4ea412_0_1984"/>
          <p:cNvSpPr txBox="1"/>
          <p:nvPr/>
        </p:nvSpPr>
        <p:spPr>
          <a:xfrm>
            <a:off x="1035709" y="2057400"/>
            <a:ext cx="5671500" cy="304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8989ED"/>
              </a:buClr>
              <a:buSzPts val="1400"/>
              <a:buFont typeface="Arial"/>
              <a:buNone/>
            </a:pPr>
            <a:r>
              <a:rPr lang="en" sz="1400" b="0" i="0" u="none" strike="noStrike" cap="none">
                <a:solidFill>
                  <a:srgbClr val="8989ED"/>
                </a:solidFill>
                <a:latin typeface="Arial"/>
                <a:ea typeface="Arial"/>
                <a:cs typeface="Arial"/>
                <a:sym typeface="Arial"/>
              </a:rPr>
              <a:t>Visit </a:t>
            </a:r>
            <a:r>
              <a:rPr lang="en" sz="1400" b="0" i="0" u="sng" strike="noStrike" cap="none">
                <a:solidFill>
                  <a:schemeClr val="hlink"/>
                </a:solidFill>
                <a:latin typeface="Arial"/>
                <a:ea typeface="Arial"/>
                <a:cs typeface="Arial"/>
                <a:sym typeface="Arial"/>
                <a:hlinkClick r:id="rId4"/>
              </a:rPr>
              <a:t>Kore.ai</a:t>
            </a:r>
            <a:r>
              <a:rPr lang="en" sz="1400" b="0" i="0" u="none" strike="noStrike" cap="none">
                <a:solidFill>
                  <a:schemeClr val="lt1"/>
                </a:solidFill>
                <a:latin typeface="Arial"/>
                <a:ea typeface="Arial"/>
                <a:cs typeface="Arial"/>
                <a:sym typeface="Arial"/>
              </a:rPr>
              <a:t> </a:t>
            </a:r>
            <a:r>
              <a:rPr lang="en" sz="1400" b="0" i="0" u="none" strike="noStrike" cap="none">
                <a:solidFill>
                  <a:srgbClr val="8989ED"/>
                </a:solidFill>
                <a:latin typeface="Arial"/>
                <a:ea typeface="Arial"/>
                <a:cs typeface="Arial"/>
                <a:sym typeface="Arial"/>
              </a:rPr>
              <a:t>for more information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7"/>
        <p:cNvGrpSpPr/>
        <p:nvPr/>
      </p:nvGrpSpPr>
      <p:grpSpPr>
        <a:xfrm>
          <a:off x="0" y="0"/>
          <a:ext cx="0" cy="0"/>
          <a:chOff x="0" y="0"/>
          <a:chExt cx="0" cy="0"/>
        </a:xfrm>
      </p:grpSpPr>
      <p:pic>
        <p:nvPicPr>
          <p:cNvPr id="498" name="Google Shape;498;g27b7e4ea412_0_1990"/>
          <p:cNvPicPr preferRelativeResize="0"/>
          <p:nvPr/>
        </p:nvPicPr>
        <p:blipFill rotWithShape="1">
          <a:blip r:embed="rId2">
            <a:alphaModFix/>
          </a:blip>
          <a:srcRect l="-80"/>
          <a:stretch/>
        </p:blipFill>
        <p:spPr>
          <a:xfrm flipH="1">
            <a:off x="1843646" y="-429"/>
            <a:ext cx="7717331" cy="5143499"/>
          </a:xfrm>
          <a:prstGeom prst="rect">
            <a:avLst/>
          </a:prstGeom>
          <a:noFill/>
          <a:ln>
            <a:noFill/>
          </a:ln>
        </p:spPr>
      </p:pic>
      <p:sp>
        <p:nvSpPr>
          <p:cNvPr id="499" name="Google Shape;499;g27b7e4ea412_0_1990"/>
          <p:cNvSpPr/>
          <p:nvPr/>
        </p:nvSpPr>
        <p:spPr>
          <a:xfrm>
            <a:off x="1" y="0"/>
            <a:ext cx="1843800" cy="5143500"/>
          </a:xfrm>
          <a:prstGeom prst="parallelogram">
            <a:avLst>
              <a:gd name="adj" fmla="val 0"/>
            </a:avLst>
          </a:prstGeom>
          <a:gradFill>
            <a:gsLst>
              <a:gs pos="0">
                <a:srgbClr val="57529B">
                  <a:alpha val="65882"/>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500" name="Google Shape;500;g27b7e4ea412_0_1990"/>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1" name="Google Shape;501;g27b7e4ea412_0_1990"/>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02" name="Google Shape;502;g27b7e4ea412_0_1990"/>
          <p:cNvSpPr/>
          <p:nvPr/>
        </p:nvSpPr>
        <p:spPr>
          <a:xfrm>
            <a:off x="1843643" y="0"/>
            <a:ext cx="7717200" cy="5143200"/>
          </a:xfrm>
          <a:prstGeom prst="rect">
            <a:avLst/>
          </a:prstGeom>
          <a:solidFill>
            <a:schemeClr val="dk1">
              <a:alpha val="4784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503" name="Google Shape;503;g27b7e4ea412_0_1990"/>
          <p:cNvPicPr preferRelativeResize="0"/>
          <p:nvPr/>
        </p:nvPicPr>
        <p:blipFill rotWithShape="1">
          <a:blip r:embed="rId3">
            <a:alphaModFix/>
          </a:blip>
          <a:srcRect/>
          <a:stretch/>
        </p:blipFill>
        <p:spPr>
          <a:xfrm>
            <a:off x="7198849" y="410264"/>
            <a:ext cx="1624329" cy="392586"/>
          </a:xfrm>
          <a:prstGeom prst="rect">
            <a:avLst/>
          </a:prstGeom>
          <a:noFill/>
          <a:ln>
            <a:noFill/>
          </a:ln>
        </p:spPr>
      </p:pic>
      <p:sp>
        <p:nvSpPr>
          <p:cNvPr id="504" name="Google Shape;504;g27b7e4ea412_0_1990"/>
          <p:cNvSpPr txBox="1">
            <a:spLocks noGrp="1"/>
          </p:cNvSpPr>
          <p:nvPr>
            <p:ph type="ctrTitle"/>
          </p:nvPr>
        </p:nvSpPr>
        <p:spPr>
          <a:xfrm>
            <a:off x="1016306" y="1257300"/>
            <a:ext cx="7866000" cy="1231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3000"/>
              <a:buFont typeface="Inter SemiBold"/>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5" name="Google Shape;505;g27b7e4ea412_0_1990"/>
          <p:cNvSpPr txBox="1">
            <a:spLocks noGrp="1"/>
          </p:cNvSpPr>
          <p:nvPr>
            <p:ph type="subTitle" idx="1"/>
          </p:nvPr>
        </p:nvSpPr>
        <p:spPr>
          <a:xfrm>
            <a:off x="1016531" y="2571321"/>
            <a:ext cx="7870200" cy="645000"/>
          </a:xfrm>
          <a:prstGeom prst="rect">
            <a:avLst/>
          </a:prstGeom>
          <a:noFill/>
          <a:ln>
            <a:noFill/>
          </a:ln>
        </p:spPr>
        <p:txBody>
          <a:bodyPr spcFirstLastPara="1" wrap="square" lIns="0" tIns="0" rIns="0" bIns="0" anchor="t" anchorCtr="0">
            <a:noAutofit/>
          </a:bodyPr>
          <a:lstStyle>
            <a:lvl1pPr lvl="0" algn="l" rtl="0">
              <a:lnSpc>
                <a:spcPct val="90000"/>
              </a:lnSpc>
              <a:spcBef>
                <a:spcPts val="800"/>
              </a:spcBef>
              <a:spcAft>
                <a:spcPts val="0"/>
              </a:spcAft>
              <a:buSzPts val="1400"/>
              <a:buNone/>
              <a:defRPr sz="1400">
                <a:solidFill>
                  <a:schemeClr val="l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06" name="Google Shape;506;g27b7e4ea412_0_1990"/>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BFBFBF"/>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ontact Slide">
  <p:cSld name="1_Contact Slide">
    <p:spTree>
      <p:nvGrpSpPr>
        <p:cNvPr id="1" name="Shape 507"/>
        <p:cNvGrpSpPr/>
        <p:nvPr/>
      </p:nvGrpSpPr>
      <p:grpSpPr>
        <a:xfrm>
          <a:off x="0" y="0"/>
          <a:ext cx="0" cy="0"/>
          <a:chOff x="0" y="0"/>
          <a:chExt cx="0" cy="0"/>
        </a:xfrm>
      </p:grpSpPr>
      <p:sp>
        <p:nvSpPr>
          <p:cNvPr id="508" name="Google Shape;508;g27b7e4ea412_0_2000"/>
          <p:cNvSpPr/>
          <p:nvPr/>
        </p:nvSpPr>
        <p:spPr>
          <a:xfrm>
            <a:off x="2" y="0"/>
            <a:ext cx="1467000" cy="5143500"/>
          </a:xfrm>
          <a:prstGeom prst="parallelogram">
            <a:avLst>
              <a:gd name="adj" fmla="val 0"/>
            </a:avLst>
          </a:prstGeom>
          <a:gradFill>
            <a:gsLst>
              <a:gs pos="0">
                <a:srgbClr val="57529B">
                  <a:alpha val="65882"/>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509" name="Google Shape;509;g27b7e4ea412_0_2000"/>
          <p:cNvSpPr txBox="1">
            <a:spLocks noGrp="1"/>
          </p:cNvSpPr>
          <p:nvPr>
            <p:ph type="body" idx="1"/>
          </p:nvPr>
        </p:nvSpPr>
        <p:spPr>
          <a:xfrm>
            <a:off x="2378075" y="1671374"/>
            <a:ext cx="5726400" cy="5475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800"/>
              </a:spcBef>
              <a:spcAft>
                <a:spcPts val="0"/>
              </a:spcAft>
              <a:buSzPts val="2100"/>
              <a:buNone/>
              <a:defRPr sz="2100" b="0" i="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0" name="Google Shape;510;g27b7e4ea412_0_2000"/>
          <p:cNvSpPr txBox="1">
            <a:spLocks noGrp="1"/>
          </p:cNvSpPr>
          <p:nvPr>
            <p:ph type="body" idx="2"/>
          </p:nvPr>
        </p:nvSpPr>
        <p:spPr>
          <a:xfrm>
            <a:off x="2378075" y="2208088"/>
            <a:ext cx="5731800" cy="164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900"/>
              <a:buNone/>
              <a:defRPr sz="900">
                <a:solidFill>
                  <a:schemeClr val="lt1"/>
                </a:solidFill>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1" name="Google Shape;511;g27b7e4ea412_0_2000"/>
          <p:cNvSpPr>
            <a:spLocks noGrp="1"/>
          </p:cNvSpPr>
          <p:nvPr>
            <p:ph type="pic" idx="3"/>
          </p:nvPr>
        </p:nvSpPr>
        <p:spPr>
          <a:xfrm>
            <a:off x="777023" y="1525351"/>
            <a:ext cx="1371600" cy="1371600"/>
          </a:xfrm>
          <a:prstGeom prst="ellipse">
            <a:avLst/>
          </a:prstGeom>
          <a:solidFill>
            <a:schemeClr val="lt1"/>
          </a:solidFill>
          <a:ln w="19050" cap="flat" cmpd="sng">
            <a:solidFill>
              <a:srgbClr val="57529B"/>
            </a:solidFill>
            <a:prstDash val="solid"/>
            <a:round/>
            <a:headEnd type="none" w="sm" len="sm"/>
            <a:tailEnd type="none" w="sm" len="sm"/>
          </a:ln>
        </p:spPr>
      </p:sp>
      <p:sp>
        <p:nvSpPr>
          <p:cNvPr id="512" name="Google Shape;512;g27b7e4ea412_0_2000"/>
          <p:cNvSpPr txBox="1">
            <a:spLocks noGrp="1"/>
          </p:cNvSpPr>
          <p:nvPr>
            <p:ph type="body" idx="4"/>
          </p:nvPr>
        </p:nvSpPr>
        <p:spPr>
          <a:xfrm>
            <a:off x="2378074" y="2742634"/>
            <a:ext cx="3037800" cy="478500"/>
          </a:xfrm>
          <a:prstGeom prst="rect">
            <a:avLst/>
          </a:prstGeom>
          <a:noFill/>
          <a:ln>
            <a:noFill/>
          </a:ln>
        </p:spPr>
        <p:txBody>
          <a:bodyPr spcFirstLastPara="1" wrap="square" lIns="0" tIns="0" rIns="0" bIns="0" anchor="t" anchorCtr="0">
            <a:noAutofit/>
          </a:bodyPr>
          <a:lstStyle>
            <a:lvl1pPr marL="457200" lvl="0" indent="-228600" algn="l" rtl="0">
              <a:lnSpc>
                <a:spcPct val="125000"/>
              </a:lnSpc>
              <a:spcBef>
                <a:spcPts val="800"/>
              </a:spcBef>
              <a:spcAft>
                <a:spcPts val="0"/>
              </a:spcAft>
              <a:buSzPts val="800"/>
              <a:buNone/>
              <a:defRPr sz="800">
                <a:solidFill>
                  <a:schemeClr val="lt1"/>
                </a:solidFill>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3" name="Google Shape;513;g27b7e4ea412_0_2000"/>
          <p:cNvSpPr txBox="1">
            <a:spLocks noGrp="1"/>
          </p:cNvSpPr>
          <p:nvPr>
            <p:ph type="body" idx="5"/>
          </p:nvPr>
        </p:nvSpPr>
        <p:spPr>
          <a:xfrm>
            <a:off x="2378075" y="3416510"/>
            <a:ext cx="3038100" cy="478500"/>
          </a:xfrm>
          <a:prstGeom prst="rect">
            <a:avLst/>
          </a:prstGeom>
          <a:noFill/>
          <a:ln>
            <a:noFill/>
          </a:ln>
        </p:spPr>
        <p:txBody>
          <a:bodyPr spcFirstLastPara="1" wrap="square" lIns="0" tIns="0" rIns="0" bIns="0" anchor="t" anchorCtr="0">
            <a:noAutofit/>
          </a:bodyPr>
          <a:lstStyle>
            <a:lvl1pPr marL="457200" lvl="0" indent="-228600" algn="l" rtl="0">
              <a:lnSpc>
                <a:spcPct val="125000"/>
              </a:lnSpc>
              <a:spcBef>
                <a:spcPts val="800"/>
              </a:spcBef>
              <a:spcAft>
                <a:spcPts val="0"/>
              </a:spcAft>
              <a:buSzPts val="800"/>
              <a:buNone/>
              <a:defRPr sz="800">
                <a:solidFill>
                  <a:schemeClr val="lt1"/>
                </a:solidFill>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4" name="Google Shape;514;g27b7e4ea412_0_2000"/>
          <p:cNvSpPr txBox="1"/>
          <p:nvPr/>
        </p:nvSpPr>
        <p:spPr>
          <a:xfrm>
            <a:off x="2378075" y="2553109"/>
            <a:ext cx="15810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8989ED"/>
                </a:solidFill>
                <a:latin typeface="Inter"/>
                <a:ea typeface="Inter"/>
                <a:cs typeface="Inter"/>
                <a:sym typeface="Inter"/>
              </a:rPr>
              <a:t>Phone &amp; Email</a:t>
            </a:r>
            <a:endParaRPr sz="1100" b="0" i="0" u="none" strike="noStrike" cap="none">
              <a:solidFill>
                <a:srgbClr val="000000"/>
              </a:solidFill>
              <a:latin typeface="Arial"/>
              <a:ea typeface="Arial"/>
              <a:cs typeface="Arial"/>
              <a:sym typeface="Arial"/>
            </a:endParaRPr>
          </a:p>
        </p:txBody>
      </p:sp>
      <p:sp>
        <p:nvSpPr>
          <p:cNvPr id="515" name="Google Shape;515;g27b7e4ea412_0_2000"/>
          <p:cNvSpPr txBox="1"/>
          <p:nvPr/>
        </p:nvSpPr>
        <p:spPr>
          <a:xfrm>
            <a:off x="2378075" y="3226985"/>
            <a:ext cx="18642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8989ED"/>
                </a:solidFill>
                <a:latin typeface="Inter"/>
                <a:ea typeface="Inter"/>
                <a:cs typeface="Inter"/>
                <a:sym typeface="Inter"/>
              </a:rPr>
              <a:t>Location</a:t>
            </a:r>
            <a:endParaRPr sz="1100" b="0" i="0" u="none" strike="noStrike" cap="none">
              <a:solidFill>
                <a:srgbClr val="000000"/>
              </a:solidFill>
              <a:latin typeface="Arial"/>
              <a:ea typeface="Arial"/>
              <a:cs typeface="Arial"/>
              <a:sym typeface="Arial"/>
            </a:endParaRPr>
          </a:p>
        </p:txBody>
      </p:sp>
      <p:sp>
        <p:nvSpPr>
          <p:cNvPr id="516" name="Google Shape;516;g27b7e4ea412_0_2000"/>
          <p:cNvSpPr txBox="1">
            <a:spLocks noGrp="1"/>
          </p:cNvSpPr>
          <p:nvPr>
            <p:ph type="title"/>
          </p:nvPr>
        </p:nvSpPr>
        <p:spPr>
          <a:xfrm>
            <a:off x="1000125" y="721139"/>
            <a:ext cx="6349500" cy="608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100"/>
              <a:buFont typeface="Inter SemiBold"/>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7" name="Google Shape;517;g27b7e4ea412_0_2000"/>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8" name="Google Shape;518;g27b7e4ea412_0_2000"/>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519" name="Google Shape;519;g27b7e4ea412_0_2000"/>
          <p:cNvPicPr preferRelativeResize="0"/>
          <p:nvPr/>
        </p:nvPicPr>
        <p:blipFill rotWithShape="1">
          <a:blip r:embed="rId2">
            <a:alphaModFix/>
          </a:blip>
          <a:srcRect/>
          <a:stretch/>
        </p:blipFill>
        <p:spPr>
          <a:xfrm>
            <a:off x="7198849" y="410264"/>
            <a:ext cx="1624329" cy="39258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520"/>
        <p:cNvGrpSpPr/>
        <p:nvPr/>
      </p:nvGrpSpPr>
      <p:grpSpPr>
        <a:xfrm>
          <a:off x="0" y="0"/>
          <a:ext cx="0" cy="0"/>
          <a:chOff x="0" y="0"/>
          <a:chExt cx="0" cy="0"/>
        </a:xfrm>
      </p:grpSpPr>
      <p:pic>
        <p:nvPicPr>
          <p:cNvPr id="521" name="Google Shape;521;g27b7e4ea412_0_2013"/>
          <p:cNvPicPr preferRelativeResize="0"/>
          <p:nvPr/>
        </p:nvPicPr>
        <p:blipFill rotWithShape="1">
          <a:blip r:embed="rId2">
            <a:alphaModFix amt="24000"/>
          </a:blip>
          <a:srcRect/>
          <a:stretch/>
        </p:blipFill>
        <p:spPr>
          <a:xfrm>
            <a:off x="0" y="15399"/>
            <a:ext cx="9144000" cy="5143500"/>
          </a:xfrm>
          <a:prstGeom prst="rect">
            <a:avLst/>
          </a:prstGeom>
          <a:noFill/>
          <a:ln>
            <a:noFill/>
          </a:ln>
        </p:spPr>
      </p:pic>
      <p:sp>
        <p:nvSpPr>
          <p:cNvPr id="522" name="Google Shape;522;g27b7e4ea412_0_2013"/>
          <p:cNvSpPr/>
          <p:nvPr/>
        </p:nvSpPr>
        <p:spPr>
          <a:xfrm>
            <a:off x="0" y="0"/>
            <a:ext cx="1714500" cy="5143500"/>
          </a:xfrm>
          <a:prstGeom prst="parallelogram">
            <a:avLst>
              <a:gd name="adj" fmla="val 0"/>
            </a:avLst>
          </a:prstGeom>
          <a:gradFill>
            <a:gsLst>
              <a:gs pos="0">
                <a:srgbClr val="57529B">
                  <a:alpha val="65882"/>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523" name="Google Shape;523;g27b7e4ea412_0_2013"/>
          <p:cNvSpPr txBox="1">
            <a:spLocks noGrp="1"/>
          </p:cNvSpPr>
          <p:nvPr>
            <p:ph type="ctrTitle"/>
          </p:nvPr>
        </p:nvSpPr>
        <p:spPr>
          <a:xfrm>
            <a:off x="1000125" y="702638"/>
            <a:ext cx="5489100" cy="6252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100"/>
              <a:buFont typeface="Inter SemiBold"/>
              <a:buNone/>
              <a:defRPr sz="21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4" name="Google Shape;524;g27b7e4ea412_0_2013"/>
          <p:cNvSpPr txBox="1">
            <a:spLocks noGrp="1"/>
          </p:cNvSpPr>
          <p:nvPr>
            <p:ph type="body" idx="1"/>
          </p:nvPr>
        </p:nvSpPr>
        <p:spPr>
          <a:xfrm>
            <a:off x="1971675" y="1554842"/>
            <a:ext cx="6657900" cy="4281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800"/>
              </a:spcBef>
              <a:spcAft>
                <a:spcPts val="0"/>
              </a:spcAft>
              <a:buSzPts val="1800"/>
              <a:buNone/>
              <a:defRPr sz="18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5" name="Google Shape;525;g27b7e4ea412_0_2013"/>
          <p:cNvSpPr txBox="1">
            <a:spLocks noGrp="1"/>
          </p:cNvSpPr>
          <p:nvPr>
            <p:ph type="body" idx="2"/>
          </p:nvPr>
        </p:nvSpPr>
        <p:spPr>
          <a:xfrm>
            <a:off x="1971675" y="2180132"/>
            <a:ext cx="6657900" cy="4443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800"/>
              </a:spcBef>
              <a:spcAft>
                <a:spcPts val="0"/>
              </a:spcAft>
              <a:buSzPts val="1800"/>
              <a:buNone/>
              <a:defRPr sz="18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6" name="Google Shape;526;g27b7e4ea412_0_2013"/>
          <p:cNvSpPr txBox="1">
            <a:spLocks noGrp="1"/>
          </p:cNvSpPr>
          <p:nvPr>
            <p:ph type="body" idx="3"/>
          </p:nvPr>
        </p:nvSpPr>
        <p:spPr>
          <a:xfrm>
            <a:off x="1971675" y="2765079"/>
            <a:ext cx="6657900" cy="5013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800"/>
              </a:spcBef>
              <a:spcAft>
                <a:spcPts val="0"/>
              </a:spcAft>
              <a:buSzPts val="1800"/>
              <a:buNone/>
              <a:defRPr sz="18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7" name="Google Shape;527;g27b7e4ea412_0_2013"/>
          <p:cNvSpPr txBox="1">
            <a:spLocks noGrp="1"/>
          </p:cNvSpPr>
          <p:nvPr>
            <p:ph type="body" idx="4"/>
          </p:nvPr>
        </p:nvSpPr>
        <p:spPr>
          <a:xfrm>
            <a:off x="1971675" y="3450879"/>
            <a:ext cx="6657900" cy="457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800"/>
              </a:spcBef>
              <a:spcAft>
                <a:spcPts val="0"/>
              </a:spcAft>
              <a:buSzPts val="1800"/>
              <a:buNone/>
              <a:defRPr sz="18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28" name="Google Shape;528;g27b7e4ea412_0_2013"/>
          <p:cNvSpPr txBox="1">
            <a:spLocks noGrp="1"/>
          </p:cNvSpPr>
          <p:nvPr>
            <p:ph type="body" idx="5"/>
          </p:nvPr>
        </p:nvSpPr>
        <p:spPr>
          <a:xfrm>
            <a:off x="1971675" y="4045912"/>
            <a:ext cx="6657900" cy="5040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800"/>
              </a:spcBef>
              <a:spcAft>
                <a:spcPts val="0"/>
              </a:spcAft>
              <a:buSzPts val="1800"/>
              <a:buNone/>
              <a:defRPr sz="18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529" name="Google Shape;529;g27b7e4ea412_0_2013"/>
          <p:cNvPicPr preferRelativeResize="0"/>
          <p:nvPr/>
        </p:nvPicPr>
        <p:blipFill rotWithShape="1">
          <a:blip r:embed="rId3">
            <a:alphaModFix amt="30000"/>
          </a:blip>
          <a:srcRect l="71651" t="-6556" r="4639" b="11263"/>
          <a:stretch/>
        </p:blipFill>
        <p:spPr>
          <a:xfrm>
            <a:off x="1" y="-1"/>
            <a:ext cx="1308207" cy="5143500"/>
          </a:xfrm>
          <a:prstGeom prst="rect">
            <a:avLst/>
          </a:prstGeom>
          <a:noFill/>
          <a:ln>
            <a:noFill/>
          </a:ln>
        </p:spPr>
      </p:pic>
      <p:sp>
        <p:nvSpPr>
          <p:cNvPr id="530" name="Google Shape;530;g27b7e4ea412_0_2013"/>
          <p:cNvSpPr txBox="1">
            <a:spLocks noGrp="1"/>
          </p:cNvSpPr>
          <p:nvPr>
            <p:ph type="subTitle" idx="6"/>
          </p:nvPr>
        </p:nvSpPr>
        <p:spPr>
          <a:xfrm>
            <a:off x="277548" y="1556736"/>
            <a:ext cx="1405800" cy="427800"/>
          </a:xfrm>
          <a:prstGeom prst="rect">
            <a:avLst/>
          </a:prstGeom>
          <a:noFill/>
          <a:ln>
            <a:noFill/>
          </a:ln>
        </p:spPr>
        <p:txBody>
          <a:bodyPr spcFirstLastPara="1" wrap="square" lIns="0" tIns="0" rIns="0" bIns="0" anchor="ctr" anchorCtr="0">
            <a:noAutofit/>
          </a:bodyPr>
          <a:lstStyle>
            <a:lvl1pPr lvl="0" algn="r" rtl="0">
              <a:lnSpc>
                <a:spcPct val="90000"/>
              </a:lnSpc>
              <a:spcBef>
                <a:spcPts val="800"/>
              </a:spcBef>
              <a:spcAft>
                <a:spcPts val="0"/>
              </a:spcAft>
              <a:buSzPts val="900"/>
              <a:buNone/>
              <a:defRPr sz="900">
                <a:solidFill>
                  <a:schemeClr val="lt1"/>
                </a:solidFill>
                <a:latin typeface="Inter"/>
                <a:ea typeface="Inter"/>
                <a:cs typeface="Inter"/>
                <a:sym typeface="Inter"/>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31" name="Google Shape;531;g27b7e4ea412_0_2013"/>
          <p:cNvSpPr txBox="1">
            <a:spLocks noGrp="1"/>
          </p:cNvSpPr>
          <p:nvPr>
            <p:ph type="body" idx="7"/>
          </p:nvPr>
        </p:nvSpPr>
        <p:spPr>
          <a:xfrm>
            <a:off x="275666" y="2184245"/>
            <a:ext cx="1418700" cy="440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800"/>
              </a:spcBef>
              <a:spcAft>
                <a:spcPts val="0"/>
              </a:spcAft>
              <a:buSzPts val="900"/>
              <a:buNone/>
              <a:defRPr sz="9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2" name="Google Shape;532;g27b7e4ea412_0_2013"/>
          <p:cNvSpPr txBox="1">
            <a:spLocks noGrp="1"/>
          </p:cNvSpPr>
          <p:nvPr>
            <p:ph type="body" idx="8"/>
          </p:nvPr>
        </p:nvSpPr>
        <p:spPr>
          <a:xfrm>
            <a:off x="275666" y="2770785"/>
            <a:ext cx="1418700" cy="4965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800"/>
              </a:spcBef>
              <a:spcAft>
                <a:spcPts val="0"/>
              </a:spcAft>
              <a:buSzPts val="900"/>
              <a:buNone/>
              <a:defRPr sz="9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3" name="Google Shape;533;g27b7e4ea412_0_2013"/>
          <p:cNvSpPr txBox="1">
            <a:spLocks noGrp="1"/>
          </p:cNvSpPr>
          <p:nvPr>
            <p:ph type="body" idx="9"/>
          </p:nvPr>
        </p:nvSpPr>
        <p:spPr>
          <a:xfrm>
            <a:off x="275666" y="3450879"/>
            <a:ext cx="1418700" cy="4530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800"/>
              </a:spcBef>
              <a:spcAft>
                <a:spcPts val="0"/>
              </a:spcAft>
              <a:buSzPts val="900"/>
              <a:buNone/>
              <a:defRPr sz="9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4" name="Google Shape;534;g27b7e4ea412_0_2013"/>
          <p:cNvSpPr txBox="1">
            <a:spLocks noGrp="1"/>
          </p:cNvSpPr>
          <p:nvPr>
            <p:ph type="body" idx="13"/>
          </p:nvPr>
        </p:nvSpPr>
        <p:spPr>
          <a:xfrm>
            <a:off x="275666" y="4050576"/>
            <a:ext cx="1418700" cy="4992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800"/>
              </a:spcBef>
              <a:spcAft>
                <a:spcPts val="0"/>
              </a:spcAft>
              <a:buSzPts val="900"/>
              <a:buNone/>
              <a:defRPr sz="900">
                <a:solidFill>
                  <a:schemeClr val="lt1"/>
                </a:solidFill>
                <a:latin typeface="Inter"/>
                <a:ea typeface="Inter"/>
                <a:cs typeface="Inter"/>
                <a:sym typeface="Inte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5" name="Google Shape;535;g27b7e4ea412_0_2013"/>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6" name="Google Shape;536;g27b7e4ea412_0_2013"/>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537" name="Google Shape;537;g27b7e4ea412_0_2013"/>
          <p:cNvPicPr preferRelativeResize="0"/>
          <p:nvPr/>
        </p:nvPicPr>
        <p:blipFill rotWithShape="1">
          <a:blip r:embed="rId4">
            <a:alphaModFix/>
          </a:blip>
          <a:srcRect/>
          <a:stretch/>
        </p:blipFill>
        <p:spPr>
          <a:xfrm>
            <a:off x="7198849" y="410264"/>
            <a:ext cx="1624329" cy="392586"/>
          </a:xfrm>
          <a:prstGeom prst="rect">
            <a:avLst/>
          </a:prstGeom>
          <a:noFill/>
          <a:ln>
            <a:noFill/>
          </a:ln>
        </p:spPr>
      </p:pic>
      <p:sp>
        <p:nvSpPr>
          <p:cNvPr id="538" name="Google Shape;538;g27b7e4ea412_0_2013"/>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539"/>
        <p:cNvGrpSpPr/>
        <p:nvPr/>
      </p:nvGrpSpPr>
      <p:grpSpPr>
        <a:xfrm>
          <a:off x="0" y="0"/>
          <a:ext cx="0" cy="0"/>
          <a:chOff x="0" y="0"/>
          <a:chExt cx="0" cy="0"/>
        </a:xfrm>
      </p:grpSpPr>
      <p:sp>
        <p:nvSpPr>
          <p:cNvPr id="540" name="Google Shape;540;g27b7e4ea412_0_2032"/>
          <p:cNvSpPr/>
          <p:nvPr/>
        </p:nvSpPr>
        <p:spPr>
          <a:xfrm>
            <a:off x="1" y="0"/>
            <a:ext cx="1828800" cy="5143500"/>
          </a:xfrm>
          <a:prstGeom prst="parallelogram">
            <a:avLst>
              <a:gd name="adj" fmla="val 0"/>
            </a:avLst>
          </a:prstGeom>
          <a:gradFill>
            <a:gsLst>
              <a:gs pos="0">
                <a:srgbClr val="57529B">
                  <a:alpha val="66274"/>
                </a:srgbClr>
              </a:gs>
              <a:gs pos="100000">
                <a:srgbClr val="191998"/>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Inter"/>
              <a:ea typeface="Inter"/>
              <a:cs typeface="Inter"/>
              <a:sym typeface="Inter"/>
            </a:endParaRPr>
          </a:p>
        </p:txBody>
      </p:sp>
      <p:sp>
        <p:nvSpPr>
          <p:cNvPr id="541" name="Google Shape;541;g27b7e4ea412_0_2032"/>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2" name="Google Shape;542;g27b7e4ea412_0_2032"/>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543" name="Google Shape;543;g27b7e4ea412_0_2032"/>
          <p:cNvPicPr preferRelativeResize="0"/>
          <p:nvPr/>
        </p:nvPicPr>
        <p:blipFill rotWithShape="1">
          <a:blip r:embed="rId2">
            <a:alphaModFix/>
          </a:blip>
          <a:srcRect/>
          <a:stretch/>
        </p:blipFill>
        <p:spPr>
          <a:xfrm>
            <a:off x="7198849" y="410264"/>
            <a:ext cx="1624329" cy="392586"/>
          </a:xfrm>
          <a:prstGeom prst="rect">
            <a:avLst/>
          </a:prstGeom>
          <a:noFill/>
          <a:ln>
            <a:noFill/>
          </a:ln>
        </p:spPr>
      </p:pic>
      <p:sp>
        <p:nvSpPr>
          <p:cNvPr id="544" name="Google Shape;544;g27b7e4ea412_0_2032"/>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pic>
        <p:nvPicPr>
          <p:cNvPr id="545" name="Google Shape;545;g27b7e4ea412_0_2032"/>
          <p:cNvPicPr preferRelativeResize="0"/>
          <p:nvPr/>
        </p:nvPicPr>
        <p:blipFill rotWithShape="1">
          <a:blip r:embed="rId3">
            <a:alphaModFix amt="30000"/>
          </a:blip>
          <a:srcRect l="50000" t="3656" r="3780" b="41776"/>
          <a:stretch/>
        </p:blipFill>
        <p:spPr>
          <a:xfrm>
            <a:off x="0" y="910829"/>
            <a:ext cx="3664745" cy="4232671"/>
          </a:xfrm>
          <a:prstGeom prst="rect">
            <a:avLst/>
          </a:prstGeom>
          <a:noFill/>
          <a:ln>
            <a:noFill/>
          </a:ln>
        </p:spPr>
      </p:pic>
      <p:sp>
        <p:nvSpPr>
          <p:cNvPr id="546" name="Google Shape;546;g27b7e4ea412_0_2032"/>
          <p:cNvSpPr txBox="1">
            <a:spLocks noGrp="1"/>
          </p:cNvSpPr>
          <p:nvPr>
            <p:ph type="title"/>
          </p:nvPr>
        </p:nvSpPr>
        <p:spPr>
          <a:xfrm>
            <a:off x="1000125" y="762000"/>
            <a:ext cx="7629600" cy="888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3000"/>
              <a:buFont typeface="Inter SemiBold"/>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7" name="Google Shape;547;g27b7e4ea412_0_2032"/>
          <p:cNvSpPr txBox="1">
            <a:spLocks noGrp="1"/>
          </p:cNvSpPr>
          <p:nvPr>
            <p:ph type="body" idx="1"/>
          </p:nvPr>
        </p:nvSpPr>
        <p:spPr>
          <a:xfrm>
            <a:off x="1000125" y="1670447"/>
            <a:ext cx="7629600" cy="520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1400"/>
              <a:buNone/>
              <a:defRPr sz="14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p:cSld name="1_Section Header 1 2">
    <p:spTree>
      <p:nvGrpSpPr>
        <p:cNvPr id="1" name="Shape 548"/>
        <p:cNvGrpSpPr/>
        <p:nvPr/>
      </p:nvGrpSpPr>
      <p:grpSpPr>
        <a:xfrm>
          <a:off x="0" y="0"/>
          <a:ext cx="0" cy="0"/>
          <a:chOff x="0" y="0"/>
          <a:chExt cx="0" cy="0"/>
        </a:xfrm>
      </p:grpSpPr>
      <p:sp>
        <p:nvSpPr>
          <p:cNvPr id="549" name="Google Shape;549;g27b7e4ea412_0_2041"/>
          <p:cNvSpPr/>
          <p:nvPr/>
        </p:nvSpPr>
        <p:spPr>
          <a:xfrm>
            <a:off x="1" y="0"/>
            <a:ext cx="1828800" cy="5143500"/>
          </a:xfrm>
          <a:prstGeom prst="parallelogram">
            <a:avLst>
              <a:gd name="adj" fmla="val 0"/>
            </a:avLst>
          </a:prstGeom>
          <a:gradFill>
            <a:gsLst>
              <a:gs pos="0">
                <a:schemeClr val="accent1"/>
              </a:gs>
              <a:gs pos="100000">
                <a:schemeClr val="accent1"/>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Inter"/>
              <a:ea typeface="Inter"/>
              <a:cs typeface="Inter"/>
              <a:sym typeface="Inter"/>
            </a:endParaRPr>
          </a:p>
        </p:txBody>
      </p:sp>
      <p:sp>
        <p:nvSpPr>
          <p:cNvPr id="550" name="Google Shape;550;g27b7e4ea412_0_2041"/>
          <p:cNvSpPr/>
          <p:nvPr/>
        </p:nvSpPr>
        <p:spPr>
          <a:xfrm>
            <a:off x="1" y="0"/>
            <a:ext cx="1843800" cy="5143500"/>
          </a:xfrm>
          <a:prstGeom prst="parallelogram">
            <a:avLst>
              <a:gd name="adj" fmla="val 0"/>
            </a:avLst>
          </a:prstGeom>
          <a:gradFill>
            <a:gsLst>
              <a:gs pos="0">
                <a:srgbClr val="BA8F06">
                  <a:alpha val="66274"/>
                </a:srgbClr>
              </a:gs>
              <a:gs pos="100000">
                <a:srgbClr val="BA8F06"/>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551" name="Google Shape;551;g27b7e4ea412_0_2041"/>
          <p:cNvPicPr preferRelativeResize="0"/>
          <p:nvPr/>
        </p:nvPicPr>
        <p:blipFill rotWithShape="1">
          <a:blip r:embed="rId2">
            <a:alphaModFix amt="50000"/>
          </a:blip>
          <a:srcRect l="50635" t="2561" r="1189" b="41397"/>
          <a:stretch/>
        </p:blipFill>
        <p:spPr>
          <a:xfrm>
            <a:off x="-1" y="762000"/>
            <a:ext cx="3849830" cy="4381501"/>
          </a:xfrm>
          <a:prstGeom prst="rect">
            <a:avLst/>
          </a:prstGeom>
          <a:noFill/>
          <a:ln>
            <a:noFill/>
          </a:ln>
        </p:spPr>
      </p:pic>
      <p:sp>
        <p:nvSpPr>
          <p:cNvPr id="552" name="Google Shape;552;g27b7e4ea412_0_2041"/>
          <p:cNvSpPr txBox="1">
            <a:spLocks noGrp="1"/>
          </p:cNvSpPr>
          <p:nvPr>
            <p:ph type="title"/>
          </p:nvPr>
        </p:nvSpPr>
        <p:spPr>
          <a:xfrm>
            <a:off x="1000125" y="762000"/>
            <a:ext cx="7629600" cy="888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3000"/>
              <a:buFont typeface="Inter SemiBold"/>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3" name="Google Shape;553;g27b7e4ea412_0_2041"/>
          <p:cNvSpPr txBox="1">
            <a:spLocks noGrp="1"/>
          </p:cNvSpPr>
          <p:nvPr>
            <p:ph type="body" idx="1"/>
          </p:nvPr>
        </p:nvSpPr>
        <p:spPr>
          <a:xfrm>
            <a:off x="1000125" y="1670447"/>
            <a:ext cx="7629600" cy="520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1400"/>
              <a:buNone/>
              <a:defRPr sz="14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54" name="Google Shape;554;g27b7e4ea412_0_2041"/>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5" name="Google Shape;555;g27b7e4ea412_0_2041"/>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556" name="Google Shape;556;g27b7e4ea412_0_2041"/>
          <p:cNvPicPr preferRelativeResize="0"/>
          <p:nvPr/>
        </p:nvPicPr>
        <p:blipFill rotWithShape="1">
          <a:blip r:embed="rId3">
            <a:alphaModFix/>
          </a:blip>
          <a:srcRect/>
          <a:stretch/>
        </p:blipFill>
        <p:spPr>
          <a:xfrm>
            <a:off x="7198849" y="410264"/>
            <a:ext cx="1624329" cy="392586"/>
          </a:xfrm>
          <a:prstGeom prst="rect">
            <a:avLst/>
          </a:prstGeom>
          <a:noFill/>
          <a:ln>
            <a:noFill/>
          </a:ln>
        </p:spPr>
      </p:pic>
      <p:sp>
        <p:nvSpPr>
          <p:cNvPr id="557" name="Google Shape;557;g27b7e4ea412_0_2041"/>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1_Section Header 1 3">
    <p:spTree>
      <p:nvGrpSpPr>
        <p:cNvPr id="1" name="Shape 558"/>
        <p:cNvGrpSpPr/>
        <p:nvPr/>
      </p:nvGrpSpPr>
      <p:grpSpPr>
        <a:xfrm>
          <a:off x="0" y="0"/>
          <a:ext cx="0" cy="0"/>
          <a:chOff x="0" y="0"/>
          <a:chExt cx="0" cy="0"/>
        </a:xfrm>
      </p:grpSpPr>
      <p:sp>
        <p:nvSpPr>
          <p:cNvPr id="559" name="Google Shape;559;g27b7e4ea412_0_2051"/>
          <p:cNvSpPr/>
          <p:nvPr/>
        </p:nvSpPr>
        <p:spPr>
          <a:xfrm>
            <a:off x="1" y="0"/>
            <a:ext cx="1843800" cy="5143500"/>
          </a:xfrm>
          <a:prstGeom prst="parallelogram">
            <a:avLst>
              <a:gd name="adj" fmla="val 0"/>
            </a:avLst>
          </a:prstGeom>
          <a:gradFill>
            <a:gsLst>
              <a:gs pos="0">
                <a:srgbClr val="B51F1C">
                  <a:alpha val="66274"/>
                </a:srgbClr>
              </a:gs>
              <a:gs pos="100000">
                <a:schemeClr val="accent3"/>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560" name="Google Shape;560;g27b7e4ea412_0_2051"/>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1" name="Google Shape;561;g27b7e4ea412_0_2051"/>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562" name="Google Shape;562;g27b7e4ea412_0_2051"/>
          <p:cNvPicPr preferRelativeResize="0"/>
          <p:nvPr/>
        </p:nvPicPr>
        <p:blipFill rotWithShape="1">
          <a:blip r:embed="rId2">
            <a:alphaModFix/>
          </a:blip>
          <a:srcRect/>
          <a:stretch/>
        </p:blipFill>
        <p:spPr>
          <a:xfrm>
            <a:off x="7198849" y="410264"/>
            <a:ext cx="1624329" cy="392586"/>
          </a:xfrm>
          <a:prstGeom prst="rect">
            <a:avLst/>
          </a:prstGeom>
          <a:noFill/>
          <a:ln>
            <a:noFill/>
          </a:ln>
        </p:spPr>
      </p:pic>
      <p:sp>
        <p:nvSpPr>
          <p:cNvPr id="563" name="Google Shape;563;g27b7e4ea412_0_2051"/>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pic>
        <p:nvPicPr>
          <p:cNvPr id="564" name="Google Shape;564;g27b7e4ea412_0_2051"/>
          <p:cNvPicPr preferRelativeResize="0"/>
          <p:nvPr/>
        </p:nvPicPr>
        <p:blipFill rotWithShape="1">
          <a:blip r:embed="rId3">
            <a:alphaModFix amt="50000"/>
          </a:blip>
          <a:srcRect l="50560" r="4637" b="41503"/>
          <a:stretch/>
        </p:blipFill>
        <p:spPr>
          <a:xfrm>
            <a:off x="-1" y="570159"/>
            <a:ext cx="3580449" cy="4573341"/>
          </a:xfrm>
          <a:prstGeom prst="rect">
            <a:avLst/>
          </a:prstGeom>
          <a:noFill/>
          <a:ln>
            <a:noFill/>
          </a:ln>
        </p:spPr>
      </p:pic>
      <p:sp>
        <p:nvSpPr>
          <p:cNvPr id="565" name="Google Shape;565;g27b7e4ea412_0_2051"/>
          <p:cNvSpPr txBox="1">
            <a:spLocks noGrp="1"/>
          </p:cNvSpPr>
          <p:nvPr>
            <p:ph type="title"/>
          </p:nvPr>
        </p:nvSpPr>
        <p:spPr>
          <a:xfrm>
            <a:off x="1000125" y="762000"/>
            <a:ext cx="7629600" cy="888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3000"/>
              <a:buFont typeface="Inter SemiBold"/>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6" name="Google Shape;566;g27b7e4ea412_0_2051"/>
          <p:cNvSpPr txBox="1">
            <a:spLocks noGrp="1"/>
          </p:cNvSpPr>
          <p:nvPr>
            <p:ph type="body" idx="1"/>
          </p:nvPr>
        </p:nvSpPr>
        <p:spPr>
          <a:xfrm>
            <a:off x="1000125" y="1670447"/>
            <a:ext cx="7629600" cy="520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SzPts val="1400"/>
              <a:buNone/>
              <a:defRPr sz="14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567"/>
        <p:cNvGrpSpPr/>
        <p:nvPr/>
      </p:nvGrpSpPr>
      <p:grpSpPr>
        <a:xfrm>
          <a:off x="0" y="0"/>
          <a:ext cx="0" cy="0"/>
          <a:chOff x="0" y="0"/>
          <a:chExt cx="0" cy="0"/>
        </a:xfrm>
      </p:grpSpPr>
      <p:sp>
        <p:nvSpPr>
          <p:cNvPr id="568" name="Google Shape;568;g27b7e4ea412_0_2060"/>
          <p:cNvSpPr txBox="1">
            <a:spLocks noGrp="1"/>
          </p:cNvSpPr>
          <p:nvPr>
            <p:ph type="body" idx="1"/>
          </p:nvPr>
        </p:nvSpPr>
        <p:spPr>
          <a:xfrm>
            <a:off x="442651" y="442015"/>
            <a:ext cx="5477100" cy="4258200"/>
          </a:xfrm>
          <a:prstGeom prst="rect">
            <a:avLst/>
          </a:prstGeom>
          <a:noFill/>
          <a:ln>
            <a:noFill/>
          </a:ln>
        </p:spPr>
        <p:txBody>
          <a:bodyPr spcFirstLastPara="1" wrap="square" lIns="0" tIns="0" rIns="0" bIns="0" anchor="t" anchorCtr="0">
            <a:noAutofit/>
          </a:bodyPr>
          <a:lstStyle>
            <a:lvl1pPr marL="457200" marR="0" lvl="0" indent="-228600" algn="l" rtl="0">
              <a:lnSpc>
                <a:spcPct val="107000"/>
              </a:lnSpc>
              <a:spcBef>
                <a:spcPts val="90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lnSpc>
                <a:spcPct val="107000"/>
              </a:lnSpc>
              <a:spcBef>
                <a:spcPts val="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7000"/>
              </a:lnSpc>
              <a:spcBef>
                <a:spcPts val="0"/>
              </a:spcBef>
              <a:spcAft>
                <a:spcPts val="0"/>
              </a:spcAft>
              <a:buClr>
                <a:schemeClr val="dk2"/>
              </a:buClr>
              <a:buSzPts val="1100"/>
              <a:buFont typeface="Helvetica Neue"/>
              <a:buChar char="•"/>
              <a:defRPr sz="1100" b="0" i="0" u="none" strike="noStrike" cap="none">
                <a:solidFill>
                  <a:schemeClr val="dk1"/>
                </a:solidFill>
                <a:latin typeface="Arial"/>
                <a:ea typeface="Arial"/>
                <a:cs typeface="Arial"/>
                <a:sym typeface="Arial"/>
              </a:defRPr>
            </a:lvl3pPr>
            <a:lvl4pPr marL="1828800" marR="0" lvl="3" indent="-298450" algn="l" rtl="0">
              <a:lnSpc>
                <a:spcPct val="107000"/>
              </a:lnSpc>
              <a:spcBef>
                <a:spcPts val="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61950" algn="l" rtl="0">
              <a:lnSpc>
                <a:spcPct val="96000"/>
              </a:lnSpc>
              <a:spcBef>
                <a:spcPts val="1400"/>
              </a:spcBef>
              <a:spcAft>
                <a:spcPts val="0"/>
              </a:spcAft>
              <a:buClr>
                <a:srgbClr val="595959"/>
              </a:buClr>
              <a:buSzPts val="2100"/>
              <a:buFont typeface="Helvetica Neue"/>
              <a:buChar char="​"/>
              <a:defRPr sz="2100" b="0" i="0" u="none" strike="noStrike" cap="none">
                <a:solidFill>
                  <a:schemeClr val="dk1"/>
                </a:solidFill>
                <a:latin typeface="Arial"/>
                <a:ea typeface="Arial"/>
                <a:cs typeface="Arial"/>
                <a:sym typeface="Arial"/>
              </a:defRPr>
            </a:lvl5pPr>
            <a:lvl6pPr marL="2743200" marR="0" lvl="5" indent="-330200" algn="l" rtl="0">
              <a:lnSpc>
                <a:spcPct val="96000"/>
              </a:lnSpc>
              <a:spcBef>
                <a:spcPts val="0"/>
              </a:spcBef>
              <a:spcAft>
                <a:spcPts val="0"/>
              </a:spcAft>
              <a:buClr>
                <a:srgbClr val="000000"/>
              </a:buClr>
              <a:buSzPts val="1600"/>
              <a:buFont typeface="Helvetica Neue"/>
              <a:buChar char="​"/>
              <a:defRPr sz="1600" b="0" i="0" u="none" strike="noStrike" cap="none">
                <a:solidFill>
                  <a:schemeClr val="dk1"/>
                </a:solidFill>
                <a:latin typeface="Arial"/>
                <a:ea typeface="Arial"/>
                <a:cs typeface="Arial"/>
                <a:sym typeface="Arial"/>
              </a:defRPr>
            </a:lvl6pPr>
            <a:lvl7pPr marL="3200400" marR="0" lvl="6" indent="-304800" algn="l" rtl="0">
              <a:lnSpc>
                <a:spcPct val="107000"/>
              </a:lnSpc>
              <a:spcBef>
                <a:spcPts val="900"/>
              </a:spcBef>
              <a:spcAft>
                <a:spcPts val="0"/>
              </a:spcAft>
              <a:buClr>
                <a:srgbClr val="000000"/>
              </a:buClr>
              <a:buSzPts val="1200"/>
              <a:buFont typeface="Helvetica Neue"/>
              <a:buChar char="​"/>
              <a:defRPr sz="1200" b="0" i="0" u="none" strike="noStrike" cap="none">
                <a:solidFill>
                  <a:schemeClr val="dk1"/>
                </a:solidFill>
                <a:latin typeface="Arial"/>
                <a:ea typeface="Arial"/>
                <a:cs typeface="Arial"/>
                <a:sym typeface="Arial"/>
              </a:defRPr>
            </a:lvl7pPr>
            <a:lvl8pPr marL="3657600" marR="0" lvl="7" indent="-488950" algn="l" rtl="0">
              <a:lnSpc>
                <a:spcPct val="87000"/>
              </a:lnSpc>
              <a:spcBef>
                <a:spcPts val="1400"/>
              </a:spcBef>
              <a:spcAft>
                <a:spcPts val="0"/>
              </a:spcAft>
              <a:buClr>
                <a:srgbClr val="000000"/>
              </a:buClr>
              <a:buSzPts val="4100"/>
              <a:buFont typeface="Helvetica Neue"/>
              <a:buChar char="​"/>
              <a:defRPr sz="4100" b="0" i="0" u="none" strike="noStrike" cap="none">
                <a:solidFill>
                  <a:schemeClr val="dk1"/>
                </a:solidFill>
                <a:latin typeface="Arial"/>
                <a:ea typeface="Arial"/>
                <a:cs typeface="Arial"/>
                <a:sym typeface="Arial"/>
              </a:defRPr>
            </a:lvl8pPr>
            <a:lvl9pPr marL="4114800" marR="0" lvl="8" indent="-552450" algn="l" rtl="0">
              <a:lnSpc>
                <a:spcPct val="87000"/>
              </a:lnSpc>
              <a:spcBef>
                <a:spcPts val="1400"/>
              </a:spcBef>
              <a:spcAft>
                <a:spcPts val="0"/>
              </a:spcAft>
              <a:buClr>
                <a:srgbClr val="000000"/>
              </a:buClr>
              <a:buSzPts val="5100"/>
              <a:buFont typeface="Helvetica Neue"/>
              <a:buChar char="​"/>
              <a:defRPr sz="5100" b="0" i="0" u="none" strike="noStrike" cap="none">
                <a:solidFill>
                  <a:schemeClr val="dk1"/>
                </a:solidFill>
                <a:latin typeface="Arial"/>
                <a:ea typeface="Arial"/>
                <a:cs typeface="Arial"/>
                <a:sym typeface="Arial"/>
              </a:defRPr>
            </a:lvl9pPr>
          </a:lstStyle>
          <a:p>
            <a:endParaRPr/>
          </a:p>
        </p:txBody>
      </p:sp>
      <p:sp>
        <p:nvSpPr>
          <p:cNvPr id="569" name="Google Shape;569;g27b7e4ea412_0_2060"/>
          <p:cNvSpPr txBox="1">
            <a:spLocks noGrp="1"/>
          </p:cNvSpPr>
          <p:nvPr>
            <p:ph type="body" idx="2"/>
          </p:nvPr>
        </p:nvSpPr>
        <p:spPr>
          <a:xfrm>
            <a:off x="6010844" y="442652"/>
            <a:ext cx="2690700" cy="4258200"/>
          </a:xfrm>
          <a:prstGeom prst="rect">
            <a:avLst/>
          </a:prstGeom>
          <a:noFill/>
          <a:ln>
            <a:noFill/>
          </a:ln>
        </p:spPr>
        <p:txBody>
          <a:bodyPr spcFirstLastPara="1" wrap="square" lIns="0" tIns="0" rIns="0" bIns="0" anchor="t" anchorCtr="0">
            <a:noAutofit/>
          </a:bodyPr>
          <a:lstStyle>
            <a:lvl1pPr marL="457200" marR="0" lvl="0" indent="-298450" algn="l" rtl="0">
              <a:lnSpc>
                <a:spcPct val="107000"/>
              </a:lnSpc>
              <a:spcBef>
                <a:spcPts val="90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7000"/>
              </a:lnSpc>
              <a:spcBef>
                <a:spcPts val="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7000"/>
              </a:lnSpc>
              <a:spcBef>
                <a:spcPts val="0"/>
              </a:spcBef>
              <a:spcAft>
                <a:spcPts val="0"/>
              </a:spcAft>
              <a:buClr>
                <a:schemeClr val="dk2"/>
              </a:buClr>
              <a:buSzPts val="1100"/>
              <a:buFont typeface="Helvetica Neue"/>
              <a:buChar char="•"/>
              <a:defRPr sz="1100" b="0" i="0" u="none" strike="noStrike" cap="none">
                <a:solidFill>
                  <a:schemeClr val="dk1"/>
                </a:solidFill>
                <a:latin typeface="Arial"/>
                <a:ea typeface="Arial"/>
                <a:cs typeface="Arial"/>
                <a:sym typeface="Arial"/>
              </a:defRPr>
            </a:lvl3pPr>
            <a:lvl4pPr marL="1828800" marR="0" lvl="3" indent="-298450" algn="l" rtl="0">
              <a:lnSpc>
                <a:spcPct val="107000"/>
              </a:lnSpc>
              <a:spcBef>
                <a:spcPts val="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361950" algn="l" rtl="0">
              <a:lnSpc>
                <a:spcPct val="96000"/>
              </a:lnSpc>
              <a:spcBef>
                <a:spcPts val="1400"/>
              </a:spcBef>
              <a:spcAft>
                <a:spcPts val="0"/>
              </a:spcAft>
              <a:buClr>
                <a:srgbClr val="595959"/>
              </a:buClr>
              <a:buSzPts val="2100"/>
              <a:buFont typeface="Helvetica Neue"/>
              <a:buChar char="​"/>
              <a:defRPr sz="2100" b="0" i="0" u="none" strike="noStrike" cap="none">
                <a:solidFill>
                  <a:schemeClr val="dk1"/>
                </a:solidFill>
                <a:latin typeface="Arial"/>
                <a:ea typeface="Arial"/>
                <a:cs typeface="Arial"/>
                <a:sym typeface="Arial"/>
              </a:defRPr>
            </a:lvl5pPr>
            <a:lvl6pPr marL="2743200" marR="0" lvl="5" indent="-330200" algn="l" rtl="0">
              <a:lnSpc>
                <a:spcPct val="96000"/>
              </a:lnSpc>
              <a:spcBef>
                <a:spcPts val="0"/>
              </a:spcBef>
              <a:spcAft>
                <a:spcPts val="0"/>
              </a:spcAft>
              <a:buClr>
                <a:srgbClr val="000000"/>
              </a:buClr>
              <a:buSzPts val="1600"/>
              <a:buFont typeface="Helvetica Neue"/>
              <a:buChar char="​"/>
              <a:defRPr sz="1600" b="0" i="0" u="none" strike="noStrike" cap="none">
                <a:solidFill>
                  <a:schemeClr val="dk1"/>
                </a:solidFill>
                <a:latin typeface="Arial"/>
                <a:ea typeface="Arial"/>
                <a:cs typeface="Arial"/>
                <a:sym typeface="Arial"/>
              </a:defRPr>
            </a:lvl6pPr>
            <a:lvl7pPr marL="3200400" marR="0" lvl="6" indent="-304800" algn="l" rtl="0">
              <a:lnSpc>
                <a:spcPct val="107000"/>
              </a:lnSpc>
              <a:spcBef>
                <a:spcPts val="900"/>
              </a:spcBef>
              <a:spcAft>
                <a:spcPts val="0"/>
              </a:spcAft>
              <a:buClr>
                <a:srgbClr val="000000"/>
              </a:buClr>
              <a:buSzPts val="1200"/>
              <a:buFont typeface="Helvetica Neue"/>
              <a:buChar char="​"/>
              <a:defRPr sz="1200" b="0" i="0" u="none" strike="noStrike" cap="none">
                <a:solidFill>
                  <a:schemeClr val="dk1"/>
                </a:solidFill>
                <a:latin typeface="Arial"/>
                <a:ea typeface="Arial"/>
                <a:cs typeface="Arial"/>
                <a:sym typeface="Arial"/>
              </a:defRPr>
            </a:lvl7pPr>
            <a:lvl8pPr marL="3657600" marR="0" lvl="7" indent="-488950" algn="l" rtl="0">
              <a:lnSpc>
                <a:spcPct val="87000"/>
              </a:lnSpc>
              <a:spcBef>
                <a:spcPts val="1400"/>
              </a:spcBef>
              <a:spcAft>
                <a:spcPts val="0"/>
              </a:spcAft>
              <a:buClr>
                <a:srgbClr val="000000"/>
              </a:buClr>
              <a:buSzPts val="4100"/>
              <a:buFont typeface="Helvetica Neue"/>
              <a:buChar char="​"/>
              <a:defRPr sz="4100" b="0" i="0" u="none" strike="noStrike" cap="none">
                <a:solidFill>
                  <a:schemeClr val="dk1"/>
                </a:solidFill>
                <a:latin typeface="Arial"/>
                <a:ea typeface="Arial"/>
                <a:cs typeface="Arial"/>
                <a:sym typeface="Arial"/>
              </a:defRPr>
            </a:lvl8pPr>
            <a:lvl9pPr marL="4114800" marR="0" lvl="8" indent="-552450" algn="l" rtl="0">
              <a:lnSpc>
                <a:spcPct val="87000"/>
              </a:lnSpc>
              <a:spcBef>
                <a:spcPts val="1400"/>
              </a:spcBef>
              <a:spcAft>
                <a:spcPts val="0"/>
              </a:spcAft>
              <a:buClr>
                <a:srgbClr val="000000"/>
              </a:buClr>
              <a:buSzPts val="5100"/>
              <a:buFont typeface="Helvetica Neue"/>
              <a:buChar char="​"/>
              <a:defRPr sz="5100" b="0" i="0" u="none" strike="noStrike" cap="none">
                <a:solidFill>
                  <a:schemeClr val="dk1"/>
                </a:solidFill>
                <a:latin typeface="Arial"/>
                <a:ea typeface="Arial"/>
                <a:cs typeface="Arial"/>
                <a:sym typeface="Arial"/>
              </a:defRPr>
            </a:lvl9pPr>
          </a:lstStyle>
          <a:p>
            <a:endParaRPr/>
          </a:p>
        </p:txBody>
      </p:sp>
      <p:sp>
        <p:nvSpPr>
          <p:cNvPr id="570" name="Google Shape;570;g27b7e4ea412_0_2060"/>
          <p:cNvSpPr txBox="1"/>
          <p:nvPr/>
        </p:nvSpPr>
        <p:spPr>
          <a:xfrm>
            <a:off x="8701346" y="4701485"/>
            <a:ext cx="442500" cy="442200"/>
          </a:xfrm>
          <a:prstGeom prst="rect">
            <a:avLst/>
          </a:prstGeom>
          <a:solidFill>
            <a:srgbClr val="EE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500"/>
              <a:buFont typeface="Arial"/>
              <a:buNone/>
            </a:pPr>
            <a:fld id="{00000000-1234-1234-1234-123412341234}" type="slidenum">
              <a:rPr lang="en" sz="600" b="0" i="0" u="none" strike="noStrike" cap="none">
                <a:solidFill>
                  <a:schemeClr val="dk2"/>
                </a:solidFill>
                <a:latin typeface="Arial"/>
                <a:ea typeface="Arial"/>
                <a:cs typeface="Arial"/>
                <a:sym typeface="Arial"/>
              </a:rPr>
              <a:t>‹#›</a:t>
            </a:fld>
            <a:endParaRPr sz="600" b="0" i="0" u="none" strike="noStrike" cap="none">
              <a:solidFill>
                <a:schemeClr val="dk2"/>
              </a:solidFill>
              <a:latin typeface="Arial"/>
              <a:ea typeface="Arial"/>
              <a:cs typeface="Arial"/>
              <a:sym typeface="Arial"/>
            </a:endParaRPr>
          </a:p>
        </p:txBody>
      </p:sp>
      <p:sp>
        <p:nvSpPr>
          <p:cNvPr id="571" name="Google Shape;571;g27b7e4ea412_0_2060"/>
          <p:cNvSpPr txBox="1"/>
          <p:nvPr/>
        </p:nvSpPr>
        <p:spPr>
          <a:xfrm>
            <a:off x="7784723" y="4841398"/>
            <a:ext cx="916800" cy="1617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2"/>
                </a:solidFill>
                <a:latin typeface="Arial"/>
                <a:ea typeface="Arial"/>
                <a:cs typeface="Arial"/>
                <a:sym typeface="Arial"/>
              </a:rPr>
              <a:t>Kore.ai Confidential</a:t>
            </a:r>
            <a:endParaRPr sz="600" b="0" i="0" u="none" strike="noStrike" cap="none">
              <a:solidFill>
                <a:schemeClr val="dk2"/>
              </a:solidFill>
              <a:latin typeface="Arial"/>
              <a:ea typeface="Arial"/>
              <a:cs typeface="Arial"/>
              <a:sym typeface="Arial"/>
            </a:endParaRPr>
          </a:p>
        </p:txBody>
      </p:sp>
      <p:sp>
        <p:nvSpPr>
          <p:cNvPr id="572" name="Google Shape;572;g27b7e4ea412_0_2060"/>
          <p:cNvSpPr txBox="1">
            <a:spLocks noGrp="1"/>
          </p:cNvSpPr>
          <p:nvPr>
            <p:ph type="title"/>
          </p:nvPr>
        </p:nvSpPr>
        <p:spPr>
          <a:xfrm>
            <a:off x="442653" y="79301"/>
            <a:ext cx="8258700" cy="3633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26344A"/>
              </a:buClr>
              <a:buSzPts val="2400"/>
              <a:buFont typeface="Arial"/>
              <a:buNone/>
              <a:defRPr sz="18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73" name="Google Shape;573;g27b7e4ea412_0_2060"/>
          <p:cNvPicPr preferRelativeResize="0"/>
          <p:nvPr/>
        </p:nvPicPr>
        <p:blipFill rotWithShape="1">
          <a:blip r:embed="rId2">
            <a:alphaModFix/>
          </a:blip>
          <a:srcRect/>
          <a:stretch/>
        </p:blipFill>
        <p:spPr>
          <a:xfrm>
            <a:off x="323225" y="4720380"/>
            <a:ext cx="916625" cy="39694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42_Custom Layout">
  <p:cSld name="42_Custom Layout">
    <p:spTree>
      <p:nvGrpSpPr>
        <p:cNvPr id="1" name="Shape 575"/>
        <p:cNvGrpSpPr/>
        <p:nvPr/>
      </p:nvGrpSpPr>
      <p:grpSpPr>
        <a:xfrm>
          <a:off x="0" y="0"/>
          <a:ext cx="0" cy="0"/>
          <a:chOff x="0" y="0"/>
          <a:chExt cx="0" cy="0"/>
        </a:xfrm>
      </p:grpSpPr>
      <p:sp>
        <p:nvSpPr>
          <p:cNvPr id="576" name="Google Shape;576;g27c3f33f503_2_1"/>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77" name="Google Shape;577;g27c3f33f503_2_1"/>
          <p:cNvSpPr txBox="1">
            <a:spLocks noGrp="1"/>
          </p:cNvSpPr>
          <p:nvPr>
            <p:ph type="ctrTitle"/>
          </p:nvPr>
        </p:nvSpPr>
        <p:spPr>
          <a:xfrm>
            <a:off x="743041" y="766971"/>
            <a:ext cx="7469921" cy="1231569"/>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3000"/>
              <a:buFont typeface="Inter SemiBold"/>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78" name="Google Shape;578;g27c3f33f503_2_1"/>
          <p:cNvPicPr preferRelativeResize="0"/>
          <p:nvPr/>
        </p:nvPicPr>
        <p:blipFill rotWithShape="1">
          <a:blip r:embed="rId2">
            <a:alphaModFix/>
          </a:blip>
          <a:srcRect/>
          <a:stretch/>
        </p:blipFill>
        <p:spPr>
          <a:xfrm>
            <a:off x="7130104" y="4130266"/>
            <a:ext cx="1624331" cy="39304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79"/>
        <p:cNvGrpSpPr/>
        <p:nvPr/>
      </p:nvGrpSpPr>
      <p:grpSpPr>
        <a:xfrm>
          <a:off x="0" y="0"/>
          <a:ext cx="0" cy="0"/>
          <a:chOff x="0" y="0"/>
          <a:chExt cx="0" cy="0"/>
        </a:xfrm>
      </p:grpSpPr>
      <p:pic>
        <p:nvPicPr>
          <p:cNvPr id="580" name="Google Shape;580;g27c3f33f503_2_5"/>
          <p:cNvPicPr preferRelativeResize="0"/>
          <p:nvPr/>
        </p:nvPicPr>
        <p:blipFill rotWithShape="1">
          <a:blip r:embed="rId2">
            <a:alphaModFix/>
          </a:blip>
          <a:srcRect l="-395"/>
          <a:stretch/>
        </p:blipFill>
        <p:spPr>
          <a:xfrm>
            <a:off x="743041" y="-1"/>
            <a:ext cx="8400959" cy="5143500"/>
          </a:xfrm>
          <a:prstGeom prst="rect">
            <a:avLst/>
          </a:prstGeom>
          <a:noFill/>
          <a:ln>
            <a:noFill/>
          </a:ln>
        </p:spPr>
      </p:pic>
      <p:sp>
        <p:nvSpPr>
          <p:cNvPr id="581" name="Google Shape;581;g27c3f33f503_2_5"/>
          <p:cNvSpPr/>
          <p:nvPr/>
        </p:nvSpPr>
        <p:spPr>
          <a:xfrm>
            <a:off x="0" y="-1288"/>
            <a:ext cx="9144000" cy="5144788"/>
          </a:xfrm>
          <a:prstGeom prst="rect">
            <a:avLst/>
          </a:prstGeom>
          <a:solidFill>
            <a:schemeClr val="dk2">
              <a:alpha val="2431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582" name="Google Shape;582;g27c3f33f503_2_5"/>
          <p:cNvSpPr/>
          <p:nvPr/>
        </p:nvSpPr>
        <p:spPr>
          <a:xfrm>
            <a:off x="1" y="0"/>
            <a:ext cx="4571999"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583" name="Google Shape;583;g27c3f33f503_2_5"/>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84" name="Google Shape;584;g27c3f33f503_2_5"/>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5" name="Google Shape;585;g27c3f33f503_2_5"/>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586" name="Google Shape;586;g27c3f33f503_2_5"/>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87" name="Google Shape;587;g27c3f33f503_2_5"/>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588" name="Google Shape;588;g27c3f33f503_2_5"/>
          <p:cNvPicPr preferRelativeResize="0"/>
          <p:nvPr/>
        </p:nvPicPr>
        <p:blipFill rotWithShape="1">
          <a:blip r:embed="rId3">
            <a:alphaModFix/>
          </a:blip>
          <a:srcRect/>
          <a:stretch/>
        </p:blipFill>
        <p:spPr>
          <a:xfrm>
            <a:off x="743041" y="530108"/>
            <a:ext cx="1624328" cy="39258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32"/>
        <p:cNvGrpSpPr/>
        <p:nvPr/>
      </p:nvGrpSpPr>
      <p:grpSpPr>
        <a:xfrm>
          <a:off x="0" y="0"/>
          <a:ext cx="0" cy="0"/>
          <a:chOff x="0" y="0"/>
          <a:chExt cx="0" cy="0"/>
        </a:xfrm>
      </p:grpSpPr>
      <p:sp>
        <p:nvSpPr>
          <p:cNvPr id="33" name="Google Shape;33;p90"/>
          <p:cNvSpPr/>
          <p:nvPr/>
        </p:nvSpPr>
        <p:spPr>
          <a:xfrm>
            <a:off x="0" y="0"/>
            <a:ext cx="9144000" cy="5143500"/>
          </a:xfrm>
          <a:prstGeom prst="rect">
            <a:avLst/>
          </a:prstGeom>
          <a:solidFill>
            <a:srgbClr val="E5E5E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 name="Google Shape;34;p90"/>
          <p:cNvSpPr txBox="1">
            <a:spLocks noGrp="1"/>
          </p:cNvSpPr>
          <p:nvPr>
            <p:ph type="ftr" idx="11"/>
          </p:nvPr>
        </p:nvSpPr>
        <p:spPr>
          <a:xfrm>
            <a:off x="250124" y="4801744"/>
            <a:ext cx="2822615" cy="204879"/>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35" name="Google Shape;35;p90"/>
          <p:cNvSpPr txBox="1">
            <a:spLocks noGrp="1"/>
          </p:cNvSpPr>
          <p:nvPr>
            <p:ph type="sldNum" idx="12"/>
          </p:nvPr>
        </p:nvSpPr>
        <p:spPr>
          <a:xfrm>
            <a:off x="8211788" y="4801744"/>
            <a:ext cx="682089" cy="204879"/>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 name="Google Shape;36;p90"/>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37" name="Google Shape;37;p90"/>
          <p:cNvSpPr txBox="1">
            <a:spLocks noGrp="1"/>
          </p:cNvSpPr>
          <p:nvPr>
            <p:ph type="title"/>
          </p:nvPr>
        </p:nvSpPr>
        <p:spPr>
          <a:xfrm>
            <a:off x="252584" y="250126"/>
            <a:ext cx="7862716" cy="443503"/>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90"/>
          <p:cNvSpPr txBox="1">
            <a:spLocks noGrp="1"/>
          </p:cNvSpPr>
          <p:nvPr>
            <p:ph type="subTitle" idx="1"/>
          </p:nvPr>
        </p:nvSpPr>
        <p:spPr>
          <a:xfrm>
            <a:off x="252584" y="701207"/>
            <a:ext cx="8641290" cy="34536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589"/>
        <p:cNvGrpSpPr/>
        <p:nvPr/>
      </p:nvGrpSpPr>
      <p:grpSpPr>
        <a:xfrm>
          <a:off x="0" y="0"/>
          <a:ext cx="0" cy="0"/>
          <a:chOff x="0" y="0"/>
          <a:chExt cx="0" cy="0"/>
        </a:xfrm>
      </p:grpSpPr>
      <p:sp>
        <p:nvSpPr>
          <p:cNvPr id="590" name="Google Shape;590;g27c3f33f503_2_15"/>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91" name="Google Shape;591;g27c3f33f503_2_15"/>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92" name="Google Shape;592;g27c3f33f503_2_15"/>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593" name="Google Shape;593;g27c3f33f503_2_15"/>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4" name="Google Shape;594;g27c3f33f503_2_15"/>
          <p:cNvSpPr txBox="1">
            <a:spLocks noGrp="1"/>
          </p:cNvSpPr>
          <p:nvPr>
            <p:ph type="subTitle" idx="1"/>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595"/>
        <p:cNvGrpSpPr/>
        <p:nvPr/>
      </p:nvGrpSpPr>
      <p:grpSpPr>
        <a:xfrm>
          <a:off x="0" y="0"/>
          <a:ext cx="0" cy="0"/>
          <a:chOff x="0" y="0"/>
          <a:chExt cx="0" cy="0"/>
        </a:xfrm>
      </p:grpSpPr>
      <p:sp>
        <p:nvSpPr>
          <p:cNvPr id="596" name="Google Shape;596;g27c3f33f503_2_21"/>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597"/>
        <p:cNvGrpSpPr/>
        <p:nvPr/>
      </p:nvGrpSpPr>
      <p:grpSpPr>
        <a:xfrm>
          <a:off x="0" y="0"/>
          <a:ext cx="0" cy="0"/>
          <a:chOff x="0" y="0"/>
          <a:chExt cx="0" cy="0"/>
        </a:xfrm>
      </p:grpSpPr>
      <p:sp>
        <p:nvSpPr>
          <p:cNvPr id="598" name="Google Shape;598;g27c3f33f503_2_23"/>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599" name="Google Shape;599;g27c3f33f503_2_23"/>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0" name="Google Shape;600;g27c3f33f503_2_23"/>
          <p:cNvPicPr preferRelativeResize="0"/>
          <p:nvPr/>
        </p:nvPicPr>
        <p:blipFill rotWithShape="1">
          <a:blip r:embed="rId2">
            <a:alphaModFix/>
          </a:blip>
          <a:srcRect/>
          <a:stretch/>
        </p:blipFill>
        <p:spPr>
          <a:xfrm>
            <a:off x="8189259" y="259033"/>
            <a:ext cx="709332" cy="1711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601"/>
        <p:cNvGrpSpPr/>
        <p:nvPr/>
      </p:nvGrpSpPr>
      <p:grpSpPr>
        <a:xfrm>
          <a:off x="0" y="0"/>
          <a:ext cx="0" cy="0"/>
          <a:chOff x="0" y="0"/>
          <a:chExt cx="0" cy="0"/>
        </a:xfrm>
      </p:grpSpPr>
      <p:sp>
        <p:nvSpPr>
          <p:cNvPr id="602" name="Google Shape;602;g27c3f33f503_2_27"/>
          <p:cNvSpPr/>
          <p:nvPr/>
        </p:nvSpPr>
        <p:spPr>
          <a:xfrm>
            <a:off x="0" y="0"/>
            <a:ext cx="9144000" cy="5143500"/>
          </a:xfrm>
          <a:prstGeom prst="rect">
            <a:avLst/>
          </a:prstGeom>
          <a:solidFill>
            <a:srgbClr val="E5E5E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g27c3f33f503_2_27"/>
          <p:cNvSpPr txBox="1">
            <a:spLocks noGrp="1"/>
          </p:cNvSpPr>
          <p:nvPr>
            <p:ph type="ftr" idx="11"/>
          </p:nvPr>
        </p:nvSpPr>
        <p:spPr>
          <a:xfrm>
            <a:off x="250124" y="4801744"/>
            <a:ext cx="2822615" cy="204879"/>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604" name="Google Shape;604;g27c3f33f503_2_27"/>
          <p:cNvSpPr txBox="1">
            <a:spLocks noGrp="1"/>
          </p:cNvSpPr>
          <p:nvPr>
            <p:ph type="sldNum" idx="12"/>
          </p:nvPr>
        </p:nvSpPr>
        <p:spPr>
          <a:xfrm>
            <a:off x="8211788" y="4801744"/>
            <a:ext cx="682089" cy="204879"/>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5" name="Google Shape;605;g27c3f33f503_2_27"/>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606" name="Google Shape;606;g27c3f33f503_2_27"/>
          <p:cNvSpPr txBox="1">
            <a:spLocks noGrp="1"/>
          </p:cNvSpPr>
          <p:nvPr>
            <p:ph type="title"/>
          </p:nvPr>
        </p:nvSpPr>
        <p:spPr>
          <a:xfrm>
            <a:off x="252584" y="250126"/>
            <a:ext cx="7862716" cy="443503"/>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7" name="Google Shape;607;g27c3f33f503_2_27"/>
          <p:cNvSpPr txBox="1">
            <a:spLocks noGrp="1"/>
          </p:cNvSpPr>
          <p:nvPr>
            <p:ph type="subTitle" idx="1"/>
          </p:nvPr>
        </p:nvSpPr>
        <p:spPr>
          <a:xfrm>
            <a:off x="252584" y="701207"/>
            <a:ext cx="8641290" cy="34536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608"/>
        <p:cNvGrpSpPr/>
        <p:nvPr/>
      </p:nvGrpSpPr>
      <p:grpSpPr>
        <a:xfrm>
          <a:off x="0" y="0"/>
          <a:ext cx="0" cy="0"/>
          <a:chOff x="0" y="0"/>
          <a:chExt cx="0" cy="0"/>
        </a:xfrm>
      </p:grpSpPr>
      <p:sp>
        <p:nvSpPr>
          <p:cNvPr id="609" name="Google Shape;609;g27c3f33f503_2_34"/>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10" name="Google Shape;610;g27c3f33f503_2_34"/>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11" name="Google Shape;611;g27c3f33f503_2_34"/>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612" name="Google Shape;612;g27c3f33f503_2_34"/>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3" name="Google Shape;613;g27c3f33f503_2_34"/>
          <p:cNvSpPr txBox="1">
            <a:spLocks noGrp="1"/>
          </p:cNvSpPr>
          <p:nvPr>
            <p:ph type="subTitle" idx="1"/>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614" name="Google Shape;614;g27c3f33f503_2_34"/>
          <p:cNvPicPr preferRelativeResize="0"/>
          <p:nvPr/>
        </p:nvPicPr>
        <p:blipFill rotWithShape="1">
          <a:blip r:embed="rId3">
            <a:alphaModFix amt="30000"/>
          </a:blip>
          <a:srcRect t="-18784"/>
          <a:stretch/>
        </p:blipFill>
        <p:spPr>
          <a:xfrm>
            <a:off x="5605718" y="1307123"/>
            <a:ext cx="3538283" cy="383637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15"/>
        <p:cNvGrpSpPr/>
        <p:nvPr/>
      </p:nvGrpSpPr>
      <p:grpSpPr>
        <a:xfrm>
          <a:off x="0" y="0"/>
          <a:ext cx="0" cy="0"/>
          <a:chOff x="0" y="0"/>
          <a:chExt cx="0" cy="0"/>
        </a:xfrm>
      </p:grpSpPr>
      <p:sp>
        <p:nvSpPr>
          <p:cNvPr id="616" name="Google Shape;616;g27c3f33f503_2_41"/>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17" name="Google Shape;617;g27c3f33f503_2_41"/>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18" name="Google Shape;618;g27c3f33f503_2_4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619" name="Google Shape;619;g27c3f33f503_2_41"/>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0" name="Google Shape;620;g27c3f33f503_2_41"/>
          <p:cNvSpPr txBox="1">
            <a:spLocks noGrp="1"/>
          </p:cNvSpPr>
          <p:nvPr>
            <p:ph type="body" idx="1"/>
          </p:nvPr>
        </p:nvSpPr>
        <p:spPr>
          <a:xfrm>
            <a:off x="1971674" y="1077125"/>
            <a:ext cx="6922202" cy="427925"/>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1" name="Google Shape;621;g27c3f33f503_2_41"/>
          <p:cNvSpPr txBox="1">
            <a:spLocks noGrp="1"/>
          </p:cNvSpPr>
          <p:nvPr>
            <p:ph type="body" idx="2"/>
          </p:nvPr>
        </p:nvSpPr>
        <p:spPr>
          <a:xfrm>
            <a:off x="1971674" y="1670136"/>
            <a:ext cx="6922202" cy="444401"/>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2" name="Google Shape;622;g27c3f33f503_2_41"/>
          <p:cNvSpPr txBox="1">
            <a:spLocks noGrp="1"/>
          </p:cNvSpPr>
          <p:nvPr>
            <p:ph type="body" idx="3"/>
          </p:nvPr>
        </p:nvSpPr>
        <p:spPr>
          <a:xfrm>
            <a:off x="1971674" y="2279623"/>
            <a:ext cx="6922202" cy="50121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3" name="Google Shape;623;g27c3f33f503_2_41"/>
          <p:cNvSpPr txBox="1">
            <a:spLocks noGrp="1"/>
          </p:cNvSpPr>
          <p:nvPr>
            <p:ph type="body" idx="4"/>
          </p:nvPr>
        </p:nvSpPr>
        <p:spPr>
          <a:xfrm>
            <a:off x="1971674" y="2945927"/>
            <a:ext cx="6922202" cy="457181"/>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4" name="Google Shape;624;g27c3f33f503_2_41"/>
          <p:cNvSpPr txBox="1">
            <a:spLocks noGrp="1"/>
          </p:cNvSpPr>
          <p:nvPr>
            <p:ph type="body" idx="5"/>
          </p:nvPr>
        </p:nvSpPr>
        <p:spPr>
          <a:xfrm>
            <a:off x="1971674" y="3568195"/>
            <a:ext cx="6922202" cy="503914"/>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5" name="Google Shape;625;g27c3f33f503_2_41"/>
          <p:cNvSpPr txBox="1">
            <a:spLocks noGrp="1"/>
          </p:cNvSpPr>
          <p:nvPr>
            <p:ph type="body" idx="6"/>
          </p:nvPr>
        </p:nvSpPr>
        <p:spPr>
          <a:xfrm>
            <a:off x="250124" y="1683821"/>
            <a:ext cx="1512793" cy="430716"/>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6" name="Google Shape;626;g27c3f33f503_2_41"/>
          <p:cNvSpPr txBox="1">
            <a:spLocks noGrp="1"/>
          </p:cNvSpPr>
          <p:nvPr>
            <p:ph type="body" idx="7"/>
          </p:nvPr>
        </p:nvSpPr>
        <p:spPr>
          <a:xfrm>
            <a:off x="250124" y="2290515"/>
            <a:ext cx="1512793" cy="496579"/>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7" name="Google Shape;627;g27c3f33f503_2_41"/>
          <p:cNvSpPr txBox="1">
            <a:spLocks noGrp="1"/>
          </p:cNvSpPr>
          <p:nvPr>
            <p:ph type="body" idx="8"/>
          </p:nvPr>
        </p:nvSpPr>
        <p:spPr>
          <a:xfrm>
            <a:off x="250124" y="2953502"/>
            <a:ext cx="1512793" cy="449606"/>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8" name="Google Shape;628;g27c3f33f503_2_41"/>
          <p:cNvSpPr txBox="1">
            <a:spLocks noGrp="1"/>
          </p:cNvSpPr>
          <p:nvPr>
            <p:ph type="body" idx="9"/>
          </p:nvPr>
        </p:nvSpPr>
        <p:spPr>
          <a:xfrm>
            <a:off x="250124" y="3572859"/>
            <a:ext cx="1512793" cy="49925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9" name="Google Shape;629;g27c3f33f503_2_41"/>
          <p:cNvSpPr txBox="1">
            <a:spLocks noGrp="1"/>
          </p:cNvSpPr>
          <p:nvPr>
            <p:ph type="body" idx="13"/>
          </p:nvPr>
        </p:nvSpPr>
        <p:spPr>
          <a:xfrm>
            <a:off x="250124" y="1077125"/>
            <a:ext cx="1512793" cy="44028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630"/>
        <p:cNvGrpSpPr/>
        <p:nvPr/>
      </p:nvGrpSpPr>
      <p:grpSpPr>
        <a:xfrm>
          <a:off x="0" y="0"/>
          <a:ext cx="0" cy="0"/>
          <a:chOff x="0" y="0"/>
          <a:chExt cx="0" cy="0"/>
        </a:xfrm>
      </p:grpSpPr>
      <p:sp>
        <p:nvSpPr>
          <p:cNvPr id="631" name="Google Shape;631;g27c3f33f503_2_56"/>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32" name="Google Shape;632;g27c3f33f503_2_56"/>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33" name="Google Shape;633;g27c3f33f503_2_56"/>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634" name="Google Shape;634;g27c3f33f503_2_56"/>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5" name="Google Shape;635;g27c3f33f503_2_56"/>
          <p:cNvSpPr txBox="1">
            <a:spLocks noGrp="1"/>
          </p:cNvSpPr>
          <p:nvPr>
            <p:ph type="body" idx="1"/>
          </p:nvPr>
        </p:nvSpPr>
        <p:spPr>
          <a:xfrm>
            <a:off x="250124" y="1151393"/>
            <a:ext cx="420156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36" name="Google Shape;636;g27c3f33f503_2_56"/>
          <p:cNvSpPr txBox="1">
            <a:spLocks noGrp="1"/>
          </p:cNvSpPr>
          <p:nvPr>
            <p:ph type="body" idx="2"/>
          </p:nvPr>
        </p:nvSpPr>
        <p:spPr>
          <a:xfrm>
            <a:off x="4692316" y="1151393"/>
            <a:ext cx="420156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37" name="Google Shape;637;g27c3f33f503_2_56"/>
          <p:cNvSpPr txBox="1">
            <a:spLocks noGrp="1"/>
          </p:cNvSpPr>
          <p:nvPr>
            <p:ph type="subTitle" idx="3"/>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638"/>
        <p:cNvGrpSpPr/>
        <p:nvPr/>
      </p:nvGrpSpPr>
      <p:grpSpPr>
        <a:xfrm>
          <a:off x="0" y="0"/>
          <a:ext cx="0" cy="0"/>
          <a:chOff x="0" y="0"/>
          <a:chExt cx="0" cy="0"/>
        </a:xfrm>
      </p:grpSpPr>
      <p:pic>
        <p:nvPicPr>
          <p:cNvPr id="639" name="Google Shape;639;g27c3f33f503_2_64"/>
          <p:cNvPicPr preferRelativeResize="0"/>
          <p:nvPr/>
        </p:nvPicPr>
        <p:blipFill rotWithShape="1">
          <a:blip r:embed="rId2">
            <a:alphaModFix amt="48000"/>
          </a:blip>
          <a:srcRect/>
          <a:stretch/>
        </p:blipFill>
        <p:spPr>
          <a:xfrm>
            <a:off x="0" y="1"/>
            <a:ext cx="9144000" cy="1771650"/>
          </a:xfrm>
          <a:prstGeom prst="rect">
            <a:avLst/>
          </a:prstGeom>
          <a:noFill/>
          <a:ln>
            <a:noFill/>
          </a:ln>
        </p:spPr>
      </p:pic>
      <p:sp>
        <p:nvSpPr>
          <p:cNvPr id="640" name="Google Shape;640;g27c3f33f503_2_64"/>
          <p:cNvSpPr/>
          <p:nvPr/>
        </p:nvSpPr>
        <p:spPr>
          <a:xfrm>
            <a:off x="1" y="0"/>
            <a:ext cx="9143999" cy="1771650"/>
          </a:xfrm>
          <a:prstGeom prst="parallelogram">
            <a:avLst>
              <a:gd name="adj" fmla="val 0"/>
            </a:avLst>
          </a:prstGeom>
          <a:gradFill>
            <a:gsLst>
              <a:gs pos="0">
                <a:srgbClr val="101727">
                  <a:alpha val="23529"/>
                </a:srgbClr>
              </a:gs>
              <a:gs pos="100000">
                <a:schemeClr val="accent1"/>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1" name="Google Shape;641;g27c3f33f503_2_64"/>
          <p:cNvSpPr txBox="1">
            <a:spLocks noGrp="1"/>
          </p:cNvSpPr>
          <p:nvPr>
            <p:ph type="body" idx="1"/>
          </p:nvPr>
        </p:nvSpPr>
        <p:spPr>
          <a:xfrm>
            <a:off x="250124"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2" name="Google Shape;642;g27c3f33f503_2_64"/>
          <p:cNvSpPr txBox="1">
            <a:spLocks noGrp="1"/>
          </p:cNvSpPr>
          <p:nvPr>
            <p:ph type="body" idx="2"/>
          </p:nvPr>
        </p:nvSpPr>
        <p:spPr>
          <a:xfrm>
            <a:off x="250124"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3" name="Google Shape;643;g27c3f33f503_2_64"/>
          <p:cNvSpPr txBox="1">
            <a:spLocks noGrp="1"/>
          </p:cNvSpPr>
          <p:nvPr>
            <p:ph type="body" idx="3"/>
          </p:nvPr>
        </p:nvSpPr>
        <p:spPr>
          <a:xfrm>
            <a:off x="250124"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4" name="Google Shape;644;g27c3f33f503_2_64"/>
          <p:cNvSpPr txBox="1">
            <a:spLocks noGrp="1"/>
          </p:cNvSpPr>
          <p:nvPr>
            <p:ph type="body" idx="4"/>
          </p:nvPr>
        </p:nvSpPr>
        <p:spPr>
          <a:xfrm>
            <a:off x="2512250"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5" name="Google Shape;645;g27c3f33f503_2_64"/>
          <p:cNvSpPr txBox="1">
            <a:spLocks noGrp="1"/>
          </p:cNvSpPr>
          <p:nvPr>
            <p:ph type="body" idx="5"/>
          </p:nvPr>
        </p:nvSpPr>
        <p:spPr>
          <a:xfrm>
            <a:off x="2510516"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6" name="Google Shape;646;g27c3f33f503_2_64"/>
          <p:cNvSpPr txBox="1">
            <a:spLocks noGrp="1"/>
          </p:cNvSpPr>
          <p:nvPr>
            <p:ph type="body" idx="6"/>
          </p:nvPr>
        </p:nvSpPr>
        <p:spPr>
          <a:xfrm>
            <a:off x="2510516"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7" name="Google Shape;647;g27c3f33f503_2_64"/>
          <p:cNvSpPr txBox="1">
            <a:spLocks noGrp="1"/>
          </p:cNvSpPr>
          <p:nvPr>
            <p:ph type="body" idx="7"/>
          </p:nvPr>
        </p:nvSpPr>
        <p:spPr>
          <a:xfrm>
            <a:off x="4774375"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8" name="Google Shape;648;g27c3f33f503_2_64"/>
          <p:cNvSpPr txBox="1">
            <a:spLocks noGrp="1"/>
          </p:cNvSpPr>
          <p:nvPr>
            <p:ph type="body" idx="8"/>
          </p:nvPr>
        </p:nvSpPr>
        <p:spPr>
          <a:xfrm>
            <a:off x="4776108"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49" name="Google Shape;649;g27c3f33f503_2_64"/>
          <p:cNvSpPr txBox="1">
            <a:spLocks noGrp="1"/>
          </p:cNvSpPr>
          <p:nvPr>
            <p:ph type="body" idx="9"/>
          </p:nvPr>
        </p:nvSpPr>
        <p:spPr>
          <a:xfrm>
            <a:off x="4776108"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0" name="Google Shape;650;g27c3f33f503_2_64"/>
          <p:cNvSpPr txBox="1">
            <a:spLocks noGrp="1"/>
          </p:cNvSpPr>
          <p:nvPr>
            <p:ph type="body" idx="13"/>
          </p:nvPr>
        </p:nvSpPr>
        <p:spPr>
          <a:xfrm>
            <a:off x="6950916" y="2489753"/>
            <a:ext cx="1857375" cy="547362"/>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1" name="Google Shape;651;g27c3f33f503_2_64"/>
          <p:cNvSpPr txBox="1">
            <a:spLocks noGrp="1"/>
          </p:cNvSpPr>
          <p:nvPr>
            <p:ph type="body" idx="14"/>
          </p:nvPr>
        </p:nvSpPr>
        <p:spPr>
          <a:xfrm>
            <a:off x="7036499" y="3086100"/>
            <a:ext cx="1857375" cy="3239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2" name="Google Shape;652;g27c3f33f503_2_64"/>
          <p:cNvSpPr txBox="1">
            <a:spLocks noGrp="1"/>
          </p:cNvSpPr>
          <p:nvPr>
            <p:ph type="body" idx="15"/>
          </p:nvPr>
        </p:nvSpPr>
        <p:spPr>
          <a:xfrm>
            <a:off x="7036499" y="3517602"/>
            <a:ext cx="1857375" cy="88294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3" name="Google Shape;653;g27c3f33f503_2_64"/>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54" name="Google Shape;654;g27c3f33f503_2_64"/>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55" name="Google Shape;655;g27c3f33f503_2_64"/>
          <p:cNvSpPr txBox="1">
            <a:spLocks noGrp="1"/>
          </p:cNvSpPr>
          <p:nvPr>
            <p:ph type="subTitle" idx="16"/>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656" name="Google Shape;656;g27c3f33f503_2_64"/>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100"/>
              <a:buFont typeface="Inter"/>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657" name="Google Shape;657;g27c3f33f503_2_64"/>
          <p:cNvPicPr preferRelativeResize="0"/>
          <p:nvPr/>
        </p:nvPicPr>
        <p:blipFill rotWithShape="1">
          <a:blip r:embed="rId3">
            <a:alphaModFix/>
          </a:blip>
          <a:srcRect/>
          <a:stretch/>
        </p:blipFill>
        <p:spPr>
          <a:xfrm>
            <a:off x="8188116" y="256937"/>
            <a:ext cx="709332" cy="176844"/>
          </a:xfrm>
          <a:prstGeom prst="rect">
            <a:avLst/>
          </a:prstGeom>
          <a:noFill/>
          <a:ln>
            <a:noFill/>
          </a:ln>
        </p:spPr>
      </p:pic>
      <p:sp>
        <p:nvSpPr>
          <p:cNvPr id="658" name="Google Shape;658;g27c3f33f503_2_64"/>
          <p:cNvSpPr>
            <a:spLocks noGrp="1"/>
          </p:cNvSpPr>
          <p:nvPr>
            <p:ph type="pic" idx="17"/>
          </p:nvPr>
        </p:nvSpPr>
        <p:spPr>
          <a:xfrm>
            <a:off x="2899828" y="1222300"/>
            <a:ext cx="1091988" cy="1091988"/>
          </a:xfrm>
          <a:prstGeom prst="rect">
            <a:avLst/>
          </a:prstGeom>
          <a:noFill/>
          <a:ln>
            <a:noFill/>
          </a:ln>
        </p:spPr>
      </p:sp>
      <p:sp>
        <p:nvSpPr>
          <p:cNvPr id="659" name="Google Shape;659;g27c3f33f503_2_64"/>
          <p:cNvSpPr>
            <a:spLocks noGrp="1"/>
          </p:cNvSpPr>
          <p:nvPr>
            <p:ph type="pic" idx="18"/>
          </p:nvPr>
        </p:nvSpPr>
        <p:spPr>
          <a:xfrm>
            <a:off x="632818" y="1222300"/>
            <a:ext cx="1091988" cy="1091988"/>
          </a:xfrm>
          <a:prstGeom prst="rect">
            <a:avLst/>
          </a:prstGeom>
          <a:noFill/>
          <a:ln>
            <a:noFill/>
          </a:ln>
        </p:spPr>
      </p:sp>
      <p:sp>
        <p:nvSpPr>
          <p:cNvPr id="660" name="Google Shape;660;g27c3f33f503_2_64"/>
          <p:cNvSpPr>
            <a:spLocks noGrp="1"/>
          </p:cNvSpPr>
          <p:nvPr>
            <p:ph type="pic" idx="19"/>
          </p:nvPr>
        </p:nvSpPr>
        <p:spPr>
          <a:xfrm>
            <a:off x="5157068" y="1222300"/>
            <a:ext cx="1091988" cy="1091988"/>
          </a:xfrm>
          <a:prstGeom prst="rect">
            <a:avLst/>
          </a:prstGeom>
          <a:noFill/>
          <a:ln>
            <a:noFill/>
          </a:ln>
        </p:spPr>
      </p:sp>
      <p:sp>
        <p:nvSpPr>
          <p:cNvPr id="661" name="Google Shape;661;g27c3f33f503_2_64"/>
          <p:cNvSpPr>
            <a:spLocks noGrp="1"/>
          </p:cNvSpPr>
          <p:nvPr>
            <p:ph type="pic" idx="20"/>
          </p:nvPr>
        </p:nvSpPr>
        <p:spPr>
          <a:xfrm>
            <a:off x="7333610" y="1222300"/>
            <a:ext cx="1091988" cy="1091988"/>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62"/>
        <p:cNvGrpSpPr/>
        <p:nvPr/>
      </p:nvGrpSpPr>
      <p:grpSpPr>
        <a:xfrm>
          <a:off x="0" y="0"/>
          <a:ext cx="0" cy="0"/>
          <a:chOff x="0" y="0"/>
          <a:chExt cx="0" cy="0"/>
        </a:xfrm>
      </p:grpSpPr>
      <p:sp>
        <p:nvSpPr>
          <p:cNvPr id="663" name="Google Shape;663;g27c3f33f503_2_88"/>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64" name="Google Shape;664;g27c3f33f503_2_88"/>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5" name="Google Shape;665;g27c3f33f503_2_88"/>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666"/>
        <p:cNvGrpSpPr/>
        <p:nvPr/>
      </p:nvGrpSpPr>
      <p:grpSpPr>
        <a:xfrm>
          <a:off x="0" y="0"/>
          <a:ext cx="0" cy="0"/>
          <a:chOff x="0" y="0"/>
          <a:chExt cx="0" cy="0"/>
        </a:xfrm>
      </p:grpSpPr>
      <p:pic>
        <p:nvPicPr>
          <p:cNvPr id="667" name="Google Shape;667;g27c3f33f503_2_92"/>
          <p:cNvPicPr preferRelativeResize="0"/>
          <p:nvPr/>
        </p:nvPicPr>
        <p:blipFill rotWithShape="1">
          <a:blip r:embed="rId2">
            <a:alphaModFix/>
          </a:blip>
          <a:srcRect/>
          <a:stretch/>
        </p:blipFill>
        <p:spPr>
          <a:xfrm>
            <a:off x="-2" y="0"/>
            <a:ext cx="9144000" cy="5143500"/>
          </a:xfrm>
          <a:prstGeom prst="rect">
            <a:avLst/>
          </a:prstGeom>
          <a:noFill/>
          <a:ln>
            <a:noFill/>
          </a:ln>
        </p:spPr>
      </p:pic>
      <p:sp>
        <p:nvSpPr>
          <p:cNvPr id="668" name="Google Shape;668;g27c3f33f503_2_92"/>
          <p:cNvSpPr/>
          <p:nvPr/>
        </p:nvSpPr>
        <p:spPr>
          <a:xfrm>
            <a:off x="0" y="0"/>
            <a:ext cx="9144000" cy="5144788"/>
          </a:xfrm>
          <a:prstGeom prst="rect">
            <a:avLst/>
          </a:prstGeom>
          <a:solidFill>
            <a:schemeClr val="dk2">
              <a:alpha val="70588"/>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669" name="Google Shape;669;g27c3f33f503_2_92"/>
          <p:cNvSpPr/>
          <p:nvPr/>
        </p:nvSpPr>
        <p:spPr>
          <a:xfrm>
            <a:off x="-1" y="3009900"/>
            <a:ext cx="9143999" cy="2133600"/>
          </a:xfrm>
          <a:prstGeom prst="parallelogram">
            <a:avLst>
              <a:gd name="adj" fmla="val 0"/>
            </a:avLst>
          </a:prstGeom>
          <a:gradFill>
            <a:gsLst>
              <a:gs pos="0">
                <a:srgbClr val="4B4DFC">
                  <a:alpha val="29411"/>
                </a:srgbClr>
              </a:gs>
              <a:gs pos="100000">
                <a:schemeClr val="dk2"/>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670" name="Google Shape;670;g27c3f33f503_2_92"/>
          <p:cNvSpPr txBox="1"/>
          <p:nvPr/>
        </p:nvSpPr>
        <p:spPr>
          <a:xfrm>
            <a:off x="2845197" y="2365218"/>
            <a:ext cx="5843857" cy="747335"/>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dk1"/>
              </a:solidFill>
              <a:latin typeface="Arial"/>
              <a:ea typeface="Arial"/>
              <a:cs typeface="Arial"/>
              <a:sym typeface="Arial"/>
            </a:endParaRPr>
          </a:p>
        </p:txBody>
      </p:sp>
      <p:pic>
        <p:nvPicPr>
          <p:cNvPr id="671" name="Google Shape;671;g27c3f33f503_2_92"/>
          <p:cNvPicPr preferRelativeResize="0"/>
          <p:nvPr/>
        </p:nvPicPr>
        <p:blipFill rotWithShape="1">
          <a:blip r:embed="rId3">
            <a:alphaModFix/>
          </a:blip>
          <a:srcRect/>
          <a:stretch/>
        </p:blipFill>
        <p:spPr>
          <a:xfrm>
            <a:off x="6534319" y="431858"/>
            <a:ext cx="2154734" cy="520781"/>
          </a:xfrm>
          <a:prstGeom prst="rect">
            <a:avLst/>
          </a:prstGeom>
          <a:noFill/>
          <a:ln>
            <a:noFill/>
          </a:ln>
        </p:spPr>
      </p:pic>
      <p:sp>
        <p:nvSpPr>
          <p:cNvPr id="672" name="Google Shape;672;g27c3f33f503_2_92"/>
          <p:cNvSpPr txBox="1"/>
          <p:nvPr/>
        </p:nvSpPr>
        <p:spPr>
          <a:xfrm>
            <a:off x="3017524" y="3215205"/>
            <a:ext cx="5671530" cy="3048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4"/>
              </a:rPr>
              <a:t>Kore.ai</a:t>
            </a:r>
            <a:r>
              <a:rPr lang="en" sz="1500" b="0" i="0" u="none" strike="noStrike" cap="none">
                <a:solidFill>
                  <a:schemeClr val="lt1"/>
                </a:solidFill>
                <a:latin typeface="Inter"/>
                <a:ea typeface="Inter"/>
                <a:cs typeface="Inter"/>
                <a:sym typeface="Inter"/>
              </a:rPr>
              <a:t> for more information </a:t>
            </a:r>
            <a:endParaRPr sz="1500" b="0" i="0" u="none" strike="noStrike" cap="none">
              <a:solidFill>
                <a:schemeClr val="lt1"/>
              </a:solidFill>
              <a:latin typeface="Arial"/>
              <a:ea typeface="Arial"/>
              <a:cs typeface="Arial"/>
              <a:sym typeface="Arial"/>
            </a:endParaRPr>
          </a:p>
        </p:txBody>
      </p:sp>
      <p:pic>
        <p:nvPicPr>
          <p:cNvPr id="673" name="Google Shape;673;g27c3f33f503_2_92"/>
          <p:cNvPicPr preferRelativeResize="0"/>
          <p:nvPr/>
        </p:nvPicPr>
        <p:blipFill rotWithShape="1">
          <a:blip r:embed="rId5">
            <a:alphaModFix amt="30000"/>
          </a:blip>
          <a:srcRect/>
          <a:stretch/>
        </p:blipFill>
        <p:spPr>
          <a:xfrm>
            <a:off x="0" y="910829"/>
            <a:ext cx="3004825" cy="4232672"/>
          </a:xfrm>
          <a:prstGeom prst="rect">
            <a:avLst/>
          </a:prstGeom>
          <a:noFill/>
          <a:ln>
            <a:noFill/>
          </a:ln>
        </p:spPr>
      </p:pic>
      <p:sp>
        <p:nvSpPr>
          <p:cNvPr id="674" name="Google Shape;674;g27c3f33f503_2_92"/>
          <p:cNvSpPr txBox="1"/>
          <p:nvPr/>
        </p:nvSpPr>
        <p:spPr>
          <a:xfrm>
            <a:off x="7148945" y="4527221"/>
            <a:ext cx="752566" cy="149801"/>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675" name="Google Shape;675;g27c3f33f503_2_92">
            <a:hlinkClick r:id="rId6"/>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27c3f33f503_2_92">
            <a:hlinkClick r:id="rId7"/>
          </p:cNvPr>
          <p:cNvSpPr/>
          <p:nvPr/>
        </p:nvSpPr>
        <p:spPr>
          <a:xfrm>
            <a:off x="8134995" y="4527682"/>
            <a:ext cx="28405" cy="123415"/>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27c3f33f503_2_92">
            <a:hlinkClick r:id="rId7"/>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27c3f33f503_2_92">
            <a:hlinkClick r:id="rId8"/>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9" name="Google Shape;679;g27c3f33f503_2_92">
            <a:hlinkClick r:id="rId9"/>
          </p:cNvPr>
          <p:cNvPicPr preferRelativeResize="0"/>
          <p:nvPr/>
        </p:nvPicPr>
        <p:blipFill rotWithShape="1">
          <a:blip r:embed="rId10">
            <a:alphaModFix/>
          </a:blip>
          <a:srcRect/>
          <a:stretch/>
        </p:blipFill>
        <p:spPr>
          <a:xfrm>
            <a:off x="8528897" y="4546477"/>
            <a:ext cx="153864" cy="114878"/>
          </a:xfrm>
          <a:prstGeom prst="rect">
            <a:avLst/>
          </a:prstGeom>
          <a:noFill/>
          <a:ln>
            <a:noFill/>
          </a:ln>
        </p:spPr>
      </p:pic>
      <p:sp>
        <p:nvSpPr>
          <p:cNvPr id="680" name="Google Shape;680;g27c3f33f503_2_92"/>
          <p:cNvSpPr txBox="1"/>
          <p:nvPr/>
        </p:nvSpPr>
        <p:spPr>
          <a:xfrm>
            <a:off x="424177" y="4326464"/>
            <a:ext cx="4731075" cy="2477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681" name="Google Shape;681;g27c3f33f503_2_92"/>
          <p:cNvSpPr txBox="1"/>
          <p:nvPr/>
        </p:nvSpPr>
        <p:spPr>
          <a:xfrm>
            <a:off x="424176" y="4527221"/>
            <a:ext cx="7035566"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9"/>
        <p:cNvGrpSpPr/>
        <p:nvPr/>
      </p:nvGrpSpPr>
      <p:grpSpPr>
        <a:xfrm>
          <a:off x="0" y="0"/>
          <a:ext cx="0" cy="0"/>
          <a:chOff x="0" y="0"/>
          <a:chExt cx="0" cy="0"/>
        </a:xfrm>
      </p:grpSpPr>
      <p:sp>
        <p:nvSpPr>
          <p:cNvPr id="40" name="Google Shape;40;p91"/>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1" name="Google Shape;41;p91"/>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9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43" name="Google Shape;43;p91"/>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91"/>
          <p:cNvSpPr txBox="1">
            <a:spLocks noGrp="1"/>
          </p:cNvSpPr>
          <p:nvPr>
            <p:ph type="subTitle" idx="1"/>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45" name="Google Shape;45;p91"/>
          <p:cNvPicPr preferRelativeResize="0"/>
          <p:nvPr/>
        </p:nvPicPr>
        <p:blipFill rotWithShape="1">
          <a:blip r:embed="rId3">
            <a:alphaModFix amt="30000"/>
          </a:blip>
          <a:srcRect t="-18784"/>
          <a:stretch/>
        </p:blipFill>
        <p:spPr>
          <a:xfrm>
            <a:off x="5605718" y="1307123"/>
            <a:ext cx="3538283" cy="383637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682"/>
        <p:cNvGrpSpPr/>
        <p:nvPr/>
      </p:nvGrpSpPr>
      <p:grpSpPr>
        <a:xfrm>
          <a:off x="0" y="0"/>
          <a:ext cx="0" cy="0"/>
          <a:chOff x="0" y="0"/>
          <a:chExt cx="0" cy="0"/>
        </a:xfrm>
      </p:grpSpPr>
      <p:pic>
        <p:nvPicPr>
          <p:cNvPr id="683" name="Google Shape;683;g27c3f33f503_2_108"/>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684" name="Google Shape;684;g27c3f33f503_2_108"/>
          <p:cNvSpPr/>
          <p:nvPr/>
        </p:nvSpPr>
        <p:spPr>
          <a:xfrm>
            <a:off x="0" y="-644"/>
            <a:ext cx="9144000" cy="5144788"/>
          </a:xfrm>
          <a:prstGeom prst="rect">
            <a:avLst/>
          </a:prstGeom>
          <a:solidFill>
            <a:schemeClr val="dk2">
              <a:alpha val="70588"/>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685" name="Google Shape;685;g27c3f33f503_2_108"/>
          <p:cNvSpPr/>
          <p:nvPr/>
        </p:nvSpPr>
        <p:spPr>
          <a:xfrm>
            <a:off x="-1" y="3009900"/>
            <a:ext cx="9143999" cy="2133600"/>
          </a:xfrm>
          <a:prstGeom prst="parallelogram">
            <a:avLst>
              <a:gd name="adj" fmla="val 0"/>
            </a:avLst>
          </a:prstGeom>
          <a:gradFill>
            <a:gsLst>
              <a:gs pos="0">
                <a:srgbClr val="4B4DFC">
                  <a:alpha val="29411"/>
                </a:srgbClr>
              </a:gs>
              <a:gs pos="100000">
                <a:schemeClr val="dk2"/>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686" name="Google Shape;686;g27c3f33f503_2_108"/>
          <p:cNvPicPr preferRelativeResize="0"/>
          <p:nvPr/>
        </p:nvPicPr>
        <p:blipFill rotWithShape="1">
          <a:blip r:embed="rId3">
            <a:alphaModFix amt="30000"/>
          </a:blip>
          <a:srcRect/>
          <a:stretch/>
        </p:blipFill>
        <p:spPr>
          <a:xfrm>
            <a:off x="0" y="910829"/>
            <a:ext cx="3004825" cy="4232672"/>
          </a:xfrm>
          <a:prstGeom prst="rect">
            <a:avLst/>
          </a:prstGeom>
          <a:noFill/>
          <a:ln>
            <a:noFill/>
          </a:ln>
        </p:spPr>
      </p:pic>
      <p:sp>
        <p:nvSpPr>
          <p:cNvPr id="687" name="Google Shape;687;g27c3f33f503_2_108"/>
          <p:cNvSpPr txBox="1"/>
          <p:nvPr/>
        </p:nvSpPr>
        <p:spPr>
          <a:xfrm>
            <a:off x="7148945" y="4527221"/>
            <a:ext cx="752566" cy="149801"/>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688" name="Google Shape;688;g27c3f33f503_2_108">
            <a:hlinkClick r:id="rId4"/>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g27c3f33f503_2_108">
            <a:hlinkClick r:id="rId5"/>
          </p:cNvPr>
          <p:cNvSpPr/>
          <p:nvPr/>
        </p:nvSpPr>
        <p:spPr>
          <a:xfrm>
            <a:off x="8134995" y="4527682"/>
            <a:ext cx="28405" cy="123415"/>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27c3f33f503_2_108">
            <a:hlinkClick r:id="rId5"/>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27c3f33f503_2_108">
            <a:hlinkClick r:id="rId6"/>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2" name="Google Shape;692;g27c3f33f503_2_108">
            <a:hlinkClick r:id="rId7"/>
          </p:cNvPr>
          <p:cNvPicPr preferRelativeResize="0"/>
          <p:nvPr/>
        </p:nvPicPr>
        <p:blipFill rotWithShape="1">
          <a:blip r:embed="rId8">
            <a:alphaModFix/>
          </a:blip>
          <a:srcRect/>
          <a:stretch/>
        </p:blipFill>
        <p:spPr>
          <a:xfrm>
            <a:off x="8528897" y="4546477"/>
            <a:ext cx="153864" cy="114878"/>
          </a:xfrm>
          <a:prstGeom prst="rect">
            <a:avLst/>
          </a:prstGeom>
          <a:noFill/>
          <a:ln>
            <a:noFill/>
          </a:ln>
        </p:spPr>
      </p:pic>
      <p:pic>
        <p:nvPicPr>
          <p:cNvPr id="693" name="Google Shape;693;g27c3f33f503_2_108"/>
          <p:cNvPicPr preferRelativeResize="0"/>
          <p:nvPr/>
        </p:nvPicPr>
        <p:blipFill rotWithShape="1">
          <a:blip r:embed="rId9">
            <a:alphaModFix/>
          </a:blip>
          <a:srcRect/>
          <a:stretch/>
        </p:blipFill>
        <p:spPr>
          <a:xfrm>
            <a:off x="6667689" y="468568"/>
            <a:ext cx="2020589" cy="488359"/>
          </a:xfrm>
          <a:prstGeom prst="rect">
            <a:avLst/>
          </a:prstGeom>
          <a:noFill/>
          <a:ln>
            <a:noFill/>
          </a:ln>
        </p:spPr>
      </p:pic>
      <p:sp>
        <p:nvSpPr>
          <p:cNvPr id="694" name="Google Shape;694;g27c3f33f503_2_108"/>
          <p:cNvSpPr txBox="1"/>
          <p:nvPr/>
        </p:nvSpPr>
        <p:spPr>
          <a:xfrm>
            <a:off x="424177" y="2365218"/>
            <a:ext cx="5843857" cy="74733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lt1"/>
              </a:solidFill>
              <a:latin typeface="Arial"/>
              <a:ea typeface="Arial"/>
              <a:cs typeface="Arial"/>
              <a:sym typeface="Arial"/>
            </a:endParaRPr>
          </a:p>
        </p:txBody>
      </p:sp>
      <p:sp>
        <p:nvSpPr>
          <p:cNvPr id="695" name="Google Shape;695;g27c3f33f503_2_108"/>
          <p:cNvSpPr txBox="1"/>
          <p:nvPr/>
        </p:nvSpPr>
        <p:spPr>
          <a:xfrm>
            <a:off x="467647" y="3215205"/>
            <a:ext cx="5671530" cy="304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10"/>
              </a:rPr>
              <a:t>Kore.ai</a:t>
            </a:r>
            <a:r>
              <a:rPr lang="en" sz="1500" b="0" i="0" u="none" strike="noStrike" cap="none">
                <a:solidFill>
                  <a:schemeClr val="accent2"/>
                </a:solidFill>
                <a:latin typeface="Inter"/>
                <a:ea typeface="Inter"/>
                <a:cs typeface="Inter"/>
                <a:sym typeface="Inter"/>
              </a:rPr>
              <a:t> </a:t>
            </a:r>
            <a:r>
              <a:rPr lang="en" sz="1500" b="0" i="0" u="none" strike="noStrike" cap="none">
                <a:solidFill>
                  <a:schemeClr val="lt1"/>
                </a:solidFill>
                <a:latin typeface="Inter"/>
                <a:ea typeface="Inter"/>
                <a:cs typeface="Inter"/>
                <a:sym typeface="Inter"/>
              </a:rPr>
              <a:t>for more information </a:t>
            </a:r>
            <a:endParaRPr sz="1500" b="0" i="0" u="none" strike="noStrike" cap="none">
              <a:solidFill>
                <a:schemeClr val="lt1"/>
              </a:solidFill>
              <a:latin typeface="Arial"/>
              <a:ea typeface="Arial"/>
              <a:cs typeface="Arial"/>
              <a:sym typeface="Arial"/>
            </a:endParaRPr>
          </a:p>
        </p:txBody>
      </p:sp>
      <p:sp>
        <p:nvSpPr>
          <p:cNvPr id="696" name="Google Shape;696;g27c3f33f503_2_108"/>
          <p:cNvSpPr txBox="1"/>
          <p:nvPr/>
        </p:nvSpPr>
        <p:spPr>
          <a:xfrm>
            <a:off x="424177" y="4326464"/>
            <a:ext cx="4731075" cy="24772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697" name="Google Shape;697;g27c3f33f503_2_108"/>
          <p:cNvSpPr txBox="1"/>
          <p:nvPr/>
        </p:nvSpPr>
        <p:spPr>
          <a:xfrm>
            <a:off x="424176" y="4527221"/>
            <a:ext cx="7035566"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98"/>
        <p:cNvGrpSpPr/>
        <p:nvPr/>
      </p:nvGrpSpPr>
      <p:grpSpPr>
        <a:xfrm>
          <a:off x="0" y="0"/>
          <a:ext cx="0" cy="0"/>
          <a:chOff x="0" y="0"/>
          <a:chExt cx="0" cy="0"/>
        </a:xfrm>
      </p:grpSpPr>
      <p:pic>
        <p:nvPicPr>
          <p:cNvPr id="699" name="Google Shape;699;g27c3f33f503_2_124"/>
          <p:cNvPicPr preferRelativeResize="0"/>
          <p:nvPr/>
        </p:nvPicPr>
        <p:blipFill rotWithShape="1">
          <a:blip r:embed="rId2">
            <a:alphaModFix/>
          </a:blip>
          <a:srcRect/>
          <a:stretch/>
        </p:blipFill>
        <p:spPr>
          <a:xfrm>
            <a:off x="0" y="-1"/>
            <a:ext cx="9144000" cy="5143501"/>
          </a:xfrm>
          <a:prstGeom prst="rect">
            <a:avLst/>
          </a:prstGeom>
          <a:noFill/>
          <a:ln>
            <a:noFill/>
          </a:ln>
        </p:spPr>
      </p:pic>
      <p:sp>
        <p:nvSpPr>
          <p:cNvPr id="700" name="Google Shape;700;g27c3f33f503_2_124"/>
          <p:cNvSpPr/>
          <p:nvPr/>
        </p:nvSpPr>
        <p:spPr>
          <a:xfrm>
            <a:off x="1" y="-1288"/>
            <a:ext cx="9144000" cy="5144788"/>
          </a:xfrm>
          <a:prstGeom prst="rect">
            <a:avLst/>
          </a:prstGeom>
          <a:solidFill>
            <a:schemeClr val="dk2">
              <a:alpha val="23921"/>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01" name="Google Shape;701;g27c3f33f503_2_124"/>
          <p:cNvSpPr/>
          <p:nvPr/>
        </p:nvSpPr>
        <p:spPr>
          <a:xfrm>
            <a:off x="1" y="0"/>
            <a:ext cx="4571999"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02" name="Google Shape;702;g27c3f33f503_2_124"/>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03" name="Google Shape;703;g27c3f33f503_2_124"/>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4" name="Google Shape;704;g27c3f33f503_2_124"/>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705" name="Google Shape;705;g27c3f33f503_2_124"/>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06" name="Google Shape;706;g27c3f33f503_2_124"/>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707" name="Google Shape;707;g27c3f33f503_2_124"/>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708"/>
        <p:cNvGrpSpPr/>
        <p:nvPr/>
      </p:nvGrpSpPr>
      <p:grpSpPr>
        <a:xfrm>
          <a:off x="0" y="0"/>
          <a:ext cx="0" cy="0"/>
          <a:chOff x="0" y="0"/>
          <a:chExt cx="0" cy="0"/>
        </a:xfrm>
      </p:grpSpPr>
      <p:pic>
        <p:nvPicPr>
          <p:cNvPr id="709" name="Google Shape;709;g27c3f33f503_2_134"/>
          <p:cNvPicPr preferRelativeResize="0"/>
          <p:nvPr/>
        </p:nvPicPr>
        <p:blipFill rotWithShape="1">
          <a:blip r:embed="rId2">
            <a:alphaModFix/>
          </a:blip>
          <a:srcRect l="-15875"/>
          <a:stretch/>
        </p:blipFill>
        <p:spPr>
          <a:xfrm>
            <a:off x="0" y="-1"/>
            <a:ext cx="9144000" cy="5143501"/>
          </a:xfrm>
          <a:prstGeom prst="rect">
            <a:avLst/>
          </a:prstGeom>
          <a:noFill/>
          <a:ln>
            <a:noFill/>
          </a:ln>
        </p:spPr>
      </p:pic>
      <p:sp>
        <p:nvSpPr>
          <p:cNvPr id="710" name="Google Shape;710;g27c3f33f503_2_134"/>
          <p:cNvSpPr/>
          <p:nvPr/>
        </p:nvSpPr>
        <p:spPr>
          <a:xfrm>
            <a:off x="1" y="-1288"/>
            <a:ext cx="9144000" cy="5144788"/>
          </a:xfrm>
          <a:prstGeom prst="rect">
            <a:avLst/>
          </a:prstGeom>
          <a:solidFill>
            <a:schemeClr val="dk2">
              <a:alpha val="23921"/>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11" name="Google Shape;711;g27c3f33f503_2_134"/>
          <p:cNvSpPr/>
          <p:nvPr/>
        </p:nvSpPr>
        <p:spPr>
          <a:xfrm>
            <a:off x="1" y="0"/>
            <a:ext cx="4571999"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12" name="Google Shape;712;g27c3f33f503_2_134"/>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713" name="Google Shape;713;g27c3f33f503_2_134"/>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714" name="Google Shape;714;g27c3f33f503_2_134"/>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715" name="Google Shape;715;g27c3f33f503_2_134"/>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16" name="Google Shape;716;g27c3f33f503_2_134"/>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17" name="Google Shape;717;g27c3f33f503_2_134"/>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18" name="Google Shape;718;g27c3f33f503_2_134"/>
          <p:cNvPicPr preferRelativeResize="0"/>
          <p:nvPr/>
        </p:nvPicPr>
        <p:blipFill rotWithShape="1">
          <a:blip r:embed="rId4">
            <a:alphaModFix/>
          </a:blip>
          <a:srcRect/>
          <a:stretch/>
        </p:blipFill>
        <p:spPr>
          <a:xfrm>
            <a:off x="7269547" y="252903"/>
            <a:ext cx="1624329" cy="393047"/>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19"/>
        <p:cNvGrpSpPr/>
        <p:nvPr/>
      </p:nvGrpSpPr>
      <p:grpSpPr>
        <a:xfrm>
          <a:off x="0" y="0"/>
          <a:ext cx="0" cy="0"/>
          <a:chOff x="0" y="0"/>
          <a:chExt cx="0" cy="0"/>
        </a:xfrm>
      </p:grpSpPr>
      <p:pic>
        <p:nvPicPr>
          <p:cNvPr id="720" name="Google Shape;720;g27c3f33f503_2_145" descr="A person sitting on a bench looking at the phone&#10;&#10;Description automatically generated with medium confidence"/>
          <p:cNvPicPr preferRelativeResize="0"/>
          <p:nvPr/>
        </p:nvPicPr>
        <p:blipFill rotWithShape="1">
          <a:blip r:embed="rId2">
            <a:alphaModFix/>
          </a:blip>
          <a:srcRect/>
          <a:stretch/>
        </p:blipFill>
        <p:spPr>
          <a:xfrm>
            <a:off x="1456018" y="0"/>
            <a:ext cx="7687981" cy="5123466"/>
          </a:xfrm>
          <a:prstGeom prst="rect">
            <a:avLst/>
          </a:prstGeom>
          <a:noFill/>
          <a:ln>
            <a:noFill/>
          </a:ln>
        </p:spPr>
      </p:pic>
      <p:sp>
        <p:nvSpPr>
          <p:cNvPr id="721" name="Google Shape;721;g27c3f33f503_2_145"/>
          <p:cNvSpPr/>
          <p:nvPr/>
        </p:nvSpPr>
        <p:spPr>
          <a:xfrm>
            <a:off x="0" y="0"/>
            <a:ext cx="9144000" cy="5144788"/>
          </a:xfrm>
          <a:prstGeom prst="rect">
            <a:avLst/>
          </a:prstGeom>
          <a:solidFill>
            <a:schemeClr val="dk2">
              <a:alpha val="23921"/>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22" name="Google Shape;722;g27c3f33f503_2_145"/>
          <p:cNvSpPr/>
          <p:nvPr/>
        </p:nvSpPr>
        <p:spPr>
          <a:xfrm>
            <a:off x="1" y="0"/>
            <a:ext cx="4571999"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23" name="Google Shape;723;g27c3f33f503_2_145"/>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24" name="Google Shape;724;g27c3f33f503_2_145"/>
          <p:cNvSpPr txBox="1">
            <a:spLocks noGrp="1"/>
          </p:cNvSpPr>
          <p:nvPr>
            <p:ph type="subTitle" idx="1"/>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725" name="Google Shape;725;g27c3f33f503_2_145"/>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26" name="Google Shape;726;g27c3f33f503_2_145"/>
          <p:cNvSpPr txBox="1">
            <a:spLocks noGrp="1"/>
          </p:cNvSpPr>
          <p:nvPr>
            <p:ph type="body" idx="3"/>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27" name="Google Shape;727;g27c3f33f503_2_145"/>
          <p:cNvSpPr txBox="1">
            <a:spLocks noGrp="1"/>
          </p:cNvSpPr>
          <p:nvPr>
            <p:ph type="ctrTitle"/>
          </p:nvPr>
        </p:nvSpPr>
        <p:spPr>
          <a:xfrm>
            <a:off x="743041" y="1147971"/>
            <a:ext cx="7469921" cy="1231569"/>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28" name="Google Shape;728;g27c3f33f503_2_145"/>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29"/>
        <p:cNvGrpSpPr/>
        <p:nvPr/>
      </p:nvGrpSpPr>
      <p:grpSpPr>
        <a:xfrm>
          <a:off x="0" y="0"/>
          <a:ext cx="0" cy="0"/>
          <a:chOff x="0" y="0"/>
          <a:chExt cx="0" cy="0"/>
        </a:xfrm>
      </p:grpSpPr>
      <p:pic>
        <p:nvPicPr>
          <p:cNvPr id="730" name="Google Shape;730;g27c3f33f503_2_155" descr="A person holding a phone&#10;&#10;Description automatically generated with low confidence"/>
          <p:cNvPicPr preferRelativeResize="0"/>
          <p:nvPr/>
        </p:nvPicPr>
        <p:blipFill rotWithShape="1">
          <a:blip r:embed="rId2">
            <a:alphaModFix/>
          </a:blip>
          <a:srcRect/>
          <a:stretch/>
        </p:blipFill>
        <p:spPr>
          <a:xfrm>
            <a:off x="1" y="-1"/>
            <a:ext cx="9143998" cy="5143502"/>
          </a:xfrm>
          <a:prstGeom prst="rect">
            <a:avLst/>
          </a:prstGeom>
          <a:noFill/>
          <a:ln>
            <a:noFill/>
          </a:ln>
        </p:spPr>
      </p:pic>
      <p:sp>
        <p:nvSpPr>
          <p:cNvPr id="731" name="Google Shape;731;g27c3f33f503_2_155"/>
          <p:cNvSpPr/>
          <p:nvPr/>
        </p:nvSpPr>
        <p:spPr>
          <a:xfrm>
            <a:off x="1" y="-1288"/>
            <a:ext cx="9144000" cy="5144788"/>
          </a:xfrm>
          <a:prstGeom prst="rect">
            <a:avLst/>
          </a:prstGeom>
          <a:solidFill>
            <a:schemeClr val="dk2">
              <a:alpha val="23921"/>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32" name="Google Shape;732;g27c3f33f503_2_155"/>
          <p:cNvSpPr/>
          <p:nvPr/>
        </p:nvSpPr>
        <p:spPr>
          <a:xfrm>
            <a:off x="1" y="0"/>
            <a:ext cx="4571999"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733" name="Google Shape;733;g27c3f33f503_2_155"/>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734" name="Google Shape;734;g27c3f33f503_2_155"/>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35" name="Google Shape;735;g27c3f33f503_2_155"/>
          <p:cNvSpPr txBox="1">
            <a:spLocks noGrp="1"/>
          </p:cNvSpPr>
          <p:nvPr>
            <p:ph type="body" idx="1"/>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36" name="Google Shape;736;g27c3f33f503_2_155"/>
          <p:cNvSpPr txBox="1">
            <a:spLocks noGrp="1"/>
          </p:cNvSpPr>
          <p:nvPr>
            <p:ph type="body" idx="2"/>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37" name="Google Shape;737;g27c3f33f503_2_155"/>
          <p:cNvSpPr txBox="1">
            <a:spLocks noGrp="1"/>
          </p:cNvSpPr>
          <p:nvPr>
            <p:ph type="ctrTitle"/>
          </p:nvPr>
        </p:nvSpPr>
        <p:spPr>
          <a:xfrm>
            <a:off x="743041" y="1147971"/>
            <a:ext cx="7469921" cy="123156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8" name="Google Shape;738;g27c3f33f503_2_155"/>
          <p:cNvSpPr txBox="1">
            <a:spLocks noGrp="1"/>
          </p:cNvSpPr>
          <p:nvPr>
            <p:ph type="subTitle" idx="3"/>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39"/>
        <p:cNvGrpSpPr/>
        <p:nvPr/>
      </p:nvGrpSpPr>
      <p:grpSpPr>
        <a:xfrm>
          <a:off x="0" y="0"/>
          <a:ext cx="0" cy="0"/>
          <a:chOff x="0" y="0"/>
          <a:chExt cx="0" cy="0"/>
        </a:xfrm>
      </p:grpSpPr>
      <p:pic>
        <p:nvPicPr>
          <p:cNvPr id="740" name="Google Shape;740;g27c3f33f503_2_165" descr="A person looking at her phone&#10;&#10;Description automatically generated with medium confidence"/>
          <p:cNvPicPr preferRelativeResize="0"/>
          <p:nvPr/>
        </p:nvPicPr>
        <p:blipFill rotWithShape="1">
          <a:blip r:embed="rId2">
            <a:alphaModFix/>
          </a:blip>
          <a:srcRect/>
          <a:stretch/>
        </p:blipFill>
        <p:spPr>
          <a:xfrm flipH="1">
            <a:off x="589807" y="-1288"/>
            <a:ext cx="8554193" cy="5144788"/>
          </a:xfrm>
          <a:prstGeom prst="rect">
            <a:avLst/>
          </a:prstGeom>
          <a:noFill/>
          <a:ln>
            <a:noFill/>
          </a:ln>
        </p:spPr>
      </p:pic>
      <p:sp>
        <p:nvSpPr>
          <p:cNvPr id="741" name="Google Shape;741;g27c3f33f503_2_165"/>
          <p:cNvSpPr/>
          <p:nvPr/>
        </p:nvSpPr>
        <p:spPr>
          <a:xfrm>
            <a:off x="0" y="-644"/>
            <a:ext cx="9144000" cy="5144788"/>
          </a:xfrm>
          <a:prstGeom prst="rect">
            <a:avLst/>
          </a:prstGeom>
          <a:solidFill>
            <a:schemeClr val="dk2">
              <a:alpha val="23921"/>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42" name="Google Shape;742;g27c3f33f503_2_165"/>
          <p:cNvSpPr/>
          <p:nvPr/>
        </p:nvSpPr>
        <p:spPr>
          <a:xfrm>
            <a:off x="1" y="0"/>
            <a:ext cx="4571999"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43" name="Google Shape;743;g27c3f33f503_2_165"/>
          <p:cNvSpPr txBox="1">
            <a:spLocks noGrp="1"/>
          </p:cNvSpPr>
          <p:nvPr>
            <p:ph type="ftr" idx="11"/>
          </p:nvPr>
        </p:nvSpPr>
        <p:spPr>
          <a:xfrm>
            <a:off x="737755"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44" name="Google Shape;744;g27c3f33f503_2_165"/>
          <p:cNvSpPr txBox="1">
            <a:spLocks noGrp="1"/>
          </p:cNvSpPr>
          <p:nvPr>
            <p:ph type="body" idx="1"/>
          </p:nvPr>
        </p:nvSpPr>
        <p:spPr>
          <a:xfrm>
            <a:off x="737755" y="3899377"/>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45" name="Google Shape;745;g27c3f33f503_2_165"/>
          <p:cNvSpPr txBox="1">
            <a:spLocks noGrp="1"/>
          </p:cNvSpPr>
          <p:nvPr>
            <p:ph type="body" idx="2"/>
          </p:nvPr>
        </p:nvSpPr>
        <p:spPr>
          <a:xfrm>
            <a:off x="737755" y="3552002"/>
            <a:ext cx="7480492" cy="284504"/>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46" name="Google Shape;746;g27c3f33f503_2_165"/>
          <p:cNvSpPr txBox="1">
            <a:spLocks noGrp="1"/>
          </p:cNvSpPr>
          <p:nvPr>
            <p:ph type="ctrTitle"/>
          </p:nvPr>
        </p:nvSpPr>
        <p:spPr>
          <a:xfrm>
            <a:off x="743041" y="1147971"/>
            <a:ext cx="7469921" cy="123156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7" name="Google Shape;747;g27c3f33f503_2_165"/>
          <p:cNvSpPr txBox="1">
            <a:spLocks noGrp="1"/>
          </p:cNvSpPr>
          <p:nvPr>
            <p:ph type="subTitle" idx="3"/>
          </p:nvPr>
        </p:nvSpPr>
        <p:spPr>
          <a:xfrm>
            <a:off x="741022" y="2442114"/>
            <a:ext cx="7473958" cy="645175"/>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748" name="Google Shape;748;g27c3f33f503_2_165"/>
          <p:cNvPicPr preferRelativeResize="0"/>
          <p:nvPr/>
        </p:nvPicPr>
        <p:blipFill rotWithShape="1">
          <a:blip r:embed="rId3">
            <a:alphaModFix/>
          </a:blip>
          <a:srcRect/>
          <a:stretch/>
        </p:blipFill>
        <p:spPr>
          <a:xfrm>
            <a:off x="7269548" y="253364"/>
            <a:ext cx="1624328" cy="392586"/>
          </a:xfrm>
          <a:prstGeom prst="rect">
            <a:avLst/>
          </a:prstGeom>
          <a:noFill/>
          <a:ln>
            <a:noFill/>
          </a:ln>
        </p:spPr>
      </p:pic>
      <p:pic>
        <p:nvPicPr>
          <p:cNvPr id="749" name="Google Shape;749;g27c3f33f503_2_165"/>
          <p:cNvPicPr preferRelativeResize="0"/>
          <p:nvPr/>
        </p:nvPicPr>
        <p:blipFill rotWithShape="1">
          <a:blip r:embed="rId4">
            <a:alphaModFix/>
          </a:blip>
          <a:srcRect/>
          <a:stretch/>
        </p:blipFill>
        <p:spPr>
          <a:xfrm>
            <a:off x="7269547" y="252903"/>
            <a:ext cx="1624329" cy="39304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0"/>
        <p:cNvGrpSpPr/>
        <p:nvPr/>
      </p:nvGrpSpPr>
      <p:grpSpPr>
        <a:xfrm>
          <a:off x="0" y="0"/>
          <a:ext cx="0" cy="0"/>
          <a:chOff x="0" y="0"/>
          <a:chExt cx="0" cy="0"/>
        </a:xfrm>
      </p:grpSpPr>
      <p:sp>
        <p:nvSpPr>
          <p:cNvPr id="751" name="Google Shape;751;g27c3f33f503_2_176"/>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52" name="Google Shape;752;g27c3f33f503_2_176"/>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3" name="Google Shape;753;g27c3f33f503_2_176"/>
          <p:cNvSpPr txBox="1">
            <a:spLocks noGrp="1"/>
          </p:cNvSpPr>
          <p:nvPr>
            <p:ph type="subTitle" idx="1"/>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754" name="Google Shape;754;g27c3f33f503_2_176"/>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755" name="Google Shape;755;g27c3f33f503_2_176"/>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6" name="Google Shape;756;g27c3f33f503_2_176"/>
          <p:cNvSpPr txBox="1">
            <a:spLocks noGrp="1"/>
          </p:cNvSpPr>
          <p:nvPr>
            <p:ph type="body" idx="2"/>
          </p:nvPr>
        </p:nvSpPr>
        <p:spPr>
          <a:xfrm>
            <a:off x="250124"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7" name="Google Shape;757;g27c3f33f503_2_176"/>
          <p:cNvSpPr txBox="1">
            <a:spLocks noGrp="1"/>
          </p:cNvSpPr>
          <p:nvPr>
            <p:ph type="body" idx="3"/>
          </p:nvPr>
        </p:nvSpPr>
        <p:spPr>
          <a:xfrm>
            <a:off x="2468791"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8" name="Google Shape;758;g27c3f33f503_2_176"/>
          <p:cNvSpPr txBox="1">
            <a:spLocks noGrp="1"/>
          </p:cNvSpPr>
          <p:nvPr>
            <p:ph type="body" idx="4"/>
          </p:nvPr>
        </p:nvSpPr>
        <p:spPr>
          <a:xfrm>
            <a:off x="4687457"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9" name="Google Shape;759;g27c3f33f503_2_176"/>
          <p:cNvSpPr txBox="1">
            <a:spLocks noGrp="1"/>
          </p:cNvSpPr>
          <p:nvPr>
            <p:ph type="body" idx="5"/>
          </p:nvPr>
        </p:nvSpPr>
        <p:spPr>
          <a:xfrm>
            <a:off x="6906124" y="1151393"/>
            <a:ext cx="198775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61"/>
        <p:cNvGrpSpPr/>
        <p:nvPr/>
      </p:nvGrpSpPr>
      <p:grpSpPr>
        <a:xfrm>
          <a:off x="0" y="0"/>
          <a:ext cx="0" cy="0"/>
          <a:chOff x="0" y="0"/>
          <a:chExt cx="0" cy="0"/>
        </a:xfrm>
      </p:grpSpPr>
      <p:sp>
        <p:nvSpPr>
          <p:cNvPr id="762" name="Google Shape;762;g27c3f33f503_7_1"/>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3" name="Google Shape;763;g27c3f33f503_7_1"/>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64" name="Google Shape;764;g27c3f33f503_7_1"/>
          <p:cNvSpPr txBox="1">
            <a:spLocks noGrp="1"/>
          </p:cNvSpPr>
          <p:nvPr>
            <p:ph type="title"/>
          </p:nvPr>
        </p:nvSpPr>
        <p:spPr>
          <a:xfrm>
            <a:off x="600075" y="291663"/>
            <a:ext cx="8286900" cy="6069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2"/>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5" name="Google Shape;765;g27c3f33f503_7_1"/>
          <p:cNvSpPr txBox="1">
            <a:spLocks noGrp="1"/>
          </p:cNvSpPr>
          <p:nvPr>
            <p:ph type="ftr" idx="11"/>
          </p:nvPr>
        </p:nvSpPr>
        <p:spPr>
          <a:xfrm>
            <a:off x="3957638" y="4864204"/>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66" name="Google Shape;766;g27c3f33f503_7_1"/>
          <p:cNvPicPr preferRelativeResize="0"/>
          <p:nvPr/>
        </p:nvPicPr>
        <p:blipFill rotWithShape="1">
          <a:blip r:embed="rId2">
            <a:alphaModFix/>
          </a:blip>
          <a:srcRect/>
          <a:stretch/>
        </p:blipFill>
        <p:spPr>
          <a:xfrm>
            <a:off x="8189259" y="206075"/>
            <a:ext cx="709332" cy="17117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Custom Layout 1">
  <p:cSld name="10_Custom Layout">
    <p:spTree>
      <p:nvGrpSpPr>
        <p:cNvPr id="1" name="Shape 767"/>
        <p:cNvGrpSpPr/>
        <p:nvPr/>
      </p:nvGrpSpPr>
      <p:grpSpPr>
        <a:xfrm>
          <a:off x="0" y="0"/>
          <a:ext cx="0" cy="0"/>
          <a:chOff x="0" y="0"/>
          <a:chExt cx="0" cy="0"/>
        </a:xfrm>
      </p:grpSpPr>
      <p:sp>
        <p:nvSpPr>
          <p:cNvPr id="768" name="Google Shape;768;g27c3f33f503_7_7"/>
          <p:cNvSpPr txBox="1">
            <a:spLocks noGrp="1"/>
          </p:cNvSpPr>
          <p:nvPr>
            <p:ph type="ftr" idx="11"/>
          </p:nvPr>
        </p:nvSpPr>
        <p:spPr>
          <a:xfrm>
            <a:off x="250124" y="4801745"/>
            <a:ext cx="2822700" cy="204900"/>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769" name="Google Shape;769;g27c3f33f503_7_7"/>
          <p:cNvSpPr txBox="1">
            <a:spLocks noGrp="1"/>
          </p:cNvSpPr>
          <p:nvPr>
            <p:ph type="sldNum" idx="12"/>
          </p:nvPr>
        </p:nvSpPr>
        <p:spPr>
          <a:xfrm>
            <a:off x="8211788" y="4801745"/>
            <a:ext cx="682200" cy="204900"/>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0" name="Google Shape;770;g27c3f33f503_7_7"/>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771"/>
        <p:cNvGrpSpPr/>
        <p:nvPr/>
      </p:nvGrpSpPr>
      <p:grpSpPr>
        <a:xfrm>
          <a:off x="0" y="0"/>
          <a:ext cx="0" cy="0"/>
          <a:chOff x="0" y="0"/>
          <a:chExt cx="0" cy="0"/>
        </a:xfrm>
      </p:grpSpPr>
      <p:sp>
        <p:nvSpPr>
          <p:cNvPr id="772" name="Google Shape;772;g27c3f33f503_7_11"/>
          <p:cNvSpPr txBox="1"/>
          <p:nvPr/>
        </p:nvSpPr>
        <p:spPr>
          <a:xfrm rot="-5400000">
            <a:off x="8400028" y="2470665"/>
            <a:ext cx="916500" cy="1617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222222"/>
                </a:solidFill>
                <a:latin typeface="Arial"/>
                <a:ea typeface="Arial"/>
                <a:cs typeface="Arial"/>
                <a:sym typeface="Arial"/>
              </a:rPr>
              <a:t>Kore.ai Confidential</a:t>
            </a:r>
            <a:endParaRPr sz="600" b="0" i="0" u="none" strike="noStrike" cap="none">
              <a:solidFill>
                <a:srgbClr val="222222"/>
              </a:solidFill>
              <a:latin typeface="Arial"/>
              <a:ea typeface="Arial"/>
              <a:cs typeface="Arial"/>
              <a:sym typeface="Arial"/>
            </a:endParaRPr>
          </a:p>
        </p:txBody>
      </p:sp>
      <p:sp>
        <p:nvSpPr>
          <p:cNvPr id="773" name="Google Shape;773;g27c3f33f503_7_11"/>
          <p:cNvSpPr txBox="1"/>
          <p:nvPr/>
        </p:nvSpPr>
        <p:spPr>
          <a:xfrm>
            <a:off x="8648401" y="2872844"/>
            <a:ext cx="420300" cy="273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600"/>
              <a:buFont typeface="Arial"/>
              <a:buNone/>
            </a:pPr>
            <a:fld id="{00000000-1234-1234-1234-123412341234}" type="slidenum">
              <a:rPr lang="en" sz="600" b="1" i="0" u="none" strike="noStrike" cap="none">
                <a:solidFill>
                  <a:srgbClr val="222222"/>
                </a:solidFill>
                <a:latin typeface="Arial"/>
                <a:ea typeface="Arial"/>
                <a:cs typeface="Arial"/>
                <a:sym typeface="Arial"/>
              </a:rPr>
              <a:t>‹#›</a:t>
            </a:fld>
            <a:endParaRPr sz="600" b="1" i="0" u="none" strike="noStrike" cap="none">
              <a:solidFill>
                <a:srgbClr val="222222"/>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6"/>
        <p:cNvGrpSpPr/>
        <p:nvPr/>
      </p:nvGrpSpPr>
      <p:grpSpPr>
        <a:xfrm>
          <a:off x="0" y="0"/>
          <a:ext cx="0" cy="0"/>
          <a:chOff x="0" y="0"/>
          <a:chExt cx="0" cy="0"/>
        </a:xfrm>
      </p:grpSpPr>
      <p:sp>
        <p:nvSpPr>
          <p:cNvPr id="47" name="Google Shape;47;p92"/>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8" name="Google Shape;48;p92"/>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92"/>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50" name="Google Shape;50;p92"/>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Google Shape;51;p92"/>
          <p:cNvSpPr txBox="1">
            <a:spLocks noGrp="1"/>
          </p:cNvSpPr>
          <p:nvPr>
            <p:ph type="body" idx="1"/>
          </p:nvPr>
        </p:nvSpPr>
        <p:spPr>
          <a:xfrm>
            <a:off x="1971674" y="1077125"/>
            <a:ext cx="6922202" cy="427925"/>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2" name="Google Shape;52;p92"/>
          <p:cNvSpPr txBox="1">
            <a:spLocks noGrp="1"/>
          </p:cNvSpPr>
          <p:nvPr>
            <p:ph type="body" idx="2"/>
          </p:nvPr>
        </p:nvSpPr>
        <p:spPr>
          <a:xfrm>
            <a:off x="1971674" y="1670136"/>
            <a:ext cx="6922202" cy="444401"/>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92"/>
          <p:cNvSpPr txBox="1">
            <a:spLocks noGrp="1"/>
          </p:cNvSpPr>
          <p:nvPr>
            <p:ph type="body" idx="3"/>
          </p:nvPr>
        </p:nvSpPr>
        <p:spPr>
          <a:xfrm>
            <a:off x="1971674" y="2279623"/>
            <a:ext cx="6922202" cy="50121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4" name="Google Shape;54;p92"/>
          <p:cNvSpPr txBox="1">
            <a:spLocks noGrp="1"/>
          </p:cNvSpPr>
          <p:nvPr>
            <p:ph type="body" idx="4"/>
          </p:nvPr>
        </p:nvSpPr>
        <p:spPr>
          <a:xfrm>
            <a:off x="1971674" y="2945927"/>
            <a:ext cx="6922202" cy="457181"/>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5" name="Google Shape;55;p92"/>
          <p:cNvSpPr txBox="1">
            <a:spLocks noGrp="1"/>
          </p:cNvSpPr>
          <p:nvPr>
            <p:ph type="body" idx="5"/>
          </p:nvPr>
        </p:nvSpPr>
        <p:spPr>
          <a:xfrm>
            <a:off x="1971674" y="3568195"/>
            <a:ext cx="6922202" cy="503914"/>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6" name="Google Shape;56;p92"/>
          <p:cNvSpPr txBox="1">
            <a:spLocks noGrp="1"/>
          </p:cNvSpPr>
          <p:nvPr>
            <p:ph type="body" idx="6"/>
          </p:nvPr>
        </p:nvSpPr>
        <p:spPr>
          <a:xfrm>
            <a:off x="250124" y="1683821"/>
            <a:ext cx="1512793" cy="430716"/>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7" name="Google Shape;57;p92"/>
          <p:cNvSpPr txBox="1">
            <a:spLocks noGrp="1"/>
          </p:cNvSpPr>
          <p:nvPr>
            <p:ph type="body" idx="7"/>
          </p:nvPr>
        </p:nvSpPr>
        <p:spPr>
          <a:xfrm>
            <a:off x="250124" y="2290515"/>
            <a:ext cx="1512793" cy="496579"/>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8" name="Google Shape;58;p92"/>
          <p:cNvSpPr txBox="1">
            <a:spLocks noGrp="1"/>
          </p:cNvSpPr>
          <p:nvPr>
            <p:ph type="body" idx="8"/>
          </p:nvPr>
        </p:nvSpPr>
        <p:spPr>
          <a:xfrm>
            <a:off x="250124" y="2953502"/>
            <a:ext cx="1512793" cy="449606"/>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9" name="Google Shape;59;p92"/>
          <p:cNvSpPr txBox="1">
            <a:spLocks noGrp="1"/>
          </p:cNvSpPr>
          <p:nvPr>
            <p:ph type="body" idx="9"/>
          </p:nvPr>
        </p:nvSpPr>
        <p:spPr>
          <a:xfrm>
            <a:off x="250124" y="3572859"/>
            <a:ext cx="1512793" cy="49925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0" name="Google Shape;60;p92"/>
          <p:cNvSpPr txBox="1">
            <a:spLocks noGrp="1"/>
          </p:cNvSpPr>
          <p:nvPr>
            <p:ph type="body" idx="13"/>
          </p:nvPr>
        </p:nvSpPr>
        <p:spPr>
          <a:xfrm>
            <a:off x="250124" y="1077125"/>
            <a:ext cx="1512793" cy="440287"/>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774"/>
        <p:cNvGrpSpPr/>
        <p:nvPr/>
      </p:nvGrpSpPr>
      <p:grpSpPr>
        <a:xfrm>
          <a:off x="0" y="0"/>
          <a:ext cx="0" cy="0"/>
          <a:chOff x="0" y="0"/>
          <a:chExt cx="0" cy="0"/>
        </a:xfrm>
      </p:grpSpPr>
      <p:sp>
        <p:nvSpPr>
          <p:cNvPr id="775" name="Google Shape;775;g27c3f33f503_7_14"/>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76" name="Google Shape;776;g27c3f33f503_7_14"/>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7" name="Google Shape;777;g27c3f33f503_7_14"/>
          <p:cNvPicPr preferRelativeResize="0"/>
          <p:nvPr/>
        </p:nvPicPr>
        <p:blipFill rotWithShape="1">
          <a:blip r:embed="rId2">
            <a:alphaModFix/>
          </a:blip>
          <a:srcRect/>
          <a:stretch/>
        </p:blipFill>
        <p:spPr>
          <a:xfrm>
            <a:off x="8189259" y="259033"/>
            <a:ext cx="709332" cy="171176"/>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78"/>
        <p:cNvGrpSpPr/>
        <p:nvPr/>
      </p:nvGrpSpPr>
      <p:grpSpPr>
        <a:xfrm>
          <a:off x="0" y="0"/>
          <a:ext cx="0" cy="0"/>
          <a:chOff x="0" y="0"/>
          <a:chExt cx="0" cy="0"/>
        </a:xfrm>
      </p:grpSpPr>
      <p:sp>
        <p:nvSpPr>
          <p:cNvPr id="779" name="Google Shape;779;g27c3f33f503_7_18"/>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80" name="Google Shape;780;g27c3f33f503_7_18"/>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1" name="Google Shape;781;g27c3f33f503_7_18"/>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82"/>
        <p:cNvGrpSpPr/>
        <p:nvPr/>
      </p:nvGrpSpPr>
      <p:grpSpPr>
        <a:xfrm>
          <a:off x="0" y="0"/>
          <a:ext cx="0" cy="0"/>
          <a:chOff x="0" y="0"/>
          <a:chExt cx="0" cy="0"/>
        </a:xfrm>
      </p:grpSpPr>
      <p:sp>
        <p:nvSpPr>
          <p:cNvPr id="783" name="Google Shape;783;g27c3f33f503_7_22"/>
          <p:cNvSpPr txBox="1">
            <a:spLocks noGrp="1"/>
          </p:cNvSpPr>
          <p:nvPr>
            <p:ph type="title"/>
          </p:nvPr>
        </p:nvSpPr>
        <p:spPr>
          <a:xfrm>
            <a:off x="352839" y="281299"/>
            <a:ext cx="7886700" cy="4791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chemeClr val="dk1"/>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4" name="Google Shape;784;g27c3f33f503_7_22"/>
          <p:cNvSpPr txBox="1">
            <a:spLocks noGrp="1"/>
          </p:cNvSpPr>
          <p:nvPr>
            <p:ph type="body" idx="1"/>
          </p:nvPr>
        </p:nvSpPr>
        <p:spPr>
          <a:xfrm>
            <a:off x="352839" y="776638"/>
            <a:ext cx="7870500" cy="290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chemeClr val="dk1"/>
              </a:buClr>
              <a:buSzPts val="1100"/>
              <a:buFont typeface="Arial"/>
              <a:buNone/>
              <a:defRPr sz="1100" b="1" i="0" u="none" strike="noStrike" cap="none">
                <a:solidFill>
                  <a:schemeClr val="dk1"/>
                </a:solidFill>
                <a:latin typeface="Inter"/>
                <a:ea typeface="Inter"/>
                <a:cs typeface="Inter"/>
                <a:sym typeface="Inter"/>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85" name="Google Shape;785;g27c3f33f503_7_22"/>
          <p:cNvSpPr txBox="1">
            <a:spLocks noGrp="1"/>
          </p:cNvSpPr>
          <p:nvPr>
            <p:ph type="ftr" idx="11"/>
          </p:nvPr>
        </p:nvSpPr>
        <p:spPr>
          <a:xfrm>
            <a:off x="3028950" y="4725280"/>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86" name="Google Shape;786;g27c3f33f503_7_22"/>
          <p:cNvSpPr txBox="1">
            <a:spLocks noGrp="1"/>
          </p:cNvSpPr>
          <p:nvPr>
            <p:ph type="sldNum" idx="12"/>
          </p:nvPr>
        </p:nvSpPr>
        <p:spPr>
          <a:xfrm>
            <a:off x="8535228" y="4725280"/>
            <a:ext cx="278400" cy="273900"/>
          </a:xfrm>
          <a:prstGeom prst="rect">
            <a:avLst/>
          </a:prstGeom>
          <a:noFill/>
          <a:ln w="9525" cap="flat" cmpd="sng">
            <a:solidFill>
              <a:srgbClr val="BFBFBF"/>
            </a:solidFill>
            <a:prstDash val="solid"/>
            <a:round/>
            <a:headEnd type="none" w="sm" len="sm"/>
            <a:tailEnd type="none" w="sm" len="sm"/>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ct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87"/>
        <p:cNvGrpSpPr/>
        <p:nvPr/>
      </p:nvGrpSpPr>
      <p:grpSpPr>
        <a:xfrm>
          <a:off x="0" y="0"/>
          <a:ext cx="0" cy="0"/>
          <a:chOff x="0" y="0"/>
          <a:chExt cx="0" cy="0"/>
        </a:xfrm>
      </p:grpSpPr>
      <p:pic>
        <p:nvPicPr>
          <p:cNvPr id="788" name="Google Shape;788;g27c3f33f503_7_27"/>
          <p:cNvPicPr preferRelativeResize="0"/>
          <p:nvPr/>
        </p:nvPicPr>
        <p:blipFill rotWithShape="1">
          <a:blip r:embed="rId2">
            <a:alphaModFix/>
          </a:blip>
          <a:srcRect l="-391"/>
          <a:stretch/>
        </p:blipFill>
        <p:spPr>
          <a:xfrm>
            <a:off x="743041" y="-1"/>
            <a:ext cx="8400961" cy="5143500"/>
          </a:xfrm>
          <a:prstGeom prst="rect">
            <a:avLst/>
          </a:prstGeom>
          <a:noFill/>
          <a:ln>
            <a:noFill/>
          </a:ln>
        </p:spPr>
      </p:pic>
      <p:sp>
        <p:nvSpPr>
          <p:cNvPr id="789" name="Google Shape;789;g27c3f33f503_7_27"/>
          <p:cNvSpPr/>
          <p:nvPr/>
        </p:nvSpPr>
        <p:spPr>
          <a:xfrm>
            <a:off x="0" y="-1288"/>
            <a:ext cx="9144000" cy="5144700"/>
          </a:xfrm>
          <a:prstGeom prst="rect">
            <a:avLst/>
          </a:prstGeom>
          <a:solidFill>
            <a:schemeClr val="dk2">
              <a:alpha val="25098"/>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90" name="Google Shape;790;g27c3f33f503_7_27"/>
          <p:cNvSpPr/>
          <p:nvPr/>
        </p:nvSpPr>
        <p:spPr>
          <a:xfrm>
            <a:off x="1" y="0"/>
            <a:ext cx="4572000"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791" name="Google Shape;791;g27c3f33f503_7_27"/>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92" name="Google Shape;792;g27c3f33f503_7_27"/>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3" name="Google Shape;793;g27c3f33f503_7_27"/>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794" name="Google Shape;794;g27c3f33f503_7_27"/>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95" name="Google Shape;795;g27c3f33f503_7_27"/>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796" name="Google Shape;796;g27c3f33f503_7_27"/>
          <p:cNvPicPr preferRelativeResize="0"/>
          <p:nvPr/>
        </p:nvPicPr>
        <p:blipFill rotWithShape="1">
          <a:blip r:embed="rId3">
            <a:alphaModFix/>
          </a:blip>
          <a:srcRect/>
          <a:stretch/>
        </p:blipFill>
        <p:spPr>
          <a:xfrm>
            <a:off x="743041" y="530108"/>
            <a:ext cx="1624328" cy="39258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42_Custom Layout">
  <p:cSld name="42_Custom Layout">
    <p:spTree>
      <p:nvGrpSpPr>
        <p:cNvPr id="1" name="Shape 797"/>
        <p:cNvGrpSpPr/>
        <p:nvPr/>
      </p:nvGrpSpPr>
      <p:grpSpPr>
        <a:xfrm>
          <a:off x="0" y="0"/>
          <a:ext cx="0" cy="0"/>
          <a:chOff x="0" y="0"/>
          <a:chExt cx="0" cy="0"/>
        </a:xfrm>
      </p:grpSpPr>
      <p:pic>
        <p:nvPicPr>
          <p:cNvPr id="798" name="Google Shape;798;g27c3f33f503_7_37"/>
          <p:cNvPicPr preferRelativeResize="0"/>
          <p:nvPr/>
        </p:nvPicPr>
        <p:blipFill rotWithShape="1">
          <a:blip r:embed="rId2">
            <a:alphaModFix/>
          </a:blip>
          <a:srcRect/>
          <a:stretch/>
        </p:blipFill>
        <p:spPr>
          <a:xfrm>
            <a:off x="6899024" y="3889856"/>
            <a:ext cx="2017912" cy="873869"/>
          </a:xfrm>
          <a:prstGeom prst="rect">
            <a:avLst/>
          </a:prstGeom>
          <a:noFill/>
          <a:ln>
            <a:noFill/>
          </a:ln>
        </p:spPr>
      </p:pic>
      <p:sp>
        <p:nvSpPr>
          <p:cNvPr id="799" name="Google Shape;799;g27c3f33f503_7_37"/>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00" name="Google Shape;800;g27c3f33f503_7_37"/>
          <p:cNvSpPr txBox="1">
            <a:spLocks noGrp="1"/>
          </p:cNvSpPr>
          <p:nvPr>
            <p:ph type="ctrTitle"/>
          </p:nvPr>
        </p:nvSpPr>
        <p:spPr>
          <a:xfrm>
            <a:off x="743041" y="766971"/>
            <a:ext cx="7470000" cy="12315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3000"/>
              <a:buFont typeface="Inter SemiBold"/>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801"/>
        <p:cNvGrpSpPr/>
        <p:nvPr/>
      </p:nvGrpSpPr>
      <p:grpSpPr>
        <a:xfrm>
          <a:off x="0" y="0"/>
          <a:ext cx="0" cy="0"/>
          <a:chOff x="0" y="0"/>
          <a:chExt cx="0" cy="0"/>
        </a:xfrm>
      </p:grpSpPr>
      <p:sp>
        <p:nvSpPr>
          <p:cNvPr id="802" name="Google Shape;802;g27c3f33f503_7_41"/>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03" name="Google Shape;803;g27c3f33f503_7_41"/>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04" name="Google Shape;804;g27c3f33f503_7_4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805" name="Google Shape;805;g27c3f33f503_7_41"/>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6" name="Google Shape;806;g27c3f33f503_7_41"/>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807"/>
        <p:cNvGrpSpPr/>
        <p:nvPr/>
      </p:nvGrpSpPr>
      <p:grpSpPr>
        <a:xfrm>
          <a:off x="0" y="0"/>
          <a:ext cx="0" cy="0"/>
          <a:chOff x="0" y="0"/>
          <a:chExt cx="0" cy="0"/>
        </a:xfrm>
      </p:grpSpPr>
      <p:sp>
        <p:nvSpPr>
          <p:cNvPr id="808" name="Google Shape;808;g27c3f33f503_7_47"/>
          <p:cNvSpPr/>
          <p:nvPr/>
        </p:nvSpPr>
        <p:spPr>
          <a:xfrm>
            <a:off x="0" y="0"/>
            <a:ext cx="9144000" cy="5143500"/>
          </a:xfrm>
          <a:prstGeom prst="rect">
            <a:avLst/>
          </a:prstGeom>
          <a:solidFill>
            <a:srgbClr val="E5E5E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9" name="Google Shape;809;g27c3f33f503_7_47"/>
          <p:cNvSpPr txBox="1">
            <a:spLocks noGrp="1"/>
          </p:cNvSpPr>
          <p:nvPr>
            <p:ph type="ftr" idx="11"/>
          </p:nvPr>
        </p:nvSpPr>
        <p:spPr>
          <a:xfrm>
            <a:off x="250124" y="4801745"/>
            <a:ext cx="2822700" cy="204900"/>
          </a:xfrm>
          <a:prstGeom prst="rect">
            <a:avLst/>
          </a:prstGeom>
          <a:noFill/>
          <a:ln>
            <a:noFill/>
          </a:ln>
        </p:spPr>
        <p:txBody>
          <a:bodyPr spcFirstLastPara="1" wrap="square" lIns="51425" tIns="25700" rIns="51425" bIns="25700" anchor="b" anchorCtr="0">
            <a:noAutofit/>
          </a:bodyPr>
          <a:lstStyle>
            <a:lvl1pPr marR="0" lvl="0" algn="l"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810" name="Google Shape;810;g27c3f33f503_7_47"/>
          <p:cNvSpPr txBox="1">
            <a:spLocks noGrp="1"/>
          </p:cNvSpPr>
          <p:nvPr>
            <p:ph type="sldNum" idx="12"/>
          </p:nvPr>
        </p:nvSpPr>
        <p:spPr>
          <a:xfrm>
            <a:off x="8211788" y="4801745"/>
            <a:ext cx="682200" cy="204900"/>
          </a:xfrm>
          <a:prstGeom prst="rect">
            <a:avLst/>
          </a:prstGeom>
          <a:noFill/>
          <a:ln>
            <a:noFill/>
          </a:ln>
        </p:spPr>
        <p:txBody>
          <a:bodyPr spcFirstLastPara="1" wrap="square" lIns="51425" tIns="25700" rIns="51425" bIns="25700" anchor="b" anchorCtr="0">
            <a:noAutofit/>
          </a:bodyPr>
          <a:lstStyle>
            <a:lvl1pPr marL="0" marR="0" lvl="0"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11" name="Google Shape;811;g27c3f33f503_7_47"/>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812" name="Google Shape;812;g27c3f33f503_7_47"/>
          <p:cNvSpPr txBox="1">
            <a:spLocks noGrp="1"/>
          </p:cNvSpPr>
          <p:nvPr>
            <p:ph type="title"/>
          </p:nvPr>
        </p:nvSpPr>
        <p:spPr>
          <a:xfrm>
            <a:off x="252584" y="250126"/>
            <a:ext cx="7862700" cy="443400"/>
          </a:xfrm>
          <a:prstGeom prst="rect">
            <a:avLst/>
          </a:prstGeom>
          <a:noFill/>
          <a:ln>
            <a:noFill/>
          </a:ln>
        </p:spPr>
        <p:txBody>
          <a:bodyPr spcFirstLastPara="1" wrap="square" lIns="51425" tIns="25700" rIns="51425" bIns="25700" anchor="t" anchorCtr="0">
            <a:noAutofit/>
          </a:bodyPr>
          <a:lstStyle>
            <a:lvl1pPr marR="0" lvl="0" algn="l" rtl="0">
              <a:lnSpc>
                <a:spcPct val="90000"/>
              </a:lnSpc>
              <a:spcBef>
                <a:spcPts val="0"/>
              </a:spcBef>
              <a:spcAft>
                <a:spcPts val="0"/>
              </a:spcAft>
              <a:buClr>
                <a:schemeClr val="dk2"/>
              </a:buClr>
              <a:buSzPts val="16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3" name="Google Shape;813;g27c3f33f503_7_47"/>
          <p:cNvSpPr txBox="1">
            <a:spLocks noGrp="1"/>
          </p:cNvSpPr>
          <p:nvPr>
            <p:ph type="subTitle" idx="1"/>
          </p:nvPr>
        </p:nvSpPr>
        <p:spPr>
          <a:xfrm>
            <a:off x="252584" y="701207"/>
            <a:ext cx="8641200" cy="345300"/>
          </a:xfrm>
          <a:prstGeom prst="rect">
            <a:avLst/>
          </a:prstGeom>
          <a:noFill/>
          <a:ln>
            <a:noFill/>
          </a:ln>
        </p:spPr>
        <p:txBody>
          <a:bodyPr spcFirstLastPara="1" wrap="square" lIns="51425" tIns="25700" rIns="51425" bIns="25700" anchor="t" anchorCtr="0">
            <a:spAutoFit/>
          </a:bodyPr>
          <a:lstStyle>
            <a:lvl1pPr marR="0" lvl="0" algn="l" rtl="0">
              <a:lnSpc>
                <a:spcPct val="96000"/>
              </a:lnSpc>
              <a:spcBef>
                <a:spcPts val="700"/>
              </a:spcBef>
              <a:spcAft>
                <a:spcPts val="0"/>
              </a:spcAft>
              <a:buClr>
                <a:schemeClr val="accent1"/>
              </a:buClr>
              <a:buSzPts val="11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814"/>
        <p:cNvGrpSpPr/>
        <p:nvPr/>
      </p:nvGrpSpPr>
      <p:grpSpPr>
        <a:xfrm>
          <a:off x="0" y="0"/>
          <a:ext cx="0" cy="0"/>
          <a:chOff x="0" y="0"/>
          <a:chExt cx="0" cy="0"/>
        </a:xfrm>
      </p:grpSpPr>
      <p:sp>
        <p:nvSpPr>
          <p:cNvPr id="815" name="Google Shape;815;g27c3f33f503_7_54"/>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16" name="Google Shape;816;g27c3f33f503_7_54"/>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17" name="Google Shape;817;g27c3f33f503_7_54"/>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818" name="Google Shape;818;g27c3f33f503_7_54"/>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9" name="Google Shape;819;g27c3f33f503_7_54"/>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820" name="Google Shape;820;g27c3f33f503_7_54"/>
          <p:cNvPicPr preferRelativeResize="0"/>
          <p:nvPr/>
        </p:nvPicPr>
        <p:blipFill rotWithShape="1">
          <a:blip r:embed="rId3">
            <a:alphaModFix amt="30000"/>
          </a:blip>
          <a:srcRect t="-18778"/>
          <a:stretch/>
        </p:blipFill>
        <p:spPr>
          <a:xfrm>
            <a:off x="5605718" y="1307123"/>
            <a:ext cx="3538283" cy="383637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21"/>
        <p:cNvGrpSpPr/>
        <p:nvPr/>
      </p:nvGrpSpPr>
      <p:grpSpPr>
        <a:xfrm>
          <a:off x="0" y="0"/>
          <a:ext cx="0" cy="0"/>
          <a:chOff x="0" y="0"/>
          <a:chExt cx="0" cy="0"/>
        </a:xfrm>
      </p:grpSpPr>
      <p:sp>
        <p:nvSpPr>
          <p:cNvPr id="822" name="Google Shape;822;g27c3f33f503_7_61"/>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23" name="Google Shape;823;g27c3f33f503_7_61"/>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24" name="Google Shape;824;g27c3f33f503_7_61"/>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825" name="Google Shape;825;g27c3f33f503_7_61"/>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6" name="Google Shape;826;g27c3f33f503_7_61"/>
          <p:cNvSpPr txBox="1">
            <a:spLocks noGrp="1"/>
          </p:cNvSpPr>
          <p:nvPr>
            <p:ph type="body" idx="1"/>
          </p:nvPr>
        </p:nvSpPr>
        <p:spPr>
          <a:xfrm>
            <a:off x="1971674" y="1077125"/>
            <a:ext cx="6922200" cy="427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7" name="Google Shape;827;g27c3f33f503_7_61"/>
          <p:cNvSpPr txBox="1">
            <a:spLocks noGrp="1"/>
          </p:cNvSpPr>
          <p:nvPr>
            <p:ph type="body" idx="2"/>
          </p:nvPr>
        </p:nvSpPr>
        <p:spPr>
          <a:xfrm>
            <a:off x="1971674" y="1670136"/>
            <a:ext cx="6922200" cy="4443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8" name="Google Shape;828;g27c3f33f503_7_61"/>
          <p:cNvSpPr txBox="1">
            <a:spLocks noGrp="1"/>
          </p:cNvSpPr>
          <p:nvPr>
            <p:ph type="body" idx="3"/>
          </p:nvPr>
        </p:nvSpPr>
        <p:spPr>
          <a:xfrm>
            <a:off x="1971674" y="2279623"/>
            <a:ext cx="6922200" cy="5013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9" name="Google Shape;829;g27c3f33f503_7_61"/>
          <p:cNvSpPr txBox="1">
            <a:spLocks noGrp="1"/>
          </p:cNvSpPr>
          <p:nvPr>
            <p:ph type="body" idx="4"/>
          </p:nvPr>
        </p:nvSpPr>
        <p:spPr>
          <a:xfrm>
            <a:off x="1971674" y="2945927"/>
            <a:ext cx="6922200" cy="4572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0" name="Google Shape;830;g27c3f33f503_7_61"/>
          <p:cNvSpPr txBox="1">
            <a:spLocks noGrp="1"/>
          </p:cNvSpPr>
          <p:nvPr>
            <p:ph type="body" idx="5"/>
          </p:nvPr>
        </p:nvSpPr>
        <p:spPr>
          <a:xfrm>
            <a:off x="1971674" y="3568195"/>
            <a:ext cx="6922200" cy="5040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1" name="Google Shape;831;g27c3f33f503_7_61"/>
          <p:cNvSpPr txBox="1">
            <a:spLocks noGrp="1"/>
          </p:cNvSpPr>
          <p:nvPr>
            <p:ph type="body" idx="6"/>
          </p:nvPr>
        </p:nvSpPr>
        <p:spPr>
          <a:xfrm>
            <a:off x="250124" y="1683821"/>
            <a:ext cx="1512900" cy="4308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2" name="Google Shape;832;g27c3f33f503_7_61"/>
          <p:cNvSpPr txBox="1">
            <a:spLocks noGrp="1"/>
          </p:cNvSpPr>
          <p:nvPr>
            <p:ph type="body" idx="7"/>
          </p:nvPr>
        </p:nvSpPr>
        <p:spPr>
          <a:xfrm>
            <a:off x="250124" y="2290515"/>
            <a:ext cx="1512900" cy="4965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3" name="Google Shape;833;g27c3f33f503_7_61"/>
          <p:cNvSpPr txBox="1">
            <a:spLocks noGrp="1"/>
          </p:cNvSpPr>
          <p:nvPr>
            <p:ph type="body" idx="8"/>
          </p:nvPr>
        </p:nvSpPr>
        <p:spPr>
          <a:xfrm>
            <a:off x="250124" y="2953502"/>
            <a:ext cx="1512900" cy="4497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4" name="Google Shape;834;g27c3f33f503_7_61"/>
          <p:cNvSpPr txBox="1">
            <a:spLocks noGrp="1"/>
          </p:cNvSpPr>
          <p:nvPr>
            <p:ph type="body" idx="9"/>
          </p:nvPr>
        </p:nvSpPr>
        <p:spPr>
          <a:xfrm>
            <a:off x="250124" y="3572859"/>
            <a:ext cx="1512900" cy="4992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5" name="Google Shape;835;g27c3f33f503_7_61"/>
          <p:cNvSpPr txBox="1">
            <a:spLocks noGrp="1"/>
          </p:cNvSpPr>
          <p:nvPr>
            <p:ph type="body" idx="13"/>
          </p:nvPr>
        </p:nvSpPr>
        <p:spPr>
          <a:xfrm>
            <a:off x="250124" y="1077125"/>
            <a:ext cx="1512900" cy="440400"/>
          </a:xfrm>
          <a:prstGeom prst="rect">
            <a:avLst/>
          </a:prstGeom>
          <a:noFill/>
          <a:ln>
            <a:noFill/>
          </a:ln>
        </p:spPr>
        <p:txBody>
          <a:bodyPr spcFirstLastPara="1" wrap="square" lIns="0" tIns="0" rIns="0" bIns="0" anchor="ctr" anchorCtr="0">
            <a:noAutofit/>
          </a:bodyPr>
          <a:lstStyle>
            <a:lvl1pPr marL="457200" marR="0" lvl="0" indent="-228600" algn="l" rtl="0">
              <a:lnSpc>
                <a:spcPct val="90000"/>
              </a:lnSpc>
              <a:spcBef>
                <a:spcPts val="800"/>
              </a:spcBef>
              <a:spcAft>
                <a:spcPts val="0"/>
              </a:spcAft>
              <a:buClr>
                <a:schemeClr val="dk1"/>
              </a:buClr>
              <a:buSzPts val="900"/>
              <a:buFont typeface="Arial"/>
              <a:buNone/>
              <a:defRPr sz="11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836"/>
        <p:cNvGrpSpPr/>
        <p:nvPr/>
      </p:nvGrpSpPr>
      <p:grpSpPr>
        <a:xfrm>
          <a:off x="0" y="0"/>
          <a:ext cx="0" cy="0"/>
          <a:chOff x="0" y="0"/>
          <a:chExt cx="0" cy="0"/>
        </a:xfrm>
      </p:grpSpPr>
      <p:sp>
        <p:nvSpPr>
          <p:cNvPr id="837" name="Google Shape;837;g27c3f33f503_7_7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38" name="Google Shape;838;g27c3f33f503_7_7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39" name="Google Shape;839;g27c3f33f503_7_76"/>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840" name="Google Shape;840;g27c3f33f503_7_76"/>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1" name="Google Shape;841;g27c3f33f503_7_76"/>
          <p:cNvSpPr txBox="1">
            <a:spLocks noGrp="1"/>
          </p:cNvSpPr>
          <p:nvPr>
            <p:ph type="body" idx="1"/>
          </p:nvPr>
        </p:nvSpPr>
        <p:spPr>
          <a:xfrm>
            <a:off x="250124" y="1151393"/>
            <a:ext cx="42015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42" name="Google Shape;842;g27c3f33f503_7_76"/>
          <p:cNvSpPr txBox="1">
            <a:spLocks noGrp="1"/>
          </p:cNvSpPr>
          <p:nvPr>
            <p:ph type="body" idx="2"/>
          </p:nvPr>
        </p:nvSpPr>
        <p:spPr>
          <a:xfrm>
            <a:off x="4692316" y="1151393"/>
            <a:ext cx="42015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43" name="Google Shape;843;g27c3f33f503_7_76"/>
          <p:cNvSpPr txBox="1">
            <a:spLocks noGrp="1"/>
          </p:cNvSpPr>
          <p:nvPr>
            <p:ph type="subTitle" idx="3"/>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61"/>
        <p:cNvGrpSpPr/>
        <p:nvPr/>
      </p:nvGrpSpPr>
      <p:grpSpPr>
        <a:xfrm>
          <a:off x="0" y="0"/>
          <a:ext cx="0" cy="0"/>
          <a:chOff x="0" y="0"/>
          <a:chExt cx="0" cy="0"/>
        </a:xfrm>
      </p:grpSpPr>
      <p:sp>
        <p:nvSpPr>
          <p:cNvPr id="62" name="Google Shape;62;p93"/>
          <p:cNvSpPr txBox="1">
            <a:spLocks noGrp="1"/>
          </p:cNvSpPr>
          <p:nvPr>
            <p:ph type="ftr" idx="11"/>
          </p:nvPr>
        </p:nvSpPr>
        <p:spPr>
          <a:xfrm>
            <a:off x="250124" y="4801744"/>
            <a:ext cx="2822615" cy="204879"/>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3" name="Google Shape;63;p93"/>
          <p:cNvSpPr txBox="1">
            <a:spLocks noGrp="1"/>
          </p:cNvSpPr>
          <p:nvPr>
            <p:ph type="sldNum" idx="12"/>
          </p:nvPr>
        </p:nvSpPr>
        <p:spPr>
          <a:xfrm>
            <a:off x="8211787" y="4801744"/>
            <a:ext cx="682089" cy="204879"/>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93"/>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65" name="Google Shape;65;p93"/>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p93"/>
          <p:cNvSpPr txBox="1">
            <a:spLocks noGrp="1"/>
          </p:cNvSpPr>
          <p:nvPr>
            <p:ph type="body" idx="1"/>
          </p:nvPr>
        </p:nvSpPr>
        <p:spPr>
          <a:xfrm>
            <a:off x="250124" y="1151393"/>
            <a:ext cx="420156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7" name="Google Shape;67;p93"/>
          <p:cNvSpPr txBox="1">
            <a:spLocks noGrp="1"/>
          </p:cNvSpPr>
          <p:nvPr>
            <p:ph type="body" idx="2"/>
          </p:nvPr>
        </p:nvSpPr>
        <p:spPr>
          <a:xfrm>
            <a:off x="4692316" y="1151393"/>
            <a:ext cx="4201560" cy="326350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8" name="Google Shape;68;p93"/>
          <p:cNvSpPr txBox="1">
            <a:spLocks noGrp="1"/>
          </p:cNvSpPr>
          <p:nvPr>
            <p:ph type="subTitle" idx="3"/>
          </p:nvPr>
        </p:nvSpPr>
        <p:spPr>
          <a:xfrm>
            <a:off x="252584" y="701207"/>
            <a:ext cx="8641290" cy="26868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844"/>
        <p:cNvGrpSpPr/>
        <p:nvPr/>
      </p:nvGrpSpPr>
      <p:grpSpPr>
        <a:xfrm>
          <a:off x="0" y="0"/>
          <a:ext cx="0" cy="0"/>
          <a:chOff x="0" y="0"/>
          <a:chExt cx="0" cy="0"/>
        </a:xfrm>
      </p:grpSpPr>
      <p:pic>
        <p:nvPicPr>
          <p:cNvPr id="845" name="Google Shape;845;g27c3f33f503_7_84"/>
          <p:cNvPicPr preferRelativeResize="0"/>
          <p:nvPr/>
        </p:nvPicPr>
        <p:blipFill rotWithShape="1">
          <a:blip r:embed="rId2">
            <a:alphaModFix amt="48000"/>
          </a:blip>
          <a:srcRect/>
          <a:stretch/>
        </p:blipFill>
        <p:spPr>
          <a:xfrm>
            <a:off x="0" y="1"/>
            <a:ext cx="9144000" cy="1771650"/>
          </a:xfrm>
          <a:prstGeom prst="rect">
            <a:avLst/>
          </a:prstGeom>
          <a:noFill/>
          <a:ln>
            <a:noFill/>
          </a:ln>
        </p:spPr>
      </p:pic>
      <p:sp>
        <p:nvSpPr>
          <p:cNvPr id="846" name="Google Shape;846;g27c3f33f503_7_84"/>
          <p:cNvSpPr/>
          <p:nvPr/>
        </p:nvSpPr>
        <p:spPr>
          <a:xfrm>
            <a:off x="1" y="0"/>
            <a:ext cx="9144000" cy="1771800"/>
          </a:xfrm>
          <a:prstGeom prst="parallelogram">
            <a:avLst>
              <a:gd name="adj" fmla="val 0"/>
            </a:avLst>
          </a:prstGeom>
          <a:gradFill>
            <a:gsLst>
              <a:gs pos="0">
                <a:srgbClr val="101727">
                  <a:alpha val="23921"/>
                </a:srgbClr>
              </a:gs>
              <a:gs pos="100000">
                <a:schemeClr val="accent1"/>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7" name="Google Shape;847;g27c3f33f503_7_84"/>
          <p:cNvSpPr txBox="1">
            <a:spLocks noGrp="1"/>
          </p:cNvSpPr>
          <p:nvPr>
            <p:ph type="body" idx="1"/>
          </p:nvPr>
        </p:nvSpPr>
        <p:spPr>
          <a:xfrm>
            <a:off x="250124"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48" name="Google Shape;848;g27c3f33f503_7_84"/>
          <p:cNvSpPr txBox="1">
            <a:spLocks noGrp="1"/>
          </p:cNvSpPr>
          <p:nvPr>
            <p:ph type="body" idx="2"/>
          </p:nvPr>
        </p:nvSpPr>
        <p:spPr>
          <a:xfrm>
            <a:off x="250124"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49" name="Google Shape;849;g27c3f33f503_7_84"/>
          <p:cNvSpPr txBox="1">
            <a:spLocks noGrp="1"/>
          </p:cNvSpPr>
          <p:nvPr>
            <p:ph type="body" idx="3"/>
          </p:nvPr>
        </p:nvSpPr>
        <p:spPr>
          <a:xfrm>
            <a:off x="250124"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0" name="Google Shape;850;g27c3f33f503_7_84"/>
          <p:cNvSpPr txBox="1">
            <a:spLocks noGrp="1"/>
          </p:cNvSpPr>
          <p:nvPr>
            <p:ph type="body" idx="4"/>
          </p:nvPr>
        </p:nvSpPr>
        <p:spPr>
          <a:xfrm>
            <a:off x="2512249"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1" name="Google Shape;851;g27c3f33f503_7_84"/>
          <p:cNvSpPr txBox="1">
            <a:spLocks noGrp="1"/>
          </p:cNvSpPr>
          <p:nvPr>
            <p:ph type="body" idx="5"/>
          </p:nvPr>
        </p:nvSpPr>
        <p:spPr>
          <a:xfrm>
            <a:off x="2510516"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2" name="Google Shape;852;g27c3f33f503_7_84"/>
          <p:cNvSpPr txBox="1">
            <a:spLocks noGrp="1"/>
          </p:cNvSpPr>
          <p:nvPr>
            <p:ph type="body" idx="6"/>
          </p:nvPr>
        </p:nvSpPr>
        <p:spPr>
          <a:xfrm>
            <a:off x="2510516"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3" name="Google Shape;853;g27c3f33f503_7_84"/>
          <p:cNvSpPr txBox="1">
            <a:spLocks noGrp="1"/>
          </p:cNvSpPr>
          <p:nvPr>
            <p:ph type="body" idx="7"/>
          </p:nvPr>
        </p:nvSpPr>
        <p:spPr>
          <a:xfrm>
            <a:off x="4774375"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4" name="Google Shape;854;g27c3f33f503_7_84"/>
          <p:cNvSpPr txBox="1">
            <a:spLocks noGrp="1"/>
          </p:cNvSpPr>
          <p:nvPr>
            <p:ph type="body" idx="8"/>
          </p:nvPr>
        </p:nvSpPr>
        <p:spPr>
          <a:xfrm>
            <a:off x="4776108"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5" name="Google Shape;855;g27c3f33f503_7_84"/>
          <p:cNvSpPr txBox="1">
            <a:spLocks noGrp="1"/>
          </p:cNvSpPr>
          <p:nvPr>
            <p:ph type="body" idx="9"/>
          </p:nvPr>
        </p:nvSpPr>
        <p:spPr>
          <a:xfrm>
            <a:off x="4776108"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6" name="Google Shape;856;g27c3f33f503_7_84"/>
          <p:cNvSpPr txBox="1">
            <a:spLocks noGrp="1"/>
          </p:cNvSpPr>
          <p:nvPr>
            <p:ph type="body" idx="13"/>
          </p:nvPr>
        </p:nvSpPr>
        <p:spPr>
          <a:xfrm>
            <a:off x="6950916" y="2489753"/>
            <a:ext cx="1857300" cy="5475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7" name="Google Shape;857;g27c3f33f503_7_84"/>
          <p:cNvSpPr txBox="1">
            <a:spLocks noGrp="1"/>
          </p:cNvSpPr>
          <p:nvPr>
            <p:ph type="body" idx="14"/>
          </p:nvPr>
        </p:nvSpPr>
        <p:spPr>
          <a:xfrm>
            <a:off x="7036499" y="3086100"/>
            <a:ext cx="1857300" cy="324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595959"/>
              </a:buClr>
              <a:buSzPts val="900"/>
              <a:buFont typeface="Arial"/>
              <a:buNone/>
              <a:defRPr sz="900" b="0" i="0" u="none" strike="noStrike" cap="none">
                <a:solidFill>
                  <a:srgbClr val="595959"/>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8" name="Google Shape;858;g27c3f33f503_7_84"/>
          <p:cNvSpPr txBox="1">
            <a:spLocks noGrp="1"/>
          </p:cNvSpPr>
          <p:nvPr>
            <p:ph type="body" idx="15"/>
          </p:nvPr>
        </p:nvSpPr>
        <p:spPr>
          <a:xfrm>
            <a:off x="7036499" y="3517602"/>
            <a:ext cx="1857300" cy="882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5000"/>
              </a:lnSpc>
              <a:spcBef>
                <a:spcPts val="800"/>
              </a:spcBef>
              <a:spcAft>
                <a:spcPts val="0"/>
              </a:spcAft>
              <a:buClr>
                <a:schemeClr val="dk1"/>
              </a:buClr>
              <a:buSzPts val="700"/>
              <a:buFont typeface="Arial"/>
              <a:buNone/>
              <a:defRPr sz="7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9" name="Google Shape;859;g27c3f33f503_7_84"/>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60" name="Google Shape;860;g27c3f33f503_7_84"/>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61" name="Google Shape;861;g27c3f33f503_7_84"/>
          <p:cNvSpPr txBox="1">
            <a:spLocks noGrp="1"/>
          </p:cNvSpPr>
          <p:nvPr>
            <p:ph type="subTitle" idx="16"/>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862" name="Google Shape;862;g27c3f33f503_7_84"/>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2100"/>
              <a:buFont typeface="Inter"/>
              <a:buNone/>
              <a:defRPr sz="21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63" name="Google Shape;863;g27c3f33f503_7_84"/>
          <p:cNvPicPr preferRelativeResize="0"/>
          <p:nvPr/>
        </p:nvPicPr>
        <p:blipFill rotWithShape="1">
          <a:blip r:embed="rId3">
            <a:alphaModFix/>
          </a:blip>
          <a:srcRect/>
          <a:stretch/>
        </p:blipFill>
        <p:spPr>
          <a:xfrm>
            <a:off x="8188116" y="256937"/>
            <a:ext cx="709332" cy="176844"/>
          </a:xfrm>
          <a:prstGeom prst="rect">
            <a:avLst/>
          </a:prstGeom>
          <a:noFill/>
          <a:ln>
            <a:noFill/>
          </a:ln>
        </p:spPr>
      </p:pic>
      <p:sp>
        <p:nvSpPr>
          <p:cNvPr id="864" name="Google Shape;864;g27c3f33f503_7_84"/>
          <p:cNvSpPr>
            <a:spLocks noGrp="1"/>
          </p:cNvSpPr>
          <p:nvPr>
            <p:ph type="pic" idx="17"/>
          </p:nvPr>
        </p:nvSpPr>
        <p:spPr>
          <a:xfrm>
            <a:off x="2899828" y="1222300"/>
            <a:ext cx="1092000" cy="1092000"/>
          </a:xfrm>
          <a:prstGeom prst="rect">
            <a:avLst/>
          </a:prstGeom>
          <a:noFill/>
          <a:ln>
            <a:noFill/>
          </a:ln>
        </p:spPr>
      </p:sp>
      <p:sp>
        <p:nvSpPr>
          <p:cNvPr id="865" name="Google Shape;865;g27c3f33f503_7_84"/>
          <p:cNvSpPr>
            <a:spLocks noGrp="1"/>
          </p:cNvSpPr>
          <p:nvPr>
            <p:ph type="pic" idx="18"/>
          </p:nvPr>
        </p:nvSpPr>
        <p:spPr>
          <a:xfrm>
            <a:off x="632818" y="1222300"/>
            <a:ext cx="1092000" cy="1092000"/>
          </a:xfrm>
          <a:prstGeom prst="rect">
            <a:avLst/>
          </a:prstGeom>
          <a:noFill/>
          <a:ln>
            <a:noFill/>
          </a:ln>
        </p:spPr>
      </p:sp>
      <p:sp>
        <p:nvSpPr>
          <p:cNvPr id="866" name="Google Shape;866;g27c3f33f503_7_84"/>
          <p:cNvSpPr>
            <a:spLocks noGrp="1"/>
          </p:cNvSpPr>
          <p:nvPr>
            <p:ph type="pic" idx="19"/>
          </p:nvPr>
        </p:nvSpPr>
        <p:spPr>
          <a:xfrm>
            <a:off x="5157068" y="1222300"/>
            <a:ext cx="1092000" cy="1092000"/>
          </a:xfrm>
          <a:prstGeom prst="rect">
            <a:avLst/>
          </a:prstGeom>
          <a:noFill/>
          <a:ln>
            <a:noFill/>
          </a:ln>
        </p:spPr>
      </p:sp>
      <p:sp>
        <p:nvSpPr>
          <p:cNvPr id="867" name="Google Shape;867;g27c3f33f503_7_84"/>
          <p:cNvSpPr>
            <a:spLocks noGrp="1"/>
          </p:cNvSpPr>
          <p:nvPr>
            <p:ph type="pic" idx="20"/>
          </p:nvPr>
        </p:nvSpPr>
        <p:spPr>
          <a:xfrm>
            <a:off x="7333610" y="1222300"/>
            <a:ext cx="1092000" cy="1092000"/>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868"/>
        <p:cNvGrpSpPr/>
        <p:nvPr/>
      </p:nvGrpSpPr>
      <p:grpSpPr>
        <a:xfrm>
          <a:off x="0" y="0"/>
          <a:ext cx="0" cy="0"/>
          <a:chOff x="0" y="0"/>
          <a:chExt cx="0" cy="0"/>
        </a:xfrm>
      </p:grpSpPr>
      <p:pic>
        <p:nvPicPr>
          <p:cNvPr id="869" name="Google Shape;869;g27c3f33f503_7_108"/>
          <p:cNvPicPr preferRelativeResize="0"/>
          <p:nvPr/>
        </p:nvPicPr>
        <p:blipFill rotWithShape="1">
          <a:blip r:embed="rId2">
            <a:alphaModFix/>
          </a:blip>
          <a:srcRect/>
          <a:stretch/>
        </p:blipFill>
        <p:spPr>
          <a:xfrm>
            <a:off x="-2" y="0"/>
            <a:ext cx="9144000" cy="5143500"/>
          </a:xfrm>
          <a:prstGeom prst="rect">
            <a:avLst/>
          </a:prstGeom>
          <a:noFill/>
          <a:ln>
            <a:noFill/>
          </a:ln>
        </p:spPr>
      </p:pic>
      <p:sp>
        <p:nvSpPr>
          <p:cNvPr id="870" name="Google Shape;870;g27c3f33f503_7_108"/>
          <p:cNvSpPr/>
          <p:nvPr/>
        </p:nvSpPr>
        <p:spPr>
          <a:xfrm>
            <a:off x="0" y="0"/>
            <a:ext cx="9144000" cy="5144700"/>
          </a:xfrm>
          <a:prstGeom prst="rect">
            <a:avLst/>
          </a:prstGeom>
          <a:solidFill>
            <a:schemeClr val="dk2">
              <a:alpha val="709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871" name="Google Shape;871;g27c3f33f503_7_108"/>
          <p:cNvSpPr/>
          <p:nvPr/>
        </p:nvSpPr>
        <p:spPr>
          <a:xfrm>
            <a:off x="-1" y="3009900"/>
            <a:ext cx="9144000" cy="2133600"/>
          </a:xfrm>
          <a:prstGeom prst="parallelogram">
            <a:avLst>
              <a:gd name="adj" fmla="val 0"/>
            </a:avLst>
          </a:prstGeom>
          <a:gradFill>
            <a:gsLst>
              <a:gs pos="0">
                <a:srgbClr val="4B4DFC">
                  <a:alpha val="29803"/>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872" name="Google Shape;872;g27c3f33f503_7_108"/>
          <p:cNvSpPr txBox="1"/>
          <p:nvPr/>
        </p:nvSpPr>
        <p:spPr>
          <a:xfrm>
            <a:off x="2845197" y="2365218"/>
            <a:ext cx="5844000" cy="7473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dk1"/>
              </a:solidFill>
              <a:latin typeface="Arial"/>
              <a:ea typeface="Arial"/>
              <a:cs typeface="Arial"/>
              <a:sym typeface="Arial"/>
            </a:endParaRPr>
          </a:p>
        </p:txBody>
      </p:sp>
      <p:pic>
        <p:nvPicPr>
          <p:cNvPr id="873" name="Google Shape;873;g27c3f33f503_7_108"/>
          <p:cNvPicPr preferRelativeResize="0"/>
          <p:nvPr/>
        </p:nvPicPr>
        <p:blipFill rotWithShape="1">
          <a:blip r:embed="rId3">
            <a:alphaModFix/>
          </a:blip>
          <a:srcRect/>
          <a:stretch/>
        </p:blipFill>
        <p:spPr>
          <a:xfrm>
            <a:off x="6534320" y="431858"/>
            <a:ext cx="2154734" cy="520781"/>
          </a:xfrm>
          <a:prstGeom prst="rect">
            <a:avLst/>
          </a:prstGeom>
          <a:noFill/>
          <a:ln>
            <a:noFill/>
          </a:ln>
        </p:spPr>
      </p:pic>
      <p:sp>
        <p:nvSpPr>
          <p:cNvPr id="874" name="Google Shape;874;g27c3f33f503_7_108"/>
          <p:cNvSpPr txBox="1"/>
          <p:nvPr/>
        </p:nvSpPr>
        <p:spPr>
          <a:xfrm>
            <a:off x="3017524" y="3215205"/>
            <a:ext cx="5671500" cy="3048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4"/>
              </a:rPr>
              <a:t>Kore.ai</a:t>
            </a:r>
            <a:r>
              <a:rPr lang="en" sz="1500" b="0" i="0" u="none" strike="noStrike" cap="none">
                <a:solidFill>
                  <a:schemeClr val="lt1"/>
                </a:solidFill>
                <a:latin typeface="Inter"/>
                <a:ea typeface="Inter"/>
                <a:cs typeface="Inter"/>
                <a:sym typeface="Inter"/>
              </a:rPr>
              <a:t> for more information </a:t>
            </a:r>
            <a:endParaRPr sz="1500" b="0" i="0" u="none" strike="noStrike" cap="none">
              <a:solidFill>
                <a:schemeClr val="lt1"/>
              </a:solidFill>
              <a:latin typeface="Arial"/>
              <a:ea typeface="Arial"/>
              <a:cs typeface="Arial"/>
              <a:sym typeface="Arial"/>
            </a:endParaRPr>
          </a:p>
        </p:txBody>
      </p:sp>
      <p:pic>
        <p:nvPicPr>
          <p:cNvPr id="875" name="Google Shape;875;g27c3f33f503_7_108"/>
          <p:cNvPicPr preferRelativeResize="0"/>
          <p:nvPr/>
        </p:nvPicPr>
        <p:blipFill rotWithShape="1">
          <a:blip r:embed="rId5">
            <a:alphaModFix amt="30000"/>
          </a:blip>
          <a:srcRect/>
          <a:stretch/>
        </p:blipFill>
        <p:spPr>
          <a:xfrm>
            <a:off x="0" y="910829"/>
            <a:ext cx="3004824" cy="4232671"/>
          </a:xfrm>
          <a:prstGeom prst="rect">
            <a:avLst/>
          </a:prstGeom>
          <a:noFill/>
          <a:ln>
            <a:noFill/>
          </a:ln>
        </p:spPr>
      </p:pic>
      <p:sp>
        <p:nvSpPr>
          <p:cNvPr id="876" name="Google Shape;876;g27c3f33f503_7_108"/>
          <p:cNvSpPr txBox="1"/>
          <p:nvPr/>
        </p:nvSpPr>
        <p:spPr>
          <a:xfrm>
            <a:off x="7148945" y="4527221"/>
            <a:ext cx="752700" cy="123000"/>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877" name="Google Shape;877;g27c3f33f503_7_108">
            <a:hlinkClick r:id="rId6"/>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27c3f33f503_7_108">
            <a:hlinkClick r:id="rId7"/>
          </p:cNvPr>
          <p:cNvSpPr/>
          <p:nvPr/>
        </p:nvSpPr>
        <p:spPr>
          <a:xfrm>
            <a:off x="8134995" y="4527682"/>
            <a:ext cx="28406" cy="123416"/>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27c3f33f503_7_108">
            <a:hlinkClick r:id="rId7"/>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g27c3f33f503_7_108">
            <a:hlinkClick r:id="rId8"/>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1" name="Google Shape;881;g27c3f33f503_7_108">
            <a:hlinkClick r:id="rId9"/>
          </p:cNvPr>
          <p:cNvPicPr preferRelativeResize="0"/>
          <p:nvPr/>
        </p:nvPicPr>
        <p:blipFill rotWithShape="1">
          <a:blip r:embed="rId10">
            <a:alphaModFix/>
          </a:blip>
          <a:srcRect/>
          <a:stretch/>
        </p:blipFill>
        <p:spPr>
          <a:xfrm>
            <a:off x="8528897" y="4546477"/>
            <a:ext cx="153864" cy="114878"/>
          </a:xfrm>
          <a:prstGeom prst="rect">
            <a:avLst/>
          </a:prstGeom>
          <a:noFill/>
          <a:ln>
            <a:noFill/>
          </a:ln>
        </p:spPr>
      </p:pic>
      <p:sp>
        <p:nvSpPr>
          <p:cNvPr id="882" name="Google Shape;882;g27c3f33f503_7_108"/>
          <p:cNvSpPr txBox="1"/>
          <p:nvPr/>
        </p:nvSpPr>
        <p:spPr>
          <a:xfrm>
            <a:off x="424177" y="4326464"/>
            <a:ext cx="4731000" cy="24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883" name="Google Shape;883;g27c3f33f503_7_108"/>
          <p:cNvSpPr txBox="1"/>
          <p:nvPr/>
        </p:nvSpPr>
        <p:spPr>
          <a:xfrm>
            <a:off x="424176" y="4527221"/>
            <a:ext cx="7035600"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884"/>
        <p:cNvGrpSpPr/>
        <p:nvPr/>
      </p:nvGrpSpPr>
      <p:grpSpPr>
        <a:xfrm>
          <a:off x="0" y="0"/>
          <a:ext cx="0" cy="0"/>
          <a:chOff x="0" y="0"/>
          <a:chExt cx="0" cy="0"/>
        </a:xfrm>
      </p:grpSpPr>
      <p:pic>
        <p:nvPicPr>
          <p:cNvPr id="885" name="Google Shape;885;g27c3f33f503_7_124"/>
          <p:cNvPicPr preferRelativeResize="0"/>
          <p:nvPr/>
        </p:nvPicPr>
        <p:blipFill rotWithShape="1">
          <a:blip r:embed="rId2">
            <a:alphaModFix/>
          </a:blip>
          <a:srcRect/>
          <a:stretch/>
        </p:blipFill>
        <p:spPr>
          <a:xfrm>
            <a:off x="0" y="0"/>
            <a:ext cx="9143996" cy="5143500"/>
          </a:xfrm>
          <a:prstGeom prst="rect">
            <a:avLst/>
          </a:prstGeom>
          <a:noFill/>
          <a:ln>
            <a:noFill/>
          </a:ln>
        </p:spPr>
      </p:pic>
      <p:sp>
        <p:nvSpPr>
          <p:cNvPr id="886" name="Google Shape;886;g27c3f33f503_7_124"/>
          <p:cNvSpPr/>
          <p:nvPr/>
        </p:nvSpPr>
        <p:spPr>
          <a:xfrm>
            <a:off x="0" y="-644"/>
            <a:ext cx="9144000" cy="5144700"/>
          </a:xfrm>
          <a:prstGeom prst="rect">
            <a:avLst/>
          </a:prstGeom>
          <a:solidFill>
            <a:schemeClr val="dk2">
              <a:alpha val="709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887" name="Google Shape;887;g27c3f33f503_7_124"/>
          <p:cNvSpPr/>
          <p:nvPr/>
        </p:nvSpPr>
        <p:spPr>
          <a:xfrm>
            <a:off x="-1" y="3009900"/>
            <a:ext cx="9144000" cy="2133600"/>
          </a:xfrm>
          <a:prstGeom prst="parallelogram">
            <a:avLst>
              <a:gd name="adj" fmla="val 0"/>
            </a:avLst>
          </a:prstGeom>
          <a:gradFill>
            <a:gsLst>
              <a:gs pos="0">
                <a:srgbClr val="4B4DFC">
                  <a:alpha val="29803"/>
                </a:srgbClr>
              </a:gs>
              <a:gs pos="100000">
                <a:schemeClr val="dk2"/>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888" name="Google Shape;888;g27c3f33f503_7_124"/>
          <p:cNvPicPr preferRelativeResize="0"/>
          <p:nvPr/>
        </p:nvPicPr>
        <p:blipFill rotWithShape="1">
          <a:blip r:embed="rId3">
            <a:alphaModFix amt="30000"/>
          </a:blip>
          <a:srcRect/>
          <a:stretch/>
        </p:blipFill>
        <p:spPr>
          <a:xfrm>
            <a:off x="0" y="910829"/>
            <a:ext cx="3004824" cy="4232671"/>
          </a:xfrm>
          <a:prstGeom prst="rect">
            <a:avLst/>
          </a:prstGeom>
          <a:noFill/>
          <a:ln>
            <a:noFill/>
          </a:ln>
        </p:spPr>
      </p:pic>
      <p:sp>
        <p:nvSpPr>
          <p:cNvPr id="889" name="Google Shape;889;g27c3f33f503_7_124"/>
          <p:cNvSpPr txBox="1"/>
          <p:nvPr/>
        </p:nvSpPr>
        <p:spPr>
          <a:xfrm>
            <a:off x="7148945" y="4527221"/>
            <a:ext cx="752700" cy="123000"/>
          </a:xfrm>
          <a:prstGeom prst="rect">
            <a:avLst/>
          </a:prstGeom>
          <a:noFill/>
          <a:ln>
            <a:noFill/>
          </a:ln>
        </p:spPr>
        <p:txBody>
          <a:bodyPr spcFirstLastPara="1" wrap="square" lIns="0" tIns="0" rIns="0" bIns="0" anchor="t" anchorCtr="0">
            <a:spAutoFit/>
          </a:bodyPr>
          <a:lstStyle/>
          <a:p>
            <a:pPr marL="0" marR="0" lvl="0" indent="0" algn="l" rtl="0">
              <a:lnSpc>
                <a:spcPct val="118000"/>
              </a:lnSpc>
              <a:spcBef>
                <a:spcPts val="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Follow us on:</a:t>
            </a:r>
            <a:endParaRPr sz="1100" b="0" i="0" u="none" strike="noStrike" cap="none">
              <a:solidFill>
                <a:srgbClr val="000000"/>
              </a:solidFill>
              <a:latin typeface="Arial"/>
              <a:ea typeface="Arial"/>
              <a:cs typeface="Arial"/>
              <a:sym typeface="Arial"/>
            </a:endParaRPr>
          </a:p>
        </p:txBody>
      </p:sp>
      <p:sp>
        <p:nvSpPr>
          <p:cNvPr id="890" name="Google Shape;890;g27c3f33f503_7_124">
            <a:hlinkClick r:id="rId4"/>
          </p:cNvPr>
          <p:cNvSpPr/>
          <p:nvPr/>
        </p:nvSpPr>
        <p:spPr>
          <a:xfrm>
            <a:off x="7901511" y="4527683"/>
            <a:ext cx="153196" cy="124486"/>
          </a:xfrm>
          <a:custGeom>
            <a:avLst/>
            <a:gdLst/>
            <a:ahLst/>
            <a:cxnLst/>
            <a:rect l="l" t="t" r="r" b="b"/>
            <a:pathLst>
              <a:path w="800" h="650" extrusionOk="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27c3f33f503_7_124">
            <a:hlinkClick r:id="rId5"/>
          </p:cNvPr>
          <p:cNvSpPr/>
          <p:nvPr/>
        </p:nvSpPr>
        <p:spPr>
          <a:xfrm>
            <a:off x="8134995" y="4527682"/>
            <a:ext cx="28406" cy="123416"/>
          </a:xfrm>
          <a:custGeom>
            <a:avLst/>
            <a:gdLst/>
            <a:ahLst/>
            <a:cxnLst/>
            <a:rect l="l" t="t" r="r" b="b"/>
            <a:pathLst>
              <a:path w="98" h="427" extrusionOk="0">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27c3f33f503_7_124">
            <a:hlinkClick r:id="rId5"/>
          </p:cNvPr>
          <p:cNvSpPr/>
          <p:nvPr/>
        </p:nvSpPr>
        <p:spPr>
          <a:xfrm>
            <a:off x="8177848" y="4562943"/>
            <a:ext cx="82032" cy="88154"/>
          </a:xfrm>
          <a:custGeom>
            <a:avLst/>
            <a:gdLst/>
            <a:ahLst/>
            <a:cxnLst/>
            <a:rect l="l" t="t" r="r" b="b"/>
            <a:pathLst>
              <a:path w="284" h="305" extrusionOk="0">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27c3f33f503_7_124">
            <a:hlinkClick r:id="rId6"/>
          </p:cNvPr>
          <p:cNvSpPr/>
          <p:nvPr/>
        </p:nvSpPr>
        <p:spPr>
          <a:xfrm>
            <a:off x="8367875" y="4527221"/>
            <a:ext cx="58018" cy="125136"/>
          </a:xfrm>
          <a:custGeom>
            <a:avLst/>
            <a:gdLst/>
            <a:ahLst/>
            <a:cxnLst/>
            <a:rect l="l" t="t" r="r" b="b"/>
            <a:pathLst>
              <a:path w="90" h="193" extrusionOk="0">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4" name="Google Shape;894;g27c3f33f503_7_124">
            <a:hlinkClick r:id="rId7"/>
          </p:cNvPr>
          <p:cNvPicPr preferRelativeResize="0"/>
          <p:nvPr/>
        </p:nvPicPr>
        <p:blipFill rotWithShape="1">
          <a:blip r:embed="rId8">
            <a:alphaModFix/>
          </a:blip>
          <a:srcRect/>
          <a:stretch/>
        </p:blipFill>
        <p:spPr>
          <a:xfrm>
            <a:off x="8528897" y="4546477"/>
            <a:ext cx="153864" cy="114878"/>
          </a:xfrm>
          <a:prstGeom prst="rect">
            <a:avLst/>
          </a:prstGeom>
          <a:noFill/>
          <a:ln>
            <a:noFill/>
          </a:ln>
        </p:spPr>
      </p:pic>
      <p:pic>
        <p:nvPicPr>
          <p:cNvPr id="895" name="Google Shape;895;g27c3f33f503_7_124"/>
          <p:cNvPicPr preferRelativeResize="0"/>
          <p:nvPr/>
        </p:nvPicPr>
        <p:blipFill rotWithShape="1">
          <a:blip r:embed="rId9">
            <a:alphaModFix/>
          </a:blip>
          <a:srcRect/>
          <a:stretch/>
        </p:blipFill>
        <p:spPr>
          <a:xfrm>
            <a:off x="6667689" y="468568"/>
            <a:ext cx="2020590" cy="488359"/>
          </a:xfrm>
          <a:prstGeom prst="rect">
            <a:avLst/>
          </a:prstGeom>
          <a:noFill/>
          <a:ln>
            <a:noFill/>
          </a:ln>
        </p:spPr>
      </p:pic>
      <p:sp>
        <p:nvSpPr>
          <p:cNvPr id="896" name="Google Shape;896;g27c3f33f503_7_124"/>
          <p:cNvSpPr txBox="1"/>
          <p:nvPr/>
        </p:nvSpPr>
        <p:spPr>
          <a:xfrm>
            <a:off x="424177" y="2365218"/>
            <a:ext cx="5844000" cy="7473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3000"/>
              <a:buFont typeface="Inter SemiBold"/>
              <a:buNone/>
            </a:pPr>
            <a:r>
              <a:rPr lang="en" sz="3600" b="0" i="0" u="none" strike="noStrike" cap="none">
                <a:solidFill>
                  <a:schemeClr val="lt1"/>
                </a:solidFill>
                <a:latin typeface="Inter SemiBold"/>
                <a:ea typeface="Inter SemiBold"/>
                <a:cs typeface="Inter SemiBold"/>
                <a:sym typeface="Inter SemiBold"/>
              </a:rPr>
              <a:t>Thank You</a:t>
            </a:r>
            <a:endParaRPr sz="3600" b="0" i="0" u="none" strike="noStrike" cap="none">
              <a:solidFill>
                <a:schemeClr val="lt1"/>
              </a:solidFill>
              <a:latin typeface="Arial"/>
              <a:ea typeface="Arial"/>
              <a:cs typeface="Arial"/>
              <a:sym typeface="Arial"/>
            </a:endParaRPr>
          </a:p>
        </p:txBody>
      </p:sp>
      <p:sp>
        <p:nvSpPr>
          <p:cNvPr id="897" name="Google Shape;897;g27c3f33f503_7_124"/>
          <p:cNvSpPr txBox="1"/>
          <p:nvPr/>
        </p:nvSpPr>
        <p:spPr>
          <a:xfrm>
            <a:off x="467647" y="3215205"/>
            <a:ext cx="5671500" cy="304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8989ED"/>
              </a:buClr>
              <a:buSzPts val="1400"/>
              <a:buFont typeface="Arial"/>
              <a:buNone/>
            </a:pPr>
            <a:r>
              <a:rPr lang="en" sz="1500" b="0" i="0" u="none" strike="noStrike" cap="none">
                <a:solidFill>
                  <a:schemeClr val="lt1"/>
                </a:solidFill>
                <a:latin typeface="Inter"/>
                <a:ea typeface="Inter"/>
                <a:cs typeface="Inter"/>
                <a:sym typeface="Inter"/>
              </a:rPr>
              <a:t>Visit </a:t>
            </a:r>
            <a:r>
              <a:rPr lang="en" sz="1500" b="0" i="0" u="sng" strike="noStrike" cap="none">
                <a:solidFill>
                  <a:schemeClr val="hlink"/>
                </a:solidFill>
                <a:latin typeface="Inter SemiBold"/>
                <a:ea typeface="Inter SemiBold"/>
                <a:cs typeface="Inter SemiBold"/>
                <a:sym typeface="Inter SemiBold"/>
                <a:hlinkClick r:id="rId10"/>
              </a:rPr>
              <a:t>Kore.ai</a:t>
            </a:r>
            <a:r>
              <a:rPr lang="en" sz="1500" b="0" i="0" u="none" strike="noStrike" cap="none">
                <a:solidFill>
                  <a:schemeClr val="accent2"/>
                </a:solidFill>
                <a:latin typeface="Inter"/>
                <a:ea typeface="Inter"/>
                <a:cs typeface="Inter"/>
                <a:sym typeface="Inter"/>
              </a:rPr>
              <a:t> </a:t>
            </a:r>
            <a:r>
              <a:rPr lang="en" sz="1500" b="0" i="0" u="none" strike="noStrike" cap="none">
                <a:solidFill>
                  <a:schemeClr val="lt1"/>
                </a:solidFill>
                <a:latin typeface="Inter"/>
                <a:ea typeface="Inter"/>
                <a:cs typeface="Inter"/>
                <a:sym typeface="Inter"/>
              </a:rPr>
              <a:t>for more information </a:t>
            </a:r>
            <a:endParaRPr sz="1500" b="0" i="0" u="none" strike="noStrike" cap="none">
              <a:solidFill>
                <a:schemeClr val="lt1"/>
              </a:solidFill>
              <a:latin typeface="Arial"/>
              <a:ea typeface="Arial"/>
              <a:cs typeface="Arial"/>
              <a:sym typeface="Arial"/>
            </a:endParaRPr>
          </a:p>
        </p:txBody>
      </p:sp>
      <p:sp>
        <p:nvSpPr>
          <p:cNvPr id="898" name="Google Shape;898;g27c3f33f503_7_124"/>
          <p:cNvSpPr txBox="1"/>
          <p:nvPr/>
        </p:nvSpPr>
        <p:spPr>
          <a:xfrm>
            <a:off x="424177" y="4326464"/>
            <a:ext cx="4731000" cy="247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US Offices: </a:t>
            </a:r>
            <a:r>
              <a:rPr lang="en" sz="800" b="0" i="0" u="none" strike="noStrike" cap="none">
                <a:solidFill>
                  <a:schemeClr val="lt1"/>
                </a:solidFill>
                <a:latin typeface="Arial"/>
                <a:ea typeface="Arial"/>
                <a:cs typeface="Arial"/>
                <a:sym typeface="Arial"/>
              </a:rPr>
              <a:t>7380 West Sand Lake, Suite 380, Orlando, FL 32819</a:t>
            </a:r>
            <a:endParaRPr sz="800" b="0" i="0" u="none" strike="noStrike" cap="none">
              <a:solidFill>
                <a:schemeClr val="lt1"/>
              </a:solidFill>
              <a:latin typeface="Arial"/>
              <a:ea typeface="Arial"/>
              <a:cs typeface="Arial"/>
              <a:sym typeface="Arial"/>
            </a:endParaRPr>
          </a:p>
        </p:txBody>
      </p:sp>
      <p:sp>
        <p:nvSpPr>
          <p:cNvPr id="899" name="Google Shape;899;g27c3f33f503_7_124"/>
          <p:cNvSpPr txBox="1"/>
          <p:nvPr/>
        </p:nvSpPr>
        <p:spPr>
          <a:xfrm>
            <a:off x="424176" y="4527221"/>
            <a:ext cx="7035600" cy="2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0" i="0" u="none" strike="noStrike" cap="none">
                <a:solidFill>
                  <a:schemeClr val="accent2"/>
                </a:solidFill>
                <a:latin typeface="Arial"/>
                <a:ea typeface="Arial"/>
                <a:cs typeface="Arial"/>
                <a:sym typeface="Arial"/>
              </a:rPr>
              <a:t>India Offices:</a:t>
            </a:r>
            <a:r>
              <a:rPr lang="en" sz="800" b="0" i="0" u="none" strike="noStrike" cap="none">
                <a:solidFill>
                  <a:schemeClr val="lt1"/>
                </a:solidFill>
                <a:latin typeface="Arial"/>
                <a:ea typeface="Arial"/>
                <a:cs typeface="Arial"/>
                <a:sym typeface="Arial"/>
              </a:rPr>
              <a:t> </a:t>
            </a:r>
            <a:r>
              <a:rPr lang="en" sz="800" b="0" i="0" u="none" strike="noStrike" cap="none">
                <a:solidFill>
                  <a:schemeClr val="lt1"/>
                </a:solidFill>
                <a:latin typeface="Inter"/>
                <a:ea typeface="Inter"/>
                <a:cs typeface="Inter"/>
                <a:sym typeface="Inter"/>
              </a:rPr>
              <a:t>3</a:t>
            </a:r>
            <a:r>
              <a:rPr lang="en" sz="800" b="0" i="0" u="none" strike="noStrike" cap="none" baseline="30000">
                <a:solidFill>
                  <a:schemeClr val="lt1"/>
                </a:solidFill>
                <a:latin typeface="Inter"/>
                <a:ea typeface="Inter"/>
                <a:cs typeface="Inter"/>
                <a:sym typeface="Inter"/>
              </a:rPr>
              <a:t>rd</a:t>
            </a:r>
            <a:r>
              <a:rPr lang="en" sz="800" b="0" i="0" u="none" strike="noStrike" cap="none">
                <a:solidFill>
                  <a:schemeClr val="lt1"/>
                </a:solidFill>
                <a:latin typeface="Inter"/>
                <a:ea typeface="Inter"/>
                <a:cs typeface="Inter"/>
                <a:sym typeface="Inter"/>
              </a:rPr>
              <a:t> floor, Aurobindo Galaxy towers, Hi-Tech city Road, Madhapur, Hyderabad – 500081</a:t>
            </a:r>
            <a:endParaRPr sz="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00"/>
        <p:cNvGrpSpPr/>
        <p:nvPr/>
      </p:nvGrpSpPr>
      <p:grpSpPr>
        <a:xfrm>
          <a:off x="0" y="0"/>
          <a:ext cx="0" cy="0"/>
          <a:chOff x="0" y="0"/>
          <a:chExt cx="0" cy="0"/>
        </a:xfrm>
      </p:grpSpPr>
      <p:pic>
        <p:nvPicPr>
          <p:cNvPr id="901" name="Google Shape;901;g27c3f33f503_7_14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902" name="Google Shape;902;g27c3f33f503_7_140"/>
          <p:cNvSpPr/>
          <p:nvPr/>
        </p:nvSpPr>
        <p:spPr>
          <a:xfrm>
            <a:off x="1" y="-1288"/>
            <a:ext cx="9144000" cy="5144700"/>
          </a:xfrm>
          <a:prstGeom prst="rect">
            <a:avLst/>
          </a:prstGeom>
          <a:solidFill>
            <a:schemeClr val="dk2">
              <a:alpha val="2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03" name="Google Shape;903;g27c3f33f503_7_140"/>
          <p:cNvSpPr/>
          <p:nvPr/>
        </p:nvSpPr>
        <p:spPr>
          <a:xfrm>
            <a:off x="1" y="0"/>
            <a:ext cx="4572000" cy="5143500"/>
          </a:xfrm>
          <a:prstGeom prst="parallelogram">
            <a:avLst>
              <a:gd name="adj" fmla="val 0"/>
            </a:avLst>
          </a:prstGeom>
          <a:gradFill>
            <a:gsLst>
              <a:gs pos="0">
                <a:schemeClr val="dk2"/>
              </a:gs>
              <a:gs pos="50000">
                <a:schemeClr val="dk2"/>
              </a:gs>
              <a:gs pos="100000">
                <a:srgbClr val="101727">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04" name="Google Shape;904;g27c3f33f503_7_140"/>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05" name="Google Shape;905;g27c3f33f503_7_140"/>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6" name="Google Shape;906;g27c3f33f503_7_140"/>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907" name="Google Shape;907;g27c3f33f503_7_140"/>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08" name="Google Shape;908;g27c3f33f503_7_140"/>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909" name="Google Shape;909;g27c3f33f503_7_140"/>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910"/>
        <p:cNvGrpSpPr/>
        <p:nvPr/>
      </p:nvGrpSpPr>
      <p:grpSpPr>
        <a:xfrm>
          <a:off x="0" y="0"/>
          <a:ext cx="0" cy="0"/>
          <a:chOff x="0" y="0"/>
          <a:chExt cx="0" cy="0"/>
        </a:xfrm>
      </p:grpSpPr>
      <p:pic>
        <p:nvPicPr>
          <p:cNvPr id="911" name="Google Shape;911;g27c3f33f503_7_150"/>
          <p:cNvPicPr preferRelativeResize="0"/>
          <p:nvPr/>
        </p:nvPicPr>
        <p:blipFill rotWithShape="1">
          <a:blip r:embed="rId2">
            <a:alphaModFix/>
          </a:blip>
          <a:srcRect l="-15874"/>
          <a:stretch/>
        </p:blipFill>
        <p:spPr>
          <a:xfrm>
            <a:off x="0" y="-1"/>
            <a:ext cx="9143998" cy="5143500"/>
          </a:xfrm>
          <a:prstGeom prst="rect">
            <a:avLst/>
          </a:prstGeom>
          <a:noFill/>
          <a:ln>
            <a:noFill/>
          </a:ln>
        </p:spPr>
      </p:pic>
      <p:sp>
        <p:nvSpPr>
          <p:cNvPr id="912" name="Google Shape;912;g27c3f33f503_7_150"/>
          <p:cNvSpPr/>
          <p:nvPr/>
        </p:nvSpPr>
        <p:spPr>
          <a:xfrm>
            <a:off x="1" y="-1288"/>
            <a:ext cx="9144000" cy="5144700"/>
          </a:xfrm>
          <a:prstGeom prst="rect">
            <a:avLst/>
          </a:prstGeom>
          <a:solidFill>
            <a:schemeClr val="dk2">
              <a:alpha val="2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13" name="Google Shape;913;g27c3f33f503_7_150"/>
          <p:cNvSpPr/>
          <p:nvPr/>
        </p:nvSpPr>
        <p:spPr>
          <a:xfrm>
            <a:off x="1" y="0"/>
            <a:ext cx="4572000"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14" name="Google Shape;914;g27c3f33f503_7_150"/>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915" name="Google Shape;915;g27c3f33f503_7_150"/>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916" name="Google Shape;916;g27c3f33f503_7_150"/>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917" name="Google Shape;917;g27c3f33f503_7_150"/>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18" name="Google Shape;918;g27c3f33f503_7_150"/>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19" name="Google Shape;919;g27c3f33f503_7_150"/>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20" name="Google Shape;920;g27c3f33f503_7_150"/>
          <p:cNvPicPr preferRelativeResize="0"/>
          <p:nvPr/>
        </p:nvPicPr>
        <p:blipFill rotWithShape="1">
          <a:blip r:embed="rId4">
            <a:alphaModFix/>
          </a:blip>
          <a:srcRect/>
          <a:stretch/>
        </p:blipFill>
        <p:spPr>
          <a:xfrm>
            <a:off x="7269547" y="252903"/>
            <a:ext cx="1624331" cy="393047"/>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21"/>
        <p:cNvGrpSpPr/>
        <p:nvPr/>
      </p:nvGrpSpPr>
      <p:grpSpPr>
        <a:xfrm>
          <a:off x="0" y="0"/>
          <a:ext cx="0" cy="0"/>
          <a:chOff x="0" y="0"/>
          <a:chExt cx="0" cy="0"/>
        </a:xfrm>
      </p:grpSpPr>
      <p:pic>
        <p:nvPicPr>
          <p:cNvPr id="922" name="Google Shape;922;g27c3f33f503_7_161" descr="A person sitting on a bench looking at the phone&#10;&#10;Description automatically generated with medium confidence"/>
          <p:cNvPicPr preferRelativeResize="0"/>
          <p:nvPr/>
        </p:nvPicPr>
        <p:blipFill rotWithShape="1">
          <a:blip r:embed="rId2">
            <a:alphaModFix/>
          </a:blip>
          <a:srcRect/>
          <a:stretch/>
        </p:blipFill>
        <p:spPr>
          <a:xfrm>
            <a:off x="1456018" y="0"/>
            <a:ext cx="7687982" cy="5123467"/>
          </a:xfrm>
          <a:prstGeom prst="rect">
            <a:avLst/>
          </a:prstGeom>
          <a:noFill/>
          <a:ln>
            <a:noFill/>
          </a:ln>
        </p:spPr>
      </p:pic>
      <p:sp>
        <p:nvSpPr>
          <p:cNvPr id="923" name="Google Shape;923;g27c3f33f503_7_161"/>
          <p:cNvSpPr/>
          <p:nvPr/>
        </p:nvSpPr>
        <p:spPr>
          <a:xfrm>
            <a:off x="0" y="0"/>
            <a:ext cx="9144000" cy="5144700"/>
          </a:xfrm>
          <a:prstGeom prst="rect">
            <a:avLst/>
          </a:prstGeom>
          <a:solidFill>
            <a:schemeClr val="dk2">
              <a:alpha val="2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24" name="Google Shape;924;g27c3f33f503_7_161"/>
          <p:cNvSpPr/>
          <p:nvPr/>
        </p:nvSpPr>
        <p:spPr>
          <a:xfrm>
            <a:off x="1" y="0"/>
            <a:ext cx="4572000" cy="5143500"/>
          </a:xfrm>
          <a:prstGeom prst="parallelogram">
            <a:avLst>
              <a:gd name="adj" fmla="val 0"/>
            </a:avLst>
          </a:prstGeom>
          <a:gradFill>
            <a:gsLst>
              <a:gs pos="0">
                <a:schemeClr val="accent1"/>
              </a:gs>
              <a:gs pos="50000">
                <a:schemeClr val="accent1"/>
              </a:gs>
              <a:gs pos="100000">
                <a:srgbClr val="4B4DFC">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25" name="Google Shape;925;g27c3f33f503_7_161"/>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26" name="Google Shape;926;g27c3f33f503_7_161"/>
          <p:cNvSpPr txBox="1">
            <a:spLocks noGrp="1"/>
          </p:cNvSpPr>
          <p:nvPr>
            <p:ph type="subTitle" idx="1"/>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lt1"/>
              </a:buClr>
              <a:buSzPts val="1400"/>
              <a:buFont typeface="Arial"/>
              <a:buNone/>
              <a:defRPr sz="1400" b="0" i="0" u="none" strike="noStrike" cap="none">
                <a:solidFill>
                  <a:schemeClr val="lt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927" name="Google Shape;927;g27c3f33f503_7_161"/>
          <p:cNvSpPr txBox="1">
            <a:spLocks noGrp="1"/>
          </p:cNvSpPr>
          <p:nvPr>
            <p:ph type="body" idx="2"/>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28" name="Google Shape;928;g27c3f33f503_7_161"/>
          <p:cNvSpPr txBox="1">
            <a:spLocks noGrp="1"/>
          </p:cNvSpPr>
          <p:nvPr>
            <p:ph type="body" idx="3"/>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lt1"/>
              </a:buClr>
              <a:buSzPts val="1200"/>
              <a:buFont typeface="Arial"/>
              <a:buNone/>
              <a:defRPr sz="8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29" name="Google Shape;929;g27c3f33f503_7_161"/>
          <p:cNvSpPr txBox="1">
            <a:spLocks noGrp="1"/>
          </p:cNvSpPr>
          <p:nvPr>
            <p:ph type="ctrTitle"/>
          </p:nvPr>
        </p:nvSpPr>
        <p:spPr>
          <a:xfrm>
            <a:off x="743041" y="1147971"/>
            <a:ext cx="7470000"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30" name="Google Shape;930;g27c3f33f503_7_161"/>
          <p:cNvPicPr preferRelativeResize="0"/>
          <p:nvPr/>
        </p:nvPicPr>
        <p:blipFill rotWithShape="1">
          <a:blip r:embed="rId3">
            <a:alphaModFix/>
          </a:blip>
          <a:srcRect/>
          <a:stretch/>
        </p:blipFill>
        <p:spPr>
          <a:xfrm>
            <a:off x="7269548" y="253364"/>
            <a:ext cx="1624328" cy="39258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31"/>
        <p:cNvGrpSpPr/>
        <p:nvPr/>
      </p:nvGrpSpPr>
      <p:grpSpPr>
        <a:xfrm>
          <a:off x="0" y="0"/>
          <a:ext cx="0" cy="0"/>
          <a:chOff x="0" y="0"/>
          <a:chExt cx="0" cy="0"/>
        </a:xfrm>
      </p:grpSpPr>
      <p:pic>
        <p:nvPicPr>
          <p:cNvPr id="932" name="Google Shape;932;g27c3f33f503_7_171" descr="A person holding a phone&#10;&#10;Description automatically generated with low confidence"/>
          <p:cNvPicPr preferRelativeResize="0"/>
          <p:nvPr/>
        </p:nvPicPr>
        <p:blipFill rotWithShape="1">
          <a:blip r:embed="rId2">
            <a:alphaModFix/>
          </a:blip>
          <a:srcRect/>
          <a:stretch/>
        </p:blipFill>
        <p:spPr>
          <a:xfrm>
            <a:off x="1" y="-1"/>
            <a:ext cx="9144001" cy="5143503"/>
          </a:xfrm>
          <a:prstGeom prst="rect">
            <a:avLst/>
          </a:prstGeom>
          <a:noFill/>
          <a:ln>
            <a:noFill/>
          </a:ln>
        </p:spPr>
      </p:pic>
      <p:sp>
        <p:nvSpPr>
          <p:cNvPr id="933" name="Google Shape;933;g27c3f33f503_7_171"/>
          <p:cNvSpPr/>
          <p:nvPr/>
        </p:nvSpPr>
        <p:spPr>
          <a:xfrm>
            <a:off x="1" y="-1288"/>
            <a:ext cx="9144000" cy="5144700"/>
          </a:xfrm>
          <a:prstGeom prst="rect">
            <a:avLst/>
          </a:prstGeom>
          <a:solidFill>
            <a:schemeClr val="dk2">
              <a:alpha val="2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34" name="Google Shape;934;g27c3f33f503_7_171"/>
          <p:cNvSpPr/>
          <p:nvPr/>
        </p:nvSpPr>
        <p:spPr>
          <a:xfrm>
            <a:off x="1" y="0"/>
            <a:ext cx="4572000"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pic>
        <p:nvPicPr>
          <p:cNvPr id="935" name="Google Shape;935;g27c3f33f503_7_171"/>
          <p:cNvPicPr preferRelativeResize="0"/>
          <p:nvPr/>
        </p:nvPicPr>
        <p:blipFill rotWithShape="1">
          <a:blip r:embed="rId3">
            <a:alphaModFix/>
          </a:blip>
          <a:srcRect/>
          <a:stretch/>
        </p:blipFill>
        <p:spPr>
          <a:xfrm>
            <a:off x="7269548" y="253364"/>
            <a:ext cx="1624328" cy="392586"/>
          </a:xfrm>
          <a:prstGeom prst="rect">
            <a:avLst/>
          </a:prstGeom>
          <a:noFill/>
          <a:ln>
            <a:noFill/>
          </a:ln>
        </p:spPr>
      </p:pic>
      <p:sp>
        <p:nvSpPr>
          <p:cNvPr id="936" name="Google Shape;936;g27c3f33f503_7_171"/>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37" name="Google Shape;937;g27c3f33f503_7_171"/>
          <p:cNvSpPr txBox="1">
            <a:spLocks noGrp="1"/>
          </p:cNvSpPr>
          <p:nvPr>
            <p:ph type="body" idx="1"/>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8" name="Google Shape;938;g27c3f33f503_7_171"/>
          <p:cNvSpPr txBox="1">
            <a:spLocks noGrp="1"/>
          </p:cNvSpPr>
          <p:nvPr>
            <p:ph type="body" idx="2"/>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9" name="Google Shape;939;g27c3f33f503_7_171"/>
          <p:cNvSpPr txBox="1">
            <a:spLocks noGrp="1"/>
          </p:cNvSpPr>
          <p:nvPr>
            <p:ph type="ctrTitle"/>
          </p:nvPr>
        </p:nvSpPr>
        <p:spPr>
          <a:xfrm>
            <a:off x="743041" y="1147971"/>
            <a:ext cx="7470000" cy="1231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0" name="Google Shape;940;g27c3f33f503_7_171"/>
          <p:cNvSpPr txBox="1">
            <a:spLocks noGrp="1"/>
          </p:cNvSpPr>
          <p:nvPr>
            <p:ph type="subTitle" idx="3"/>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941"/>
        <p:cNvGrpSpPr/>
        <p:nvPr/>
      </p:nvGrpSpPr>
      <p:grpSpPr>
        <a:xfrm>
          <a:off x="0" y="0"/>
          <a:ext cx="0" cy="0"/>
          <a:chOff x="0" y="0"/>
          <a:chExt cx="0" cy="0"/>
        </a:xfrm>
      </p:grpSpPr>
      <p:pic>
        <p:nvPicPr>
          <p:cNvPr id="942" name="Google Shape;942;g27c3f33f503_7_181" descr="A person looking at her phone&#10;&#10;Description automatically generated with medium confidence"/>
          <p:cNvPicPr preferRelativeResize="0"/>
          <p:nvPr/>
        </p:nvPicPr>
        <p:blipFill rotWithShape="1">
          <a:blip r:embed="rId2">
            <a:alphaModFix/>
          </a:blip>
          <a:srcRect/>
          <a:stretch/>
        </p:blipFill>
        <p:spPr>
          <a:xfrm flipH="1">
            <a:off x="589807" y="-1288"/>
            <a:ext cx="8554193" cy="5144789"/>
          </a:xfrm>
          <a:prstGeom prst="rect">
            <a:avLst/>
          </a:prstGeom>
          <a:noFill/>
          <a:ln>
            <a:noFill/>
          </a:ln>
        </p:spPr>
      </p:pic>
      <p:sp>
        <p:nvSpPr>
          <p:cNvPr id="943" name="Google Shape;943;g27c3f33f503_7_181"/>
          <p:cNvSpPr/>
          <p:nvPr/>
        </p:nvSpPr>
        <p:spPr>
          <a:xfrm>
            <a:off x="0" y="-644"/>
            <a:ext cx="9144000" cy="5144700"/>
          </a:xfrm>
          <a:prstGeom prst="rect">
            <a:avLst/>
          </a:prstGeom>
          <a:solidFill>
            <a:schemeClr val="dk2">
              <a:alpha val="2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44" name="Google Shape;944;g27c3f33f503_7_181"/>
          <p:cNvSpPr/>
          <p:nvPr/>
        </p:nvSpPr>
        <p:spPr>
          <a:xfrm>
            <a:off x="1" y="0"/>
            <a:ext cx="4572000" cy="5143500"/>
          </a:xfrm>
          <a:prstGeom prst="parallelogram">
            <a:avLst>
              <a:gd name="adj" fmla="val 0"/>
            </a:avLst>
          </a:prstGeom>
          <a:gradFill>
            <a:gsLst>
              <a:gs pos="0">
                <a:schemeClr val="accent2"/>
              </a:gs>
              <a:gs pos="50000">
                <a:schemeClr val="accent2"/>
              </a:gs>
              <a:gs pos="100000">
                <a:srgbClr val="FBE221">
                  <a:alpha val="0"/>
                </a:srgbClr>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Inter"/>
              <a:ea typeface="Inter"/>
              <a:cs typeface="Inter"/>
              <a:sym typeface="Inter"/>
            </a:endParaRPr>
          </a:p>
        </p:txBody>
      </p:sp>
      <p:sp>
        <p:nvSpPr>
          <p:cNvPr id="945" name="Google Shape;945;g27c3f33f503_7_181"/>
          <p:cNvSpPr txBox="1">
            <a:spLocks noGrp="1"/>
          </p:cNvSpPr>
          <p:nvPr>
            <p:ph type="ftr" idx="11"/>
          </p:nvPr>
        </p:nvSpPr>
        <p:spPr>
          <a:xfrm>
            <a:off x="737755"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46" name="Google Shape;946;g27c3f33f503_7_181"/>
          <p:cNvSpPr txBox="1">
            <a:spLocks noGrp="1"/>
          </p:cNvSpPr>
          <p:nvPr>
            <p:ph type="body" idx="1"/>
          </p:nvPr>
        </p:nvSpPr>
        <p:spPr>
          <a:xfrm>
            <a:off x="737755" y="3899378"/>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47" name="Google Shape;947;g27c3f33f503_7_181"/>
          <p:cNvSpPr txBox="1">
            <a:spLocks noGrp="1"/>
          </p:cNvSpPr>
          <p:nvPr>
            <p:ph type="body" idx="2"/>
          </p:nvPr>
        </p:nvSpPr>
        <p:spPr>
          <a:xfrm>
            <a:off x="737755" y="3552002"/>
            <a:ext cx="7480500" cy="2844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chemeClr val="dk1"/>
              </a:buClr>
              <a:buSzPts val="1200"/>
              <a:buFont typeface="Arial"/>
              <a:buNone/>
              <a:defRPr sz="800" b="0" i="0" u="none" strike="noStrike" cap="none">
                <a:solidFill>
                  <a:schemeClr val="dk1"/>
                </a:solidFill>
                <a:latin typeface="Inter"/>
                <a:ea typeface="Inter"/>
                <a:cs typeface="Inter"/>
                <a:sym typeface="Inter"/>
              </a:defRPr>
            </a:lvl1pPr>
            <a:lvl2pPr marL="914400" marR="0" lvl="1" indent="-317500" algn="l" rtl="0">
              <a:lnSpc>
                <a:spcPct val="90000"/>
              </a:lnSpc>
              <a:spcBef>
                <a:spcPts val="400"/>
              </a:spcBef>
              <a:spcAft>
                <a:spcPts val="0"/>
              </a:spcAft>
              <a:buClr>
                <a:schemeClr val="lt1"/>
              </a:buClr>
              <a:buSzPts val="1400"/>
              <a:buFont typeface="Arial"/>
              <a:buChar char="•"/>
              <a:defRPr sz="1800" b="0" i="0" u="none" strike="noStrike" cap="none">
                <a:solidFill>
                  <a:schemeClr val="lt1"/>
                </a:solidFill>
                <a:latin typeface="Arial"/>
                <a:ea typeface="Arial"/>
                <a:cs typeface="Arial"/>
                <a:sym typeface="Arial"/>
              </a:defRPr>
            </a:lvl2pPr>
            <a:lvl3pPr marL="1371600" marR="0" lvl="2" indent="-304800" algn="l" rtl="0">
              <a:lnSpc>
                <a:spcPct val="90000"/>
              </a:lnSpc>
              <a:spcBef>
                <a:spcPts val="400"/>
              </a:spcBef>
              <a:spcAft>
                <a:spcPts val="0"/>
              </a:spcAft>
              <a:buClr>
                <a:schemeClr val="lt1"/>
              </a:buClr>
              <a:buSzPts val="1200"/>
              <a:buFont typeface="Arial"/>
              <a:buChar char="•"/>
              <a:defRPr sz="1500" b="0" i="0" u="none" strike="noStrike" cap="none">
                <a:solidFill>
                  <a:schemeClr val="lt1"/>
                </a:solidFill>
                <a:latin typeface="Arial"/>
                <a:ea typeface="Arial"/>
                <a:cs typeface="Arial"/>
                <a:sym typeface="Arial"/>
              </a:defRPr>
            </a:lvl3pPr>
            <a:lvl4pPr marL="1828800" marR="0" lvl="3"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4pPr>
            <a:lvl5pPr marL="2286000" marR="0" lvl="4" indent="-298450" algn="l" rtl="0">
              <a:lnSpc>
                <a:spcPct val="90000"/>
              </a:lnSpc>
              <a:spcBef>
                <a:spcPts val="400"/>
              </a:spcBef>
              <a:spcAft>
                <a:spcPts val="0"/>
              </a:spcAft>
              <a:buClr>
                <a:schemeClr val="lt1"/>
              </a:buClr>
              <a:buSzPts val="11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48" name="Google Shape;948;g27c3f33f503_7_181"/>
          <p:cNvSpPr txBox="1">
            <a:spLocks noGrp="1"/>
          </p:cNvSpPr>
          <p:nvPr>
            <p:ph type="ctrTitle"/>
          </p:nvPr>
        </p:nvSpPr>
        <p:spPr>
          <a:xfrm>
            <a:off x="743041" y="1147971"/>
            <a:ext cx="7470000" cy="12315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3000"/>
              <a:buFont typeface="Inter SemiBold"/>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9" name="Google Shape;949;g27c3f33f503_7_181"/>
          <p:cNvSpPr txBox="1">
            <a:spLocks noGrp="1"/>
          </p:cNvSpPr>
          <p:nvPr>
            <p:ph type="subTitle" idx="3"/>
          </p:nvPr>
        </p:nvSpPr>
        <p:spPr>
          <a:xfrm>
            <a:off x="741022" y="2442114"/>
            <a:ext cx="7473900" cy="6453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chemeClr val="dk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950" name="Google Shape;950;g27c3f33f503_7_181"/>
          <p:cNvPicPr preferRelativeResize="0"/>
          <p:nvPr/>
        </p:nvPicPr>
        <p:blipFill rotWithShape="1">
          <a:blip r:embed="rId3">
            <a:alphaModFix/>
          </a:blip>
          <a:srcRect/>
          <a:stretch/>
        </p:blipFill>
        <p:spPr>
          <a:xfrm>
            <a:off x="7269548" y="253364"/>
            <a:ext cx="1624328" cy="392586"/>
          </a:xfrm>
          <a:prstGeom prst="rect">
            <a:avLst/>
          </a:prstGeom>
          <a:noFill/>
          <a:ln>
            <a:noFill/>
          </a:ln>
        </p:spPr>
      </p:pic>
      <p:pic>
        <p:nvPicPr>
          <p:cNvPr id="951" name="Google Shape;951;g27c3f33f503_7_181"/>
          <p:cNvPicPr preferRelativeResize="0"/>
          <p:nvPr/>
        </p:nvPicPr>
        <p:blipFill rotWithShape="1">
          <a:blip r:embed="rId4">
            <a:alphaModFix/>
          </a:blip>
          <a:srcRect/>
          <a:stretch/>
        </p:blipFill>
        <p:spPr>
          <a:xfrm>
            <a:off x="7269547" y="252903"/>
            <a:ext cx="1624331" cy="39304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952"/>
        <p:cNvGrpSpPr/>
        <p:nvPr/>
      </p:nvGrpSpPr>
      <p:grpSpPr>
        <a:xfrm>
          <a:off x="0" y="0"/>
          <a:ext cx="0" cy="0"/>
          <a:chOff x="0" y="0"/>
          <a:chExt cx="0" cy="0"/>
        </a:xfrm>
      </p:grpSpPr>
      <p:sp>
        <p:nvSpPr>
          <p:cNvPr id="953" name="Google Shape;953;g27c3f33f503_7_192"/>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54" name="Google Shape;954;g27c3f33f503_7_192"/>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5" name="Google Shape;955;g27c3f33f503_7_192"/>
          <p:cNvSpPr txBox="1">
            <a:spLocks noGrp="1"/>
          </p:cNvSpPr>
          <p:nvPr>
            <p:ph type="subTitle" idx="1"/>
          </p:nvPr>
        </p:nvSpPr>
        <p:spPr>
          <a:xfrm>
            <a:off x="252584" y="701207"/>
            <a:ext cx="8641200" cy="268800"/>
          </a:xfrm>
          <a:prstGeom prst="rect">
            <a:avLst/>
          </a:prstGeom>
          <a:noFill/>
          <a:ln>
            <a:noFill/>
          </a:ln>
        </p:spPr>
        <p:txBody>
          <a:bodyPr spcFirstLastPara="1" wrap="square" lIns="68575" tIns="34275" rIns="68575" bIns="34275" anchor="t" anchorCtr="0">
            <a:spAutoFit/>
          </a:bodyPr>
          <a:lstStyle>
            <a:lvl1pPr marR="0" lvl="0" algn="l" rtl="0">
              <a:lnSpc>
                <a:spcPct val="96000"/>
              </a:lnSpc>
              <a:spcBef>
                <a:spcPts val="700"/>
              </a:spcBef>
              <a:spcAft>
                <a:spcPts val="0"/>
              </a:spcAft>
              <a:buClr>
                <a:schemeClr val="accent1"/>
              </a:buClr>
              <a:buSzPts val="1400"/>
              <a:buFont typeface="Arial"/>
              <a:buNone/>
              <a:defRPr sz="1400" b="0" i="0" u="none" strike="noStrike" cap="none">
                <a:solidFill>
                  <a:schemeClr val="dk1"/>
                </a:solidFill>
                <a:latin typeface="Inter"/>
                <a:ea typeface="Inter"/>
                <a:cs typeface="Inter"/>
                <a:sym typeface="Inter"/>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956" name="Google Shape;956;g27c3f33f503_7_192"/>
          <p:cNvPicPr preferRelativeResize="0"/>
          <p:nvPr/>
        </p:nvPicPr>
        <p:blipFill rotWithShape="1">
          <a:blip r:embed="rId2">
            <a:alphaModFix/>
          </a:blip>
          <a:srcRect/>
          <a:stretch/>
        </p:blipFill>
        <p:spPr>
          <a:xfrm>
            <a:off x="8189259" y="259033"/>
            <a:ext cx="709332" cy="171176"/>
          </a:xfrm>
          <a:prstGeom prst="rect">
            <a:avLst/>
          </a:prstGeom>
          <a:noFill/>
          <a:ln>
            <a:noFill/>
          </a:ln>
        </p:spPr>
      </p:pic>
      <p:sp>
        <p:nvSpPr>
          <p:cNvPr id="957" name="Google Shape;957;g27c3f33f503_7_192"/>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100"/>
              <a:buFont typeface="Inter"/>
              <a:buNone/>
              <a:defRPr sz="2100" b="1" i="0" u="none" strike="noStrike" cap="none">
                <a:solidFill>
                  <a:schemeClr val="dk2"/>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8" name="Google Shape;958;g27c3f33f503_7_192"/>
          <p:cNvSpPr txBox="1">
            <a:spLocks noGrp="1"/>
          </p:cNvSpPr>
          <p:nvPr>
            <p:ph type="body" idx="2"/>
          </p:nvPr>
        </p:nvSpPr>
        <p:spPr>
          <a:xfrm>
            <a:off x="250124"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59" name="Google Shape;959;g27c3f33f503_7_192"/>
          <p:cNvSpPr txBox="1">
            <a:spLocks noGrp="1"/>
          </p:cNvSpPr>
          <p:nvPr>
            <p:ph type="body" idx="3"/>
          </p:nvPr>
        </p:nvSpPr>
        <p:spPr>
          <a:xfrm>
            <a:off x="2468791"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0" name="Google Shape;960;g27c3f33f503_7_192"/>
          <p:cNvSpPr txBox="1">
            <a:spLocks noGrp="1"/>
          </p:cNvSpPr>
          <p:nvPr>
            <p:ph type="body" idx="4"/>
          </p:nvPr>
        </p:nvSpPr>
        <p:spPr>
          <a:xfrm>
            <a:off x="4687457"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1" name="Google Shape;961;g27c3f33f503_7_192"/>
          <p:cNvSpPr txBox="1">
            <a:spLocks noGrp="1"/>
          </p:cNvSpPr>
          <p:nvPr>
            <p:ph type="body" idx="5"/>
          </p:nvPr>
        </p:nvSpPr>
        <p:spPr>
          <a:xfrm>
            <a:off x="6906124" y="1151393"/>
            <a:ext cx="19878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rgbClr val="57529B"/>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rgbClr val="57529B"/>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rgbClr val="57529B"/>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mp; Chart">
  <p:cSld name="Title &amp; Chart">
    <p:spTree>
      <p:nvGrpSpPr>
        <p:cNvPr id="1" name="Shape 962"/>
        <p:cNvGrpSpPr/>
        <p:nvPr/>
      </p:nvGrpSpPr>
      <p:grpSpPr>
        <a:xfrm>
          <a:off x="0" y="0"/>
          <a:ext cx="0" cy="0"/>
          <a:chOff x="0" y="0"/>
          <a:chExt cx="0" cy="0"/>
        </a:xfrm>
      </p:grpSpPr>
      <p:sp>
        <p:nvSpPr>
          <p:cNvPr id="963" name="Google Shape;963;g27c3f33f503_7_202"/>
          <p:cNvSpPr>
            <a:spLocks noGrp="1"/>
          </p:cNvSpPr>
          <p:nvPr>
            <p:ph type="chart" idx="2"/>
          </p:nvPr>
        </p:nvSpPr>
        <p:spPr>
          <a:xfrm>
            <a:off x="600076" y="1257300"/>
            <a:ext cx="7926000" cy="3395700"/>
          </a:xfrm>
          <a:prstGeom prst="rect">
            <a:avLst/>
          </a:prstGeom>
          <a:noFill/>
          <a:ln>
            <a:noFill/>
          </a:ln>
        </p:spPr>
        <p:txBody>
          <a:bodyPr spcFirstLastPara="1" wrap="square" lIns="0" tIns="0" rIns="0" bIns="0" anchor="t" anchorCtr="0">
            <a:noAutofit/>
          </a:bodyPr>
          <a:lstStyle>
            <a:lvl1pPr marR="0" lvl="0" algn="l" rtl="0">
              <a:lnSpc>
                <a:spcPct val="90000"/>
              </a:lnSpc>
              <a:spcBef>
                <a:spcPts val="800"/>
              </a:spcBef>
              <a:spcAft>
                <a:spcPts val="0"/>
              </a:spcAft>
              <a:buClr>
                <a:srgbClr val="3F3F3F"/>
              </a:buClr>
              <a:buSzPts val="1100"/>
              <a:buFont typeface="Arial"/>
              <a:buNone/>
              <a:defRPr sz="1400" b="0" i="0" u="none" strike="noStrike" cap="none">
                <a:solidFill>
                  <a:srgbClr val="3F3F3F"/>
                </a:solidFill>
                <a:latin typeface="Inter"/>
                <a:ea typeface="Inter"/>
                <a:cs typeface="Inter"/>
                <a:sym typeface="Inter"/>
              </a:defRPr>
            </a:lvl1pPr>
            <a:lvl2pPr marR="0" lvl="1" algn="l" rtl="0">
              <a:lnSpc>
                <a:spcPct val="90000"/>
              </a:lnSpc>
              <a:spcBef>
                <a:spcPts val="400"/>
              </a:spcBef>
              <a:spcAft>
                <a:spcPts val="0"/>
              </a:spcAft>
              <a:buClr>
                <a:srgbClr val="57529B"/>
              </a:buClr>
              <a:buSzPts val="900"/>
              <a:buFont typeface="Arial"/>
              <a:buChar char="•"/>
              <a:defRPr sz="1200" b="0" i="0" u="none" strike="noStrike" cap="none">
                <a:solidFill>
                  <a:srgbClr val="3F3F3F"/>
                </a:solidFill>
                <a:latin typeface="Inter"/>
                <a:ea typeface="Inter"/>
                <a:cs typeface="Inter"/>
                <a:sym typeface="Inter"/>
              </a:defRPr>
            </a:lvl2pPr>
            <a:lvl3pPr marR="0" lvl="2" algn="l" rtl="0">
              <a:lnSpc>
                <a:spcPct val="90000"/>
              </a:lnSpc>
              <a:spcBef>
                <a:spcPts val="400"/>
              </a:spcBef>
              <a:spcAft>
                <a:spcPts val="0"/>
              </a:spcAft>
              <a:buClr>
                <a:srgbClr val="57529B"/>
              </a:buClr>
              <a:buSzPts val="800"/>
              <a:buFont typeface="Arial"/>
              <a:buChar char="•"/>
              <a:defRPr sz="1100" b="0" i="0" u="none" strike="noStrike" cap="none">
                <a:solidFill>
                  <a:srgbClr val="3F3F3F"/>
                </a:solidFill>
                <a:latin typeface="Inter"/>
                <a:ea typeface="Inter"/>
                <a:cs typeface="Inter"/>
                <a:sym typeface="Inter"/>
              </a:defRPr>
            </a:lvl3pPr>
            <a:lvl4pPr marR="0" lvl="3" algn="l" rtl="0">
              <a:lnSpc>
                <a:spcPct val="90000"/>
              </a:lnSpc>
              <a:spcBef>
                <a:spcPts val="400"/>
              </a:spcBef>
              <a:spcAft>
                <a:spcPts val="0"/>
              </a:spcAft>
              <a:buClr>
                <a:srgbClr val="57529B"/>
              </a:buClr>
              <a:buSzPts val="700"/>
              <a:buFont typeface="Arial"/>
              <a:buChar char="•"/>
              <a:defRPr sz="900" b="0" i="0" u="none" strike="noStrike" cap="none">
                <a:solidFill>
                  <a:srgbClr val="3F3F3F"/>
                </a:solidFill>
                <a:latin typeface="Inter"/>
                <a:ea typeface="Inter"/>
                <a:cs typeface="Inter"/>
                <a:sym typeface="Inter"/>
              </a:defRPr>
            </a:lvl4pPr>
            <a:lvl5pPr marR="0" lvl="4" algn="l" rtl="0">
              <a:lnSpc>
                <a:spcPct val="90000"/>
              </a:lnSpc>
              <a:spcBef>
                <a:spcPts val="400"/>
              </a:spcBef>
              <a:spcAft>
                <a:spcPts val="0"/>
              </a:spcAft>
              <a:buClr>
                <a:srgbClr val="57529B"/>
              </a:buClr>
              <a:buSzPts val="700"/>
              <a:buFont typeface="Arial"/>
              <a:buChar char="•"/>
              <a:defRPr sz="900" b="0" i="0" u="none" strike="noStrike" cap="none">
                <a:solidFill>
                  <a:srgbClr val="3F3F3F"/>
                </a:solidFill>
                <a:latin typeface="Inter"/>
                <a:ea typeface="Inter"/>
                <a:cs typeface="Inter"/>
                <a:sym typeface="Inter"/>
              </a:defRPr>
            </a:lvl5pPr>
            <a:lvl6pPr marR="0" lvl="5"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6pPr>
            <a:lvl7pPr marR="0" lvl="6"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7pPr>
            <a:lvl8pPr marR="0" lvl="7"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8pPr>
            <a:lvl9pPr marR="0" lvl="8"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964" name="Google Shape;964;g27c3f33f503_7_202"/>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965" name="Google Shape;965;g27c3f33f503_7_202"/>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5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966" name="Google Shape;966;g27c3f33f503_7_202"/>
          <p:cNvSpPr txBox="1">
            <a:spLocks noGrp="1"/>
          </p:cNvSpPr>
          <p:nvPr>
            <p:ph type="title"/>
          </p:nvPr>
        </p:nvSpPr>
        <p:spPr>
          <a:xfrm>
            <a:off x="600075" y="269183"/>
            <a:ext cx="7886700" cy="488400"/>
          </a:xfrm>
          <a:prstGeom prst="rect">
            <a:avLst/>
          </a:prstGeom>
          <a:noFill/>
          <a:ln>
            <a:noFill/>
          </a:ln>
        </p:spPr>
        <p:txBody>
          <a:bodyPr spcFirstLastPara="1" wrap="square" lIns="51425" tIns="25700" rIns="51425" bIns="25700" anchor="ctr" anchorCtr="0">
            <a:normAutofit/>
          </a:bodyPr>
          <a:lstStyle>
            <a:lvl1pPr marR="0" lvl="0" algn="l" rtl="0">
              <a:lnSpc>
                <a:spcPct val="100000"/>
              </a:lnSpc>
              <a:spcBef>
                <a:spcPts val="0"/>
              </a:spcBef>
              <a:spcAft>
                <a:spcPts val="0"/>
              </a:spcAft>
              <a:buClr>
                <a:schemeClr val="dk1"/>
              </a:buClr>
              <a:buSzPts val="8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7" name="Google Shape;967;g27c3f33f503_7_202"/>
          <p:cNvSpPr txBox="1">
            <a:spLocks noGrp="1"/>
          </p:cNvSpPr>
          <p:nvPr>
            <p:ph type="ftr" idx="11"/>
          </p:nvPr>
        </p:nvSpPr>
        <p:spPr>
          <a:xfrm>
            <a:off x="3957638" y="4862512"/>
            <a:ext cx="1228800" cy="1356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3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6.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g27b7e4ea412_0_1708"/>
          <p:cNvSpPr txBox="1">
            <a:spLocks noGrp="1"/>
          </p:cNvSpPr>
          <p:nvPr>
            <p:ph type="body" idx="1"/>
          </p:nvPr>
        </p:nvSpPr>
        <p:spPr>
          <a:xfrm>
            <a:off x="600075" y="1257300"/>
            <a:ext cx="8286600" cy="32736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3F3F3F"/>
              </a:buClr>
              <a:buSzPts val="1400"/>
              <a:buFont typeface="Arial"/>
              <a:buNone/>
              <a:defRPr sz="1400" b="0" i="0" u="none" strike="noStrike" cap="none">
                <a:solidFill>
                  <a:srgbClr val="3F3F3F"/>
                </a:solidFill>
                <a:latin typeface="Inter"/>
                <a:ea typeface="Inter"/>
                <a:cs typeface="Inter"/>
                <a:sym typeface="Inter"/>
              </a:defRPr>
            </a:lvl1pPr>
            <a:lvl2pPr marL="914400" marR="0" lvl="1" indent="-304800" algn="l" rtl="0">
              <a:lnSpc>
                <a:spcPct val="90000"/>
              </a:lnSpc>
              <a:spcBef>
                <a:spcPts val="400"/>
              </a:spcBef>
              <a:spcAft>
                <a:spcPts val="0"/>
              </a:spcAft>
              <a:buClr>
                <a:srgbClr val="57529B"/>
              </a:buClr>
              <a:buSzPts val="1200"/>
              <a:buFont typeface="Arial"/>
              <a:buChar char="•"/>
              <a:defRPr sz="1200" b="0" i="0" u="none" strike="noStrike" cap="none">
                <a:solidFill>
                  <a:srgbClr val="3F3F3F"/>
                </a:solidFill>
                <a:latin typeface="Inter"/>
                <a:ea typeface="Inter"/>
                <a:cs typeface="Inter"/>
                <a:sym typeface="Inter"/>
              </a:defRPr>
            </a:lvl2pPr>
            <a:lvl3pPr marL="1371600" marR="0" lvl="2" indent="-298450" algn="l" rtl="0">
              <a:lnSpc>
                <a:spcPct val="90000"/>
              </a:lnSpc>
              <a:spcBef>
                <a:spcPts val="400"/>
              </a:spcBef>
              <a:spcAft>
                <a:spcPts val="0"/>
              </a:spcAft>
              <a:buClr>
                <a:srgbClr val="57529B"/>
              </a:buClr>
              <a:buSzPts val="1100"/>
              <a:buFont typeface="Arial"/>
              <a:buChar char="•"/>
              <a:defRPr sz="1100" b="0" i="0" u="none" strike="noStrike" cap="none">
                <a:solidFill>
                  <a:srgbClr val="3F3F3F"/>
                </a:solidFill>
                <a:latin typeface="Inter"/>
                <a:ea typeface="Inter"/>
                <a:cs typeface="Inter"/>
                <a:sym typeface="Inter"/>
              </a:defRPr>
            </a:lvl3pPr>
            <a:lvl4pPr marL="1828800" marR="0" lvl="3" indent="-285750" algn="l" rtl="0">
              <a:lnSpc>
                <a:spcPct val="90000"/>
              </a:lnSpc>
              <a:spcBef>
                <a:spcPts val="400"/>
              </a:spcBef>
              <a:spcAft>
                <a:spcPts val="0"/>
              </a:spcAft>
              <a:buClr>
                <a:srgbClr val="57529B"/>
              </a:buClr>
              <a:buSzPts val="900"/>
              <a:buFont typeface="Arial"/>
              <a:buChar char="•"/>
              <a:defRPr sz="900" b="0" i="0" u="none" strike="noStrike" cap="none">
                <a:solidFill>
                  <a:srgbClr val="3F3F3F"/>
                </a:solidFill>
                <a:latin typeface="Inter"/>
                <a:ea typeface="Inter"/>
                <a:cs typeface="Inter"/>
                <a:sym typeface="Inter"/>
              </a:defRPr>
            </a:lvl4pPr>
            <a:lvl5pPr marL="2286000" marR="0" lvl="4" indent="-285750" algn="l" rtl="0">
              <a:lnSpc>
                <a:spcPct val="90000"/>
              </a:lnSpc>
              <a:spcBef>
                <a:spcPts val="400"/>
              </a:spcBef>
              <a:spcAft>
                <a:spcPts val="0"/>
              </a:spcAft>
              <a:buClr>
                <a:srgbClr val="57529B"/>
              </a:buClr>
              <a:buSzPts val="900"/>
              <a:buFont typeface="Arial"/>
              <a:buChar char="•"/>
              <a:defRPr sz="900" b="0" i="0" u="none" strike="noStrike" cap="none">
                <a:solidFill>
                  <a:srgbClr val="3F3F3F"/>
                </a:solidFill>
                <a:latin typeface="Inter"/>
                <a:ea typeface="Inter"/>
                <a:cs typeface="Inter"/>
                <a:sym typeface="Inte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395" name="Google Shape;395;g27b7e4ea412_0_1708"/>
          <p:cNvSpPr txBox="1">
            <a:spLocks noGrp="1"/>
          </p:cNvSpPr>
          <p:nvPr>
            <p:ph type="dt" idx="10"/>
          </p:nvPr>
        </p:nvSpPr>
        <p:spPr>
          <a:xfrm>
            <a:off x="95430" y="4862512"/>
            <a:ext cx="4356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100"/>
              <a:buFont typeface="Arial"/>
              <a:buNone/>
              <a:defRPr sz="600" b="0" i="0" u="none" strike="noStrike" cap="none">
                <a:solidFill>
                  <a:srgbClr val="7F7F7F"/>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
        <p:nvSpPr>
          <p:cNvPr id="396" name="Google Shape;396;g27b7e4ea412_0_1708"/>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pic>
        <p:nvPicPr>
          <p:cNvPr id="397" name="Google Shape;397;g27b7e4ea412_0_1708"/>
          <p:cNvPicPr preferRelativeResize="0"/>
          <p:nvPr/>
        </p:nvPicPr>
        <p:blipFill rotWithShape="1">
          <a:blip r:embed="rId12">
            <a:alphaModFix/>
          </a:blip>
          <a:srcRect/>
          <a:stretch/>
        </p:blipFill>
        <p:spPr>
          <a:xfrm>
            <a:off x="8189259" y="206075"/>
            <a:ext cx="709332" cy="171175"/>
          </a:xfrm>
          <a:prstGeom prst="rect">
            <a:avLst/>
          </a:prstGeom>
          <a:noFill/>
          <a:ln>
            <a:noFill/>
          </a:ln>
        </p:spPr>
      </p:pic>
      <p:sp>
        <p:nvSpPr>
          <p:cNvPr id="398" name="Google Shape;398;g27b7e4ea412_0_1708"/>
          <p:cNvSpPr txBox="1">
            <a:spLocks noGrp="1"/>
          </p:cNvSpPr>
          <p:nvPr>
            <p:ph type="title"/>
          </p:nvPr>
        </p:nvSpPr>
        <p:spPr>
          <a:xfrm>
            <a:off x="600075" y="269183"/>
            <a:ext cx="7886700" cy="4884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SzPts val="1100"/>
              <a:buNone/>
              <a:defRPr sz="2100" b="0" i="0" u="none" strike="noStrike" cap="none">
                <a:solidFill>
                  <a:schemeClr val="dk1"/>
                </a:solidFill>
                <a:latin typeface="Inter SemiBold"/>
                <a:ea typeface="Inter SemiBold"/>
                <a:cs typeface="Inter SemiBold"/>
                <a:sym typeface="Inter SemiBold"/>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399" name="Google Shape;399;g27b7e4ea412_0_1708"/>
          <p:cNvSpPr txBox="1">
            <a:spLocks noGrp="1"/>
          </p:cNvSpPr>
          <p:nvPr>
            <p:ph type="ftr" idx="11"/>
          </p:nvPr>
        </p:nvSpPr>
        <p:spPr>
          <a:xfrm>
            <a:off x="3957638" y="4862512"/>
            <a:ext cx="1228800" cy="1356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92">
          <p15:clr>
            <a:srgbClr val="F26B43"/>
          </p15:clr>
        </p15:guide>
        <p15:guide id="2" pos="5598">
          <p15:clr>
            <a:srgbClr val="F26B43"/>
          </p15:clr>
        </p15:guide>
        <p15:guide id="3" pos="1242">
          <p15:clr>
            <a:srgbClr val="F26B43"/>
          </p15:clr>
        </p15:guide>
        <p15:guide id="4" pos="378">
          <p15:clr>
            <a:srgbClr val="F26B43"/>
          </p15:clr>
        </p15:guide>
        <p15:guide id="5" orient="horz" pos="702">
          <p15:clr>
            <a:srgbClr val="F26B43"/>
          </p15:clr>
        </p15:guide>
        <p15:guide id="6" pos="1152">
          <p15:clr>
            <a:srgbClr val="F26B43"/>
          </p15:clr>
        </p15:guide>
        <p15:guide id="7" pos="5436">
          <p15:clr>
            <a:srgbClr val="F26B43"/>
          </p15:clr>
        </p15:guide>
        <p15:guide id="8" pos="630">
          <p15:clr>
            <a:srgbClr val="F26B43"/>
          </p15:clr>
        </p15:guide>
        <p15:guide id="9" orient="horz" pos="522">
          <p15:clr>
            <a:srgbClr val="F26B43"/>
          </p15:clr>
        </p15:guide>
        <p15:guide id="10" orient="horz" pos="28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6"/>
        <p:cNvGrpSpPr/>
        <p:nvPr/>
      </p:nvGrpSpPr>
      <p:grpSpPr>
        <a:xfrm>
          <a:off x="0" y="0"/>
          <a:ext cx="0" cy="0"/>
          <a:chOff x="0" y="0"/>
          <a:chExt cx="0" cy="0"/>
        </a:xfrm>
      </p:grpSpPr>
      <p:sp>
        <p:nvSpPr>
          <p:cNvPr id="487" name="Google Shape;487;g27b7e4ea412_0_1979"/>
          <p:cNvSpPr txBox="1">
            <a:spLocks noGrp="1"/>
          </p:cNvSpPr>
          <p:nvPr>
            <p:ph type="title"/>
          </p:nvPr>
        </p:nvSpPr>
        <p:spPr>
          <a:xfrm>
            <a:off x="600075" y="509168"/>
            <a:ext cx="8286900" cy="6069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100"/>
              <a:buFont typeface="Inter SemiBold"/>
              <a:buNone/>
              <a:defRPr sz="2100" b="0" i="0" u="none" strike="noStrike" cap="none">
                <a:solidFill>
                  <a:schemeClr val="lt1"/>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8" name="Google Shape;488;g27b7e4ea412_0_1979"/>
          <p:cNvSpPr txBox="1">
            <a:spLocks noGrp="1"/>
          </p:cNvSpPr>
          <p:nvPr>
            <p:ph type="body" idx="1"/>
          </p:nvPr>
        </p:nvSpPr>
        <p:spPr>
          <a:xfrm>
            <a:off x="600075" y="1257300"/>
            <a:ext cx="8286900" cy="32736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800"/>
              </a:spcBef>
              <a:spcAft>
                <a:spcPts val="0"/>
              </a:spcAft>
              <a:buClr>
                <a:schemeClr val="dk2"/>
              </a:buClr>
              <a:buSzPts val="1500"/>
              <a:buFont typeface="Arial"/>
              <a:buNone/>
              <a:defRPr sz="1500" b="0" i="0" u="none" strike="noStrike" cap="none">
                <a:solidFill>
                  <a:schemeClr val="lt1"/>
                </a:solidFill>
                <a:latin typeface="Inter"/>
                <a:ea typeface="Inter"/>
                <a:cs typeface="Inter"/>
                <a:sym typeface="Inter"/>
              </a:defRPr>
            </a:lvl1pPr>
            <a:lvl2pPr marL="914400" marR="0" lvl="1" indent="-317500" algn="l" rtl="0">
              <a:lnSpc>
                <a:spcPct val="90000"/>
              </a:lnSpc>
              <a:spcBef>
                <a:spcPts val="400"/>
              </a:spcBef>
              <a:spcAft>
                <a:spcPts val="0"/>
              </a:spcAft>
              <a:buClr>
                <a:srgbClr val="57529B"/>
              </a:buClr>
              <a:buSzPts val="1400"/>
              <a:buFont typeface="Arial"/>
              <a:buChar char="•"/>
              <a:defRPr sz="1400" b="0" i="0" u="none" strike="noStrike" cap="none">
                <a:solidFill>
                  <a:schemeClr val="lt1"/>
                </a:solidFill>
                <a:latin typeface="Inter"/>
                <a:ea typeface="Inter"/>
                <a:cs typeface="Inter"/>
                <a:sym typeface="Inter"/>
              </a:defRPr>
            </a:lvl2pPr>
            <a:lvl3pPr marL="1371600" marR="0" lvl="2" indent="-304800" algn="l" rtl="0">
              <a:lnSpc>
                <a:spcPct val="90000"/>
              </a:lnSpc>
              <a:spcBef>
                <a:spcPts val="400"/>
              </a:spcBef>
              <a:spcAft>
                <a:spcPts val="0"/>
              </a:spcAft>
              <a:buClr>
                <a:srgbClr val="57529B"/>
              </a:buClr>
              <a:buSzPts val="1200"/>
              <a:buFont typeface="Arial"/>
              <a:buChar char="•"/>
              <a:defRPr sz="1200" b="0" i="0" u="none" strike="noStrike" cap="none">
                <a:solidFill>
                  <a:schemeClr val="lt1"/>
                </a:solidFill>
                <a:latin typeface="Inter"/>
                <a:ea typeface="Inter"/>
                <a:cs typeface="Inter"/>
                <a:sym typeface="Inter"/>
              </a:defRPr>
            </a:lvl3pPr>
            <a:lvl4pPr marL="1828800" marR="0" lvl="3" indent="-298450" algn="l" rtl="0">
              <a:lnSpc>
                <a:spcPct val="90000"/>
              </a:lnSpc>
              <a:spcBef>
                <a:spcPts val="400"/>
              </a:spcBef>
              <a:spcAft>
                <a:spcPts val="0"/>
              </a:spcAft>
              <a:buClr>
                <a:srgbClr val="57529B"/>
              </a:buClr>
              <a:buSzPts val="1100"/>
              <a:buFont typeface="Arial"/>
              <a:buChar char="•"/>
              <a:defRPr sz="1100" b="0" i="0" u="none" strike="noStrike" cap="none">
                <a:solidFill>
                  <a:schemeClr val="lt1"/>
                </a:solidFill>
                <a:latin typeface="Inter"/>
                <a:ea typeface="Inter"/>
                <a:cs typeface="Inter"/>
                <a:sym typeface="Inter"/>
              </a:defRPr>
            </a:lvl4pPr>
            <a:lvl5pPr marL="2286000" marR="0" lvl="4" indent="-298450" algn="l" rtl="0">
              <a:lnSpc>
                <a:spcPct val="90000"/>
              </a:lnSpc>
              <a:spcBef>
                <a:spcPts val="400"/>
              </a:spcBef>
              <a:spcAft>
                <a:spcPts val="0"/>
              </a:spcAft>
              <a:buClr>
                <a:srgbClr val="57529B"/>
              </a:buClr>
              <a:buSzPts val="1100"/>
              <a:buFont typeface="Arial"/>
              <a:buChar char="•"/>
              <a:defRPr sz="1100" b="0" i="0" u="none" strike="noStrike" cap="none">
                <a:solidFill>
                  <a:schemeClr val="lt1"/>
                </a:solidFill>
                <a:latin typeface="Inter"/>
                <a:ea typeface="Inter"/>
                <a:cs typeface="Inter"/>
                <a:sym typeface="Inte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a:ea typeface="Inter"/>
                <a:cs typeface="Inter"/>
                <a:sym typeface="Inter"/>
              </a:defRPr>
            </a:lvl9pPr>
          </a:lstStyle>
          <a:p>
            <a:endParaRPr/>
          </a:p>
        </p:txBody>
      </p:sp>
      <p:sp>
        <p:nvSpPr>
          <p:cNvPr id="489" name="Google Shape;489;g27b7e4ea412_0_1979"/>
          <p:cNvSpPr txBox="1">
            <a:spLocks noGrp="1"/>
          </p:cNvSpPr>
          <p:nvPr>
            <p:ph type="dt" idx="10"/>
          </p:nvPr>
        </p:nvSpPr>
        <p:spPr>
          <a:xfrm>
            <a:off x="95430" y="4862512"/>
            <a:ext cx="435900" cy="1356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100"/>
              <a:buFont typeface="Arial"/>
              <a:buNone/>
              <a:defRPr sz="600" b="0" i="0" u="none" strike="noStrike" cap="none">
                <a:solidFill>
                  <a:srgbClr val="C3C3F6"/>
                </a:solidFill>
                <a:latin typeface="Inter"/>
                <a:ea typeface="Inter"/>
                <a:cs typeface="Inter"/>
                <a:sym typeface="Inter"/>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Inter"/>
                <a:ea typeface="Inter"/>
                <a:cs typeface="Inter"/>
                <a:sym typeface="Inter"/>
              </a:defRPr>
            </a:lvl9pPr>
          </a:lstStyle>
          <a:p>
            <a:endParaRPr/>
          </a:p>
        </p:txBody>
      </p:sp>
      <p:sp>
        <p:nvSpPr>
          <p:cNvPr id="490" name="Google Shape;490;g27b7e4ea412_0_1979"/>
          <p:cNvSpPr txBox="1">
            <a:spLocks noGrp="1"/>
          </p:cNvSpPr>
          <p:nvPr>
            <p:ph type="sldNum" idx="12"/>
          </p:nvPr>
        </p:nvSpPr>
        <p:spPr>
          <a:xfrm>
            <a:off x="8629650" y="4864204"/>
            <a:ext cx="257100" cy="134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l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77.xml"/><Relationship Id="rId5" Type="http://schemas.openxmlformats.org/officeDocument/2006/relationships/image" Target="../media/image104.png"/><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WSsxXVskniFb637Axq6WMtXUtblGLXta/view" TargetMode="External"/><Relationship Id="rId2" Type="http://schemas.openxmlformats.org/officeDocument/2006/relationships/notesSlide" Target="../notesSlides/notesSlide16.xml"/><Relationship Id="rId1" Type="http://schemas.openxmlformats.org/officeDocument/2006/relationships/slideLayout" Target="../slideLayouts/slideLayout103.xml"/><Relationship Id="rId4" Type="http://schemas.openxmlformats.org/officeDocument/2006/relationships/image" Target="../media/image10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11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0.png"/><Relationship Id="rId7"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2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hyperlink" Target="http://drive.google.com/file/d/1VOrwpDf9S1hdpqAP7wwVoXF-NfcdXodR/view" TargetMode="External"/><Relationship Id="rId2" Type="http://schemas.openxmlformats.org/officeDocument/2006/relationships/notesSlide" Target="../notesSlides/notesSlide22.xml"/><Relationship Id="rId1" Type="http://schemas.openxmlformats.org/officeDocument/2006/relationships/slideLayout" Target="../slideLayouts/slideLayout103.xml"/><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111.xml"/><Relationship Id="rId5" Type="http://schemas.openxmlformats.org/officeDocument/2006/relationships/image" Target="../media/image4.png"/><Relationship Id="rId4"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11.xml"/><Relationship Id="rId5" Type="http://schemas.openxmlformats.org/officeDocument/2006/relationships/image" Target="../media/image4.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s://www.facebook.com/KoreDotAI" TargetMode="External"/><Relationship Id="rId7" Type="http://schemas.openxmlformats.org/officeDocument/2006/relationships/hyperlink" Target="https://twitter.com/koredotai" TargetMode="External"/><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124.png"/><Relationship Id="rId5" Type="http://schemas.openxmlformats.org/officeDocument/2006/relationships/hyperlink" Target="https://www.linkedin.com/company/kore-inc/" TargetMode="External"/><Relationship Id="rId10" Type="http://schemas.openxmlformats.org/officeDocument/2006/relationships/image" Target="../media/image126.png"/><Relationship Id="rId4" Type="http://schemas.openxmlformats.org/officeDocument/2006/relationships/image" Target="../media/image123.png"/><Relationship Id="rId9" Type="http://schemas.openxmlformats.org/officeDocument/2006/relationships/hyperlink" Target="https://www.youtube.com/c/Korea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g"/><Relationship Id="rId39" Type="http://schemas.openxmlformats.org/officeDocument/2006/relationships/image" Target="../media/image78.png"/><Relationship Id="rId21" Type="http://schemas.openxmlformats.org/officeDocument/2006/relationships/image" Target="../media/image60.png"/><Relationship Id="rId34" Type="http://schemas.openxmlformats.org/officeDocument/2006/relationships/image" Target="../media/image73.png"/><Relationship Id="rId42" Type="http://schemas.openxmlformats.org/officeDocument/2006/relationships/image" Target="../media/image81.png"/><Relationship Id="rId47" Type="http://schemas.openxmlformats.org/officeDocument/2006/relationships/image" Target="../media/image86.png"/><Relationship Id="rId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55.png"/><Relationship Id="rId29" Type="http://schemas.openxmlformats.org/officeDocument/2006/relationships/image" Target="../media/image68.png"/><Relationship Id="rId11" Type="http://schemas.openxmlformats.org/officeDocument/2006/relationships/image" Target="../media/image50.jpg"/><Relationship Id="rId24" Type="http://schemas.openxmlformats.org/officeDocument/2006/relationships/image" Target="../media/image63.jpg"/><Relationship Id="rId32" Type="http://schemas.openxmlformats.org/officeDocument/2006/relationships/image" Target="../media/image71.jpg"/><Relationship Id="rId37" Type="http://schemas.openxmlformats.org/officeDocument/2006/relationships/image" Target="../media/image76.jpg"/><Relationship Id="rId40" Type="http://schemas.openxmlformats.org/officeDocument/2006/relationships/image" Target="../media/image79.png"/><Relationship Id="rId45" Type="http://schemas.openxmlformats.org/officeDocument/2006/relationships/image" Target="../media/image84.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png"/><Relationship Id="rId49" Type="http://schemas.openxmlformats.org/officeDocument/2006/relationships/image" Target="../media/image88.png"/><Relationship Id="rId10" Type="http://schemas.openxmlformats.org/officeDocument/2006/relationships/image" Target="../media/image49.jpg"/><Relationship Id="rId19" Type="http://schemas.openxmlformats.org/officeDocument/2006/relationships/image" Target="../media/image58.png"/><Relationship Id="rId31" Type="http://schemas.openxmlformats.org/officeDocument/2006/relationships/image" Target="../media/image70.jpg"/><Relationship Id="rId44" Type="http://schemas.openxmlformats.org/officeDocument/2006/relationships/image" Target="../media/image83.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 Id="rId43" Type="http://schemas.openxmlformats.org/officeDocument/2006/relationships/image" Target="../media/image82.png"/><Relationship Id="rId48" Type="http://schemas.openxmlformats.org/officeDocument/2006/relationships/image" Target="../media/image87.png"/><Relationship Id="rId8" Type="http://schemas.openxmlformats.org/officeDocument/2006/relationships/image" Target="../media/image47.png"/><Relationship Id="rId3" Type="http://schemas.openxmlformats.org/officeDocument/2006/relationships/image" Target="../media/image42.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g"/><Relationship Id="rId33" Type="http://schemas.openxmlformats.org/officeDocument/2006/relationships/image" Target="../media/image72.png"/><Relationship Id="rId38" Type="http://schemas.openxmlformats.org/officeDocument/2006/relationships/image" Target="../media/image77.png"/><Relationship Id="rId46" Type="http://schemas.openxmlformats.org/officeDocument/2006/relationships/image" Target="../media/image85.png"/><Relationship Id="rId20" Type="http://schemas.openxmlformats.org/officeDocument/2006/relationships/image" Target="../media/image59.png"/><Relationship Id="rId41"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hyperlink" Target="https://www.gartner.com/document/4020645?ref=solrAll&amp;refval=36739024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4.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2"/>
          <p:cNvSpPr txBox="1">
            <a:spLocks noGrp="1"/>
          </p:cNvSpPr>
          <p:nvPr>
            <p:ph type="ctrTitle"/>
          </p:nvPr>
        </p:nvSpPr>
        <p:spPr>
          <a:xfrm>
            <a:off x="737755" y="1340250"/>
            <a:ext cx="5102975" cy="1231500"/>
          </a:xfrm>
          <a:prstGeom prst="rect">
            <a:avLst/>
          </a:prstGeom>
          <a:noFill/>
          <a:ln>
            <a:noFill/>
          </a:ln>
          <a:effectLst>
            <a:outerShdw blurRad="63500" dist="38100" dir="2700000" algn="tl" rotWithShape="0">
              <a:schemeClr val="dk2">
                <a:alpha val="40000"/>
              </a:schemeClr>
            </a:outerShdw>
          </a:effectLst>
        </p:spPr>
        <p:txBody>
          <a:bodyPr spcFirstLastPara="1" wrap="square" lIns="0" tIns="0" rIns="0" bIns="0" anchor="b" anchorCtr="0">
            <a:noAutofit/>
          </a:bodyPr>
          <a:lstStyle/>
          <a:p>
            <a:pPr marL="0" lvl="0" indent="0" algn="l" rtl="0">
              <a:lnSpc>
                <a:spcPct val="100000"/>
              </a:lnSpc>
              <a:spcBef>
                <a:spcPts val="0"/>
              </a:spcBef>
              <a:spcAft>
                <a:spcPts val="0"/>
              </a:spcAft>
              <a:buSzPts val="3000"/>
              <a:buNone/>
            </a:pPr>
            <a:r>
              <a:rPr lang="en" sz="2400" b="1"/>
              <a:t>Generative and Conversational AI Transforming Everyday Experiences </a:t>
            </a:r>
            <a:endParaRPr/>
          </a:p>
        </p:txBody>
      </p:sp>
      <p:sp>
        <p:nvSpPr>
          <p:cNvPr id="1211" name="Google Shape;1211;p2"/>
          <p:cNvSpPr txBox="1">
            <a:spLocks noGrp="1"/>
          </p:cNvSpPr>
          <p:nvPr>
            <p:ph type="subTitle" idx="1"/>
          </p:nvPr>
        </p:nvSpPr>
        <p:spPr>
          <a:xfrm>
            <a:off x="737755" y="3114936"/>
            <a:ext cx="7473900" cy="284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800"/>
              </a:spcBef>
              <a:spcAft>
                <a:spcPts val="0"/>
              </a:spcAft>
              <a:buSzPts val="1400"/>
              <a:buNone/>
            </a:pPr>
            <a:r>
              <a:rPr lang="en" b="1"/>
              <a:t>Voice &amp; AI</a:t>
            </a:r>
            <a:endParaRPr b="1"/>
          </a:p>
        </p:txBody>
      </p:sp>
      <p:sp>
        <p:nvSpPr>
          <p:cNvPr id="1212" name="Google Shape;1212;p2"/>
          <p:cNvSpPr txBox="1">
            <a:spLocks noGrp="1"/>
          </p:cNvSpPr>
          <p:nvPr>
            <p:ph type="body" idx="2"/>
          </p:nvPr>
        </p:nvSpPr>
        <p:spPr>
          <a:xfrm>
            <a:off x="737755" y="3899377"/>
            <a:ext cx="7480492" cy="284504"/>
          </a:xfrm>
          <a:prstGeom prst="rect">
            <a:avLst/>
          </a:prstGeom>
          <a:noFill/>
          <a:ln>
            <a:noFill/>
          </a:ln>
        </p:spPr>
        <p:txBody>
          <a:bodyPr spcFirstLastPara="1" wrap="square" lIns="0" tIns="0" rIns="0" bIns="0" anchor="b" anchorCtr="0">
            <a:noAutofit/>
          </a:bodyPr>
          <a:lstStyle/>
          <a:p>
            <a:pPr marL="0" lvl="0" indent="0" algn="l" rtl="0">
              <a:lnSpc>
                <a:spcPct val="90000"/>
              </a:lnSpc>
              <a:spcBef>
                <a:spcPts val="800"/>
              </a:spcBef>
              <a:spcAft>
                <a:spcPts val="0"/>
              </a:spcAft>
              <a:buSzPts val="1200"/>
              <a:buNone/>
            </a:pPr>
            <a:r>
              <a:rPr lang="en" b="1"/>
              <a:t>Raj Koneru</a:t>
            </a:r>
            <a:r>
              <a:rPr lang="en"/>
              <a:t> – CEO and Founder, Kore.ai</a:t>
            </a:r>
            <a:endParaRPr/>
          </a:p>
        </p:txBody>
      </p:sp>
      <p:sp>
        <p:nvSpPr>
          <p:cNvPr id="1213" name="Google Shape;1213;p2"/>
          <p:cNvSpPr txBox="1">
            <a:spLocks noGrp="1"/>
          </p:cNvSpPr>
          <p:nvPr>
            <p:ph type="body" idx="3"/>
          </p:nvPr>
        </p:nvSpPr>
        <p:spPr>
          <a:xfrm>
            <a:off x="737755" y="3628202"/>
            <a:ext cx="7480500" cy="284400"/>
          </a:xfrm>
          <a:prstGeom prst="rect">
            <a:avLst/>
          </a:prstGeom>
          <a:noFill/>
          <a:ln>
            <a:noFill/>
          </a:ln>
        </p:spPr>
        <p:txBody>
          <a:bodyPr spcFirstLastPara="1" wrap="square" lIns="0" tIns="0" rIns="0" bIns="0" anchor="b" anchorCtr="0">
            <a:noAutofit/>
          </a:bodyPr>
          <a:lstStyle/>
          <a:p>
            <a:pPr marL="457200" lvl="0" indent="-446088" algn="l" rtl="0">
              <a:lnSpc>
                <a:spcPct val="90000"/>
              </a:lnSpc>
              <a:spcBef>
                <a:spcPts val="800"/>
              </a:spcBef>
              <a:spcAft>
                <a:spcPts val="0"/>
              </a:spcAft>
              <a:buSzPts val="1200"/>
              <a:buNone/>
            </a:pPr>
            <a:r>
              <a:rPr lang="en"/>
              <a:t>Presented by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g27c3f33f503_2_186"/>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a:t>Big Shift in Speech/Voice AI Tech with LLMs/GenAI... </a:t>
            </a:r>
            <a:endParaRPr/>
          </a:p>
        </p:txBody>
      </p:sp>
      <p:sp>
        <p:nvSpPr>
          <p:cNvPr id="1502" name="Google Shape;1502;g27c3f33f503_2_186"/>
          <p:cNvSpPr/>
          <p:nvPr/>
        </p:nvSpPr>
        <p:spPr>
          <a:xfrm>
            <a:off x="1314450" y="1714501"/>
            <a:ext cx="2800350" cy="1714500"/>
          </a:xfrm>
          <a:prstGeom prst="roundRect">
            <a:avLst>
              <a:gd name="adj" fmla="val 10953"/>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3" name="Google Shape;1503;g27c3f33f503_2_186"/>
          <p:cNvSpPr/>
          <p:nvPr/>
        </p:nvSpPr>
        <p:spPr>
          <a:xfrm>
            <a:off x="4572000" y="1714500"/>
            <a:ext cx="2800350" cy="1714500"/>
          </a:xfrm>
          <a:prstGeom prst="roundRect">
            <a:avLst>
              <a:gd name="adj" fmla="val 10953"/>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4" name="Google Shape;1504;g27c3f33f503_2_186"/>
          <p:cNvSpPr txBox="1"/>
          <p:nvPr/>
        </p:nvSpPr>
        <p:spPr>
          <a:xfrm>
            <a:off x="1513900" y="2010050"/>
            <a:ext cx="2403300" cy="93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2"/>
                </a:solidFill>
                <a:latin typeface="Arial"/>
                <a:ea typeface="Arial"/>
                <a:cs typeface="Arial"/>
                <a:sym typeface="Arial"/>
              </a:rPr>
              <a:t>ASR/TTS</a:t>
            </a:r>
            <a:endParaRPr/>
          </a:p>
          <a:p>
            <a:pPr marL="0" marR="0" lvl="0" indent="0" algn="ctr" rtl="0">
              <a:lnSpc>
                <a:spcPct val="100000"/>
              </a:lnSpc>
              <a:spcBef>
                <a:spcPts val="60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Rule based User Intent Understanding/ Rudimentary Programmatic Voice Responses</a:t>
            </a:r>
            <a:endParaRPr/>
          </a:p>
        </p:txBody>
      </p:sp>
      <p:sp>
        <p:nvSpPr>
          <p:cNvPr id="1505" name="Google Shape;1505;g27c3f33f503_2_186"/>
          <p:cNvSpPr txBox="1"/>
          <p:nvPr/>
        </p:nvSpPr>
        <p:spPr>
          <a:xfrm>
            <a:off x="4795575" y="2010050"/>
            <a:ext cx="2403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ASR/TTS</a:t>
            </a:r>
            <a:endParaRPr/>
          </a:p>
          <a:p>
            <a:pPr marL="0" marR="0" lvl="0" indent="0" algn="ctr" rtl="0">
              <a:lnSpc>
                <a:spcPct val="100000"/>
              </a:lnSpc>
              <a:spcBef>
                <a:spcPts val="600"/>
              </a:spcBef>
              <a:spcAft>
                <a:spcPts val="0"/>
              </a:spcAft>
              <a:buNone/>
            </a:pPr>
            <a:r>
              <a:rPr lang="en" sz="1200" b="0" i="0" u="none" strike="noStrike" cap="none">
                <a:solidFill>
                  <a:schemeClr val="lt1"/>
                </a:solidFill>
                <a:latin typeface="Arial"/>
                <a:ea typeface="Arial"/>
                <a:cs typeface="Arial"/>
                <a:sym typeface="Arial"/>
              </a:rPr>
              <a:t>Better user voice recognition / Natural, Human-like Voice Responses</a:t>
            </a:r>
            <a:endParaRPr/>
          </a:p>
          <a:p>
            <a:pPr marL="0" marR="0" lvl="0" indent="0" algn="ctr" rtl="0">
              <a:lnSpc>
                <a:spcPct val="100000"/>
              </a:lnSpc>
              <a:spcBef>
                <a:spcPts val="60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1506" name="Google Shape;1506;g27c3f33f503_2_186"/>
          <p:cNvSpPr txBox="1"/>
          <p:nvPr/>
        </p:nvSpPr>
        <p:spPr>
          <a:xfrm>
            <a:off x="4663070" y="3931486"/>
            <a:ext cx="2637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Powered by Audio, LLMs</a:t>
            </a:r>
            <a:r>
              <a:rPr lang="en" sz="1200"/>
              <a:t> &amp;</a:t>
            </a:r>
            <a:r>
              <a:rPr lang="en" sz="1200" b="0" i="0" u="none" strike="noStrike" cap="none">
                <a:solidFill>
                  <a:srgbClr val="000000"/>
                </a:solidFill>
                <a:latin typeface="Arial"/>
                <a:ea typeface="Arial"/>
                <a:cs typeface="Arial"/>
                <a:sym typeface="Arial"/>
              </a:rPr>
              <a:t> GenAI</a:t>
            </a:r>
            <a:endParaRPr/>
          </a:p>
        </p:txBody>
      </p:sp>
      <p:sp>
        <p:nvSpPr>
          <p:cNvPr id="1507" name="Google Shape;1507;g27c3f33f503_2_186"/>
          <p:cNvSpPr/>
          <p:nvPr/>
        </p:nvSpPr>
        <p:spPr>
          <a:xfrm>
            <a:off x="4028231" y="2250934"/>
            <a:ext cx="826281" cy="641633"/>
          </a:xfrm>
          <a:prstGeom prst="rightArrow">
            <a:avLst>
              <a:gd name="adj1" fmla="val 50000"/>
              <a:gd name="adj2" fmla="val 69086"/>
            </a:avLst>
          </a:prstGeom>
          <a:solidFill>
            <a:srgbClr val="E8E8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508" name="Google Shape;1508;g27c3f33f503_2_186"/>
          <p:cNvGrpSpPr/>
          <p:nvPr/>
        </p:nvGrpSpPr>
        <p:grpSpPr>
          <a:xfrm>
            <a:off x="5828858" y="3534929"/>
            <a:ext cx="286634" cy="295560"/>
            <a:chOff x="3824054" y="3485072"/>
            <a:chExt cx="286634" cy="349197"/>
          </a:xfrm>
        </p:grpSpPr>
        <p:cxnSp>
          <p:nvCxnSpPr>
            <p:cNvPr id="1509" name="Google Shape;1509;g27c3f33f503_2_186"/>
            <p:cNvCxnSpPr/>
            <p:nvPr/>
          </p:nvCxnSpPr>
          <p:spPr>
            <a:xfrm>
              <a:off x="3967371" y="3485072"/>
              <a:ext cx="0" cy="349197"/>
            </a:xfrm>
            <a:prstGeom prst="straightConnector1">
              <a:avLst/>
            </a:prstGeom>
            <a:noFill/>
            <a:ln w="38100" cap="flat" cmpd="sng">
              <a:solidFill>
                <a:srgbClr val="4446FA"/>
              </a:solidFill>
              <a:prstDash val="solid"/>
              <a:round/>
              <a:headEnd type="none" w="sm" len="sm"/>
              <a:tailEnd type="none" w="sm" len="sm"/>
            </a:ln>
          </p:spPr>
        </p:cxnSp>
        <p:grpSp>
          <p:nvGrpSpPr>
            <p:cNvPr id="1510" name="Google Shape;1510;g27c3f33f503_2_186"/>
            <p:cNvGrpSpPr/>
            <p:nvPr/>
          </p:nvGrpSpPr>
          <p:grpSpPr>
            <a:xfrm>
              <a:off x="3824054" y="3485072"/>
              <a:ext cx="286634" cy="147876"/>
              <a:chOff x="4285365" y="3688655"/>
              <a:chExt cx="286634" cy="147876"/>
            </a:xfrm>
          </p:grpSpPr>
          <p:cxnSp>
            <p:nvCxnSpPr>
              <p:cNvPr id="1511" name="Google Shape;1511;g27c3f33f503_2_186"/>
              <p:cNvCxnSpPr/>
              <p:nvPr/>
            </p:nvCxnSpPr>
            <p:spPr>
              <a:xfrm>
                <a:off x="4416724" y="3688655"/>
                <a:ext cx="155275" cy="145614"/>
              </a:xfrm>
              <a:prstGeom prst="straightConnector1">
                <a:avLst/>
              </a:prstGeom>
              <a:noFill/>
              <a:ln w="38100" cap="flat" cmpd="sng">
                <a:solidFill>
                  <a:srgbClr val="4446FA"/>
                </a:solidFill>
                <a:prstDash val="solid"/>
                <a:round/>
                <a:headEnd type="none" w="sm" len="sm"/>
                <a:tailEnd type="none" w="sm" len="sm"/>
              </a:ln>
            </p:spPr>
          </p:cxnSp>
          <p:cxnSp>
            <p:nvCxnSpPr>
              <p:cNvPr id="1512" name="Google Shape;1512;g27c3f33f503_2_186"/>
              <p:cNvCxnSpPr/>
              <p:nvPr/>
            </p:nvCxnSpPr>
            <p:spPr>
              <a:xfrm flipH="1">
                <a:off x="4285365" y="3690917"/>
                <a:ext cx="155275" cy="145614"/>
              </a:xfrm>
              <a:prstGeom prst="straightConnector1">
                <a:avLst/>
              </a:prstGeom>
              <a:noFill/>
              <a:ln w="38100" cap="flat" cmpd="sng">
                <a:solidFill>
                  <a:srgbClr val="4446FA"/>
                </a:solidFill>
                <a:prstDash val="solid"/>
                <a:round/>
                <a:headEnd type="none" w="sm" len="sm"/>
                <a:tailEnd type="none" w="sm" len="sm"/>
              </a:ln>
            </p:spPr>
          </p:cxnSp>
        </p:grpSp>
      </p:grpSp>
      <p:sp>
        <p:nvSpPr>
          <p:cNvPr id="1513" name="Google Shape;1513;g27c3f33f503_2_186"/>
          <p:cNvSpPr txBox="1"/>
          <p:nvPr/>
        </p:nvSpPr>
        <p:spPr>
          <a:xfrm>
            <a:off x="1968212" y="1263479"/>
            <a:ext cx="1432213" cy="34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888888"/>
                </a:solidFill>
              </a:rPr>
              <a:t>FROM OLD </a:t>
            </a:r>
            <a:endParaRPr>
              <a:solidFill>
                <a:srgbClr val="888888"/>
              </a:solidFill>
            </a:endParaRPr>
          </a:p>
        </p:txBody>
      </p:sp>
      <p:sp>
        <p:nvSpPr>
          <p:cNvPr id="1514" name="Google Shape;1514;g27c3f33f503_2_186"/>
          <p:cNvSpPr txBox="1"/>
          <p:nvPr/>
        </p:nvSpPr>
        <p:spPr>
          <a:xfrm>
            <a:off x="5353116" y="1263479"/>
            <a:ext cx="1205535" cy="34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chemeClr val="accent1"/>
                </a:solidFill>
              </a:rPr>
              <a:t>TO NEW</a:t>
            </a:r>
            <a:endParaRPr/>
          </a:p>
        </p:txBody>
      </p:sp>
      <p:sp>
        <p:nvSpPr>
          <p:cNvPr id="1515" name="Google Shape;1515;g27c3f33f503_2_18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10</a:t>
            </a:fld>
            <a:endParaRPr/>
          </a:p>
        </p:txBody>
      </p:sp>
      <p:sp>
        <p:nvSpPr>
          <p:cNvPr id="1516" name="Google Shape;1516;g27c3f33f503_2_18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g27c3f33f503_7_223"/>
          <p:cNvSpPr/>
          <p:nvPr/>
        </p:nvSpPr>
        <p:spPr>
          <a:xfrm>
            <a:off x="6143625" y="1385887"/>
            <a:ext cx="2057400" cy="2586037"/>
          </a:xfrm>
          <a:prstGeom prst="roundRect">
            <a:avLst>
              <a:gd name="adj" fmla="val 9723"/>
            </a:avLst>
          </a:prstGeom>
          <a:gradFill>
            <a:gsLst>
              <a:gs pos="0">
                <a:srgbClr val="B7B7FF"/>
              </a:gs>
              <a:gs pos="100000">
                <a:schemeClr val="lt1"/>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2" name="Google Shape;1522;g27c3f33f503_7_223"/>
          <p:cNvSpPr/>
          <p:nvPr/>
        </p:nvSpPr>
        <p:spPr>
          <a:xfrm>
            <a:off x="3493294" y="1385887"/>
            <a:ext cx="2057400" cy="2586037"/>
          </a:xfrm>
          <a:prstGeom prst="roundRect">
            <a:avLst>
              <a:gd name="adj" fmla="val 9723"/>
            </a:avLst>
          </a:prstGeom>
          <a:gradFill>
            <a:gsLst>
              <a:gs pos="0">
                <a:srgbClr val="B7B7FF"/>
              </a:gs>
              <a:gs pos="100000">
                <a:schemeClr val="lt1"/>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3" name="Google Shape;1523;g27c3f33f503_7_223"/>
          <p:cNvSpPr/>
          <p:nvPr/>
        </p:nvSpPr>
        <p:spPr>
          <a:xfrm>
            <a:off x="842963" y="1385887"/>
            <a:ext cx="2057400" cy="2586037"/>
          </a:xfrm>
          <a:prstGeom prst="roundRect">
            <a:avLst>
              <a:gd name="adj" fmla="val 9723"/>
            </a:avLst>
          </a:prstGeom>
          <a:gradFill>
            <a:gsLst>
              <a:gs pos="0">
                <a:srgbClr val="B7B7FF"/>
              </a:gs>
              <a:gs pos="100000">
                <a:schemeClr val="lt1"/>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4" name="Google Shape;1524;g27c3f33f503_7_223"/>
          <p:cNvSpPr txBox="1">
            <a:spLocks noGrp="1"/>
          </p:cNvSpPr>
          <p:nvPr>
            <p:ph type="title"/>
          </p:nvPr>
        </p:nvSpPr>
        <p:spPr>
          <a:xfrm>
            <a:off x="285750" y="248801"/>
            <a:ext cx="8286900" cy="6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2100" b="1">
                <a:latin typeface="Inter"/>
                <a:ea typeface="Inter"/>
                <a:cs typeface="Inter"/>
                <a:sym typeface="Inter"/>
              </a:rPr>
              <a:t>Three Prominent Use Cases for Voice AI Automation</a:t>
            </a:r>
            <a:endParaRPr sz="2100" b="1">
              <a:latin typeface="Inter"/>
              <a:ea typeface="Inter"/>
              <a:cs typeface="Inter"/>
              <a:sym typeface="Inter"/>
            </a:endParaRPr>
          </a:p>
        </p:txBody>
      </p:sp>
      <p:sp>
        <p:nvSpPr>
          <p:cNvPr id="1525" name="Google Shape;1525;g27c3f33f503_7_223"/>
          <p:cNvSpPr txBox="1"/>
          <p:nvPr/>
        </p:nvSpPr>
        <p:spPr>
          <a:xfrm>
            <a:off x="1042496" y="2892900"/>
            <a:ext cx="165833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600" b="1" i="0" u="none" strike="noStrike" cap="none">
                <a:solidFill>
                  <a:srgbClr val="000000"/>
                </a:solidFill>
                <a:latin typeface="Inter"/>
                <a:ea typeface="Inter"/>
                <a:cs typeface="Inter"/>
                <a:sym typeface="Inter"/>
              </a:rPr>
              <a:t>Self Service Automation</a:t>
            </a:r>
            <a:endParaRPr/>
          </a:p>
        </p:txBody>
      </p:sp>
      <p:sp>
        <p:nvSpPr>
          <p:cNvPr id="1526" name="Google Shape;1526;g27c3f33f503_7_223"/>
          <p:cNvSpPr txBox="1"/>
          <p:nvPr/>
        </p:nvSpPr>
        <p:spPr>
          <a:xfrm>
            <a:off x="3692827" y="2892900"/>
            <a:ext cx="165833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Agent Assistance</a:t>
            </a:r>
            <a:endParaRPr/>
          </a:p>
        </p:txBody>
      </p:sp>
      <p:sp>
        <p:nvSpPr>
          <p:cNvPr id="1527" name="Google Shape;1527;g27c3f33f503_7_223"/>
          <p:cNvSpPr txBox="1"/>
          <p:nvPr/>
        </p:nvSpPr>
        <p:spPr>
          <a:xfrm>
            <a:off x="6343158" y="2892900"/>
            <a:ext cx="165833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Outbound Calling</a:t>
            </a:r>
            <a:endParaRPr/>
          </a:p>
        </p:txBody>
      </p:sp>
      <p:pic>
        <p:nvPicPr>
          <p:cNvPr id="1528" name="Google Shape;1528;g27c3f33f503_7_223"/>
          <p:cNvPicPr preferRelativeResize="0"/>
          <p:nvPr/>
        </p:nvPicPr>
        <p:blipFill rotWithShape="1">
          <a:blip r:embed="rId3">
            <a:alphaModFix/>
          </a:blip>
          <a:srcRect/>
          <a:stretch/>
        </p:blipFill>
        <p:spPr>
          <a:xfrm>
            <a:off x="4240435" y="1914712"/>
            <a:ext cx="563117" cy="584775"/>
          </a:xfrm>
          <a:prstGeom prst="rect">
            <a:avLst/>
          </a:prstGeom>
          <a:noFill/>
          <a:ln>
            <a:noFill/>
          </a:ln>
        </p:spPr>
      </p:pic>
      <p:pic>
        <p:nvPicPr>
          <p:cNvPr id="1529" name="Google Shape;1529;g27c3f33f503_7_223"/>
          <p:cNvPicPr preferRelativeResize="0"/>
          <p:nvPr/>
        </p:nvPicPr>
        <p:blipFill rotWithShape="1">
          <a:blip r:embed="rId4">
            <a:alphaModFix/>
          </a:blip>
          <a:srcRect/>
          <a:stretch/>
        </p:blipFill>
        <p:spPr>
          <a:xfrm>
            <a:off x="6912425" y="1925541"/>
            <a:ext cx="519800" cy="584775"/>
          </a:xfrm>
          <a:prstGeom prst="rect">
            <a:avLst/>
          </a:prstGeom>
          <a:noFill/>
          <a:ln>
            <a:noFill/>
          </a:ln>
        </p:spPr>
      </p:pic>
      <p:pic>
        <p:nvPicPr>
          <p:cNvPr id="1530" name="Google Shape;1530;g27c3f33f503_7_223"/>
          <p:cNvPicPr preferRelativeResize="0"/>
          <p:nvPr/>
        </p:nvPicPr>
        <p:blipFill rotWithShape="1">
          <a:blip r:embed="rId5">
            <a:alphaModFix/>
          </a:blip>
          <a:srcRect/>
          <a:stretch/>
        </p:blipFill>
        <p:spPr>
          <a:xfrm>
            <a:off x="1600181" y="1925541"/>
            <a:ext cx="584776" cy="563117"/>
          </a:xfrm>
          <a:prstGeom prst="rect">
            <a:avLst/>
          </a:prstGeom>
          <a:noFill/>
          <a:ln>
            <a:noFill/>
          </a:ln>
        </p:spPr>
      </p:pic>
      <p:sp>
        <p:nvSpPr>
          <p:cNvPr id="1531" name="Google Shape;1531;g27c3f33f503_7_223"/>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sz="800"/>
              <a:t>11</a:t>
            </a:fld>
            <a:endParaRPr sz="800"/>
          </a:p>
        </p:txBody>
      </p:sp>
      <p:sp>
        <p:nvSpPr>
          <p:cNvPr id="1532" name="Google Shape;1532;g27c3f33f503_7_223"/>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sz="800"/>
              <a:t>© 2023 Kore.ai. All Rights Reserved</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12"/>
          <p:cNvPicPr preferRelativeResize="0"/>
          <p:nvPr/>
        </p:nvPicPr>
        <p:blipFill rotWithShape="1">
          <a:blip r:embed="rId3">
            <a:alphaModFix/>
          </a:blip>
          <a:srcRect/>
          <a:stretch/>
        </p:blipFill>
        <p:spPr>
          <a:xfrm>
            <a:off x="3244753" y="0"/>
            <a:ext cx="5902037" cy="5182731"/>
          </a:xfrm>
          <a:prstGeom prst="rect">
            <a:avLst/>
          </a:prstGeom>
          <a:noFill/>
          <a:ln>
            <a:noFill/>
          </a:ln>
        </p:spPr>
      </p:pic>
      <p:sp>
        <p:nvSpPr>
          <p:cNvPr id="1539" name="Google Shape;1539;p12"/>
          <p:cNvSpPr/>
          <p:nvPr/>
        </p:nvSpPr>
        <p:spPr>
          <a:xfrm>
            <a:off x="-13839" y="-18287"/>
            <a:ext cx="5462832" cy="5182731"/>
          </a:xfrm>
          <a:custGeom>
            <a:avLst/>
            <a:gdLst/>
            <a:ahLst/>
            <a:cxnLst/>
            <a:rect l="l" t="t" r="r" b="b"/>
            <a:pathLst>
              <a:path w="7231395" h="6860613" extrusionOk="0">
                <a:moveTo>
                  <a:pt x="0" y="0"/>
                </a:moveTo>
                <a:lnTo>
                  <a:pt x="6037273" y="0"/>
                </a:lnTo>
                <a:lnTo>
                  <a:pt x="6131979" y="120515"/>
                </a:lnTo>
                <a:cubicBezTo>
                  <a:pt x="6822483" y="1043827"/>
                  <a:pt x="7231395" y="2189968"/>
                  <a:pt x="7231395" y="3431614"/>
                </a:cubicBezTo>
                <a:cubicBezTo>
                  <a:pt x="7231395" y="4673261"/>
                  <a:pt x="6822483" y="5819401"/>
                  <a:pt x="6131979" y="6742713"/>
                </a:cubicBezTo>
                <a:lnTo>
                  <a:pt x="6039328" y="6860613"/>
                </a:lnTo>
                <a:lnTo>
                  <a:pt x="0" y="6860613"/>
                </a:lnTo>
                <a:close/>
              </a:path>
            </a:pathLst>
          </a:custGeom>
          <a:gradFill>
            <a:gsLst>
              <a:gs pos="0">
                <a:srgbClr val="111827"/>
              </a:gs>
              <a:gs pos="100000">
                <a:srgbClr val="4B4EFC"/>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100" b="0" i="0" u="none" strike="noStrike" cap="none">
              <a:solidFill>
                <a:schemeClr val="lt1"/>
              </a:solidFill>
              <a:latin typeface="Arial"/>
              <a:ea typeface="Arial"/>
              <a:cs typeface="Arial"/>
              <a:sym typeface="Arial"/>
            </a:endParaRPr>
          </a:p>
        </p:txBody>
      </p:sp>
      <p:sp>
        <p:nvSpPr>
          <p:cNvPr id="1540" name="Google Shape;1540;p12"/>
          <p:cNvSpPr txBox="1">
            <a:spLocks noGrp="1"/>
          </p:cNvSpPr>
          <p:nvPr>
            <p:ph type="ctrTitle"/>
          </p:nvPr>
        </p:nvSpPr>
        <p:spPr>
          <a:xfrm>
            <a:off x="737755" y="904518"/>
            <a:ext cx="5272520" cy="123156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Inter SemiBold"/>
              <a:buNone/>
            </a:pPr>
            <a:r>
              <a:rPr lang="en" sz="2100"/>
              <a:t>Our Approach and Strategy</a:t>
            </a:r>
            <a:br>
              <a:rPr lang="en" sz="2100"/>
            </a:br>
            <a:r>
              <a:rPr lang="en" sz="2700"/>
              <a:t>“Better Together”</a:t>
            </a:r>
            <a:endParaRPr sz="2700"/>
          </a:p>
        </p:txBody>
      </p:sp>
      <p:sp>
        <p:nvSpPr>
          <p:cNvPr id="1541" name="Google Shape;1541;p12"/>
          <p:cNvSpPr/>
          <p:nvPr/>
        </p:nvSpPr>
        <p:spPr>
          <a:xfrm>
            <a:off x="-13839" y="1456430"/>
            <a:ext cx="579665" cy="30880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2" name="Google Shape;1542;p12"/>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
        <p:nvSpPr>
          <p:cNvPr id="1543" name="Google Shape;1543;p12"/>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800" b="0" i="0" u="none" strike="noStrike" cap="none">
                <a:solidFill>
                  <a:schemeClr val="lt1"/>
                </a:solidFill>
                <a:latin typeface="Arial"/>
                <a:ea typeface="Arial"/>
                <a:cs typeface="Arial"/>
                <a:sym typeface="Arial"/>
              </a:rPr>
              <a:t>12</a:t>
            </a:fld>
            <a:endParaRPr sz="6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g27c3f33f503_12_0"/>
          <p:cNvSpPr/>
          <p:nvPr/>
        </p:nvSpPr>
        <p:spPr>
          <a:xfrm rot="-5400000">
            <a:off x="5908813" y="1217542"/>
            <a:ext cx="2922104" cy="3548270"/>
          </a:xfrm>
          <a:prstGeom prst="round2SameRect">
            <a:avLst>
              <a:gd name="adj1" fmla="val 10545"/>
              <a:gd name="adj2" fmla="val 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9" name="Google Shape;1549;g27c3f33f503_12_0"/>
          <p:cNvSpPr txBox="1">
            <a:spLocks noGrp="1"/>
          </p:cNvSpPr>
          <p:nvPr>
            <p:ph type="title"/>
          </p:nvPr>
        </p:nvSpPr>
        <p:spPr>
          <a:xfrm>
            <a:off x="252584" y="250126"/>
            <a:ext cx="7862716" cy="443503"/>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1400"/>
              <a:buFont typeface="Roboto"/>
              <a:buNone/>
            </a:pPr>
            <a:r>
              <a:rPr lang="en" sz="1800" b="1">
                <a:solidFill>
                  <a:schemeClr val="dk1"/>
                </a:solidFill>
                <a:latin typeface="Inter"/>
                <a:ea typeface="Inter"/>
                <a:cs typeface="Inter"/>
                <a:sym typeface="Inter"/>
              </a:rPr>
              <a:t>Generative Language Models &amp; Conversational AI Platforms</a:t>
            </a:r>
            <a:endParaRPr sz="1800"/>
          </a:p>
        </p:txBody>
      </p:sp>
      <p:sp>
        <p:nvSpPr>
          <p:cNvPr id="1550" name="Google Shape;1550;g27c3f33f503_12_0"/>
          <p:cNvSpPr/>
          <p:nvPr/>
        </p:nvSpPr>
        <p:spPr>
          <a:xfrm>
            <a:off x="242888" y="1530625"/>
            <a:ext cx="2880077" cy="2922105"/>
          </a:xfrm>
          <a:prstGeom prst="ellipse">
            <a:avLst/>
          </a:prstGeom>
          <a:solidFill>
            <a:schemeClr val="accent1"/>
          </a:solidFill>
          <a:ln>
            <a:noFill/>
          </a:ln>
        </p:spPr>
        <p:txBody>
          <a:bodyPr spcFirstLastPara="1" wrap="square" lIns="68575" tIns="68575" rIns="5977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lt1"/>
                </a:solidFill>
                <a:latin typeface="Inter"/>
                <a:ea typeface="Inter"/>
                <a:cs typeface="Inter"/>
                <a:sym typeface="Inter"/>
              </a:rPr>
              <a:t>Generative Language Models</a:t>
            </a:r>
            <a:r>
              <a:rPr lang="en" sz="1500" b="0" i="0" u="none" strike="noStrike" cap="none">
                <a:solidFill>
                  <a:schemeClr val="lt1"/>
                </a:solidFill>
                <a:latin typeface="Inter"/>
                <a:ea typeface="Inter"/>
                <a:cs typeface="Inter"/>
                <a:sym typeface="Inter"/>
              </a:rPr>
              <a:t> </a:t>
            </a:r>
            <a:endParaRPr sz="1500" b="0" i="0" u="none" strike="noStrike" cap="none">
              <a:solidFill>
                <a:schemeClr val="lt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Inter"/>
              <a:ea typeface="Inter"/>
              <a:cs typeface="Inter"/>
              <a:sym typeface="Inter"/>
            </a:endParaRPr>
          </a:p>
        </p:txBody>
      </p:sp>
      <p:sp>
        <p:nvSpPr>
          <p:cNvPr id="1551" name="Google Shape;1551;g27c3f33f503_12_0"/>
          <p:cNvSpPr/>
          <p:nvPr/>
        </p:nvSpPr>
        <p:spPr>
          <a:xfrm>
            <a:off x="2410818" y="1530625"/>
            <a:ext cx="2880077" cy="2922105"/>
          </a:xfrm>
          <a:prstGeom prst="ellipse">
            <a:avLst/>
          </a:prstGeom>
          <a:solidFill>
            <a:srgbClr val="C3C3F6">
              <a:alpha val="60000"/>
            </a:srgbClr>
          </a:solidFill>
          <a:ln>
            <a:noFill/>
          </a:ln>
        </p:spPr>
        <p:txBody>
          <a:bodyPr spcFirstLastPara="1" wrap="square" lIns="68575" tIns="68575" rIns="68575" bIns="68575" anchor="ctr" anchorCtr="0">
            <a:noAutofit/>
          </a:bodyPr>
          <a:lstStyle/>
          <a:p>
            <a:pPr marL="215900" marR="0" lvl="0" indent="0" algn="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Inter"/>
                <a:ea typeface="Inter"/>
                <a:cs typeface="Inter"/>
                <a:sym typeface="Inter"/>
              </a:rPr>
              <a:t> </a:t>
            </a:r>
            <a:r>
              <a:rPr lang="en" sz="1500" b="1" i="0" u="none" strike="noStrike" cap="none">
                <a:solidFill>
                  <a:schemeClr val="dk1"/>
                </a:solidFill>
                <a:latin typeface="Inter"/>
                <a:ea typeface="Inter"/>
                <a:cs typeface="Inter"/>
                <a:sym typeface="Inter"/>
              </a:rPr>
              <a:t>Conversational AI Platforms</a:t>
            </a:r>
            <a:r>
              <a:rPr lang="en" sz="1500" b="0" i="0" u="none" strike="noStrike" cap="none">
                <a:solidFill>
                  <a:schemeClr val="dk1"/>
                </a:solidFill>
                <a:latin typeface="Inter"/>
                <a:ea typeface="Inter"/>
                <a:cs typeface="Inter"/>
                <a:sym typeface="Inter"/>
              </a:rPr>
              <a:t> </a:t>
            </a:r>
            <a:r>
              <a:rPr lang="en" sz="1200" b="0" i="0" u="none" strike="noStrike" cap="none">
                <a:solidFill>
                  <a:schemeClr val="dk1"/>
                </a:solidFill>
                <a:latin typeface="Inter"/>
                <a:ea typeface="Inter"/>
                <a:cs typeface="Inter"/>
                <a:sym typeface="Inter"/>
              </a:rPr>
              <a:t> </a:t>
            </a:r>
            <a:endParaRPr sz="1200" b="0" i="0" u="none" strike="noStrike" cap="none">
              <a:solidFill>
                <a:schemeClr val="dk1"/>
              </a:solidFill>
              <a:latin typeface="Inter"/>
              <a:ea typeface="Inter"/>
              <a:cs typeface="Inter"/>
              <a:sym typeface="Inter"/>
            </a:endParaRPr>
          </a:p>
          <a:p>
            <a:pPr marL="215900" marR="0" lvl="0" indent="0" algn="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Inter"/>
              <a:ea typeface="Inter"/>
              <a:cs typeface="Inter"/>
              <a:sym typeface="Inter"/>
            </a:endParaRPr>
          </a:p>
        </p:txBody>
      </p:sp>
      <p:cxnSp>
        <p:nvCxnSpPr>
          <p:cNvPr id="1552" name="Google Shape;1552;g27c3f33f503_12_0"/>
          <p:cNvCxnSpPr/>
          <p:nvPr/>
        </p:nvCxnSpPr>
        <p:spPr>
          <a:xfrm rot="10800000" flipH="1">
            <a:off x="2769181" y="1242298"/>
            <a:ext cx="2883600" cy="1196700"/>
          </a:xfrm>
          <a:prstGeom prst="bentConnector3">
            <a:avLst>
              <a:gd name="adj1" fmla="val -667"/>
            </a:avLst>
          </a:prstGeom>
          <a:noFill/>
          <a:ln w="19050" cap="flat" cmpd="sng">
            <a:solidFill>
              <a:schemeClr val="dk2"/>
            </a:solidFill>
            <a:prstDash val="solid"/>
            <a:round/>
            <a:headEnd type="oval" w="med" len="med"/>
            <a:tailEnd type="stealth" w="med" len="med"/>
          </a:ln>
        </p:spPr>
      </p:cxnSp>
      <p:sp>
        <p:nvSpPr>
          <p:cNvPr id="1553" name="Google Shape;1553;g27c3f33f503_12_0"/>
          <p:cNvSpPr txBox="1"/>
          <p:nvPr/>
        </p:nvSpPr>
        <p:spPr>
          <a:xfrm>
            <a:off x="6419156" y="1676251"/>
            <a:ext cx="2051700" cy="307814"/>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Inter"/>
              <a:ea typeface="Inter"/>
              <a:cs typeface="Inter"/>
              <a:sym typeface="Inter"/>
            </a:endParaRPr>
          </a:p>
        </p:txBody>
      </p:sp>
      <p:sp>
        <p:nvSpPr>
          <p:cNvPr id="1554" name="Google Shape;1554;g27c3f33f503_12_0"/>
          <p:cNvSpPr txBox="1"/>
          <p:nvPr/>
        </p:nvSpPr>
        <p:spPr>
          <a:xfrm>
            <a:off x="5869017" y="2325604"/>
            <a:ext cx="2675400" cy="1869732"/>
          </a:xfrm>
          <a:prstGeom prst="rect">
            <a:avLst/>
          </a:prstGeom>
          <a:noFill/>
          <a:ln>
            <a:noFill/>
          </a:ln>
        </p:spPr>
        <p:txBody>
          <a:bodyPr spcFirstLastPara="1" wrap="square" lIns="68575" tIns="68575" rIns="68575" bIns="68575" anchor="t" anchorCtr="0">
            <a:spAutoFit/>
          </a:bodyPr>
          <a:lstStyle/>
          <a:p>
            <a:pPr marL="381000" marR="0" lvl="0" indent="-285750" algn="l" rtl="0">
              <a:lnSpc>
                <a:spcPct val="150000"/>
              </a:lnSpc>
              <a:spcBef>
                <a:spcPts val="0"/>
              </a:spcBef>
              <a:spcAft>
                <a:spcPts val="0"/>
              </a:spcAft>
              <a:buClr>
                <a:schemeClr val="accent1"/>
              </a:buClr>
              <a:buSzPts val="1500"/>
              <a:buFont typeface="Noto Sans Symbols"/>
              <a:buChar char="✔"/>
            </a:pPr>
            <a:r>
              <a:rPr lang="en" sz="1500" b="0" i="0" u="none" strike="noStrike" cap="none">
                <a:solidFill>
                  <a:srgbClr val="0E101A"/>
                </a:solidFill>
                <a:latin typeface="Inter"/>
                <a:ea typeface="Inter"/>
                <a:cs typeface="Inter"/>
                <a:sym typeface="Inter"/>
              </a:rPr>
              <a:t>Better Understanding</a:t>
            </a:r>
            <a:endParaRPr sz="1500" b="0" i="0" u="none" strike="noStrike" cap="none">
              <a:solidFill>
                <a:srgbClr val="0E101A"/>
              </a:solidFill>
              <a:latin typeface="Inter"/>
              <a:ea typeface="Inter"/>
              <a:cs typeface="Inter"/>
              <a:sym typeface="Inter"/>
            </a:endParaRPr>
          </a:p>
          <a:p>
            <a:pPr marL="381000" marR="0" lvl="0" indent="-285750" algn="l" rtl="0">
              <a:lnSpc>
                <a:spcPct val="150000"/>
              </a:lnSpc>
              <a:spcBef>
                <a:spcPts val="0"/>
              </a:spcBef>
              <a:spcAft>
                <a:spcPts val="0"/>
              </a:spcAft>
              <a:buClr>
                <a:schemeClr val="accent1"/>
              </a:buClr>
              <a:buSzPts val="1500"/>
              <a:buFont typeface="Noto Sans Symbols"/>
              <a:buChar char="✔"/>
            </a:pPr>
            <a:r>
              <a:rPr lang="en" sz="1500" b="0" i="0" u="none" strike="noStrike" cap="none">
                <a:solidFill>
                  <a:srgbClr val="0E101A"/>
                </a:solidFill>
                <a:latin typeface="Inter"/>
                <a:ea typeface="Inter"/>
                <a:cs typeface="Inter"/>
                <a:sym typeface="Inter"/>
              </a:rPr>
              <a:t>Higher Accuracy</a:t>
            </a:r>
            <a:endParaRPr sz="1500" b="0" i="0" u="none" strike="noStrike" cap="none">
              <a:solidFill>
                <a:srgbClr val="0E101A"/>
              </a:solidFill>
              <a:latin typeface="Inter"/>
              <a:ea typeface="Inter"/>
              <a:cs typeface="Inter"/>
              <a:sym typeface="Inter"/>
            </a:endParaRPr>
          </a:p>
          <a:p>
            <a:pPr marL="381000" marR="0" lvl="0" indent="-285750" algn="l" rtl="0">
              <a:lnSpc>
                <a:spcPct val="150000"/>
              </a:lnSpc>
              <a:spcBef>
                <a:spcPts val="0"/>
              </a:spcBef>
              <a:spcAft>
                <a:spcPts val="0"/>
              </a:spcAft>
              <a:buClr>
                <a:schemeClr val="accent1"/>
              </a:buClr>
              <a:buSzPts val="1500"/>
              <a:buFont typeface="Noto Sans Symbols"/>
              <a:buChar char="✔"/>
            </a:pPr>
            <a:r>
              <a:rPr lang="en" sz="1500" b="0" i="0" u="none" strike="noStrike" cap="none">
                <a:solidFill>
                  <a:srgbClr val="0E101A"/>
                </a:solidFill>
                <a:latin typeface="Inter"/>
                <a:ea typeface="Inter"/>
                <a:cs typeface="Inter"/>
                <a:sym typeface="Inter"/>
              </a:rPr>
              <a:t>Improved Efficiency</a:t>
            </a:r>
            <a:endParaRPr sz="1500" b="0" i="0" u="none" strike="noStrike" cap="none">
              <a:solidFill>
                <a:srgbClr val="0E101A"/>
              </a:solidFill>
              <a:latin typeface="Inter"/>
              <a:ea typeface="Inter"/>
              <a:cs typeface="Inter"/>
              <a:sym typeface="Inter"/>
            </a:endParaRPr>
          </a:p>
          <a:p>
            <a:pPr marL="381000" marR="0" lvl="0" indent="-285750" algn="l" rtl="0">
              <a:lnSpc>
                <a:spcPct val="150000"/>
              </a:lnSpc>
              <a:spcBef>
                <a:spcPts val="0"/>
              </a:spcBef>
              <a:spcAft>
                <a:spcPts val="0"/>
              </a:spcAft>
              <a:buClr>
                <a:schemeClr val="accent1"/>
              </a:buClr>
              <a:buSzPts val="1500"/>
              <a:buFont typeface="Noto Sans Symbols"/>
              <a:buChar char="✔"/>
            </a:pPr>
            <a:r>
              <a:rPr lang="en" sz="1500" b="0" i="0" u="none" strike="noStrike" cap="none">
                <a:solidFill>
                  <a:srgbClr val="0E101A"/>
                </a:solidFill>
                <a:latin typeface="Inter"/>
                <a:ea typeface="Inter"/>
                <a:cs typeface="Inter"/>
                <a:sym typeface="Inter"/>
              </a:rPr>
              <a:t>Complete Flexibility</a:t>
            </a:r>
            <a:endParaRPr sz="1500" b="0" i="0" u="none" strike="noStrike" cap="none">
              <a:solidFill>
                <a:srgbClr val="0E101A"/>
              </a:solidFill>
              <a:latin typeface="Inter"/>
              <a:ea typeface="Inter"/>
              <a:cs typeface="Inter"/>
              <a:sym typeface="Inter"/>
            </a:endParaRPr>
          </a:p>
          <a:p>
            <a:pPr marL="381000" marR="0" lvl="0" indent="-285750" algn="l" rtl="0">
              <a:lnSpc>
                <a:spcPct val="150000"/>
              </a:lnSpc>
              <a:spcBef>
                <a:spcPts val="0"/>
              </a:spcBef>
              <a:spcAft>
                <a:spcPts val="0"/>
              </a:spcAft>
              <a:buClr>
                <a:schemeClr val="accent1"/>
              </a:buClr>
              <a:buSzPts val="1500"/>
              <a:buFont typeface="Noto Sans Symbols"/>
              <a:buChar char="✔"/>
            </a:pPr>
            <a:r>
              <a:rPr lang="en" sz="1500" b="0" i="0" u="none" strike="noStrike" cap="none">
                <a:solidFill>
                  <a:srgbClr val="0E101A"/>
                </a:solidFill>
                <a:latin typeface="Inter"/>
                <a:ea typeface="Inter"/>
                <a:cs typeface="Inter"/>
                <a:sym typeface="Inter"/>
              </a:rPr>
              <a:t>Faster Time-to-Market</a:t>
            </a:r>
            <a:endParaRPr sz="1500" b="0" i="0" u="none" strike="noStrike" cap="none">
              <a:solidFill>
                <a:srgbClr val="0E101A"/>
              </a:solidFill>
              <a:latin typeface="Inter"/>
              <a:ea typeface="Inter"/>
              <a:cs typeface="Inter"/>
              <a:sym typeface="Inter"/>
            </a:endParaRPr>
          </a:p>
        </p:txBody>
      </p:sp>
      <p:sp>
        <p:nvSpPr>
          <p:cNvPr id="1555" name="Google Shape;1555;g27c3f33f503_12_0"/>
          <p:cNvSpPr txBox="1"/>
          <p:nvPr/>
        </p:nvSpPr>
        <p:spPr>
          <a:xfrm>
            <a:off x="5957660" y="1790723"/>
            <a:ext cx="2157640" cy="569377"/>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400" b="1" i="0" u="none" strike="noStrike" cap="none">
                <a:solidFill>
                  <a:schemeClr val="dk1"/>
                </a:solidFill>
                <a:latin typeface="Inter"/>
                <a:ea typeface="Inter"/>
                <a:cs typeface="Inter"/>
                <a:sym typeface="Inter"/>
              </a:rPr>
              <a:t>Together they offer incredible benefits </a:t>
            </a:r>
            <a:endParaRPr sz="1400" b="1" i="0" u="none" strike="noStrike" cap="none">
              <a:solidFill>
                <a:schemeClr val="dk1"/>
              </a:solidFill>
              <a:latin typeface="Inter"/>
              <a:ea typeface="Inter"/>
              <a:cs typeface="Inter"/>
              <a:sym typeface="Inter"/>
            </a:endParaRPr>
          </a:p>
        </p:txBody>
      </p:sp>
      <p:sp>
        <p:nvSpPr>
          <p:cNvPr id="1556" name="Google Shape;1556;g27c3f33f503_12_0"/>
          <p:cNvSpPr txBox="1"/>
          <p:nvPr/>
        </p:nvSpPr>
        <p:spPr>
          <a:xfrm>
            <a:off x="5957660" y="1034432"/>
            <a:ext cx="1991579" cy="415488"/>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rgbClr val="4B4EFC"/>
                </a:solidFill>
                <a:latin typeface="Inter"/>
                <a:ea typeface="Inter"/>
                <a:cs typeface="Inter"/>
                <a:sym typeface="Inter"/>
              </a:rPr>
              <a:t>Better Together</a:t>
            </a:r>
            <a:endParaRPr sz="1800" b="1" i="0" u="none" strike="noStrike" cap="none">
              <a:solidFill>
                <a:srgbClr val="4B4EFC"/>
              </a:solidFill>
              <a:latin typeface="Inter"/>
              <a:ea typeface="Inter"/>
              <a:cs typeface="Inter"/>
              <a:sym typeface="Inter"/>
            </a:endParaRPr>
          </a:p>
        </p:txBody>
      </p:sp>
      <p:sp>
        <p:nvSpPr>
          <p:cNvPr id="1557" name="Google Shape;1557;g27c3f33f503_12_0"/>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
        <p:nvSpPr>
          <p:cNvPr id="1558" name="Google Shape;1558;g27c3f33f503_12_0"/>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50"/>
                                        </p:tgtEl>
                                        <p:attrNameLst>
                                          <p:attrName>style.visibility</p:attrName>
                                        </p:attrNameLst>
                                      </p:cBhvr>
                                      <p:to>
                                        <p:strVal val="visible"/>
                                      </p:to>
                                    </p:set>
                                    <p:anim calcmode="lin" valueType="num">
                                      <p:cBhvr additive="base">
                                        <p:cTn id="7" dur="1000"/>
                                        <p:tgtEl>
                                          <p:spTgt spid="155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1000"/>
                                        <p:tgtEl>
                                          <p:spTgt spid="1551"/>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53"/>
                                        </p:tgtEl>
                                        <p:attrNameLst>
                                          <p:attrName>style.visibility</p:attrName>
                                        </p:attrNameLst>
                                      </p:cBhvr>
                                      <p:to>
                                        <p:strVal val="visible"/>
                                      </p:to>
                                    </p:set>
                                    <p:animEffect transition="in" filter="fade">
                                      <p:cBhvr>
                                        <p:cTn id="15" dur="1000"/>
                                        <p:tgtEl>
                                          <p:spTgt spid="1553"/>
                                        </p:tgtEl>
                                      </p:cBhvr>
                                    </p:animEffect>
                                  </p:childTnLst>
                                </p:cTn>
                              </p:par>
                              <p:par>
                                <p:cTn id="16" presetID="1" presetClass="entr" presetSubtype="0" fill="hold" nodeType="withEffect">
                                  <p:stCondLst>
                                    <p:cond delay="0"/>
                                  </p:stCondLst>
                                  <p:childTnLst>
                                    <p:set>
                                      <p:cBhvr>
                                        <p:cTn id="17" dur="1" fill="hold">
                                          <p:stCondLst>
                                            <p:cond delay="0"/>
                                          </p:stCondLst>
                                        </p:cTn>
                                        <p:tgtEl>
                                          <p:spTgt spid="1552"/>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54"/>
                                        </p:tgtEl>
                                        <p:attrNameLst>
                                          <p:attrName>style.visibility</p:attrName>
                                        </p:attrNameLst>
                                      </p:cBhvr>
                                      <p:to>
                                        <p:strVal val="visible"/>
                                      </p:to>
                                    </p:set>
                                    <p:animEffect transition="in" filter="fade">
                                      <p:cBhvr>
                                        <p:cTn id="20" dur="1000"/>
                                        <p:tgtEl>
                                          <p:spTgt spid="1554"/>
                                        </p:tgtEl>
                                      </p:cBhvr>
                                    </p:animEffect>
                                  </p:childTnLst>
                                </p:cTn>
                              </p:par>
                              <p:par>
                                <p:cTn id="21" presetID="10" presetClass="entr" presetSubtype="0" fill="hold" nodeType="withEffect">
                                  <p:stCondLst>
                                    <p:cond delay="0"/>
                                  </p:stCondLst>
                                  <p:childTnLst>
                                    <p:set>
                                      <p:cBhvr>
                                        <p:cTn id="22" dur="1" fill="hold">
                                          <p:stCondLst>
                                            <p:cond delay="0"/>
                                          </p:stCondLst>
                                        </p:cTn>
                                        <p:tgtEl>
                                          <p:spTgt spid="1555"/>
                                        </p:tgtEl>
                                        <p:attrNameLst>
                                          <p:attrName>style.visibility</p:attrName>
                                        </p:attrNameLst>
                                      </p:cBhvr>
                                      <p:to>
                                        <p:strVal val="visible"/>
                                      </p:to>
                                    </p:set>
                                    <p:animEffect transition="in" filter="fade">
                                      <p:cBhvr>
                                        <p:cTn id="23" dur="1000"/>
                                        <p:tgtEl>
                                          <p:spTgt spid="1555"/>
                                        </p:tgtEl>
                                      </p:cBhvr>
                                    </p:animEffect>
                                  </p:childTnLst>
                                </p:cTn>
                              </p:par>
                              <p:par>
                                <p:cTn id="24" presetID="10" presetClass="entr" presetSubtype="0" fill="hold" nodeType="withEffect">
                                  <p:stCondLst>
                                    <p:cond delay="0"/>
                                  </p:stCondLst>
                                  <p:childTnLst>
                                    <p:set>
                                      <p:cBhvr>
                                        <p:cTn id="25" dur="1" fill="hold">
                                          <p:stCondLst>
                                            <p:cond delay="0"/>
                                          </p:stCondLst>
                                        </p:cTn>
                                        <p:tgtEl>
                                          <p:spTgt spid="1556"/>
                                        </p:tgtEl>
                                        <p:attrNameLst>
                                          <p:attrName>style.visibility</p:attrName>
                                        </p:attrNameLst>
                                      </p:cBhvr>
                                      <p:to>
                                        <p:strVal val="visible"/>
                                      </p:to>
                                    </p:set>
                                    <p:animEffect transition="in" filter="fade">
                                      <p:cBhvr>
                                        <p:cTn id="26" dur="500"/>
                                        <p:tgtEl>
                                          <p:spTgt spid="1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4"/>
          <p:cNvSpPr txBox="1"/>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2"/>
              </a:buClr>
              <a:buSzPts val="1400"/>
              <a:buFont typeface="Roboto"/>
              <a:buNone/>
            </a:pPr>
            <a:r>
              <a:rPr lang="en" sz="1800" b="1" i="0" u="none" strike="noStrike" cap="none">
                <a:solidFill>
                  <a:schemeClr val="dk1"/>
                </a:solidFill>
                <a:latin typeface="Inter"/>
                <a:ea typeface="Inter"/>
                <a:cs typeface="Inter"/>
                <a:sym typeface="Inter"/>
              </a:rPr>
              <a:t>Leveraging Large Language Models &amp; Generative AI</a:t>
            </a:r>
            <a:endParaRPr sz="1800" b="1" i="0" u="none" strike="noStrike" cap="none">
              <a:solidFill>
                <a:schemeClr val="dk1"/>
              </a:solidFill>
              <a:latin typeface="Inter"/>
              <a:ea typeface="Inter"/>
              <a:cs typeface="Inter"/>
              <a:sym typeface="Inter"/>
            </a:endParaRPr>
          </a:p>
          <a:p>
            <a:pPr marL="0" lvl="0" indent="0" algn="l" rtl="0">
              <a:spcBef>
                <a:spcPts val="0"/>
              </a:spcBef>
              <a:spcAft>
                <a:spcPts val="0"/>
              </a:spcAft>
              <a:buClr>
                <a:schemeClr val="dk2"/>
              </a:buClr>
              <a:buSzPts val="1400"/>
              <a:buFont typeface="Roboto"/>
              <a:buNone/>
            </a:pPr>
            <a:r>
              <a:rPr lang="en">
                <a:solidFill>
                  <a:schemeClr val="dk2"/>
                </a:solidFill>
                <a:latin typeface="Inter"/>
                <a:ea typeface="Inter"/>
                <a:cs typeface="Inter"/>
                <a:sym typeface="Inter"/>
              </a:rPr>
              <a:t>Better Together </a:t>
            </a:r>
            <a:endParaRPr sz="1800" b="1">
              <a:solidFill>
                <a:schemeClr val="dk1"/>
              </a:solidFill>
              <a:latin typeface="Inter"/>
              <a:ea typeface="Inter"/>
              <a:cs typeface="Inter"/>
              <a:sym typeface="Inter"/>
            </a:endParaRPr>
          </a:p>
        </p:txBody>
      </p:sp>
      <p:grpSp>
        <p:nvGrpSpPr>
          <p:cNvPr id="1564" name="Google Shape;1564;p14"/>
          <p:cNvGrpSpPr/>
          <p:nvPr/>
        </p:nvGrpSpPr>
        <p:grpSpPr>
          <a:xfrm>
            <a:off x="297320" y="1141230"/>
            <a:ext cx="2731500" cy="2606329"/>
            <a:chOff x="373520" y="1221240"/>
            <a:chExt cx="2731500" cy="2606329"/>
          </a:xfrm>
        </p:grpSpPr>
        <p:grpSp>
          <p:nvGrpSpPr>
            <p:cNvPr id="1565" name="Google Shape;1565;p14"/>
            <p:cNvGrpSpPr/>
            <p:nvPr/>
          </p:nvGrpSpPr>
          <p:grpSpPr>
            <a:xfrm>
              <a:off x="373520" y="1221240"/>
              <a:ext cx="2731500" cy="806400"/>
              <a:chOff x="373520" y="918845"/>
              <a:chExt cx="2731500" cy="806400"/>
            </a:xfrm>
          </p:grpSpPr>
          <p:sp>
            <p:nvSpPr>
              <p:cNvPr id="1566" name="Google Shape;1566;p14"/>
              <p:cNvSpPr/>
              <p:nvPr/>
            </p:nvSpPr>
            <p:spPr>
              <a:xfrm>
                <a:off x="373520" y="918845"/>
                <a:ext cx="2731500" cy="806400"/>
              </a:xfrm>
              <a:prstGeom prst="roundRect">
                <a:avLst>
                  <a:gd name="adj" fmla="val 14259"/>
                </a:avLst>
              </a:prstGeom>
              <a:solidFill>
                <a:srgbClr val="4B4E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567" name="Google Shape;1567;p14"/>
              <p:cNvSpPr txBox="1"/>
              <p:nvPr/>
            </p:nvSpPr>
            <p:spPr>
              <a:xfrm>
                <a:off x="1034119" y="1113535"/>
                <a:ext cx="18516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400" b="1" i="0" u="none" strike="noStrike" cap="none">
                    <a:solidFill>
                      <a:schemeClr val="lt1"/>
                    </a:solidFill>
                    <a:latin typeface="Arial"/>
                    <a:ea typeface="Arial"/>
                    <a:cs typeface="Arial"/>
                    <a:sym typeface="Arial"/>
                  </a:rPr>
                  <a:t>Smart Copilot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For IVA Development</a:t>
                </a:r>
                <a:endParaRPr sz="900" b="0" i="0" u="none" strike="noStrike" cap="none">
                  <a:solidFill>
                    <a:schemeClr val="dk1"/>
                  </a:solidFill>
                  <a:latin typeface="Arial"/>
                  <a:ea typeface="Arial"/>
                  <a:cs typeface="Arial"/>
                  <a:sym typeface="Arial"/>
                </a:endParaRPr>
              </a:p>
            </p:txBody>
          </p:sp>
        </p:grpSp>
        <p:sp>
          <p:nvSpPr>
            <p:cNvPr id="1568" name="Google Shape;1568;p14"/>
            <p:cNvSpPr txBox="1"/>
            <p:nvPr/>
          </p:nvSpPr>
          <p:spPr>
            <a:xfrm>
              <a:off x="651443" y="2218969"/>
              <a:ext cx="2281200" cy="1608600"/>
            </a:xfrm>
            <a:prstGeom prst="rect">
              <a:avLst/>
            </a:prstGeom>
            <a:noFill/>
            <a:ln>
              <a:noFill/>
            </a:ln>
          </p:spPr>
          <p:txBody>
            <a:bodyPr spcFirstLastPara="1" wrap="square" lIns="68575" tIns="34275" rIns="68575" bIns="34275" anchor="t" anchorCtr="0">
              <a:spAutoFit/>
            </a:bodyPr>
            <a:lstStyle/>
            <a:p>
              <a:pPr marL="215900" marR="0" lvl="0" indent="-215900" algn="l" rtl="0">
                <a:lnSpc>
                  <a:spcPct val="100000"/>
                </a:lnSpc>
                <a:spcBef>
                  <a:spcPts val="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Use Case Suggestions</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Conversation Preview &amp; Auto-dialog Generation</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Training Data Suggestions</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NLU Test Data Suggestions</a:t>
              </a:r>
              <a:endParaRPr sz="1100" b="0" i="0" u="none" strike="noStrike" cap="none">
                <a:solidFill>
                  <a:schemeClr val="dk1"/>
                </a:solidFill>
                <a:latin typeface="Arial"/>
                <a:ea typeface="Arial"/>
                <a:cs typeface="Arial"/>
                <a:sym typeface="Arial"/>
              </a:endParaRPr>
            </a:p>
          </p:txBody>
        </p:sp>
        <p:grpSp>
          <p:nvGrpSpPr>
            <p:cNvPr id="1569" name="Google Shape;1569;p14"/>
            <p:cNvGrpSpPr/>
            <p:nvPr/>
          </p:nvGrpSpPr>
          <p:grpSpPr>
            <a:xfrm>
              <a:off x="725193" y="2532114"/>
              <a:ext cx="2124506" cy="947058"/>
              <a:chOff x="1205829" y="2229719"/>
              <a:chExt cx="1172400" cy="947058"/>
            </a:xfrm>
          </p:grpSpPr>
          <p:cxnSp>
            <p:nvCxnSpPr>
              <p:cNvPr id="1570" name="Google Shape;1570;p14"/>
              <p:cNvCxnSpPr/>
              <p:nvPr/>
            </p:nvCxnSpPr>
            <p:spPr>
              <a:xfrm>
                <a:off x="1205829" y="2229719"/>
                <a:ext cx="1172400" cy="0"/>
              </a:xfrm>
              <a:prstGeom prst="straightConnector1">
                <a:avLst/>
              </a:prstGeom>
              <a:noFill/>
              <a:ln w="9525" cap="flat" cmpd="sng">
                <a:solidFill>
                  <a:srgbClr val="C3C3F6"/>
                </a:solidFill>
                <a:prstDash val="solid"/>
                <a:round/>
                <a:headEnd type="none" w="sm" len="sm"/>
                <a:tailEnd type="none" w="sm" len="sm"/>
              </a:ln>
            </p:spPr>
          </p:cxnSp>
          <p:cxnSp>
            <p:nvCxnSpPr>
              <p:cNvPr id="1571" name="Google Shape;1571;p14"/>
              <p:cNvCxnSpPr/>
              <p:nvPr/>
            </p:nvCxnSpPr>
            <p:spPr>
              <a:xfrm>
                <a:off x="1205829" y="2768562"/>
                <a:ext cx="1172400" cy="0"/>
              </a:xfrm>
              <a:prstGeom prst="straightConnector1">
                <a:avLst/>
              </a:prstGeom>
              <a:noFill/>
              <a:ln w="9525" cap="flat" cmpd="sng">
                <a:solidFill>
                  <a:srgbClr val="C3C3F6"/>
                </a:solidFill>
                <a:prstDash val="solid"/>
                <a:round/>
                <a:headEnd type="none" w="sm" len="sm"/>
                <a:tailEnd type="none" w="sm" len="sm"/>
              </a:ln>
            </p:spPr>
          </p:cxnSp>
          <p:cxnSp>
            <p:nvCxnSpPr>
              <p:cNvPr id="1572" name="Google Shape;1572;p14"/>
              <p:cNvCxnSpPr/>
              <p:nvPr/>
            </p:nvCxnSpPr>
            <p:spPr>
              <a:xfrm>
                <a:off x="1205829" y="3176777"/>
                <a:ext cx="1172400" cy="0"/>
              </a:xfrm>
              <a:prstGeom prst="straightConnector1">
                <a:avLst/>
              </a:prstGeom>
              <a:noFill/>
              <a:ln w="9525" cap="flat" cmpd="sng">
                <a:solidFill>
                  <a:srgbClr val="C3C3F6"/>
                </a:solidFill>
                <a:prstDash val="solid"/>
                <a:round/>
                <a:headEnd type="none" w="sm" len="sm"/>
                <a:tailEnd type="none" w="sm" len="sm"/>
              </a:ln>
            </p:spPr>
          </p:cxnSp>
        </p:grpSp>
        <p:sp>
          <p:nvSpPr>
            <p:cNvPr id="1573" name="Google Shape;1573;p14"/>
            <p:cNvSpPr/>
            <p:nvPr/>
          </p:nvSpPr>
          <p:spPr>
            <a:xfrm>
              <a:off x="585622" y="1441095"/>
              <a:ext cx="388500" cy="388500"/>
            </a:xfrm>
            <a:prstGeom prst="ellipse">
              <a:avLst/>
            </a:prstGeom>
            <a:solidFill>
              <a:srgbClr val="DAD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74" name="Google Shape;1574;p14"/>
            <p:cNvPicPr preferRelativeResize="0"/>
            <p:nvPr/>
          </p:nvPicPr>
          <p:blipFill rotWithShape="1">
            <a:blip r:embed="rId3">
              <a:alphaModFix/>
            </a:blip>
            <a:srcRect/>
            <a:stretch/>
          </p:blipFill>
          <p:spPr>
            <a:xfrm>
              <a:off x="611049" y="1455555"/>
              <a:ext cx="337768" cy="337769"/>
            </a:xfrm>
            <a:prstGeom prst="rect">
              <a:avLst/>
            </a:prstGeom>
            <a:noFill/>
            <a:ln>
              <a:noFill/>
            </a:ln>
          </p:spPr>
        </p:pic>
      </p:grpSp>
      <p:grpSp>
        <p:nvGrpSpPr>
          <p:cNvPr id="1575" name="Google Shape;1575;p14"/>
          <p:cNvGrpSpPr/>
          <p:nvPr/>
        </p:nvGrpSpPr>
        <p:grpSpPr>
          <a:xfrm>
            <a:off x="3079833" y="1141230"/>
            <a:ext cx="2762216" cy="3006649"/>
            <a:chOff x="3156033" y="1221240"/>
            <a:chExt cx="2762216" cy="3006649"/>
          </a:xfrm>
        </p:grpSpPr>
        <p:grpSp>
          <p:nvGrpSpPr>
            <p:cNvPr id="1576" name="Google Shape;1576;p14"/>
            <p:cNvGrpSpPr/>
            <p:nvPr/>
          </p:nvGrpSpPr>
          <p:grpSpPr>
            <a:xfrm>
              <a:off x="3231449" y="1221240"/>
              <a:ext cx="2686800" cy="806400"/>
              <a:chOff x="3231449" y="918845"/>
              <a:chExt cx="2686800" cy="806400"/>
            </a:xfrm>
          </p:grpSpPr>
          <p:sp>
            <p:nvSpPr>
              <p:cNvPr id="1577" name="Google Shape;1577;p14"/>
              <p:cNvSpPr/>
              <p:nvPr/>
            </p:nvSpPr>
            <p:spPr>
              <a:xfrm>
                <a:off x="3231449" y="918845"/>
                <a:ext cx="2686800" cy="806400"/>
              </a:xfrm>
              <a:prstGeom prst="roundRect">
                <a:avLst>
                  <a:gd name="adj" fmla="val 12935"/>
                </a:avLst>
              </a:prstGeom>
              <a:solidFill>
                <a:srgbClr val="4B4E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578" name="Google Shape;1578;p14"/>
              <p:cNvSpPr txBox="1"/>
              <p:nvPr/>
            </p:nvSpPr>
            <p:spPr>
              <a:xfrm>
                <a:off x="3700380" y="1107761"/>
                <a:ext cx="22050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400" b="1" i="0" u="none" strike="noStrike" cap="none">
                    <a:solidFill>
                      <a:schemeClr val="lt1"/>
                    </a:solidFill>
                    <a:latin typeface="Arial"/>
                    <a:ea typeface="Arial"/>
                    <a:cs typeface="Arial"/>
                    <a:sym typeface="Arial"/>
                  </a:rPr>
                  <a:t>Dynamic Conversations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Based On Generative Language Models</a:t>
                </a:r>
                <a:endParaRPr sz="900" b="0" i="0" u="none" strike="noStrike" cap="none">
                  <a:solidFill>
                    <a:schemeClr val="dk1"/>
                  </a:solidFill>
                  <a:latin typeface="Arial"/>
                  <a:ea typeface="Arial"/>
                  <a:cs typeface="Arial"/>
                  <a:sym typeface="Arial"/>
                </a:endParaRPr>
              </a:p>
            </p:txBody>
          </p:sp>
        </p:grpSp>
        <p:sp>
          <p:nvSpPr>
            <p:cNvPr id="1579" name="Google Shape;1579;p14"/>
            <p:cNvSpPr txBox="1"/>
            <p:nvPr/>
          </p:nvSpPr>
          <p:spPr>
            <a:xfrm>
              <a:off x="3404154" y="2218970"/>
              <a:ext cx="2281200" cy="1839300"/>
            </a:xfrm>
            <a:prstGeom prst="rect">
              <a:avLst/>
            </a:prstGeom>
            <a:noFill/>
            <a:ln>
              <a:noFill/>
            </a:ln>
          </p:spPr>
          <p:txBody>
            <a:bodyPr spcFirstLastPara="1" wrap="square" lIns="68575" tIns="34275" rIns="68575" bIns="34275" anchor="t" anchorCtr="0">
              <a:spAutoFit/>
            </a:bodyPr>
            <a:lstStyle/>
            <a:p>
              <a:pPr marL="215900" marR="0" lvl="0" indent="-215900" algn="l" rtl="0">
                <a:lnSpc>
                  <a:spcPct val="100000"/>
                </a:lnSpc>
                <a:spcBef>
                  <a:spcPts val="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Zero-Shot Learning Model</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Few-Shot Learning Model</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Knowledge AI</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AI-Assisted Adaptive Dialog</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Dynamic Paraphrasing</a:t>
              </a:r>
              <a:endParaRPr sz="1100" b="0" i="0" u="none" strike="noStrike" cap="none">
                <a:solidFill>
                  <a:schemeClr val="dk1"/>
                </a:solidFill>
                <a:latin typeface="Arial"/>
                <a:ea typeface="Arial"/>
                <a:cs typeface="Arial"/>
                <a:sym typeface="Arial"/>
              </a:endParaRPr>
            </a:p>
          </p:txBody>
        </p:sp>
        <p:grpSp>
          <p:nvGrpSpPr>
            <p:cNvPr id="1580" name="Google Shape;1580;p14"/>
            <p:cNvGrpSpPr/>
            <p:nvPr/>
          </p:nvGrpSpPr>
          <p:grpSpPr>
            <a:xfrm>
              <a:off x="3435585" y="2532114"/>
              <a:ext cx="2249718" cy="1167493"/>
              <a:chOff x="3958540" y="2229719"/>
              <a:chExt cx="1172400" cy="1167493"/>
            </a:xfrm>
          </p:grpSpPr>
          <p:cxnSp>
            <p:nvCxnSpPr>
              <p:cNvPr id="1581" name="Google Shape;1581;p14"/>
              <p:cNvCxnSpPr/>
              <p:nvPr/>
            </p:nvCxnSpPr>
            <p:spPr>
              <a:xfrm>
                <a:off x="3958540" y="2229719"/>
                <a:ext cx="1172400" cy="0"/>
              </a:xfrm>
              <a:prstGeom prst="straightConnector1">
                <a:avLst/>
              </a:prstGeom>
              <a:noFill/>
              <a:ln w="9525" cap="flat" cmpd="sng">
                <a:solidFill>
                  <a:srgbClr val="C3C3F6"/>
                </a:solidFill>
                <a:prstDash val="solid"/>
                <a:round/>
                <a:headEnd type="none" w="sm" len="sm"/>
                <a:tailEnd type="none" w="sm" len="sm"/>
              </a:ln>
            </p:spPr>
          </p:cxnSp>
          <p:cxnSp>
            <p:nvCxnSpPr>
              <p:cNvPr id="1582" name="Google Shape;1582;p14"/>
              <p:cNvCxnSpPr/>
              <p:nvPr/>
            </p:nvCxnSpPr>
            <p:spPr>
              <a:xfrm>
                <a:off x="3958540" y="2621605"/>
                <a:ext cx="1172400" cy="0"/>
              </a:xfrm>
              <a:prstGeom prst="straightConnector1">
                <a:avLst/>
              </a:prstGeom>
              <a:noFill/>
              <a:ln w="9525" cap="flat" cmpd="sng">
                <a:solidFill>
                  <a:srgbClr val="C3C3F6"/>
                </a:solidFill>
                <a:prstDash val="solid"/>
                <a:round/>
                <a:headEnd type="none" w="sm" len="sm"/>
                <a:tailEnd type="none" w="sm" len="sm"/>
              </a:ln>
            </p:spPr>
          </p:cxnSp>
          <p:cxnSp>
            <p:nvCxnSpPr>
              <p:cNvPr id="1583" name="Google Shape;1583;p14"/>
              <p:cNvCxnSpPr/>
              <p:nvPr/>
            </p:nvCxnSpPr>
            <p:spPr>
              <a:xfrm>
                <a:off x="3958540" y="2997163"/>
                <a:ext cx="1172400" cy="0"/>
              </a:xfrm>
              <a:prstGeom prst="straightConnector1">
                <a:avLst/>
              </a:prstGeom>
              <a:noFill/>
              <a:ln w="9525" cap="flat" cmpd="sng">
                <a:solidFill>
                  <a:srgbClr val="C3C3F6"/>
                </a:solidFill>
                <a:prstDash val="solid"/>
                <a:round/>
                <a:headEnd type="none" w="sm" len="sm"/>
                <a:tailEnd type="none" w="sm" len="sm"/>
              </a:ln>
            </p:spPr>
          </p:cxnSp>
          <p:cxnSp>
            <p:nvCxnSpPr>
              <p:cNvPr id="1584" name="Google Shape;1584;p14"/>
              <p:cNvCxnSpPr/>
              <p:nvPr/>
            </p:nvCxnSpPr>
            <p:spPr>
              <a:xfrm>
                <a:off x="3958540" y="3397212"/>
                <a:ext cx="1172400" cy="0"/>
              </a:xfrm>
              <a:prstGeom prst="straightConnector1">
                <a:avLst/>
              </a:prstGeom>
              <a:noFill/>
              <a:ln w="9525" cap="flat" cmpd="sng">
                <a:solidFill>
                  <a:srgbClr val="C3C3F6"/>
                </a:solidFill>
                <a:prstDash val="solid"/>
                <a:round/>
                <a:headEnd type="none" w="sm" len="sm"/>
                <a:tailEnd type="none" w="sm" len="sm"/>
              </a:ln>
            </p:spPr>
          </p:cxnSp>
        </p:grpSp>
        <p:cxnSp>
          <p:nvCxnSpPr>
            <p:cNvPr id="1585" name="Google Shape;1585;p14"/>
            <p:cNvCxnSpPr/>
            <p:nvPr/>
          </p:nvCxnSpPr>
          <p:spPr>
            <a:xfrm>
              <a:off x="3156033" y="2141989"/>
              <a:ext cx="0" cy="2085900"/>
            </a:xfrm>
            <a:prstGeom prst="straightConnector1">
              <a:avLst/>
            </a:prstGeom>
            <a:noFill/>
            <a:ln w="9525" cap="flat" cmpd="sng">
              <a:solidFill>
                <a:srgbClr val="B6B6FD"/>
              </a:solidFill>
              <a:prstDash val="solid"/>
              <a:round/>
              <a:headEnd type="none" w="sm" len="sm"/>
              <a:tailEnd type="none" w="sm" len="sm"/>
            </a:ln>
          </p:spPr>
        </p:cxnSp>
        <p:sp>
          <p:nvSpPr>
            <p:cNvPr id="1586" name="Google Shape;1586;p14"/>
            <p:cNvSpPr/>
            <p:nvPr/>
          </p:nvSpPr>
          <p:spPr>
            <a:xfrm>
              <a:off x="3339383" y="1455555"/>
              <a:ext cx="380400" cy="380400"/>
            </a:xfrm>
            <a:prstGeom prst="ellipse">
              <a:avLst/>
            </a:prstGeom>
            <a:solidFill>
              <a:srgbClr val="DAD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87" name="Google Shape;1587;p14"/>
            <p:cNvPicPr preferRelativeResize="0"/>
            <p:nvPr/>
          </p:nvPicPr>
          <p:blipFill rotWithShape="1">
            <a:blip r:embed="rId4">
              <a:alphaModFix/>
            </a:blip>
            <a:srcRect/>
            <a:stretch/>
          </p:blipFill>
          <p:spPr>
            <a:xfrm>
              <a:off x="3393480" y="1500668"/>
              <a:ext cx="281296" cy="281297"/>
            </a:xfrm>
            <a:prstGeom prst="rect">
              <a:avLst/>
            </a:prstGeom>
            <a:noFill/>
            <a:ln>
              <a:noFill/>
            </a:ln>
          </p:spPr>
        </p:pic>
      </p:grpSp>
      <p:grpSp>
        <p:nvGrpSpPr>
          <p:cNvPr id="1588" name="Google Shape;1588;p14"/>
          <p:cNvGrpSpPr/>
          <p:nvPr/>
        </p:nvGrpSpPr>
        <p:grpSpPr>
          <a:xfrm>
            <a:off x="5870368" y="1141230"/>
            <a:ext cx="2947588" cy="3006649"/>
            <a:chOff x="5946568" y="1221240"/>
            <a:chExt cx="2947588" cy="3006649"/>
          </a:xfrm>
        </p:grpSpPr>
        <p:cxnSp>
          <p:nvCxnSpPr>
            <p:cNvPr id="1589" name="Google Shape;1589;p14"/>
            <p:cNvCxnSpPr/>
            <p:nvPr/>
          </p:nvCxnSpPr>
          <p:spPr>
            <a:xfrm>
              <a:off x="5946568" y="2141989"/>
              <a:ext cx="0" cy="2085900"/>
            </a:xfrm>
            <a:prstGeom prst="straightConnector1">
              <a:avLst/>
            </a:prstGeom>
            <a:noFill/>
            <a:ln w="9525" cap="flat" cmpd="sng">
              <a:solidFill>
                <a:srgbClr val="B6B6FD"/>
              </a:solidFill>
              <a:prstDash val="solid"/>
              <a:round/>
              <a:headEnd type="none" w="sm" len="sm"/>
              <a:tailEnd type="none" w="sm" len="sm"/>
            </a:ln>
          </p:spPr>
        </p:cxnSp>
        <p:grpSp>
          <p:nvGrpSpPr>
            <p:cNvPr id="1590" name="Google Shape;1590;p14"/>
            <p:cNvGrpSpPr/>
            <p:nvPr/>
          </p:nvGrpSpPr>
          <p:grpSpPr>
            <a:xfrm>
              <a:off x="6003582" y="1221240"/>
              <a:ext cx="2883300" cy="806400"/>
              <a:chOff x="6003582" y="918845"/>
              <a:chExt cx="2883300" cy="806400"/>
            </a:xfrm>
          </p:grpSpPr>
          <p:sp>
            <p:nvSpPr>
              <p:cNvPr id="1591" name="Google Shape;1591;p14"/>
              <p:cNvSpPr/>
              <p:nvPr/>
            </p:nvSpPr>
            <p:spPr>
              <a:xfrm>
                <a:off x="6003582" y="918845"/>
                <a:ext cx="2883300" cy="806400"/>
              </a:xfrm>
              <a:prstGeom prst="roundRect">
                <a:avLst>
                  <a:gd name="adj" fmla="val 15582"/>
                </a:avLst>
              </a:prstGeom>
              <a:solidFill>
                <a:srgbClr val="4B4EFC"/>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592" name="Google Shape;1592;p14"/>
              <p:cNvSpPr txBox="1"/>
              <p:nvPr/>
            </p:nvSpPr>
            <p:spPr>
              <a:xfrm>
                <a:off x="6489980" y="1113535"/>
                <a:ext cx="2285400" cy="561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400" b="1" i="0" u="none" strike="noStrike" cap="none">
                    <a:solidFill>
                      <a:schemeClr val="lt1"/>
                    </a:solidFill>
                    <a:latin typeface="Arial"/>
                    <a:ea typeface="Arial"/>
                    <a:cs typeface="Arial"/>
                    <a:sym typeface="Arial"/>
                  </a:rPr>
                  <a:t>Advanced Analytics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Powered By Generative Language Models</a:t>
                </a:r>
                <a:endParaRPr sz="900" b="0" i="0" u="none" strike="noStrike" cap="none">
                  <a:solidFill>
                    <a:schemeClr val="dk1"/>
                  </a:solidFill>
                  <a:latin typeface="Arial"/>
                  <a:ea typeface="Arial"/>
                  <a:cs typeface="Arial"/>
                  <a:sym typeface="Arial"/>
                </a:endParaRPr>
              </a:p>
            </p:txBody>
          </p:sp>
        </p:grpSp>
        <p:sp>
          <p:nvSpPr>
            <p:cNvPr id="1593" name="Google Shape;1593;p14"/>
            <p:cNvSpPr txBox="1"/>
            <p:nvPr/>
          </p:nvSpPr>
          <p:spPr>
            <a:xfrm>
              <a:off x="6122456" y="2218965"/>
              <a:ext cx="2771700" cy="2008800"/>
            </a:xfrm>
            <a:prstGeom prst="rect">
              <a:avLst/>
            </a:prstGeom>
            <a:noFill/>
            <a:ln>
              <a:noFill/>
            </a:ln>
          </p:spPr>
          <p:txBody>
            <a:bodyPr spcFirstLastPara="1" wrap="square" lIns="68575" tIns="34275" rIns="68575" bIns="34275" anchor="t" anchorCtr="0">
              <a:spAutoFit/>
            </a:bodyPr>
            <a:lstStyle/>
            <a:p>
              <a:pPr marL="215900" marR="0" lvl="0" indent="-215900" algn="l" rtl="0">
                <a:lnSpc>
                  <a:spcPct val="100000"/>
                </a:lnSpc>
                <a:spcBef>
                  <a:spcPts val="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User VA Conversation Insights</a:t>
              </a:r>
              <a:endParaRPr sz="1100" b="0" i="0" u="none" strike="noStrike" cap="none">
                <a:solidFill>
                  <a:schemeClr val="dk1"/>
                </a:solidFill>
                <a:latin typeface="Arial"/>
                <a:ea typeface="Arial"/>
                <a:cs typeface="Arial"/>
                <a:sym typeface="Arial"/>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Intent Discovery</a:t>
              </a:r>
              <a:endParaRPr sz="1100" b="0" i="0" u="none" strike="noStrike" cap="none">
                <a:solidFill>
                  <a:schemeClr val="dk1"/>
                </a:solidFill>
                <a:highlight>
                  <a:srgbClr val="FFFFFF"/>
                </a:highlight>
                <a:latin typeface="Inter"/>
                <a:ea typeface="Inter"/>
                <a:cs typeface="Inter"/>
                <a:sym typeface="Inter"/>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Agent Performance Insights</a:t>
              </a:r>
              <a:endParaRPr sz="1100" b="0" i="0" u="none" strike="noStrike" cap="none">
                <a:solidFill>
                  <a:schemeClr val="dk1"/>
                </a:solidFill>
                <a:highlight>
                  <a:srgbClr val="FFFFFF"/>
                </a:highlight>
                <a:latin typeface="Inter"/>
                <a:ea typeface="Inter"/>
                <a:cs typeface="Inter"/>
                <a:sym typeface="Inter"/>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Quality Management Insights</a:t>
              </a:r>
              <a:endParaRPr sz="1100" b="0" i="0" u="none" strike="noStrike" cap="none">
                <a:solidFill>
                  <a:schemeClr val="dk1"/>
                </a:solidFill>
                <a:highlight>
                  <a:srgbClr val="FFFFFF"/>
                </a:highlight>
                <a:latin typeface="Inter"/>
                <a:ea typeface="Inter"/>
                <a:cs typeface="Inter"/>
                <a:sym typeface="Inter"/>
              </a:endParaRPr>
            </a:p>
            <a:p>
              <a:pPr marL="215900" marR="0" lvl="0" indent="-215900" algn="l" rtl="0">
                <a:lnSpc>
                  <a:spcPct val="100000"/>
                </a:lnSpc>
                <a:spcBef>
                  <a:spcPts val="1800"/>
                </a:spcBef>
                <a:spcAft>
                  <a:spcPts val="0"/>
                </a:spcAft>
                <a:buClr>
                  <a:srgbClr val="4B4EFC"/>
                </a:buClr>
                <a:buSzPts val="800"/>
                <a:buFont typeface="Noto Sans Symbols"/>
                <a:buChar char="✔"/>
              </a:pPr>
              <a:r>
                <a:rPr lang="en" sz="1100" b="0" i="0" u="none" strike="noStrike" cap="none">
                  <a:solidFill>
                    <a:schemeClr val="dk1"/>
                  </a:solidFill>
                  <a:highlight>
                    <a:srgbClr val="FFFFFF"/>
                  </a:highlight>
                  <a:latin typeface="Inter"/>
                  <a:ea typeface="Inter"/>
                  <a:cs typeface="Inter"/>
                  <a:sym typeface="Inter"/>
                </a:rPr>
                <a:t>Agent Customer Interaction Insights</a:t>
              </a:r>
              <a:br>
                <a:rPr lang="en" sz="1100" b="0" i="0" u="none" strike="noStrike" cap="none">
                  <a:solidFill>
                    <a:schemeClr val="dk1"/>
                  </a:solidFill>
                  <a:highlight>
                    <a:srgbClr val="FFFFFF"/>
                  </a:highlight>
                  <a:latin typeface="Inter"/>
                  <a:ea typeface="Inter"/>
                  <a:cs typeface="Inter"/>
                  <a:sym typeface="Inter"/>
                </a:rPr>
              </a:br>
              <a:endParaRPr sz="1100" b="0" i="0" u="none" strike="noStrike" cap="none">
                <a:solidFill>
                  <a:schemeClr val="dk1"/>
                </a:solidFill>
                <a:highlight>
                  <a:srgbClr val="FFFFFF"/>
                </a:highlight>
                <a:latin typeface="Inter"/>
                <a:ea typeface="Inter"/>
                <a:cs typeface="Inter"/>
                <a:sym typeface="Inter"/>
              </a:endParaRPr>
            </a:p>
          </p:txBody>
        </p:sp>
        <p:grpSp>
          <p:nvGrpSpPr>
            <p:cNvPr id="1594" name="Google Shape;1594;p14"/>
            <p:cNvGrpSpPr/>
            <p:nvPr/>
          </p:nvGrpSpPr>
          <p:grpSpPr>
            <a:xfrm>
              <a:off x="6151358" y="2532114"/>
              <a:ext cx="2478454" cy="1200150"/>
              <a:chOff x="6676837" y="2229719"/>
              <a:chExt cx="1172400" cy="1200150"/>
            </a:xfrm>
          </p:grpSpPr>
          <p:cxnSp>
            <p:nvCxnSpPr>
              <p:cNvPr id="1595" name="Google Shape;1595;p14"/>
              <p:cNvCxnSpPr/>
              <p:nvPr/>
            </p:nvCxnSpPr>
            <p:spPr>
              <a:xfrm>
                <a:off x="6676837" y="2229719"/>
                <a:ext cx="1172400" cy="0"/>
              </a:xfrm>
              <a:prstGeom prst="straightConnector1">
                <a:avLst/>
              </a:prstGeom>
              <a:noFill/>
              <a:ln w="9525" cap="flat" cmpd="sng">
                <a:solidFill>
                  <a:srgbClr val="C3C3F6"/>
                </a:solidFill>
                <a:prstDash val="solid"/>
                <a:round/>
                <a:headEnd type="none" w="sm" len="sm"/>
                <a:tailEnd type="none" w="sm" len="sm"/>
              </a:ln>
            </p:spPr>
          </p:cxnSp>
          <p:cxnSp>
            <p:nvCxnSpPr>
              <p:cNvPr id="1596" name="Google Shape;1596;p14"/>
              <p:cNvCxnSpPr/>
              <p:nvPr/>
            </p:nvCxnSpPr>
            <p:spPr>
              <a:xfrm>
                <a:off x="6676837" y="2629769"/>
                <a:ext cx="1172400" cy="0"/>
              </a:xfrm>
              <a:prstGeom prst="straightConnector1">
                <a:avLst/>
              </a:prstGeom>
              <a:noFill/>
              <a:ln w="9525" cap="flat" cmpd="sng">
                <a:solidFill>
                  <a:srgbClr val="C3C3F6"/>
                </a:solidFill>
                <a:prstDash val="solid"/>
                <a:round/>
                <a:headEnd type="none" w="sm" len="sm"/>
                <a:tailEnd type="none" w="sm" len="sm"/>
              </a:ln>
            </p:spPr>
          </p:cxnSp>
          <p:cxnSp>
            <p:nvCxnSpPr>
              <p:cNvPr id="1597" name="Google Shape;1597;p14"/>
              <p:cNvCxnSpPr/>
              <p:nvPr/>
            </p:nvCxnSpPr>
            <p:spPr>
              <a:xfrm>
                <a:off x="6676837" y="3029819"/>
                <a:ext cx="1172400" cy="0"/>
              </a:xfrm>
              <a:prstGeom prst="straightConnector1">
                <a:avLst/>
              </a:prstGeom>
              <a:noFill/>
              <a:ln w="9525" cap="flat" cmpd="sng">
                <a:solidFill>
                  <a:srgbClr val="C3C3F6"/>
                </a:solidFill>
                <a:prstDash val="solid"/>
                <a:round/>
                <a:headEnd type="none" w="sm" len="sm"/>
                <a:tailEnd type="none" w="sm" len="sm"/>
              </a:ln>
            </p:spPr>
          </p:cxnSp>
          <p:cxnSp>
            <p:nvCxnSpPr>
              <p:cNvPr id="1598" name="Google Shape;1598;p14"/>
              <p:cNvCxnSpPr/>
              <p:nvPr/>
            </p:nvCxnSpPr>
            <p:spPr>
              <a:xfrm>
                <a:off x="6676837" y="3429869"/>
                <a:ext cx="1172400" cy="0"/>
              </a:xfrm>
              <a:prstGeom prst="straightConnector1">
                <a:avLst/>
              </a:prstGeom>
              <a:noFill/>
              <a:ln w="9525" cap="flat" cmpd="sng">
                <a:solidFill>
                  <a:srgbClr val="C3C3F6"/>
                </a:solidFill>
                <a:prstDash val="solid"/>
                <a:round/>
                <a:headEnd type="none" w="sm" len="sm"/>
                <a:tailEnd type="none" w="sm" len="sm"/>
              </a:ln>
            </p:spPr>
          </p:cxnSp>
        </p:grpSp>
        <p:sp>
          <p:nvSpPr>
            <p:cNvPr id="1599" name="Google Shape;1599;p14"/>
            <p:cNvSpPr/>
            <p:nvPr/>
          </p:nvSpPr>
          <p:spPr>
            <a:xfrm>
              <a:off x="6097777" y="1457407"/>
              <a:ext cx="372300" cy="372300"/>
            </a:xfrm>
            <a:prstGeom prst="ellipse">
              <a:avLst/>
            </a:prstGeom>
            <a:solidFill>
              <a:srgbClr val="DAD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00" name="Google Shape;1600;p14"/>
            <p:cNvPicPr preferRelativeResize="0"/>
            <p:nvPr/>
          </p:nvPicPr>
          <p:blipFill rotWithShape="1">
            <a:blip r:embed="rId5">
              <a:alphaModFix/>
            </a:blip>
            <a:srcRect/>
            <a:stretch/>
          </p:blipFill>
          <p:spPr>
            <a:xfrm>
              <a:off x="6117670" y="1472617"/>
              <a:ext cx="323213" cy="323214"/>
            </a:xfrm>
            <a:prstGeom prst="rect">
              <a:avLst/>
            </a:prstGeom>
            <a:noFill/>
            <a:ln>
              <a:noFill/>
            </a:ln>
          </p:spPr>
        </p:pic>
      </p:grpSp>
      <p:sp>
        <p:nvSpPr>
          <p:cNvPr id="1601" name="Google Shape;1601;p14"/>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14</a:t>
            </a:fld>
            <a:endParaRPr/>
          </a:p>
        </p:txBody>
      </p:sp>
      <p:sp>
        <p:nvSpPr>
          <p:cNvPr id="1602" name="Google Shape;1602;p14"/>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4"/>
                                        </p:tgtEl>
                                        <p:attrNameLst>
                                          <p:attrName>style.visibility</p:attrName>
                                        </p:attrNameLst>
                                      </p:cBhvr>
                                      <p:to>
                                        <p:strVal val="visible"/>
                                      </p:to>
                                    </p:set>
                                    <p:animEffect transition="in" filter="fade">
                                      <p:cBhvr>
                                        <p:cTn id="7" dur="500"/>
                                        <p:tgtEl>
                                          <p:spTgt spid="15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5"/>
                                        </p:tgtEl>
                                        <p:attrNameLst>
                                          <p:attrName>style.visibility</p:attrName>
                                        </p:attrNameLst>
                                      </p:cBhvr>
                                      <p:to>
                                        <p:strVal val="visible"/>
                                      </p:to>
                                    </p:set>
                                    <p:animEffect transition="in" filter="fade">
                                      <p:cBhvr>
                                        <p:cTn id="12" dur="500"/>
                                        <p:tgtEl>
                                          <p:spTgt spid="15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8"/>
                                        </p:tgtEl>
                                        <p:attrNameLst>
                                          <p:attrName>style.visibility</p:attrName>
                                        </p:attrNameLst>
                                      </p:cBhvr>
                                      <p:to>
                                        <p:strVal val="visible"/>
                                      </p:to>
                                    </p:set>
                                    <p:animEffect transition="in" filter="fade">
                                      <p:cBhvr>
                                        <p:cTn id="17" dur="500"/>
                                        <p:tgtEl>
                                          <p:spTgt spid="1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g27b7e4ea412_0_1607"/>
          <p:cNvSpPr/>
          <p:nvPr/>
        </p:nvSpPr>
        <p:spPr>
          <a:xfrm>
            <a:off x="2743200" y="1485300"/>
            <a:ext cx="4088100" cy="2429700"/>
          </a:xfrm>
          <a:prstGeom prst="rect">
            <a:avLst/>
          </a:prstGeom>
          <a:solidFill>
            <a:srgbClr val="DADA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g27b7e4ea412_0_1607"/>
          <p:cNvSpPr/>
          <p:nvPr/>
        </p:nvSpPr>
        <p:spPr>
          <a:xfrm>
            <a:off x="7401808" y="2268300"/>
            <a:ext cx="1290000" cy="906300"/>
          </a:xfrm>
          <a:prstGeom prst="rect">
            <a:avLst/>
          </a:prstGeom>
          <a:solidFill>
            <a:srgbClr val="C3C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g27b7e4ea412_0_1607"/>
          <p:cNvSpPr txBox="1">
            <a:spLocks noGrp="1"/>
          </p:cNvSpPr>
          <p:nvPr>
            <p:ph type="sldNum" idx="12"/>
          </p:nvPr>
        </p:nvSpPr>
        <p:spPr>
          <a:xfrm>
            <a:off x="8629650" y="4864204"/>
            <a:ext cx="257100" cy="1341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600"/>
              <a:buFont typeface="Arial"/>
              <a:buNone/>
            </a:pPr>
            <a:fld id="{00000000-1234-1234-1234-123412341234}" type="slidenum">
              <a:rPr lang="en"/>
              <a:t>15</a:t>
            </a:fld>
            <a:endParaRPr/>
          </a:p>
        </p:txBody>
      </p:sp>
      <p:sp>
        <p:nvSpPr>
          <p:cNvPr id="1611" name="Google Shape;1611;g27b7e4ea412_0_1607"/>
          <p:cNvSpPr/>
          <p:nvPr/>
        </p:nvSpPr>
        <p:spPr>
          <a:xfrm>
            <a:off x="5532050" y="2443085"/>
            <a:ext cx="861000" cy="519900"/>
          </a:xfrm>
          <a:prstGeom prst="roundRect">
            <a:avLst>
              <a:gd name="adj" fmla="val 16667"/>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900">
                <a:solidFill>
                  <a:schemeClr val="dk1"/>
                </a:solidFill>
              </a:rPr>
              <a:t>LLM - 2</a:t>
            </a:r>
            <a:endParaRPr sz="900">
              <a:solidFill>
                <a:schemeClr val="dk1"/>
              </a:solidFill>
            </a:endParaRPr>
          </a:p>
        </p:txBody>
      </p:sp>
      <p:sp>
        <p:nvSpPr>
          <p:cNvPr id="1612" name="Google Shape;1612;g27b7e4ea412_0_1607"/>
          <p:cNvSpPr/>
          <p:nvPr/>
        </p:nvSpPr>
        <p:spPr>
          <a:xfrm>
            <a:off x="7455380" y="2408451"/>
            <a:ext cx="1171200" cy="279300"/>
          </a:xfrm>
          <a:prstGeom prst="rect">
            <a:avLst/>
          </a:prstGeom>
          <a:solidFill>
            <a:srgbClr val="4B4EF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700">
                <a:solidFill>
                  <a:schemeClr val="lt1"/>
                </a:solidFill>
              </a:rPr>
              <a:t>Response Evaluator</a:t>
            </a:r>
            <a:endParaRPr sz="700">
              <a:solidFill>
                <a:schemeClr val="lt1"/>
              </a:solidFill>
            </a:endParaRPr>
          </a:p>
        </p:txBody>
      </p:sp>
      <p:sp>
        <p:nvSpPr>
          <p:cNvPr id="1613" name="Google Shape;1613;g27b7e4ea412_0_1607"/>
          <p:cNvSpPr/>
          <p:nvPr/>
        </p:nvSpPr>
        <p:spPr>
          <a:xfrm>
            <a:off x="698400" y="3751150"/>
            <a:ext cx="780900" cy="228000"/>
          </a:xfrm>
          <a:prstGeom prst="rect">
            <a:avLst/>
          </a:prstGeom>
          <a:solidFill>
            <a:srgbClr val="4B4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solidFill>
                  <a:schemeClr val="lt1"/>
                </a:solidFill>
              </a:rPr>
              <a:t>Intent Model</a:t>
            </a:r>
            <a:endParaRPr sz="700">
              <a:solidFill>
                <a:schemeClr val="lt1"/>
              </a:solidFill>
            </a:endParaRPr>
          </a:p>
        </p:txBody>
      </p:sp>
      <p:sp>
        <p:nvSpPr>
          <p:cNvPr id="1614" name="Google Shape;1614;g27b7e4ea412_0_1607"/>
          <p:cNvSpPr/>
          <p:nvPr/>
        </p:nvSpPr>
        <p:spPr>
          <a:xfrm>
            <a:off x="696500" y="1542300"/>
            <a:ext cx="780900" cy="279300"/>
          </a:xfrm>
          <a:prstGeom prst="rect">
            <a:avLst/>
          </a:prstGeom>
          <a:solidFill>
            <a:srgbClr val="4B4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solidFill>
                  <a:schemeClr val="lt1"/>
                </a:solidFill>
              </a:rPr>
              <a:t>Knowledge Retriever</a:t>
            </a:r>
            <a:endParaRPr sz="700">
              <a:solidFill>
                <a:schemeClr val="lt1"/>
              </a:solidFill>
            </a:endParaRPr>
          </a:p>
        </p:txBody>
      </p:sp>
      <p:sp>
        <p:nvSpPr>
          <p:cNvPr id="1615" name="Google Shape;1615;g27b7e4ea412_0_1607"/>
          <p:cNvSpPr/>
          <p:nvPr/>
        </p:nvSpPr>
        <p:spPr>
          <a:xfrm>
            <a:off x="928700" y="927550"/>
            <a:ext cx="316500" cy="373725"/>
          </a:xfrm>
          <a:prstGeom prst="flowChartMagneticDisk">
            <a:avLst/>
          </a:prstGeom>
          <a:solidFill>
            <a:srgbClr val="C3C3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g27b7e4ea412_0_1607"/>
          <p:cNvGrpSpPr/>
          <p:nvPr/>
        </p:nvGrpSpPr>
        <p:grpSpPr>
          <a:xfrm>
            <a:off x="858012" y="2181223"/>
            <a:ext cx="457893" cy="198343"/>
            <a:chOff x="1542200" y="4058575"/>
            <a:chExt cx="571367" cy="276977"/>
          </a:xfrm>
        </p:grpSpPr>
        <p:sp>
          <p:nvSpPr>
            <p:cNvPr id="1617" name="Google Shape;1617;g27b7e4ea412_0_1607"/>
            <p:cNvSpPr/>
            <p:nvPr/>
          </p:nvSpPr>
          <p:spPr>
            <a:xfrm>
              <a:off x="1542200" y="4058575"/>
              <a:ext cx="463800" cy="183300"/>
            </a:xfrm>
            <a:prstGeom prst="snip1Rect">
              <a:avLst>
                <a:gd name="adj" fmla="val 16667"/>
              </a:avLst>
            </a:prstGeom>
            <a:solidFill>
              <a:srgbClr val="C3C3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g27b7e4ea412_0_1607"/>
            <p:cNvSpPr/>
            <p:nvPr/>
          </p:nvSpPr>
          <p:spPr>
            <a:xfrm>
              <a:off x="1595983" y="4102265"/>
              <a:ext cx="463800" cy="183300"/>
            </a:xfrm>
            <a:prstGeom prst="snip1Rect">
              <a:avLst>
                <a:gd name="adj" fmla="val 16667"/>
              </a:avLst>
            </a:prstGeom>
            <a:solidFill>
              <a:srgbClr val="C3C3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g27b7e4ea412_0_1607"/>
            <p:cNvSpPr/>
            <p:nvPr/>
          </p:nvSpPr>
          <p:spPr>
            <a:xfrm>
              <a:off x="1649767" y="4152252"/>
              <a:ext cx="463800" cy="183300"/>
            </a:xfrm>
            <a:prstGeom prst="snip1Rect">
              <a:avLst>
                <a:gd name="adj" fmla="val 16667"/>
              </a:avLst>
            </a:prstGeom>
            <a:solidFill>
              <a:srgbClr val="C3C3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g27b7e4ea412_0_1607"/>
          <p:cNvSpPr txBox="1"/>
          <p:nvPr/>
        </p:nvSpPr>
        <p:spPr>
          <a:xfrm>
            <a:off x="1400049" y="2145300"/>
            <a:ext cx="997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Candidate knowledge</a:t>
            </a:r>
            <a:endParaRPr sz="600"/>
          </a:p>
        </p:txBody>
      </p:sp>
      <p:grpSp>
        <p:nvGrpSpPr>
          <p:cNvPr id="1621" name="Google Shape;1621;g27b7e4ea412_0_1607"/>
          <p:cNvGrpSpPr/>
          <p:nvPr/>
        </p:nvGrpSpPr>
        <p:grpSpPr>
          <a:xfrm>
            <a:off x="901600" y="3146700"/>
            <a:ext cx="371400" cy="267150"/>
            <a:chOff x="685100" y="2617700"/>
            <a:chExt cx="371400" cy="267150"/>
          </a:xfrm>
        </p:grpSpPr>
        <p:sp>
          <p:nvSpPr>
            <p:cNvPr id="1622" name="Google Shape;1622;g27b7e4ea412_0_1607"/>
            <p:cNvSpPr/>
            <p:nvPr/>
          </p:nvSpPr>
          <p:spPr>
            <a:xfrm>
              <a:off x="685100" y="2617700"/>
              <a:ext cx="371400" cy="198300"/>
            </a:xfrm>
            <a:prstGeom prst="rect">
              <a:avLst/>
            </a:prstGeom>
            <a:solidFill>
              <a:srgbClr val="C3C3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g27b7e4ea412_0_1607"/>
            <p:cNvSpPr/>
            <p:nvPr/>
          </p:nvSpPr>
          <p:spPr>
            <a:xfrm>
              <a:off x="685100" y="2686550"/>
              <a:ext cx="371400" cy="198300"/>
            </a:xfrm>
            <a:prstGeom prst="rect">
              <a:avLst/>
            </a:prstGeom>
            <a:solidFill>
              <a:srgbClr val="C3C3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g27b7e4ea412_0_1607"/>
          <p:cNvSpPr txBox="1"/>
          <p:nvPr/>
        </p:nvSpPr>
        <p:spPr>
          <a:xfrm>
            <a:off x="1370998" y="3113650"/>
            <a:ext cx="915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Candidate Intents</a:t>
            </a:r>
            <a:endParaRPr sz="600"/>
          </a:p>
        </p:txBody>
      </p:sp>
      <p:sp>
        <p:nvSpPr>
          <p:cNvPr id="1625" name="Google Shape;1625;g27b7e4ea412_0_1607"/>
          <p:cNvSpPr/>
          <p:nvPr/>
        </p:nvSpPr>
        <p:spPr>
          <a:xfrm>
            <a:off x="7455380" y="2804679"/>
            <a:ext cx="1171200" cy="267000"/>
          </a:xfrm>
          <a:prstGeom prst="rect">
            <a:avLst/>
          </a:prstGeom>
          <a:solidFill>
            <a:srgbClr val="4B4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700">
                <a:solidFill>
                  <a:schemeClr val="lt1"/>
                </a:solidFill>
              </a:rPr>
              <a:t>Retrieve JSON or Response</a:t>
            </a:r>
            <a:endParaRPr sz="700">
              <a:solidFill>
                <a:schemeClr val="lt1"/>
              </a:solidFill>
            </a:endParaRPr>
          </a:p>
        </p:txBody>
      </p:sp>
      <p:sp>
        <p:nvSpPr>
          <p:cNvPr id="1626" name="Google Shape;1626;g27b7e4ea412_0_1607"/>
          <p:cNvSpPr txBox="1"/>
          <p:nvPr/>
        </p:nvSpPr>
        <p:spPr>
          <a:xfrm>
            <a:off x="154675" y="122700"/>
            <a:ext cx="7492500" cy="39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b="1">
                <a:solidFill>
                  <a:schemeClr val="dk1"/>
                </a:solidFill>
                <a:latin typeface="Inter"/>
                <a:ea typeface="Inter"/>
                <a:cs typeface="Inter"/>
                <a:sym typeface="Inter"/>
              </a:rPr>
              <a:t>Gen AI Dialog</a:t>
            </a:r>
            <a:endParaRPr sz="2100">
              <a:solidFill>
                <a:schemeClr val="dk1"/>
              </a:solidFill>
              <a:latin typeface="Inter"/>
              <a:ea typeface="Inter"/>
              <a:cs typeface="Inter"/>
              <a:sym typeface="Inter"/>
            </a:endParaRPr>
          </a:p>
          <a:p>
            <a:pPr marL="0" lvl="0" indent="0" algn="l" rtl="0">
              <a:lnSpc>
                <a:spcPct val="115000"/>
              </a:lnSpc>
              <a:spcBef>
                <a:spcPts val="0"/>
              </a:spcBef>
              <a:spcAft>
                <a:spcPts val="0"/>
              </a:spcAft>
              <a:buClr>
                <a:srgbClr val="000000"/>
              </a:buClr>
              <a:buSzPts val="1100"/>
              <a:buFont typeface="Arial"/>
              <a:buNone/>
            </a:pPr>
            <a:endParaRPr sz="2100" b="1">
              <a:solidFill>
                <a:schemeClr val="dk1"/>
              </a:solidFill>
              <a:latin typeface="Inter"/>
              <a:ea typeface="Inter"/>
              <a:cs typeface="Inter"/>
              <a:sym typeface="Inter"/>
            </a:endParaRPr>
          </a:p>
        </p:txBody>
      </p:sp>
      <p:sp>
        <p:nvSpPr>
          <p:cNvPr id="1627" name="Google Shape;1627;g27b7e4ea412_0_1607"/>
          <p:cNvSpPr/>
          <p:nvPr/>
        </p:nvSpPr>
        <p:spPr>
          <a:xfrm>
            <a:off x="7874364" y="3541234"/>
            <a:ext cx="341194" cy="373728"/>
          </a:xfrm>
          <a:prstGeom prst="flowChartDecision">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1628" name="Google Shape;1628;g27b7e4ea412_0_1607"/>
          <p:cNvCxnSpPr>
            <a:stCxn id="1612" idx="2"/>
            <a:endCxn id="1625" idx="0"/>
          </p:cNvCxnSpPr>
          <p:nvPr/>
        </p:nvCxnSpPr>
        <p:spPr>
          <a:xfrm>
            <a:off x="8040980" y="2687751"/>
            <a:ext cx="0" cy="117000"/>
          </a:xfrm>
          <a:prstGeom prst="straightConnector1">
            <a:avLst/>
          </a:prstGeom>
          <a:noFill/>
          <a:ln w="9525" cap="flat" cmpd="sng">
            <a:solidFill>
              <a:schemeClr val="dk2"/>
            </a:solidFill>
            <a:prstDash val="solid"/>
            <a:round/>
            <a:headEnd type="none" w="med" len="med"/>
            <a:tailEnd type="none" w="med" len="med"/>
          </a:ln>
        </p:spPr>
      </p:cxnSp>
      <p:sp>
        <p:nvSpPr>
          <p:cNvPr id="1629" name="Google Shape;1629;g27b7e4ea412_0_1607"/>
          <p:cNvSpPr/>
          <p:nvPr/>
        </p:nvSpPr>
        <p:spPr>
          <a:xfrm>
            <a:off x="5339800" y="4443850"/>
            <a:ext cx="1439400" cy="373800"/>
          </a:xfrm>
          <a:prstGeom prst="rect">
            <a:avLst/>
          </a:prstGeom>
          <a:solidFill>
            <a:srgbClr val="4B4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700">
                <a:solidFill>
                  <a:schemeClr val="lt1"/>
                </a:solidFill>
              </a:rPr>
              <a:t>Send response to user</a:t>
            </a:r>
            <a:endParaRPr sz="700">
              <a:solidFill>
                <a:schemeClr val="lt1"/>
              </a:solidFill>
            </a:endParaRPr>
          </a:p>
        </p:txBody>
      </p:sp>
      <p:cxnSp>
        <p:nvCxnSpPr>
          <p:cNvPr id="1630" name="Google Shape;1630;g27b7e4ea412_0_1607"/>
          <p:cNvCxnSpPr>
            <a:stCxn id="1627" idx="3"/>
            <a:endCxn id="1629" idx="3"/>
          </p:cNvCxnSpPr>
          <p:nvPr/>
        </p:nvCxnSpPr>
        <p:spPr>
          <a:xfrm flipH="1">
            <a:off x="6779158" y="3728098"/>
            <a:ext cx="1436400" cy="902700"/>
          </a:xfrm>
          <a:prstGeom prst="bentConnector3">
            <a:avLst>
              <a:gd name="adj1" fmla="val -16578"/>
            </a:avLst>
          </a:prstGeom>
          <a:noFill/>
          <a:ln w="9525" cap="flat" cmpd="sng">
            <a:solidFill>
              <a:schemeClr val="dk2"/>
            </a:solidFill>
            <a:prstDash val="solid"/>
            <a:round/>
            <a:headEnd type="none" w="med" len="med"/>
            <a:tailEnd type="triangle" w="med" len="med"/>
          </a:ln>
        </p:spPr>
      </p:cxnSp>
      <p:sp>
        <p:nvSpPr>
          <p:cNvPr id="1631" name="Google Shape;1631;g27b7e4ea412_0_1607"/>
          <p:cNvSpPr/>
          <p:nvPr/>
        </p:nvSpPr>
        <p:spPr>
          <a:xfrm>
            <a:off x="5532050" y="3169909"/>
            <a:ext cx="861000" cy="519900"/>
          </a:xfrm>
          <a:prstGeom prst="roundRect">
            <a:avLst>
              <a:gd name="adj" fmla="val 16667"/>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900">
                <a:solidFill>
                  <a:schemeClr val="dk1"/>
                </a:solidFill>
              </a:rPr>
              <a:t>LLM - 3</a:t>
            </a:r>
            <a:endParaRPr sz="900">
              <a:solidFill>
                <a:schemeClr val="dk1"/>
              </a:solidFill>
            </a:endParaRPr>
          </a:p>
        </p:txBody>
      </p:sp>
      <p:sp>
        <p:nvSpPr>
          <p:cNvPr id="1632" name="Google Shape;1632;g27b7e4ea412_0_1607"/>
          <p:cNvSpPr/>
          <p:nvPr/>
        </p:nvSpPr>
        <p:spPr>
          <a:xfrm>
            <a:off x="5538175" y="1735309"/>
            <a:ext cx="861000" cy="519900"/>
          </a:xfrm>
          <a:prstGeom prst="roundRect">
            <a:avLst>
              <a:gd name="adj" fmla="val 16667"/>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900">
                <a:solidFill>
                  <a:schemeClr val="dk1"/>
                </a:solidFill>
              </a:rPr>
              <a:t>LLM - 1</a:t>
            </a:r>
            <a:endParaRPr sz="900">
              <a:solidFill>
                <a:schemeClr val="dk1"/>
              </a:solidFill>
            </a:endParaRPr>
          </a:p>
        </p:txBody>
      </p:sp>
      <p:cxnSp>
        <p:nvCxnSpPr>
          <p:cNvPr id="1633" name="Google Shape;1633;g27b7e4ea412_0_1607"/>
          <p:cNvCxnSpPr>
            <a:stCxn id="1625" idx="2"/>
            <a:endCxn id="1627" idx="0"/>
          </p:cNvCxnSpPr>
          <p:nvPr/>
        </p:nvCxnSpPr>
        <p:spPr>
          <a:xfrm>
            <a:off x="8040980" y="3071679"/>
            <a:ext cx="3900" cy="469500"/>
          </a:xfrm>
          <a:prstGeom prst="straightConnector1">
            <a:avLst/>
          </a:prstGeom>
          <a:noFill/>
          <a:ln w="9525" cap="flat" cmpd="sng">
            <a:solidFill>
              <a:schemeClr val="dk2"/>
            </a:solidFill>
            <a:prstDash val="solid"/>
            <a:round/>
            <a:headEnd type="none" w="med" len="med"/>
            <a:tailEnd type="triangle" w="med" len="med"/>
          </a:ln>
        </p:spPr>
      </p:cxnSp>
      <p:sp>
        <p:nvSpPr>
          <p:cNvPr id="1634" name="Google Shape;1634;g27b7e4ea412_0_1607"/>
          <p:cNvSpPr/>
          <p:nvPr/>
        </p:nvSpPr>
        <p:spPr>
          <a:xfrm>
            <a:off x="1969500" y="2555675"/>
            <a:ext cx="316500" cy="3078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5" name="Google Shape;1635;g27b7e4ea412_0_1607"/>
          <p:cNvCxnSpPr>
            <a:stCxn id="1615" idx="3"/>
            <a:endCxn id="1614" idx="0"/>
          </p:cNvCxnSpPr>
          <p:nvPr/>
        </p:nvCxnSpPr>
        <p:spPr>
          <a:xfrm>
            <a:off x="1086950" y="1301275"/>
            <a:ext cx="0" cy="240900"/>
          </a:xfrm>
          <a:prstGeom prst="straightConnector1">
            <a:avLst/>
          </a:prstGeom>
          <a:noFill/>
          <a:ln w="9525" cap="flat" cmpd="sng">
            <a:solidFill>
              <a:schemeClr val="dk2"/>
            </a:solidFill>
            <a:prstDash val="solid"/>
            <a:round/>
            <a:headEnd type="none" w="med" len="med"/>
            <a:tailEnd type="triangle" w="med" len="med"/>
          </a:ln>
        </p:spPr>
      </p:cxnSp>
      <p:cxnSp>
        <p:nvCxnSpPr>
          <p:cNvPr id="1636" name="Google Shape;1636;g27b7e4ea412_0_1607"/>
          <p:cNvCxnSpPr>
            <a:stCxn id="1614" idx="2"/>
            <a:endCxn id="1618" idx="3"/>
          </p:cNvCxnSpPr>
          <p:nvPr/>
        </p:nvCxnSpPr>
        <p:spPr>
          <a:xfrm>
            <a:off x="1086950" y="1821600"/>
            <a:ext cx="0" cy="390900"/>
          </a:xfrm>
          <a:prstGeom prst="straightConnector1">
            <a:avLst/>
          </a:prstGeom>
          <a:noFill/>
          <a:ln w="9525" cap="flat" cmpd="sng">
            <a:solidFill>
              <a:schemeClr val="dk2"/>
            </a:solidFill>
            <a:prstDash val="solid"/>
            <a:round/>
            <a:headEnd type="none" w="med" len="med"/>
            <a:tailEnd type="triangle" w="med" len="med"/>
          </a:ln>
        </p:spPr>
      </p:cxnSp>
      <p:cxnSp>
        <p:nvCxnSpPr>
          <p:cNvPr id="1637" name="Google Shape;1637;g27b7e4ea412_0_1607"/>
          <p:cNvCxnSpPr>
            <a:stCxn id="1613" idx="0"/>
            <a:endCxn id="1623" idx="2"/>
          </p:cNvCxnSpPr>
          <p:nvPr/>
        </p:nvCxnSpPr>
        <p:spPr>
          <a:xfrm rot="10800000">
            <a:off x="1087350" y="3413950"/>
            <a:ext cx="1500" cy="337200"/>
          </a:xfrm>
          <a:prstGeom prst="straightConnector1">
            <a:avLst/>
          </a:prstGeom>
          <a:noFill/>
          <a:ln w="9525" cap="flat" cmpd="sng">
            <a:solidFill>
              <a:schemeClr val="dk2"/>
            </a:solidFill>
            <a:prstDash val="solid"/>
            <a:round/>
            <a:headEnd type="none" w="med" len="med"/>
            <a:tailEnd type="triangle" w="med" len="med"/>
          </a:ln>
        </p:spPr>
      </p:cxnSp>
      <p:cxnSp>
        <p:nvCxnSpPr>
          <p:cNvPr id="1638" name="Google Shape;1638;g27b7e4ea412_0_1607"/>
          <p:cNvCxnSpPr>
            <a:stCxn id="1619" idx="1"/>
            <a:endCxn id="1634" idx="0"/>
          </p:cNvCxnSpPr>
          <p:nvPr/>
        </p:nvCxnSpPr>
        <p:spPr>
          <a:xfrm rot="-5400000" flipH="1">
            <a:off x="1540911" y="1968716"/>
            <a:ext cx="176100" cy="997800"/>
          </a:xfrm>
          <a:prstGeom prst="bentConnector3">
            <a:avLst>
              <a:gd name="adj1" fmla="val 50003"/>
            </a:avLst>
          </a:prstGeom>
          <a:noFill/>
          <a:ln w="9525" cap="flat" cmpd="sng">
            <a:solidFill>
              <a:schemeClr val="dk2"/>
            </a:solidFill>
            <a:prstDash val="solid"/>
            <a:round/>
            <a:headEnd type="none" w="med" len="med"/>
            <a:tailEnd type="none" w="med" len="med"/>
          </a:ln>
        </p:spPr>
      </p:cxnSp>
      <p:cxnSp>
        <p:nvCxnSpPr>
          <p:cNvPr id="1639" name="Google Shape;1639;g27b7e4ea412_0_1607"/>
          <p:cNvCxnSpPr>
            <a:stCxn id="1623" idx="0"/>
            <a:endCxn id="1634" idx="4"/>
          </p:cNvCxnSpPr>
          <p:nvPr/>
        </p:nvCxnSpPr>
        <p:spPr>
          <a:xfrm rot="-5400000">
            <a:off x="1431400" y="2519250"/>
            <a:ext cx="352200" cy="1040400"/>
          </a:xfrm>
          <a:prstGeom prst="bentConnector3">
            <a:avLst>
              <a:gd name="adj1" fmla="val 64346"/>
            </a:avLst>
          </a:prstGeom>
          <a:noFill/>
          <a:ln w="9525" cap="flat" cmpd="sng">
            <a:solidFill>
              <a:schemeClr val="dk2"/>
            </a:solidFill>
            <a:prstDash val="solid"/>
            <a:round/>
            <a:headEnd type="none" w="med" len="med"/>
            <a:tailEnd type="none" w="med" len="med"/>
          </a:ln>
        </p:spPr>
      </p:cxnSp>
      <p:sp>
        <p:nvSpPr>
          <p:cNvPr id="1640" name="Google Shape;1640;g27b7e4ea412_0_1607"/>
          <p:cNvSpPr/>
          <p:nvPr/>
        </p:nvSpPr>
        <p:spPr>
          <a:xfrm>
            <a:off x="3200400" y="2194625"/>
            <a:ext cx="594000" cy="300600"/>
          </a:xfrm>
          <a:prstGeom prst="rect">
            <a:avLst/>
          </a:prstGeom>
          <a:solidFill>
            <a:srgbClr val="19199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a:solidFill>
                <a:schemeClr val="lt1"/>
              </a:solidFill>
            </a:endParaRPr>
          </a:p>
        </p:txBody>
      </p:sp>
      <p:sp>
        <p:nvSpPr>
          <p:cNvPr id="1641" name="Google Shape;1641;g27b7e4ea412_0_1607"/>
          <p:cNvSpPr/>
          <p:nvPr/>
        </p:nvSpPr>
        <p:spPr>
          <a:xfrm>
            <a:off x="4769850" y="2558025"/>
            <a:ext cx="316500" cy="3078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2" name="Google Shape;1642;g27b7e4ea412_0_1607"/>
          <p:cNvCxnSpPr>
            <a:stCxn id="1641" idx="7"/>
            <a:endCxn id="1632" idx="1"/>
          </p:cNvCxnSpPr>
          <p:nvPr/>
        </p:nvCxnSpPr>
        <p:spPr>
          <a:xfrm rot="10800000" flipH="1">
            <a:off x="5040000" y="1995301"/>
            <a:ext cx="498300" cy="607800"/>
          </a:xfrm>
          <a:prstGeom prst="straightConnector1">
            <a:avLst/>
          </a:prstGeom>
          <a:noFill/>
          <a:ln w="9525" cap="flat" cmpd="sng">
            <a:solidFill>
              <a:schemeClr val="dk2"/>
            </a:solidFill>
            <a:prstDash val="solid"/>
            <a:round/>
            <a:headEnd type="none" w="med" len="med"/>
            <a:tailEnd type="triangle" w="med" len="med"/>
          </a:ln>
        </p:spPr>
      </p:cxnSp>
      <p:cxnSp>
        <p:nvCxnSpPr>
          <p:cNvPr id="1643" name="Google Shape;1643;g27b7e4ea412_0_1607"/>
          <p:cNvCxnSpPr>
            <a:stCxn id="1641" idx="6"/>
            <a:endCxn id="1611" idx="1"/>
          </p:cNvCxnSpPr>
          <p:nvPr/>
        </p:nvCxnSpPr>
        <p:spPr>
          <a:xfrm rot="10800000" flipH="1">
            <a:off x="5086350" y="2702925"/>
            <a:ext cx="445800" cy="9000"/>
          </a:xfrm>
          <a:prstGeom prst="straightConnector1">
            <a:avLst/>
          </a:prstGeom>
          <a:noFill/>
          <a:ln w="9525" cap="flat" cmpd="sng">
            <a:solidFill>
              <a:schemeClr val="dk2"/>
            </a:solidFill>
            <a:prstDash val="solid"/>
            <a:round/>
            <a:headEnd type="none" w="med" len="med"/>
            <a:tailEnd type="triangle" w="med" len="med"/>
          </a:ln>
        </p:spPr>
      </p:cxnSp>
      <p:cxnSp>
        <p:nvCxnSpPr>
          <p:cNvPr id="1644" name="Google Shape;1644;g27b7e4ea412_0_1607"/>
          <p:cNvCxnSpPr>
            <a:stCxn id="1641" idx="5"/>
            <a:endCxn id="1631" idx="1"/>
          </p:cNvCxnSpPr>
          <p:nvPr/>
        </p:nvCxnSpPr>
        <p:spPr>
          <a:xfrm>
            <a:off x="5040000" y="2820749"/>
            <a:ext cx="492000" cy="609000"/>
          </a:xfrm>
          <a:prstGeom prst="straightConnector1">
            <a:avLst/>
          </a:prstGeom>
          <a:noFill/>
          <a:ln w="9525" cap="flat" cmpd="sng">
            <a:solidFill>
              <a:schemeClr val="dk2"/>
            </a:solidFill>
            <a:prstDash val="solid"/>
            <a:round/>
            <a:headEnd type="none" w="med" len="med"/>
            <a:tailEnd type="triangle" w="med" len="med"/>
          </a:ln>
        </p:spPr>
      </p:cxnSp>
      <p:cxnSp>
        <p:nvCxnSpPr>
          <p:cNvPr id="1645" name="Google Shape;1645;g27b7e4ea412_0_1607"/>
          <p:cNvCxnSpPr>
            <a:stCxn id="1634" idx="6"/>
            <a:endCxn id="1608" idx="1"/>
          </p:cNvCxnSpPr>
          <p:nvPr/>
        </p:nvCxnSpPr>
        <p:spPr>
          <a:xfrm rot="10800000" flipH="1">
            <a:off x="2286000" y="2700275"/>
            <a:ext cx="457200" cy="9300"/>
          </a:xfrm>
          <a:prstGeom prst="straightConnector1">
            <a:avLst/>
          </a:prstGeom>
          <a:noFill/>
          <a:ln w="9525" cap="flat" cmpd="sng">
            <a:solidFill>
              <a:schemeClr val="dk2"/>
            </a:solidFill>
            <a:prstDash val="solid"/>
            <a:round/>
            <a:headEnd type="none" w="med" len="med"/>
            <a:tailEnd type="triangle" w="med" len="med"/>
          </a:ln>
        </p:spPr>
      </p:cxnSp>
      <p:cxnSp>
        <p:nvCxnSpPr>
          <p:cNvPr id="1646" name="Google Shape;1646;g27b7e4ea412_0_1607"/>
          <p:cNvCxnSpPr>
            <a:stCxn id="1608" idx="3"/>
          </p:cNvCxnSpPr>
          <p:nvPr/>
        </p:nvCxnSpPr>
        <p:spPr>
          <a:xfrm>
            <a:off x="6831300" y="2700150"/>
            <a:ext cx="563100" cy="4200"/>
          </a:xfrm>
          <a:prstGeom prst="straightConnector1">
            <a:avLst/>
          </a:prstGeom>
          <a:noFill/>
          <a:ln w="9525" cap="flat" cmpd="sng">
            <a:solidFill>
              <a:schemeClr val="dk2"/>
            </a:solidFill>
            <a:prstDash val="solid"/>
            <a:round/>
            <a:headEnd type="none" w="med" len="med"/>
            <a:tailEnd type="triangle" w="med" len="med"/>
          </a:ln>
        </p:spPr>
      </p:cxnSp>
      <p:sp>
        <p:nvSpPr>
          <p:cNvPr id="1647" name="Google Shape;1647;g27b7e4ea412_0_1607"/>
          <p:cNvSpPr txBox="1"/>
          <p:nvPr/>
        </p:nvSpPr>
        <p:spPr>
          <a:xfrm>
            <a:off x="2724150" y="704700"/>
            <a:ext cx="4088100" cy="65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700" b="1">
                <a:solidFill>
                  <a:schemeClr val="accent2"/>
                </a:solidFill>
                <a:latin typeface="Roboto"/>
                <a:ea typeface="Roboto"/>
                <a:cs typeface="Roboto"/>
                <a:sym typeface="Roboto"/>
              </a:rPr>
              <a:t>Gen AI Dialog</a:t>
            </a:r>
            <a:endParaRPr sz="500">
              <a:solidFill>
                <a:schemeClr val="accent2"/>
              </a:solidFill>
              <a:latin typeface="Roboto"/>
              <a:ea typeface="Roboto"/>
              <a:cs typeface="Roboto"/>
              <a:sym typeface="Roboto"/>
            </a:endParaRPr>
          </a:p>
          <a:p>
            <a:pPr marL="0" lvl="0" indent="0" algn="l" rtl="0">
              <a:spcBef>
                <a:spcPts val="0"/>
              </a:spcBef>
              <a:spcAft>
                <a:spcPts val="0"/>
              </a:spcAft>
              <a:buNone/>
            </a:pPr>
            <a:endParaRPr sz="1100" b="1">
              <a:solidFill>
                <a:schemeClr val="dk1"/>
              </a:solidFill>
            </a:endParaRPr>
          </a:p>
        </p:txBody>
      </p:sp>
      <p:sp>
        <p:nvSpPr>
          <p:cNvPr id="1648" name="Google Shape;1648;g27b7e4ea412_0_1607"/>
          <p:cNvSpPr/>
          <p:nvPr/>
        </p:nvSpPr>
        <p:spPr>
          <a:xfrm>
            <a:off x="3200400" y="2572289"/>
            <a:ext cx="1233300" cy="300600"/>
          </a:xfrm>
          <a:prstGeom prst="rect">
            <a:avLst/>
          </a:prstGeom>
          <a:solidFill>
            <a:srgbClr val="4B4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a:solidFill>
                <a:schemeClr val="lt1"/>
              </a:solidFill>
            </a:endParaRPr>
          </a:p>
        </p:txBody>
      </p:sp>
      <p:sp>
        <p:nvSpPr>
          <p:cNvPr id="1649" name="Google Shape;1649;g27b7e4ea412_0_1607"/>
          <p:cNvSpPr/>
          <p:nvPr/>
        </p:nvSpPr>
        <p:spPr>
          <a:xfrm>
            <a:off x="3200400" y="2937362"/>
            <a:ext cx="1233300" cy="300600"/>
          </a:xfrm>
          <a:prstGeom prst="rect">
            <a:avLst/>
          </a:prstGeom>
          <a:solidFill>
            <a:srgbClr val="4B4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a:solidFill>
                <a:schemeClr val="lt1"/>
              </a:solidFill>
            </a:endParaRPr>
          </a:p>
        </p:txBody>
      </p:sp>
      <p:cxnSp>
        <p:nvCxnSpPr>
          <p:cNvPr id="1650" name="Google Shape;1650;g27b7e4ea412_0_1607"/>
          <p:cNvCxnSpPr>
            <a:stCxn id="1648" idx="3"/>
            <a:endCxn id="1641" idx="2"/>
          </p:cNvCxnSpPr>
          <p:nvPr/>
        </p:nvCxnSpPr>
        <p:spPr>
          <a:xfrm rot="10800000" flipH="1">
            <a:off x="4433700" y="2711789"/>
            <a:ext cx="336300" cy="10800"/>
          </a:xfrm>
          <a:prstGeom prst="straightConnector1">
            <a:avLst/>
          </a:prstGeom>
          <a:noFill/>
          <a:ln w="9525" cap="flat" cmpd="sng">
            <a:solidFill>
              <a:schemeClr val="dk2"/>
            </a:solidFill>
            <a:prstDash val="solid"/>
            <a:round/>
            <a:headEnd type="none" w="med" len="med"/>
            <a:tailEnd type="triangle" w="med" len="med"/>
          </a:ln>
        </p:spPr>
      </p:cxnSp>
      <p:sp>
        <p:nvSpPr>
          <p:cNvPr id="1651" name="Google Shape;1651;g27b7e4ea412_0_1607"/>
          <p:cNvSpPr txBox="1"/>
          <p:nvPr/>
        </p:nvSpPr>
        <p:spPr>
          <a:xfrm>
            <a:off x="2782350" y="1753750"/>
            <a:ext cx="1889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Contextual </a:t>
            </a:r>
            <a:endParaRPr sz="900">
              <a:latin typeface="Inter"/>
              <a:ea typeface="Inter"/>
              <a:cs typeface="Inter"/>
              <a:sym typeface="Inter"/>
            </a:endParaRPr>
          </a:p>
          <a:p>
            <a:pPr marL="0" lvl="0" indent="0" algn="ctr" rtl="0">
              <a:spcBef>
                <a:spcPts val="0"/>
              </a:spcBef>
              <a:spcAft>
                <a:spcPts val="0"/>
              </a:spcAft>
              <a:buNone/>
            </a:pPr>
            <a:r>
              <a:rPr lang="en" sz="900">
                <a:latin typeface="Inter"/>
                <a:ea typeface="Inter"/>
                <a:cs typeface="Inter"/>
                <a:sym typeface="Inter"/>
              </a:rPr>
              <a:t>Chain of Prompting</a:t>
            </a:r>
            <a:endParaRPr sz="900">
              <a:latin typeface="Inter"/>
              <a:ea typeface="Inter"/>
              <a:cs typeface="Inter"/>
              <a:sym typeface="Inter"/>
            </a:endParaRPr>
          </a:p>
        </p:txBody>
      </p:sp>
      <p:sp>
        <p:nvSpPr>
          <p:cNvPr id="1652" name="Google Shape;1652;g27b7e4ea412_0_1607"/>
          <p:cNvSpPr/>
          <p:nvPr/>
        </p:nvSpPr>
        <p:spPr>
          <a:xfrm>
            <a:off x="3839356" y="2194625"/>
            <a:ext cx="594000" cy="300600"/>
          </a:xfrm>
          <a:prstGeom prst="rect">
            <a:avLst/>
          </a:prstGeom>
          <a:solidFill>
            <a:srgbClr val="19199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a:solidFill>
                <a:schemeClr val="lt1"/>
              </a:solidFill>
            </a:endParaRPr>
          </a:p>
        </p:txBody>
      </p:sp>
      <p:sp>
        <p:nvSpPr>
          <p:cNvPr id="1653" name="Google Shape;1653;g27b7e4ea412_0_1607"/>
          <p:cNvSpPr txBox="1"/>
          <p:nvPr/>
        </p:nvSpPr>
        <p:spPr>
          <a:xfrm>
            <a:off x="460800" y="4143225"/>
            <a:ext cx="1889100" cy="8004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Inter"/>
                <a:ea typeface="Inter"/>
                <a:cs typeface="Inter"/>
                <a:sym typeface="Inter"/>
              </a:rPr>
              <a:t>Bot user conversation</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User context</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Business rules</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Exit criteria</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Few shot examples</a:t>
            </a:r>
            <a:endParaRPr sz="800">
              <a:latin typeface="Inter"/>
              <a:ea typeface="Inter"/>
              <a:cs typeface="Inter"/>
              <a:sym typeface="Inter"/>
            </a:endParaRPr>
          </a:p>
        </p:txBody>
      </p:sp>
      <p:cxnSp>
        <p:nvCxnSpPr>
          <p:cNvPr id="1654" name="Google Shape;1654;g27b7e4ea412_0_1607"/>
          <p:cNvCxnSpPr>
            <a:stCxn id="1627" idx="2"/>
            <a:endCxn id="1608" idx="2"/>
          </p:cNvCxnSpPr>
          <p:nvPr/>
        </p:nvCxnSpPr>
        <p:spPr>
          <a:xfrm rot="5400000">
            <a:off x="6415811" y="2286412"/>
            <a:ext cx="600" cy="3257700"/>
          </a:xfrm>
          <a:prstGeom prst="bentConnector3">
            <a:avLst>
              <a:gd name="adj1" fmla="val 39695833"/>
            </a:avLst>
          </a:prstGeom>
          <a:noFill/>
          <a:ln w="9525" cap="flat" cmpd="sng">
            <a:solidFill>
              <a:schemeClr val="dk2"/>
            </a:solidFill>
            <a:prstDash val="solid"/>
            <a:round/>
            <a:headEnd type="none" w="med" len="med"/>
            <a:tailEnd type="triangle" w="med" len="med"/>
          </a:ln>
        </p:spPr>
      </p:cxnSp>
      <p:sp>
        <p:nvSpPr>
          <p:cNvPr id="1655" name="Google Shape;1655;g27b7e4ea412_0_1607"/>
          <p:cNvSpPr/>
          <p:nvPr/>
        </p:nvSpPr>
        <p:spPr>
          <a:xfrm>
            <a:off x="415975" y="4204884"/>
            <a:ext cx="9000" cy="654600"/>
          </a:xfrm>
          <a:prstGeom prst="rect">
            <a:avLst/>
          </a:prstGeom>
          <a:solidFill>
            <a:srgbClr val="4B4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g27b7e4ea412_0_1607"/>
          <p:cNvSpPr txBox="1"/>
          <p:nvPr/>
        </p:nvSpPr>
        <p:spPr>
          <a:xfrm>
            <a:off x="2794250" y="4151800"/>
            <a:ext cx="1948800" cy="67710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Inter"/>
                <a:ea typeface="Inter"/>
                <a:cs typeface="Inter"/>
                <a:sym typeface="Inter"/>
              </a:rPr>
              <a:t>Prompt template model</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Generative Prompts</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Context specific few-shot examples</a:t>
            </a:r>
            <a:endParaRPr sz="800">
              <a:latin typeface="Inter"/>
              <a:ea typeface="Inter"/>
              <a:cs typeface="Inter"/>
              <a:sym typeface="Inter"/>
            </a:endParaRPr>
          </a:p>
          <a:p>
            <a:pPr marL="0" lvl="0" indent="0" algn="l" rtl="0">
              <a:spcBef>
                <a:spcPts val="0"/>
              </a:spcBef>
              <a:spcAft>
                <a:spcPts val="0"/>
              </a:spcAft>
              <a:buNone/>
            </a:pPr>
            <a:r>
              <a:rPr lang="en" sz="800">
                <a:latin typeface="Inter"/>
                <a:ea typeface="Inter"/>
                <a:cs typeface="Inter"/>
                <a:sym typeface="Inter"/>
              </a:rPr>
              <a:t>Business rules</a:t>
            </a:r>
            <a:endParaRPr sz="800">
              <a:latin typeface="Inter"/>
              <a:ea typeface="Inter"/>
              <a:cs typeface="Inter"/>
              <a:sym typeface="Inter"/>
            </a:endParaRPr>
          </a:p>
        </p:txBody>
      </p:sp>
      <p:sp>
        <p:nvSpPr>
          <p:cNvPr id="1657" name="Google Shape;1657;g27b7e4ea412_0_1607"/>
          <p:cNvSpPr/>
          <p:nvPr/>
        </p:nvSpPr>
        <p:spPr>
          <a:xfrm>
            <a:off x="2706150" y="4163059"/>
            <a:ext cx="9000" cy="654600"/>
          </a:xfrm>
          <a:prstGeom prst="rect">
            <a:avLst/>
          </a:prstGeom>
          <a:solidFill>
            <a:srgbClr val="4B4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8" name="Google Shape;1658;g27b7e4ea412_0_1607"/>
          <p:cNvCxnSpPr>
            <a:stCxn id="1640" idx="1"/>
          </p:cNvCxnSpPr>
          <p:nvPr/>
        </p:nvCxnSpPr>
        <p:spPr>
          <a:xfrm flipH="1">
            <a:off x="1907100" y="2344925"/>
            <a:ext cx="1293300" cy="1808400"/>
          </a:xfrm>
          <a:prstGeom prst="straightConnector1">
            <a:avLst/>
          </a:prstGeom>
          <a:noFill/>
          <a:ln w="9525" cap="flat" cmpd="sng">
            <a:solidFill>
              <a:schemeClr val="dk2"/>
            </a:solidFill>
            <a:prstDash val="dash"/>
            <a:round/>
            <a:headEnd type="none" w="med" len="med"/>
            <a:tailEnd type="none" w="med" len="med"/>
          </a:ln>
        </p:spPr>
      </p:cxnSp>
      <p:cxnSp>
        <p:nvCxnSpPr>
          <p:cNvPr id="1659" name="Google Shape;1659;g27b7e4ea412_0_1607"/>
          <p:cNvCxnSpPr/>
          <p:nvPr/>
        </p:nvCxnSpPr>
        <p:spPr>
          <a:xfrm>
            <a:off x="3616375" y="3260350"/>
            <a:ext cx="0" cy="88380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pic>
        <p:nvPicPr>
          <p:cNvPr id="1664" name="Google Shape;1664;g27b7e4ea412_0_2293" title="LLM - Dynamic Convo.mp4">
            <a:hlinkClick r:id="rId3"/>
          </p:cNvPr>
          <p:cNvPicPr preferRelativeResize="0"/>
          <p:nvPr/>
        </p:nvPicPr>
        <p:blipFill>
          <a:blip r:embed="rId4">
            <a:alphaModFix/>
          </a:blip>
          <a:stretch>
            <a:fillRect/>
          </a:stretch>
        </p:blipFill>
        <p:spPr>
          <a:xfrm>
            <a:off x="0" y="0"/>
            <a:ext cx="9144000" cy="5143505"/>
          </a:xfrm>
          <a:prstGeom prst="rect">
            <a:avLst/>
          </a:prstGeom>
          <a:noFill/>
          <a:ln>
            <a:noFill/>
          </a:ln>
        </p:spPr>
      </p:pic>
      <p:sp>
        <p:nvSpPr>
          <p:cNvPr id="1665" name="Google Shape;1665;g27b7e4ea412_0_2293"/>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2100"/>
              <a:buFont typeface="Inter"/>
              <a:buNone/>
            </a:pPr>
            <a:r>
              <a:rPr lang="en" sz="2100" b="1"/>
              <a:t>Food Solutions Demo</a:t>
            </a:r>
            <a:endParaRPr sz="2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4"/>
                                        </p:tgtEl>
                                        <p:attrNameLst>
                                          <p:attrName>style.visibility</p:attrName>
                                        </p:attrNameLst>
                                      </p:cBhvr>
                                      <p:to>
                                        <p:strVal val="visible"/>
                                      </p:to>
                                    </p:set>
                                    <p:animEffect transition="in" filter="fade">
                                      <p:cBhvr>
                                        <p:cTn id="7" dur="1000"/>
                                        <p:tgtEl>
                                          <p:spTgt spid="1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g27b7e4ea412_0_1663"/>
          <p:cNvSpPr/>
          <p:nvPr/>
        </p:nvSpPr>
        <p:spPr>
          <a:xfrm>
            <a:off x="762000" y="885825"/>
            <a:ext cx="6282300" cy="3248100"/>
          </a:xfrm>
          <a:prstGeom prst="rect">
            <a:avLst/>
          </a:prstGeom>
          <a:solidFill>
            <a:srgbClr val="ED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g27b7e4ea412_0_1663"/>
          <p:cNvSpPr/>
          <p:nvPr/>
        </p:nvSpPr>
        <p:spPr>
          <a:xfrm>
            <a:off x="7302075" y="2926700"/>
            <a:ext cx="1439400" cy="1207200"/>
          </a:xfrm>
          <a:prstGeom prst="rect">
            <a:avLst/>
          </a:prstGeom>
          <a:solidFill>
            <a:srgbClr val="ED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g27b7e4ea412_0_1663"/>
          <p:cNvSpPr/>
          <p:nvPr/>
        </p:nvSpPr>
        <p:spPr>
          <a:xfrm>
            <a:off x="4111475" y="1147625"/>
            <a:ext cx="1485300" cy="2758200"/>
          </a:xfrm>
          <a:prstGeom prst="rect">
            <a:avLst/>
          </a:prstGeom>
          <a:solidFill>
            <a:srgbClr val="F2F2F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g27b7e4ea412_0_1663"/>
          <p:cNvSpPr/>
          <p:nvPr/>
        </p:nvSpPr>
        <p:spPr>
          <a:xfrm>
            <a:off x="971575" y="1147400"/>
            <a:ext cx="1021200" cy="2796900"/>
          </a:xfrm>
          <a:prstGeom prst="rect">
            <a:avLst/>
          </a:prstGeom>
          <a:solidFill>
            <a:srgbClr val="F2F2F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g27b7e4ea412_0_1663"/>
          <p:cNvSpPr/>
          <p:nvPr/>
        </p:nvSpPr>
        <p:spPr>
          <a:xfrm>
            <a:off x="1055250" y="1339975"/>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Input</a:t>
            </a:r>
            <a:endParaRPr sz="600"/>
          </a:p>
        </p:txBody>
      </p:sp>
      <p:sp>
        <p:nvSpPr>
          <p:cNvPr id="1676" name="Google Shape;1676;g27b7e4ea412_0_1663"/>
          <p:cNvSpPr/>
          <p:nvPr/>
        </p:nvSpPr>
        <p:spPr>
          <a:xfrm>
            <a:off x="1055250" y="1716983"/>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Use context</a:t>
            </a:r>
            <a:endParaRPr sz="600"/>
          </a:p>
        </p:txBody>
      </p:sp>
      <p:sp>
        <p:nvSpPr>
          <p:cNvPr id="1677" name="Google Shape;1677;g27b7e4ea412_0_1663"/>
          <p:cNvSpPr/>
          <p:nvPr/>
        </p:nvSpPr>
        <p:spPr>
          <a:xfrm>
            <a:off x="1055250" y="2093966"/>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Conversation context</a:t>
            </a:r>
            <a:endParaRPr sz="600"/>
          </a:p>
        </p:txBody>
      </p:sp>
      <p:sp>
        <p:nvSpPr>
          <p:cNvPr id="1678" name="Google Shape;1678;g27b7e4ea412_0_1663"/>
          <p:cNvSpPr/>
          <p:nvPr/>
        </p:nvSpPr>
        <p:spPr>
          <a:xfrm>
            <a:off x="1055250" y="2470949"/>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Business Rules</a:t>
            </a:r>
            <a:endParaRPr sz="600"/>
          </a:p>
        </p:txBody>
      </p:sp>
      <p:sp>
        <p:nvSpPr>
          <p:cNvPr id="1679" name="Google Shape;1679;g27b7e4ea412_0_1663"/>
          <p:cNvSpPr/>
          <p:nvPr/>
        </p:nvSpPr>
        <p:spPr>
          <a:xfrm>
            <a:off x="1055250" y="2847932"/>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Exit criteria</a:t>
            </a:r>
            <a:endParaRPr sz="600"/>
          </a:p>
        </p:txBody>
      </p:sp>
      <p:sp>
        <p:nvSpPr>
          <p:cNvPr id="1680" name="Google Shape;1680;g27b7e4ea412_0_1663"/>
          <p:cNvSpPr/>
          <p:nvPr/>
        </p:nvSpPr>
        <p:spPr>
          <a:xfrm>
            <a:off x="1055250" y="3224915"/>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Few shot examples</a:t>
            </a:r>
            <a:endParaRPr sz="600"/>
          </a:p>
        </p:txBody>
      </p:sp>
      <p:sp>
        <p:nvSpPr>
          <p:cNvPr id="1681" name="Google Shape;1681;g27b7e4ea412_0_1663"/>
          <p:cNvSpPr/>
          <p:nvPr/>
        </p:nvSpPr>
        <p:spPr>
          <a:xfrm>
            <a:off x="4285950" y="1340000"/>
            <a:ext cx="1159500" cy="10716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800"/>
              <a:t>Prompt 1</a:t>
            </a:r>
            <a:endParaRPr sz="800"/>
          </a:p>
        </p:txBody>
      </p:sp>
      <p:sp>
        <p:nvSpPr>
          <p:cNvPr id="1682" name="Google Shape;1682;g27b7e4ea412_0_1663"/>
          <p:cNvSpPr/>
          <p:nvPr/>
        </p:nvSpPr>
        <p:spPr>
          <a:xfrm>
            <a:off x="4296700" y="2632550"/>
            <a:ext cx="1159500" cy="11316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800"/>
              <a:t>Prompt 2</a:t>
            </a:r>
            <a:endParaRPr sz="800"/>
          </a:p>
        </p:txBody>
      </p:sp>
      <p:grpSp>
        <p:nvGrpSpPr>
          <p:cNvPr id="1683" name="Google Shape;1683;g27b7e4ea412_0_1663"/>
          <p:cNvGrpSpPr/>
          <p:nvPr/>
        </p:nvGrpSpPr>
        <p:grpSpPr>
          <a:xfrm>
            <a:off x="2253750" y="1147618"/>
            <a:ext cx="1634663" cy="2796989"/>
            <a:chOff x="2419375" y="1313800"/>
            <a:chExt cx="1320300" cy="2240100"/>
          </a:xfrm>
        </p:grpSpPr>
        <p:sp>
          <p:nvSpPr>
            <p:cNvPr id="1684" name="Google Shape;1684;g27b7e4ea412_0_1663"/>
            <p:cNvSpPr/>
            <p:nvPr/>
          </p:nvSpPr>
          <p:spPr>
            <a:xfrm>
              <a:off x="2419375" y="1313800"/>
              <a:ext cx="1320300" cy="2240100"/>
            </a:xfrm>
            <a:prstGeom prst="rect">
              <a:avLst/>
            </a:prstGeom>
            <a:solidFill>
              <a:srgbClr val="F2F2F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g27b7e4ea412_0_1663"/>
            <p:cNvSpPr/>
            <p:nvPr/>
          </p:nvSpPr>
          <p:spPr>
            <a:xfrm>
              <a:off x="2467509" y="1449061"/>
              <a:ext cx="1223100" cy="212400"/>
            </a:xfrm>
            <a:prstGeom prst="rect">
              <a:avLst/>
            </a:prstGeom>
            <a:solidFill>
              <a:srgbClr val="A8A4EE"/>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700"/>
                <a:t>Prompt template selection</a:t>
              </a:r>
              <a:endParaRPr sz="700"/>
            </a:p>
          </p:txBody>
        </p:sp>
        <p:sp>
          <p:nvSpPr>
            <p:cNvPr id="1686" name="Google Shape;1686;g27b7e4ea412_0_1663"/>
            <p:cNvSpPr/>
            <p:nvPr/>
          </p:nvSpPr>
          <p:spPr>
            <a:xfrm>
              <a:off x="2467509" y="1775019"/>
              <a:ext cx="1223100" cy="212400"/>
            </a:xfrm>
            <a:prstGeom prst="rect">
              <a:avLst/>
            </a:prstGeom>
            <a:solidFill>
              <a:srgbClr val="A8A4EE"/>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700"/>
                <a:t>Select few shot examples</a:t>
              </a:r>
              <a:endParaRPr sz="700"/>
            </a:p>
          </p:txBody>
        </p:sp>
        <p:sp>
          <p:nvSpPr>
            <p:cNvPr id="1687" name="Google Shape;1687;g27b7e4ea412_0_1663"/>
            <p:cNvSpPr/>
            <p:nvPr/>
          </p:nvSpPr>
          <p:spPr>
            <a:xfrm>
              <a:off x="2467509" y="2100976"/>
              <a:ext cx="1223100" cy="401400"/>
            </a:xfrm>
            <a:prstGeom prst="rect">
              <a:avLst/>
            </a:prstGeom>
            <a:solidFill>
              <a:srgbClr val="A8A4EE"/>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700"/>
                <a:t>Build chain of thought reasoning examples for business rules and exit criteria</a:t>
              </a:r>
              <a:endParaRPr sz="700"/>
            </a:p>
          </p:txBody>
        </p:sp>
        <p:sp>
          <p:nvSpPr>
            <p:cNvPr id="1688" name="Google Shape;1688;g27b7e4ea412_0_1663"/>
            <p:cNvSpPr/>
            <p:nvPr/>
          </p:nvSpPr>
          <p:spPr>
            <a:xfrm>
              <a:off x="2467509" y="2615742"/>
              <a:ext cx="1223100" cy="212400"/>
            </a:xfrm>
            <a:prstGeom prst="rect">
              <a:avLst/>
            </a:prstGeom>
            <a:solidFill>
              <a:srgbClr val="A8A4EE"/>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700"/>
                <a:t>Populate conversation context</a:t>
              </a:r>
              <a:endParaRPr sz="700"/>
            </a:p>
          </p:txBody>
        </p:sp>
        <p:sp>
          <p:nvSpPr>
            <p:cNvPr id="1689" name="Google Shape;1689;g27b7e4ea412_0_1663"/>
            <p:cNvSpPr/>
            <p:nvPr/>
          </p:nvSpPr>
          <p:spPr>
            <a:xfrm>
              <a:off x="2467509" y="2941700"/>
              <a:ext cx="1223100" cy="212400"/>
            </a:xfrm>
            <a:prstGeom prst="rect">
              <a:avLst/>
            </a:prstGeom>
            <a:solidFill>
              <a:srgbClr val="A8A4EE"/>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700"/>
                <a:t>Populate user context</a:t>
              </a:r>
              <a:endParaRPr sz="700"/>
            </a:p>
          </p:txBody>
        </p:sp>
        <p:sp>
          <p:nvSpPr>
            <p:cNvPr id="1690" name="Google Shape;1690;g27b7e4ea412_0_1663"/>
            <p:cNvSpPr/>
            <p:nvPr/>
          </p:nvSpPr>
          <p:spPr>
            <a:xfrm>
              <a:off x="2467509" y="3267658"/>
              <a:ext cx="1223100" cy="212400"/>
            </a:xfrm>
            <a:prstGeom prst="rect">
              <a:avLst/>
            </a:prstGeom>
            <a:solidFill>
              <a:srgbClr val="A8A4EE"/>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700"/>
                <a:t>Generate prompt based on context</a:t>
              </a:r>
              <a:endParaRPr sz="700"/>
            </a:p>
          </p:txBody>
        </p:sp>
      </p:grpSp>
      <p:sp>
        <p:nvSpPr>
          <p:cNvPr id="1691" name="Google Shape;1691;g27b7e4ea412_0_1663"/>
          <p:cNvSpPr/>
          <p:nvPr/>
        </p:nvSpPr>
        <p:spPr>
          <a:xfrm>
            <a:off x="7361850" y="3109500"/>
            <a:ext cx="1307100" cy="351600"/>
          </a:xfrm>
          <a:prstGeom prst="rect">
            <a:avLst/>
          </a:prstGeom>
          <a:solidFill>
            <a:srgbClr val="4B4EFC"/>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700">
                <a:solidFill>
                  <a:schemeClr val="lt1"/>
                </a:solidFill>
              </a:rPr>
              <a:t>Response Evaluator</a:t>
            </a:r>
            <a:endParaRPr sz="700">
              <a:solidFill>
                <a:schemeClr val="lt1"/>
              </a:solidFill>
            </a:endParaRPr>
          </a:p>
        </p:txBody>
      </p:sp>
      <p:cxnSp>
        <p:nvCxnSpPr>
          <p:cNvPr id="1692" name="Google Shape;1692;g27b7e4ea412_0_1663"/>
          <p:cNvCxnSpPr>
            <a:stCxn id="1674" idx="3"/>
            <a:endCxn id="1684" idx="1"/>
          </p:cNvCxnSpPr>
          <p:nvPr/>
        </p:nvCxnSpPr>
        <p:spPr>
          <a:xfrm>
            <a:off x="1992775" y="2545850"/>
            <a:ext cx="261000" cy="300"/>
          </a:xfrm>
          <a:prstGeom prst="straightConnector1">
            <a:avLst/>
          </a:prstGeom>
          <a:noFill/>
          <a:ln w="9525" cap="flat" cmpd="sng">
            <a:solidFill>
              <a:schemeClr val="dk2"/>
            </a:solidFill>
            <a:prstDash val="solid"/>
            <a:round/>
            <a:headEnd type="none" w="med" len="med"/>
            <a:tailEnd type="triangle" w="med" len="med"/>
          </a:ln>
        </p:spPr>
      </p:cxnSp>
      <p:sp>
        <p:nvSpPr>
          <p:cNvPr id="1693" name="Google Shape;1693;g27b7e4ea412_0_1663"/>
          <p:cNvSpPr/>
          <p:nvPr/>
        </p:nvSpPr>
        <p:spPr>
          <a:xfrm>
            <a:off x="1055250" y="3601898"/>
            <a:ext cx="861000" cy="239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600"/>
              <a:t>Candidate knowledge</a:t>
            </a:r>
            <a:endParaRPr sz="600"/>
          </a:p>
        </p:txBody>
      </p:sp>
      <p:sp>
        <p:nvSpPr>
          <p:cNvPr id="1694" name="Google Shape;1694;g27b7e4ea412_0_1663"/>
          <p:cNvSpPr/>
          <p:nvPr/>
        </p:nvSpPr>
        <p:spPr>
          <a:xfrm>
            <a:off x="7361850" y="3608228"/>
            <a:ext cx="1307100" cy="336000"/>
          </a:xfrm>
          <a:prstGeom prst="rect">
            <a:avLst/>
          </a:prstGeom>
          <a:solidFill>
            <a:srgbClr val="4B4EF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700">
                <a:solidFill>
                  <a:schemeClr val="lt1"/>
                </a:solidFill>
              </a:rPr>
              <a:t>Retrieve JSON or Response</a:t>
            </a:r>
            <a:endParaRPr sz="700">
              <a:solidFill>
                <a:schemeClr val="lt1"/>
              </a:solidFill>
            </a:endParaRPr>
          </a:p>
        </p:txBody>
      </p:sp>
      <p:sp>
        <p:nvSpPr>
          <p:cNvPr id="1695" name="Google Shape;1695;g27b7e4ea412_0_1663"/>
          <p:cNvSpPr txBox="1"/>
          <p:nvPr/>
        </p:nvSpPr>
        <p:spPr>
          <a:xfrm>
            <a:off x="154675" y="122700"/>
            <a:ext cx="7492500" cy="39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2100" b="1">
                <a:solidFill>
                  <a:schemeClr val="dk1"/>
                </a:solidFill>
                <a:latin typeface="Inter"/>
                <a:ea typeface="Inter"/>
                <a:cs typeface="Inter"/>
                <a:sym typeface="Inter"/>
              </a:rPr>
              <a:t>Gen AI Dialog</a:t>
            </a:r>
            <a:endParaRPr sz="2100">
              <a:solidFill>
                <a:schemeClr val="dk1"/>
              </a:solidFill>
              <a:latin typeface="Inter"/>
              <a:ea typeface="Inter"/>
              <a:cs typeface="Inter"/>
              <a:sym typeface="Inter"/>
            </a:endParaRPr>
          </a:p>
        </p:txBody>
      </p:sp>
      <p:cxnSp>
        <p:nvCxnSpPr>
          <p:cNvPr id="1696" name="Google Shape;1696;g27b7e4ea412_0_1663"/>
          <p:cNvCxnSpPr>
            <a:stCxn id="1691" idx="2"/>
            <a:endCxn id="1694" idx="0"/>
          </p:cNvCxnSpPr>
          <p:nvPr/>
        </p:nvCxnSpPr>
        <p:spPr>
          <a:xfrm>
            <a:off x="8015400" y="3461100"/>
            <a:ext cx="0" cy="147000"/>
          </a:xfrm>
          <a:prstGeom prst="straightConnector1">
            <a:avLst/>
          </a:prstGeom>
          <a:noFill/>
          <a:ln w="9525" cap="flat" cmpd="sng">
            <a:solidFill>
              <a:schemeClr val="dk2"/>
            </a:solidFill>
            <a:prstDash val="solid"/>
            <a:round/>
            <a:headEnd type="none" w="med" len="med"/>
            <a:tailEnd type="none" w="med" len="med"/>
          </a:ln>
        </p:spPr>
      </p:cxnSp>
      <p:sp>
        <p:nvSpPr>
          <p:cNvPr id="1697" name="Google Shape;1697;g27b7e4ea412_0_1663"/>
          <p:cNvSpPr/>
          <p:nvPr/>
        </p:nvSpPr>
        <p:spPr>
          <a:xfrm>
            <a:off x="288400" y="2398400"/>
            <a:ext cx="316500" cy="3078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g27b7e4ea412_0_1663"/>
          <p:cNvSpPr/>
          <p:nvPr/>
        </p:nvSpPr>
        <p:spPr>
          <a:xfrm>
            <a:off x="7302075" y="2379325"/>
            <a:ext cx="1439400" cy="351600"/>
          </a:xfrm>
          <a:prstGeom prst="rect">
            <a:avLst/>
          </a:prstGeom>
          <a:solidFill>
            <a:srgbClr val="EDEDF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700">
                <a:solidFill>
                  <a:schemeClr val="dk1"/>
                </a:solidFill>
              </a:rPr>
              <a:t>Response</a:t>
            </a:r>
            <a:endParaRPr sz="700">
              <a:solidFill>
                <a:schemeClr val="dk1"/>
              </a:solidFill>
            </a:endParaRPr>
          </a:p>
        </p:txBody>
      </p:sp>
      <p:cxnSp>
        <p:nvCxnSpPr>
          <p:cNvPr id="1699" name="Google Shape;1699;g27b7e4ea412_0_1663"/>
          <p:cNvCxnSpPr>
            <a:stCxn id="1698" idx="2"/>
            <a:endCxn id="1672" idx="0"/>
          </p:cNvCxnSpPr>
          <p:nvPr/>
        </p:nvCxnSpPr>
        <p:spPr>
          <a:xfrm>
            <a:off x="8021775" y="2730925"/>
            <a:ext cx="0" cy="195900"/>
          </a:xfrm>
          <a:prstGeom prst="straightConnector1">
            <a:avLst/>
          </a:prstGeom>
          <a:noFill/>
          <a:ln w="9525" cap="flat" cmpd="sng">
            <a:solidFill>
              <a:schemeClr val="dk2"/>
            </a:solidFill>
            <a:prstDash val="solid"/>
            <a:round/>
            <a:headEnd type="none" w="med" len="med"/>
            <a:tailEnd type="triangle" w="med" len="med"/>
          </a:ln>
        </p:spPr>
      </p:cxnSp>
      <p:sp>
        <p:nvSpPr>
          <p:cNvPr id="1700" name="Google Shape;1700;g27b7e4ea412_0_1663"/>
          <p:cNvSpPr/>
          <p:nvPr/>
        </p:nvSpPr>
        <p:spPr>
          <a:xfrm>
            <a:off x="6319021" y="2411732"/>
            <a:ext cx="499800" cy="271200"/>
          </a:xfrm>
          <a:prstGeom prst="roundRect">
            <a:avLst>
              <a:gd name="adj" fmla="val 16667"/>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700">
                <a:solidFill>
                  <a:schemeClr val="dk1"/>
                </a:solidFill>
              </a:rPr>
              <a:t>LLM - 2</a:t>
            </a:r>
            <a:endParaRPr sz="700">
              <a:solidFill>
                <a:schemeClr val="dk1"/>
              </a:solidFill>
            </a:endParaRPr>
          </a:p>
        </p:txBody>
      </p:sp>
      <p:sp>
        <p:nvSpPr>
          <p:cNvPr id="1701" name="Google Shape;1701;g27b7e4ea412_0_1663"/>
          <p:cNvSpPr/>
          <p:nvPr/>
        </p:nvSpPr>
        <p:spPr>
          <a:xfrm>
            <a:off x="6319021" y="2791196"/>
            <a:ext cx="499800" cy="271200"/>
          </a:xfrm>
          <a:prstGeom prst="roundRect">
            <a:avLst>
              <a:gd name="adj" fmla="val 16667"/>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700">
                <a:solidFill>
                  <a:schemeClr val="dk1"/>
                </a:solidFill>
              </a:rPr>
              <a:t>LLM - 3</a:t>
            </a:r>
            <a:endParaRPr sz="700">
              <a:solidFill>
                <a:schemeClr val="dk1"/>
              </a:solidFill>
            </a:endParaRPr>
          </a:p>
        </p:txBody>
      </p:sp>
      <p:sp>
        <p:nvSpPr>
          <p:cNvPr id="1702" name="Google Shape;1702;g27b7e4ea412_0_1663"/>
          <p:cNvSpPr/>
          <p:nvPr/>
        </p:nvSpPr>
        <p:spPr>
          <a:xfrm>
            <a:off x="6322576" y="2042213"/>
            <a:ext cx="499800" cy="271200"/>
          </a:xfrm>
          <a:prstGeom prst="roundRect">
            <a:avLst>
              <a:gd name="adj" fmla="val 16667"/>
            </a:avLst>
          </a:prstGeom>
          <a:solidFill>
            <a:schemeClr val="lt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700">
                <a:solidFill>
                  <a:schemeClr val="dk1"/>
                </a:solidFill>
              </a:rPr>
              <a:t>LLM - 1</a:t>
            </a:r>
            <a:endParaRPr sz="700">
              <a:solidFill>
                <a:schemeClr val="dk1"/>
              </a:solidFill>
            </a:endParaRPr>
          </a:p>
        </p:txBody>
      </p:sp>
      <p:sp>
        <p:nvSpPr>
          <p:cNvPr id="1703" name="Google Shape;1703;g27b7e4ea412_0_1663"/>
          <p:cNvSpPr/>
          <p:nvPr/>
        </p:nvSpPr>
        <p:spPr>
          <a:xfrm>
            <a:off x="5876552" y="2471741"/>
            <a:ext cx="183900" cy="1608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4" name="Google Shape;1704;g27b7e4ea412_0_1663"/>
          <p:cNvCxnSpPr>
            <a:stCxn id="1703" idx="7"/>
            <a:endCxn id="1702" idx="1"/>
          </p:cNvCxnSpPr>
          <p:nvPr/>
        </p:nvCxnSpPr>
        <p:spPr>
          <a:xfrm rot="10800000" flipH="1">
            <a:off x="6033521" y="2177889"/>
            <a:ext cx="289200" cy="317400"/>
          </a:xfrm>
          <a:prstGeom prst="straightConnector1">
            <a:avLst/>
          </a:prstGeom>
          <a:noFill/>
          <a:ln w="9525" cap="flat" cmpd="sng">
            <a:solidFill>
              <a:schemeClr val="dk2"/>
            </a:solidFill>
            <a:prstDash val="solid"/>
            <a:round/>
            <a:headEnd type="none" w="med" len="med"/>
            <a:tailEnd type="triangle" w="med" len="med"/>
          </a:ln>
        </p:spPr>
      </p:cxnSp>
      <p:cxnSp>
        <p:nvCxnSpPr>
          <p:cNvPr id="1705" name="Google Shape;1705;g27b7e4ea412_0_1663"/>
          <p:cNvCxnSpPr>
            <a:stCxn id="1703" idx="6"/>
            <a:endCxn id="1700" idx="1"/>
          </p:cNvCxnSpPr>
          <p:nvPr/>
        </p:nvCxnSpPr>
        <p:spPr>
          <a:xfrm rot="10800000" flipH="1">
            <a:off x="6060452" y="2547341"/>
            <a:ext cx="258600" cy="4800"/>
          </a:xfrm>
          <a:prstGeom prst="straightConnector1">
            <a:avLst/>
          </a:prstGeom>
          <a:noFill/>
          <a:ln w="9525" cap="flat" cmpd="sng">
            <a:solidFill>
              <a:schemeClr val="dk2"/>
            </a:solidFill>
            <a:prstDash val="solid"/>
            <a:round/>
            <a:headEnd type="none" w="med" len="med"/>
            <a:tailEnd type="triangle" w="med" len="med"/>
          </a:ln>
        </p:spPr>
      </p:cxnSp>
      <p:cxnSp>
        <p:nvCxnSpPr>
          <p:cNvPr id="1706" name="Google Shape;1706;g27b7e4ea412_0_1663"/>
          <p:cNvCxnSpPr>
            <a:stCxn id="1703" idx="5"/>
            <a:endCxn id="1701" idx="1"/>
          </p:cNvCxnSpPr>
          <p:nvPr/>
        </p:nvCxnSpPr>
        <p:spPr>
          <a:xfrm>
            <a:off x="6033521" y="2608992"/>
            <a:ext cx="285600" cy="317700"/>
          </a:xfrm>
          <a:prstGeom prst="straightConnector1">
            <a:avLst/>
          </a:prstGeom>
          <a:noFill/>
          <a:ln w="9525" cap="flat" cmpd="sng">
            <a:solidFill>
              <a:schemeClr val="dk2"/>
            </a:solidFill>
            <a:prstDash val="solid"/>
            <a:round/>
            <a:headEnd type="none" w="med" len="med"/>
            <a:tailEnd type="triangle" w="med" len="med"/>
          </a:ln>
        </p:spPr>
      </p:cxnSp>
      <p:cxnSp>
        <p:nvCxnSpPr>
          <p:cNvPr id="1707" name="Google Shape;1707;g27b7e4ea412_0_1663"/>
          <p:cNvCxnSpPr/>
          <p:nvPr/>
        </p:nvCxnSpPr>
        <p:spPr>
          <a:xfrm>
            <a:off x="5596775" y="2571750"/>
            <a:ext cx="246300" cy="0"/>
          </a:xfrm>
          <a:prstGeom prst="straightConnector1">
            <a:avLst/>
          </a:prstGeom>
          <a:noFill/>
          <a:ln w="9525" cap="flat" cmpd="sng">
            <a:solidFill>
              <a:schemeClr val="dk2"/>
            </a:solidFill>
            <a:prstDash val="solid"/>
            <a:round/>
            <a:headEnd type="none" w="med" len="med"/>
            <a:tailEnd type="triangle" w="med" len="med"/>
          </a:ln>
        </p:spPr>
      </p:cxnSp>
      <p:cxnSp>
        <p:nvCxnSpPr>
          <p:cNvPr id="1708" name="Google Shape;1708;g27b7e4ea412_0_1663"/>
          <p:cNvCxnSpPr>
            <a:stCxn id="1697" idx="6"/>
            <a:endCxn id="1674" idx="1"/>
          </p:cNvCxnSpPr>
          <p:nvPr/>
        </p:nvCxnSpPr>
        <p:spPr>
          <a:xfrm rot="10800000" flipH="1">
            <a:off x="604900" y="2546000"/>
            <a:ext cx="366600" cy="6300"/>
          </a:xfrm>
          <a:prstGeom prst="straightConnector1">
            <a:avLst/>
          </a:prstGeom>
          <a:noFill/>
          <a:ln w="9525" cap="flat" cmpd="sng">
            <a:solidFill>
              <a:schemeClr val="dk2"/>
            </a:solidFill>
            <a:prstDash val="solid"/>
            <a:round/>
            <a:headEnd type="none" w="med" len="med"/>
            <a:tailEnd type="triangle" w="med" len="med"/>
          </a:ln>
        </p:spPr>
      </p:cxnSp>
      <p:cxnSp>
        <p:nvCxnSpPr>
          <p:cNvPr id="1709" name="Google Shape;1709;g27b7e4ea412_0_1663"/>
          <p:cNvCxnSpPr>
            <a:stCxn id="1700" idx="3"/>
            <a:endCxn id="1698" idx="1"/>
          </p:cNvCxnSpPr>
          <p:nvPr/>
        </p:nvCxnSpPr>
        <p:spPr>
          <a:xfrm>
            <a:off x="6818821" y="2547332"/>
            <a:ext cx="483300" cy="7800"/>
          </a:xfrm>
          <a:prstGeom prst="straightConnector1">
            <a:avLst/>
          </a:prstGeom>
          <a:noFill/>
          <a:ln w="9525" cap="flat" cmpd="sng">
            <a:solidFill>
              <a:schemeClr val="dk2"/>
            </a:solidFill>
            <a:prstDash val="solid"/>
            <a:round/>
            <a:headEnd type="none" w="med" len="med"/>
            <a:tailEnd type="triangle" w="med" len="med"/>
          </a:ln>
        </p:spPr>
      </p:cxnSp>
      <p:sp>
        <p:nvSpPr>
          <p:cNvPr id="1710" name="Google Shape;1710;g27b7e4ea412_0_1663"/>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17</a:t>
            </a:fld>
            <a:endParaRPr/>
          </a:p>
        </p:txBody>
      </p:sp>
      <p:sp>
        <p:nvSpPr>
          <p:cNvPr id="1711" name="Google Shape;1711;g27b7e4ea412_0_1663"/>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cxnSp>
        <p:nvCxnSpPr>
          <p:cNvPr id="1712" name="Google Shape;1712;g27b7e4ea412_0_1663"/>
          <p:cNvCxnSpPr/>
          <p:nvPr/>
        </p:nvCxnSpPr>
        <p:spPr>
          <a:xfrm>
            <a:off x="3908600" y="2546150"/>
            <a:ext cx="1989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27b7e4ea412_0_936"/>
          <p:cNvSpPr/>
          <p:nvPr/>
        </p:nvSpPr>
        <p:spPr>
          <a:xfrm>
            <a:off x="694075" y="773025"/>
            <a:ext cx="4250700" cy="3876300"/>
          </a:xfrm>
          <a:prstGeom prst="roundRect">
            <a:avLst>
              <a:gd name="adj" fmla="val 4691"/>
            </a:avLst>
          </a:prstGeom>
          <a:solidFill>
            <a:srgbClr val="ED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g27b7e4ea412_0_936"/>
          <p:cNvSpPr txBox="1">
            <a:spLocks noGrp="1"/>
          </p:cNvSpPr>
          <p:nvPr>
            <p:ph type="title"/>
          </p:nvPr>
        </p:nvSpPr>
        <p:spPr>
          <a:xfrm>
            <a:off x="252584" y="250126"/>
            <a:ext cx="7862700" cy="443400"/>
          </a:xfrm>
          <a:prstGeom prst="rect">
            <a:avLst/>
          </a:prstGeom>
        </p:spPr>
        <p:txBody>
          <a:bodyPr spcFirstLastPara="1" wrap="square" lIns="51425" tIns="25700" rIns="51425" bIns="25700" anchor="t" anchorCtr="0">
            <a:noAutofit/>
          </a:bodyPr>
          <a:lstStyle/>
          <a:p>
            <a:pPr marL="0" lvl="0" indent="0" algn="l" rtl="0">
              <a:spcBef>
                <a:spcPts val="0"/>
              </a:spcBef>
              <a:spcAft>
                <a:spcPts val="0"/>
              </a:spcAft>
              <a:buNone/>
            </a:pPr>
            <a:r>
              <a:rPr lang="en"/>
              <a:t>Multiple Model Orchestration - Retail Assist</a:t>
            </a:r>
            <a:endParaRPr/>
          </a:p>
        </p:txBody>
      </p:sp>
      <p:sp>
        <p:nvSpPr>
          <p:cNvPr id="1719" name="Google Shape;1719;g27b7e4ea412_0_936"/>
          <p:cNvSpPr txBox="1"/>
          <p:nvPr/>
        </p:nvSpPr>
        <p:spPr>
          <a:xfrm>
            <a:off x="1439124" y="961850"/>
            <a:ext cx="25932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000" b="1">
                <a:latin typeface="Inter"/>
                <a:ea typeface="Inter"/>
                <a:cs typeface="Inter"/>
                <a:sym typeface="Inter"/>
              </a:rPr>
              <a:t>Questions on Warranty</a:t>
            </a:r>
            <a:endParaRPr sz="1000" b="1">
              <a:latin typeface="Inter"/>
              <a:ea typeface="Inter"/>
              <a:cs typeface="Inter"/>
              <a:sym typeface="Inter"/>
            </a:endParaRPr>
          </a:p>
          <a:p>
            <a:pPr marL="0" lvl="0" indent="0" algn="l" rtl="0">
              <a:lnSpc>
                <a:spcPct val="150000"/>
              </a:lnSpc>
              <a:spcBef>
                <a:spcPts val="0"/>
              </a:spcBef>
              <a:spcAft>
                <a:spcPts val="0"/>
              </a:spcAft>
              <a:buNone/>
            </a:pPr>
            <a:r>
              <a:rPr lang="en" sz="1000" b="1">
                <a:latin typeface="Inter"/>
                <a:ea typeface="Inter"/>
                <a:cs typeface="Inter"/>
                <a:sym typeface="Inter"/>
              </a:rPr>
              <a:t>Questions from User Manual </a:t>
            </a:r>
            <a:endParaRPr sz="1000" b="1">
              <a:latin typeface="Inter"/>
              <a:ea typeface="Inter"/>
              <a:cs typeface="Inter"/>
              <a:sym typeface="Inter"/>
            </a:endParaRPr>
          </a:p>
          <a:p>
            <a:pPr marL="0" lvl="0" indent="0" algn="l" rtl="0">
              <a:lnSpc>
                <a:spcPct val="150000"/>
              </a:lnSpc>
              <a:spcBef>
                <a:spcPts val="0"/>
              </a:spcBef>
              <a:spcAft>
                <a:spcPts val="0"/>
              </a:spcAft>
              <a:buNone/>
            </a:pPr>
            <a:r>
              <a:rPr lang="en" sz="1000" b="1">
                <a:latin typeface="Inter"/>
                <a:ea typeface="Inter"/>
                <a:cs typeface="Inter"/>
                <a:sym typeface="Inter"/>
              </a:rPr>
              <a:t>Product Installation Questions</a:t>
            </a:r>
            <a:endParaRPr sz="1000" b="1">
              <a:latin typeface="Inter"/>
              <a:ea typeface="Inter"/>
              <a:cs typeface="Inter"/>
              <a:sym typeface="Inter"/>
            </a:endParaRPr>
          </a:p>
        </p:txBody>
      </p:sp>
      <p:sp>
        <p:nvSpPr>
          <p:cNvPr id="1720" name="Google Shape;1720;g27b7e4ea412_0_936"/>
          <p:cNvSpPr txBox="1"/>
          <p:nvPr/>
        </p:nvSpPr>
        <p:spPr>
          <a:xfrm>
            <a:off x="1439125" y="1754513"/>
            <a:ext cx="3227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Inter"/>
                <a:ea typeface="Inter"/>
                <a:cs typeface="Inter"/>
                <a:sym typeface="Inter"/>
              </a:rPr>
              <a:t>Troubleshooting questions</a:t>
            </a:r>
            <a:endParaRPr sz="1000" b="1">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“My TV is blinking”</a:t>
            </a:r>
            <a:endParaRPr sz="1000">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“Unable to connect share the phone screen on TV”</a:t>
            </a:r>
            <a:endParaRPr sz="1000">
              <a:latin typeface="Inter"/>
              <a:ea typeface="Inter"/>
              <a:cs typeface="Inter"/>
              <a:sym typeface="Inter"/>
            </a:endParaRPr>
          </a:p>
        </p:txBody>
      </p:sp>
      <p:sp>
        <p:nvSpPr>
          <p:cNvPr id="1721" name="Google Shape;1721;g27b7e4ea412_0_936"/>
          <p:cNvSpPr txBox="1"/>
          <p:nvPr/>
        </p:nvSpPr>
        <p:spPr>
          <a:xfrm>
            <a:off x="949000" y="961850"/>
            <a:ext cx="53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Model Number</a:t>
            </a:r>
            <a:endParaRPr sz="700"/>
          </a:p>
        </p:txBody>
      </p:sp>
      <p:sp>
        <p:nvSpPr>
          <p:cNvPr id="1722" name="Google Shape;1722;g27b7e4ea412_0_936"/>
          <p:cNvSpPr txBox="1"/>
          <p:nvPr/>
        </p:nvSpPr>
        <p:spPr>
          <a:xfrm>
            <a:off x="1442299" y="2365475"/>
            <a:ext cx="3296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Inter"/>
                <a:ea typeface="Inter"/>
                <a:cs typeface="Inter"/>
                <a:sym typeface="Inter"/>
              </a:rPr>
              <a:t>Product Search and Recommendations</a:t>
            </a:r>
            <a:endParaRPr sz="1000" b="1">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“I want to buy top loading washing machine under $100 for a family of 5”</a:t>
            </a:r>
            <a:endParaRPr sz="1000">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“What about front loading?”</a:t>
            </a:r>
            <a:endParaRPr sz="1000">
              <a:latin typeface="Inter"/>
              <a:ea typeface="Inter"/>
              <a:cs typeface="Inter"/>
              <a:sym typeface="Inter"/>
            </a:endParaRPr>
          </a:p>
        </p:txBody>
      </p:sp>
      <p:sp>
        <p:nvSpPr>
          <p:cNvPr id="1723" name="Google Shape;1723;g27b7e4ea412_0_936"/>
          <p:cNvSpPr txBox="1"/>
          <p:nvPr/>
        </p:nvSpPr>
        <p:spPr>
          <a:xfrm>
            <a:off x="1439124" y="3170300"/>
            <a:ext cx="259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Inter"/>
                <a:ea typeface="Inter"/>
                <a:cs typeface="Inter"/>
                <a:sym typeface="Inter"/>
              </a:rPr>
              <a:t>Curated Support FAQs</a:t>
            </a:r>
            <a:endParaRPr sz="1000" b="1">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“How do I check order status?”</a:t>
            </a:r>
            <a:endParaRPr sz="1000">
              <a:latin typeface="Inter"/>
              <a:ea typeface="Inter"/>
              <a:cs typeface="Inter"/>
              <a:sym typeface="Inter"/>
            </a:endParaRPr>
          </a:p>
        </p:txBody>
      </p:sp>
      <p:sp>
        <p:nvSpPr>
          <p:cNvPr id="1724" name="Google Shape;1724;g27b7e4ea412_0_936"/>
          <p:cNvSpPr txBox="1"/>
          <p:nvPr/>
        </p:nvSpPr>
        <p:spPr>
          <a:xfrm>
            <a:off x="1439224" y="3597675"/>
            <a:ext cx="1893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Inter"/>
                <a:ea typeface="Inter"/>
                <a:cs typeface="Inter"/>
                <a:sym typeface="Inter"/>
              </a:rPr>
              <a:t>Talk to Agent</a:t>
            </a:r>
            <a:endParaRPr sz="1000" b="1">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“I want to talk to an agent”</a:t>
            </a:r>
            <a:endParaRPr sz="1000">
              <a:latin typeface="Inter"/>
              <a:ea typeface="Inter"/>
              <a:cs typeface="Inter"/>
              <a:sym typeface="Inter"/>
            </a:endParaRPr>
          </a:p>
        </p:txBody>
      </p:sp>
      <p:sp>
        <p:nvSpPr>
          <p:cNvPr id="1725" name="Google Shape;1725;g27b7e4ea412_0_936"/>
          <p:cNvSpPr/>
          <p:nvPr/>
        </p:nvSpPr>
        <p:spPr>
          <a:xfrm>
            <a:off x="267125" y="2524700"/>
            <a:ext cx="317700" cy="338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26" name="Google Shape;1726;g27b7e4ea412_0_936"/>
          <p:cNvCxnSpPr>
            <a:stCxn id="1725" idx="3"/>
            <a:endCxn id="1719" idx="1"/>
          </p:cNvCxnSpPr>
          <p:nvPr/>
        </p:nvCxnSpPr>
        <p:spPr>
          <a:xfrm rot="10800000" flipH="1">
            <a:off x="584825" y="1362050"/>
            <a:ext cx="854400" cy="1332000"/>
          </a:xfrm>
          <a:prstGeom prst="bentConnector3">
            <a:avLst>
              <a:gd name="adj1" fmla="val 49994"/>
            </a:avLst>
          </a:prstGeom>
          <a:noFill/>
          <a:ln w="9525" cap="flat" cmpd="sng">
            <a:solidFill>
              <a:schemeClr val="dk2"/>
            </a:solidFill>
            <a:prstDash val="solid"/>
            <a:round/>
            <a:headEnd type="none" w="med" len="med"/>
            <a:tailEnd type="stealth" w="med" len="med"/>
          </a:ln>
        </p:spPr>
      </p:cxnSp>
      <p:cxnSp>
        <p:nvCxnSpPr>
          <p:cNvPr id="1727" name="Google Shape;1727;g27b7e4ea412_0_936"/>
          <p:cNvCxnSpPr>
            <a:stCxn id="1725" idx="3"/>
            <a:endCxn id="1720" idx="1"/>
          </p:cNvCxnSpPr>
          <p:nvPr/>
        </p:nvCxnSpPr>
        <p:spPr>
          <a:xfrm rot="10800000" flipH="1">
            <a:off x="584825" y="2077850"/>
            <a:ext cx="854400" cy="616200"/>
          </a:xfrm>
          <a:prstGeom prst="bentConnector3">
            <a:avLst>
              <a:gd name="adj1" fmla="val 49994"/>
            </a:avLst>
          </a:prstGeom>
          <a:noFill/>
          <a:ln w="9525" cap="flat" cmpd="sng">
            <a:solidFill>
              <a:schemeClr val="dk2"/>
            </a:solidFill>
            <a:prstDash val="solid"/>
            <a:round/>
            <a:headEnd type="none" w="med" len="med"/>
            <a:tailEnd type="stealth" w="med" len="med"/>
          </a:ln>
        </p:spPr>
      </p:cxnSp>
      <p:cxnSp>
        <p:nvCxnSpPr>
          <p:cNvPr id="1728" name="Google Shape;1728;g27b7e4ea412_0_936"/>
          <p:cNvCxnSpPr>
            <a:stCxn id="1725" idx="3"/>
            <a:endCxn id="1722" idx="1"/>
          </p:cNvCxnSpPr>
          <p:nvPr/>
        </p:nvCxnSpPr>
        <p:spPr>
          <a:xfrm>
            <a:off x="584825" y="2694050"/>
            <a:ext cx="857400" cy="71700"/>
          </a:xfrm>
          <a:prstGeom prst="bentConnector3">
            <a:avLst>
              <a:gd name="adj1" fmla="val 50004"/>
            </a:avLst>
          </a:prstGeom>
          <a:noFill/>
          <a:ln w="9525" cap="flat" cmpd="sng">
            <a:solidFill>
              <a:schemeClr val="dk2"/>
            </a:solidFill>
            <a:prstDash val="solid"/>
            <a:round/>
            <a:headEnd type="none" w="med" len="med"/>
            <a:tailEnd type="stealth" w="med" len="med"/>
          </a:ln>
        </p:spPr>
      </p:cxnSp>
      <p:cxnSp>
        <p:nvCxnSpPr>
          <p:cNvPr id="1729" name="Google Shape;1729;g27b7e4ea412_0_936"/>
          <p:cNvCxnSpPr>
            <a:stCxn id="1725" idx="3"/>
            <a:endCxn id="1723" idx="1"/>
          </p:cNvCxnSpPr>
          <p:nvPr/>
        </p:nvCxnSpPr>
        <p:spPr>
          <a:xfrm>
            <a:off x="584825" y="2694050"/>
            <a:ext cx="854400" cy="722700"/>
          </a:xfrm>
          <a:prstGeom prst="bentConnector3">
            <a:avLst>
              <a:gd name="adj1" fmla="val 49994"/>
            </a:avLst>
          </a:prstGeom>
          <a:noFill/>
          <a:ln w="9525" cap="flat" cmpd="sng">
            <a:solidFill>
              <a:schemeClr val="dk2"/>
            </a:solidFill>
            <a:prstDash val="solid"/>
            <a:round/>
            <a:headEnd type="none" w="med" len="med"/>
            <a:tailEnd type="stealth" w="med" len="med"/>
          </a:ln>
        </p:spPr>
      </p:cxnSp>
      <p:cxnSp>
        <p:nvCxnSpPr>
          <p:cNvPr id="1730" name="Google Shape;1730;g27b7e4ea412_0_936"/>
          <p:cNvCxnSpPr>
            <a:stCxn id="1725" idx="3"/>
            <a:endCxn id="1724" idx="1"/>
          </p:cNvCxnSpPr>
          <p:nvPr/>
        </p:nvCxnSpPr>
        <p:spPr>
          <a:xfrm>
            <a:off x="584825" y="2694050"/>
            <a:ext cx="854400" cy="1149900"/>
          </a:xfrm>
          <a:prstGeom prst="bentConnector3">
            <a:avLst>
              <a:gd name="adj1" fmla="val 50000"/>
            </a:avLst>
          </a:prstGeom>
          <a:noFill/>
          <a:ln w="9525" cap="flat" cmpd="sng">
            <a:solidFill>
              <a:schemeClr val="dk2"/>
            </a:solidFill>
            <a:prstDash val="solid"/>
            <a:round/>
            <a:headEnd type="none" w="med" len="med"/>
            <a:tailEnd type="stealth" w="med" len="med"/>
          </a:ln>
        </p:spPr>
      </p:cxnSp>
      <p:sp>
        <p:nvSpPr>
          <p:cNvPr id="1731" name="Google Shape;1731;g27b7e4ea412_0_93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n"/>
              <a:t>© 2023 Kore.ai. All Right Reserved</a:t>
            </a:r>
            <a:endParaRPr/>
          </a:p>
        </p:txBody>
      </p:sp>
      <p:sp>
        <p:nvSpPr>
          <p:cNvPr id="1732" name="Google Shape;1732;g27b7e4ea412_0_93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None/>
            </a:pPr>
            <a:fld id="{00000000-1234-1234-1234-123412341234}" type="slidenum">
              <a:rPr lang="en"/>
              <a:t>18</a:t>
            </a:fld>
            <a:endParaRPr/>
          </a:p>
        </p:txBody>
      </p:sp>
      <p:sp>
        <p:nvSpPr>
          <p:cNvPr id="1733" name="Google Shape;1733;g27b7e4ea412_0_936"/>
          <p:cNvSpPr txBox="1"/>
          <p:nvPr/>
        </p:nvSpPr>
        <p:spPr>
          <a:xfrm>
            <a:off x="1442307" y="4040817"/>
            <a:ext cx="1893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Inter"/>
                <a:ea typeface="Inter"/>
                <a:cs typeface="Inter"/>
                <a:sym typeface="Inter"/>
              </a:rPr>
              <a:t>General Knowledge</a:t>
            </a:r>
            <a:endParaRPr sz="1000" b="1">
              <a:latin typeface="Inter"/>
              <a:ea typeface="Inter"/>
              <a:cs typeface="Inter"/>
              <a:sym typeface="Inter"/>
            </a:endParaRPr>
          </a:p>
          <a:p>
            <a:pPr marL="0" lvl="0" indent="0" algn="l" rtl="0">
              <a:spcBef>
                <a:spcPts val="0"/>
              </a:spcBef>
              <a:spcAft>
                <a:spcPts val="0"/>
              </a:spcAft>
              <a:buNone/>
            </a:pPr>
            <a:r>
              <a:rPr lang="en" sz="1000">
                <a:latin typeface="Inter"/>
                <a:ea typeface="Inter"/>
                <a:cs typeface="Inter"/>
                <a:sym typeface="Inter"/>
              </a:rPr>
              <a:t>“What is OLED?”</a:t>
            </a:r>
            <a:endParaRPr sz="1000">
              <a:latin typeface="Inter"/>
              <a:ea typeface="Inter"/>
              <a:cs typeface="Inter"/>
              <a:sym typeface="Inter"/>
            </a:endParaRPr>
          </a:p>
        </p:txBody>
      </p:sp>
      <p:cxnSp>
        <p:nvCxnSpPr>
          <p:cNvPr id="1734" name="Google Shape;1734;g27b7e4ea412_0_936"/>
          <p:cNvCxnSpPr>
            <a:stCxn id="1725" idx="3"/>
            <a:endCxn id="1733" idx="1"/>
          </p:cNvCxnSpPr>
          <p:nvPr/>
        </p:nvCxnSpPr>
        <p:spPr>
          <a:xfrm>
            <a:off x="584825" y="2694050"/>
            <a:ext cx="857400" cy="1593000"/>
          </a:xfrm>
          <a:prstGeom prst="bentConnector3">
            <a:avLst>
              <a:gd name="adj1" fmla="val 50005"/>
            </a:avLst>
          </a:prstGeom>
          <a:noFill/>
          <a:ln w="9525" cap="flat" cmpd="sng">
            <a:solidFill>
              <a:schemeClr val="dk2"/>
            </a:solidFill>
            <a:prstDash val="solid"/>
            <a:round/>
            <a:headEnd type="none" w="med" len="med"/>
            <a:tailEnd type="stealth" w="med" len="med"/>
          </a:ln>
        </p:spPr>
      </p:cxnSp>
      <p:sp>
        <p:nvSpPr>
          <p:cNvPr id="1735" name="Google Shape;1735;g27b7e4ea412_0_936"/>
          <p:cNvSpPr/>
          <p:nvPr/>
        </p:nvSpPr>
        <p:spPr>
          <a:xfrm>
            <a:off x="5737425" y="774013"/>
            <a:ext cx="2668500" cy="3875400"/>
          </a:xfrm>
          <a:prstGeom prst="roundRect">
            <a:avLst>
              <a:gd name="adj" fmla="val 4691"/>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g27b7e4ea412_0_936"/>
          <p:cNvSpPr txBox="1"/>
          <p:nvPr/>
        </p:nvSpPr>
        <p:spPr>
          <a:xfrm>
            <a:off x="6064950" y="1573962"/>
            <a:ext cx="1741500" cy="338700"/>
          </a:xfrm>
          <a:prstGeom prst="rect">
            <a:avLst/>
          </a:prstGeom>
          <a:noFill/>
          <a:ln>
            <a:noFill/>
          </a:ln>
        </p:spPr>
        <p:txBody>
          <a:bodyPr spcFirstLastPara="1" wrap="square" lIns="91425" tIns="91425" rIns="91425" bIns="91425" anchor="t" anchorCtr="0">
            <a:spAutoFit/>
          </a:bodyPr>
          <a:lstStyle/>
          <a:p>
            <a:pPr marL="171450" marR="0" lvl="0" indent="-171450" algn="l" rtl="0">
              <a:lnSpc>
                <a:spcPct val="100000"/>
              </a:lnSpc>
              <a:spcBef>
                <a:spcPts val="0"/>
              </a:spcBef>
              <a:spcAft>
                <a:spcPts val="0"/>
              </a:spcAft>
              <a:buClr>
                <a:srgbClr val="000000"/>
              </a:buClr>
              <a:buSzPts val="1000"/>
              <a:buFont typeface="Noto Sans Symbols"/>
              <a:buChar char="✔"/>
            </a:pPr>
            <a:r>
              <a:rPr lang="en" sz="1000" b="0" i="0" u="none" strike="noStrike" cap="none">
                <a:solidFill>
                  <a:srgbClr val="000000"/>
                </a:solidFill>
                <a:latin typeface="Inter"/>
                <a:ea typeface="Inter"/>
                <a:cs typeface="Inter"/>
                <a:sym typeface="Inter"/>
              </a:rPr>
              <a:t>Zendesk Ticketing</a:t>
            </a:r>
            <a:endParaRPr sz="1000" b="0" i="0" u="none" strike="noStrike" cap="none">
              <a:solidFill>
                <a:srgbClr val="000000"/>
              </a:solidFill>
              <a:latin typeface="Inter"/>
              <a:ea typeface="Inter"/>
              <a:cs typeface="Inter"/>
              <a:sym typeface="Inter"/>
            </a:endParaRPr>
          </a:p>
        </p:txBody>
      </p:sp>
      <p:sp>
        <p:nvSpPr>
          <p:cNvPr id="1737" name="Google Shape;1737;g27b7e4ea412_0_936"/>
          <p:cNvSpPr txBox="1"/>
          <p:nvPr/>
        </p:nvSpPr>
        <p:spPr>
          <a:xfrm>
            <a:off x="6064950" y="2363555"/>
            <a:ext cx="2050200" cy="338700"/>
          </a:xfrm>
          <a:prstGeom prst="rect">
            <a:avLst/>
          </a:prstGeom>
          <a:noFill/>
          <a:ln>
            <a:noFill/>
          </a:ln>
        </p:spPr>
        <p:txBody>
          <a:bodyPr spcFirstLastPara="1" wrap="square" lIns="91425" tIns="91425" rIns="91425" bIns="91425" anchor="t" anchorCtr="0">
            <a:spAutoFit/>
          </a:bodyPr>
          <a:lstStyle/>
          <a:p>
            <a:pPr marL="171450" marR="0" lvl="0" indent="-171450" algn="l" rtl="0">
              <a:lnSpc>
                <a:spcPct val="100000"/>
              </a:lnSpc>
              <a:spcBef>
                <a:spcPts val="0"/>
              </a:spcBef>
              <a:spcAft>
                <a:spcPts val="0"/>
              </a:spcAft>
              <a:buClr>
                <a:srgbClr val="000000"/>
              </a:buClr>
              <a:buSzPts val="1000"/>
              <a:buFont typeface="Noto Sans Symbols"/>
              <a:buChar char="✔"/>
            </a:pPr>
            <a:r>
              <a:rPr lang="en" sz="1000" b="0" i="0" u="none" strike="noStrike" cap="none">
                <a:solidFill>
                  <a:srgbClr val="000000"/>
                </a:solidFill>
                <a:latin typeface="Inter"/>
                <a:ea typeface="Inter"/>
                <a:cs typeface="Inter"/>
                <a:sym typeface="Inter"/>
              </a:rPr>
              <a:t>Route to Salesforce Chat</a:t>
            </a:r>
            <a:endParaRPr sz="1000" b="0" i="0" u="none" strike="noStrike" cap="none">
              <a:solidFill>
                <a:srgbClr val="000000"/>
              </a:solidFill>
              <a:latin typeface="Inter"/>
              <a:ea typeface="Inter"/>
              <a:cs typeface="Inter"/>
              <a:sym typeface="Inter"/>
            </a:endParaRPr>
          </a:p>
        </p:txBody>
      </p:sp>
      <p:sp>
        <p:nvSpPr>
          <p:cNvPr id="1738" name="Google Shape;1738;g27b7e4ea412_0_936"/>
          <p:cNvSpPr txBox="1"/>
          <p:nvPr/>
        </p:nvSpPr>
        <p:spPr>
          <a:xfrm>
            <a:off x="6072125" y="1324125"/>
            <a:ext cx="1341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accent1"/>
                </a:solidFill>
                <a:latin typeface="Inter"/>
                <a:ea typeface="Inter"/>
                <a:cs typeface="Inter"/>
                <a:sym typeface="Inter"/>
              </a:rPr>
              <a:t>Product support </a:t>
            </a:r>
            <a:endParaRPr sz="1000" b="1" i="0" u="none" strike="noStrike" cap="none">
              <a:solidFill>
                <a:schemeClr val="accent1"/>
              </a:solidFill>
              <a:latin typeface="Inter"/>
              <a:ea typeface="Inter"/>
              <a:cs typeface="Inter"/>
              <a:sym typeface="Inter"/>
            </a:endParaRPr>
          </a:p>
        </p:txBody>
      </p:sp>
      <p:sp>
        <p:nvSpPr>
          <p:cNvPr id="1739" name="Google Shape;1739;g27b7e4ea412_0_936"/>
          <p:cNvSpPr txBox="1"/>
          <p:nvPr/>
        </p:nvSpPr>
        <p:spPr>
          <a:xfrm>
            <a:off x="6092225" y="2112950"/>
            <a:ext cx="1301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accent1"/>
                </a:solidFill>
                <a:latin typeface="Inter"/>
                <a:ea typeface="Inter"/>
                <a:cs typeface="Inter"/>
                <a:sym typeface="Inter"/>
              </a:rPr>
              <a:t>Sales questions</a:t>
            </a:r>
            <a:endParaRPr sz="1000" b="1" i="0" u="none" strike="noStrike" cap="none">
              <a:solidFill>
                <a:schemeClr val="accent1"/>
              </a:solidFill>
              <a:latin typeface="Inter"/>
              <a:ea typeface="Inter"/>
              <a:cs typeface="Inter"/>
              <a:sym typeface="Inter"/>
            </a:endParaRPr>
          </a:p>
        </p:txBody>
      </p:sp>
      <p:sp>
        <p:nvSpPr>
          <p:cNvPr id="1740" name="Google Shape;1740;g27b7e4ea412_0_936"/>
          <p:cNvSpPr txBox="1"/>
          <p:nvPr/>
        </p:nvSpPr>
        <p:spPr>
          <a:xfrm>
            <a:off x="6064950" y="3360269"/>
            <a:ext cx="1535100" cy="492600"/>
          </a:xfrm>
          <a:prstGeom prst="rect">
            <a:avLst/>
          </a:prstGeom>
          <a:noFill/>
          <a:ln>
            <a:noFill/>
          </a:ln>
        </p:spPr>
        <p:txBody>
          <a:bodyPr spcFirstLastPara="1" wrap="square" lIns="91425" tIns="91425" rIns="91425" bIns="91425" anchor="t" anchorCtr="0">
            <a:spAutoFit/>
          </a:bodyPr>
          <a:lstStyle/>
          <a:p>
            <a:pPr marL="171450" marR="0" lvl="0" indent="-171450" algn="l" rtl="0">
              <a:lnSpc>
                <a:spcPct val="100000"/>
              </a:lnSpc>
              <a:spcBef>
                <a:spcPts val="0"/>
              </a:spcBef>
              <a:spcAft>
                <a:spcPts val="0"/>
              </a:spcAft>
              <a:buClr>
                <a:srgbClr val="000000"/>
              </a:buClr>
              <a:buSzPts val="1000"/>
              <a:buFont typeface="Noto Sans Symbols"/>
              <a:buChar char="✔"/>
            </a:pPr>
            <a:r>
              <a:rPr lang="en" sz="1000" b="0" i="0" u="none" strike="noStrike" cap="none">
                <a:solidFill>
                  <a:srgbClr val="000000"/>
                </a:solidFill>
                <a:latin typeface="Inter"/>
                <a:ea typeface="Inter"/>
                <a:cs typeface="Inter"/>
                <a:sym typeface="Inter"/>
              </a:rPr>
              <a:t>Route to Chat Support</a:t>
            </a:r>
            <a:endParaRPr sz="1000" b="0" i="0" u="none" strike="noStrike" cap="none">
              <a:solidFill>
                <a:srgbClr val="000000"/>
              </a:solidFill>
              <a:latin typeface="Inter"/>
              <a:ea typeface="Inter"/>
              <a:cs typeface="Inter"/>
              <a:sym typeface="Inter"/>
            </a:endParaRPr>
          </a:p>
        </p:txBody>
      </p:sp>
      <p:sp>
        <p:nvSpPr>
          <p:cNvPr id="1741" name="Google Shape;1741;g27b7e4ea412_0_936"/>
          <p:cNvSpPr txBox="1"/>
          <p:nvPr/>
        </p:nvSpPr>
        <p:spPr>
          <a:xfrm>
            <a:off x="6092225" y="2940950"/>
            <a:ext cx="1341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accent1"/>
                </a:solidFill>
                <a:latin typeface="Inter"/>
                <a:ea typeface="Inter"/>
                <a:cs typeface="Inter"/>
                <a:sym typeface="Inter"/>
              </a:rPr>
              <a:t>Order or Delivery Questions</a:t>
            </a:r>
            <a:endParaRPr sz="1000" b="1" i="0" u="none" strike="noStrike" cap="none">
              <a:solidFill>
                <a:schemeClr val="accent1"/>
              </a:solidFill>
              <a:latin typeface="Inter"/>
              <a:ea typeface="Inter"/>
              <a:cs typeface="Inter"/>
              <a:sym typeface="Inter"/>
            </a:endParaRPr>
          </a:p>
        </p:txBody>
      </p:sp>
      <p:sp>
        <p:nvSpPr>
          <p:cNvPr id="1742" name="Google Shape;1742;g27b7e4ea412_0_936"/>
          <p:cNvSpPr/>
          <p:nvPr/>
        </p:nvSpPr>
        <p:spPr>
          <a:xfrm>
            <a:off x="5104413" y="2060387"/>
            <a:ext cx="440700" cy="1022700"/>
          </a:xfrm>
          <a:prstGeom prst="rightArrow">
            <a:avLst>
              <a:gd name="adj1" fmla="val 50000"/>
              <a:gd name="adj2" fmla="val 168463"/>
            </a:avLst>
          </a:prstGeom>
          <a:gradFill>
            <a:gsLst>
              <a:gs pos="0">
                <a:schemeClr val="accent1"/>
              </a:gs>
              <a:gs pos="100000">
                <a:srgbClr val="FFFFFF">
                  <a:alpha val="0"/>
                </a:srgbClr>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g27b7e4ea412_0_936"/>
          <p:cNvSpPr txBox="1"/>
          <p:nvPr/>
        </p:nvSpPr>
        <p:spPr>
          <a:xfrm>
            <a:off x="4986653" y="3133483"/>
            <a:ext cx="7539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Inter"/>
                <a:ea typeface="Inter"/>
                <a:cs typeface="Inter"/>
                <a:sym typeface="Inter"/>
              </a:rPr>
              <a:t>Transfer to human support</a:t>
            </a:r>
            <a:endParaRPr sz="900" b="0" i="0" u="none" strike="noStrike" cap="none">
              <a:solidFill>
                <a:srgbClr val="000000"/>
              </a:solidFill>
              <a:latin typeface="Inter"/>
              <a:ea typeface="Inter"/>
              <a:cs typeface="Inter"/>
              <a:sym typeface="Inter"/>
            </a:endParaRPr>
          </a:p>
        </p:txBody>
      </p:sp>
      <p:cxnSp>
        <p:nvCxnSpPr>
          <p:cNvPr id="1744" name="Google Shape;1744;g27b7e4ea412_0_936"/>
          <p:cNvCxnSpPr/>
          <p:nvPr/>
        </p:nvCxnSpPr>
        <p:spPr>
          <a:xfrm>
            <a:off x="6181344" y="1982419"/>
            <a:ext cx="1799400" cy="0"/>
          </a:xfrm>
          <a:prstGeom prst="straightConnector1">
            <a:avLst/>
          </a:prstGeom>
          <a:noFill/>
          <a:ln w="9525" cap="flat" cmpd="sng">
            <a:solidFill>
              <a:srgbClr val="B6B6FD"/>
            </a:solidFill>
            <a:prstDash val="solid"/>
            <a:round/>
            <a:headEnd type="none" w="sm" len="sm"/>
            <a:tailEnd type="none" w="sm" len="sm"/>
          </a:ln>
        </p:spPr>
      </p:cxnSp>
      <p:cxnSp>
        <p:nvCxnSpPr>
          <p:cNvPr id="1745" name="Google Shape;1745;g27b7e4ea412_0_936"/>
          <p:cNvCxnSpPr/>
          <p:nvPr/>
        </p:nvCxnSpPr>
        <p:spPr>
          <a:xfrm>
            <a:off x="6181344" y="2845613"/>
            <a:ext cx="1799400" cy="0"/>
          </a:xfrm>
          <a:prstGeom prst="straightConnector1">
            <a:avLst/>
          </a:prstGeom>
          <a:noFill/>
          <a:ln w="9525" cap="flat" cmpd="sng">
            <a:solidFill>
              <a:srgbClr val="B6B6FD"/>
            </a:solidFill>
            <a:prstDash val="solid"/>
            <a:round/>
            <a:headEnd type="none" w="sm" len="sm"/>
            <a:tailEnd type="none" w="sm" len="sm"/>
          </a:ln>
        </p:spPr>
      </p:cxnSp>
      <p:pic>
        <p:nvPicPr>
          <p:cNvPr id="1746" name="Google Shape;1746;g27b7e4ea412_0_936"/>
          <p:cNvPicPr preferRelativeResize="0"/>
          <p:nvPr/>
        </p:nvPicPr>
        <p:blipFill rotWithShape="1">
          <a:blip r:embed="rId3">
            <a:alphaModFix/>
          </a:blip>
          <a:srcRect/>
          <a:stretch/>
        </p:blipFill>
        <p:spPr>
          <a:xfrm>
            <a:off x="8189259" y="259033"/>
            <a:ext cx="709332" cy="171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g27b7e4ea412_0_969"/>
          <p:cNvSpPr/>
          <p:nvPr/>
        </p:nvSpPr>
        <p:spPr>
          <a:xfrm>
            <a:off x="4577900" y="3302950"/>
            <a:ext cx="2671500" cy="1210500"/>
          </a:xfrm>
          <a:prstGeom prst="rect">
            <a:avLst/>
          </a:prstGeom>
          <a:solidFill>
            <a:srgbClr val="ED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g27b7e4ea412_0_969"/>
          <p:cNvSpPr txBox="1">
            <a:spLocks noGrp="1"/>
          </p:cNvSpPr>
          <p:nvPr>
            <p:ph type="title"/>
          </p:nvPr>
        </p:nvSpPr>
        <p:spPr>
          <a:xfrm>
            <a:off x="252584" y="250126"/>
            <a:ext cx="7862700" cy="443400"/>
          </a:xfrm>
          <a:prstGeom prst="rect">
            <a:avLst/>
          </a:prstGeom>
        </p:spPr>
        <p:txBody>
          <a:bodyPr spcFirstLastPara="1" wrap="square" lIns="51425" tIns="25700" rIns="51425" bIns="25700" anchor="t" anchorCtr="0">
            <a:noAutofit/>
          </a:bodyPr>
          <a:lstStyle/>
          <a:p>
            <a:pPr marL="0" lvl="0" indent="0" algn="l" rtl="0">
              <a:spcBef>
                <a:spcPts val="0"/>
              </a:spcBef>
              <a:spcAft>
                <a:spcPts val="0"/>
              </a:spcAft>
              <a:buNone/>
            </a:pPr>
            <a:r>
              <a:rPr lang="en"/>
              <a:t>Multiple Model Orchestration - Retail Assist</a:t>
            </a:r>
            <a:endParaRPr/>
          </a:p>
        </p:txBody>
      </p:sp>
      <p:sp>
        <p:nvSpPr>
          <p:cNvPr id="1753" name="Google Shape;1753;g27b7e4ea412_0_969"/>
          <p:cNvSpPr/>
          <p:nvPr/>
        </p:nvSpPr>
        <p:spPr>
          <a:xfrm>
            <a:off x="2442075" y="977700"/>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Few-shot Intent Model</a:t>
            </a:r>
            <a:endParaRPr sz="900">
              <a:latin typeface="Inter"/>
              <a:ea typeface="Inter"/>
              <a:cs typeface="Inter"/>
              <a:sym typeface="Inter"/>
            </a:endParaRPr>
          </a:p>
          <a:p>
            <a:pPr marL="0" lvl="0" indent="0" algn="ctr" rtl="0">
              <a:spcBef>
                <a:spcPts val="0"/>
              </a:spcBef>
              <a:spcAft>
                <a:spcPts val="0"/>
              </a:spcAft>
              <a:buNone/>
            </a:pPr>
            <a:r>
              <a:rPr lang="en" sz="900">
                <a:latin typeface="Inter"/>
                <a:ea typeface="Inter"/>
                <a:cs typeface="Inter"/>
                <a:sym typeface="Inter"/>
              </a:rPr>
              <a:t>(MPNet, Ada)</a:t>
            </a:r>
            <a:endParaRPr sz="900">
              <a:latin typeface="Inter"/>
              <a:ea typeface="Inter"/>
              <a:cs typeface="Inter"/>
              <a:sym typeface="Inter"/>
            </a:endParaRPr>
          </a:p>
        </p:txBody>
      </p:sp>
      <p:sp>
        <p:nvSpPr>
          <p:cNvPr id="1754" name="Google Shape;1754;g27b7e4ea412_0_969"/>
          <p:cNvSpPr/>
          <p:nvPr/>
        </p:nvSpPr>
        <p:spPr>
          <a:xfrm>
            <a:off x="2442075" y="1923325"/>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Zero-shot Intent Model (Open AI, Anthropic, PaLM 2)</a:t>
            </a:r>
            <a:endParaRPr sz="900">
              <a:latin typeface="Inter"/>
              <a:ea typeface="Inter"/>
              <a:cs typeface="Inter"/>
              <a:sym typeface="Inter"/>
            </a:endParaRPr>
          </a:p>
        </p:txBody>
      </p:sp>
      <p:cxnSp>
        <p:nvCxnSpPr>
          <p:cNvPr id="1755" name="Google Shape;1755;g27b7e4ea412_0_969"/>
          <p:cNvCxnSpPr>
            <a:stCxn id="1753" idx="2"/>
            <a:endCxn id="1754" idx="0"/>
          </p:cNvCxnSpPr>
          <p:nvPr/>
        </p:nvCxnSpPr>
        <p:spPr>
          <a:xfrm>
            <a:off x="3169125" y="1421100"/>
            <a:ext cx="0" cy="502200"/>
          </a:xfrm>
          <a:prstGeom prst="straightConnector1">
            <a:avLst/>
          </a:prstGeom>
          <a:noFill/>
          <a:ln w="9525" cap="flat" cmpd="sng">
            <a:solidFill>
              <a:schemeClr val="dk2"/>
            </a:solidFill>
            <a:prstDash val="solid"/>
            <a:round/>
            <a:headEnd type="none" w="med" len="med"/>
            <a:tailEnd type="triangle" w="med" len="med"/>
          </a:ln>
        </p:spPr>
      </p:cxnSp>
      <p:sp>
        <p:nvSpPr>
          <p:cNvPr id="1756" name="Google Shape;1756;g27b7e4ea412_0_969"/>
          <p:cNvSpPr/>
          <p:nvPr/>
        </p:nvSpPr>
        <p:spPr>
          <a:xfrm>
            <a:off x="5142125" y="1664250"/>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Filter Products with Embeddings</a:t>
            </a:r>
            <a:endParaRPr sz="900">
              <a:latin typeface="Inter"/>
              <a:ea typeface="Inter"/>
              <a:cs typeface="Inter"/>
              <a:sym typeface="Inter"/>
            </a:endParaRPr>
          </a:p>
        </p:txBody>
      </p:sp>
      <p:sp>
        <p:nvSpPr>
          <p:cNvPr id="1757" name="Google Shape;1757;g27b7e4ea412_0_969"/>
          <p:cNvSpPr/>
          <p:nvPr/>
        </p:nvSpPr>
        <p:spPr>
          <a:xfrm>
            <a:off x="4293250" y="1476200"/>
            <a:ext cx="451800" cy="447000"/>
          </a:xfrm>
          <a:prstGeom prst="diamond">
            <a:avLst/>
          </a:prstGeom>
          <a:solidFill>
            <a:srgbClr val="DADAF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g27b7e4ea412_0_969"/>
          <p:cNvSpPr/>
          <p:nvPr/>
        </p:nvSpPr>
        <p:spPr>
          <a:xfrm>
            <a:off x="699550" y="977700"/>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Query Rephrasing</a:t>
            </a:r>
            <a:endParaRPr sz="900">
              <a:latin typeface="Inter"/>
              <a:ea typeface="Inter"/>
              <a:cs typeface="Inter"/>
              <a:sym typeface="Inter"/>
            </a:endParaRPr>
          </a:p>
        </p:txBody>
      </p:sp>
      <p:sp>
        <p:nvSpPr>
          <p:cNvPr id="1759" name="Google Shape;1759;g27b7e4ea412_0_969"/>
          <p:cNvSpPr/>
          <p:nvPr/>
        </p:nvSpPr>
        <p:spPr>
          <a:xfrm>
            <a:off x="5142125" y="977700"/>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Entity Extraction Model + Entity Resolution </a:t>
            </a:r>
            <a:endParaRPr sz="900">
              <a:latin typeface="Inter"/>
              <a:ea typeface="Inter"/>
              <a:cs typeface="Inter"/>
              <a:sym typeface="Inter"/>
            </a:endParaRPr>
          </a:p>
        </p:txBody>
      </p:sp>
      <p:sp>
        <p:nvSpPr>
          <p:cNvPr id="1760" name="Google Shape;1760;g27b7e4ea412_0_969"/>
          <p:cNvSpPr/>
          <p:nvPr/>
        </p:nvSpPr>
        <p:spPr>
          <a:xfrm>
            <a:off x="5142125" y="2350800"/>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Query Knowledge Embeddings Model</a:t>
            </a:r>
            <a:endParaRPr sz="900">
              <a:latin typeface="Inter"/>
              <a:ea typeface="Inter"/>
              <a:cs typeface="Inter"/>
              <a:sym typeface="Inter"/>
            </a:endParaRPr>
          </a:p>
        </p:txBody>
      </p:sp>
      <p:cxnSp>
        <p:nvCxnSpPr>
          <p:cNvPr id="1761" name="Google Shape;1761;g27b7e4ea412_0_969"/>
          <p:cNvCxnSpPr>
            <a:stCxn id="1758" idx="3"/>
            <a:endCxn id="1753" idx="1"/>
          </p:cNvCxnSpPr>
          <p:nvPr/>
        </p:nvCxnSpPr>
        <p:spPr>
          <a:xfrm>
            <a:off x="2153650" y="1199400"/>
            <a:ext cx="288300" cy="0"/>
          </a:xfrm>
          <a:prstGeom prst="straightConnector1">
            <a:avLst/>
          </a:prstGeom>
          <a:noFill/>
          <a:ln w="9525" cap="flat" cmpd="sng">
            <a:solidFill>
              <a:schemeClr val="dk2"/>
            </a:solidFill>
            <a:prstDash val="solid"/>
            <a:round/>
            <a:headEnd type="none" w="med" len="med"/>
            <a:tailEnd type="triangle" w="med" len="med"/>
          </a:ln>
        </p:spPr>
      </p:cxnSp>
      <p:cxnSp>
        <p:nvCxnSpPr>
          <p:cNvPr id="1762" name="Google Shape;1762;g27b7e4ea412_0_969"/>
          <p:cNvCxnSpPr>
            <a:stCxn id="1753" idx="3"/>
            <a:endCxn id="1757" idx="1"/>
          </p:cNvCxnSpPr>
          <p:nvPr/>
        </p:nvCxnSpPr>
        <p:spPr>
          <a:xfrm>
            <a:off x="3896175" y="1199400"/>
            <a:ext cx="397200" cy="500400"/>
          </a:xfrm>
          <a:prstGeom prst="bentConnector3">
            <a:avLst>
              <a:gd name="adj1" fmla="val 49984"/>
            </a:avLst>
          </a:prstGeom>
          <a:noFill/>
          <a:ln w="9525" cap="flat" cmpd="sng">
            <a:solidFill>
              <a:schemeClr val="dk2"/>
            </a:solidFill>
            <a:prstDash val="solid"/>
            <a:round/>
            <a:headEnd type="none" w="med" len="med"/>
            <a:tailEnd type="triangle" w="med" len="med"/>
          </a:ln>
        </p:spPr>
      </p:cxnSp>
      <p:cxnSp>
        <p:nvCxnSpPr>
          <p:cNvPr id="1763" name="Google Shape;1763;g27b7e4ea412_0_969"/>
          <p:cNvCxnSpPr>
            <a:stCxn id="1754" idx="3"/>
            <a:endCxn id="1757" idx="1"/>
          </p:cNvCxnSpPr>
          <p:nvPr/>
        </p:nvCxnSpPr>
        <p:spPr>
          <a:xfrm rot="10800000" flipH="1">
            <a:off x="3896175" y="1699825"/>
            <a:ext cx="397200" cy="445200"/>
          </a:xfrm>
          <a:prstGeom prst="bentConnector3">
            <a:avLst>
              <a:gd name="adj1" fmla="val 49984"/>
            </a:avLst>
          </a:prstGeom>
          <a:noFill/>
          <a:ln w="9525" cap="flat" cmpd="sng">
            <a:solidFill>
              <a:schemeClr val="dk2"/>
            </a:solidFill>
            <a:prstDash val="solid"/>
            <a:round/>
            <a:headEnd type="none" w="med" len="med"/>
            <a:tailEnd type="triangle" w="med" len="med"/>
          </a:ln>
        </p:spPr>
      </p:cxnSp>
      <p:cxnSp>
        <p:nvCxnSpPr>
          <p:cNvPr id="1764" name="Google Shape;1764;g27b7e4ea412_0_969"/>
          <p:cNvCxnSpPr>
            <a:stCxn id="1757" idx="3"/>
            <a:endCxn id="1759" idx="1"/>
          </p:cNvCxnSpPr>
          <p:nvPr/>
        </p:nvCxnSpPr>
        <p:spPr>
          <a:xfrm rot="10800000" flipH="1">
            <a:off x="4745050" y="1199300"/>
            <a:ext cx="397200" cy="500400"/>
          </a:xfrm>
          <a:prstGeom prst="bentConnector3">
            <a:avLst>
              <a:gd name="adj1" fmla="val 49984"/>
            </a:avLst>
          </a:prstGeom>
          <a:noFill/>
          <a:ln w="9525" cap="flat" cmpd="sng">
            <a:solidFill>
              <a:schemeClr val="dk2"/>
            </a:solidFill>
            <a:prstDash val="solid"/>
            <a:round/>
            <a:headEnd type="none" w="med" len="med"/>
            <a:tailEnd type="triangle" w="med" len="med"/>
          </a:ln>
        </p:spPr>
      </p:cxnSp>
      <p:cxnSp>
        <p:nvCxnSpPr>
          <p:cNvPr id="1765" name="Google Shape;1765;g27b7e4ea412_0_969"/>
          <p:cNvCxnSpPr>
            <a:stCxn id="1757" idx="3"/>
            <a:endCxn id="1760" idx="1"/>
          </p:cNvCxnSpPr>
          <p:nvPr/>
        </p:nvCxnSpPr>
        <p:spPr>
          <a:xfrm>
            <a:off x="4745050" y="1699700"/>
            <a:ext cx="397200" cy="872700"/>
          </a:xfrm>
          <a:prstGeom prst="bentConnector3">
            <a:avLst>
              <a:gd name="adj1" fmla="val 49984"/>
            </a:avLst>
          </a:prstGeom>
          <a:noFill/>
          <a:ln w="9525" cap="flat" cmpd="sng">
            <a:solidFill>
              <a:schemeClr val="dk2"/>
            </a:solidFill>
            <a:prstDash val="solid"/>
            <a:round/>
            <a:headEnd type="none" w="med" len="med"/>
            <a:tailEnd type="triangle" w="med" len="med"/>
          </a:ln>
        </p:spPr>
      </p:cxnSp>
      <p:cxnSp>
        <p:nvCxnSpPr>
          <p:cNvPr id="1766" name="Google Shape;1766;g27b7e4ea412_0_969"/>
          <p:cNvCxnSpPr>
            <a:stCxn id="1759" idx="2"/>
            <a:endCxn id="1756" idx="0"/>
          </p:cNvCxnSpPr>
          <p:nvPr/>
        </p:nvCxnSpPr>
        <p:spPr>
          <a:xfrm>
            <a:off x="5869175" y="1421100"/>
            <a:ext cx="0" cy="243300"/>
          </a:xfrm>
          <a:prstGeom prst="straightConnector1">
            <a:avLst/>
          </a:prstGeom>
          <a:noFill/>
          <a:ln w="9525" cap="flat" cmpd="sng">
            <a:solidFill>
              <a:schemeClr val="dk2"/>
            </a:solidFill>
            <a:prstDash val="solid"/>
            <a:round/>
            <a:headEnd type="none" w="med" len="med"/>
            <a:tailEnd type="triangle" w="med" len="med"/>
          </a:ln>
        </p:spPr>
      </p:cxnSp>
      <p:sp>
        <p:nvSpPr>
          <p:cNvPr id="1767" name="Google Shape;1767;g27b7e4ea412_0_969"/>
          <p:cNvSpPr/>
          <p:nvPr/>
        </p:nvSpPr>
        <p:spPr>
          <a:xfrm>
            <a:off x="7354675" y="1664250"/>
            <a:ext cx="1454100" cy="443400"/>
          </a:xfrm>
          <a:prstGeom prst="roundRect">
            <a:avLst>
              <a:gd name="adj" fmla="val 16667"/>
            </a:avLst>
          </a:prstGeom>
          <a:solidFill>
            <a:srgbClr val="EDED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Inter"/>
                <a:ea typeface="Inter"/>
                <a:cs typeface="Inter"/>
                <a:sym typeface="Inter"/>
              </a:rPr>
              <a:t>Answer Generation Model</a:t>
            </a:r>
            <a:endParaRPr sz="900">
              <a:latin typeface="Inter"/>
              <a:ea typeface="Inter"/>
              <a:cs typeface="Inter"/>
              <a:sym typeface="Inter"/>
            </a:endParaRPr>
          </a:p>
        </p:txBody>
      </p:sp>
      <p:cxnSp>
        <p:nvCxnSpPr>
          <p:cNvPr id="1768" name="Google Shape;1768;g27b7e4ea412_0_969"/>
          <p:cNvCxnSpPr>
            <a:stCxn id="1756" idx="3"/>
            <a:endCxn id="1767" idx="1"/>
          </p:cNvCxnSpPr>
          <p:nvPr/>
        </p:nvCxnSpPr>
        <p:spPr>
          <a:xfrm>
            <a:off x="6596225" y="1885950"/>
            <a:ext cx="758400" cy="0"/>
          </a:xfrm>
          <a:prstGeom prst="straightConnector1">
            <a:avLst/>
          </a:prstGeom>
          <a:noFill/>
          <a:ln w="9525" cap="flat" cmpd="sng">
            <a:solidFill>
              <a:schemeClr val="dk2"/>
            </a:solidFill>
            <a:prstDash val="solid"/>
            <a:round/>
            <a:headEnd type="none" w="med" len="med"/>
            <a:tailEnd type="triangle" w="med" len="med"/>
          </a:ln>
        </p:spPr>
      </p:cxnSp>
      <p:cxnSp>
        <p:nvCxnSpPr>
          <p:cNvPr id="1769" name="Google Shape;1769;g27b7e4ea412_0_969"/>
          <p:cNvCxnSpPr>
            <a:stCxn id="1760" idx="3"/>
            <a:endCxn id="1767" idx="1"/>
          </p:cNvCxnSpPr>
          <p:nvPr/>
        </p:nvCxnSpPr>
        <p:spPr>
          <a:xfrm rot="10800000" flipH="1">
            <a:off x="6596225" y="1886100"/>
            <a:ext cx="758400" cy="686400"/>
          </a:xfrm>
          <a:prstGeom prst="bentConnector3">
            <a:avLst>
              <a:gd name="adj1" fmla="val 50003"/>
            </a:avLst>
          </a:prstGeom>
          <a:noFill/>
          <a:ln w="9525" cap="flat" cmpd="sng">
            <a:solidFill>
              <a:schemeClr val="dk2"/>
            </a:solidFill>
            <a:prstDash val="solid"/>
            <a:round/>
            <a:headEnd type="none" w="med" len="med"/>
            <a:tailEnd type="triangle" w="med" len="med"/>
          </a:ln>
        </p:spPr>
      </p:cxnSp>
      <p:cxnSp>
        <p:nvCxnSpPr>
          <p:cNvPr id="1770" name="Google Shape;1770;g27b7e4ea412_0_969"/>
          <p:cNvCxnSpPr>
            <a:endCxn id="1758" idx="1"/>
          </p:cNvCxnSpPr>
          <p:nvPr/>
        </p:nvCxnSpPr>
        <p:spPr>
          <a:xfrm>
            <a:off x="359950" y="1198200"/>
            <a:ext cx="339600" cy="1200"/>
          </a:xfrm>
          <a:prstGeom prst="straightConnector1">
            <a:avLst/>
          </a:prstGeom>
          <a:noFill/>
          <a:ln w="9525" cap="flat" cmpd="sng">
            <a:solidFill>
              <a:schemeClr val="dk2"/>
            </a:solidFill>
            <a:prstDash val="solid"/>
            <a:round/>
            <a:headEnd type="none" w="med" len="med"/>
            <a:tailEnd type="triangle" w="med" len="med"/>
          </a:ln>
        </p:spPr>
      </p:cxnSp>
      <p:sp>
        <p:nvSpPr>
          <p:cNvPr id="1771" name="Google Shape;1771;g27b7e4ea412_0_969"/>
          <p:cNvSpPr txBox="1"/>
          <p:nvPr/>
        </p:nvSpPr>
        <p:spPr>
          <a:xfrm>
            <a:off x="295625" y="966725"/>
            <a:ext cx="606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Inter Light"/>
                <a:ea typeface="Inter Light"/>
                <a:cs typeface="Inter Light"/>
                <a:sym typeface="Inter Light"/>
              </a:rPr>
              <a:t>Input</a:t>
            </a:r>
            <a:endParaRPr sz="800">
              <a:latin typeface="Inter Light"/>
              <a:ea typeface="Inter Light"/>
              <a:cs typeface="Inter Light"/>
              <a:sym typeface="Inter Light"/>
            </a:endParaRPr>
          </a:p>
        </p:txBody>
      </p:sp>
      <p:sp>
        <p:nvSpPr>
          <p:cNvPr id="1772" name="Google Shape;1772;g27b7e4ea412_0_969"/>
          <p:cNvSpPr/>
          <p:nvPr/>
        </p:nvSpPr>
        <p:spPr>
          <a:xfrm>
            <a:off x="4962175" y="3485925"/>
            <a:ext cx="495900" cy="4959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g27b7e4ea412_0_969"/>
          <p:cNvSpPr/>
          <p:nvPr/>
        </p:nvSpPr>
        <p:spPr>
          <a:xfrm>
            <a:off x="5709500" y="3485925"/>
            <a:ext cx="495900" cy="4959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g27b7e4ea412_0_969"/>
          <p:cNvSpPr/>
          <p:nvPr/>
        </p:nvSpPr>
        <p:spPr>
          <a:xfrm>
            <a:off x="6309900" y="3518959"/>
            <a:ext cx="758400" cy="447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Inter Light"/>
                <a:ea typeface="Inter Light"/>
                <a:cs typeface="Inter Light"/>
                <a:sym typeface="Inter Light"/>
              </a:rPr>
              <a:t>Enterprise Data APIs</a:t>
            </a:r>
            <a:endParaRPr>
              <a:solidFill>
                <a:schemeClr val="dk1"/>
              </a:solidFill>
            </a:endParaRPr>
          </a:p>
        </p:txBody>
      </p:sp>
      <p:sp>
        <p:nvSpPr>
          <p:cNvPr id="1775" name="Google Shape;1775;g27b7e4ea412_0_969"/>
          <p:cNvSpPr txBox="1"/>
          <p:nvPr/>
        </p:nvSpPr>
        <p:spPr>
          <a:xfrm>
            <a:off x="4745059" y="3965950"/>
            <a:ext cx="860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Inter Light"/>
                <a:ea typeface="Inter Light"/>
                <a:cs typeface="Inter Light"/>
                <a:sym typeface="Inter Light"/>
              </a:rPr>
              <a:t>Product Data Embeddings</a:t>
            </a:r>
            <a:endParaRPr sz="800">
              <a:solidFill>
                <a:schemeClr val="dk1"/>
              </a:solidFill>
              <a:latin typeface="Inter Light"/>
              <a:ea typeface="Inter Light"/>
              <a:cs typeface="Inter Light"/>
              <a:sym typeface="Inter Light"/>
            </a:endParaRPr>
          </a:p>
        </p:txBody>
      </p:sp>
      <p:sp>
        <p:nvSpPr>
          <p:cNvPr id="1776" name="Google Shape;1776;g27b7e4ea412_0_969"/>
          <p:cNvSpPr txBox="1"/>
          <p:nvPr/>
        </p:nvSpPr>
        <p:spPr>
          <a:xfrm>
            <a:off x="5529092" y="3965950"/>
            <a:ext cx="860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Inter Light"/>
                <a:ea typeface="Inter Light"/>
                <a:cs typeface="Inter Light"/>
                <a:sym typeface="Inter Light"/>
              </a:rPr>
              <a:t>Support KB Embeddings</a:t>
            </a:r>
            <a:endParaRPr sz="800">
              <a:solidFill>
                <a:schemeClr val="dk1"/>
              </a:solidFill>
              <a:latin typeface="Inter Light"/>
              <a:ea typeface="Inter Light"/>
              <a:cs typeface="Inter Light"/>
              <a:sym typeface="Inter Light"/>
            </a:endParaRPr>
          </a:p>
        </p:txBody>
      </p:sp>
      <p:sp>
        <p:nvSpPr>
          <p:cNvPr id="1777" name="Google Shape;1777;g27b7e4ea412_0_969"/>
          <p:cNvSpPr/>
          <p:nvPr/>
        </p:nvSpPr>
        <p:spPr>
          <a:xfrm>
            <a:off x="5610650" y="2894675"/>
            <a:ext cx="606000" cy="431100"/>
          </a:xfrm>
          <a:prstGeom prst="upArrow">
            <a:avLst>
              <a:gd name="adj1" fmla="val 50000"/>
              <a:gd name="adj2" fmla="val 64538"/>
            </a:avLst>
          </a:prstGeom>
          <a:solidFill>
            <a:srgbClr val="ED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g27b7e4ea412_0_969"/>
          <p:cNvSpPr txBox="1"/>
          <p:nvPr/>
        </p:nvSpPr>
        <p:spPr>
          <a:xfrm>
            <a:off x="714259" y="1465241"/>
            <a:ext cx="135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Inter"/>
                <a:ea typeface="Inter"/>
                <a:cs typeface="Inter"/>
                <a:sym typeface="Inter"/>
              </a:rPr>
              <a:t>Follow-ups</a:t>
            </a:r>
            <a:endParaRPr sz="800">
              <a:latin typeface="Inter"/>
              <a:ea typeface="Inter"/>
              <a:cs typeface="Inter"/>
              <a:sym typeface="Inter"/>
            </a:endParaRPr>
          </a:p>
        </p:txBody>
      </p:sp>
      <p:sp>
        <p:nvSpPr>
          <p:cNvPr id="1779" name="Google Shape;1779;g27b7e4ea412_0_969"/>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19</a:t>
            </a:fld>
            <a:endParaRPr/>
          </a:p>
        </p:txBody>
      </p:sp>
      <p:sp>
        <p:nvSpPr>
          <p:cNvPr id="1780" name="Google Shape;1780;g27b7e4ea412_0_969"/>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pic>
        <p:nvPicPr>
          <p:cNvPr id="1781" name="Google Shape;1781;g27b7e4ea412_0_969"/>
          <p:cNvPicPr preferRelativeResize="0"/>
          <p:nvPr/>
        </p:nvPicPr>
        <p:blipFill rotWithShape="1">
          <a:blip r:embed="rId3">
            <a:alphaModFix/>
          </a:blip>
          <a:srcRect/>
          <a:stretch/>
        </p:blipFill>
        <p:spPr>
          <a:xfrm>
            <a:off x="8189259" y="259033"/>
            <a:ext cx="709332" cy="171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3"/>
          <p:cNvPicPr preferRelativeResize="0"/>
          <p:nvPr/>
        </p:nvPicPr>
        <p:blipFill rotWithShape="1">
          <a:blip r:embed="rId3">
            <a:alphaModFix/>
          </a:blip>
          <a:srcRect/>
          <a:stretch/>
        </p:blipFill>
        <p:spPr>
          <a:xfrm flipH="1">
            <a:off x="3241963" y="-18287"/>
            <a:ext cx="5902037" cy="5182731"/>
          </a:xfrm>
          <a:prstGeom prst="rect">
            <a:avLst/>
          </a:prstGeom>
          <a:noFill/>
          <a:ln>
            <a:noFill/>
          </a:ln>
        </p:spPr>
      </p:pic>
      <p:sp>
        <p:nvSpPr>
          <p:cNvPr id="1220" name="Google Shape;1220;p3"/>
          <p:cNvSpPr/>
          <p:nvPr/>
        </p:nvSpPr>
        <p:spPr>
          <a:xfrm>
            <a:off x="-13839" y="-18287"/>
            <a:ext cx="5462832" cy="5182731"/>
          </a:xfrm>
          <a:custGeom>
            <a:avLst/>
            <a:gdLst/>
            <a:ahLst/>
            <a:cxnLst/>
            <a:rect l="l" t="t" r="r" b="b"/>
            <a:pathLst>
              <a:path w="7231395" h="6860613" extrusionOk="0">
                <a:moveTo>
                  <a:pt x="0" y="0"/>
                </a:moveTo>
                <a:lnTo>
                  <a:pt x="6037273" y="0"/>
                </a:lnTo>
                <a:lnTo>
                  <a:pt x="6131979" y="120515"/>
                </a:lnTo>
                <a:cubicBezTo>
                  <a:pt x="6822483" y="1043827"/>
                  <a:pt x="7231395" y="2189968"/>
                  <a:pt x="7231395" y="3431614"/>
                </a:cubicBezTo>
                <a:cubicBezTo>
                  <a:pt x="7231395" y="4673261"/>
                  <a:pt x="6822483" y="5819401"/>
                  <a:pt x="6131979" y="6742713"/>
                </a:cubicBezTo>
                <a:lnTo>
                  <a:pt x="6039328" y="6860613"/>
                </a:lnTo>
                <a:lnTo>
                  <a:pt x="0" y="6860613"/>
                </a:lnTo>
                <a:close/>
              </a:path>
            </a:pathLst>
          </a:custGeom>
          <a:gradFill>
            <a:gsLst>
              <a:gs pos="0">
                <a:srgbClr val="111827"/>
              </a:gs>
              <a:gs pos="100000">
                <a:srgbClr val="4B4EFC"/>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100" b="0" i="0" u="none" strike="noStrike" cap="none">
              <a:solidFill>
                <a:srgbClr val="FFFFFF"/>
              </a:solidFill>
              <a:latin typeface="Arial"/>
              <a:ea typeface="Arial"/>
              <a:cs typeface="Arial"/>
              <a:sym typeface="Arial"/>
            </a:endParaRPr>
          </a:p>
        </p:txBody>
      </p:sp>
      <p:sp>
        <p:nvSpPr>
          <p:cNvPr id="1221" name="Google Shape;1221;p3"/>
          <p:cNvSpPr txBox="1">
            <a:spLocks noGrp="1"/>
          </p:cNvSpPr>
          <p:nvPr>
            <p:ph type="ctrTitle"/>
          </p:nvPr>
        </p:nvSpPr>
        <p:spPr>
          <a:xfrm>
            <a:off x="737755" y="591668"/>
            <a:ext cx="3229870" cy="123156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Inter SemiBold"/>
              <a:buNone/>
            </a:pPr>
            <a:r>
              <a:rPr lang="en" sz="2700">
                <a:solidFill>
                  <a:schemeClr val="lt1"/>
                </a:solidFill>
              </a:rPr>
              <a:t>Our Story…</a:t>
            </a:r>
            <a:endParaRPr sz="2700"/>
          </a:p>
        </p:txBody>
      </p:sp>
      <p:sp>
        <p:nvSpPr>
          <p:cNvPr id="1222" name="Google Shape;1222;p3"/>
          <p:cNvSpPr/>
          <p:nvPr/>
        </p:nvSpPr>
        <p:spPr>
          <a:xfrm>
            <a:off x="-13839" y="1456430"/>
            <a:ext cx="579665" cy="30880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23" name="Google Shape;1223;p3"/>
          <p:cNvSpPr txBox="1"/>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marR="0" lvl="0" indent="0" algn="r" rtl="0">
              <a:lnSpc>
                <a:spcPct val="100000"/>
              </a:lnSpc>
              <a:spcBef>
                <a:spcPts val="0"/>
              </a:spcBef>
              <a:spcAft>
                <a:spcPts val="0"/>
              </a:spcAft>
              <a:buNone/>
            </a:pPr>
            <a:fld id="{00000000-1234-1234-1234-123412341234}" type="slidenum">
              <a:rPr lang="en" sz="800" b="0" i="0" u="none" strike="noStrike" cap="none">
                <a:solidFill>
                  <a:schemeClr val="lt1"/>
                </a:solidFill>
                <a:latin typeface="Arial"/>
                <a:ea typeface="Arial"/>
                <a:cs typeface="Arial"/>
                <a:sym typeface="Arial"/>
              </a:rPr>
              <a:t>2</a:t>
            </a:fld>
            <a:endParaRPr sz="800" b="0" i="0" u="none" strike="noStrike" cap="none">
              <a:solidFill>
                <a:schemeClr val="lt1"/>
              </a:solidFill>
              <a:latin typeface="Arial"/>
              <a:ea typeface="Arial"/>
              <a:cs typeface="Arial"/>
              <a:sym typeface="Arial"/>
            </a:endParaRPr>
          </a:p>
        </p:txBody>
      </p:sp>
      <p:sp>
        <p:nvSpPr>
          <p:cNvPr id="1224" name="Google Shape;1224;p3"/>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pic>
        <p:nvPicPr>
          <p:cNvPr id="1225" name="Google Shape;1225;p3"/>
          <p:cNvPicPr preferRelativeResize="0"/>
          <p:nvPr/>
        </p:nvPicPr>
        <p:blipFill rotWithShape="1">
          <a:blip r:embed="rId4">
            <a:alphaModFix/>
          </a:blip>
          <a:srcRect/>
          <a:stretch/>
        </p:blipFill>
        <p:spPr>
          <a:xfrm>
            <a:off x="8189259" y="259033"/>
            <a:ext cx="709332" cy="1711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g27b7e4ea412_0_1002"/>
          <p:cNvSpPr/>
          <p:nvPr/>
        </p:nvSpPr>
        <p:spPr>
          <a:xfrm>
            <a:off x="2652669" y="3297575"/>
            <a:ext cx="2519700" cy="1431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g27b7e4ea412_0_1002"/>
          <p:cNvSpPr/>
          <p:nvPr/>
        </p:nvSpPr>
        <p:spPr>
          <a:xfrm>
            <a:off x="4415113" y="1686171"/>
            <a:ext cx="2519700" cy="12858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88" name="Google Shape;1788;g27b7e4ea412_0_1002"/>
          <p:cNvGrpSpPr/>
          <p:nvPr/>
        </p:nvGrpSpPr>
        <p:grpSpPr>
          <a:xfrm>
            <a:off x="4507841" y="874970"/>
            <a:ext cx="2299500" cy="652800"/>
            <a:chOff x="239450" y="870600"/>
            <a:chExt cx="2299500" cy="652800"/>
          </a:xfrm>
        </p:grpSpPr>
        <p:sp>
          <p:nvSpPr>
            <p:cNvPr id="1789" name="Google Shape;1789;g27b7e4ea412_0_1002"/>
            <p:cNvSpPr/>
            <p:nvPr/>
          </p:nvSpPr>
          <p:spPr>
            <a:xfrm>
              <a:off x="239450" y="870600"/>
              <a:ext cx="2299500" cy="652800"/>
            </a:xfrm>
            <a:prstGeom prst="rect">
              <a:avLst/>
            </a:prstGeom>
            <a:solidFill>
              <a:srgbClr val="F4F6FF"/>
            </a:solidFill>
            <a:ln w="9525" cap="flat" cmpd="sng">
              <a:solidFill>
                <a:srgbClr val="C3C3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1790" name="Google Shape;1790;g27b7e4ea412_0_1002"/>
            <p:cNvSpPr/>
            <p:nvPr/>
          </p:nvSpPr>
          <p:spPr>
            <a:xfrm>
              <a:off x="294457" y="1029000"/>
              <a:ext cx="676800" cy="273300"/>
            </a:xfrm>
            <a:prstGeom prst="roundRect">
              <a:avLst>
                <a:gd name="adj" fmla="val 16667"/>
              </a:avLst>
            </a:prstGeom>
            <a:solidFill>
              <a:schemeClr val="lt1"/>
            </a:solidFill>
            <a:ln w="9525" cap="flat" cmpd="sng">
              <a:solidFill>
                <a:srgbClr val="C3C3F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Language Detection</a:t>
              </a:r>
              <a:endParaRPr sz="600" b="0" i="0" u="none" strike="noStrike" cap="none">
                <a:solidFill>
                  <a:srgbClr val="000000"/>
                </a:solidFill>
                <a:latin typeface="Inter"/>
                <a:ea typeface="Inter"/>
                <a:cs typeface="Inter"/>
                <a:sym typeface="Inter"/>
              </a:endParaRPr>
            </a:p>
          </p:txBody>
        </p:sp>
        <p:sp>
          <p:nvSpPr>
            <p:cNvPr id="1791" name="Google Shape;1791;g27b7e4ea412_0_1002"/>
            <p:cNvSpPr/>
            <p:nvPr/>
          </p:nvSpPr>
          <p:spPr>
            <a:xfrm>
              <a:off x="1039865" y="1029000"/>
              <a:ext cx="676800" cy="273300"/>
            </a:xfrm>
            <a:prstGeom prst="roundRect">
              <a:avLst>
                <a:gd name="adj" fmla="val 16667"/>
              </a:avLst>
            </a:prstGeom>
            <a:solidFill>
              <a:schemeClr val="lt1"/>
            </a:solidFill>
            <a:ln w="9525" cap="flat" cmpd="sng">
              <a:solidFill>
                <a:srgbClr val="C3C3F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Spell Correction</a:t>
              </a:r>
              <a:endParaRPr sz="600" b="0" i="0" u="none" strike="noStrike" cap="none">
                <a:solidFill>
                  <a:srgbClr val="000000"/>
                </a:solidFill>
                <a:latin typeface="Inter"/>
                <a:ea typeface="Inter"/>
                <a:cs typeface="Inter"/>
                <a:sym typeface="Inter"/>
              </a:endParaRPr>
            </a:p>
          </p:txBody>
        </p:sp>
        <p:sp>
          <p:nvSpPr>
            <p:cNvPr id="1792" name="Google Shape;1792;g27b7e4ea412_0_1002"/>
            <p:cNvSpPr/>
            <p:nvPr/>
          </p:nvSpPr>
          <p:spPr>
            <a:xfrm>
              <a:off x="1785272" y="1029000"/>
              <a:ext cx="676800" cy="273300"/>
            </a:xfrm>
            <a:prstGeom prst="roundRect">
              <a:avLst>
                <a:gd name="adj" fmla="val 16667"/>
              </a:avLst>
            </a:prstGeom>
            <a:solidFill>
              <a:schemeClr val="lt1"/>
            </a:solidFill>
            <a:ln w="9525" cap="flat" cmpd="sng">
              <a:solidFill>
                <a:srgbClr val="C3C3F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Sentiment Analysis</a:t>
              </a:r>
              <a:endParaRPr sz="600" b="0" i="0" u="none" strike="noStrike" cap="none">
                <a:solidFill>
                  <a:srgbClr val="000000"/>
                </a:solidFill>
                <a:latin typeface="Inter"/>
                <a:ea typeface="Inter"/>
                <a:cs typeface="Inter"/>
                <a:sym typeface="Inter"/>
              </a:endParaRPr>
            </a:p>
          </p:txBody>
        </p:sp>
      </p:grpSp>
      <p:sp>
        <p:nvSpPr>
          <p:cNvPr id="1793" name="Google Shape;1793;g27b7e4ea412_0_1002"/>
          <p:cNvSpPr txBox="1"/>
          <p:nvPr/>
        </p:nvSpPr>
        <p:spPr>
          <a:xfrm>
            <a:off x="5102604" y="427191"/>
            <a:ext cx="1102800" cy="2769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600" b="1" i="0" u="none" strike="noStrike" cap="none">
                <a:solidFill>
                  <a:srgbClr val="000000"/>
                </a:solidFill>
                <a:latin typeface="Inter"/>
                <a:ea typeface="Inter"/>
                <a:cs typeface="Inter"/>
                <a:sym typeface="Inter"/>
              </a:rPr>
              <a:t>User Input</a:t>
            </a:r>
            <a:endParaRPr sz="600" b="1" i="0" u="none" strike="noStrike" cap="none">
              <a:solidFill>
                <a:srgbClr val="000000"/>
              </a:solidFill>
              <a:latin typeface="Inter"/>
              <a:ea typeface="Inter"/>
              <a:cs typeface="Inter"/>
              <a:sym typeface="Inter"/>
            </a:endParaRPr>
          </a:p>
        </p:txBody>
      </p:sp>
      <p:sp>
        <p:nvSpPr>
          <p:cNvPr id="1794" name="Google Shape;1794;g27b7e4ea412_0_1002"/>
          <p:cNvSpPr/>
          <p:nvPr/>
        </p:nvSpPr>
        <p:spPr>
          <a:xfrm>
            <a:off x="5553056" y="1807653"/>
            <a:ext cx="205800" cy="205800"/>
          </a:xfrm>
          <a:prstGeom prst="diamond">
            <a:avLst/>
          </a:prstGeom>
          <a:solidFill>
            <a:srgbClr val="B6B6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g27b7e4ea412_0_1002"/>
          <p:cNvSpPr/>
          <p:nvPr/>
        </p:nvSpPr>
        <p:spPr>
          <a:xfrm>
            <a:off x="4471565" y="2198006"/>
            <a:ext cx="676800" cy="323100"/>
          </a:xfrm>
          <a:prstGeom prst="roundRect">
            <a:avLst>
              <a:gd name="adj" fmla="val 16667"/>
            </a:avLst>
          </a:prstGeom>
          <a:solidFill>
            <a:srgbClr val="E8E8E8"/>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Knowledge base query </a:t>
            </a:r>
            <a:endParaRPr sz="600" b="0" i="0" u="none" strike="noStrike" cap="none">
              <a:solidFill>
                <a:srgbClr val="000000"/>
              </a:solidFill>
              <a:latin typeface="Inter"/>
              <a:ea typeface="Inter"/>
              <a:cs typeface="Inter"/>
              <a:sym typeface="Inter"/>
            </a:endParaRPr>
          </a:p>
        </p:txBody>
      </p:sp>
      <p:sp>
        <p:nvSpPr>
          <p:cNvPr id="1796" name="Google Shape;1796;g27b7e4ea412_0_1002"/>
          <p:cNvSpPr/>
          <p:nvPr/>
        </p:nvSpPr>
        <p:spPr>
          <a:xfrm>
            <a:off x="5274981" y="2198006"/>
            <a:ext cx="755400" cy="323100"/>
          </a:xfrm>
          <a:prstGeom prst="roundRect">
            <a:avLst>
              <a:gd name="adj" fmla="val 16667"/>
            </a:avLst>
          </a:prstGeom>
          <a:solidFill>
            <a:srgbClr val="E8E8E8"/>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Transactional dialog intent</a:t>
            </a:r>
            <a:endParaRPr sz="600" b="0" i="0" u="none" strike="noStrike" cap="none">
              <a:solidFill>
                <a:srgbClr val="000000"/>
              </a:solidFill>
              <a:latin typeface="Inter"/>
              <a:ea typeface="Inter"/>
              <a:cs typeface="Inter"/>
              <a:sym typeface="Inter"/>
            </a:endParaRPr>
          </a:p>
        </p:txBody>
      </p:sp>
      <p:sp>
        <p:nvSpPr>
          <p:cNvPr id="1797" name="Google Shape;1797;g27b7e4ea412_0_1002"/>
          <p:cNvSpPr/>
          <p:nvPr/>
        </p:nvSpPr>
        <p:spPr>
          <a:xfrm>
            <a:off x="6190990" y="2198006"/>
            <a:ext cx="676800" cy="323100"/>
          </a:xfrm>
          <a:prstGeom prst="roundRect">
            <a:avLst>
              <a:gd name="adj" fmla="val 16667"/>
            </a:avLst>
          </a:prstGeom>
          <a:solidFill>
            <a:srgbClr val="E8E8E8"/>
          </a:solidFill>
          <a:ln w="9525" cap="flat" cmpd="sng">
            <a:solidFill>
              <a:srgbClr val="D8D8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Query into Data and APIs</a:t>
            </a:r>
            <a:endParaRPr sz="600" b="0" i="0" u="none" strike="noStrike" cap="none">
              <a:solidFill>
                <a:srgbClr val="000000"/>
              </a:solidFill>
              <a:latin typeface="Inter"/>
              <a:ea typeface="Inter"/>
              <a:cs typeface="Inter"/>
              <a:sym typeface="Inter"/>
            </a:endParaRPr>
          </a:p>
        </p:txBody>
      </p:sp>
      <p:sp>
        <p:nvSpPr>
          <p:cNvPr id="1798" name="Google Shape;1798;g27b7e4ea412_0_1002"/>
          <p:cNvSpPr/>
          <p:nvPr/>
        </p:nvSpPr>
        <p:spPr>
          <a:xfrm>
            <a:off x="3472619" y="3360325"/>
            <a:ext cx="842700" cy="323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Entity Prompt Selection</a:t>
            </a:r>
            <a:endParaRPr sz="600" b="0" i="0" u="none" strike="noStrike" cap="none">
              <a:solidFill>
                <a:srgbClr val="000000"/>
              </a:solidFill>
              <a:latin typeface="Inter"/>
              <a:ea typeface="Inter"/>
              <a:cs typeface="Inter"/>
              <a:sym typeface="Inter"/>
            </a:endParaRPr>
          </a:p>
        </p:txBody>
      </p:sp>
      <p:cxnSp>
        <p:nvCxnSpPr>
          <p:cNvPr id="1799" name="Google Shape;1799;g27b7e4ea412_0_1002"/>
          <p:cNvCxnSpPr>
            <a:stCxn id="1793" idx="2"/>
            <a:endCxn id="1789" idx="0"/>
          </p:cNvCxnSpPr>
          <p:nvPr/>
        </p:nvCxnSpPr>
        <p:spPr>
          <a:xfrm>
            <a:off x="5654004" y="704091"/>
            <a:ext cx="3600" cy="171000"/>
          </a:xfrm>
          <a:prstGeom prst="straightConnector1">
            <a:avLst/>
          </a:prstGeom>
          <a:noFill/>
          <a:ln w="9525" cap="flat" cmpd="sng">
            <a:solidFill>
              <a:srgbClr val="C7C7C7"/>
            </a:solidFill>
            <a:prstDash val="solid"/>
            <a:round/>
            <a:headEnd type="none" w="sm" len="sm"/>
            <a:tailEnd type="triangle" w="med" len="med"/>
          </a:ln>
        </p:spPr>
      </p:cxnSp>
      <p:cxnSp>
        <p:nvCxnSpPr>
          <p:cNvPr id="1800" name="Google Shape;1800;g27b7e4ea412_0_1002"/>
          <p:cNvCxnSpPr>
            <a:stCxn id="1794" idx="2"/>
            <a:endCxn id="1795" idx="0"/>
          </p:cNvCxnSpPr>
          <p:nvPr/>
        </p:nvCxnSpPr>
        <p:spPr>
          <a:xfrm rot="5400000">
            <a:off x="5140706" y="1682703"/>
            <a:ext cx="184500" cy="846000"/>
          </a:xfrm>
          <a:prstGeom prst="bentConnector3">
            <a:avLst>
              <a:gd name="adj1" fmla="val 27190"/>
            </a:avLst>
          </a:prstGeom>
          <a:noFill/>
          <a:ln w="9525" cap="flat" cmpd="sng">
            <a:solidFill>
              <a:srgbClr val="C7C7C7"/>
            </a:solidFill>
            <a:prstDash val="solid"/>
            <a:round/>
            <a:headEnd type="none" w="sm" len="sm"/>
            <a:tailEnd type="triangle" w="med" len="med"/>
          </a:ln>
        </p:spPr>
      </p:cxnSp>
      <p:cxnSp>
        <p:nvCxnSpPr>
          <p:cNvPr id="1801" name="Google Shape;1801;g27b7e4ea412_0_1002"/>
          <p:cNvCxnSpPr>
            <a:stCxn id="1794" idx="2"/>
            <a:endCxn id="1797" idx="0"/>
          </p:cNvCxnSpPr>
          <p:nvPr/>
        </p:nvCxnSpPr>
        <p:spPr>
          <a:xfrm rot="-5400000" flipH="1">
            <a:off x="6000356" y="1669053"/>
            <a:ext cx="184500" cy="873300"/>
          </a:xfrm>
          <a:prstGeom prst="bentConnector3">
            <a:avLst>
              <a:gd name="adj1" fmla="val 27190"/>
            </a:avLst>
          </a:prstGeom>
          <a:noFill/>
          <a:ln w="9525" cap="flat" cmpd="sng">
            <a:solidFill>
              <a:srgbClr val="C7C7C7"/>
            </a:solidFill>
            <a:prstDash val="solid"/>
            <a:round/>
            <a:headEnd type="none" w="sm" len="sm"/>
            <a:tailEnd type="triangle" w="med" len="med"/>
          </a:ln>
        </p:spPr>
      </p:cxnSp>
      <p:cxnSp>
        <p:nvCxnSpPr>
          <p:cNvPr id="1802" name="Google Shape;1802;g27b7e4ea412_0_1002"/>
          <p:cNvCxnSpPr>
            <a:stCxn id="1794" idx="2"/>
            <a:endCxn id="1796" idx="0"/>
          </p:cNvCxnSpPr>
          <p:nvPr/>
        </p:nvCxnSpPr>
        <p:spPr>
          <a:xfrm flipH="1">
            <a:off x="5652656" y="2013453"/>
            <a:ext cx="3300" cy="184500"/>
          </a:xfrm>
          <a:prstGeom prst="straightConnector1">
            <a:avLst/>
          </a:prstGeom>
          <a:noFill/>
          <a:ln w="9525" cap="flat" cmpd="sng">
            <a:solidFill>
              <a:srgbClr val="C7C7C7"/>
            </a:solidFill>
            <a:prstDash val="solid"/>
            <a:round/>
            <a:headEnd type="none" w="sm" len="sm"/>
            <a:tailEnd type="triangle" w="med" len="med"/>
          </a:ln>
        </p:spPr>
      </p:cxnSp>
      <p:sp>
        <p:nvSpPr>
          <p:cNvPr id="1803" name="Google Shape;1803;g27b7e4ea412_0_1002"/>
          <p:cNvSpPr/>
          <p:nvPr/>
        </p:nvSpPr>
        <p:spPr>
          <a:xfrm>
            <a:off x="3490739" y="3848433"/>
            <a:ext cx="800400" cy="323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Enrich Context for Entity Prompt</a:t>
            </a:r>
            <a:endParaRPr sz="600" b="0" i="0" u="none" strike="noStrike" cap="none">
              <a:solidFill>
                <a:srgbClr val="000000"/>
              </a:solidFill>
              <a:latin typeface="Inter"/>
              <a:ea typeface="Inter"/>
              <a:cs typeface="Inter"/>
              <a:sym typeface="Inter"/>
            </a:endParaRPr>
          </a:p>
        </p:txBody>
      </p:sp>
      <p:sp>
        <p:nvSpPr>
          <p:cNvPr id="1804" name="Google Shape;1804;g27b7e4ea412_0_1002"/>
          <p:cNvSpPr/>
          <p:nvPr/>
        </p:nvSpPr>
        <p:spPr>
          <a:xfrm>
            <a:off x="3472675" y="4301307"/>
            <a:ext cx="842700" cy="323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Entity Extraction</a:t>
            </a:r>
            <a:endParaRPr sz="600" b="0" i="0" u="none" strike="noStrike" cap="none">
              <a:solidFill>
                <a:srgbClr val="000000"/>
              </a:solidFill>
              <a:latin typeface="Inter"/>
              <a:ea typeface="Inter"/>
              <a:cs typeface="Inter"/>
              <a:sym typeface="Inter"/>
            </a:endParaRPr>
          </a:p>
        </p:txBody>
      </p:sp>
      <p:cxnSp>
        <p:nvCxnSpPr>
          <p:cNvPr id="1805" name="Google Shape;1805;g27b7e4ea412_0_1002"/>
          <p:cNvCxnSpPr>
            <a:stCxn id="1798" idx="2"/>
            <a:endCxn id="1803" idx="0"/>
          </p:cNvCxnSpPr>
          <p:nvPr/>
        </p:nvCxnSpPr>
        <p:spPr>
          <a:xfrm flipH="1">
            <a:off x="3890969" y="3683425"/>
            <a:ext cx="3000" cy="165000"/>
          </a:xfrm>
          <a:prstGeom prst="straightConnector1">
            <a:avLst/>
          </a:prstGeom>
          <a:noFill/>
          <a:ln w="9525" cap="flat" cmpd="sng">
            <a:solidFill>
              <a:srgbClr val="C7C7C7"/>
            </a:solidFill>
            <a:prstDash val="solid"/>
            <a:round/>
            <a:headEnd type="none" w="sm" len="sm"/>
            <a:tailEnd type="triangle" w="med" len="med"/>
          </a:ln>
        </p:spPr>
      </p:cxnSp>
      <p:cxnSp>
        <p:nvCxnSpPr>
          <p:cNvPr id="1806" name="Google Shape;1806;g27b7e4ea412_0_1002"/>
          <p:cNvCxnSpPr>
            <a:stCxn id="1803" idx="2"/>
            <a:endCxn id="1804" idx="0"/>
          </p:cNvCxnSpPr>
          <p:nvPr/>
        </p:nvCxnSpPr>
        <p:spPr>
          <a:xfrm>
            <a:off x="3890939" y="4171533"/>
            <a:ext cx="3000" cy="129900"/>
          </a:xfrm>
          <a:prstGeom prst="straightConnector1">
            <a:avLst/>
          </a:prstGeom>
          <a:noFill/>
          <a:ln w="9525" cap="flat" cmpd="sng">
            <a:solidFill>
              <a:srgbClr val="C7C7C7"/>
            </a:solidFill>
            <a:prstDash val="solid"/>
            <a:round/>
            <a:headEnd type="none" w="sm" len="sm"/>
            <a:tailEnd type="triangle" w="med" len="med"/>
          </a:ln>
        </p:spPr>
      </p:cxnSp>
      <p:cxnSp>
        <p:nvCxnSpPr>
          <p:cNvPr id="1807" name="Google Shape;1807;g27b7e4ea412_0_1002"/>
          <p:cNvCxnSpPr>
            <a:stCxn id="1789" idx="2"/>
            <a:endCxn id="1794" idx="0"/>
          </p:cNvCxnSpPr>
          <p:nvPr/>
        </p:nvCxnSpPr>
        <p:spPr>
          <a:xfrm flipH="1">
            <a:off x="5656091" y="1527770"/>
            <a:ext cx="1500" cy="279900"/>
          </a:xfrm>
          <a:prstGeom prst="straightConnector1">
            <a:avLst/>
          </a:prstGeom>
          <a:noFill/>
          <a:ln w="9525" cap="flat" cmpd="sng">
            <a:solidFill>
              <a:srgbClr val="C7C7C7"/>
            </a:solidFill>
            <a:prstDash val="solid"/>
            <a:round/>
            <a:headEnd type="none" w="sm" len="sm"/>
            <a:tailEnd type="triangle" w="med" len="med"/>
          </a:ln>
        </p:spPr>
      </p:cxnSp>
      <p:cxnSp>
        <p:nvCxnSpPr>
          <p:cNvPr id="1808" name="Google Shape;1808;g27b7e4ea412_0_1002"/>
          <p:cNvCxnSpPr>
            <a:stCxn id="1795" idx="2"/>
            <a:endCxn id="1809" idx="1"/>
          </p:cNvCxnSpPr>
          <p:nvPr/>
        </p:nvCxnSpPr>
        <p:spPr>
          <a:xfrm rot="-5400000" flipH="1">
            <a:off x="4888265" y="2442806"/>
            <a:ext cx="268500" cy="425100"/>
          </a:xfrm>
          <a:prstGeom prst="bentConnector2">
            <a:avLst/>
          </a:prstGeom>
          <a:noFill/>
          <a:ln w="9525" cap="flat" cmpd="sng">
            <a:solidFill>
              <a:srgbClr val="C7C7C7"/>
            </a:solidFill>
            <a:prstDash val="solid"/>
            <a:round/>
            <a:headEnd type="none" w="sm" len="sm"/>
            <a:tailEnd type="triangle" w="med" len="med"/>
          </a:ln>
        </p:spPr>
      </p:cxnSp>
      <p:cxnSp>
        <p:nvCxnSpPr>
          <p:cNvPr id="1810" name="Google Shape;1810;g27b7e4ea412_0_1002"/>
          <p:cNvCxnSpPr>
            <a:stCxn id="1797" idx="2"/>
            <a:endCxn id="1809" idx="3"/>
          </p:cNvCxnSpPr>
          <p:nvPr/>
        </p:nvCxnSpPr>
        <p:spPr>
          <a:xfrm rot="5400000">
            <a:off x="6169390" y="2429606"/>
            <a:ext cx="268500" cy="451500"/>
          </a:xfrm>
          <a:prstGeom prst="bentConnector2">
            <a:avLst/>
          </a:prstGeom>
          <a:noFill/>
          <a:ln w="9525" cap="flat" cmpd="sng">
            <a:solidFill>
              <a:srgbClr val="C7C7C7"/>
            </a:solidFill>
            <a:prstDash val="solid"/>
            <a:round/>
            <a:headEnd type="none" w="sm" len="sm"/>
            <a:tailEnd type="triangle" w="med" len="med"/>
          </a:ln>
        </p:spPr>
      </p:cxnSp>
      <p:cxnSp>
        <p:nvCxnSpPr>
          <p:cNvPr id="1811" name="Google Shape;1811;g27b7e4ea412_0_1002"/>
          <p:cNvCxnSpPr>
            <a:stCxn id="1796" idx="2"/>
            <a:endCxn id="1809" idx="0"/>
          </p:cNvCxnSpPr>
          <p:nvPr/>
        </p:nvCxnSpPr>
        <p:spPr>
          <a:xfrm>
            <a:off x="5652681" y="2521106"/>
            <a:ext cx="3600" cy="143400"/>
          </a:xfrm>
          <a:prstGeom prst="straightConnector1">
            <a:avLst/>
          </a:prstGeom>
          <a:noFill/>
          <a:ln w="9525" cap="flat" cmpd="sng">
            <a:solidFill>
              <a:srgbClr val="C7C7C7"/>
            </a:solidFill>
            <a:prstDash val="solid"/>
            <a:round/>
            <a:headEnd type="none" w="sm" len="sm"/>
            <a:tailEnd type="triangle" w="med" len="med"/>
          </a:ln>
        </p:spPr>
      </p:cxnSp>
      <p:sp>
        <p:nvSpPr>
          <p:cNvPr id="1809" name="Google Shape;1809;g27b7e4ea412_0_1002"/>
          <p:cNvSpPr/>
          <p:nvPr/>
        </p:nvSpPr>
        <p:spPr>
          <a:xfrm>
            <a:off x="5235049" y="2664398"/>
            <a:ext cx="842700" cy="250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Identify intent and Integration</a:t>
            </a:r>
            <a:endParaRPr sz="600" b="0" i="0" u="none" strike="noStrike" cap="none">
              <a:solidFill>
                <a:srgbClr val="000000"/>
              </a:solidFill>
              <a:latin typeface="Inter"/>
              <a:ea typeface="Inter"/>
              <a:cs typeface="Inter"/>
              <a:sym typeface="Inter"/>
            </a:endParaRPr>
          </a:p>
        </p:txBody>
      </p:sp>
      <p:grpSp>
        <p:nvGrpSpPr>
          <p:cNvPr id="1812" name="Google Shape;1812;g27b7e4ea412_0_1002"/>
          <p:cNvGrpSpPr/>
          <p:nvPr/>
        </p:nvGrpSpPr>
        <p:grpSpPr>
          <a:xfrm>
            <a:off x="2886110" y="4313262"/>
            <a:ext cx="454060" cy="215400"/>
            <a:chOff x="176082" y="4846013"/>
            <a:chExt cx="454060" cy="215400"/>
          </a:xfrm>
        </p:grpSpPr>
        <p:sp>
          <p:nvSpPr>
            <p:cNvPr id="1813" name="Google Shape;1813;g27b7e4ea412_0_1002"/>
            <p:cNvSpPr txBox="1"/>
            <p:nvPr/>
          </p:nvSpPr>
          <p:spPr>
            <a:xfrm>
              <a:off x="176082" y="4846013"/>
              <a:ext cx="404700" cy="215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Open</a:t>
              </a:r>
              <a:r>
                <a:rPr lang="en" sz="800" b="1" i="0" u="none" strike="noStrike" cap="none">
                  <a:solidFill>
                    <a:srgbClr val="101727"/>
                  </a:solidFill>
                  <a:latin typeface="Arial"/>
                  <a:ea typeface="Arial"/>
                  <a:cs typeface="Arial"/>
                  <a:sym typeface="Arial"/>
                </a:rPr>
                <a:t> </a:t>
              </a:r>
              <a:r>
                <a:rPr lang="en" sz="500" b="1" i="0" u="none" strike="noStrike" cap="none">
                  <a:solidFill>
                    <a:srgbClr val="4B4EFC"/>
                  </a:solidFill>
                  <a:latin typeface="Arial"/>
                  <a:ea typeface="Arial"/>
                  <a:cs typeface="Arial"/>
                  <a:sym typeface="Arial"/>
                </a:rPr>
                <a:t>AI</a:t>
              </a:r>
              <a:endParaRPr sz="800" b="1" i="0" u="none" strike="noStrike" cap="none">
                <a:solidFill>
                  <a:srgbClr val="101727"/>
                </a:solidFill>
                <a:latin typeface="Arial"/>
                <a:ea typeface="Arial"/>
                <a:cs typeface="Arial"/>
                <a:sym typeface="Arial"/>
              </a:endParaRPr>
            </a:p>
          </p:txBody>
        </p:sp>
        <p:pic>
          <p:nvPicPr>
            <p:cNvPr id="1814" name="Google Shape;1814;g27b7e4ea412_0_1002"/>
            <p:cNvPicPr preferRelativeResize="0"/>
            <p:nvPr/>
          </p:nvPicPr>
          <p:blipFill rotWithShape="1">
            <a:blip r:embed="rId3">
              <a:alphaModFix/>
            </a:blip>
            <a:srcRect/>
            <a:stretch/>
          </p:blipFill>
          <p:spPr>
            <a:xfrm>
              <a:off x="517092" y="4904259"/>
              <a:ext cx="113050" cy="113050"/>
            </a:xfrm>
            <a:prstGeom prst="rect">
              <a:avLst/>
            </a:prstGeom>
            <a:noFill/>
            <a:ln>
              <a:noFill/>
            </a:ln>
          </p:spPr>
        </p:pic>
      </p:grpSp>
      <p:pic>
        <p:nvPicPr>
          <p:cNvPr id="1815" name="Google Shape;1815;g27b7e4ea412_0_1002"/>
          <p:cNvPicPr preferRelativeResize="0"/>
          <p:nvPr/>
        </p:nvPicPr>
        <p:blipFill rotWithShape="1">
          <a:blip r:embed="rId4">
            <a:alphaModFix/>
          </a:blip>
          <a:srcRect/>
          <a:stretch/>
        </p:blipFill>
        <p:spPr>
          <a:xfrm>
            <a:off x="3384470" y="1798274"/>
            <a:ext cx="194125" cy="194104"/>
          </a:xfrm>
          <a:prstGeom prst="rect">
            <a:avLst/>
          </a:prstGeom>
          <a:noFill/>
          <a:ln>
            <a:noFill/>
          </a:ln>
        </p:spPr>
      </p:pic>
      <p:sp>
        <p:nvSpPr>
          <p:cNvPr id="1816" name="Google Shape;1816;g27b7e4ea412_0_1002"/>
          <p:cNvSpPr txBox="1"/>
          <p:nvPr/>
        </p:nvSpPr>
        <p:spPr>
          <a:xfrm>
            <a:off x="3534145" y="1809553"/>
            <a:ext cx="3351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MP Net</a:t>
            </a:r>
            <a:endParaRPr sz="500" b="1" i="0" u="none" strike="noStrike" cap="none">
              <a:solidFill>
                <a:srgbClr val="4B4EFC"/>
              </a:solidFill>
              <a:latin typeface="Arial"/>
              <a:ea typeface="Arial"/>
              <a:cs typeface="Arial"/>
              <a:sym typeface="Arial"/>
            </a:endParaRPr>
          </a:p>
        </p:txBody>
      </p:sp>
      <p:sp>
        <p:nvSpPr>
          <p:cNvPr id="1817" name="Google Shape;1817;g27b7e4ea412_0_1002"/>
          <p:cNvSpPr txBox="1"/>
          <p:nvPr/>
        </p:nvSpPr>
        <p:spPr>
          <a:xfrm>
            <a:off x="4637914" y="1332096"/>
            <a:ext cx="4251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LaBSE</a:t>
            </a:r>
            <a:endParaRPr sz="500" b="0" i="0" u="none" strike="noStrike" cap="none">
              <a:solidFill>
                <a:srgbClr val="4B4EFC"/>
              </a:solidFill>
              <a:latin typeface="Arial"/>
              <a:ea typeface="Arial"/>
              <a:cs typeface="Arial"/>
              <a:sym typeface="Arial"/>
            </a:endParaRPr>
          </a:p>
        </p:txBody>
      </p:sp>
      <p:sp>
        <p:nvSpPr>
          <p:cNvPr id="1818" name="Google Shape;1818;g27b7e4ea412_0_1002"/>
          <p:cNvSpPr txBox="1"/>
          <p:nvPr/>
        </p:nvSpPr>
        <p:spPr>
          <a:xfrm>
            <a:off x="5304937" y="1287852"/>
            <a:ext cx="537900" cy="246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Deep Learning Model</a:t>
            </a:r>
            <a:endParaRPr sz="500" b="0" i="0" u="none" strike="noStrike" cap="none">
              <a:solidFill>
                <a:srgbClr val="4B4EFC"/>
              </a:solidFill>
              <a:latin typeface="Arial"/>
              <a:ea typeface="Arial"/>
              <a:cs typeface="Arial"/>
              <a:sym typeface="Arial"/>
            </a:endParaRPr>
          </a:p>
        </p:txBody>
      </p:sp>
      <p:sp>
        <p:nvSpPr>
          <p:cNvPr id="1819" name="Google Shape;1819;g27b7e4ea412_0_1002"/>
          <p:cNvSpPr txBox="1"/>
          <p:nvPr/>
        </p:nvSpPr>
        <p:spPr>
          <a:xfrm>
            <a:off x="6148554" y="1332096"/>
            <a:ext cx="5379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RoBERTa</a:t>
            </a:r>
            <a:endParaRPr sz="500" b="0" i="0" u="none" strike="noStrike" cap="none">
              <a:solidFill>
                <a:srgbClr val="4B4EFC"/>
              </a:solidFill>
              <a:latin typeface="Arial"/>
              <a:ea typeface="Arial"/>
              <a:cs typeface="Arial"/>
              <a:sym typeface="Arial"/>
            </a:endParaRPr>
          </a:p>
        </p:txBody>
      </p:sp>
      <p:pic>
        <p:nvPicPr>
          <p:cNvPr id="1820" name="Google Shape;1820;g27b7e4ea412_0_1002"/>
          <p:cNvPicPr preferRelativeResize="0"/>
          <p:nvPr/>
        </p:nvPicPr>
        <p:blipFill rotWithShape="1">
          <a:blip r:embed="rId4">
            <a:alphaModFix/>
          </a:blip>
          <a:srcRect/>
          <a:stretch/>
        </p:blipFill>
        <p:spPr>
          <a:xfrm>
            <a:off x="6492329" y="1319643"/>
            <a:ext cx="194120" cy="194099"/>
          </a:xfrm>
          <a:prstGeom prst="rect">
            <a:avLst/>
          </a:prstGeom>
          <a:noFill/>
          <a:ln>
            <a:noFill/>
          </a:ln>
        </p:spPr>
      </p:pic>
      <p:pic>
        <p:nvPicPr>
          <p:cNvPr id="1821" name="Google Shape;1821;g27b7e4ea412_0_1002"/>
          <p:cNvPicPr preferRelativeResize="0"/>
          <p:nvPr/>
        </p:nvPicPr>
        <p:blipFill rotWithShape="1">
          <a:blip r:embed="rId5">
            <a:alphaModFix/>
          </a:blip>
          <a:srcRect/>
          <a:stretch/>
        </p:blipFill>
        <p:spPr>
          <a:xfrm>
            <a:off x="5806004" y="1338692"/>
            <a:ext cx="148200" cy="148200"/>
          </a:xfrm>
          <a:prstGeom prst="rect">
            <a:avLst/>
          </a:prstGeom>
          <a:noFill/>
          <a:ln>
            <a:noFill/>
          </a:ln>
        </p:spPr>
      </p:pic>
      <p:pic>
        <p:nvPicPr>
          <p:cNvPr id="1822" name="Google Shape;1822;g27b7e4ea412_0_1002"/>
          <p:cNvPicPr preferRelativeResize="0"/>
          <p:nvPr/>
        </p:nvPicPr>
        <p:blipFill rotWithShape="1">
          <a:blip r:embed="rId6">
            <a:alphaModFix/>
          </a:blip>
          <a:srcRect/>
          <a:stretch/>
        </p:blipFill>
        <p:spPr>
          <a:xfrm>
            <a:off x="4919966" y="1349645"/>
            <a:ext cx="122200" cy="122200"/>
          </a:xfrm>
          <a:prstGeom prst="rect">
            <a:avLst/>
          </a:prstGeom>
          <a:noFill/>
          <a:ln w="9525" cap="flat" cmpd="sng">
            <a:solidFill>
              <a:srgbClr val="E5E7EB"/>
            </a:solidFill>
            <a:prstDash val="solid"/>
            <a:miter lim="8000"/>
            <a:headEnd type="none" w="sm" len="sm"/>
            <a:tailEnd type="none" w="sm" len="sm"/>
          </a:ln>
        </p:spPr>
      </p:pic>
      <p:sp>
        <p:nvSpPr>
          <p:cNvPr id="1823" name="Google Shape;1823;g27b7e4ea412_0_1002"/>
          <p:cNvSpPr txBox="1"/>
          <p:nvPr/>
        </p:nvSpPr>
        <p:spPr>
          <a:xfrm>
            <a:off x="4392304" y="1781745"/>
            <a:ext cx="1102800" cy="1848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Find the </a:t>
            </a:r>
            <a:r>
              <a:rPr lang="en" sz="600" b="1" i="0" u="none" strike="noStrike" cap="none">
                <a:solidFill>
                  <a:srgbClr val="000000"/>
                </a:solidFill>
                <a:latin typeface="Inter"/>
                <a:ea typeface="Inter"/>
                <a:cs typeface="Inter"/>
                <a:sym typeface="Inter"/>
              </a:rPr>
              <a:t>type of the intent</a:t>
            </a:r>
            <a:endParaRPr sz="600" b="1" i="0" u="none" strike="noStrike" cap="none">
              <a:solidFill>
                <a:srgbClr val="000000"/>
              </a:solidFill>
              <a:latin typeface="Inter"/>
              <a:ea typeface="Inter"/>
              <a:cs typeface="Inter"/>
              <a:sym typeface="Inter"/>
            </a:endParaRPr>
          </a:p>
        </p:txBody>
      </p:sp>
      <p:pic>
        <p:nvPicPr>
          <p:cNvPr id="1824" name="Google Shape;1824;g27b7e4ea412_0_1002"/>
          <p:cNvPicPr preferRelativeResize="0"/>
          <p:nvPr/>
        </p:nvPicPr>
        <p:blipFill rotWithShape="1">
          <a:blip r:embed="rId7">
            <a:alphaModFix/>
          </a:blip>
          <a:srcRect/>
          <a:stretch/>
        </p:blipFill>
        <p:spPr>
          <a:xfrm>
            <a:off x="4653134" y="3345407"/>
            <a:ext cx="451501" cy="143345"/>
          </a:xfrm>
          <a:prstGeom prst="rect">
            <a:avLst/>
          </a:prstGeom>
          <a:noFill/>
          <a:ln>
            <a:noFill/>
          </a:ln>
        </p:spPr>
      </p:pic>
      <p:sp>
        <p:nvSpPr>
          <p:cNvPr id="1825" name="Google Shape;1825;g27b7e4ea412_0_1002"/>
          <p:cNvSpPr txBox="1"/>
          <p:nvPr/>
        </p:nvSpPr>
        <p:spPr>
          <a:xfrm>
            <a:off x="228600" y="15950"/>
            <a:ext cx="67917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100" b="1" i="0" u="none" strike="noStrike" cap="none">
                <a:solidFill>
                  <a:srgbClr val="000000"/>
                </a:solidFill>
                <a:latin typeface="Inter"/>
                <a:ea typeface="Inter"/>
                <a:cs typeface="Inter"/>
                <a:sym typeface="Inter"/>
              </a:rPr>
              <a:t>Orchestrating multiple LLMs for conversational AI</a:t>
            </a:r>
            <a:endParaRPr sz="2100" b="1" i="0" u="none" strike="noStrike" cap="none">
              <a:solidFill>
                <a:srgbClr val="000000"/>
              </a:solidFill>
              <a:latin typeface="Inter"/>
              <a:ea typeface="Inter"/>
              <a:cs typeface="Inter"/>
              <a:sym typeface="Inter"/>
            </a:endParaRPr>
          </a:p>
        </p:txBody>
      </p:sp>
      <p:sp>
        <p:nvSpPr>
          <p:cNvPr id="1826" name="Google Shape;1826;g27b7e4ea412_0_1002"/>
          <p:cNvSpPr/>
          <p:nvPr/>
        </p:nvSpPr>
        <p:spPr>
          <a:xfrm>
            <a:off x="5980609" y="3308113"/>
            <a:ext cx="2519700" cy="1431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g27b7e4ea412_0_1002"/>
          <p:cNvSpPr/>
          <p:nvPr/>
        </p:nvSpPr>
        <p:spPr>
          <a:xfrm>
            <a:off x="6800559" y="3370863"/>
            <a:ext cx="842700" cy="323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Dynamic Entity Context</a:t>
            </a:r>
            <a:endParaRPr sz="600" b="0" i="0" u="none" strike="noStrike" cap="none">
              <a:solidFill>
                <a:srgbClr val="000000"/>
              </a:solidFill>
              <a:latin typeface="Inter"/>
              <a:ea typeface="Inter"/>
              <a:cs typeface="Inter"/>
              <a:sym typeface="Inter"/>
            </a:endParaRPr>
          </a:p>
        </p:txBody>
      </p:sp>
      <p:sp>
        <p:nvSpPr>
          <p:cNvPr id="1828" name="Google Shape;1828;g27b7e4ea412_0_1002"/>
          <p:cNvSpPr/>
          <p:nvPr/>
        </p:nvSpPr>
        <p:spPr>
          <a:xfrm>
            <a:off x="6818679" y="3858971"/>
            <a:ext cx="800400" cy="323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Entity Order Processing</a:t>
            </a:r>
            <a:endParaRPr sz="600" b="0" i="0" u="none" strike="noStrike" cap="none">
              <a:solidFill>
                <a:srgbClr val="000000"/>
              </a:solidFill>
              <a:latin typeface="Inter"/>
              <a:ea typeface="Inter"/>
              <a:cs typeface="Inter"/>
              <a:sym typeface="Inter"/>
            </a:endParaRPr>
          </a:p>
        </p:txBody>
      </p:sp>
      <p:sp>
        <p:nvSpPr>
          <p:cNvPr id="1829" name="Google Shape;1829;g27b7e4ea412_0_1002"/>
          <p:cNvSpPr/>
          <p:nvPr/>
        </p:nvSpPr>
        <p:spPr>
          <a:xfrm>
            <a:off x="6800615" y="4326593"/>
            <a:ext cx="842700" cy="3231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Entity Extraction</a:t>
            </a:r>
            <a:endParaRPr sz="600" b="0" i="0" u="none" strike="noStrike" cap="none">
              <a:solidFill>
                <a:srgbClr val="000000"/>
              </a:solidFill>
              <a:latin typeface="Inter"/>
              <a:ea typeface="Inter"/>
              <a:cs typeface="Inter"/>
              <a:sym typeface="Inter"/>
            </a:endParaRPr>
          </a:p>
        </p:txBody>
      </p:sp>
      <p:cxnSp>
        <p:nvCxnSpPr>
          <p:cNvPr id="1830" name="Google Shape;1830;g27b7e4ea412_0_1002"/>
          <p:cNvCxnSpPr>
            <a:stCxn id="1827" idx="2"/>
            <a:endCxn id="1828" idx="0"/>
          </p:cNvCxnSpPr>
          <p:nvPr/>
        </p:nvCxnSpPr>
        <p:spPr>
          <a:xfrm flipH="1">
            <a:off x="7218909" y="3693963"/>
            <a:ext cx="3000" cy="165000"/>
          </a:xfrm>
          <a:prstGeom prst="straightConnector1">
            <a:avLst/>
          </a:prstGeom>
          <a:noFill/>
          <a:ln w="9525" cap="flat" cmpd="sng">
            <a:solidFill>
              <a:srgbClr val="C7C7C7"/>
            </a:solidFill>
            <a:prstDash val="solid"/>
            <a:round/>
            <a:headEnd type="none" w="sm" len="sm"/>
            <a:tailEnd type="triangle" w="med" len="med"/>
          </a:ln>
        </p:spPr>
      </p:cxnSp>
      <p:cxnSp>
        <p:nvCxnSpPr>
          <p:cNvPr id="1831" name="Google Shape;1831;g27b7e4ea412_0_1002"/>
          <p:cNvCxnSpPr>
            <a:stCxn id="1828" idx="2"/>
            <a:endCxn id="1829" idx="0"/>
          </p:cNvCxnSpPr>
          <p:nvPr/>
        </p:nvCxnSpPr>
        <p:spPr>
          <a:xfrm>
            <a:off x="7218879" y="4182071"/>
            <a:ext cx="3000" cy="144600"/>
          </a:xfrm>
          <a:prstGeom prst="straightConnector1">
            <a:avLst/>
          </a:prstGeom>
          <a:noFill/>
          <a:ln w="9525" cap="flat" cmpd="sng">
            <a:solidFill>
              <a:srgbClr val="C7C7C7"/>
            </a:solidFill>
            <a:prstDash val="solid"/>
            <a:round/>
            <a:headEnd type="none" w="sm" len="sm"/>
            <a:tailEnd type="triangle" w="med" len="med"/>
          </a:ln>
        </p:spPr>
      </p:cxnSp>
      <p:cxnSp>
        <p:nvCxnSpPr>
          <p:cNvPr id="1832" name="Google Shape;1832;g27b7e4ea412_0_1002"/>
          <p:cNvCxnSpPr>
            <a:stCxn id="1787" idx="2"/>
            <a:endCxn id="1786" idx="0"/>
          </p:cNvCxnSpPr>
          <p:nvPr/>
        </p:nvCxnSpPr>
        <p:spPr>
          <a:xfrm rot="5400000">
            <a:off x="4630963" y="2253471"/>
            <a:ext cx="325500" cy="1762500"/>
          </a:xfrm>
          <a:prstGeom prst="bentConnector3">
            <a:avLst>
              <a:gd name="adj1" fmla="val 50000"/>
            </a:avLst>
          </a:prstGeom>
          <a:noFill/>
          <a:ln w="9525" cap="flat" cmpd="sng">
            <a:solidFill>
              <a:srgbClr val="C7C7C7"/>
            </a:solidFill>
            <a:prstDash val="solid"/>
            <a:round/>
            <a:headEnd type="none" w="sm" len="sm"/>
            <a:tailEnd type="triangle" w="med" len="med"/>
          </a:ln>
        </p:spPr>
      </p:cxnSp>
      <p:cxnSp>
        <p:nvCxnSpPr>
          <p:cNvPr id="1833" name="Google Shape;1833;g27b7e4ea412_0_1002"/>
          <p:cNvCxnSpPr>
            <a:stCxn id="1787" idx="2"/>
            <a:endCxn id="1826" idx="0"/>
          </p:cNvCxnSpPr>
          <p:nvPr/>
        </p:nvCxnSpPr>
        <p:spPr>
          <a:xfrm rot="-5400000" flipH="1">
            <a:off x="6289663" y="2357271"/>
            <a:ext cx="336000" cy="1565400"/>
          </a:xfrm>
          <a:prstGeom prst="bentConnector3">
            <a:avLst>
              <a:gd name="adj1" fmla="val 49985"/>
            </a:avLst>
          </a:prstGeom>
          <a:noFill/>
          <a:ln w="9525" cap="flat" cmpd="sng">
            <a:solidFill>
              <a:srgbClr val="C7C7C7"/>
            </a:solidFill>
            <a:prstDash val="solid"/>
            <a:round/>
            <a:headEnd type="none" w="sm" len="sm"/>
            <a:tailEnd type="triangle" w="med" len="med"/>
          </a:ln>
        </p:spPr>
      </p:cxnSp>
      <p:sp>
        <p:nvSpPr>
          <p:cNvPr id="1834" name="Google Shape;1834;g27b7e4ea412_0_1002"/>
          <p:cNvSpPr txBox="1"/>
          <p:nvPr/>
        </p:nvSpPr>
        <p:spPr>
          <a:xfrm>
            <a:off x="7696058" y="3326629"/>
            <a:ext cx="8427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b="1" i="0" u="none" strike="noStrike" cap="none">
                <a:solidFill>
                  <a:srgbClr val="000000"/>
                </a:solidFill>
                <a:latin typeface="Inter"/>
                <a:ea typeface="Inter"/>
                <a:cs typeface="Inter"/>
                <a:sym typeface="Inter"/>
              </a:rPr>
              <a:t>Kore Entity Processor</a:t>
            </a:r>
            <a:endParaRPr sz="900" b="1" i="0" u="none" strike="noStrike" cap="none">
              <a:solidFill>
                <a:srgbClr val="000000"/>
              </a:solidFill>
              <a:latin typeface="Arial"/>
              <a:ea typeface="Arial"/>
              <a:cs typeface="Arial"/>
              <a:sym typeface="Arial"/>
            </a:endParaRPr>
          </a:p>
        </p:txBody>
      </p:sp>
      <p:sp>
        <p:nvSpPr>
          <p:cNvPr id="1835" name="Google Shape;1835;g27b7e4ea412_0_1002"/>
          <p:cNvSpPr txBox="1"/>
          <p:nvPr/>
        </p:nvSpPr>
        <p:spPr>
          <a:xfrm>
            <a:off x="301936" y="874975"/>
            <a:ext cx="2634300" cy="22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Inter"/>
                <a:ea typeface="Inter"/>
                <a:cs typeface="Inter"/>
                <a:sym typeface="Inter"/>
              </a:rPr>
              <a:t>Language Detection</a:t>
            </a:r>
            <a:endParaRPr sz="1000">
              <a:latin typeface="Inter"/>
              <a:ea typeface="Inter"/>
              <a:cs typeface="Inter"/>
              <a:sym typeface="Inter"/>
            </a:endParaRPr>
          </a:p>
        </p:txBody>
      </p:sp>
      <p:sp>
        <p:nvSpPr>
          <p:cNvPr id="1836" name="Google Shape;1836;g27b7e4ea412_0_1002"/>
          <p:cNvSpPr txBox="1"/>
          <p:nvPr/>
        </p:nvSpPr>
        <p:spPr>
          <a:xfrm>
            <a:off x="301937" y="1253950"/>
            <a:ext cx="2299500" cy="22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Inter"/>
                <a:ea typeface="Inter"/>
                <a:cs typeface="Inter"/>
                <a:sym typeface="Inter"/>
              </a:rPr>
              <a:t>Spell Correction</a:t>
            </a:r>
            <a:endParaRPr sz="1000">
              <a:latin typeface="Inter"/>
              <a:ea typeface="Inter"/>
              <a:cs typeface="Inter"/>
              <a:sym typeface="Inter"/>
            </a:endParaRPr>
          </a:p>
        </p:txBody>
      </p:sp>
      <p:sp>
        <p:nvSpPr>
          <p:cNvPr id="1837" name="Google Shape;1837;g27b7e4ea412_0_1002"/>
          <p:cNvSpPr txBox="1"/>
          <p:nvPr/>
        </p:nvSpPr>
        <p:spPr>
          <a:xfrm>
            <a:off x="301932" y="1633725"/>
            <a:ext cx="2158800" cy="22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Inter"/>
                <a:ea typeface="Inter"/>
                <a:cs typeface="Inter"/>
                <a:sym typeface="Inter"/>
              </a:rPr>
              <a:t>Sentiment Analysis</a:t>
            </a:r>
            <a:endParaRPr sz="1000">
              <a:latin typeface="Inter"/>
              <a:ea typeface="Inter"/>
              <a:cs typeface="Inter"/>
              <a:sym typeface="Inter"/>
            </a:endParaRPr>
          </a:p>
        </p:txBody>
      </p:sp>
      <p:sp>
        <p:nvSpPr>
          <p:cNvPr id="1838" name="Google Shape;1838;g27b7e4ea412_0_1002"/>
          <p:cNvSpPr txBox="1"/>
          <p:nvPr/>
        </p:nvSpPr>
        <p:spPr>
          <a:xfrm>
            <a:off x="301927" y="2044750"/>
            <a:ext cx="2579400" cy="22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Inter"/>
                <a:ea typeface="Inter"/>
                <a:cs typeface="Inter"/>
                <a:sym typeface="Inter"/>
              </a:rPr>
              <a:t>Universal Bot – Bot Identification</a:t>
            </a:r>
            <a:endParaRPr sz="1000">
              <a:latin typeface="Inter"/>
              <a:ea typeface="Inter"/>
              <a:cs typeface="Inter"/>
              <a:sym typeface="Inter"/>
            </a:endParaRPr>
          </a:p>
        </p:txBody>
      </p:sp>
      <p:sp>
        <p:nvSpPr>
          <p:cNvPr id="1839" name="Google Shape;1839;g27b7e4ea412_0_1002"/>
          <p:cNvSpPr txBox="1"/>
          <p:nvPr/>
        </p:nvSpPr>
        <p:spPr>
          <a:xfrm>
            <a:off x="301931" y="2501300"/>
            <a:ext cx="1984200" cy="22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Inter"/>
                <a:ea typeface="Inter"/>
                <a:cs typeface="Inter"/>
                <a:sym typeface="Inter"/>
              </a:rPr>
              <a:t>Intent Recognition</a:t>
            </a:r>
            <a:endParaRPr sz="1000">
              <a:latin typeface="Inter"/>
              <a:ea typeface="Inter"/>
              <a:cs typeface="Inter"/>
              <a:sym typeface="Inter"/>
            </a:endParaRPr>
          </a:p>
        </p:txBody>
      </p:sp>
      <p:sp>
        <p:nvSpPr>
          <p:cNvPr id="1840" name="Google Shape;1840;g27b7e4ea412_0_1002"/>
          <p:cNvSpPr txBox="1"/>
          <p:nvPr/>
        </p:nvSpPr>
        <p:spPr>
          <a:xfrm>
            <a:off x="301914" y="3865742"/>
            <a:ext cx="1162800" cy="22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Inter"/>
                <a:ea typeface="Inter"/>
                <a:cs typeface="Inter"/>
                <a:sym typeface="Inter"/>
              </a:rPr>
              <a:t>Entity Extraction</a:t>
            </a:r>
            <a:endParaRPr sz="1000">
              <a:latin typeface="Inter"/>
              <a:ea typeface="Inter"/>
              <a:cs typeface="Inter"/>
              <a:sym typeface="Inter"/>
            </a:endParaRPr>
          </a:p>
        </p:txBody>
      </p:sp>
      <p:sp>
        <p:nvSpPr>
          <p:cNvPr id="1841" name="Google Shape;1841;g27b7e4ea412_0_1002"/>
          <p:cNvSpPr/>
          <p:nvPr/>
        </p:nvSpPr>
        <p:spPr>
          <a:xfrm>
            <a:off x="5572074" y="3037075"/>
            <a:ext cx="205800" cy="205800"/>
          </a:xfrm>
          <a:prstGeom prst="diamond">
            <a:avLst/>
          </a:prstGeom>
          <a:solidFill>
            <a:srgbClr val="B6B6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2" name="Google Shape;1842;g27b7e4ea412_0_1002"/>
          <p:cNvSpPr txBox="1"/>
          <p:nvPr/>
        </p:nvSpPr>
        <p:spPr>
          <a:xfrm>
            <a:off x="7732430" y="4330019"/>
            <a:ext cx="537900" cy="246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Deep Learning Model</a:t>
            </a:r>
            <a:endParaRPr sz="500" b="0" i="0" u="none" strike="noStrike" cap="none">
              <a:solidFill>
                <a:srgbClr val="4B4EFC"/>
              </a:solidFill>
              <a:latin typeface="Arial"/>
              <a:ea typeface="Arial"/>
              <a:cs typeface="Arial"/>
              <a:sym typeface="Arial"/>
            </a:endParaRPr>
          </a:p>
        </p:txBody>
      </p:sp>
      <p:pic>
        <p:nvPicPr>
          <p:cNvPr id="1843" name="Google Shape;1843;g27b7e4ea412_0_1002"/>
          <p:cNvPicPr preferRelativeResize="0"/>
          <p:nvPr/>
        </p:nvPicPr>
        <p:blipFill rotWithShape="1">
          <a:blip r:embed="rId5">
            <a:alphaModFix/>
          </a:blip>
          <a:srcRect/>
          <a:stretch/>
        </p:blipFill>
        <p:spPr>
          <a:xfrm>
            <a:off x="8255619" y="4373485"/>
            <a:ext cx="148200" cy="148200"/>
          </a:xfrm>
          <a:prstGeom prst="rect">
            <a:avLst/>
          </a:prstGeom>
          <a:noFill/>
          <a:ln>
            <a:noFill/>
          </a:ln>
        </p:spPr>
      </p:pic>
      <p:sp>
        <p:nvSpPr>
          <p:cNvPr id="1844" name="Google Shape;1844;g27b7e4ea412_0_1002"/>
          <p:cNvSpPr/>
          <p:nvPr/>
        </p:nvSpPr>
        <p:spPr>
          <a:xfrm>
            <a:off x="2208349" y="704159"/>
            <a:ext cx="265500" cy="2517000"/>
          </a:xfrm>
          <a:prstGeom prst="rightBracket">
            <a:avLst>
              <a:gd name="adj" fmla="val 149177"/>
            </a:avLst>
          </a:prstGeom>
          <a:noFill/>
          <a:ln w="9525" cap="flat" cmpd="sng">
            <a:solidFill>
              <a:srgbClr val="C3C3F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845" name="Google Shape;1845;g27b7e4ea412_0_1002"/>
          <p:cNvSpPr/>
          <p:nvPr/>
        </p:nvSpPr>
        <p:spPr>
          <a:xfrm>
            <a:off x="2208349" y="3374637"/>
            <a:ext cx="265500" cy="1376700"/>
          </a:xfrm>
          <a:prstGeom prst="rightBracket">
            <a:avLst>
              <a:gd name="adj" fmla="val 117171"/>
            </a:avLst>
          </a:prstGeom>
          <a:noFill/>
          <a:ln w="9525" cap="flat" cmpd="sng">
            <a:solidFill>
              <a:srgbClr val="C3C3F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846" name="Google Shape;1846;g27b7e4ea412_0_1002"/>
          <p:cNvSpPr txBox="1"/>
          <p:nvPr/>
        </p:nvSpPr>
        <p:spPr>
          <a:xfrm>
            <a:off x="4630540" y="4835101"/>
            <a:ext cx="2167800" cy="192300"/>
          </a:xfrm>
          <a:prstGeom prst="rect">
            <a:avLst/>
          </a:prstGeom>
          <a:solidFill>
            <a:srgbClr val="E8E8E8"/>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800" b="0" i="0" u="none" strike="noStrike" cap="none">
                <a:solidFill>
                  <a:srgbClr val="000000"/>
                </a:solidFill>
                <a:latin typeface="Helvetica Neue"/>
                <a:ea typeface="Helvetica Neue"/>
                <a:cs typeface="Helvetica Neue"/>
                <a:sym typeface="Helvetica Neue"/>
              </a:rPr>
              <a:t>Generate Conversation Response</a:t>
            </a:r>
            <a:endParaRPr sz="1100"/>
          </a:p>
        </p:txBody>
      </p:sp>
      <p:cxnSp>
        <p:nvCxnSpPr>
          <p:cNvPr id="1847" name="Google Shape;1847;g27b7e4ea412_0_1002"/>
          <p:cNvCxnSpPr>
            <a:stCxn id="1826" idx="2"/>
          </p:cNvCxnSpPr>
          <p:nvPr/>
        </p:nvCxnSpPr>
        <p:spPr>
          <a:xfrm rot="5400000">
            <a:off x="6927559" y="4610113"/>
            <a:ext cx="183600" cy="442200"/>
          </a:xfrm>
          <a:prstGeom prst="bentConnector2">
            <a:avLst/>
          </a:prstGeom>
          <a:noFill/>
          <a:ln w="9525" cap="flat" cmpd="sng">
            <a:solidFill>
              <a:srgbClr val="B4B4B4"/>
            </a:solidFill>
            <a:prstDash val="solid"/>
            <a:round/>
            <a:headEnd type="none" w="sm" len="sm"/>
            <a:tailEnd type="triangle" w="med" len="med"/>
          </a:ln>
        </p:spPr>
      </p:cxnSp>
      <p:cxnSp>
        <p:nvCxnSpPr>
          <p:cNvPr id="1848" name="Google Shape;1848;g27b7e4ea412_0_1002"/>
          <p:cNvCxnSpPr>
            <a:stCxn id="1786" idx="2"/>
          </p:cNvCxnSpPr>
          <p:nvPr/>
        </p:nvCxnSpPr>
        <p:spPr>
          <a:xfrm rot="-5400000" flipH="1">
            <a:off x="4174419" y="4466975"/>
            <a:ext cx="194100" cy="717900"/>
          </a:xfrm>
          <a:prstGeom prst="bentConnector2">
            <a:avLst/>
          </a:prstGeom>
          <a:noFill/>
          <a:ln w="9525" cap="flat" cmpd="sng">
            <a:solidFill>
              <a:srgbClr val="B4B4B4"/>
            </a:solidFill>
            <a:prstDash val="solid"/>
            <a:round/>
            <a:headEnd type="none" w="sm" len="sm"/>
            <a:tailEnd type="triangle" w="med" len="med"/>
          </a:ln>
        </p:spPr>
      </p:cxnSp>
      <p:pic>
        <p:nvPicPr>
          <p:cNvPr id="1849" name="Google Shape;1849;g27b7e4ea412_0_1002"/>
          <p:cNvPicPr preferRelativeResize="0"/>
          <p:nvPr/>
        </p:nvPicPr>
        <p:blipFill rotWithShape="1">
          <a:blip r:embed="rId4">
            <a:alphaModFix/>
          </a:blip>
          <a:srcRect/>
          <a:stretch/>
        </p:blipFill>
        <p:spPr>
          <a:xfrm>
            <a:off x="3856329" y="1793735"/>
            <a:ext cx="194125" cy="194104"/>
          </a:xfrm>
          <a:prstGeom prst="rect">
            <a:avLst/>
          </a:prstGeom>
          <a:noFill/>
          <a:ln>
            <a:noFill/>
          </a:ln>
        </p:spPr>
      </p:pic>
      <p:sp>
        <p:nvSpPr>
          <p:cNvPr id="1850" name="Google Shape;1850;g27b7e4ea412_0_1002"/>
          <p:cNvSpPr txBox="1"/>
          <p:nvPr/>
        </p:nvSpPr>
        <p:spPr>
          <a:xfrm>
            <a:off x="4006004" y="1805014"/>
            <a:ext cx="3705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T5-FLAN</a:t>
            </a:r>
            <a:endParaRPr sz="500" b="1" i="0" u="none" strike="noStrike" cap="none">
              <a:solidFill>
                <a:srgbClr val="4B4EFC"/>
              </a:solidFill>
              <a:latin typeface="Arial"/>
              <a:ea typeface="Arial"/>
              <a:cs typeface="Arial"/>
              <a:sym typeface="Arial"/>
            </a:endParaRPr>
          </a:p>
        </p:txBody>
      </p:sp>
      <p:sp>
        <p:nvSpPr>
          <p:cNvPr id="1851" name="Google Shape;1851;g27b7e4ea412_0_1002"/>
          <p:cNvSpPr txBox="1"/>
          <p:nvPr/>
        </p:nvSpPr>
        <p:spPr>
          <a:xfrm>
            <a:off x="3999370" y="2058561"/>
            <a:ext cx="3705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LLaMA 2</a:t>
            </a:r>
            <a:endParaRPr sz="500" b="1" i="0" u="none" strike="noStrike" cap="none">
              <a:solidFill>
                <a:srgbClr val="4B4EFC"/>
              </a:solidFill>
              <a:latin typeface="Arial"/>
              <a:ea typeface="Arial"/>
              <a:cs typeface="Arial"/>
              <a:sym typeface="Arial"/>
            </a:endParaRPr>
          </a:p>
        </p:txBody>
      </p:sp>
      <p:sp>
        <p:nvSpPr>
          <p:cNvPr id="1852" name="Google Shape;1852;g27b7e4ea412_0_1002"/>
          <p:cNvSpPr txBox="1"/>
          <p:nvPr/>
        </p:nvSpPr>
        <p:spPr>
          <a:xfrm>
            <a:off x="7564500" y="865325"/>
            <a:ext cx="1162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latin typeface="Inter SemiBold"/>
                <a:ea typeface="Inter SemiBold"/>
                <a:cs typeface="Inter SemiBold"/>
                <a:sym typeface="Inter SemiBold"/>
              </a:rPr>
              <a:t>“</a:t>
            </a:r>
            <a:r>
              <a:rPr lang="en" sz="800" i="0" u="none" strike="noStrike" cap="none">
                <a:solidFill>
                  <a:schemeClr val="dk1"/>
                </a:solidFill>
                <a:latin typeface="Inter SemiBold"/>
                <a:ea typeface="Inter SemiBold"/>
                <a:cs typeface="Inter SemiBold"/>
                <a:sym typeface="Inter SemiBold"/>
              </a:rPr>
              <a:t>How many deals did I close?</a:t>
            </a:r>
            <a:r>
              <a:rPr lang="en" sz="800">
                <a:solidFill>
                  <a:schemeClr val="dk1"/>
                </a:solidFill>
                <a:latin typeface="Inter SemiBold"/>
                <a:ea typeface="Inter SemiBold"/>
                <a:cs typeface="Inter SemiBold"/>
                <a:sym typeface="Inter SemiBold"/>
              </a:rPr>
              <a:t>”</a:t>
            </a:r>
            <a:endParaRPr sz="800" i="0" u="none" strike="noStrike" cap="none">
              <a:solidFill>
                <a:schemeClr val="dk1"/>
              </a:solidFill>
              <a:latin typeface="Inter SemiBold"/>
              <a:ea typeface="Inter SemiBold"/>
              <a:cs typeface="Inter SemiBold"/>
              <a:sym typeface="Inter SemiBold"/>
            </a:endParaRPr>
          </a:p>
        </p:txBody>
      </p:sp>
      <p:pic>
        <p:nvPicPr>
          <p:cNvPr id="1853" name="Google Shape;1853;g27b7e4ea412_0_1002" descr="Meta Logo and symbol, meaning, history, PNG"/>
          <p:cNvPicPr preferRelativeResize="0"/>
          <p:nvPr/>
        </p:nvPicPr>
        <p:blipFill rotWithShape="1">
          <a:blip r:embed="rId8">
            <a:alphaModFix/>
          </a:blip>
          <a:srcRect/>
          <a:stretch/>
        </p:blipFill>
        <p:spPr>
          <a:xfrm>
            <a:off x="3869245" y="2093243"/>
            <a:ext cx="150874" cy="84871"/>
          </a:xfrm>
          <a:prstGeom prst="rect">
            <a:avLst/>
          </a:prstGeom>
          <a:noFill/>
          <a:ln>
            <a:noFill/>
          </a:ln>
        </p:spPr>
      </p:pic>
      <p:sp>
        <p:nvSpPr>
          <p:cNvPr id="1854" name="Google Shape;1854;g27b7e4ea412_0_1002"/>
          <p:cNvSpPr txBox="1"/>
          <p:nvPr/>
        </p:nvSpPr>
        <p:spPr>
          <a:xfrm>
            <a:off x="3552752" y="2287841"/>
            <a:ext cx="8427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0" i="0" u="none" strike="noStrike" cap="none">
                <a:solidFill>
                  <a:schemeClr val="dk1"/>
                </a:solidFill>
                <a:latin typeface="Arial"/>
                <a:ea typeface="Arial"/>
                <a:cs typeface="Arial"/>
                <a:sym typeface="Arial"/>
              </a:rPr>
              <a:t>With Few-shot examples</a:t>
            </a:r>
            <a:endParaRPr sz="500" b="0" i="0" u="none" strike="noStrike" cap="none">
              <a:solidFill>
                <a:schemeClr val="dk1"/>
              </a:solidFill>
              <a:latin typeface="Arial"/>
              <a:ea typeface="Arial"/>
              <a:cs typeface="Arial"/>
              <a:sym typeface="Arial"/>
            </a:endParaRPr>
          </a:p>
        </p:txBody>
      </p:sp>
      <p:sp>
        <p:nvSpPr>
          <p:cNvPr id="1855" name="Google Shape;1855;g27b7e4ea412_0_1002"/>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n" sz="800"/>
              <a:t>© 2023 Kore.ai. All Right Reserved</a:t>
            </a:r>
            <a:endParaRPr sz="800"/>
          </a:p>
        </p:txBody>
      </p:sp>
      <p:sp>
        <p:nvSpPr>
          <p:cNvPr id="1856" name="Google Shape;1856;g27b7e4ea412_0_1002"/>
          <p:cNvSpPr txBox="1"/>
          <p:nvPr/>
        </p:nvSpPr>
        <p:spPr>
          <a:xfrm>
            <a:off x="7564500" y="1238725"/>
            <a:ext cx="1337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latin typeface="Inter SemiBold"/>
                <a:ea typeface="Inter SemiBold"/>
                <a:cs typeface="Inter SemiBold"/>
                <a:sym typeface="Inter SemiBold"/>
              </a:rPr>
              <a:t>“necesito restablecer mi contrseña de O365”</a:t>
            </a:r>
            <a:endParaRPr sz="800" i="0" u="none" strike="noStrike" cap="none">
              <a:solidFill>
                <a:schemeClr val="dk1"/>
              </a:solidFill>
              <a:latin typeface="Inter SemiBold"/>
              <a:ea typeface="Inter SemiBold"/>
              <a:cs typeface="Inter SemiBold"/>
              <a:sym typeface="Inter SemiBold"/>
            </a:endParaRPr>
          </a:p>
        </p:txBody>
      </p:sp>
      <p:sp>
        <p:nvSpPr>
          <p:cNvPr id="1857" name="Google Shape;1857;g27b7e4ea412_0_1002"/>
          <p:cNvSpPr txBox="1"/>
          <p:nvPr/>
        </p:nvSpPr>
        <p:spPr>
          <a:xfrm>
            <a:off x="7564500" y="1643600"/>
            <a:ext cx="11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latin typeface="Inter SemiBold"/>
                <a:ea typeface="Inter SemiBold"/>
                <a:cs typeface="Inter SemiBold"/>
                <a:sym typeface="Inter SemiBold"/>
              </a:rPr>
              <a:t>“What knd of coverage is there for dental?”</a:t>
            </a:r>
            <a:endParaRPr sz="800" i="0" u="none" strike="noStrike" cap="none">
              <a:solidFill>
                <a:schemeClr val="dk1"/>
              </a:solidFill>
              <a:latin typeface="Inter SemiBold"/>
              <a:ea typeface="Inter SemiBold"/>
              <a:cs typeface="Inter SemiBold"/>
              <a:sym typeface="Inter SemiBold"/>
            </a:endParaRPr>
          </a:p>
        </p:txBody>
      </p:sp>
      <p:sp>
        <p:nvSpPr>
          <p:cNvPr id="1858" name="Google Shape;1858;g27b7e4ea412_0_1002"/>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20</a:t>
            </a:fld>
            <a:endParaRPr/>
          </a:p>
        </p:txBody>
      </p:sp>
      <p:pic>
        <p:nvPicPr>
          <p:cNvPr id="1859" name="Google Shape;1859;g27b7e4ea412_0_1002"/>
          <p:cNvPicPr preferRelativeResize="0"/>
          <p:nvPr/>
        </p:nvPicPr>
        <p:blipFill rotWithShape="1">
          <a:blip r:embed="rId9">
            <a:alphaModFix/>
          </a:blip>
          <a:srcRect/>
          <a:stretch/>
        </p:blipFill>
        <p:spPr>
          <a:xfrm>
            <a:off x="8189259" y="259033"/>
            <a:ext cx="709332" cy="171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g27b7e4ea412_0_1081"/>
          <p:cNvSpPr/>
          <p:nvPr/>
        </p:nvSpPr>
        <p:spPr>
          <a:xfrm>
            <a:off x="3566662" y="965195"/>
            <a:ext cx="842700" cy="323100"/>
          </a:xfrm>
          <a:prstGeom prst="roundRect">
            <a:avLst>
              <a:gd name="adj" fmla="val 16667"/>
            </a:avLst>
          </a:prstGeom>
          <a:solidFill>
            <a:schemeClr val="lt1"/>
          </a:solidFill>
          <a:ln w="9525" cap="flat" cmpd="sng">
            <a:solidFill>
              <a:srgbClr val="4B4EF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chemeClr val="dk2"/>
                </a:solidFill>
                <a:latin typeface="Arial"/>
                <a:ea typeface="Arial"/>
                <a:cs typeface="Arial"/>
                <a:sym typeface="Arial"/>
              </a:rPr>
              <a:t>Knowledge base query </a:t>
            </a:r>
            <a:endParaRPr sz="600" b="0" i="0" u="none" strike="noStrike" cap="none">
              <a:solidFill>
                <a:schemeClr val="dk2"/>
              </a:solidFill>
              <a:latin typeface="Arial"/>
              <a:ea typeface="Arial"/>
              <a:cs typeface="Arial"/>
              <a:sym typeface="Arial"/>
            </a:endParaRPr>
          </a:p>
        </p:txBody>
      </p:sp>
      <p:sp>
        <p:nvSpPr>
          <p:cNvPr id="1865" name="Google Shape;1865;g27b7e4ea412_0_1081"/>
          <p:cNvSpPr/>
          <p:nvPr/>
        </p:nvSpPr>
        <p:spPr>
          <a:xfrm>
            <a:off x="5284752" y="965195"/>
            <a:ext cx="842700" cy="323100"/>
          </a:xfrm>
          <a:prstGeom prst="roundRect">
            <a:avLst>
              <a:gd name="adj" fmla="val 16667"/>
            </a:avLst>
          </a:prstGeom>
          <a:solidFill>
            <a:schemeClr val="lt1"/>
          </a:solidFill>
          <a:ln w="9525" cap="flat" cmpd="sng">
            <a:solidFill>
              <a:srgbClr val="4B4EF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chemeClr val="dk2"/>
                </a:solidFill>
                <a:latin typeface="Arial"/>
                <a:ea typeface="Arial"/>
                <a:cs typeface="Arial"/>
                <a:sym typeface="Arial"/>
              </a:rPr>
              <a:t>Transactional dialog intent</a:t>
            </a:r>
            <a:endParaRPr sz="600" b="0" i="0" u="none" strike="noStrike" cap="none">
              <a:solidFill>
                <a:schemeClr val="dk2"/>
              </a:solidFill>
              <a:latin typeface="Arial"/>
              <a:ea typeface="Arial"/>
              <a:cs typeface="Arial"/>
              <a:sym typeface="Arial"/>
            </a:endParaRPr>
          </a:p>
        </p:txBody>
      </p:sp>
      <p:sp>
        <p:nvSpPr>
          <p:cNvPr id="1866" name="Google Shape;1866;g27b7e4ea412_0_1081"/>
          <p:cNvSpPr/>
          <p:nvPr/>
        </p:nvSpPr>
        <p:spPr>
          <a:xfrm>
            <a:off x="6999312" y="965195"/>
            <a:ext cx="842700" cy="323100"/>
          </a:xfrm>
          <a:prstGeom prst="roundRect">
            <a:avLst>
              <a:gd name="adj" fmla="val 16667"/>
            </a:avLst>
          </a:prstGeom>
          <a:solidFill>
            <a:schemeClr val="lt1"/>
          </a:solidFill>
          <a:ln w="9525" cap="flat" cmpd="sng">
            <a:solidFill>
              <a:srgbClr val="4B4EF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600" b="0" i="0" u="none" strike="noStrike" cap="none">
                <a:solidFill>
                  <a:schemeClr val="dk2"/>
                </a:solidFill>
                <a:latin typeface="Inter"/>
                <a:ea typeface="Inter"/>
                <a:cs typeface="Inter"/>
                <a:sym typeface="Inter"/>
              </a:rPr>
              <a:t>Query into Data and APIs</a:t>
            </a:r>
            <a:endParaRPr sz="600" b="0" i="0" u="none" strike="noStrike" cap="none">
              <a:solidFill>
                <a:schemeClr val="dk2"/>
              </a:solidFill>
              <a:latin typeface="Arial"/>
              <a:ea typeface="Arial"/>
              <a:cs typeface="Arial"/>
              <a:sym typeface="Arial"/>
            </a:endParaRPr>
          </a:p>
        </p:txBody>
      </p:sp>
      <p:cxnSp>
        <p:nvCxnSpPr>
          <p:cNvPr id="1867" name="Google Shape;1867;g27b7e4ea412_0_1081"/>
          <p:cNvCxnSpPr>
            <a:endCxn id="1865" idx="0"/>
          </p:cNvCxnSpPr>
          <p:nvPr/>
        </p:nvCxnSpPr>
        <p:spPr>
          <a:xfrm>
            <a:off x="5700402" y="648995"/>
            <a:ext cx="5700" cy="316200"/>
          </a:xfrm>
          <a:prstGeom prst="straightConnector1">
            <a:avLst/>
          </a:prstGeom>
          <a:noFill/>
          <a:ln w="9525" cap="flat" cmpd="sng">
            <a:solidFill>
              <a:schemeClr val="dk2"/>
            </a:solidFill>
            <a:prstDash val="solid"/>
            <a:round/>
            <a:headEnd type="none" w="sm" len="sm"/>
            <a:tailEnd type="stealth" w="med" len="med"/>
          </a:ln>
        </p:spPr>
      </p:cxnSp>
      <p:sp>
        <p:nvSpPr>
          <p:cNvPr id="1868" name="Google Shape;1868;g27b7e4ea412_0_1081"/>
          <p:cNvSpPr/>
          <p:nvPr/>
        </p:nvSpPr>
        <p:spPr>
          <a:xfrm>
            <a:off x="3562303" y="1434875"/>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Generate Dialog for Disambiguation</a:t>
            </a:r>
            <a:endParaRPr sz="600" b="0" i="0" u="none" strike="noStrike" cap="none">
              <a:solidFill>
                <a:srgbClr val="000000"/>
              </a:solidFill>
              <a:latin typeface="Inter"/>
              <a:ea typeface="Inter"/>
              <a:cs typeface="Inter"/>
              <a:sym typeface="Inter"/>
            </a:endParaRPr>
          </a:p>
        </p:txBody>
      </p:sp>
      <p:sp>
        <p:nvSpPr>
          <p:cNvPr id="1869" name="Google Shape;1869;g27b7e4ea412_0_1081"/>
          <p:cNvSpPr/>
          <p:nvPr/>
        </p:nvSpPr>
        <p:spPr>
          <a:xfrm>
            <a:off x="5284757" y="1434875"/>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Generate Dialog for Disambiguation</a:t>
            </a:r>
            <a:endParaRPr sz="600" b="0" i="0" u="none" strike="noStrike" cap="none">
              <a:solidFill>
                <a:srgbClr val="000000"/>
              </a:solidFill>
              <a:latin typeface="Inter"/>
              <a:ea typeface="Inter"/>
              <a:cs typeface="Inter"/>
              <a:sym typeface="Inter"/>
            </a:endParaRPr>
          </a:p>
        </p:txBody>
      </p:sp>
      <p:sp>
        <p:nvSpPr>
          <p:cNvPr id="1870" name="Google Shape;1870;g27b7e4ea412_0_1081"/>
          <p:cNvSpPr/>
          <p:nvPr/>
        </p:nvSpPr>
        <p:spPr>
          <a:xfrm>
            <a:off x="7010618" y="1434875"/>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Generate Dialog for Disambiguation</a:t>
            </a:r>
            <a:endParaRPr sz="600" b="0" i="0" u="none" strike="noStrike" cap="none">
              <a:solidFill>
                <a:srgbClr val="000000"/>
              </a:solidFill>
              <a:latin typeface="Inter"/>
              <a:ea typeface="Inter"/>
              <a:cs typeface="Inter"/>
              <a:sym typeface="Inter"/>
            </a:endParaRPr>
          </a:p>
        </p:txBody>
      </p:sp>
      <p:sp>
        <p:nvSpPr>
          <p:cNvPr id="1871" name="Google Shape;1871;g27b7e4ea412_0_1081"/>
          <p:cNvSpPr/>
          <p:nvPr/>
        </p:nvSpPr>
        <p:spPr>
          <a:xfrm>
            <a:off x="3566653" y="1933481"/>
            <a:ext cx="842700" cy="344700"/>
          </a:xfrm>
          <a:prstGeom prst="roundRect">
            <a:avLst>
              <a:gd name="adj" fmla="val 16667"/>
            </a:avLst>
          </a:prstGeom>
          <a:solidFill>
            <a:srgbClr val="AAD6F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chemeClr val="dk1"/>
                </a:solidFill>
                <a:latin typeface="Inter"/>
                <a:ea typeface="Inter"/>
                <a:cs typeface="Inter"/>
                <a:sym typeface="Inter"/>
              </a:rPr>
              <a:t>Retrieve Candidate Knowledge Segments</a:t>
            </a:r>
            <a:endParaRPr sz="600" b="0" i="0" u="none" strike="noStrike" cap="none">
              <a:solidFill>
                <a:schemeClr val="dk1"/>
              </a:solidFill>
              <a:latin typeface="Inter"/>
              <a:ea typeface="Inter"/>
              <a:cs typeface="Inter"/>
              <a:sym typeface="Inter"/>
            </a:endParaRPr>
          </a:p>
        </p:txBody>
      </p:sp>
      <p:sp>
        <p:nvSpPr>
          <p:cNvPr id="1872" name="Google Shape;1872;g27b7e4ea412_0_1081"/>
          <p:cNvSpPr/>
          <p:nvPr/>
        </p:nvSpPr>
        <p:spPr>
          <a:xfrm>
            <a:off x="3557137" y="2889290"/>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Select  Response Prompt</a:t>
            </a:r>
            <a:endParaRPr sz="600" b="0" i="0" u="none" strike="noStrike" cap="none">
              <a:solidFill>
                <a:srgbClr val="000000"/>
              </a:solidFill>
              <a:latin typeface="Inter"/>
              <a:ea typeface="Inter"/>
              <a:cs typeface="Inter"/>
              <a:sym typeface="Inter"/>
            </a:endParaRPr>
          </a:p>
        </p:txBody>
      </p:sp>
      <p:sp>
        <p:nvSpPr>
          <p:cNvPr id="1873" name="Google Shape;1873;g27b7e4ea412_0_1081"/>
          <p:cNvSpPr/>
          <p:nvPr/>
        </p:nvSpPr>
        <p:spPr>
          <a:xfrm>
            <a:off x="3557137" y="3387896"/>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Enrich Response Context</a:t>
            </a:r>
            <a:endParaRPr sz="600" b="0" i="0" u="none" strike="noStrike" cap="none">
              <a:solidFill>
                <a:srgbClr val="000000"/>
              </a:solidFill>
              <a:latin typeface="Inter"/>
              <a:ea typeface="Inter"/>
              <a:cs typeface="Inter"/>
              <a:sym typeface="Inter"/>
            </a:endParaRPr>
          </a:p>
        </p:txBody>
      </p:sp>
      <p:sp>
        <p:nvSpPr>
          <p:cNvPr id="1874" name="Google Shape;1874;g27b7e4ea412_0_1081"/>
          <p:cNvSpPr/>
          <p:nvPr/>
        </p:nvSpPr>
        <p:spPr>
          <a:xfrm>
            <a:off x="3566662" y="3886505"/>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Generate Response</a:t>
            </a:r>
            <a:endParaRPr sz="600" b="0" i="0" u="none" strike="noStrike" cap="none">
              <a:solidFill>
                <a:srgbClr val="000000"/>
              </a:solidFill>
              <a:latin typeface="Inter"/>
              <a:ea typeface="Inter"/>
              <a:cs typeface="Inter"/>
              <a:sym typeface="Inter"/>
            </a:endParaRPr>
          </a:p>
        </p:txBody>
      </p:sp>
      <p:sp>
        <p:nvSpPr>
          <p:cNvPr id="1875" name="Google Shape;1875;g27b7e4ea412_0_1081"/>
          <p:cNvSpPr/>
          <p:nvPr/>
        </p:nvSpPr>
        <p:spPr>
          <a:xfrm>
            <a:off x="5289515" y="1933481"/>
            <a:ext cx="842700" cy="344700"/>
          </a:xfrm>
          <a:prstGeom prst="roundRect">
            <a:avLst>
              <a:gd name="adj" fmla="val 16667"/>
            </a:avLst>
          </a:prstGeom>
          <a:solidFill>
            <a:srgbClr val="D2D1E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chemeClr val="dk1"/>
                </a:solidFill>
                <a:latin typeface="Inter"/>
                <a:ea typeface="Inter"/>
                <a:cs typeface="Inter"/>
                <a:sym typeface="Inter"/>
              </a:rPr>
              <a:t>Execute Dialog Logic</a:t>
            </a:r>
            <a:endParaRPr sz="600" b="0" i="0" u="none" strike="noStrike" cap="none">
              <a:solidFill>
                <a:schemeClr val="dk1"/>
              </a:solidFill>
              <a:latin typeface="Inter"/>
              <a:ea typeface="Inter"/>
              <a:cs typeface="Inter"/>
              <a:sym typeface="Inter"/>
            </a:endParaRPr>
          </a:p>
        </p:txBody>
      </p:sp>
      <p:sp>
        <p:nvSpPr>
          <p:cNvPr id="1876" name="Google Shape;1876;g27b7e4ea412_0_1081"/>
          <p:cNvSpPr/>
          <p:nvPr/>
        </p:nvSpPr>
        <p:spPr>
          <a:xfrm>
            <a:off x="5280000" y="2889290"/>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Select  Response Prompt</a:t>
            </a:r>
            <a:endParaRPr sz="600" b="0" i="0" u="none" strike="noStrike" cap="none">
              <a:solidFill>
                <a:srgbClr val="000000"/>
              </a:solidFill>
              <a:latin typeface="Inter"/>
              <a:ea typeface="Inter"/>
              <a:cs typeface="Inter"/>
              <a:sym typeface="Inter"/>
            </a:endParaRPr>
          </a:p>
        </p:txBody>
      </p:sp>
      <p:sp>
        <p:nvSpPr>
          <p:cNvPr id="1877" name="Google Shape;1877;g27b7e4ea412_0_1081"/>
          <p:cNvSpPr/>
          <p:nvPr/>
        </p:nvSpPr>
        <p:spPr>
          <a:xfrm>
            <a:off x="5280000" y="3387896"/>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Enrich Response Context</a:t>
            </a:r>
            <a:endParaRPr sz="600" b="0" i="0" u="none" strike="noStrike" cap="none">
              <a:solidFill>
                <a:srgbClr val="000000"/>
              </a:solidFill>
              <a:latin typeface="Inter"/>
              <a:ea typeface="Inter"/>
              <a:cs typeface="Inter"/>
              <a:sym typeface="Inter"/>
            </a:endParaRPr>
          </a:p>
        </p:txBody>
      </p:sp>
      <p:sp>
        <p:nvSpPr>
          <p:cNvPr id="1878" name="Google Shape;1878;g27b7e4ea412_0_1081"/>
          <p:cNvSpPr/>
          <p:nvPr/>
        </p:nvSpPr>
        <p:spPr>
          <a:xfrm>
            <a:off x="5289525" y="3886505"/>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Generate Response</a:t>
            </a:r>
            <a:endParaRPr sz="600" b="0" i="0" u="none" strike="noStrike" cap="none">
              <a:solidFill>
                <a:srgbClr val="000000"/>
              </a:solidFill>
              <a:latin typeface="Inter"/>
              <a:ea typeface="Inter"/>
              <a:cs typeface="Inter"/>
              <a:sym typeface="Inter"/>
            </a:endParaRPr>
          </a:p>
        </p:txBody>
      </p:sp>
      <p:sp>
        <p:nvSpPr>
          <p:cNvPr id="1879" name="Google Shape;1879;g27b7e4ea412_0_1081"/>
          <p:cNvSpPr/>
          <p:nvPr/>
        </p:nvSpPr>
        <p:spPr>
          <a:xfrm>
            <a:off x="7010618" y="1933481"/>
            <a:ext cx="842700" cy="344700"/>
          </a:xfrm>
          <a:prstGeom prst="roundRect">
            <a:avLst>
              <a:gd name="adj" fmla="val 16667"/>
            </a:avLst>
          </a:prstGeom>
          <a:solidFill>
            <a:srgbClr val="8FECE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chemeClr val="dk1"/>
                </a:solidFill>
                <a:latin typeface="Inter"/>
                <a:ea typeface="Inter"/>
                <a:cs typeface="Inter"/>
                <a:sym typeface="Inter"/>
              </a:rPr>
              <a:t>Build Action</a:t>
            </a:r>
            <a:endParaRPr sz="600" b="0" i="0" u="none" strike="noStrike" cap="none">
              <a:solidFill>
                <a:schemeClr val="dk1"/>
              </a:solidFill>
              <a:latin typeface="Inter"/>
              <a:ea typeface="Inter"/>
              <a:cs typeface="Inter"/>
              <a:sym typeface="Inter"/>
            </a:endParaRPr>
          </a:p>
          <a:p>
            <a:pPr marL="0" marR="0" lvl="0" indent="0" algn="ctr" rtl="0">
              <a:lnSpc>
                <a:spcPct val="100000"/>
              </a:lnSpc>
              <a:spcBef>
                <a:spcPts val="0"/>
              </a:spcBef>
              <a:spcAft>
                <a:spcPts val="0"/>
              </a:spcAft>
              <a:buNone/>
            </a:pPr>
            <a:r>
              <a:rPr lang="en" sz="600" b="0" i="0" u="none" strike="noStrike" cap="none">
                <a:solidFill>
                  <a:schemeClr val="dk1"/>
                </a:solidFill>
                <a:latin typeface="Inter"/>
                <a:ea typeface="Inter"/>
                <a:cs typeface="Inter"/>
                <a:sym typeface="Inter"/>
              </a:rPr>
              <a:t>Ex. Call HubSpot API</a:t>
            </a:r>
            <a:endParaRPr sz="600" b="0" i="0" u="none" strike="noStrike" cap="none">
              <a:solidFill>
                <a:schemeClr val="dk1"/>
              </a:solidFill>
              <a:latin typeface="Inter"/>
              <a:ea typeface="Inter"/>
              <a:cs typeface="Inter"/>
              <a:sym typeface="Inter"/>
            </a:endParaRPr>
          </a:p>
        </p:txBody>
      </p:sp>
      <p:sp>
        <p:nvSpPr>
          <p:cNvPr id="1880" name="Google Shape;1880;g27b7e4ea412_0_1081"/>
          <p:cNvSpPr/>
          <p:nvPr/>
        </p:nvSpPr>
        <p:spPr>
          <a:xfrm>
            <a:off x="7010618" y="2432090"/>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Filter Results</a:t>
            </a:r>
            <a:endParaRPr sz="600" b="0" i="0" u="none" strike="noStrike" cap="none">
              <a:solidFill>
                <a:srgbClr val="000000"/>
              </a:solidFill>
              <a:latin typeface="Inter"/>
              <a:ea typeface="Inter"/>
              <a:cs typeface="Inter"/>
              <a:sym typeface="Inter"/>
            </a:endParaRPr>
          </a:p>
        </p:txBody>
      </p:sp>
      <p:sp>
        <p:nvSpPr>
          <p:cNvPr id="1881" name="Google Shape;1881;g27b7e4ea412_0_1081"/>
          <p:cNvSpPr/>
          <p:nvPr/>
        </p:nvSpPr>
        <p:spPr>
          <a:xfrm>
            <a:off x="7010618" y="2930696"/>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Select  Response Prompt</a:t>
            </a:r>
            <a:endParaRPr sz="600" b="0" i="0" u="none" strike="noStrike" cap="none">
              <a:solidFill>
                <a:srgbClr val="000000"/>
              </a:solidFill>
              <a:latin typeface="Inter"/>
              <a:ea typeface="Inter"/>
              <a:cs typeface="Inter"/>
              <a:sym typeface="Inter"/>
            </a:endParaRPr>
          </a:p>
        </p:txBody>
      </p:sp>
      <p:sp>
        <p:nvSpPr>
          <p:cNvPr id="1882" name="Google Shape;1882;g27b7e4ea412_0_1081"/>
          <p:cNvSpPr/>
          <p:nvPr/>
        </p:nvSpPr>
        <p:spPr>
          <a:xfrm>
            <a:off x="7010618" y="3429305"/>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Enrich Response Context</a:t>
            </a:r>
            <a:endParaRPr sz="600" b="0" i="0" u="none" strike="noStrike" cap="none">
              <a:solidFill>
                <a:srgbClr val="000000"/>
              </a:solidFill>
              <a:latin typeface="Inter"/>
              <a:ea typeface="Inter"/>
              <a:cs typeface="Inter"/>
              <a:sym typeface="Inter"/>
            </a:endParaRPr>
          </a:p>
        </p:txBody>
      </p:sp>
      <p:sp>
        <p:nvSpPr>
          <p:cNvPr id="1883" name="Google Shape;1883;g27b7e4ea412_0_1081"/>
          <p:cNvSpPr/>
          <p:nvPr/>
        </p:nvSpPr>
        <p:spPr>
          <a:xfrm>
            <a:off x="7010618" y="3927911"/>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Generate Response</a:t>
            </a:r>
            <a:endParaRPr sz="600" b="0" i="0" u="none" strike="noStrike" cap="none">
              <a:solidFill>
                <a:srgbClr val="000000"/>
              </a:solidFill>
              <a:latin typeface="Inter"/>
              <a:ea typeface="Inter"/>
              <a:cs typeface="Inter"/>
              <a:sym typeface="Inter"/>
            </a:endParaRPr>
          </a:p>
        </p:txBody>
      </p:sp>
      <p:sp>
        <p:nvSpPr>
          <p:cNvPr id="1884" name="Google Shape;1884;g27b7e4ea412_0_1081"/>
          <p:cNvSpPr/>
          <p:nvPr/>
        </p:nvSpPr>
        <p:spPr>
          <a:xfrm>
            <a:off x="3557152" y="4426520"/>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Validate  Response</a:t>
            </a:r>
            <a:endParaRPr sz="600" b="0" i="0" u="none" strike="noStrike" cap="none">
              <a:solidFill>
                <a:srgbClr val="000000"/>
              </a:solidFill>
              <a:latin typeface="Inter"/>
              <a:ea typeface="Inter"/>
              <a:cs typeface="Inter"/>
              <a:sym typeface="Inter"/>
            </a:endParaRPr>
          </a:p>
        </p:txBody>
      </p:sp>
      <p:sp>
        <p:nvSpPr>
          <p:cNvPr id="1885" name="Google Shape;1885;g27b7e4ea412_0_1081"/>
          <p:cNvSpPr/>
          <p:nvPr/>
        </p:nvSpPr>
        <p:spPr>
          <a:xfrm>
            <a:off x="5280014" y="4426520"/>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Validate Response</a:t>
            </a:r>
            <a:endParaRPr sz="600" b="0" i="0" u="none" strike="noStrike" cap="none">
              <a:solidFill>
                <a:srgbClr val="000000"/>
              </a:solidFill>
              <a:latin typeface="Inter"/>
              <a:ea typeface="Inter"/>
              <a:cs typeface="Inter"/>
              <a:sym typeface="Inter"/>
            </a:endParaRPr>
          </a:p>
        </p:txBody>
      </p:sp>
      <p:sp>
        <p:nvSpPr>
          <p:cNvPr id="1886" name="Google Shape;1886;g27b7e4ea412_0_1081"/>
          <p:cNvSpPr/>
          <p:nvPr/>
        </p:nvSpPr>
        <p:spPr>
          <a:xfrm>
            <a:off x="7002868" y="4426520"/>
            <a:ext cx="842700" cy="3447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Validate Response</a:t>
            </a:r>
            <a:endParaRPr sz="600" b="0" i="0" u="none" strike="noStrike" cap="none">
              <a:solidFill>
                <a:srgbClr val="000000"/>
              </a:solidFill>
              <a:latin typeface="Inter"/>
              <a:ea typeface="Inter"/>
              <a:cs typeface="Inter"/>
              <a:sym typeface="Inter"/>
            </a:endParaRPr>
          </a:p>
        </p:txBody>
      </p:sp>
      <p:cxnSp>
        <p:nvCxnSpPr>
          <p:cNvPr id="1887" name="Google Shape;1887;g27b7e4ea412_0_1081"/>
          <p:cNvCxnSpPr>
            <a:endCxn id="1868" idx="0"/>
          </p:cNvCxnSpPr>
          <p:nvPr/>
        </p:nvCxnSpPr>
        <p:spPr>
          <a:xfrm flipH="1">
            <a:off x="3983653" y="1322675"/>
            <a:ext cx="4500" cy="112200"/>
          </a:xfrm>
          <a:prstGeom prst="straightConnector1">
            <a:avLst/>
          </a:prstGeom>
          <a:noFill/>
          <a:ln w="9525" cap="flat" cmpd="sng">
            <a:solidFill>
              <a:schemeClr val="dk2"/>
            </a:solidFill>
            <a:prstDash val="solid"/>
            <a:round/>
            <a:headEnd type="none" w="sm" len="sm"/>
            <a:tailEnd type="stealth" w="med" len="med"/>
          </a:ln>
        </p:spPr>
      </p:cxnSp>
      <p:cxnSp>
        <p:nvCxnSpPr>
          <p:cNvPr id="1888" name="Google Shape;1888;g27b7e4ea412_0_1081"/>
          <p:cNvCxnSpPr>
            <a:endCxn id="1871" idx="0"/>
          </p:cNvCxnSpPr>
          <p:nvPr/>
        </p:nvCxnSpPr>
        <p:spPr>
          <a:xfrm>
            <a:off x="3983503" y="1779581"/>
            <a:ext cx="4500" cy="153900"/>
          </a:xfrm>
          <a:prstGeom prst="straightConnector1">
            <a:avLst/>
          </a:prstGeom>
          <a:noFill/>
          <a:ln w="9525" cap="flat" cmpd="sng">
            <a:solidFill>
              <a:schemeClr val="dk2"/>
            </a:solidFill>
            <a:prstDash val="solid"/>
            <a:round/>
            <a:headEnd type="none" w="sm" len="sm"/>
            <a:tailEnd type="stealth" w="med" len="med"/>
          </a:ln>
        </p:spPr>
      </p:cxnSp>
      <p:cxnSp>
        <p:nvCxnSpPr>
          <p:cNvPr id="1889" name="Google Shape;1889;g27b7e4ea412_0_1081"/>
          <p:cNvCxnSpPr>
            <a:stCxn id="1871" idx="2"/>
            <a:endCxn id="1872" idx="0"/>
          </p:cNvCxnSpPr>
          <p:nvPr/>
        </p:nvCxnSpPr>
        <p:spPr>
          <a:xfrm flipH="1">
            <a:off x="3978403" y="2278181"/>
            <a:ext cx="9600" cy="611100"/>
          </a:xfrm>
          <a:prstGeom prst="straightConnector1">
            <a:avLst/>
          </a:prstGeom>
          <a:noFill/>
          <a:ln w="9525" cap="flat" cmpd="sng">
            <a:solidFill>
              <a:schemeClr val="dk2"/>
            </a:solidFill>
            <a:prstDash val="solid"/>
            <a:round/>
            <a:headEnd type="none" w="sm" len="sm"/>
            <a:tailEnd type="stealth" w="med" len="med"/>
          </a:ln>
        </p:spPr>
      </p:cxnSp>
      <p:cxnSp>
        <p:nvCxnSpPr>
          <p:cNvPr id="1890" name="Google Shape;1890;g27b7e4ea412_0_1081"/>
          <p:cNvCxnSpPr>
            <a:stCxn id="1872" idx="2"/>
            <a:endCxn id="1873" idx="0"/>
          </p:cNvCxnSpPr>
          <p:nvPr/>
        </p:nvCxnSpPr>
        <p:spPr>
          <a:xfrm>
            <a:off x="3978487" y="3233990"/>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891" name="Google Shape;1891;g27b7e4ea412_0_1081"/>
          <p:cNvCxnSpPr>
            <a:endCxn id="1874" idx="0"/>
          </p:cNvCxnSpPr>
          <p:nvPr/>
        </p:nvCxnSpPr>
        <p:spPr>
          <a:xfrm>
            <a:off x="3978412" y="3732605"/>
            <a:ext cx="9600" cy="153900"/>
          </a:xfrm>
          <a:prstGeom prst="straightConnector1">
            <a:avLst/>
          </a:prstGeom>
          <a:noFill/>
          <a:ln w="9525" cap="flat" cmpd="sng">
            <a:solidFill>
              <a:schemeClr val="dk2"/>
            </a:solidFill>
            <a:prstDash val="solid"/>
            <a:round/>
            <a:headEnd type="none" w="sm" len="sm"/>
            <a:tailEnd type="stealth" w="med" len="med"/>
          </a:ln>
        </p:spPr>
      </p:cxnSp>
      <p:cxnSp>
        <p:nvCxnSpPr>
          <p:cNvPr id="1892" name="Google Shape;1892;g27b7e4ea412_0_1081"/>
          <p:cNvCxnSpPr>
            <a:stCxn id="1874" idx="2"/>
            <a:endCxn id="1884" idx="0"/>
          </p:cNvCxnSpPr>
          <p:nvPr/>
        </p:nvCxnSpPr>
        <p:spPr>
          <a:xfrm flipH="1">
            <a:off x="3978412" y="4231205"/>
            <a:ext cx="9600" cy="195300"/>
          </a:xfrm>
          <a:prstGeom prst="straightConnector1">
            <a:avLst/>
          </a:prstGeom>
          <a:noFill/>
          <a:ln w="9525" cap="flat" cmpd="sng">
            <a:solidFill>
              <a:schemeClr val="dk2"/>
            </a:solidFill>
            <a:prstDash val="solid"/>
            <a:round/>
            <a:headEnd type="none" w="sm" len="sm"/>
            <a:tailEnd type="stealth" w="med" len="med"/>
          </a:ln>
        </p:spPr>
      </p:cxnSp>
      <p:cxnSp>
        <p:nvCxnSpPr>
          <p:cNvPr id="1893" name="Google Shape;1893;g27b7e4ea412_0_1081"/>
          <p:cNvCxnSpPr>
            <a:stCxn id="1865" idx="2"/>
            <a:endCxn id="1869" idx="0"/>
          </p:cNvCxnSpPr>
          <p:nvPr/>
        </p:nvCxnSpPr>
        <p:spPr>
          <a:xfrm>
            <a:off x="5706102" y="1288295"/>
            <a:ext cx="0" cy="146700"/>
          </a:xfrm>
          <a:prstGeom prst="straightConnector1">
            <a:avLst/>
          </a:prstGeom>
          <a:noFill/>
          <a:ln w="9525" cap="flat" cmpd="sng">
            <a:solidFill>
              <a:schemeClr val="dk2"/>
            </a:solidFill>
            <a:prstDash val="solid"/>
            <a:round/>
            <a:headEnd type="none" w="sm" len="sm"/>
            <a:tailEnd type="stealth" w="med" len="med"/>
          </a:ln>
        </p:spPr>
      </p:cxnSp>
      <p:cxnSp>
        <p:nvCxnSpPr>
          <p:cNvPr id="1894" name="Google Shape;1894;g27b7e4ea412_0_1081"/>
          <p:cNvCxnSpPr>
            <a:endCxn id="1875" idx="0"/>
          </p:cNvCxnSpPr>
          <p:nvPr/>
        </p:nvCxnSpPr>
        <p:spPr>
          <a:xfrm>
            <a:off x="5706065" y="1779581"/>
            <a:ext cx="4800" cy="153900"/>
          </a:xfrm>
          <a:prstGeom prst="straightConnector1">
            <a:avLst/>
          </a:prstGeom>
          <a:noFill/>
          <a:ln w="9525" cap="flat" cmpd="sng">
            <a:solidFill>
              <a:schemeClr val="dk2"/>
            </a:solidFill>
            <a:prstDash val="solid"/>
            <a:round/>
            <a:headEnd type="none" w="sm" len="sm"/>
            <a:tailEnd type="stealth" w="med" len="med"/>
          </a:ln>
        </p:spPr>
      </p:cxnSp>
      <p:cxnSp>
        <p:nvCxnSpPr>
          <p:cNvPr id="1895" name="Google Shape;1895;g27b7e4ea412_0_1081"/>
          <p:cNvCxnSpPr>
            <a:stCxn id="1875" idx="2"/>
            <a:endCxn id="1876" idx="0"/>
          </p:cNvCxnSpPr>
          <p:nvPr/>
        </p:nvCxnSpPr>
        <p:spPr>
          <a:xfrm flipH="1">
            <a:off x="5701265" y="2278181"/>
            <a:ext cx="9600" cy="611100"/>
          </a:xfrm>
          <a:prstGeom prst="straightConnector1">
            <a:avLst/>
          </a:prstGeom>
          <a:noFill/>
          <a:ln w="9525" cap="flat" cmpd="sng">
            <a:solidFill>
              <a:schemeClr val="dk2"/>
            </a:solidFill>
            <a:prstDash val="solid"/>
            <a:round/>
            <a:headEnd type="none" w="sm" len="sm"/>
            <a:tailEnd type="stealth" w="med" len="med"/>
          </a:ln>
        </p:spPr>
      </p:cxnSp>
      <p:cxnSp>
        <p:nvCxnSpPr>
          <p:cNvPr id="1896" name="Google Shape;1896;g27b7e4ea412_0_1081"/>
          <p:cNvCxnSpPr>
            <a:stCxn id="1876" idx="2"/>
            <a:endCxn id="1877" idx="0"/>
          </p:cNvCxnSpPr>
          <p:nvPr/>
        </p:nvCxnSpPr>
        <p:spPr>
          <a:xfrm>
            <a:off x="5701350" y="3233990"/>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897" name="Google Shape;1897;g27b7e4ea412_0_1081"/>
          <p:cNvCxnSpPr>
            <a:endCxn id="1878" idx="0"/>
          </p:cNvCxnSpPr>
          <p:nvPr/>
        </p:nvCxnSpPr>
        <p:spPr>
          <a:xfrm>
            <a:off x="5701275" y="3732605"/>
            <a:ext cx="9600" cy="153900"/>
          </a:xfrm>
          <a:prstGeom prst="straightConnector1">
            <a:avLst/>
          </a:prstGeom>
          <a:noFill/>
          <a:ln w="9525" cap="flat" cmpd="sng">
            <a:solidFill>
              <a:schemeClr val="dk2"/>
            </a:solidFill>
            <a:prstDash val="solid"/>
            <a:round/>
            <a:headEnd type="none" w="sm" len="sm"/>
            <a:tailEnd type="stealth" w="med" len="med"/>
          </a:ln>
        </p:spPr>
      </p:cxnSp>
      <p:cxnSp>
        <p:nvCxnSpPr>
          <p:cNvPr id="1898" name="Google Shape;1898;g27b7e4ea412_0_1081"/>
          <p:cNvCxnSpPr>
            <a:stCxn id="1878" idx="2"/>
            <a:endCxn id="1885" idx="0"/>
          </p:cNvCxnSpPr>
          <p:nvPr/>
        </p:nvCxnSpPr>
        <p:spPr>
          <a:xfrm flipH="1">
            <a:off x="5701275" y="4231205"/>
            <a:ext cx="9600" cy="195300"/>
          </a:xfrm>
          <a:prstGeom prst="straightConnector1">
            <a:avLst/>
          </a:prstGeom>
          <a:noFill/>
          <a:ln w="9525" cap="flat" cmpd="sng">
            <a:solidFill>
              <a:schemeClr val="dk2"/>
            </a:solidFill>
            <a:prstDash val="solid"/>
            <a:round/>
            <a:headEnd type="none" w="sm" len="sm"/>
            <a:tailEnd type="stealth" w="med" len="med"/>
          </a:ln>
        </p:spPr>
      </p:cxnSp>
      <p:cxnSp>
        <p:nvCxnSpPr>
          <p:cNvPr id="1899" name="Google Shape;1899;g27b7e4ea412_0_1081"/>
          <p:cNvCxnSpPr>
            <a:endCxn id="1870" idx="0"/>
          </p:cNvCxnSpPr>
          <p:nvPr/>
        </p:nvCxnSpPr>
        <p:spPr>
          <a:xfrm>
            <a:off x="7420568" y="1288175"/>
            <a:ext cx="11400" cy="146700"/>
          </a:xfrm>
          <a:prstGeom prst="straightConnector1">
            <a:avLst/>
          </a:prstGeom>
          <a:noFill/>
          <a:ln w="9525" cap="flat" cmpd="sng">
            <a:solidFill>
              <a:schemeClr val="dk2"/>
            </a:solidFill>
            <a:prstDash val="solid"/>
            <a:round/>
            <a:headEnd type="none" w="sm" len="sm"/>
            <a:tailEnd type="stealth" w="med" len="med"/>
          </a:ln>
        </p:spPr>
      </p:cxnSp>
      <p:cxnSp>
        <p:nvCxnSpPr>
          <p:cNvPr id="1900" name="Google Shape;1900;g27b7e4ea412_0_1081"/>
          <p:cNvCxnSpPr>
            <a:endCxn id="1879" idx="0"/>
          </p:cNvCxnSpPr>
          <p:nvPr/>
        </p:nvCxnSpPr>
        <p:spPr>
          <a:xfrm>
            <a:off x="7431968" y="1779581"/>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901" name="Google Shape;1901;g27b7e4ea412_0_1081"/>
          <p:cNvCxnSpPr>
            <a:endCxn id="1880" idx="0"/>
          </p:cNvCxnSpPr>
          <p:nvPr/>
        </p:nvCxnSpPr>
        <p:spPr>
          <a:xfrm>
            <a:off x="7431968" y="2278190"/>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902" name="Google Shape;1902;g27b7e4ea412_0_1081"/>
          <p:cNvCxnSpPr>
            <a:endCxn id="1881" idx="0"/>
          </p:cNvCxnSpPr>
          <p:nvPr/>
        </p:nvCxnSpPr>
        <p:spPr>
          <a:xfrm>
            <a:off x="7431968" y="2776796"/>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903" name="Google Shape;1903;g27b7e4ea412_0_1081"/>
          <p:cNvCxnSpPr>
            <a:endCxn id="1882" idx="0"/>
          </p:cNvCxnSpPr>
          <p:nvPr/>
        </p:nvCxnSpPr>
        <p:spPr>
          <a:xfrm>
            <a:off x="7431968" y="3275405"/>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904" name="Google Shape;1904;g27b7e4ea412_0_1081"/>
          <p:cNvCxnSpPr>
            <a:stCxn id="1882" idx="2"/>
            <a:endCxn id="1883" idx="0"/>
          </p:cNvCxnSpPr>
          <p:nvPr/>
        </p:nvCxnSpPr>
        <p:spPr>
          <a:xfrm>
            <a:off x="7431968" y="3774005"/>
            <a:ext cx="0" cy="153900"/>
          </a:xfrm>
          <a:prstGeom prst="straightConnector1">
            <a:avLst/>
          </a:prstGeom>
          <a:noFill/>
          <a:ln w="9525" cap="flat" cmpd="sng">
            <a:solidFill>
              <a:schemeClr val="dk2"/>
            </a:solidFill>
            <a:prstDash val="solid"/>
            <a:round/>
            <a:headEnd type="none" w="sm" len="sm"/>
            <a:tailEnd type="stealth" w="med" len="med"/>
          </a:ln>
        </p:spPr>
      </p:cxnSp>
      <p:cxnSp>
        <p:nvCxnSpPr>
          <p:cNvPr id="1905" name="Google Shape;1905;g27b7e4ea412_0_1081"/>
          <p:cNvCxnSpPr>
            <a:endCxn id="1886" idx="0"/>
          </p:cNvCxnSpPr>
          <p:nvPr/>
        </p:nvCxnSpPr>
        <p:spPr>
          <a:xfrm flipH="1">
            <a:off x="7424218" y="4272620"/>
            <a:ext cx="7800" cy="153900"/>
          </a:xfrm>
          <a:prstGeom prst="straightConnector1">
            <a:avLst/>
          </a:prstGeom>
          <a:noFill/>
          <a:ln w="9525" cap="flat" cmpd="sng">
            <a:solidFill>
              <a:schemeClr val="dk2"/>
            </a:solidFill>
            <a:prstDash val="solid"/>
            <a:round/>
            <a:headEnd type="none" w="sm" len="sm"/>
            <a:tailEnd type="stealth" w="med" len="med"/>
          </a:ln>
        </p:spPr>
      </p:cxnSp>
      <p:cxnSp>
        <p:nvCxnSpPr>
          <p:cNvPr id="1906" name="Google Shape;1906;g27b7e4ea412_0_1081"/>
          <p:cNvCxnSpPr>
            <a:stCxn id="1884" idx="1"/>
            <a:endCxn id="1874" idx="1"/>
          </p:cNvCxnSpPr>
          <p:nvPr/>
        </p:nvCxnSpPr>
        <p:spPr>
          <a:xfrm rot="10800000" flipH="1">
            <a:off x="3557152" y="4058870"/>
            <a:ext cx="9600" cy="540000"/>
          </a:xfrm>
          <a:prstGeom prst="bentConnector3">
            <a:avLst>
              <a:gd name="adj1" fmla="val -2519842"/>
            </a:avLst>
          </a:prstGeom>
          <a:noFill/>
          <a:ln w="9525" cap="flat" cmpd="sng">
            <a:solidFill>
              <a:schemeClr val="dk2"/>
            </a:solidFill>
            <a:prstDash val="solid"/>
            <a:round/>
            <a:headEnd type="none" w="sm" len="sm"/>
            <a:tailEnd type="stealth" w="med" len="med"/>
          </a:ln>
        </p:spPr>
      </p:cxnSp>
      <p:cxnSp>
        <p:nvCxnSpPr>
          <p:cNvPr id="1907" name="Google Shape;1907;g27b7e4ea412_0_1081"/>
          <p:cNvCxnSpPr>
            <a:stCxn id="1885" idx="1"/>
            <a:endCxn id="1878" idx="1"/>
          </p:cNvCxnSpPr>
          <p:nvPr/>
        </p:nvCxnSpPr>
        <p:spPr>
          <a:xfrm rot="10800000" flipH="1">
            <a:off x="5280014" y="4058870"/>
            <a:ext cx="9600" cy="540000"/>
          </a:xfrm>
          <a:prstGeom prst="bentConnector3">
            <a:avLst>
              <a:gd name="adj1" fmla="val -2519842"/>
            </a:avLst>
          </a:prstGeom>
          <a:noFill/>
          <a:ln w="9525" cap="flat" cmpd="sng">
            <a:solidFill>
              <a:schemeClr val="dk2"/>
            </a:solidFill>
            <a:prstDash val="solid"/>
            <a:round/>
            <a:headEnd type="none" w="sm" len="sm"/>
            <a:tailEnd type="stealth" w="med" len="med"/>
          </a:ln>
        </p:spPr>
      </p:cxnSp>
      <p:cxnSp>
        <p:nvCxnSpPr>
          <p:cNvPr id="1908" name="Google Shape;1908;g27b7e4ea412_0_1081"/>
          <p:cNvCxnSpPr>
            <a:stCxn id="1886" idx="1"/>
            <a:endCxn id="1883" idx="1"/>
          </p:cNvCxnSpPr>
          <p:nvPr/>
        </p:nvCxnSpPr>
        <p:spPr>
          <a:xfrm rot="10800000" flipH="1">
            <a:off x="7002868" y="4100270"/>
            <a:ext cx="7800" cy="498600"/>
          </a:xfrm>
          <a:prstGeom prst="bentConnector3">
            <a:avLst>
              <a:gd name="adj1" fmla="val -3112745"/>
            </a:avLst>
          </a:prstGeom>
          <a:noFill/>
          <a:ln w="9525" cap="flat" cmpd="sng">
            <a:solidFill>
              <a:schemeClr val="dk2"/>
            </a:solidFill>
            <a:prstDash val="solid"/>
            <a:round/>
            <a:headEnd type="none" w="sm" len="sm"/>
            <a:tailEnd type="stealth" w="med" len="med"/>
          </a:ln>
        </p:spPr>
      </p:cxnSp>
      <p:sp>
        <p:nvSpPr>
          <p:cNvPr id="1909" name="Google Shape;1909;g27b7e4ea412_0_1081"/>
          <p:cNvSpPr txBox="1"/>
          <p:nvPr/>
        </p:nvSpPr>
        <p:spPr>
          <a:xfrm>
            <a:off x="7958191" y="2419639"/>
            <a:ext cx="755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600" b="0" i="0" u="none" strike="noStrike" cap="none">
                <a:solidFill>
                  <a:srgbClr val="000000"/>
                </a:solidFill>
                <a:latin typeface="Inter"/>
                <a:ea typeface="Inter"/>
                <a:cs typeface="Inter"/>
                <a:sym typeface="Inter"/>
              </a:rPr>
              <a:t>Filter irrelevant results using business rules</a:t>
            </a:r>
            <a:endParaRPr sz="600" b="1" i="0" u="none" strike="noStrike" cap="none">
              <a:solidFill>
                <a:srgbClr val="000000"/>
              </a:solidFill>
              <a:latin typeface="Inter"/>
              <a:ea typeface="Inter"/>
              <a:cs typeface="Inter"/>
              <a:sym typeface="Inter"/>
            </a:endParaRPr>
          </a:p>
        </p:txBody>
      </p:sp>
      <p:sp>
        <p:nvSpPr>
          <p:cNvPr id="1910" name="Google Shape;1910;g27b7e4ea412_0_1081"/>
          <p:cNvSpPr txBox="1"/>
          <p:nvPr/>
        </p:nvSpPr>
        <p:spPr>
          <a:xfrm>
            <a:off x="2888879" y="3816859"/>
            <a:ext cx="404700" cy="215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Open</a:t>
            </a:r>
            <a:r>
              <a:rPr lang="en" sz="800" b="1" i="0" u="none" strike="noStrike" cap="none">
                <a:solidFill>
                  <a:srgbClr val="101727"/>
                </a:solidFill>
                <a:latin typeface="Arial"/>
                <a:ea typeface="Arial"/>
                <a:cs typeface="Arial"/>
                <a:sym typeface="Arial"/>
              </a:rPr>
              <a:t> </a:t>
            </a:r>
            <a:r>
              <a:rPr lang="en" sz="500" b="1" i="0" u="none" strike="noStrike" cap="none">
                <a:solidFill>
                  <a:srgbClr val="4B4EFC"/>
                </a:solidFill>
                <a:latin typeface="Arial"/>
                <a:ea typeface="Arial"/>
                <a:cs typeface="Arial"/>
                <a:sym typeface="Arial"/>
              </a:rPr>
              <a:t>AI</a:t>
            </a:r>
            <a:endParaRPr sz="800" b="1" i="0" u="none" strike="noStrike" cap="none">
              <a:solidFill>
                <a:srgbClr val="101727"/>
              </a:solidFill>
              <a:latin typeface="Arial"/>
              <a:ea typeface="Arial"/>
              <a:cs typeface="Arial"/>
              <a:sym typeface="Arial"/>
            </a:endParaRPr>
          </a:p>
        </p:txBody>
      </p:sp>
      <p:pic>
        <p:nvPicPr>
          <p:cNvPr id="1911" name="Google Shape;1911;g27b7e4ea412_0_1081"/>
          <p:cNvPicPr preferRelativeResize="0"/>
          <p:nvPr/>
        </p:nvPicPr>
        <p:blipFill rotWithShape="1">
          <a:blip r:embed="rId3">
            <a:alphaModFix/>
          </a:blip>
          <a:srcRect/>
          <a:stretch/>
        </p:blipFill>
        <p:spPr>
          <a:xfrm>
            <a:off x="2779562" y="3879018"/>
            <a:ext cx="113050" cy="124355"/>
          </a:xfrm>
          <a:prstGeom prst="rect">
            <a:avLst/>
          </a:prstGeom>
          <a:noFill/>
          <a:ln>
            <a:noFill/>
          </a:ln>
        </p:spPr>
      </p:pic>
      <p:pic>
        <p:nvPicPr>
          <p:cNvPr id="1912" name="Google Shape;1912;g27b7e4ea412_0_1081"/>
          <p:cNvPicPr preferRelativeResize="0"/>
          <p:nvPr/>
        </p:nvPicPr>
        <p:blipFill rotWithShape="1">
          <a:blip r:embed="rId4">
            <a:alphaModFix/>
          </a:blip>
          <a:srcRect/>
          <a:stretch/>
        </p:blipFill>
        <p:spPr>
          <a:xfrm>
            <a:off x="2743959" y="1912138"/>
            <a:ext cx="194125" cy="194104"/>
          </a:xfrm>
          <a:prstGeom prst="rect">
            <a:avLst/>
          </a:prstGeom>
          <a:noFill/>
          <a:ln>
            <a:noFill/>
          </a:ln>
        </p:spPr>
      </p:pic>
      <p:sp>
        <p:nvSpPr>
          <p:cNvPr id="1913" name="Google Shape;1913;g27b7e4ea412_0_1081"/>
          <p:cNvSpPr txBox="1"/>
          <p:nvPr/>
        </p:nvSpPr>
        <p:spPr>
          <a:xfrm>
            <a:off x="2893633" y="1923416"/>
            <a:ext cx="3351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MP Net</a:t>
            </a:r>
            <a:endParaRPr sz="500" b="1" i="0" u="none" strike="noStrike" cap="none">
              <a:solidFill>
                <a:srgbClr val="4B4EFC"/>
              </a:solidFill>
              <a:latin typeface="Arial"/>
              <a:ea typeface="Arial"/>
              <a:cs typeface="Arial"/>
              <a:sym typeface="Arial"/>
            </a:endParaRPr>
          </a:p>
        </p:txBody>
      </p:sp>
      <p:cxnSp>
        <p:nvCxnSpPr>
          <p:cNvPr id="1914" name="Google Shape;1914;g27b7e4ea412_0_1081"/>
          <p:cNvCxnSpPr/>
          <p:nvPr/>
        </p:nvCxnSpPr>
        <p:spPr>
          <a:xfrm>
            <a:off x="7431968" y="4307405"/>
            <a:ext cx="0" cy="153900"/>
          </a:xfrm>
          <a:prstGeom prst="straightConnector1">
            <a:avLst/>
          </a:prstGeom>
          <a:noFill/>
          <a:ln w="9525" cap="flat" cmpd="sng">
            <a:solidFill>
              <a:schemeClr val="dk2"/>
            </a:solidFill>
            <a:prstDash val="solid"/>
            <a:round/>
            <a:headEnd type="none" w="sm" len="sm"/>
            <a:tailEnd type="stealth" w="med" len="med"/>
          </a:ln>
        </p:spPr>
      </p:cxnSp>
      <p:pic>
        <p:nvPicPr>
          <p:cNvPr id="1915" name="Google Shape;1915;g27b7e4ea412_0_1081"/>
          <p:cNvPicPr preferRelativeResize="0"/>
          <p:nvPr/>
        </p:nvPicPr>
        <p:blipFill rotWithShape="1">
          <a:blip r:embed="rId4">
            <a:alphaModFix/>
          </a:blip>
          <a:srcRect/>
          <a:stretch/>
        </p:blipFill>
        <p:spPr>
          <a:xfrm>
            <a:off x="2770757" y="1484451"/>
            <a:ext cx="194125" cy="194104"/>
          </a:xfrm>
          <a:prstGeom prst="rect">
            <a:avLst/>
          </a:prstGeom>
          <a:noFill/>
          <a:ln>
            <a:noFill/>
          </a:ln>
        </p:spPr>
      </p:pic>
      <p:sp>
        <p:nvSpPr>
          <p:cNvPr id="1916" name="Google Shape;1916;g27b7e4ea412_0_1081"/>
          <p:cNvSpPr txBox="1"/>
          <p:nvPr/>
        </p:nvSpPr>
        <p:spPr>
          <a:xfrm>
            <a:off x="2920432" y="1503104"/>
            <a:ext cx="3705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T5-FLAN</a:t>
            </a:r>
            <a:endParaRPr sz="500" b="1" i="0" u="none" strike="noStrike" cap="none">
              <a:solidFill>
                <a:srgbClr val="4B4EFC"/>
              </a:solidFill>
              <a:latin typeface="Arial"/>
              <a:ea typeface="Arial"/>
              <a:cs typeface="Arial"/>
              <a:sym typeface="Arial"/>
            </a:endParaRPr>
          </a:p>
        </p:txBody>
      </p:sp>
      <p:sp>
        <p:nvSpPr>
          <p:cNvPr id="1917" name="Google Shape;1917;g27b7e4ea412_0_1081"/>
          <p:cNvSpPr txBox="1"/>
          <p:nvPr/>
        </p:nvSpPr>
        <p:spPr>
          <a:xfrm>
            <a:off x="2909369" y="1661649"/>
            <a:ext cx="3705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LLaMA 2</a:t>
            </a:r>
            <a:endParaRPr sz="500" b="1" i="0" u="none" strike="noStrike" cap="none">
              <a:solidFill>
                <a:srgbClr val="4B4EFC"/>
              </a:solidFill>
              <a:latin typeface="Arial"/>
              <a:ea typeface="Arial"/>
              <a:cs typeface="Arial"/>
              <a:sym typeface="Arial"/>
            </a:endParaRPr>
          </a:p>
        </p:txBody>
      </p:sp>
      <p:sp>
        <p:nvSpPr>
          <p:cNvPr id="1918" name="Google Shape;1918;g27b7e4ea412_0_1081"/>
          <p:cNvSpPr txBox="1"/>
          <p:nvPr/>
        </p:nvSpPr>
        <p:spPr>
          <a:xfrm>
            <a:off x="2904057" y="2124995"/>
            <a:ext cx="662700" cy="169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Vector Database</a:t>
            </a:r>
            <a:endParaRPr sz="500" b="1" i="0" u="none" strike="noStrike" cap="none">
              <a:solidFill>
                <a:srgbClr val="4B4EFC"/>
              </a:solidFill>
              <a:latin typeface="Arial"/>
              <a:ea typeface="Arial"/>
              <a:cs typeface="Arial"/>
              <a:sym typeface="Arial"/>
            </a:endParaRPr>
          </a:p>
        </p:txBody>
      </p:sp>
      <p:sp>
        <p:nvSpPr>
          <p:cNvPr id="1919" name="Google Shape;1919;g27b7e4ea412_0_1081"/>
          <p:cNvSpPr txBox="1"/>
          <p:nvPr/>
        </p:nvSpPr>
        <p:spPr>
          <a:xfrm>
            <a:off x="301929" y="1253950"/>
            <a:ext cx="27846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i="0" u="none" strike="noStrike" cap="none">
                <a:solidFill>
                  <a:srgbClr val="000000"/>
                </a:solidFill>
                <a:latin typeface="Inter"/>
                <a:ea typeface="Inter"/>
                <a:cs typeface="Inter"/>
                <a:sym typeface="Inter"/>
              </a:rPr>
              <a:t>Contextual Prompt Generation</a:t>
            </a:r>
            <a:endParaRPr sz="900">
              <a:latin typeface="Inter"/>
              <a:ea typeface="Inter"/>
              <a:cs typeface="Inter"/>
              <a:sym typeface="Inter"/>
            </a:endParaRPr>
          </a:p>
        </p:txBody>
      </p:sp>
      <p:sp>
        <p:nvSpPr>
          <p:cNvPr id="1920" name="Google Shape;1920;g27b7e4ea412_0_1081"/>
          <p:cNvSpPr txBox="1"/>
          <p:nvPr/>
        </p:nvSpPr>
        <p:spPr>
          <a:xfrm>
            <a:off x="301931" y="1633725"/>
            <a:ext cx="27846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i="0" u="none" strike="noStrike" cap="none">
                <a:solidFill>
                  <a:srgbClr val="000000"/>
                </a:solidFill>
                <a:latin typeface="Inter"/>
                <a:ea typeface="Inter"/>
                <a:cs typeface="Inter"/>
                <a:sym typeface="Inter"/>
              </a:rPr>
              <a:t>Contextual Chunk retrieval</a:t>
            </a:r>
            <a:endParaRPr sz="900">
              <a:latin typeface="Inter"/>
              <a:ea typeface="Inter"/>
              <a:cs typeface="Inter"/>
              <a:sym typeface="Inter"/>
            </a:endParaRPr>
          </a:p>
        </p:txBody>
      </p:sp>
      <p:sp>
        <p:nvSpPr>
          <p:cNvPr id="1921" name="Google Shape;1921;g27b7e4ea412_0_1081"/>
          <p:cNvSpPr txBox="1"/>
          <p:nvPr/>
        </p:nvSpPr>
        <p:spPr>
          <a:xfrm>
            <a:off x="301931" y="2425750"/>
            <a:ext cx="2521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i="0" u="none" strike="noStrike" cap="none">
                <a:solidFill>
                  <a:srgbClr val="000000"/>
                </a:solidFill>
                <a:latin typeface="Inter"/>
                <a:ea typeface="Inter"/>
                <a:cs typeface="Inter"/>
                <a:sym typeface="Inter"/>
              </a:rPr>
              <a:t>Build Response Context</a:t>
            </a:r>
            <a:endParaRPr sz="900">
              <a:latin typeface="Inter"/>
              <a:ea typeface="Inter"/>
              <a:cs typeface="Inter"/>
              <a:sym typeface="Inter"/>
            </a:endParaRPr>
          </a:p>
        </p:txBody>
      </p:sp>
      <p:sp>
        <p:nvSpPr>
          <p:cNvPr id="1922" name="Google Shape;1922;g27b7e4ea412_0_1081"/>
          <p:cNvSpPr txBox="1"/>
          <p:nvPr/>
        </p:nvSpPr>
        <p:spPr>
          <a:xfrm>
            <a:off x="301927" y="3865750"/>
            <a:ext cx="2407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i="0" u="none" strike="noStrike" cap="none">
                <a:solidFill>
                  <a:srgbClr val="000000"/>
                </a:solidFill>
                <a:latin typeface="Inter"/>
                <a:ea typeface="Inter"/>
                <a:cs typeface="Inter"/>
                <a:sym typeface="Inter"/>
              </a:rPr>
              <a:t>Generate Contextual Response</a:t>
            </a:r>
            <a:endParaRPr sz="900">
              <a:latin typeface="Inter"/>
              <a:ea typeface="Inter"/>
              <a:cs typeface="Inter"/>
              <a:sym typeface="Inter"/>
            </a:endParaRPr>
          </a:p>
        </p:txBody>
      </p:sp>
      <p:sp>
        <p:nvSpPr>
          <p:cNvPr id="1923" name="Google Shape;1923;g27b7e4ea412_0_1081"/>
          <p:cNvSpPr txBox="1"/>
          <p:nvPr/>
        </p:nvSpPr>
        <p:spPr>
          <a:xfrm>
            <a:off x="295545" y="4208500"/>
            <a:ext cx="17502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i="0" u="none" strike="noStrike" cap="none">
                <a:solidFill>
                  <a:srgbClr val="000000"/>
                </a:solidFill>
                <a:latin typeface="Inter"/>
                <a:ea typeface="Inter"/>
                <a:cs typeface="Inter"/>
                <a:sym typeface="Inter"/>
              </a:rPr>
              <a:t>Validate Response</a:t>
            </a:r>
            <a:endParaRPr sz="900">
              <a:latin typeface="Inter"/>
              <a:ea typeface="Inter"/>
              <a:cs typeface="Inter"/>
              <a:sym typeface="Inter"/>
            </a:endParaRPr>
          </a:p>
        </p:txBody>
      </p:sp>
      <p:sp>
        <p:nvSpPr>
          <p:cNvPr id="1924" name="Google Shape;1924;g27b7e4ea412_0_1081"/>
          <p:cNvSpPr txBox="1"/>
          <p:nvPr/>
        </p:nvSpPr>
        <p:spPr>
          <a:xfrm>
            <a:off x="2907853" y="4598475"/>
            <a:ext cx="581700" cy="246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a:solidFill>
                  <a:srgbClr val="4B4EFC"/>
                </a:solidFill>
              </a:rPr>
              <a:t>Kore Fine-tuned model</a:t>
            </a:r>
            <a:endParaRPr sz="500" b="1" i="0" u="none" strike="noStrike" cap="none">
              <a:solidFill>
                <a:srgbClr val="4B4EFC"/>
              </a:solidFill>
              <a:latin typeface="Arial"/>
              <a:ea typeface="Arial"/>
              <a:cs typeface="Arial"/>
              <a:sym typeface="Arial"/>
            </a:endParaRPr>
          </a:p>
        </p:txBody>
      </p:sp>
      <p:pic>
        <p:nvPicPr>
          <p:cNvPr id="1925" name="Google Shape;1925;g27b7e4ea412_0_1081"/>
          <p:cNvPicPr preferRelativeResize="0"/>
          <p:nvPr/>
        </p:nvPicPr>
        <p:blipFill rotWithShape="1">
          <a:blip r:embed="rId5">
            <a:alphaModFix/>
          </a:blip>
          <a:srcRect/>
          <a:stretch/>
        </p:blipFill>
        <p:spPr>
          <a:xfrm>
            <a:off x="2775888" y="4637629"/>
            <a:ext cx="137160" cy="137160"/>
          </a:xfrm>
          <a:prstGeom prst="rect">
            <a:avLst/>
          </a:prstGeom>
          <a:noFill/>
          <a:ln>
            <a:noFill/>
          </a:ln>
        </p:spPr>
      </p:pic>
      <p:sp>
        <p:nvSpPr>
          <p:cNvPr id="1926" name="Google Shape;1926;g27b7e4ea412_0_1081"/>
          <p:cNvSpPr txBox="1"/>
          <p:nvPr/>
        </p:nvSpPr>
        <p:spPr>
          <a:xfrm>
            <a:off x="2902628" y="4000843"/>
            <a:ext cx="718500" cy="246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a:solidFill>
                  <a:srgbClr val="4B4EFC"/>
                </a:solidFill>
              </a:rPr>
              <a:t>Kore Fine-Tuned Model</a:t>
            </a:r>
            <a:endParaRPr sz="500" b="1" i="0" u="none" strike="noStrike" cap="none">
              <a:solidFill>
                <a:srgbClr val="4B4EFC"/>
              </a:solidFill>
              <a:latin typeface="Arial"/>
              <a:ea typeface="Arial"/>
              <a:cs typeface="Arial"/>
              <a:sym typeface="Arial"/>
            </a:endParaRPr>
          </a:p>
        </p:txBody>
      </p:sp>
      <p:pic>
        <p:nvPicPr>
          <p:cNvPr id="1927" name="Google Shape;1927;g27b7e4ea412_0_1081"/>
          <p:cNvPicPr preferRelativeResize="0"/>
          <p:nvPr/>
        </p:nvPicPr>
        <p:blipFill rotWithShape="1">
          <a:blip r:embed="rId5">
            <a:alphaModFix/>
          </a:blip>
          <a:srcRect/>
          <a:stretch/>
        </p:blipFill>
        <p:spPr>
          <a:xfrm>
            <a:off x="2770648" y="4040011"/>
            <a:ext cx="137160" cy="150876"/>
          </a:xfrm>
          <a:prstGeom prst="rect">
            <a:avLst/>
          </a:prstGeom>
          <a:noFill/>
          <a:ln>
            <a:noFill/>
          </a:ln>
        </p:spPr>
      </p:pic>
      <p:sp>
        <p:nvSpPr>
          <p:cNvPr id="1928" name="Google Shape;1928;g27b7e4ea412_0_1081"/>
          <p:cNvSpPr txBox="1"/>
          <p:nvPr/>
        </p:nvSpPr>
        <p:spPr>
          <a:xfrm>
            <a:off x="2893295" y="4358516"/>
            <a:ext cx="404700" cy="215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Open</a:t>
            </a:r>
            <a:r>
              <a:rPr lang="en" sz="800" b="1" i="0" u="none" strike="noStrike" cap="none">
                <a:solidFill>
                  <a:srgbClr val="101727"/>
                </a:solidFill>
                <a:latin typeface="Arial"/>
                <a:ea typeface="Arial"/>
                <a:cs typeface="Arial"/>
                <a:sym typeface="Arial"/>
              </a:rPr>
              <a:t> </a:t>
            </a:r>
            <a:r>
              <a:rPr lang="en" sz="500" b="1" i="0" u="none" strike="noStrike" cap="none">
                <a:solidFill>
                  <a:srgbClr val="4B4EFC"/>
                </a:solidFill>
                <a:latin typeface="Arial"/>
                <a:ea typeface="Arial"/>
                <a:cs typeface="Arial"/>
                <a:sym typeface="Arial"/>
              </a:rPr>
              <a:t>AI</a:t>
            </a:r>
            <a:endParaRPr sz="800" b="1" i="0" u="none" strike="noStrike" cap="none">
              <a:solidFill>
                <a:srgbClr val="101727"/>
              </a:solidFill>
              <a:latin typeface="Arial"/>
              <a:ea typeface="Arial"/>
              <a:cs typeface="Arial"/>
              <a:sym typeface="Arial"/>
            </a:endParaRPr>
          </a:p>
        </p:txBody>
      </p:sp>
      <p:pic>
        <p:nvPicPr>
          <p:cNvPr id="1929" name="Google Shape;1929;g27b7e4ea412_0_1081"/>
          <p:cNvPicPr preferRelativeResize="0"/>
          <p:nvPr/>
        </p:nvPicPr>
        <p:blipFill rotWithShape="1">
          <a:blip r:embed="rId3">
            <a:alphaModFix/>
          </a:blip>
          <a:srcRect/>
          <a:stretch/>
        </p:blipFill>
        <p:spPr>
          <a:xfrm>
            <a:off x="2783977" y="4415556"/>
            <a:ext cx="113050" cy="113050"/>
          </a:xfrm>
          <a:prstGeom prst="rect">
            <a:avLst/>
          </a:prstGeom>
          <a:noFill/>
          <a:ln>
            <a:noFill/>
          </a:ln>
        </p:spPr>
      </p:pic>
      <p:pic>
        <p:nvPicPr>
          <p:cNvPr id="1930" name="Google Shape;1930;g27b7e4ea412_0_1081" descr="Redis icon - Free download on Iconfinder"/>
          <p:cNvPicPr preferRelativeResize="0"/>
          <p:nvPr/>
        </p:nvPicPr>
        <p:blipFill rotWithShape="1">
          <a:blip r:embed="rId6">
            <a:alphaModFix/>
          </a:blip>
          <a:srcRect/>
          <a:stretch/>
        </p:blipFill>
        <p:spPr>
          <a:xfrm>
            <a:off x="2775000" y="2118849"/>
            <a:ext cx="150876" cy="150876"/>
          </a:xfrm>
          <a:prstGeom prst="rect">
            <a:avLst/>
          </a:prstGeom>
          <a:noFill/>
          <a:ln>
            <a:noFill/>
          </a:ln>
        </p:spPr>
      </p:pic>
      <p:pic>
        <p:nvPicPr>
          <p:cNvPr id="1931" name="Google Shape;1931;g27b7e4ea412_0_1081" descr="Meta Logo and symbol, meaning, history, PNG"/>
          <p:cNvPicPr preferRelativeResize="0"/>
          <p:nvPr/>
        </p:nvPicPr>
        <p:blipFill rotWithShape="1">
          <a:blip r:embed="rId7">
            <a:alphaModFix/>
          </a:blip>
          <a:srcRect/>
          <a:stretch/>
        </p:blipFill>
        <p:spPr>
          <a:xfrm>
            <a:off x="2801199" y="1698468"/>
            <a:ext cx="150874" cy="84871"/>
          </a:xfrm>
          <a:prstGeom prst="rect">
            <a:avLst/>
          </a:prstGeom>
          <a:noFill/>
          <a:ln>
            <a:noFill/>
          </a:ln>
        </p:spPr>
      </p:pic>
      <p:sp>
        <p:nvSpPr>
          <p:cNvPr id="1932" name="Google Shape;1932;g27b7e4ea412_0_1081"/>
          <p:cNvSpPr txBox="1"/>
          <p:nvPr/>
        </p:nvSpPr>
        <p:spPr>
          <a:xfrm>
            <a:off x="2911001" y="1261626"/>
            <a:ext cx="404700" cy="215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 sz="500" b="1" i="0" u="none" strike="noStrike" cap="none">
                <a:solidFill>
                  <a:srgbClr val="4B4EFC"/>
                </a:solidFill>
                <a:latin typeface="Arial"/>
                <a:ea typeface="Arial"/>
                <a:cs typeface="Arial"/>
                <a:sym typeface="Arial"/>
              </a:rPr>
              <a:t>Open</a:t>
            </a:r>
            <a:r>
              <a:rPr lang="en" sz="800" b="1" i="0" u="none" strike="noStrike" cap="none">
                <a:solidFill>
                  <a:srgbClr val="101727"/>
                </a:solidFill>
                <a:latin typeface="Arial"/>
                <a:ea typeface="Arial"/>
                <a:cs typeface="Arial"/>
                <a:sym typeface="Arial"/>
              </a:rPr>
              <a:t> </a:t>
            </a:r>
            <a:r>
              <a:rPr lang="en" sz="500" b="1" i="0" u="none" strike="noStrike" cap="none">
                <a:solidFill>
                  <a:srgbClr val="4B4EFC"/>
                </a:solidFill>
                <a:latin typeface="Arial"/>
                <a:ea typeface="Arial"/>
                <a:cs typeface="Arial"/>
                <a:sym typeface="Arial"/>
              </a:rPr>
              <a:t>AI</a:t>
            </a:r>
            <a:endParaRPr sz="800" b="1" i="0" u="none" strike="noStrike" cap="none">
              <a:solidFill>
                <a:srgbClr val="101727"/>
              </a:solidFill>
              <a:latin typeface="Arial"/>
              <a:ea typeface="Arial"/>
              <a:cs typeface="Arial"/>
              <a:sym typeface="Arial"/>
            </a:endParaRPr>
          </a:p>
        </p:txBody>
      </p:sp>
      <p:pic>
        <p:nvPicPr>
          <p:cNvPr id="1933" name="Google Shape;1933;g27b7e4ea412_0_1081"/>
          <p:cNvPicPr preferRelativeResize="0"/>
          <p:nvPr/>
        </p:nvPicPr>
        <p:blipFill rotWithShape="1">
          <a:blip r:embed="rId3">
            <a:alphaModFix/>
          </a:blip>
          <a:srcRect/>
          <a:stretch/>
        </p:blipFill>
        <p:spPr>
          <a:xfrm>
            <a:off x="2801684" y="1318666"/>
            <a:ext cx="113050" cy="113050"/>
          </a:xfrm>
          <a:prstGeom prst="rect">
            <a:avLst/>
          </a:prstGeom>
          <a:noFill/>
          <a:ln>
            <a:noFill/>
          </a:ln>
        </p:spPr>
      </p:pic>
      <p:sp>
        <p:nvSpPr>
          <p:cNvPr id="1934" name="Google Shape;1934;g27b7e4ea412_0_1081"/>
          <p:cNvSpPr txBox="1"/>
          <p:nvPr/>
        </p:nvSpPr>
        <p:spPr>
          <a:xfrm>
            <a:off x="76200" y="15950"/>
            <a:ext cx="81357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2100" b="1" i="0" u="none" strike="noStrike" cap="none">
                <a:solidFill>
                  <a:srgbClr val="000000"/>
                </a:solidFill>
                <a:latin typeface="Inter"/>
                <a:ea typeface="Inter"/>
                <a:cs typeface="Inter"/>
                <a:sym typeface="Inter"/>
              </a:rPr>
              <a:t>Orchestrating multiple LLMs for conversational AI</a:t>
            </a:r>
            <a:endParaRPr sz="2100" b="1" i="0" u="none" strike="noStrike" cap="none">
              <a:solidFill>
                <a:srgbClr val="000000"/>
              </a:solidFill>
              <a:latin typeface="Inter"/>
              <a:ea typeface="Inter"/>
              <a:cs typeface="Inter"/>
              <a:sym typeface="Inter"/>
            </a:endParaRPr>
          </a:p>
        </p:txBody>
      </p:sp>
      <p:sp>
        <p:nvSpPr>
          <p:cNvPr id="1935" name="Google Shape;1935;g27b7e4ea412_0_1081"/>
          <p:cNvSpPr txBox="1"/>
          <p:nvPr/>
        </p:nvSpPr>
        <p:spPr>
          <a:xfrm>
            <a:off x="4626913" y="492724"/>
            <a:ext cx="2167800" cy="192300"/>
          </a:xfrm>
          <a:prstGeom prst="rect">
            <a:avLst/>
          </a:prstGeom>
          <a:solidFill>
            <a:srgbClr val="E8E8E8"/>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800" b="0" i="0" u="none" strike="noStrike" cap="none">
                <a:solidFill>
                  <a:srgbClr val="000000"/>
                </a:solidFill>
                <a:latin typeface="Helvetica Neue"/>
                <a:ea typeface="Helvetica Neue"/>
                <a:cs typeface="Helvetica Neue"/>
                <a:sym typeface="Helvetica Neue"/>
              </a:rPr>
              <a:t>Generate Conversation Response</a:t>
            </a:r>
            <a:endParaRPr sz="1100"/>
          </a:p>
        </p:txBody>
      </p:sp>
      <p:sp>
        <p:nvSpPr>
          <p:cNvPr id="1936" name="Google Shape;1936;g27b7e4ea412_0_1081"/>
          <p:cNvSpPr txBox="1"/>
          <p:nvPr/>
        </p:nvSpPr>
        <p:spPr>
          <a:xfrm>
            <a:off x="301931" y="2009050"/>
            <a:ext cx="27846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a:latin typeface="Inter"/>
                <a:ea typeface="Inter"/>
                <a:cs typeface="Inter"/>
                <a:sym typeface="Inter"/>
              </a:rPr>
              <a:t>Retrieval augmentation</a:t>
            </a:r>
            <a:endParaRPr sz="900">
              <a:latin typeface="Inter"/>
              <a:ea typeface="Inter"/>
              <a:cs typeface="Inter"/>
              <a:sym typeface="Inter"/>
            </a:endParaRPr>
          </a:p>
        </p:txBody>
      </p:sp>
      <p:cxnSp>
        <p:nvCxnSpPr>
          <p:cNvPr id="1937" name="Google Shape;1937;g27b7e4ea412_0_1081"/>
          <p:cNvCxnSpPr>
            <a:stCxn id="1935" idx="2"/>
            <a:endCxn id="1864" idx="0"/>
          </p:cNvCxnSpPr>
          <p:nvPr/>
        </p:nvCxnSpPr>
        <p:spPr>
          <a:xfrm rot="5400000">
            <a:off x="4709264" y="-36326"/>
            <a:ext cx="280200" cy="1722900"/>
          </a:xfrm>
          <a:prstGeom prst="bentConnector3">
            <a:avLst>
              <a:gd name="adj1" fmla="val 49995"/>
            </a:avLst>
          </a:prstGeom>
          <a:noFill/>
          <a:ln w="9525" cap="flat" cmpd="sng">
            <a:solidFill>
              <a:schemeClr val="dk2"/>
            </a:solidFill>
            <a:prstDash val="solid"/>
            <a:round/>
            <a:headEnd type="none" w="med" len="med"/>
            <a:tailEnd type="stealth" w="med" len="med"/>
          </a:ln>
        </p:spPr>
      </p:cxnSp>
      <p:cxnSp>
        <p:nvCxnSpPr>
          <p:cNvPr id="1938" name="Google Shape;1938;g27b7e4ea412_0_1081"/>
          <p:cNvCxnSpPr>
            <a:stCxn id="1935" idx="2"/>
            <a:endCxn id="1866" idx="0"/>
          </p:cNvCxnSpPr>
          <p:nvPr/>
        </p:nvCxnSpPr>
        <p:spPr>
          <a:xfrm rot="-5400000" flipH="1">
            <a:off x="6425564" y="-29726"/>
            <a:ext cx="280200" cy="1709700"/>
          </a:xfrm>
          <a:prstGeom prst="bentConnector3">
            <a:avLst>
              <a:gd name="adj1" fmla="val 49995"/>
            </a:avLst>
          </a:prstGeom>
          <a:noFill/>
          <a:ln w="9525" cap="flat" cmpd="sng">
            <a:solidFill>
              <a:schemeClr val="dk2"/>
            </a:solidFill>
            <a:prstDash val="solid"/>
            <a:round/>
            <a:headEnd type="none" w="med" len="med"/>
            <a:tailEnd type="stealth" w="med" len="med"/>
          </a:ln>
        </p:spPr>
      </p:cxnSp>
      <p:sp>
        <p:nvSpPr>
          <p:cNvPr id="1939" name="Google Shape;1939;g27b7e4ea412_0_1081"/>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n"/>
              <a:t>© 2023 Kore.ai. All Right Reserved</a:t>
            </a:r>
            <a:endParaRPr/>
          </a:p>
        </p:txBody>
      </p:sp>
      <p:sp>
        <p:nvSpPr>
          <p:cNvPr id="1940" name="Google Shape;1940;g27b7e4ea412_0_1081"/>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None/>
            </a:pPr>
            <a:fld id="{00000000-1234-1234-1234-123412341234}" type="slidenum">
              <a:rPr lang="en"/>
              <a:t>21</a:t>
            </a:fld>
            <a:endParaRPr/>
          </a:p>
        </p:txBody>
      </p:sp>
      <p:sp>
        <p:nvSpPr>
          <p:cNvPr id="1941" name="Google Shape;1941;g27b7e4ea412_0_1081"/>
          <p:cNvSpPr/>
          <p:nvPr/>
        </p:nvSpPr>
        <p:spPr>
          <a:xfrm>
            <a:off x="2061599" y="704159"/>
            <a:ext cx="265500" cy="2517000"/>
          </a:xfrm>
          <a:prstGeom prst="rightBracket">
            <a:avLst>
              <a:gd name="adj" fmla="val 149177"/>
            </a:avLst>
          </a:prstGeom>
          <a:noFill/>
          <a:ln w="9525" cap="flat" cmpd="sng">
            <a:solidFill>
              <a:srgbClr val="C3C3F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sp>
        <p:nvSpPr>
          <p:cNvPr id="1942" name="Google Shape;1942;g27b7e4ea412_0_1081"/>
          <p:cNvSpPr/>
          <p:nvPr/>
        </p:nvSpPr>
        <p:spPr>
          <a:xfrm>
            <a:off x="2061600" y="3597552"/>
            <a:ext cx="265500" cy="1180500"/>
          </a:xfrm>
          <a:prstGeom prst="rightBracket">
            <a:avLst>
              <a:gd name="adj" fmla="val 117171"/>
            </a:avLst>
          </a:prstGeom>
          <a:noFill/>
          <a:ln w="9525" cap="flat" cmpd="sng">
            <a:solidFill>
              <a:srgbClr val="C3C3F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dk1"/>
              </a:solidFill>
              <a:latin typeface="Arial"/>
              <a:ea typeface="Arial"/>
              <a:cs typeface="Arial"/>
              <a:sym typeface="Arial"/>
            </a:endParaRPr>
          </a:p>
        </p:txBody>
      </p:sp>
      <p:pic>
        <p:nvPicPr>
          <p:cNvPr id="1943" name="Google Shape;1943;g27b7e4ea412_0_1081"/>
          <p:cNvPicPr preferRelativeResize="0"/>
          <p:nvPr/>
        </p:nvPicPr>
        <p:blipFill rotWithShape="1">
          <a:blip r:embed="rId8">
            <a:alphaModFix/>
          </a:blip>
          <a:srcRect/>
          <a:stretch/>
        </p:blipFill>
        <p:spPr>
          <a:xfrm>
            <a:off x="8189259" y="259033"/>
            <a:ext cx="709332" cy="1711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1948" name="Google Shape;1948;g27b7e4ea412_0_1163" title="CitiVentures AI Assisted Dialog.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8"/>
                                        </p:tgtEl>
                                        <p:attrNameLst>
                                          <p:attrName>style.visibility</p:attrName>
                                        </p:attrNameLst>
                                      </p:cBhvr>
                                      <p:to>
                                        <p:strVal val="visible"/>
                                      </p:to>
                                    </p:set>
                                    <p:animEffect transition="in" filter="fade">
                                      <p:cBhvr>
                                        <p:cTn id="7" dur="1000"/>
                                        <p:tgtEl>
                                          <p:spTgt spid="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g27b7e4ea412_0_1167"/>
          <p:cNvSpPr txBox="1">
            <a:spLocks noGrp="1"/>
          </p:cNvSpPr>
          <p:nvPr>
            <p:ph type="title"/>
          </p:nvPr>
        </p:nvSpPr>
        <p:spPr>
          <a:xfrm>
            <a:off x="252584" y="173927"/>
            <a:ext cx="7862700" cy="4434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a:solidFill>
                  <a:schemeClr val="dk1"/>
                </a:solidFill>
              </a:rPr>
              <a:t>XO Platform Guardrails for using Pre-trained LLMs</a:t>
            </a:r>
            <a:endParaRPr/>
          </a:p>
        </p:txBody>
      </p:sp>
      <p:pic>
        <p:nvPicPr>
          <p:cNvPr id="1954" name="Google Shape;1954;g27b7e4ea412_0_1167"/>
          <p:cNvPicPr preferRelativeResize="0"/>
          <p:nvPr/>
        </p:nvPicPr>
        <p:blipFill>
          <a:blip r:embed="rId3">
            <a:alphaModFix/>
          </a:blip>
          <a:stretch>
            <a:fillRect/>
          </a:stretch>
        </p:blipFill>
        <p:spPr>
          <a:xfrm>
            <a:off x="329125" y="693525"/>
            <a:ext cx="5065498" cy="3188200"/>
          </a:xfrm>
          <a:prstGeom prst="rect">
            <a:avLst/>
          </a:prstGeom>
          <a:noFill/>
          <a:ln>
            <a:noFill/>
          </a:ln>
          <a:effectLst>
            <a:outerShdw blurRad="57150" dist="19050" dir="5400000" algn="bl" rotWithShape="0">
              <a:srgbClr val="000000">
                <a:alpha val="50000"/>
              </a:srgbClr>
            </a:outerShdw>
          </a:effectLst>
        </p:spPr>
      </p:pic>
      <p:pic>
        <p:nvPicPr>
          <p:cNvPr id="1955" name="Google Shape;1955;g27b7e4ea412_0_1167"/>
          <p:cNvPicPr preferRelativeResize="0"/>
          <p:nvPr/>
        </p:nvPicPr>
        <p:blipFill>
          <a:blip r:embed="rId4">
            <a:alphaModFix/>
          </a:blip>
          <a:stretch>
            <a:fillRect/>
          </a:stretch>
        </p:blipFill>
        <p:spPr>
          <a:xfrm>
            <a:off x="4162400" y="926000"/>
            <a:ext cx="4639299" cy="3777424"/>
          </a:xfrm>
          <a:prstGeom prst="rect">
            <a:avLst/>
          </a:prstGeom>
          <a:noFill/>
          <a:ln>
            <a:noFill/>
          </a:ln>
          <a:effectLst>
            <a:outerShdw blurRad="57150" dist="19050" dir="5400000" algn="bl" rotWithShape="0">
              <a:srgbClr val="000000">
                <a:alpha val="50000"/>
              </a:srgbClr>
            </a:outerShdw>
          </a:effectLst>
        </p:spPr>
      </p:pic>
      <p:sp>
        <p:nvSpPr>
          <p:cNvPr id="1956" name="Google Shape;1956;g27b7e4ea412_0_1167"/>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23</a:t>
            </a:fld>
            <a:endParaRPr/>
          </a:p>
        </p:txBody>
      </p:sp>
      <p:sp>
        <p:nvSpPr>
          <p:cNvPr id="1957" name="Google Shape;1957;g27b7e4ea412_0_1167"/>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pic>
        <p:nvPicPr>
          <p:cNvPr id="1958" name="Google Shape;1958;g27b7e4ea412_0_1167"/>
          <p:cNvPicPr preferRelativeResize="0"/>
          <p:nvPr/>
        </p:nvPicPr>
        <p:blipFill rotWithShape="1">
          <a:blip r:embed="rId5">
            <a:alphaModFix/>
          </a:blip>
          <a:srcRect/>
          <a:stretch/>
        </p:blipFill>
        <p:spPr>
          <a:xfrm>
            <a:off x="8189259" y="259033"/>
            <a:ext cx="709332" cy="1711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g27b7e4ea412_0_1173"/>
          <p:cNvSpPr txBox="1">
            <a:spLocks noGrp="1"/>
          </p:cNvSpPr>
          <p:nvPr>
            <p:ph type="title"/>
          </p:nvPr>
        </p:nvSpPr>
        <p:spPr>
          <a:xfrm>
            <a:off x="252584" y="173927"/>
            <a:ext cx="7862700" cy="4434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a:solidFill>
                  <a:schemeClr val="dk1"/>
                </a:solidFill>
              </a:rPr>
              <a:t>XO Platform Guardrails for using Pre-trained LLMs</a:t>
            </a:r>
            <a:endParaRPr/>
          </a:p>
        </p:txBody>
      </p:sp>
      <p:pic>
        <p:nvPicPr>
          <p:cNvPr id="1964" name="Google Shape;1964;g27b7e4ea412_0_1173"/>
          <p:cNvPicPr preferRelativeResize="0"/>
          <p:nvPr/>
        </p:nvPicPr>
        <p:blipFill>
          <a:blip r:embed="rId3">
            <a:alphaModFix/>
          </a:blip>
          <a:stretch>
            <a:fillRect/>
          </a:stretch>
        </p:blipFill>
        <p:spPr>
          <a:xfrm>
            <a:off x="6244596" y="693525"/>
            <a:ext cx="2509753" cy="4039300"/>
          </a:xfrm>
          <a:prstGeom prst="rect">
            <a:avLst/>
          </a:prstGeom>
          <a:noFill/>
          <a:ln>
            <a:noFill/>
          </a:ln>
          <a:effectLst>
            <a:outerShdw blurRad="57150" dist="19050" dir="5400000" algn="bl" rotWithShape="0">
              <a:srgbClr val="000000">
                <a:alpha val="50000"/>
              </a:srgbClr>
            </a:outerShdw>
          </a:effectLst>
        </p:spPr>
      </p:pic>
      <p:pic>
        <p:nvPicPr>
          <p:cNvPr id="1965" name="Google Shape;1965;g27b7e4ea412_0_1173"/>
          <p:cNvPicPr preferRelativeResize="0"/>
          <p:nvPr/>
        </p:nvPicPr>
        <p:blipFill>
          <a:blip r:embed="rId4">
            <a:alphaModFix/>
          </a:blip>
          <a:stretch>
            <a:fillRect/>
          </a:stretch>
        </p:blipFill>
        <p:spPr>
          <a:xfrm>
            <a:off x="329125" y="693525"/>
            <a:ext cx="5599805" cy="4039299"/>
          </a:xfrm>
          <a:prstGeom prst="rect">
            <a:avLst/>
          </a:prstGeom>
          <a:noFill/>
          <a:ln>
            <a:noFill/>
          </a:ln>
          <a:effectLst>
            <a:outerShdw blurRad="57150" dist="19050" dir="5400000" algn="bl" rotWithShape="0">
              <a:srgbClr val="000000">
                <a:alpha val="50000"/>
              </a:srgbClr>
            </a:outerShdw>
          </a:effectLst>
        </p:spPr>
      </p:pic>
      <p:sp>
        <p:nvSpPr>
          <p:cNvPr id="1966" name="Google Shape;1966;g27b7e4ea412_0_1173"/>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24</a:t>
            </a:fld>
            <a:endParaRPr/>
          </a:p>
        </p:txBody>
      </p:sp>
      <p:sp>
        <p:nvSpPr>
          <p:cNvPr id="1967" name="Google Shape;1967;g27b7e4ea412_0_1173"/>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pic>
        <p:nvPicPr>
          <p:cNvPr id="1968" name="Google Shape;1968;g27b7e4ea412_0_1173"/>
          <p:cNvPicPr preferRelativeResize="0"/>
          <p:nvPr/>
        </p:nvPicPr>
        <p:blipFill rotWithShape="1">
          <a:blip r:embed="rId5">
            <a:alphaModFix/>
          </a:blip>
          <a:srcRect/>
          <a:stretch/>
        </p:blipFill>
        <p:spPr>
          <a:xfrm>
            <a:off x="8189259" y="259033"/>
            <a:ext cx="709332" cy="1711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graphicFrame>
        <p:nvGraphicFramePr>
          <p:cNvPr id="1973" name="Google Shape;1973;g27b7e4ea412_0_1179"/>
          <p:cNvGraphicFramePr/>
          <p:nvPr/>
        </p:nvGraphicFramePr>
        <p:xfrm>
          <a:off x="328775" y="557350"/>
          <a:ext cx="3000000" cy="3000000"/>
        </p:xfrm>
        <a:graphic>
          <a:graphicData uri="http://schemas.openxmlformats.org/drawingml/2006/table">
            <a:tbl>
              <a:tblPr>
                <a:noFill/>
                <a:tableStyleId>{0DFF109E-7CCA-47BA-90CA-3E70FF5C2AE3}</a:tableStyleId>
              </a:tblPr>
              <a:tblGrid>
                <a:gridCol w="2091050">
                  <a:extLst>
                    <a:ext uri="{9D8B030D-6E8A-4147-A177-3AD203B41FA5}">
                      <a16:colId xmlns:a16="http://schemas.microsoft.com/office/drawing/2014/main" val="20000"/>
                    </a:ext>
                  </a:extLst>
                </a:gridCol>
                <a:gridCol w="3183450">
                  <a:extLst>
                    <a:ext uri="{9D8B030D-6E8A-4147-A177-3AD203B41FA5}">
                      <a16:colId xmlns:a16="http://schemas.microsoft.com/office/drawing/2014/main" val="20001"/>
                    </a:ext>
                  </a:extLst>
                </a:gridCol>
                <a:gridCol w="3248975">
                  <a:extLst>
                    <a:ext uri="{9D8B030D-6E8A-4147-A177-3AD203B41FA5}">
                      <a16:colId xmlns:a16="http://schemas.microsoft.com/office/drawing/2014/main" val="20002"/>
                    </a:ext>
                  </a:extLst>
                </a:gridCol>
              </a:tblGrid>
              <a:tr h="320000">
                <a:tc>
                  <a:txBody>
                    <a:bodyPr/>
                    <a:lstStyle/>
                    <a:p>
                      <a:pPr marL="0" lvl="0" indent="0" algn="l" rtl="0">
                        <a:spcBef>
                          <a:spcPts val="0"/>
                        </a:spcBef>
                        <a:spcAft>
                          <a:spcPts val="0"/>
                        </a:spcAft>
                        <a:buNone/>
                      </a:pPr>
                      <a:r>
                        <a:rPr lang="en" sz="1000" b="1">
                          <a:solidFill>
                            <a:schemeClr val="lt1"/>
                          </a:solidFill>
                          <a:latin typeface="Inter"/>
                          <a:ea typeface="Inter"/>
                          <a:cs typeface="Inter"/>
                          <a:sym typeface="Inter"/>
                        </a:rPr>
                        <a:t>Needs</a:t>
                      </a:r>
                      <a:endParaRPr sz="1000" b="1">
                        <a:solidFill>
                          <a:schemeClr val="lt1"/>
                        </a:solidFill>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000" b="1">
                          <a:solidFill>
                            <a:schemeClr val="lt1"/>
                          </a:solidFill>
                          <a:latin typeface="Inter"/>
                          <a:ea typeface="Inter"/>
                          <a:cs typeface="Inter"/>
                          <a:sym typeface="Inter"/>
                        </a:rPr>
                        <a:t>Description</a:t>
                      </a:r>
                      <a:endParaRPr sz="1000" b="1">
                        <a:solidFill>
                          <a:schemeClr val="lt1"/>
                        </a:solidFill>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chemeClr val="accent1"/>
                    </a:solidFill>
                  </a:tcPr>
                </a:tc>
                <a:tc>
                  <a:txBody>
                    <a:bodyPr/>
                    <a:lstStyle/>
                    <a:p>
                      <a:pPr marL="457200" lvl="0" indent="-228600" algn="l" rtl="0">
                        <a:spcBef>
                          <a:spcPts val="0"/>
                        </a:spcBef>
                        <a:spcAft>
                          <a:spcPts val="0"/>
                        </a:spcAft>
                        <a:buNone/>
                      </a:pPr>
                      <a:r>
                        <a:rPr lang="en" sz="1000" b="1">
                          <a:solidFill>
                            <a:schemeClr val="lt1"/>
                          </a:solidFill>
                          <a:latin typeface="Inter"/>
                          <a:ea typeface="Inter"/>
                          <a:cs typeface="Inter"/>
                          <a:sym typeface="Inter"/>
                        </a:rPr>
                        <a:t>Platform Features</a:t>
                      </a:r>
                      <a:endParaRPr sz="1000" b="1">
                        <a:solidFill>
                          <a:schemeClr val="lt1"/>
                        </a:solidFill>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57175">
                <a:tc>
                  <a:txBody>
                    <a:bodyPr/>
                    <a:lstStyle/>
                    <a:p>
                      <a:pPr marL="0" lvl="0" indent="0" algn="l" rtl="0">
                        <a:spcBef>
                          <a:spcPts val="0"/>
                        </a:spcBef>
                        <a:spcAft>
                          <a:spcPts val="0"/>
                        </a:spcAft>
                        <a:buNone/>
                      </a:pPr>
                      <a:r>
                        <a:rPr lang="en" sz="900" b="1">
                          <a:latin typeface="Inter"/>
                          <a:ea typeface="Inter"/>
                          <a:cs typeface="Inter"/>
                          <a:sym typeface="Inter"/>
                        </a:rPr>
                        <a:t>Transparency</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0" lvl="0" indent="0" algn="l" rtl="0">
                        <a:spcBef>
                          <a:spcPts val="0"/>
                        </a:spcBef>
                        <a:spcAft>
                          <a:spcPts val="0"/>
                        </a:spcAft>
                        <a:buNone/>
                      </a:pPr>
                      <a:r>
                        <a:rPr lang="en" sz="900">
                          <a:latin typeface="Inter"/>
                          <a:ea typeface="Inter"/>
                          <a:cs typeface="Inter"/>
                          <a:sym typeface="Inter"/>
                        </a:rPr>
                        <a:t>Explain what the bot can do and cannot do</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Conversational Flow Designer</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Custom Welcome experiences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extLst>
                  <a:ext uri="{0D108BD9-81ED-4DB2-BD59-A6C34878D82A}">
                    <a16:rowId xmlns:a16="http://schemas.microsoft.com/office/drawing/2014/main" val="10001"/>
                  </a:ext>
                </a:extLst>
              </a:tr>
              <a:tr h="320000">
                <a:tc>
                  <a:txBody>
                    <a:bodyPr/>
                    <a:lstStyle/>
                    <a:p>
                      <a:pPr marL="0" lvl="0" indent="0" algn="l" rtl="0">
                        <a:spcBef>
                          <a:spcPts val="0"/>
                        </a:spcBef>
                        <a:spcAft>
                          <a:spcPts val="0"/>
                        </a:spcAft>
                        <a:buNone/>
                      </a:pPr>
                      <a:r>
                        <a:rPr lang="en" sz="900" b="1">
                          <a:latin typeface="Inter"/>
                          <a:ea typeface="Inter"/>
                          <a:cs typeface="Inter"/>
                          <a:sym typeface="Inter"/>
                        </a:rPr>
                        <a:t>Inclusive Experience Design</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Inter"/>
                          <a:ea typeface="Inter"/>
                          <a:cs typeface="Inter"/>
                          <a:sym typeface="Inter"/>
                        </a:rPr>
                        <a:t>No Bias or Toxicity in the bot responses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Guardrail Framework</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extLst>
                  <a:ext uri="{0D108BD9-81ED-4DB2-BD59-A6C34878D82A}">
                    <a16:rowId xmlns:a16="http://schemas.microsoft.com/office/drawing/2014/main" val="10002"/>
                  </a:ext>
                </a:extLst>
              </a:tr>
              <a:tr h="594550">
                <a:tc>
                  <a:txBody>
                    <a:bodyPr/>
                    <a:lstStyle/>
                    <a:p>
                      <a:pPr marL="0" lvl="0" indent="0" algn="l" rtl="0">
                        <a:spcBef>
                          <a:spcPts val="0"/>
                        </a:spcBef>
                        <a:spcAft>
                          <a:spcPts val="0"/>
                        </a:spcAft>
                        <a:buNone/>
                      </a:pPr>
                      <a:r>
                        <a:rPr lang="en" sz="900" b="1">
                          <a:latin typeface="Inter"/>
                          <a:ea typeface="Inter"/>
                          <a:cs typeface="Inter"/>
                          <a:sym typeface="Inter"/>
                        </a:rPr>
                        <a:t>Mitigate Hallucination</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0" lvl="0" indent="0" algn="l" rtl="0">
                        <a:spcBef>
                          <a:spcPts val="0"/>
                        </a:spcBef>
                        <a:spcAft>
                          <a:spcPts val="0"/>
                        </a:spcAft>
                        <a:buNone/>
                      </a:pPr>
                      <a:r>
                        <a:rPr lang="en" sz="900">
                          <a:latin typeface="Inter"/>
                          <a:ea typeface="Inter"/>
                          <a:cs typeface="Inter"/>
                          <a:sym typeface="Inter"/>
                        </a:rPr>
                        <a:t>Make sure the model is grounded to factual knowledge and enterprise business rules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Retrieval augmentation</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Context management</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Validation Guardrails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extLst>
                  <a:ext uri="{0D108BD9-81ED-4DB2-BD59-A6C34878D82A}">
                    <a16:rowId xmlns:a16="http://schemas.microsoft.com/office/drawing/2014/main" val="10003"/>
                  </a:ext>
                </a:extLst>
              </a:tr>
              <a:tr h="594550">
                <a:tc>
                  <a:txBody>
                    <a:bodyPr/>
                    <a:lstStyle/>
                    <a:p>
                      <a:pPr marL="0" lvl="0" indent="0" algn="l" rtl="0">
                        <a:spcBef>
                          <a:spcPts val="0"/>
                        </a:spcBef>
                        <a:spcAft>
                          <a:spcPts val="0"/>
                        </a:spcAft>
                        <a:buNone/>
                      </a:pPr>
                      <a:r>
                        <a:rPr lang="en" sz="900" b="1">
                          <a:latin typeface="Inter"/>
                          <a:ea typeface="Inter"/>
                          <a:cs typeface="Inter"/>
                          <a:sym typeface="Inter"/>
                        </a:rPr>
                        <a:t>Know Model Limitations</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Inter"/>
                          <a:ea typeface="Inter"/>
                          <a:cs typeface="Inter"/>
                          <a:sym typeface="Inter"/>
                        </a:rPr>
                        <a:t>Understand what the model can do and cannot do</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Multiple model orchestration</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Model Testing tools</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Model Fine Tuning tools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extLst>
                  <a:ext uri="{0D108BD9-81ED-4DB2-BD59-A6C34878D82A}">
                    <a16:rowId xmlns:a16="http://schemas.microsoft.com/office/drawing/2014/main" val="10004"/>
                  </a:ext>
                </a:extLst>
              </a:tr>
              <a:tr h="594550">
                <a:tc>
                  <a:txBody>
                    <a:bodyPr/>
                    <a:lstStyle/>
                    <a:p>
                      <a:pPr marL="0" lvl="0" indent="0" algn="l" rtl="0">
                        <a:spcBef>
                          <a:spcPts val="0"/>
                        </a:spcBef>
                        <a:spcAft>
                          <a:spcPts val="0"/>
                        </a:spcAft>
                        <a:buNone/>
                      </a:pPr>
                      <a:r>
                        <a:rPr lang="en" sz="900" b="1">
                          <a:latin typeface="Inter"/>
                          <a:ea typeface="Inter"/>
                          <a:cs typeface="Inter"/>
                          <a:sym typeface="Inter"/>
                        </a:rPr>
                        <a:t>Governance and Audit Trails</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0" lvl="0" indent="0" algn="l" rtl="0">
                        <a:spcBef>
                          <a:spcPts val="0"/>
                        </a:spcBef>
                        <a:spcAft>
                          <a:spcPts val="0"/>
                        </a:spcAft>
                        <a:buNone/>
                      </a:pPr>
                      <a:r>
                        <a:rPr lang="en" sz="900">
                          <a:latin typeface="Inter"/>
                          <a:ea typeface="Inter"/>
                          <a:cs typeface="Inter"/>
                          <a:sym typeface="Inter"/>
                        </a:rPr>
                        <a:t>Apply governance on how the model is used, and keep track of all the updates made to the model</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Interaction logs</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Detailed audit logs</a:t>
                      </a:r>
                      <a:endParaRPr sz="900">
                        <a:latin typeface="Inter"/>
                        <a:ea typeface="Inter"/>
                        <a:cs typeface="Inter"/>
                        <a:sym typeface="Inter"/>
                      </a:endParaRPr>
                    </a:p>
                    <a:p>
                      <a:pPr marL="0" lvl="0" indent="0" algn="l" rtl="0">
                        <a:spcBef>
                          <a:spcPts val="0"/>
                        </a:spcBef>
                        <a:spcAft>
                          <a:spcPts val="0"/>
                        </a:spcAft>
                        <a:buNone/>
                      </a:pP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extLst>
                  <a:ext uri="{0D108BD9-81ED-4DB2-BD59-A6C34878D82A}">
                    <a16:rowId xmlns:a16="http://schemas.microsoft.com/office/drawing/2014/main" val="10005"/>
                  </a:ext>
                </a:extLst>
              </a:tr>
              <a:tr h="594550">
                <a:tc>
                  <a:txBody>
                    <a:bodyPr/>
                    <a:lstStyle/>
                    <a:p>
                      <a:pPr marL="0" lvl="0" indent="0" algn="l" rtl="0">
                        <a:spcBef>
                          <a:spcPts val="0"/>
                        </a:spcBef>
                        <a:spcAft>
                          <a:spcPts val="0"/>
                        </a:spcAft>
                        <a:buNone/>
                      </a:pPr>
                      <a:r>
                        <a:rPr lang="en" sz="900" b="1">
                          <a:latin typeface="Inter"/>
                          <a:ea typeface="Inter"/>
                          <a:cs typeface="Inter"/>
                          <a:sym typeface="Inter"/>
                        </a:rPr>
                        <a:t>Rigorous Testing</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Inter"/>
                          <a:ea typeface="Inter"/>
                          <a:cs typeface="Inter"/>
                          <a:sym typeface="Inter"/>
                        </a:rPr>
                        <a:t>Test the model continuously for accuracy, bias for various scenarios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Unit testing</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Conversation regression testing</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Model health reports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tcPr>
                </a:tc>
                <a:extLst>
                  <a:ext uri="{0D108BD9-81ED-4DB2-BD59-A6C34878D82A}">
                    <a16:rowId xmlns:a16="http://schemas.microsoft.com/office/drawing/2014/main" val="10006"/>
                  </a:ext>
                </a:extLst>
              </a:tr>
              <a:tr h="736125">
                <a:tc>
                  <a:txBody>
                    <a:bodyPr/>
                    <a:lstStyle/>
                    <a:p>
                      <a:pPr marL="0" lvl="0" indent="0" algn="l" rtl="0">
                        <a:spcBef>
                          <a:spcPts val="0"/>
                        </a:spcBef>
                        <a:spcAft>
                          <a:spcPts val="0"/>
                        </a:spcAft>
                        <a:buNone/>
                      </a:pPr>
                      <a:r>
                        <a:rPr lang="en" sz="900" b="1">
                          <a:latin typeface="Inter"/>
                          <a:ea typeface="Inter"/>
                          <a:cs typeface="Inter"/>
                          <a:sym typeface="Inter"/>
                        </a:rPr>
                        <a:t>Monitor and Iterate with Updates</a:t>
                      </a:r>
                      <a:endParaRPr sz="900" b="1">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0" lvl="0" indent="0" algn="l" rtl="0">
                        <a:spcBef>
                          <a:spcPts val="0"/>
                        </a:spcBef>
                        <a:spcAft>
                          <a:spcPts val="0"/>
                        </a:spcAft>
                        <a:buNone/>
                      </a:pPr>
                      <a:r>
                        <a:rPr lang="en" sz="900">
                          <a:latin typeface="Inter"/>
                          <a:ea typeface="Inter"/>
                          <a:cs typeface="Inter"/>
                          <a:sym typeface="Inter"/>
                        </a:rPr>
                        <a:t>Monitor rigorously and iterate fast with updates to improve the model accuracy</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tc>
                  <a:txBody>
                    <a:bodyPr/>
                    <a:lstStyle/>
                    <a:p>
                      <a:pPr marL="457200" lvl="0" indent="-285750" algn="l" rtl="0">
                        <a:spcBef>
                          <a:spcPts val="0"/>
                        </a:spcBef>
                        <a:spcAft>
                          <a:spcPts val="0"/>
                        </a:spcAft>
                        <a:buSzPts val="900"/>
                        <a:buFont typeface="Inter"/>
                        <a:buChar char="●"/>
                      </a:pPr>
                      <a:r>
                        <a:rPr lang="en" sz="900">
                          <a:latin typeface="Inter"/>
                          <a:ea typeface="Inter"/>
                          <a:cs typeface="Inter"/>
                          <a:sym typeface="Inter"/>
                        </a:rPr>
                        <a:t>Feedback collection framework</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Custom dashboards</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Bot performance reports</a:t>
                      </a:r>
                      <a:endParaRPr sz="900">
                        <a:latin typeface="Inter"/>
                        <a:ea typeface="Inter"/>
                        <a:cs typeface="Inter"/>
                        <a:sym typeface="Inter"/>
                      </a:endParaRPr>
                    </a:p>
                    <a:p>
                      <a:pPr marL="457200" lvl="0" indent="-285750" algn="l" rtl="0">
                        <a:spcBef>
                          <a:spcPts val="0"/>
                        </a:spcBef>
                        <a:spcAft>
                          <a:spcPts val="0"/>
                        </a:spcAft>
                        <a:buSzPts val="900"/>
                        <a:buFont typeface="Inter"/>
                        <a:buChar char="●"/>
                      </a:pPr>
                      <a:r>
                        <a:rPr lang="en" sz="900">
                          <a:latin typeface="Inter"/>
                          <a:ea typeface="Inter"/>
                          <a:cs typeface="Inter"/>
                          <a:sym typeface="Inter"/>
                        </a:rPr>
                        <a:t>Tools to selectively deploy updates</a:t>
                      </a:r>
                      <a:endParaRPr sz="900">
                        <a:latin typeface="Inter"/>
                        <a:ea typeface="Inter"/>
                        <a:cs typeface="Inter"/>
                        <a:sym typeface="Inter"/>
                      </a:endParaRPr>
                    </a:p>
                  </a:txBody>
                  <a:tcPr marL="91425" marR="91425" marT="91425" marB="91425">
                    <a:lnL w="9525" cap="flat" cmpd="sng">
                      <a:solidFill>
                        <a:srgbClr val="DADAFE"/>
                      </a:solidFill>
                      <a:prstDash val="solid"/>
                      <a:round/>
                      <a:headEnd type="none" w="sm" len="sm"/>
                      <a:tailEnd type="none" w="sm" len="sm"/>
                    </a:lnL>
                    <a:lnR w="9525" cap="flat" cmpd="sng">
                      <a:solidFill>
                        <a:srgbClr val="DADAFE"/>
                      </a:solidFill>
                      <a:prstDash val="solid"/>
                      <a:round/>
                      <a:headEnd type="none" w="sm" len="sm"/>
                      <a:tailEnd type="none" w="sm" len="sm"/>
                    </a:lnR>
                    <a:lnT w="9525" cap="flat" cmpd="sng">
                      <a:solidFill>
                        <a:srgbClr val="DADAFE"/>
                      </a:solidFill>
                      <a:prstDash val="solid"/>
                      <a:round/>
                      <a:headEnd type="none" w="sm" len="sm"/>
                      <a:tailEnd type="none" w="sm" len="sm"/>
                    </a:lnT>
                    <a:lnB w="9525" cap="flat" cmpd="sng">
                      <a:solidFill>
                        <a:srgbClr val="DADAFE"/>
                      </a:solidFill>
                      <a:prstDash val="solid"/>
                      <a:round/>
                      <a:headEnd type="none" w="sm" len="sm"/>
                      <a:tailEnd type="none" w="sm" len="sm"/>
                    </a:lnB>
                    <a:solidFill>
                      <a:srgbClr val="EDEDFF"/>
                    </a:solidFill>
                  </a:tcPr>
                </a:tc>
                <a:extLst>
                  <a:ext uri="{0D108BD9-81ED-4DB2-BD59-A6C34878D82A}">
                    <a16:rowId xmlns:a16="http://schemas.microsoft.com/office/drawing/2014/main" val="10007"/>
                  </a:ext>
                </a:extLst>
              </a:tr>
            </a:tbl>
          </a:graphicData>
        </a:graphic>
      </p:graphicFrame>
      <p:sp>
        <p:nvSpPr>
          <p:cNvPr id="1974" name="Google Shape;1974;g27b7e4ea412_0_1179"/>
          <p:cNvSpPr txBox="1">
            <a:spLocks noGrp="1"/>
          </p:cNvSpPr>
          <p:nvPr>
            <p:ph type="title"/>
          </p:nvPr>
        </p:nvSpPr>
        <p:spPr>
          <a:xfrm>
            <a:off x="328784" y="97726"/>
            <a:ext cx="7862700" cy="443400"/>
          </a:xfrm>
          <a:prstGeom prst="rect">
            <a:avLst/>
          </a:prstGeom>
        </p:spPr>
        <p:txBody>
          <a:bodyPr spcFirstLastPara="1" wrap="square" lIns="68575" tIns="34275" rIns="68575" bIns="34275" anchor="ctr" anchorCtr="0">
            <a:normAutofit/>
          </a:bodyPr>
          <a:lstStyle/>
          <a:p>
            <a:pPr marL="0" lvl="0" indent="0" algn="l" rtl="0">
              <a:lnSpc>
                <a:spcPct val="100000"/>
              </a:lnSpc>
              <a:spcBef>
                <a:spcPts val="0"/>
              </a:spcBef>
              <a:spcAft>
                <a:spcPts val="0"/>
              </a:spcAft>
              <a:buNone/>
            </a:pPr>
            <a:r>
              <a:rPr lang="en" sz="2100" b="1">
                <a:solidFill>
                  <a:schemeClr val="dk1"/>
                </a:solidFill>
                <a:latin typeface="Inter"/>
                <a:ea typeface="Inter"/>
                <a:cs typeface="Inter"/>
                <a:sym typeface="Inter"/>
              </a:rPr>
              <a:t>XO Platform </a:t>
            </a:r>
            <a:r>
              <a:rPr lang="en" sz="2100" b="1">
                <a:latin typeface="Inter"/>
                <a:ea typeface="Inter"/>
                <a:cs typeface="Inter"/>
                <a:sym typeface="Inter"/>
              </a:rPr>
              <a:t>Responsible AI Framework</a:t>
            </a:r>
            <a:endParaRPr sz="2100" b="1">
              <a:latin typeface="Inter"/>
              <a:ea typeface="Inter"/>
              <a:cs typeface="Inter"/>
              <a:sym typeface="Inter"/>
            </a:endParaRPr>
          </a:p>
        </p:txBody>
      </p:sp>
      <p:sp>
        <p:nvSpPr>
          <p:cNvPr id="1975" name="Google Shape;1975;g27b7e4ea412_0_1179"/>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sz="800"/>
              <a:t>25</a:t>
            </a:fld>
            <a:endParaRPr sz="800"/>
          </a:p>
        </p:txBody>
      </p:sp>
      <p:sp>
        <p:nvSpPr>
          <p:cNvPr id="1976" name="Google Shape;1976;g27b7e4ea412_0_1179"/>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sz="800"/>
              <a:t>© 2023 Kore.ai. All Rights Reserved</a:t>
            </a:r>
            <a:endParaRPr sz="800"/>
          </a:p>
        </p:txBody>
      </p:sp>
      <p:pic>
        <p:nvPicPr>
          <p:cNvPr id="1977" name="Google Shape;1977;g27b7e4ea412_0_1179"/>
          <p:cNvPicPr preferRelativeResize="0"/>
          <p:nvPr/>
        </p:nvPicPr>
        <p:blipFill rotWithShape="1">
          <a:blip r:embed="rId3">
            <a:alphaModFix/>
          </a:blip>
          <a:srcRect/>
          <a:stretch/>
        </p:blipFill>
        <p:spPr>
          <a:xfrm>
            <a:off x="8189259" y="259033"/>
            <a:ext cx="709332" cy="1711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g27b7e4ea412_0_1958"/>
          <p:cNvSpPr txBox="1"/>
          <p:nvPr/>
        </p:nvSpPr>
        <p:spPr>
          <a:xfrm>
            <a:off x="673263" y="3722666"/>
            <a:ext cx="16836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US Office Address</a:t>
            </a:r>
            <a:endParaRPr sz="1100" b="0" i="0" u="none" strike="noStrike" cap="none">
              <a:solidFill>
                <a:srgbClr val="000000"/>
              </a:solidFill>
              <a:latin typeface="Arial"/>
              <a:ea typeface="Arial"/>
              <a:cs typeface="Arial"/>
              <a:sym typeface="Arial"/>
            </a:endParaRPr>
          </a:p>
        </p:txBody>
      </p:sp>
      <p:sp>
        <p:nvSpPr>
          <p:cNvPr id="1983" name="Google Shape;1983;g27b7e4ea412_0_1958"/>
          <p:cNvSpPr txBox="1"/>
          <p:nvPr/>
        </p:nvSpPr>
        <p:spPr>
          <a:xfrm>
            <a:off x="673263" y="3964967"/>
            <a:ext cx="1683600" cy="642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7380, West Sand Lake Road</a:t>
            </a:r>
            <a:br>
              <a:rPr lang="en" sz="800" b="0" i="0" u="none" strike="noStrike" cap="none">
                <a:solidFill>
                  <a:schemeClr val="lt1"/>
                </a:solidFill>
                <a:latin typeface="Arial"/>
                <a:ea typeface="Arial"/>
                <a:cs typeface="Arial"/>
                <a:sym typeface="Arial"/>
              </a:rPr>
            </a:br>
            <a:r>
              <a:rPr lang="en" sz="800" b="0" i="0" u="none" strike="noStrike" cap="none">
                <a:solidFill>
                  <a:schemeClr val="lt1"/>
                </a:solidFill>
                <a:latin typeface="Arial"/>
                <a:ea typeface="Arial"/>
                <a:cs typeface="Arial"/>
                <a:sym typeface="Arial"/>
              </a:rPr>
              <a:t>Suite 390</a:t>
            </a:r>
            <a:br>
              <a:rPr lang="en" sz="800" b="0" i="0" u="none" strike="noStrike" cap="none">
                <a:solidFill>
                  <a:schemeClr val="lt1"/>
                </a:solidFill>
                <a:latin typeface="Arial"/>
                <a:ea typeface="Arial"/>
                <a:cs typeface="Arial"/>
                <a:sym typeface="Arial"/>
              </a:rPr>
            </a:br>
            <a:r>
              <a:rPr lang="en" sz="800" b="0" i="0" u="none" strike="noStrike" cap="none">
                <a:solidFill>
                  <a:schemeClr val="lt1"/>
                </a:solidFill>
                <a:latin typeface="Arial"/>
                <a:ea typeface="Arial"/>
                <a:cs typeface="Arial"/>
                <a:sym typeface="Arial"/>
              </a:rPr>
              <a:t>Orlando, FL 32819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1984" name="Google Shape;1984;g27b7e4ea412_0_1958"/>
          <p:cNvSpPr txBox="1"/>
          <p:nvPr/>
        </p:nvSpPr>
        <p:spPr>
          <a:xfrm>
            <a:off x="2686378" y="3722666"/>
            <a:ext cx="18039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India Office Address</a:t>
            </a:r>
            <a:endParaRPr sz="1100" b="0" i="0" u="none" strike="noStrike" cap="none">
              <a:solidFill>
                <a:srgbClr val="000000"/>
              </a:solidFill>
              <a:latin typeface="Arial"/>
              <a:ea typeface="Arial"/>
              <a:cs typeface="Arial"/>
              <a:sym typeface="Arial"/>
            </a:endParaRPr>
          </a:p>
        </p:txBody>
      </p:sp>
      <p:sp>
        <p:nvSpPr>
          <p:cNvPr id="1985" name="Google Shape;1985;g27b7e4ea412_0_1958"/>
          <p:cNvSpPr txBox="1"/>
          <p:nvPr/>
        </p:nvSpPr>
        <p:spPr>
          <a:xfrm>
            <a:off x="2679368" y="3979499"/>
            <a:ext cx="1803900" cy="39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3rd floor, Aurobindo Galaxy Towers,</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Opp. IKEA, Hi-Tech city, Madhapur,</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Hyderabad – 500081</a:t>
            </a:r>
            <a:endParaRPr sz="800" b="0" i="0" u="none" strike="noStrike" cap="none">
              <a:solidFill>
                <a:schemeClr val="lt1"/>
              </a:solidFill>
              <a:latin typeface="Arial"/>
              <a:ea typeface="Arial"/>
              <a:cs typeface="Arial"/>
              <a:sym typeface="Arial"/>
            </a:endParaRPr>
          </a:p>
        </p:txBody>
      </p:sp>
      <p:sp>
        <p:nvSpPr>
          <p:cNvPr id="1986" name="Google Shape;1986;g27b7e4ea412_0_1958"/>
          <p:cNvSpPr txBox="1"/>
          <p:nvPr/>
        </p:nvSpPr>
        <p:spPr>
          <a:xfrm>
            <a:off x="4883554" y="3722666"/>
            <a:ext cx="15969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UK Office Address</a:t>
            </a:r>
            <a:endParaRPr sz="1100" b="0" i="0" u="none" strike="noStrike" cap="none">
              <a:solidFill>
                <a:srgbClr val="000000"/>
              </a:solidFill>
              <a:latin typeface="Arial"/>
              <a:ea typeface="Arial"/>
              <a:cs typeface="Arial"/>
              <a:sym typeface="Arial"/>
            </a:endParaRPr>
          </a:p>
        </p:txBody>
      </p:sp>
      <p:sp>
        <p:nvSpPr>
          <p:cNvPr id="1987" name="Google Shape;1987;g27b7e4ea412_0_1958"/>
          <p:cNvSpPr txBox="1"/>
          <p:nvPr/>
        </p:nvSpPr>
        <p:spPr>
          <a:xfrm>
            <a:off x="4883554" y="3964967"/>
            <a:ext cx="1596900" cy="642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Alpha House, 100 </a:t>
            </a:r>
            <a:br>
              <a:rPr lang="en" sz="800" b="0" i="0" u="none" strike="noStrike" cap="none">
                <a:solidFill>
                  <a:schemeClr val="lt1"/>
                </a:solidFill>
                <a:latin typeface="Arial"/>
                <a:ea typeface="Arial"/>
                <a:cs typeface="Arial"/>
                <a:sym typeface="Arial"/>
              </a:rPr>
            </a:br>
            <a:r>
              <a:rPr lang="en" sz="800" b="0" i="0" u="none" strike="noStrike" cap="none">
                <a:solidFill>
                  <a:schemeClr val="lt1"/>
                </a:solidFill>
                <a:latin typeface="Arial"/>
                <a:ea typeface="Arial"/>
                <a:cs typeface="Arial"/>
                <a:sym typeface="Arial"/>
              </a:rPr>
              <a:t>Borough High Street</a:t>
            </a:r>
            <a:br>
              <a:rPr lang="en" sz="800" b="0" i="0" u="none" strike="noStrike" cap="none">
                <a:solidFill>
                  <a:schemeClr val="lt1"/>
                </a:solidFill>
                <a:latin typeface="Arial"/>
                <a:ea typeface="Arial"/>
                <a:cs typeface="Arial"/>
                <a:sym typeface="Arial"/>
              </a:rPr>
            </a:br>
            <a:r>
              <a:rPr lang="en" sz="800" b="0" i="0" u="none" strike="noStrike" cap="none">
                <a:solidFill>
                  <a:schemeClr val="lt1"/>
                </a:solidFill>
                <a:latin typeface="Arial"/>
                <a:ea typeface="Arial"/>
                <a:cs typeface="Arial"/>
                <a:sym typeface="Arial"/>
              </a:rPr>
              <a:t>London, UK SE1 1 LB</a:t>
            </a:r>
            <a:endParaRPr sz="1100" b="0" i="0" u="none" strike="noStrike" cap="none">
              <a:solidFill>
                <a:srgbClr val="000000"/>
              </a:solidFill>
              <a:latin typeface="Arial"/>
              <a:ea typeface="Arial"/>
              <a:cs typeface="Arial"/>
              <a:sym typeface="Arial"/>
            </a:endParaRPr>
          </a:p>
        </p:txBody>
      </p:sp>
      <p:sp>
        <p:nvSpPr>
          <p:cNvPr id="1988" name="Google Shape;1988;g27b7e4ea412_0_1958"/>
          <p:cNvSpPr txBox="1"/>
          <p:nvPr/>
        </p:nvSpPr>
        <p:spPr>
          <a:xfrm>
            <a:off x="6784827" y="3722666"/>
            <a:ext cx="11544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Mail Us</a:t>
            </a:r>
            <a:endParaRPr sz="1100" b="0" i="0" u="none" strike="noStrike" cap="none">
              <a:solidFill>
                <a:srgbClr val="000000"/>
              </a:solidFill>
              <a:latin typeface="Arial"/>
              <a:ea typeface="Arial"/>
              <a:cs typeface="Arial"/>
              <a:sym typeface="Arial"/>
            </a:endParaRPr>
          </a:p>
        </p:txBody>
      </p:sp>
      <p:sp>
        <p:nvSpPr>
          <p:cNvPr id="1989" name="Google Shape;1989;g27b7e4ea412_0_1958"/>
          <p:cNvSpPr txBox="1"/>
          <p:nvPr/>
        </p:nvSpPr>
        <p:spPr>
          <a:xfrm>
            <a:off x="6784827" y="3964967"/>
            <a:ext cx="1184100" cy="642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info@kore.com</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1990" name="Google Shape;1990;g27b7e4ea412_0_1958"/>
          <p:cNvSpPr txBox="1"/>
          <p:nvPr/>
        </p:nvSpPr>
        <p:spPr>
          <a:xfrm>
            <a:off x="7895895" y="3722666"/>
            <a:ext cx="762900" cy="169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Follow Us</a:t>
            </a:r>
            <a:endParaRPr sz="1100" b="0" i="0" u="none" strike="noStrike" cap="none">
              <a:solidFill>
                <a:srgbClr val="000000"/>
              </a:solidFill>
              <a:latin typeface="Arial"/>
              <a:ea typeface="Arial"/>
              <a:cs typeface="Arial"/>
              <a:sym typeface="Arial"/>
            </a:endParaRPr>
          </a:p>
        </p:txBody>
      </p:sp>
      <p:cxnSp>
        <p:nvCxnSpPr>
          <p:cNvPr id="1991" name="Google Shape;1991;g27b7e4ea412_0_1958"/>
          <p:cNvCxnSpPr/>
          <p:nvPr/>
        </p:nvCxnSpPr>
        <p:spPr>
          <a:xfrm>
            <a:off x="6538148" y="3630513"/>
            <a:ext cx="0" cy="921300"/>
          </a:xfrm>
          <a:prstGeom prst="straightConnector1">
            <a:avLst/>
          </a:prstGeom>
          <a:noFill/>
          <a:ln w="9525" cap="flat" cmpd="sng">
            <a:solidFill>
              <a:srgbClr val="FEFDFF"/>
            </a:solidFill>
            <a:prstDash val="solid"/>
            <a:miter lim="800000"/>
            <a:headEnd type="none" w="sm" len="sm"/>
            <a:tailEnd type="none" w="sm" len="sm"/>
          </a:ln>
        </p:spPr>
      </p:cxnSp>
      <p:pic>
        <p:nvPicPr>
          <p:cNvPr id="1992" name="Google Shape;1992;g27b7e4ea412_0_1958">
            <a:hlinkClick r:id="rId3"/>
          </p:cNvPr>
          <p:cNvPicPr preferRelativeResize="0"/>
          <p:nvPr/>
        </p:nvPicPr>
        <p:blipFill rotWithShape="1">
          <a:blip r:embed="rId4">
            <a:alphaModFix/>
          </a:blip>
          <a:srcRect/>
          <a:stretch/>
        </p:blipFill>
        <p:spPr>
          <a:xfrm>
            <a:off x="8282898" y="4330760"/>
            <a:ext cx="221022" cy="221022"/>
          </a:xfrm>
          <a:prstGeom prst="rect">
            <a:avLst/>
          </a:prstGeom>
          <a:noFill/>
          <a:ln>
            <a:noFill/>
          </a:ln>
        </p:spPr>
      </p:pic>
      <p:pic>
        <p:nvPicPr>
          <p:cNvPr id="1993" name="Google Shape;1993;g27b7e4ea412_0_1958">
            <a:hlinkClick r:id="rId5"/>
          </p:cNvPr>
          <p:cNvPicPr preferRelativeResize="0"/>
          <p:nvPr/>
        </p:nvPicPr>
        <p:blipFill rotWithShape="1">
          <a:blip r:embed="rId6">
            <a:alphaModFix/>
          </a:blip>
          <a:srcRect/>
          <a:stretch/>
        </p:blipFill>
        <p:spPr>
          <a:xfrm>
            <a:off x="8277298" y="3988733"/>
            <a:ext cx="221022" cy="221022"/>
          </a:xfrm>
          <a:prstGeom prst="rect">
            <a:avLst/>
          </a:prstGeom>
          <a:noFill/>
          <a:ln>
            <a:noFill/>
          </a:ln>
        </p:spPr>
      </p:pic>
      <p:pic>
        <p:nvPicPr>
          <p:cNvPr id="1994" name="Google Shape;1994;g27b7e4ea412_0_1958">
            <a:hlinkClick r:id="rId7"/>
          </p:cNvPr>
          <p:cNvPicPr preferRelativeResize="0"/>
          <p:nvPr/>
        </p:nvPicPr>
        <p:blipFill rotWithShape="1">
          <a:blip r:embed="rId8">
            <a:alphaModFix/>
          </a:blip>
          <a:srcRect/>
          <a:stretch/>
        </p:blipFill>
        <p:spPr>
          <a:xfrm>
            <a:off x="7939110" y="4330760"/>
            <a:ext cx="221022" cy="221022"/>
          </a:xfrm>
          <a:prstGeom prst="rect">
            <a:avLst/>
          </a:prstGeom>
          <a:noFill/>
          <a:ln>
            <a:noFill/>
          </a:ln>
        </p:spPr>
      </p:pic>
      <p:pic>
        <p:nvPicPr>
          <p:cNvPr id="1995" name="Google Shape;1995;g27b7e4ea412_0_1958">
            <a:hlinkClick r:id="rId9"/>
          </p:cNvPr>
          <p:cNvPicPr preferRelativeResize="0"/>
          <p:nvPr/>
        </p:nvPicPr>
        <p:blipFill rotWithShape="1">
          <a:blip r:embed="rId10">
            <a:alphaModFix/>
          </a:blip>
          <a:srcRect/>
          <a:stretch/>
        </p:blipFill>
        <p:spPr>
          <a:xfrm>
            <a:off x="7933511" y="3988733"/>
            <a:ext cx="221022" cy="221022"/>
          </a:xfrm>
          <a:prstGeom prst="rect">
            <a:avLst/>
          </a:prstGeom>
          <a:noFill/>
          <a:ln>
            <a:noFill/>
          </a:ln>
        </p:spPr>
      </p:pic>
      <p:cxnSp>
        <p:nvCxnSpPr>
          <p:cNvPr id="1996" name="Google Shape;1996;g27b7e4ea412_0_1958"/>
          <p:cNvCxnSpPr/>
          <p:nvPr/>
        </p:nvCxnSpPr>
        <p:spPr>
          <a:xfrm rot="10800000">
            <a:off x="651477" y="3635269"/>
            <a:ext cx="7994100" cy="0"/>
          </a:xfrm>
          <a:prstGeom prst="straightConnector1">
            <a:avLst/>
          </a:prstGeom>
          <a:noFill/>
          <a:ln w="9525" cap="flat" cmpd="sng">
            <a:solidFill>
              <a:srgbClr val="FEFDFF"/>
            </a:solidFill>
            <a:prstDash val="solid"/>
            <a:miter lim="800000"/>
            <a:headEnd type="none" w="sm" len="sm"/>
            <a:tailEnd type="none" w="sm" len="sm"/>
          </a:ln>
        </p:spPr>
      </p:cxnSp>
      <p:cxnSp>
        <p:nvCxnSpPr>
          <p:cNvPr id="1997" name="Google Shape;1997;g27b7e4ea412_0_1958"/>
          <p:cNvCxnSpPr/>
          <p:nvPr/>
        </p:nvCxnSpPr>
        <p:spPr>
          <a:xfrm>
            <a:off x="4716844" y="3630513"/>
            <a:ext cx="0" cy="921300"/>
          </a:xfrm>
          <a:prstGeom prst="straightConnector1">
            <a:avLst/>
          </a:prstGeom>
          <a:noFill/>
          <a:ln w="9525" cap="flat" cmpd="sng">
            <a:solidFill>
              <a:srgbClr val="FEFDFF"/>
            </a:solidFill>
            <a:prstDash val="solid"/>
            <a:miter lim="800000"/>
            <a:headEnd type="none" w="sm" len="sm"/>
            <a:tailEnd type="none" w="sm" len="sm"/>
          </a:ln>
        </p:spPr>
      </p:cxnSp>
      <p:cxnSp>
        <p:nvCxnSpPr>
          <p:cNvPr id="1998" name="Google Shape;1998;g27b7e4ea412_0_1958"/>
          <p:cNvCxnSpPr/>
          <p:nvPr/>
        </p:nvCxnSpPr>
        <p:spPr>
          <a:xfrm>
            <a:off x="2378378" y="3630513"/>
            <a:ext cx="0" cy="921300"/>
          </a:xfrm>
          <a:prstGeom prst="straightConnector1">
            <a:avLst/>
          </a:prstGeom>
          <a:noFill/>
          <a:ln w="9525" cap="flat" cmpd="sng">
            <a:solidFill>
              <a:srgbClr val="FEFDFF"/>
            </a:solidFill>
            <a:prstDash val="solid"/>
            <a:miter lim="800000"/>
            <a:headEnd type="none" w="sm" len="sm"/>
            <a:tailEnd type="none" w="sm" len="sm"/>
          </a:ln>
        </p:spPr>
      </p:cxnSp>
      <p:cxnSp>
        <p:nvCxnSpPr>
          <p:cNvPr id="1999" name="Google Shape;1999;g27b7e4ea412_0_1958"/>
          <p:cNvCxnSpPr/>
          <p:nvPr/>
        </p:nvCxnSpPr>
        <p:spPr>
          <a:xfrm>
            <a:off x="7776633" y="3630513"/>
            <a:ext cx="0" cy="921300"/>
          </a:xfrm>
          <a:prstGeom prst="straightConnector1">
            <a:avLst/>
          </a:prstGeom>
          <a:noFill/>
          <a:ln w="9525" cap="flat" cmpd="sng">
            <a:solidFill>
              <a:srgbClr val="FEFDFF"/>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10"/>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a:t>Generative AI Use Cases	</a:t>
            </a:r>
            <a:endParaRPr/>
          </a:p>
        </p:txBody>
      </p:sp>
      <p:grpSp>
        <p:nvGrpSpPr>
          <p:cNvPr id="2005" name="Google Shape;2005;p10"/>
          <p:cNvGrpSpPr/>
          <p:nvPr/>
        </p:nvGrpSpPr>
        <p:grpSpPr>
          <a:xfrm>
            <a:off x="4786600" y="769730"/>
            <a:ext cx="4145075" cy="3452995"/>
            <a:chOff x="4786600" y="769730"/>
            <a:chExt cx="4145075" cy="3452995"/>
          </a:xfrm>
        </p:grpSpPr>
        <p:grpSp>
          <p:nvGrpSpPr>
            <p:cNvPr id="2006" name="Google Shape;2006;p10"/>
            <p:cNvGrpSpPr/>
            <p:nvPr/>
          </p:nvGrpSpPr>
          <p:grpSpPr>
            <a:xfrm>
              <a:off x="4786600" y="1167836"/>
              <a:ext cx="4145075" cy="3054889"/>
              <a:chOff x="4786600" y="1167836"/>
              <a:chExt cx="4145075" cy="3054889"/>
            </a:xfrm>
          </p:grpSpPr>
          <p:sp>
            <p:nvSpPr>
              <p:cNvPr id="2007" name="Google Shape;2007;p10"/>
              <p:cNvSpPr/>
              <p:nvPr/>
            </p:nvSpPr>
            <p:spPr>
              <a:xfrm>
                <a:off x="4786600" y="1259625"/>
                <a:ext cx="4068900" cy="2963100"/>
              </a:xfrm>
              <a:prstGeom prst="roundRect">
                <a:avLst>
                  <a:gd name="adj" fmla="val 5683"/>
                </a:avLst>
              </a:prstGeom>
              <a:solidFill>
                <a:srgbClr val="EDED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10"/>
              <p:cNvSpPr txBox="1"/>
              <p:nvPr/>
            </p:nvSpPr>
            <p:spPr>
              <a:xfrm>
                <a:off x="4815075" y="1167836"/>
                <a:ext cx="4116600" cy="265223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4B4DFC"/>
                  </a:buClr>
                  <a:buSzPts val="1050"/>
                  <a:buFont typeface="Arial"/>
                  <a:buNone/>
                </a:pPr>
                <a:endParaRPr sz="1200" b="0" i="0" u="none" strike="noStrike" cap="none">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Customer service virtual assistant</a:t>
                </a:r>
                <a:endParaRPr sz="1200" b="0" i="0" u="none" strike="noStrike" cap="none">
                  <a:solidFill>
                    <a:srgbClr val="202124"/>
                  </a:solidFill>
                  <a:latin typeface="Inter"/>
                  <a:ea typeface="Inter"/>
                  <a:cs typeface="Inter"/>
                  <a:sym typeface="Inter"/>
                </a:endParaRPr>
              </a:p>
              <a:p>
                <a:pPr marL="457200" marR="0" lvl="0" indent="-3048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Personalized sales and marketing</a:t>
                </a:r>
                <a:endParaRPr sz="1200" b="0" i="0" u="none" strike="noStrike" cap="none">
                  <a:solidFill>
                    <a:srgbClr val="202124"/>
                  </a:solidFill>
                  <a:latin typeface="Inter"/>
                  <a:ea typeface="Inter"/>
                  <a:cs typeface="Inter"/>
                  <a:sym typeface="Inter"/>
                </a:endParaRPr>
              </a:p>
              <a:p>
                <a:pPr marL="457200" marR="0" lvl="0" indent="-3175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Content Generation, summarization</a:t>
                </a:r>
                <a:endParaRPr sz="1200" b="0" i="0" u="none" strike="noStrike" cap="none">
                  <a:solidFill>
                    <a:srgbClr val="202124"/>
                  </a:solidFill>
                  <a:latin typeface="Inter"/>
                  <a:ea typeface="Inter"/>
                  <a:cs typeface="Inter"/>
                  <a:sym typeface="Inter"/>
                </a:endParaRPr>
              </a:p>
              <a:p>
                <a:pPr marL="457200" marR="0" lvl="0" indent="-3175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Data Augmentation, sorting, categorization</a:t>
                </a:r>
                <a:endParaRPr sz="1200" b="0" i="0" u="none" strike="noStrike" cap="none">
                  <a:solidFill>
                    <a:srgbClr val="202124"/>
                  </a:solidFill>
                  <a:latin typeface="Inter"/>
                  <a:ea typeface="Inter"/>
                  <a:cs typeface="Inter"/>
                  <a:sym typeface="Inter"/>
                </a:endParaRPr>
              </a:p>
              <a:p>
                <a:pPr marL="457200" marR="0" lvl="0" indent="-3175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Code generation, review, error correction</a:t>
                </a:r>
                <a:endParaRPr sz="1200" b="0" i="0" u="none" strike="noStrike" cap="none">
                  <a:solidFill>
                    <a:srgbClr val="202124"/>
                  </a:solidFill>
                  <a:latin typeface="Inter"/>
                  <a:ea typeface="Inter"/>
                  <a:cs typeface="Inter"/>
                  <a:sym typeface="Inter"/>
                </a:endParaRPr>
              </a:p>
              <a:p>
                <a:pPr marL="457200" marR="0" lvl="0" indent="-3048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Simulation, prototyping &amp; scenario planning</a:t>
                </a:r>
                <a:endParaRPr sz="1200" b="0" i="0" u="none" strike="noStrike" cap="none">
                  <a:solidFill>
                    <a:srgbClr val="202124"/>
                  </a:solidFill>
                  <a:latin typeface="Inter"/>
                  <a:ea typeface="Inter"/>
                  <a:cs typeface="Inter"/>
                  <a:sym typeface="Inter"/>
                </a:endParaRPr>
              </a:p>
              <a:p>
                <a:pPr marL="457200" marR="0" lvl="0" indent="-3048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Risk assessment and fraud detection</a:t>
                </a:r>
                <a:endParaRPr sz="1200" b="0" i="0" u="none" strike="noStrike" cap="none">
                  <a:solidFill>
                    <a:srgbClr val="202124"/>
                  </a:solidFill>
                  <a:latin typeface="Inter"/>
                  <a:ea typeface="Inter"/>
                  <a:cs typeface="Inter"/>
                  <a:sym typeface="Inter"/>
                </a:endParaRPr>
              </a:p>
              <a:p>
                <a:pPr marL="457200" marR="0" lvl="0" indent="-3048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Natural language understanding</a:t>
                </a:r>
                <a:endParaRPr sz="1200" b="0" i="0" u="none" strike="noStrike" cap="none">
                  <a:solidFill>
                    <a:srgbClr val="202124"/>
                  </a:solidFill>
                  <a:latin typeface="Inter"/>
                  <a:ea typeface="Inter"/>
                  <a:cs typeface="Inter"/>
                  <a:sym typeface="Inter"/>
                </a:endParaRPr>
              </a:p>
              <a:p>
                <a:pPr marL="457200" marR="0" lvl="0" indent="-3175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Design &amp; creativity</a:t>
                </a:r>
                <a:r>
                  <a:rPr lang="en" sz="1100" b="0" i="0" u="none" strike="noStrike" cap="none">
                    <a:solidFill>
                      <a:srgbClr val="202124"/>
                    </a:solidFill>
                    <a:latin typeface="Inter"/>
                    <a:ea typeface="Inter"/>
                    <a:cs typeface="Inter"/>
                    <a:sym typeface="Inter"/>
                  </a:rPr>
                  <a:t> </a:t>
                </a:r>
                <a:r>
                  <a:rPr lang="en" sz="1200" b="0" i="0" u="none" strike="noStrike" cap="none">
                    <a:solidFill>
                      <a:srgbClr val="202124"/>
                    </a:solidFill>
                    <a:latin typeface="Inter"/>
                    <a:ea typeface="Inter"/>
                    <a:cs typeface="Inter"/>
                    <a:sym typeface="Inter"/>
                  </a:rPr>
                  <a:t>- </a:t>
                </a:r>
                <a:r>
                  <a:rPr lang="en" sz="1000" b="0" i="0" u="none" strike="noStrike" cap="none">
                    <a:solidFill>
                      <a:srgbClr val="202124"/>
                    </a:solidFill>
                    <a:latin typeface="Inter"/>
                    <a:ea typeface="Inter"/>
                    <a:cs typeface="Inter"/>
                    <a:sym typeface="Inter"/>
                  </a:rPr>
                  <a:t>New ideas, Images, UIs</a:t>
                </a:r>
                <a:endParaRPr sz="900" b="0" i="0" u="none" strike="noStrike" cap="none">
                  <a:solidFill>
                    <a:srgbClr val="202124"/>
                  </a:solidFill>
                  <a:latin typeface="Inter"/>
                  <a:ea typeface="Inter"/>
                  <a:cs typeface="Inter"/>
                  <a:sym typeface="Inter"/>
                </a:endParaRPr>
              </a:p>
              <a:p>
                <a:pPr marL="457200" marR="0" lvl="0" indent="-304800" algn="l" rtl="0">
                  <a:lnSpc>
                    <a:spcPct val="115000"/>
                  </a:lnSpc>
                  <a:spcBef>
                    <a:spcPts val="0"/>
                  </a:spcBef>
                  <a:spcAft>
                    <a:spcPts val="0"/>
                  </a:spcAft>
                  <a:buClr>
                    <a:srgbClr val="4B4DFC"/>
                  </a:buClr>
                  <a:buSzPts val="1050"/>
                  <a:buFont typeface="Roboto"/>
                  <a:buChar char="●"/>
                </a:pPr>
                <a:r>
                  <a:rPr lang="en" sz="1200" b="0" i="0" u="none" strike="noStrike" cap="none">
                    <a:solidFill>
                      <a:srgbClr val="202124"/>
                    </a:solidFill>
                    <a:latin typeface="Inter"/>
                    <a:ea typeface="Inter"/>
                    <a:cs typeface="Inter"/>
                    <a:sym typeface="Inter"/>
                  </a:rPr>
                  <a:t>R&amp;D - </a:t>
                </a:r>
                <a:r>
                  <a:rPr lang="en" sz="1000" b="0" i="0" u="none" strike="noStrike" cap="none">
                    <a:solidFill>
                      <a:srgbClr val="000000"/>
                    </a:solidFill>
                    <a:latin typeface="Inter"/>
                    <a:ea typeface="Inter"/>
                    <a:cs typeface="Inter"/>
                    <a:sym typeface="Inter"/>
                  </a:rPr>
                  <a:t>Analyze large datasets, generate hypotheses, identify patterns, insights and breakthroughs</a:t>
                </a:r>
                <a:endParaRPr sz="1200" b="0" i="0" u="none" strike="noStrike" cap="none">
                  <a:solidFill>
                    <a:srgbClr val="202124"/>
                  </a:solidFill>
                  <a:latin typeface="Inter"/>
                  <a:ea typeface="Inter"/>
                  <a:cs typeface="Inter"/>
                  <a:sym typeface="Inter"/>
                </a:endParaRPr>
              </a:p>
            </p:txBody>
          </p:sp>
        </p:grpSp>
        <p:sp>
          <p:nvSpPr>
            <p:cNvPr id="2009" name="Google Shape;2009;p10"/>
            <p:cNvSpPr txBox="1"/>
            <p:nvPr/>
          </p:nvSpPr>
          <p:spPr>
            <a:xfrm>
              <a:off x="5771525" y="781325"/>
              <a:ext cx="230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4B4DFC"/>
                  </a:solidFill>
                  <a:latin typeface="Arial"/>
                  <a:ea typeface="Arial"/>
                  <a:cs typeface="Arial"/>
                  <a:sym typeface="Arial"/>
                </a:rPr>
                <a:t>Enterprise Use cases</a:t>
              </a:r>
              <a:endParaRPr sz="1500" b="1" i="0" u="none" strike="noStrike" cap="none">
                <a:solidFill>
                  <a:srgbClr val="4B4DFC"/>
                </a:solidFill>
                <a:latin typeface="Arial"/>
                <a:ea typeface="Arial"/>
                <a:cs typeface="Arial"/>
                <a:sym typeface="Arial"/>
              </a:endParaRPr>
            </a:p>
          </p:txBody>
        </p:sp>
        <p:pic>
          <p:nvPicPr>
            <p:cNvPr id="2010" name="Google Shape;2010;p10"/>
            <p:cNvPicPr preferRelativeResize="0"/>
            <p:nvPr/>
          </p:nvPicPr>
          <p:blipFill rotWithShape="1">
            <a:blip r:embed="rId3">
              <a:alphaModFix/>
            </a:blip>
            <a:srcRect/>
            <a:stretch/>
          </p:blipFill>
          <p:spPr>
            <a:xfrm>
              <a:off x="5267674" y="769730"/>
              <a:ext cx="388375" cy="388375"/>
            </a:xfrm>
            <a:prstGeom prst="rect">
              <a:avLst/>
            </a:prstGeom>
            <a:noFill/>
            <a:ln>
              <a:noFill/>
            </a:ln>
          </p:spPr>
        </p:pic>
      </p:grpSp>
      <p:grpSp>
        <p:nvGrpSpPr>
          <p:cNvPr id="2011" name="Google Shape;2011;p10"/>
          <p:cNvGrpSpPr/>
          <p:nvPr/>
        </p:nvGrpSpPr>
        <p:grpSpPr>
          <a:xfrm>
            <a:off x="466475" y="759974"/>
            <a:ext cx="4122475" cy="3462750"/>
            <a:chOff x="466475" y="759974"/>
            <a:chExt cx="4122475" cy="3462750"/>
          </a:xfrm>
        </p:grpSpPr>
        <p:grpSp>
          <p:nvGrpSpPr>
            <p:cNvPr id="2012" name="Google Shape;2012;p10"/>
            <p:cNvGrpSpPr/>
            <p:nvPr/>
          </p:nvGrpSpPr>
          <p:grpSpPr>
            <a:xfrm>
              <a:off x="466475" y="1244025"/>
              <a:ext cx="4122475" cy="2978699"/>
              <a:chOff x="466475" y="1244025"/>
              <a:chExt cx="4122475" cy="2978699"/>
            </a:xfrm>
          </p:grpSpPr>
          <p:sp>
            <p:nvSpPr>
              <p:cNvPr id="2013" name="Google Shape;2013;p10"/>
              <p:cNvSpPr/>
              <p:nvPr/>
            </p:nvSpPr>
            <p:spPr>
              <a:xfrm>
                <a:off x="472350" y="1259624"/>
                <a:ext cx="4116600" cy="2963100"/>
              </a:xfrm>
              <a:prstGeom prst="roundRect">
                <a:avLst>
                  <a:gd name="adj" fmla="val 5683"/>
                </a:avLst>
              </a:prstGeom>
              <a:solidFill>
                <a:srgbClr val="EDED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10"/>
              <p:cNvSpPr txBox="1"/>
              <p:nvPr/>
            </p:nvSpPr>
            <p:spPr>
              <a:xfrm>
                <a:off x="466475" y="1244025"/>
                <a:ext cx="3952500" cy="260068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4B4DFC"/>
                  </a:buClr>
                  <a:buSzPts val="1050"/>
                  <a:buFont typeface="Arial"/>
                  <a:buNone/>
                </a:pPr>
                <a:endParaRPr sz="12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Information &amp; Knowledge: </a:t>
                </a:r>
                <a:r>
                  <a:rPr lang="en" sz="1200" b="0" i="0" u="none" strike="noStrike" cap="none">
                    <a:solidFill>
                      <a:srgbClr val="000000"/>
                    </a:solidFill>
                    <a:latin typeface="Inter"/>
                    <a:ea typeface="Inter"/>
                    <a:cs typeface="Inter"/>
                    <a:sym typeface="Inter"/>
                  </a:rPr>
                  <a:t>Get Answers, explanation, definitions</a:t>
                </a:r>
                <a:endParaRPr sz="12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Product recommendations</a:t>
                </a:r>
                <a:endParaRPr sz="14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Creative writing and storytelling</a:t>
                </a:r>
                <a:endParaRPr sz="14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Personal Assistance: </a:t>
                </a:r>
                <a:r>
                  <a:rPr lang="en" sz="1200" b="0" i="0" u="none" strike="noStrike" cap="none">
                    <a:solidFill>
                      <a:srgbClr val="000000"/>
                    </a:solidFill>
                    <a:latin typeface="Inter"/>
                    <a:ea typeface="Inter"/>
                    <a:cs typeface="Inter"/>
                    <a:sym typeface="Inter"/>
                  </a:rPr>
                  <a:t>Reminders, To-dos</a:t>
                </a:r>
                <a:endParaRPr sz="12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Entertainment &amp; fun: </a:t>
                </a:r>
                <a:r>
                  <a:rPr lang="en" sz="1100" b="0" i="0" u="none" strike="noStrike" cap="none">
                    <a:solidFill>
                      <a:srgbClr val="000000"/>
                    </a:solidFill>
                    <a:latin typeface="Inter"/>
                    <a:ea typeface="Inter"/>
                    <a:cs typeface="Inter"/>
                    <a:sym typeface="Inter"/>
                  </a:rPr>
                  <a:t>Casual conversation, jokes, text based games, etc</a:t>
                </a:r>
                <a:endParaRPr sz="11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Learning &amp; education: </a:t>
                </a:r>
                <a:r>
                  <a:rPr lang="en" sz="1200" b="0" i="0" u="none" strike="noStrike" cap="none">
                    <a:solidFill>
                      <a:srgbClr val="000000"/>
                    </a:solidFill>
                    <a:latin typeface="Inter"/>
                    <a:ea typeface="Inter"/>
                    <a:cs typeface="Inter"/>
                    <a:sym typeface="Inter"/>
                  </a:rPr>
                  <a:t>Explain concepts, provide examples, etc</a:t>
                </a:r>
                <a:endParaRPr sz="1200" b="0" i="0" u="none" strike="noStrike" cap="none">
                  <a:solidFill>
                    <a:srgbClr val="000000"/>
                  </a:solidFill>
                  <a:latin typeface="Inter"/>
                  <a:ea typeface="Inter"/>
                  <a:cs typeface="Inter"/>
                  <a:sym typeface="Inter"/>
                </a:endParaRPr>
              </a:p>
              <a:p>
                <a:pPr marL="457200" marR="0" lvl="0" indent="-317500" algn="l" rtl="0">
                  <a:lnSpc>
                    <a:spcPct val="100000"/>
                  </a:lnSpc>
                  <a:spcBef>
                    <a:spcPts val="0"/>
                  </a:spcBef>
                  <a:spcAft>
                    <a:spcPts val="0"/>
                  </a:spcAft>
                  <a:buClr>
                    <a:srgbClr val="4B4DFC"/>
                  </a:buClr>
                  <a:buSzPts val="1050"/>
                  <a:buFont typeface="Arial"/>
                  <a:buChar char="●"/>
                </a:pPr>
                <a:r>
                  <a:rPr lang="en" sz="1400" b="0" i="0" u="none" strike="noStrike" cap="none">
                    <a:solidFill>
                      <a:srgbClr val="000000"/>
                    </a:solidFill>
                    <a:latin typeface="Inter"/>
                    <a:ea typeface="Inter"/>
                    <a:cs typeface="Inter"/>
                    <a:sym typeface="Inter"/>
                  </a:rPr>
                  <a:t>Language practice: </a:t>
                </a:r>
                <a:r>
                  <a:rPr lang="en" sz="1200" b="0" i="0" u="none" strike="noStrike" cap="none">
                    <a:solidFill>
                      <a:srgbClr val="000000"/>
                    </a:solidFill>
                    <a:latin typeface="Inter"/>
                    <a:ea typeface="Inter"/>
                    <a:cs typeface="Inter"/>
                    <a:sym typeface="Inter"/>
                  </a:rPr>
                  <a:t>Language conversation, translation, grammar, etc</a:t>
                </a:r>
                <a:endParaRPr sz="1400" b="0" i="0" u="none" strike="noStrike" cap="none">
                  <a:solidFill>
                    <a:srgbClr val="000000"/>
                  </a:solidFill>
                  <a:latin typeface="Inter"/>
                  <a:ea typeface="Inter"/>
                  <a:cs typeface="Inter"/>
                  <a:sym typeface="Inter"/>
                </a:endParaRPr>
              </a:p>
            </p:txBody>
          </p:sp>
        </p:grpSp>
        <p:sp>
          <p:nvSpPr>
            <p:cNvPr id="2015" name="Google Shape;2015;p10"/>
            <p:cNvSpPr txBox="1"/>
            <p:nvPr/>
          </p:nvSpPr>
          <p:spPr>
            <a:xfrm>
              <a:off x="1528900" y="781325"/>
              <a:ext cx="230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4B4DFC"/>
                  </a:solidFill>
                  <a:latin typeface="Arial"/>
                  <a:ea typeface="Arial"/>
                  <a:cs typeface="Arial"/>
                  <a:sym typeface="Arial"/>
                </a:rPr>
                <a:t>Consumer Use cases</a:t>
              </a:r>
              <a:endParaRPr sz="1500" b="0" i="0" u="none" strike="noStrike" cap="none">
                <a:solidFill>
                  <a:srgbClr val="000000"/>
                </a:solidFill>
                <a:latin typeface="Arial"/>
                <a:ea typeface="Arial"/>
                <a:cs typeface="Arial"/>
                <a:sym typeface="Arial"/>
              </a:endParaRPr>
            </a:p>
          </p:txBody>
        </p:sp>
        <p:pic>
          <p:nvPicPr>
            <p:cNvPr id="2016" name="Google Shape;2016;p10" descr="Female Profile with solid fill"/>
            <p:cNvPicPr preferRelativeResize="0"/>
            <p:nvPr/>
          </p:nvPicPr>
          <p:blipFill rotWithShape="1">
            <a:blip r:embed="rId4">
              <a:alphaModFix/>
            </a:blip>
            <a:srcRect/>
            <a:stretch/>
          </p:blipFill>
          <p:spPr>
            <a:xfrm>
              <a:off x="1095425" y="759974"/>
              <a:ext cx="470851" cy="415905"/>
            </a:xfrm>
            <a:prstGeom prst="rect">
              <a:avLst/>
            </a:prstGeom>
            <a:noFill/>
            <a:ln>
              <a:noFill/>
            </a:ln>
          </p:spPr>
        </p:pic>
      </p:grpSp>
      <p:grpSp>
        <p:nvGrpSpPr>
          <p:cNvPr id="2017" name="Google Shape;2017;p10"/>
          <p:cNvGrpSpPr/>
          <p:nvPr/>
        </p:nvGrpSpPr>
        <p:grpSpPr>
          <a:xfrm>
            <a:off x="472350" y="4377225"/>
            <a:ext cx="8407206" cy="506700"/>
            <a:chOff x="472350" y="4377225"/>
            <a:chExt cx="8407206" cy="506700"/>
          </a:xfrm>
        </p:grpSpPr>
        <p:sp>
          <p:nvSpPr>
            <p:cNvPr id="2018" name="Google Shape;2018;p10"/>
            <p:cNvSpPr/>
            <p:nvPr/>
          </p:nvSpPr>
          <p:spPr>
            <a:xfrm>
              <a:off x="472350" y="4377225"/>
              <a:ext cx="8383200" cy="506700"/>
            </a:xfrm>
            <a:prstGeom prst="roundRect">
              <a:avLst>
                <a:gd name="adj" fmla="val 2693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10"/>
            <p:cNvSpPr txBox="1"/>
            <p:nvPr/>
          </p:nvSpPr>
          <p:spPr>
            <a:xfrm>
              <a:off x="990996" y="4431750"/>
              <a:ext cx="7888560"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Challenges - Data Security/Privacy, Response Customization, Hallucination, Missing Guardrails</a:t>
              </a:r>
              <a:endParaRPr sz="1400" b="0" i="0" u="none" strike="noStrike" cap="none">
                <a:solidFill>
                  <a:srgbClr val="FFFFFF"/>
                </a:solidFill>
                <a:latin typeface="Arial"/>
                <a:ea typeface="Arial"/>
                <a:cs typeface="Arial"/>
                <a:sym typeface="Arial"/>
              </a:endParaRPr>
            </a:p>
          </p:txBody>
        </p:sp>
        <p:pic>
          <p:nvPicPr>
            <p:cNvPr id="2020" name="Google Shape;2020;p10"/>
            <p:cNvPicPr preferRelativeResize="0"/>
            <p:nvPr/>
          </p:nvPicPr>
          <p:blipFill rotWithShape="1">
            <a:blip r:embed="rId5">
              <a:alphaModFix/>
            </a:blip>
            <a:srcRect/>
            <a:stretch/>
          </p:blipFill>
          <p:spPr>
            <a:xfrm>
              <a:off x="639126" y="4503294"/>
              <a:ext cx="420530" cy="257100"/>
            </a:xfrm>
            <a:prstGeom prst="rect">
              <a:avLst/>
            </a:prstGeom>
            <a:noFill/>
            <a:ln>
              <a:noFill/>
            </a:ln>
          </p:spPr>
        </p:pic>
      </p:grpSp>
      <p:sp>
        <p:nvSpPr>
          <p:cNvPr id="2021" name="Google Shape;2021;p10"/>
          <p:cNvSpPr txBox="1">
            <a:spLocks noGrp="1"/>
          </p:cNvSpPr>
          <p:nvPr>
            <p:ph type="ftr" idx="11"/>
          </p:nvPr>
        </p:nvSpPr>
        <p:spPr>
          <a:xfrm>
            <a:off x="250124" y="4877944"/>
            <a:ext cx="2822700" cy="20490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000000"/>
                </a:solidFill>
                <a:latin typeface="Arial"/>
                <a:ea typeface="Arial"/>
                <a:cs typeface="Arial"/>
                <a:sym typeface="Arial"/>
              </a:rPr>
              <a:t>© 2023 Kore.ai. All Rights Reserved</a:t>
            </a:r>
            <a:endParaRPr sz="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11"/>
                                        </p:tgtEl>
                                        <p:attrNameLst>
                                          <p:attrName>style.visibility</p:attrName>
                                        </p:attrNameLst>
                                      </p:cBhvr>
                                      <p:to>
                                        <p:strVal val="visible"/>
                                      </p:to>
                                    </p:set>
                                    <p:animEffect transition="in" filter="fade">
                                      <p:cBhvr>
                                        <p:cTn id="7" dur="1000"/>
                                        <p:tgtEl>
                                          <p:spTgt spid="2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5"/>
                                        </p:tgtEl>
                                        <p:attrNameLst>
                                          <p:attrName>style.visibility</p:attrName>
                                        </p:attrNameLst>
                                      </p:cBhvr>
                                      <p:to>
                                        <p:strVal val="visible"/>
                                      </p:to>
                                    </p:set>
                                    <p:animEffect transition="in" filter="fade">
                                      <p:cBhvr>
                                        <p:cTn id="12" dur="1"/>
                                        <p:tgtEl>
                                          <p:spTgt spid="20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7"/>
                                        </p:tgtEl>
                                        <p:attrNameLst>
                                          <p:attrName>style.visibility</p:attrName>
                                        </p:attrNameLst>
                                      </p:cBhvr>
                                      <p:to>
                                        <p:strVal val="visible"/>
                                      </p:to>
                                    </p:set>
                                    <p:animEffect transition="in" filter="fade">
                                      <p:cBhvr>
                                        <p:cTn id="17" dur="1000"/>
                                        <p:tgtEl>
                                          <p:spTgt spid="2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4"/>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3</a:t>
            </a:fld>
            <a:endParaRPr/>
          </a:p>
        </p:txBody>
      </p:sp>
      <p:sp>
        <p:nvSpPr>
          <p:cNvPr id="1232" name="Google Shape;1232;p4"/>
          <p:cNvSpPr txBox="1">
            <a:spLocks noGrp="1"/>
          </p:cNvSpPr>
          <p:nvPr>
            <p:ph type="title"/>
          </p:nvPr>
        </p:nvSpPr>
        <p:spPr>
          <a:xfrm>
            <a:off x="252575" y="250125"/>
            <a:ext cx="7862700" cy="32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2100"/>
              <a:buFont typeface="Inter"/>
              <a:buNone/>
            </a:pPr>
            <a:r>
              <a:rPr lang="en"/>
              <a:t>The Trusted Leader in Conversational AI</a:t>
            </a:r>
            <a:endParaRPr/>
          </a:p>
        </p:txBody>
      </p:sp>
      <p:sp>
        <p:nvSpPr>
          <p:cNvPr id="1233" name="Google Shape;1233;p4"/>
          <p:cNvSpPr txBox="1">
            <a:spLocks noGrp="1"/>
          </p:cNvSpPr>
          <p:nvPr>
            <p:ph type="subTitle" idx="1"/>
          </p:nvPr>
        </p:nvSpPr>
        <p:spPr>
          <a:xfrm>
            <a:off x="251409" y="575934"/>
            <a:ext cx="8641200" cy="276000"/>
          </a:xfrm>
          <a:prstGeom prst="rect">
            <a:avLst/>
          </a:prstGeom>
          <a:noFill/>
          <a:ln>
            <a:noFill/>
          </a:ln>
        </p:spPr>
        <p:txBody>
          <a:bodyPr spcFirstLastPara="1" wrap="square" lIns="68575" tIns="34275" rIns="68575" bIns="34275" anchor="t" anchorCtr="0">
            <a:spAutoFit/>
          </a:bodyPr>
          <a:lstStyle/>
          <a:p>
            <a:pPr marL="0" lvl="0" indent="0" algn="l" rtl="0">
              <a:lnSpc>
                <a:spcPct val="96000"/>
              </a:lnSpc>
              <a:spcBef>
                <a:spcPts val="0"/>
              </a:spcBef>
              <a:spcAft>
                <a:spcPts val="0"/>
              </a:spcAft>
              <a:buClr>
                <a:schemeClr val="accent1"/>
              </a:buClr>
              <a:buSzPts val="1400"/>
              <a:buFont typeface="Arial"/>
              <a:buNone/>
            </a:pPr>
            <a:r>
              <a:rPr lang="en" sz="1400">
                <a:solidFill>
                  <a:srgbClr val="3F3F3F"/>
                </a:solidFill>
              </a:rPr>
              <a:t>to Automate and Optimize Global Enterprise Customer and Employee Experiences</a:t>
            </a:r>
            <a:endParaRPr/>
          </a:p>
        </p:txBody>
      </p:sp>
      <p:grpSp>
        <p:nvGrpSpPr>
          <p:cNvPr id="1234" name="Google Shape;1234;p4"/>
          <p:cNvGrpSpPr/>
          <p:nvPr/>
        </p:nvGrpSpPr>
        <p:grpSpPr>
          <a:xfrm>
            <a:off x="7181435" y="2069765"/>
            <a:ext cx="1576800" cy="2311650"/>
            <a:chOff x="444500" y="3045441"/>
            <a:chExt cx="2102400" cy="3082200"/>
          </a:xfrm>
        </p:grpSpPr>
        <p:sp>
          <p:nvSpPr>
            <p:cNvPr id="1235" name="Google Shape;1235;p4"/>
            <p:cNvSpPr/>
            <p:nvPr/>
          </p:nvSpPr>
          <p:spPr>
            <a:xfrm>
              <a:off x="444500" y="3045441"/>
              <a:ext cx="2102400" cy="3082200"/>
            </a:xfrm>
            <a:prstGeom prst="roundRect">
              <a:avLst>
                <a:gd name="adj" fmla="val 4998"/>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36" name="Google Shape;1236;p4"/>
            <p:cNvCxnSpPr/>
            <p:nvPr/>
          </p:nvCxnSpPr>
          <p:spPr>
            <a:xfrm>
              <a:off x="444500" y="3686281"/>
              <a:ext cx="2102400" cy="0"/>
            </a:xfrm>
            <a:prstGeom prst="straightConnector1">
              <a:avLst/>
            </a:prstGeom>
            <a:noFill/>
            <a:ln w="12700" cap="flat" cmpd="sng">
              <a:solidFill>
                <a:schemeClr val="accent1"/>
              </a:solidFill>
              <a:prstDash val="solid"/>
              <a:miter lim="800000"/>
              <a:headEnd type="none" w="sm" len="sm"/>
              <a:tailEnd type="none" w="sm" len="sm"/>
            </a:ln>
          </p:spPr>
        </p:cxnSp>
      </p:grpSp>
      <p:grpSp>
        <p:nvGrpSpPr>
          <p:cNvPr id="1237" name="Google Shape;1237;p4"/>
          <p:cNvGrpSpPr/>
          <p:nvPr/>
        </p:nvGrpSpPr>
        <p:grpSpPr>
          <a:xfrm>
            <a:off x="333375" y="2069765"/>
            <a:ext cx="1576800" cy="2311650"/>
            <a:chOff x="444500" y="3045441"/>
            <a:chExt cx="2102400" cy="3082200"/>
          </a:xfrm>
        </p:grpSpPr>
        <p:sp>
          <p:nvSpPr>
            <p:cNvPr id="1238" name="Google Shape;1238;p4"/>
            <p:cNvSpPr/>
            <p:nvPr/>
          </p:nvSpPr>
          <p:spPr>
            <a:xfrm>
              <a:off x="444500" y="3045441"/>
              <a:ext cx="2102400" cy="3082200"/>
            </a:xfrm>
            <a:prstGeom prst="roundRect">
              <a:avLst>
                <a:gd name="adj" fmla="val 4998"/>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39" name="Google Shape;1239;p4"/>
            <p:cNvCxnSpPr/>
            <p:nvPr/>
          </p:nvCxnSpPr>
          <p:spPr>
            <a:xfrm>
              <a:off x="444500" y="3686281"/>
              <a:ext cx="2102400" cy="0"/>
            </a:xfrm>
            <a:prstGeom prst="straightConnector1">
              <a:avLst/>
            </a:prstGeom>
            <a:noFill/>
            <a:ln w="12700" cap="flat" cmpd="sng">
              <a:solidFill>
                <a:schemeClr val="accent1"/>
              </a:solidFill>
              <a:prstDash val="solid"/>
              <a:miter lim="800000"/>
              <a:headEnd type="none" w="sm" len="sm"/>
              <a:tailEnd type="none" w="sm" len="sm"/>
            </a:ln>
          </p:spPr>
        </p:cxnSp>
      </p:grpSp>
      <p:sp>
        <p:nvSpPr>
          <p:cNvPr id="1240" name="Google Shape;1240;p4"/>
          <p:cNvSpPr/>
          <p:nvPr/>
        </p:nvSpPr>
        <p:spPr>
          <a:xfrm>
            <a:off x="333375" y="955340"/>
            <a:ext cx="1576800" cy="1011000"/>
          </a:xfrm>
          <a:prstGeom prst="roundRect">
            <a:avLst>
              <a:gd name="adj" fmla="val 6889"/>
            </a:avLst>
          </a:prstGeom>
          <a:solidFill>
            <a:srgbClr val="DBDBFE">
              <a:alpha val="5921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1" name="Google Shape;1241;p4"/>
          <p:cNvSpPr/>
          <p:nvPr/>
        </p:nvSpPr>
        <p:spPr>
          <a:xfrm>
            <a:off x="2044536" y="955340"/>
            <a:ext cx="1576800" cy="1011000"/>
          </a:xfrm>
          <a:prstGeom prst="roundRect">
            <a:avLst>
              <a:gd name="adj" fmla="val 6889"/>
            </a:avLst>
          </a:prstGeom>
          <a:solidFill>
            <a:srgbClr val="DBDBFE">
              <a:alpha val="5921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2" name="Google Shape;1242;p4"/>
          <p:cNvSpPr/>
          <p:nvPr/>
        </p:nvSpPr>
        <p:spPr>
          <a:xfrm>
            <a:off x="3755697" y="955340"/>
            <a:ext cx="1576800" cy="1011000"/>
          </a:xfrm>
          <a:prstGeom prst="roundRect">
            <a:avLst>
              <a:gd name="adj" fmla="val 6889"/>
            </a:avLst>
          </a:prstGeom>
          <a:solidFill>
            <a:srgbClr val="DBDBFE">
              <a:alpha val="5921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3" name="Google Shape;1243;p4"/>
          <p:cNvSpPr/>
          <p:nvPr/>
        </p:nvSpPr>
        <p:spPr>
          <a:xfrm>
            <a:off x="5466858" y="955340"/>
            <a:ext cx="1576800" cy="1011000"/>
          </a:xfrm>
          <a:prstGeom prst="roundRect">
            <a:avLst>
              <a:gd name="adj" fmla="val 6889"/>
            </a:avLst>
          </a:prstGeom>
          <a:solidFill>
            <a:srgbClr val="DBDBFE">
              <a:alpha val="5921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4" name="Google Shape;1244;p4"/>
          <p:cNvSpPr/>
          <p:nvPr/>
        </p:nvSpPr>
        <p:spPr>
          <a:xfrm>
            <a:off x="7178018" y="955340"/>
            <a:ext cx="1576800" cy="1011000"/>
          </a:xfrm>
          <a:prstGeom prst="roundRect">
            <a:avLst>
              <a:gd name="adj" fmla="val 6889"/>
            </a:avLst>
          </a:prstGeom>
          <a:solidFill>
            <a:srgbClr val="DBDBFE">
              <a:alpha val="5921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5" name="Google Shape;1245;p4"/>
          <p:cNvSpPr txBox="1"/>
          <p:nvPr/>
        </p:nvSpPr>
        <p:spPr>
          <a:xfrm>
            <a:off x="617538" y="1003263"/>
            <a:ext cx="1076700" cy="2913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chemeClr val="dk2"/>
              </a:buClr>
              <a:buSzPts val="1100"/>
              <a:buFont typeface="Arial"/>
              <a:buNone/>
            </a:pPr>
            <a:r>
              <a:rPr lang="en" sz="1500" b="1">
                <a:solidFill>
                  <a:schemeClr val="accent1"/>
                </a:solidFill>
                <a:latin typeface="Inter"/>
                <a:ea typeface="Inter"/>
                <a:cs typeface="Inter"/>
                <a:sym typeface="Inter"/>
              </a:rPr>
              <a:t>40</a:t>
            </a:r>
            <a:r>
              <a:rPr lang="en" sz="1500" b="1" i="0" u="none" strike="noStrike" cap="none">
                <a:solidFill>
                  <a:schemeClr val="accent1"/>
                </a:solidFill>
                <a:latin typeface="Inter"/>
                <a:ea typeface="Inter"/>
                <a:cs typeface="Inter"/>
                <a:sym typeface="Inter"/>
              </a:rPr>
              <a:t>0+</a:t>
            </a:r>
            <a:endParaRPr sz="1500" b="0" i="0" u="none" strike="noStrike" cap="none">
              <a:solidFill>
                <a:schemeClr val="accent1"/>
              </a:solidFill>
              <a:latin typeface="Inter"/>
              <a:ea typeface="Inter"/>
              <a:cs typeface="Inter"/>
              <a:sym typeface="Inter"/>
            </a:endParaRPr>
          </a:p>
        </p:txBody>
      </p:sp>
      <p:sp>
        <p:nvSpPr>
          <p:cNvPr id="1246" name="Google Shape;1246;p4"/>
          <p:cNvSpPr txBox="1"/>
          <p:nvPr/>
        </p:nvSpPr>
        <p:spPr>
          <a:xfrm>
            <a:off x="2088774" y="1003263"/>
            <a:ext cx="1488300" cy="2913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chemeClr val="dk2"/>
              </a:buClr>
              <a:buSzPts val="1100"/>
              <a:buFont typeface="Arial"/>
              <a:buNone/>
            </a:pPr>
            <a:r>
              <a:rPr lang="en" sz="1500" b="1">
                <a:solidFill>
                  <a:schemeClr val="accent1"/>
                </a:solidFill>
                <a:latin typeface="Inter"/>
                <a:ea typeface="Inter"/>
                <a:cs typeface="Inter"/>
                <a:sym typeface="Inter"/>
              </a:rPr>
              <a:t>20</a:t>
            </a:r>
            <a:r>
              <a:rPr lang="en" sz="1500" b="1" i="0" u="none" strike="noStrike" cap="none">
                <a:solidFill>
                  <a:schemeClr val="accent1"/>
                </a:solidFill>
                <a:latin typeface="Inter"/>
                <a:ea typeface="Inter"/>
                <a:cs typeface="Inter"/>
                <a:sym typeface="Inter"/>
              </a:rPr>
              <a:t>0m+</a:t>
            </a:r>
            <a:endParaRPr sz="1500" b="0" i="0" u="none" strike="noStrike" cap="none">
              <a:solidFill>
                <a:schemeClr val="accent1"/>
              </a:solidFill>
              <a:latin typeface="Inter"/>
              <a:ea typeface="Inter"/>
              <a:cs typeface="Inter"/>
              <a:sym typeface="Inter"/>
            </a:endParaRPr>
          </a:p>
        </p:txBody>
      </p:sp>
      <p:sp>
        <p:nvSpPr>
          <p:cNvPr id="1247" name="Google Shape;1247;p4"/>
          <p:cNvSpPr txBox="1"/>
          <p:nvPr/>
        </p:nvSpPr>
        <p:spPr>
          <a:xfrm>
            <a:off x="3792129" y="1003263"/>
            <a:ext cx="1497600" cy="2913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chemeClr val="dk2"/>
              </a:buClr>
              <a:buSzPts val="1100"/>
              <a:buFont typeface="Arial"/>
              <a:buNone/>
            </a:pPr>
            <a:r>
              <a:rPr lang="en" sz="1500" b="1" i="0" u="none" strike="noStrike" cap="none">
                <a:solidFill>
                  <a:schemeClr val="accent1"/>
                </a:solidFill>
                <a:latin typeface="Inter"/>
                <a:ea typeface="Inter"/>
                <a:cs typeface="Inter"/>
                <a:sym typeface="Inter"/>
              </a:rPr>
              <a:t>2m+</a:t>
            </a:r>
            <a:endParaRPr sz="1500" b="0" i="0" u="none" strike="noStrike" cap="none">
              <a:solidFill>
                <a:schemeClr val="accent1"/>
              </a:solidFill>
              <a:latin typeface="Inter"/>
              <a:ea typeface="Inter"/>
              <a:cs typeface="Inter"/>
              <a:sym typeface="Inter"/>
            </a:endParaRPr>
          </a:p>
        </p:txBody>
      </p:sp>
      <p:sp>
        <p:nvSpPr>
          <p:cNvPr id="1248" name="Google Shape;1248;p4"/>
          <p:cNvSpPr txBox="1"/>
          <p:nvPr/>
        </p:nvSpPr>
        <p:spPr>
          <a:xfrm>
            <a:off x="5506620" y="1003263"/>
            <a:ext cx="1497300" cy="2913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chemeClr val="dk2"/>
              </a:buClr>
              <a:buSzPts val="1100"/>
              <a:buFont typeface="Arial"/>
              <a:buNone/>
            </a:pPr>
            <a:r>
              <a:rPr lang="en" sz="1500" b="1" i="0" u="none" strike="noStrike" cap="none">
                <a:solidFill>
                  <a:schemeClr val="accent1"/>
                </a:solidFill>
                <a:latin typeface="Inter"/>
                <a:ea typeface="Inter"/>
                <a:cs typeface="Inter"/>
                <a:sym typeface="Inter"/>
              </a:rPr>
              <a:t>15%-80%</a:t>
            </a:r>
            <a:endParaRPr sz="1500" b="0" i="0" u="none" strike="noStrike" cap="none">
              <a:solidFill>
                <a:schemeClr val="accent1"/>
              </a:solidFill>
              <a:latin typeface="Arial"/>
              <a:ea typeface="Arial"/>
              <a:cs typeface="Arial"/>
              <a:sym typeface="Arial"/>
            </a:endParaRPr>
          </a:p>
        </p:txBody>
      </p:sp>
      <p:sp>
        <p:nvSpPr>
          <p:cNvPr id="1249" name="Google Shape;1249;p4"/>
          <p:cNvSpPr txBox="1"/>
          <p:nvPr/>
        </p:nvSpPr>
        <p:spPr>
          <a:xfrm>
            <a:off x="7277989" y="1003263"/>
            <a:ext cx="1376700" cy="291300"/>
          </a:xfrm>
          <a:prstGeom prst="rect">
            <a:avLst/>
          </a:prstGeom>
          <a:noFill/>
          <a:ln>
            <a:noFill/>
          </a:ln>
        </p:spPr>
        <p:txBody>
          <a:bodyPr spcFirstLastPara="1" wrap="square" lIns="0" tIns="0" rIns="0" bIns="0" anchor="b" anchorCtr="0">
            <a:normAutofit/>
          </a:bodyPr>
          <a:lstStyle/>
          <a:p>
            <a:pPr marL="0" marR="0" lvl="0" indent="0" algn="ctr" rtl="0">
              <a:lnSpc>
                <a:spcPct val="100000"/>
              </a:lnSpc>
              <a:spcBef>
                <a:spcPts val="0"/>
              </a:spcBef>
              <a:spcAft>
                <a:spcPts val="0"/>
              </a:spcAft>
              <a:buClr>
                <a:schemeClr val="dk2"/>
              </a:buClr>
              <a:buSzPts val="1100"/>
              <a:buFont typeface="Arial"/>
              <a:buNone/>
            </a:pPr>
            <a:r>
              <a:rPr lang="en" sz="1500" b="1" i="0" u="none" strike="noStrike" cap="none">
                <a:solidFill>
                  <a:schemeClr val="accent1"/>
                </a:solidFill>
                <a:latin typeface="Inter"/>
                <a:ea typeface="Inter"/>
                <a:cs typeface="Inter"/>
                <a:sym typeface="Inter"/>
              </a:rPr>
              <a:t>$2b+</a:t>
            </a:r>
            <a:endParaRPr sz="1500" b="0" i="0" u="none" strike="noStrike" cap="none">
              <a:solidFill>
                <a:schemeClr val="accent1"/>
              </a:solidFill>
              <a:latin typeface="Inter"/>
              <a:ea typeface="Inter"/>
              <a:cs typeface="Inter"/>
              <a:sym typeface="Inter"/>
            </a:endParaRPr>
          </a:p>
        </p:txBody>
      </p:sp>
      <p:sp>
        <p:nvSpPr>
          <p:cNvPr id="1250" name="Google Shape;1250;p4"/>
          <p:cNvSpPr txBox="1"/>
          <p:nvPr/>
        </p:nvSpPr>
        <p:spPr>
          <a:xfrm>
            <a:off x="880471" y="2179888"/>
            <a:ext cx="858300" cy="2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600"/>
              <a:buFont typeface="Arial"/>
              <a:buNone/>
            </a:pPr>
            <a:r>
              <a:rPr lang="en" sz="900" b="0" i="0" u="none" strike="noStrike" cap="none">
                <a:solidFill>
                  <a:schemeClr val="dk2"/>
                </a:solidFill>
                <a:latin typeface="Inter"/>
                <a:ea typeface="Inter"/>
                <a:cs typeface="Inter"/>
                <a:sym typeface="Inter"/>
              </a:rPr>
              <a:t>Financial </a:t>
            </a:r>
            <a:br>
              <a:rPr lang="en" sz="900" b="0" i="0" u="none" strike="noStrike" cap="none">
                <a:solidFill>
                  <a:schemeClr val="dk2"/>
                </a:solidFill>
                <a:latin typeface="Inter"/>
                <a:ea typeface="Inter"/>
                <a:cs typeface="Inter"/>
                <a:sym typeface="Inter"/>
              </a:rPr>
            </a:br>
            <a:r>
              <a:rPr lang="en" sz="900" b="0" i="0" u="none" strike="noStrike" cap="none">
                <a:solidFill>
                  <a:schemeClr val="dk2"/>
                </a:solidFill>
                <a:latin typeface="Inter"/>
                <a:ea typeface="Inter"/>
                <a:cs typeface="Inter"/>
                <a:sym typeface="Inter"/>
              </a:rPr>
              <a:t>Services</a:t>
            </a:r>
            <a:endParaRPr sz="900" b="0" i="0" u="none" strike="noStrike" cap="none">
              <a:solidFill>
                <a:srgbClr val="000000"/>
              </a:solidFill>
              <a:latin typeface="Arial"/>
              <a:ea typeface="Arial"/>
              <a:cs typeface="Arial"/>
              <a:sym typeface="Arial"/>
            </a:endParaRPr>
          </a:p>
        </p:txBody>
      </p:sp>
      <p:sp>
        <p:nvSpPr>
          <p:cNvPr id="1251" name="Google Shape;1251;p4"/>
          <p:cNvSpPr txBox="1"/>
          <p:nvPr/>
        </p:nvSpPr>
        <p:spPr>
          <a:xfrm>
            <a:off x="2608908" y="2179888"/>
            <a:ext cx="858300" cy="2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600"/>
              <a:buFont typeface="Arial"/>
              <a:buNone/>
            </a:pPr>
            <a:r>
              <a:rPr lang="en" sz="900" b="0" i="0" u="none" strike="noStrike" cap="none">
                <a:solidFill>
                  <a:schemeClr val="dk2"/>
                </a:solidFill>
                <a:latin typeface="Inter"/>
                <a:ea typeface="Inter"/>
                <a:cs typeface="Inter"/>
                <a:sym typeface="Inter"/>
              </a:rPr>
              <a:t>Pharma </a:t>
            </a:r>
            <a:br>
              <a:rPr lang="en" sz="900" b="0" i="0" u="none" strike="noStrike" cap="none">
                <a:solidFill>
                  <a:schemeClr val="dk2"/>
                </a:solidFill>
                <a:latin typeface="Inter"/>
                <a:ea typeface="Inter"/>
                <a:cs typeface="Inter"/>
                <a:sym typeface="Inter"/>
              </a:rPr>
            </a:br>
            <a:r>
              <a:rPr lang="en" sz="900" b="0" i="0" u="none" strike="noStrike" cap="none">
                <a:solidFill>
                  <a:schemeClr val="dk2"/>
                </a:solidFill>
                <a:latin typeface="Inter"/>
                <a:ea typeface="Inter"/>
                <a:cs typeface="Inter"/>
                <a:sym typeface="Inter"/>
              </a:rPr>
              <a:t>&amp; Healthcare</a:t>
            </a:r>
            <a:endParaRPr sz="900" b="0" i="0" u="none" strike="noStrike" cap="none">
              <a:solidFill>
                <a:srgbClr val="000000"/>
              </a:solidFill>
              <a:latin typeface="Arial"/>
              <a:ea typeface="Arial"/>
              <a:cs typeface="Arial"/>
              <a:sym typeface="Arial"/>
            </a:endParaRPr>
          </a:p>
        </p:txBody>
      </p:sp>
      <p:sp>
        <p:nvSpPr>
          <p:cNvPr id="1252" name="Google Shape;1252;p4"/>
          <p:cNvSpPr txBox="1"/>
          <p:nvPr/>
        </p:nvSpPr>
        <p:spPr>
          <a:xfrm>
            <a:off x="4332684" y="2179888"/>
            <a:ext cx="858300" cy="2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600"/>
              <a:buFont typeface="Arial"/>
              <a:buNone/>
            </a:pPr>
            <a:r>
              <a:rPr lang="en" sz="900" b="0" i="0" u="none" strike="noStrike" cap="none">
                <a:solidFill>
                  <a:schemeClr val="dk2"/>
                </a:solidFill>
                <a:latin typeface="Inter"/>
                <a:ea typeface="Inter"/>
                <a:cs typeface="Inter"/>
                <a:sym typeface="Inter"/>
              </a:rPr>
              <a:t>Consumer </a:t>
            </a:r>
            <a:br>
              <a:rPr lang="en" sz="900" b="0" i="0" u="none" strike="noStrike" cap="none">
                <a:solidFill>
                  <a:schemeClr val="dk2"/>
                </a:solidFill>
                <a:latin typeface="Inter"/>
                <a:ea typeface="Inter"/>
                <a:cs typeface="Inter"/>
                <a:sym typeface="Inter"/>
              </a:rPr>
            </a:br>
            <a:r>
              <a:rPr lang="en" sz="900" b="0" i="0" u="none" strike="noStrike" cap="none">
                <a:solidFill>
                  <a:schemeClr val="dk2"/>
                </a:solidFill>
                <a:latin typeface="Inter"/>
                <a:ea typeface="Inter"/>
                <a:cs typeface="Inter"/>
                <a:sym typeface="Inter"/>
              </a:rPr>
              <a:t>&amp; Retail</a:t>
            </a:r>
            <a:endParaRPr sz="900" b="0" i="0" u="none" strike="noStrike" cap="none">
              <a:solidFill>
                <a:srgbClr val="000000"/>
              </a:solidFill>
              <a:latin typeface="Arial"/>
              <a:ea typeface="Arial"/>
              <a:cs typeface="Arial"/>
              <a:sym typeface="Arial"/>
            </a:endParaRPr>
          </a:p>
        </p:txBody>
      </p:sp>
      <p:sp>
        <p:nvSpPr>
          <p:cNvPr id="1253" name="Google Shape;1253;p4"/>
          <p:cNvSpPr txBox="1"/>
          <p:nvPr/>
        </p:nvSpPr>
        <p:spPr>
          <a:xfrm>
            <a:off x="5972167" y="2256088"/>
            <a:ext cx="858300" cy="2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600"/>
              <a:buFont typeface="Arial"/>
              <a:buNone/>
            </a:pPr>
            <a:r>
              <a:rPr lang="en" sz="900" b="0" i="0" u="none" strike="noStrike" cap="none">
                <a:solidFill>
                  <a:schemeClr val="dk2"/>
                </a:solidFill>
                <a:latin typeface="Inter"/>
                <a:ea typeface="Inter"/>
                <a:cs typeface="Inter"/>
                <a:sym typeface="Inter"/>
              </a:rPr>
              <a:t>Telcom &amp; Media</a:t>
            </a:r>
            <a:endParaRPr sz="900" b="0" i="0" u="none" strike="noStrike" cap="none">
              <a:solidFill>
                <a:srgbClr val="000000"/>
              </a:solidFill>
              <a:latin typeface="Arial"/>
              <a:ea typeface="Arial"/>
              <a:cs typeface="Arial"/>
              <a:sym typeface="Arial"/>
            </a:endParaRPr>
          </a:p>
        </p:txBody>
      </p:sp>
      <p:sp>
        <p:nvSpPr>
          <p:cNvPr id="1254" name="Google Shape;1254;p4"/>
          <p:cNvSpPr txBox="1"/>
          <p:nvPr/>
        </p:nvSpPr>
        <p:spPr>
          <a:xfrm>
            <a:off x="7672985" y="2170363"/>
            <a:ext cx="858300" cy="25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600"/>
              <a:buFont typeface="Arial"/>
              <a:buNone/>
            </a:pPr>
            <a:r>
              <a:rPr lang="en" sz="900" b="0" i="0" u="none" strike="noStrike" cap="none">
                <a:solidFill>
                  <a:schemeClr val="dk2"/>
                </a:solidFill>
                <a:latin typeface="Inter"/>
                <a:ea typeface="Inter"/>
                <a:cs typeface="Inter"/>
                <a:sym typeface="Inter"/>
              </a:rPr>
              <a:t>Other</a:t>
            </a:r>
            <a:br>
              <a:rPr lang="en" sz="900" b="0" i="0" u="none" strike="noStrike" cap="none">
                <a:solidFill>
                  <a:schemeClr val="dk2"/>
                </a:solidFill>
                <a:latin typeface="Inter"/>
                <a:ea typeface="Inter"/>
                <a:cs typeface="Inter"/>
                <a:sym typeface="Inter"/>
              </a:rPr>
            </a:br>
            <a:r>
              <a:rPr lang="en" sz="900" b="0" i="0" u="none" strike="noStrike" cap="none">
                <a:solidFill>
                  <a:schemeClr val="dk2"/>
                </a:solidFill>
                <a:latin typeface="Inter"/>
                <a:ea typeface="Inter"/>
                <a:cs typeface="Inter"/>
                <a:sym typeface="Inter"/>
              </a:rPr>
              <a:t>Businesses</a:t>
            </a:r>
            <a:endParaRPr sz="900" b="0" i="0" u="none" strike="noStrike" cap="none">
              <a:solidFill>
                <a:srgbClr val="000000"/>
              </a:solidFill>
              <a:latin typeface="Arial"/>
              <a:ea typeface="Arial"/>
              <a:cs typeface="Arial"/>
              <a:sym typeface="Arial"/>
            </a:endParaRPr>
          </a:p>
        </p:txBody>
      </p:sp>
      <p:pic>
        <p:nvPicPr>
          <p:cNvPr id="1255" name="Google Shape;1255;p4"/>
          <p:cNvPicPr preferRelativeResize="0"/>
          <p:nvPr/>
        </p:nvPicPr>
        <p:blipFill rotWithShape="1">
          <a:blip r:embed="rId3">
            <a:alphaModFix/>
          </a:blip>
          <a:srcRect/>
          <a:stretch/>
        </p:blipFill>
        <p:spPr>
          <a:xfrm>
            <a:off x="520258" y="2205489"/>
            <a:ext cx="233603" cy="235141"/>
          </a:xfrm>
          <a:prstGeom prst="rect">
            <a:avLst/>
          </a:prstGeom>
          <a:noFill/>
          <a:ln>
            <a:noFill/>
          </a:ln>
        </p:spPr>
      </p:pic>
      <p:pic>
        <p:nvPicPr>
          <p:cNvPr id="1256" name="Google Shape;1256;p4"/>
          <p:cNvPicPr preferRelativeResize="0"/>
          <p:nvPr/>
        </p:nvPicPr>
        <p:blipFill rotWithShape="1">
          <a:blip r:embed="rId4">
            <a:alphaModFix/>
          </a:blip>
          <a:srcRect/>
          <a:stretch/>
        </p:blipFill>
        <p:spPr>
          <a:xfrm>
            <a:off x="2222142" y="2186290"/>
            <a:ext cx="270558" cy="254339"/>
          </a:xfrm>
          <a:prstGeom prst="rect">
            <a:avLst/>
          </a:prstGeom>
          <a:noFill/>
          <a:ln>
            <a:noFill/>
          </a:ln>
        </p:spPr>
      </p:pic>
      <p:pic>
        <p:nvPicPr>
          <p:cNvPr id="1257" name="Google Shape;1257;p4"/>
          <p:cNvPicPr preferRelativeResize="0"/>
          <p:nvPr/>
        </p:nvPicPr>
        <p:blipFill rotWithShape="1">
          <a:blip r:embed="rId5">
            <a:alphaModFix/>
          </a:blip>
          <a:srcRect/>
          <a:stretch/>
        </p:blipFill>
        <p:spPr>
          <a:xfrm>
            <a:off x="3967161" y="2201793"/>
            <a:ext cx="231643" cy="233537"/>
          </a:xfrm>
          <a:prstGeom prst="rect">
            <a:avLst/>
          </a:prstGeom>
          <a:noFill/>
          <a:ln>
            <a:noFill/>
          </a:ln>
        </p:spPr>
      </p:pic>
      <p:pic>
        <p:nvPicPr>
          <p:cNvPr id="1258" name="Google Shape;1258;p4"/>
          <p:cNvPicPr preferRelativeResize="0"/>
          <p:nvPr/>
        </p:nvPicPr>
        <p:blipFill rotWithShape="1">
          <a:blip r:embed="rId6">
            <a:alphaModFix/>
          </a:blip>
          <a:srcRect/>
          <a:stretch/>
        </p:blipFill>
        <p:spPr>
          <a:xfrm>
            <a:off x="5636390" y="2200113"/>
            <a:ext cx="208082" cy="237006"/>
          </a:xfrm>
          <a:prstGeom prst="rect">
            <a:avLst/>
          </a:prstGeom>
          <a:noFill/>
          <a:ln>
            <a:noFill/>
          </a:ln>
        </p:spPr>
      </p:pic>
      <p:pic>
        <p:nvPicPr>
          <p:cNvPr id="1259" name="Google Shape;1259;p4"/>
          <p:cNvPicPr preferRelativeResize="0"/>
          <p:nvPr/>
        </p:nvPicPr>
        <p:blipFill rotWithShape="1">
          <a:blip r:embed="rId7">
            <a:alphaModFix/>
          </a:blip>
          <a:srcRect/>
          <a:stretch/>
        </p:blipFill>
        <p:spPr>
          <a:xfrm>
            <a:off x="7369758" y="2199669"/>
            <a:ext cx="169347" cy="223452"/>
          </a:xfrm>
          <a:prstGeom prst="rect">
            <a:avLst/>
          </a:prstGeom>
          <a:noFill/>
          <a:ln>
            <a:noFill/>
          </a:ln>
        </p:spPr>
      </p:pic>
      <p:pic>
        <p:nvPicPr>
          <p:cNvPr id="1260" name="Google Shape;1260;p4"/>
          <p:cNvPicPr preferRelativeResize="0"/>
          <p:nvPr/>
        </p:nvPicPr>
        <p:blipFill rotWithShape="1">
          <a:blip r:embed="rId8">
            <a:alphaModFix/>
          </a:blip>
          <a:srcRect/>
          <a:stretch/>
        </p:blipFill>
        <p:spPr>
          <a:xfrm>
            <a:off x="520258" y="3271336"/>
            <a:ext cx="456569" cy="67058"/>
          </a:xfrm>
          <a:prstGeom prst="rect">
            <a:avLst/>
          </a:prstGeom>
          <a:noFill/>
          <a:ln>
            <a:noFill/>
          </a:ln>
        </p:spPr>
      </p:pic>
      <p:pic>
        <p:nvPicPr>
          <p:cNvPr id="1261" name="Google Shape;1261;p4"/>
          <p:cNvPicPr preferRelativeResize="0"/>
          <p:nvPr/>
        </p:nvPicPr>
        <p:blipFill rotWithShape="1">
          <a:blip r:embed="rId9">
            <a:alphaModFix/>
          </a:blip>
          <a:srcRect/>
          <a:stretch/>
        </p:blipFill>
        <p:spPr>
          <a:xfrm>
            <a:off x="425571" y="2807001"/>
            <a:ext cx="457679" cy="311675"/>
          </a:xfrm>
          <a:prstGeom prst="rect">
            <a:avLst/>
          </a:prstGeom>
          <a:noFill/>
          <a:ln>
            <a:noFill/>
          </a:ln>
        </p:spPr>
      </p:pic>
      <p:pic>
        <p:nvPicPr>
          <p:cNvPr id="1262" name="Google Shape;1262;p4" descr="How Mashreq bank is using React Native for Windows to bring new digital  experiences to Windows - Microsoft Tech Community"/>
          <p:cNvPicPr preferRelativeResize="0"/>
          <p:nvPr/>
        </p:nvPicPr>
        <p:blipFill rotWithShape="1">
          <a:blip r:embed="rId10">
            <a:alphaModFix/>
          </a:blip>
          <a:srcRect/>
          <a:stretch/>
        </p:blipFill>
        <p:spPr>
          <a:xfrm>
            <a:off x="656305" y="3440321"/>
            <a:ext cx="341098" cy="354986"/>
          </a:xfrm>
          <a:prstGeom prst="rect">
            <a:avLst/>
          </a:prstGeom>
          <a:noFill/>
          <a:ln>
            <a:noFill/>
          </a:ln>
        </p:spPr>
      </p:pic>
      <p:pic>
        <p:nvPicPr>
          <p:cNvPr id="1263" name="Google Shape;1263;p4" descr="Google Shape;1059;p8"/>
          <p:cNvPicPr preferRelativeResize="0"/>
          <p:nvPr/>
        </p:nvPicPr>
        <p:blipFill rotWithShape="1">
          <a:blip r:embed="rId11">
            <a:alphaModFix amt="69620"/>
          </a:blip>
          <a:srcRect/>
          <a:stretch/>
        </p:blipFill>
        <p:spPr>
          <a:xfrm>
            <a:off x="1155909" y="3211773"/>
            <a:ext cx="612524" cy="171054"/>
          </a:xfrm>
          <a:prstGeom prst="rect">
            <a:avLst/>
          </a:prstGeom>
          <a:noFill/>
          <a:ln>
            <a:noFill/>
          </a:ln>
        </p:spPr>
      </p:pic>
      <p:pic>
        <p:nvPicPr>
          <p:cNvPr id="1264" name="Google Shape;1264;p4"/>
          <p:cNvPicPr preferRelativeResize="0"/>
          <p:nvPr/>
        </p:nvPicPr>
        <p:blipFill rotWithShape="1">
          <a:blip r:embed="rId12">
            <a:alphaModFix/>
          </a:blip>
          <a:srcRect/>
          <a:stretch/>
        </p:blipFill>
        <p:spPr>
          <a:xfrm>
            <a:off x="1206999" y="3518288"/>
            <a:ext cx="578884" cy="199124"/>
          </a:xfrm>
          <a:prstGeom prst="rect">
            <a:avLst/>
          </a:prstGeom>
          <a:noFill/>
          <a:ln>
            <a:noFill/>
          </a:ln>
        </p:spPr>
      </p:pic>
      <p:pic>
        <p:nvPicPr>
          <p:cNvPr id="1265" name="Google Shape;1265;p4"/>
          <p:cNvPicPr preferRelativeResize="0"/>
          <p:nvPr/>
        </p:nvPicPr>
        <p:blipFill rotWithShape="1">
          <a:blip r:embed="rId13">
            <a:alphaModFix/>
          </a:blip>
          <a:srcRect/>
          <a:stretch/>
        </p:blipFill>
        <p:spPr>
          <a:xfrm>
            <a:off x="910549" y="3861141"/>
            <a:ext cx="817462" cy="171055"/>
          </a:xfrm>
          <a:prstGeom prst="rect">
            <a:avLst/>
          </a:prstGeom>
          <a:noFill/>
          <a:ln>
            <a:noFill/>
          </a:ln>
        </p:spPr>
      </p:pic>
      <p:pic>
        <p:nvPicPr>
          <p:cNvPr id="1266" name="Google Shape;1266;p4"/>
          <p:cNvPicPr preferRelativeResize="0"/>
          <p:nvPr/>
        </p:nvPicPr>
        <p:blipFill rotWithShape="1">
          <a:blip r:embed="rId14">
            <a:alphaModFix/>
          </a:blip>
          <a:srcRect/>
          <a:stretch/>
        </p:blipFill>
        <p:spPr>
          <a:xfrm>
            <a:off x="940862" y="2834918"/>
            <a:ext cx="375432" cy="241717"/>
          </a:xfrm>
          <a:prstGeom prst="rect">
            <a:avLst/>
          </a:prstGeom>
          <a:noFill/>
          <a:ln>
            <a:noFill/>
          </a:ln>
        </p:spPr>
      </p:pic>
      <p:pic>
        <p:nvPicPr>
          <p:cNvPr id="1267" name="Google Shape;1267;p4"/>
          <p:cNvPicPr preferRelativeResize="0"/>
          <p:nvPr/>
        </p:nvPicPr>
        <p:blipFill rotWithShape="1">
          <a:blip r:embed="rId15">
            <a:alphaModFix/>
          </a:blip>
          <a:srcRect/>
          <a:stretch/>
        </p:blipFill>
        <p:spPr>
          <a:xfrm>
            <a:off x="1459191" y="2814691"/>
            <a:ext cx="306347" cy="199125"/>
          </a:xfrm>
          <a:prstGeom prst="rect">
            <a:avLst/>
          </a:prstGeom>
          <a:noFill/>
          <a:ln>
            <a:noFill/>
          </a:ln>
        </p:spPr>
      </p:pic>
      <p:pic>
        <p:nvPicPr>
          <p:cNvPr id="1268" name="Google Shape;1268;p4"/>
          <p:cNvPicPr preferRelativeResize="0"/>
          <p:nvPr/>
        </p:nvPicPr>
        <p:blipFill rotWithShape="1">
          <a:blip r:embed="rId16">
            <a:alphaModFix/>
          </a:blip>
          <a:srcRect/>
          <a:stretch/>
        </p:blipFill>
        <p:spPr>
          <a:xfrm>
            <a:off x="2097047" y="3149367"/>
            <a:ext cx="578236" cy="306949"/>
          </a:xfrm>
          <a:prstGeom prst="rect">
            <a:avLst/>
          </a:prstGeom>
          <a:noFill/>
          <a:ln>
            <a:noFill/>
          </a:ln>
        </p:spPr>
      </p:pic>
      <p:pic>
        <p:nvPicPr>
          <p:cNvPr id="1269" name="Google Shape;1269;p4"/>
          <p:cNvPicPr preferRelativeResize="0"/>
          <p:nvPr/>
        </p:nvPicPr>
        <p:blipFill rotWithShape="1">
          <a:blip r:embed="rId17">
            <a:alphaModFix/>
          </a:blip>
          <a:srcRect/>
          <a:stretch/>
        </p:blipFill>
        <p:spPr>
          <a:xfrm>
            <a:off x="2222142" y="3894640"/>
            <a:ext cx="1203046" cy="136284"/>
          </a:xfrm>
          <a:prstGeom prst="rect">
            <a:avLst/>
          </a:prstGeom>
          <a:noFill/>
          <a:ln>
            <a:noFill/>
          </a:ln>
        </p:spPr>
      </p:pic>
      <p:pic>
        <p:nvPicPr>
          <p:cNvPr id="1270" name="Google Shape;1270;p4"/>
          <p:cNvPicPr preferRelativeResize="0"/>
          <p:nvPr/>
        </p:nvPicPr>
        <p:blipFill rotWithShape="1">
          <a:blip r:embed="rId18">
            <a:alphaModFix/>
          </a:blip>
          <a:srcRect/>
          <a:stretch/>
        </p:blipFill>
        <p:spPr>
          <a:xfrm>
            <a:off x="2129567" y="3537069"/>
            <a:ext cx="386943" cy="351658"/>
          </a:xfrm>
          <a:prstGeom prst="rect">
            <a:avLst/>
          </a:prstGeom>
          <a:noFill/>
          <a:ln>
            <a:noFill/>
          </a:ln>
        </p:spPr>
      </p:pic>
      <p:pic>
        <p:nvPicPr>
          <p:cNvPr id="1271" name="Google Shape;1271;p4"/>
          <p:cNvPicPr preferRelativeResize="0"/>
          <p:nvPr/>
        </p:nvPicPr>
        <p:blipFill rotWithShape="1">
          <a:blip r:embed="rId19">
            <a:alphaModFix/>
          </a:blip>
          <a:srcRect/>
          <a:stretch/>
        </p:blipFill>
        <p:spPr>
          <a:xfrm>
            <a:off x="2964530" y="2721081"/>
            <a:ext cx="460657" cy="279090"/>
          </a:xfrm>
          <a:prstGeom prst="rect">
            <a:avLst/>
          </a:prstGeom>
          <a:noFill/>
          <a:ln>
            <a:noFill/>
          </a:ln>
        </p:spPr>
      </p:pic>
      <p:pic>
        <p:nvPicPr>
          <p:cNvPr id="1272" name="Google Shape;1272;p4"/>
          <p:cNvPicPr preferRelativeResize="0"/>
          <p:nvPr/>
        </p:nvPicPr>
        <p:blipFill rotWithShape="1">
          <a:blip r:embed="rId20">
            <a:alphaModFix/>
          </a:blip>
          <a:srcRect/>
          <a:stretch/>
        </p:blipFill>
        <p:spPr>
          <a:xfrm>
            <a:off x="2204350" y="2721081"/>
            <a:ext cx="544802" cy="273266"/>
          </a:xfrm>
          <a:prstGeom prst="rect">
            <a:avLst/>
          </a:prstGeom>
          <a:noFill/>
          <a:ln>
            <a:noFill/>
          </a:ln>
        </p:spPr>
      </p:pic>
      <p:pic>
        <p:nvPicPr>
          <p:cNvPr id="1273" name="Google Shape;1273;p4"/>
          <p:cNvPicPr preferRelativeResize="0"/>
          <p:nvPr/>
        </p:nvPicPr>
        <p:blipFill rotWithShape="1">
          <a:blip r:embed="rId21">
            <a:alphaModFix/>
          </a:blip>
          <a:srcRect/>
          <a:stretch/>
        </p:blipFill>
        <p:spPr>
          <a:xfrm>
            <a:off x="2819379" y="3064724"/>
            <a:ext cx="706521" cy="256027"/>
          </a:xfrm>
          <a:prstGeom prst="rect">
            <a:avLst/>
          </a:prstGeom>
          <a:noFill/>
          <a:ln>
            <a:noFill/>
          </a:ln>
        </p:spPr>
      </p:pic>
      <p:pic>
        <p:nvPicPr>
          <p:cNvPr id="1274" name="Google Shape;1274;p4"/>
          <p:cNvPicPr preferRelativeResize="0"/>
          <p:nvPr/>
        </p:nvPicPr>
        <p:blipFill rotWithShape="1">
          <a:blip r:embed="rId22">
            <a:alphaModFix/>
          </a:blip>
          <a:srcRect/>
          <a:stretch/>
        </p:blipFill>
        <p:spPr>
          <a:xfrm>
            <a:off x="3883549" y="3781888"/>
            <a:ext cx="674770" cy="379551"/>
          </a:xfrm>
          <a:prstGeom prst="rect">
            <a:avLst/>
          </a:prstGeom>
          <a:noFill/>
          <a:ln>
            <a:noFill/>
          </a:ln>
        </p:spPr>
      </p:pic>
      <p:pic>
        <p:nvPicPr>
          <p:cNvPr id="1275" name="Google Shape;1275;p4" descr="Google Shape;1042;p8"/>
          <p:cNvPicPr preferRelativeResize="0"/>
          <p:nvPr/>
        </p:nvPicPr>
        <p:blipFill rotWithShape="1">
          <a:blip r:embed="rId23">
            <a:alphaModFix amt="69620"/>
          </a:blip>
          <a:srcRect/>
          <a:stretch/>
        </p:blipFill>
        <p:spPr>
          <a:xfrm>
            <a:off x="3946071" y="3070511"/>
            <a:ext cx="582059" cy="254164"/>
          </a:xfrm>
          <a:prstGeom prst="rect">
            <a:avLst/>
          </a:prstGeom>
          <a:noFill/>
          <a:ln>
            <a:noFill/>
          </a:ln>
        </p:spPr>
      </p:pic>
      <p:pic>
        <p:nvPicPr>
          <p:cNvPr id="1276" name="Google Shape;1276;p4" descr="Google Shape;1046;p8"/>
          <p:cNvPicPr preferRelativeResize="0"/>
          <p:nvPr/>
        </p:nvPicPr>
        <p:blipFill rotWithShape="1">
          <a:blip r:embed="rId24">
            <a:alphaModFix amt="69620"/>
          </a:blip>
          <a:srcRect/>
          <a:stretch/>
        </p:blipFill>
        <p:spPr>
          <a:xfrm>
            <a:off x="4736733" y="3910295"/>
            <a:ext cx="401146" cy="114886"/>
          </a:xfrm>
          <a:prstGeom prst="rect">
            <a:avLst/>
          </a:prstGeom>
          <a:noFill/>
          <a:ln>
            <a:noFill/>
          </a:ln>
        </p:spPr>
      </p:pic>
      <p:pic>
        <p:nvPicPr>
          <p:cNvPr id="1277" name="Google Shape;1277;p4" descr="Coca-Cola Logo and Tagline - Slogan - Founder - Headquarters"/>
          <p:cNvPicPr preferRelativeResize="0"/>
          <p:nvPr/>
        </p:nvPicPr>
        <p:blipFill rotWithShape="1">
          <a:blip r:embed="rId25">
            <a:alphaModFix/>
          </a:blip>
          <a:srcRect/>
          <a:stretch/>
        </p:blipFill>
        <p:spPr>
          <a:xfrm>
            <a:off x="4557865" y="2829978"/>
            <a:ext cx="644638" cy="210027"/>
          </a:xfrm>
          <a:prstGeom prst="rect">
            <a:avLst/>
          </a:prstGeom>
          <a:noFill/>
          <a:ln>
            <a:noFill/>
          </a:ln>
        </p:spPr>
      </p:pic>
      <p:pic>
        <p:nvPicPr>
          <p:cNvPr id="1278" name="Google Shape;1278;p4" descr="Sequoia Backs Coupang, South Korea's Answer To Amazon, With $100 Million |  TechCrunch"/>
          <p:cNvPicPr preferRelativeResize="0"/>
          <p:nvPr/>
        </p:nvPicPr>
        <p:blipFill rotWithShape="1">
          <a:blip r:embed="rId26">
            <a:alphaModFix/>
          </a:blip>
          <a:srcRect/>
          <a:stretch/>
        </p:blipFill>
        <p:spPr>
          <a:xfrm>
            <a:off x="4634616" y="3070511"/>
            <a:ext cx="528814" cy="396611"/>
          </a:xfrm>
          <a:prstGeom prst="rect">
            <a:avLst/>
          </a:prstGeom>
          <a:noFill/>
          <a:ln>
            <a:noFill/>
          </a:ln>
        </p:spPr>
      </p:pic>
      <p:pic>
        <p:nvPicPr>
          <p:cNvPr id="1279" name="Google Shape;1279;p4"/>
          <p:cNvPicPr preferRelativeResize="0"/>
          <p:nvPr/>
        </p:nvPicPr>
        <p:blipFill rotWithShape="1">
          <a:blip r:embed="rId27">
            <a:alphaModFix/>
          </a:blip>
          <a:srcRect/>
          <a:stretch/>
        </p:blipFill>
        <p:spPr>
          <a:xfrm>
            <a:off x="3883550" y="3529717"/>
            <a:ext cx="665735" cy="165101"/>
          </a:xfrm>
          <a:prstGeom prst="rect">
            <a:avLst/>
          </a:prstGeom>
          <a:noFill/>
          <a:ln>
            <a:noFill/>
          </a:ln>
        </p:spPr>
      </p:pic>
      <p:pic>
        <p:nvPicPr>
          <p:cNvPr id="1280" name="Google Shape;1280;p4"/>
          <p:cNvPicPr preferRelativeResize="0"/>
          <p:nvPr/>
        </p:nvPicPr>
        <p:blipFill rotWithShape="1">
          <a:blip r:embed="rId28">
            <a:alphaModFix/>
          </a:blip>
          <a:srcRect/>
          <a:stretch/>
        </p:blipFill>
        <p:spPr>
          <a:xfrm>
            <a:off x="4769741" y="3440102"/>
            <a:ext cx="304958" cy="267094"/>
          </a:xfrm>
          <a:prstGeom prst="rect">
            <a:avLst/>
          </a:prstGeom>
          <a:noFill/>
          <a:ln>
            <a:noFill/>
          </a:ln>
        </p:spPr>
      </p:pic>
      <p:pic>
        <p:nvPicPr>
          <p:cNvPr id="1281" name="Google Shape;1281;p4"/>
          <p:cNvPicPr preferRelativeResize="0"/>
          <p:nvPr/>
        </p:nvPicPr>
        <p:blipFill rotWithShape="1">
          <a:blip r:embed="rId29">
            <a:alphaModFix/>
          </a:blip>
          <a:srcRect/>
          <a:stretch/>
        </p:blipFill>
        <p:spPr>
          <a:xfrm>
            <a:off x="3904965" y="2808437"/>
            <a:ext cx="529079" cy="211633"/>
          </a:xfrm>
          <a:prstGeom prst="rect">
            <a:avLst/>
          </a:prstGeom>
          <a:noFill/>
          <a:ln>
            <a:noFill/>
          </a:ln>
        </p:spPr>
      </p:pic>
      <p:pic>
        <p:nvPicPr>
          <p:cNvPr id="1282" name="Google Shape;1282;p4" descr="GoDaddy Unveils New Logo | DomainInvesting.com"/>
          <p:cNvPicPr preferRelativeResize="0"/>
          <p:nvPr/>
        </p:nvPicPr>
        <p:blipFill rotWithShape="1">
          <a:blip r:embed="rId30">
            <a:alphaModFix/>
          </a:blip>
          <a:srcRect/>
          <a:stretch/>
        </p:blipFill>
        <p:spPr>
          <a:xfrm>
            <a:off x="5772940" y="3573453"/>
            <a:ext cx="935899" cy="234825"/>
          </a:xfrm>
          <a:prstGeom prst="rect">
            <a:avLst/>
          </a:prstGeom>
          <a:noFill/>
          <a:ln>
            <a:noFill/>
          </a:ln>
        </p:spPr>
      </p:pic>
      <p:pic>
        <p:nvPicPr>
          <p:cNvPr id="1283" name="Google Shape;1283;p4" descr="Google Shape;1039;p8"/>
          <p:cNvPicPr preferRelativeResize="0"/>
          <p:nvPr/>
        </p:nvPicPr>
        <p:blipFill rotWithShape="1">
          <a:blip r:embed="rId31">
            <a:alphaModFix amt="69620"/>
          </a:blip>
          <a:srcRect/>
          <a:stretch/>
        </p:blipFill>
        <p:spPr>
          <a:xfrm>
            <a:off x="5683272" y="2828690"/>
            <a:ext cx="391143" cy="166588"/>
          </a:xfrm>
          <a:prstGeom prst="rect">
            <a:avLst/>
          </a:prstGeom>
          <a:noFill/>
          <a:ln>
            <a:noFill/>
          </a:ln>
        </p:spPr>
      </p:pic>
      <p:pic>
        <p:nvPicPr>
          <p:cNvPr id="1284" name="Google Shape;1284;p4" descr="Google Shape;1063;p8"/>
          <p:cNvPicPr preferRelativeResize="0"/>
          <p:nvPr/>
        </p:nvPicPr>
        <p:blipFill rotWithShape="1">
          <a:blip r:embed="rId32">
            <a:alphaModFix amt="69620"/>
          </a:blip>
          <a:srcRect/>
          <a:stretch/>
        </p:blipFill>
        <p:spPr>
          <a:xfrm>
            <a:off x="5586206" y="3199834"/>
            <a:ext cx="772234" cy="200078"/>
          </a:xfrm>
          <a:prstGeom prst="rect">
            <a:avLst/>
          </a:prstGeom>
          <a:noFill/>
          <a:ln>
            <a:noFill/>
          </a:ln>
        </p:spPr>
      </p:pic>
      <p:pic>
        <p:nvPicPr>
          <p:cNvPr id="1285" name="Google Shape;1285;p4"/>
          <p:cNvPicPr preferRelativeResize="0"/>
          <p:nvPr/>
        </p:nvPicPr>
        <p:blipFill rotWithShape="1">
          <a:blip r:embed="rId33">
            <a:alphaModFix/>
          </a:blip>
          <a:srcRect/>
          <a:stretch/>
        </p:blipFill>
        <p:spPr>
          <a:xfrm>
            <a:off x="6240890" y="2828337"/>
            <a:ext cx="575252" cy="159259"/>
          </a:xfrm>
          <a:prstGeom prst="rect">
            <a:avLst/>
          </a:prstGeom>
          <a:noFill/>
          <a:ln>
            <a:noFill/>
          </a:ln>
        </p:spPr>
      </p:pic>
      <p:pic>
        <p:nvPicPr>
          <p:cNvPr id="1286" name="Google Shape;1286;p4"/>
          <p:cNvPicPr preferRelativeResize="0"/>
          <p:nvPr/>
        </p:nvPicPr>
        <p:blipFill rotWithShape="1">
          <a:blip r:embed="rId34">
            <a:alphaModFix/>
          </a:blip>
          <a:srcRect/>
          <a:stretch/>
        </p:blipFill>
        <p:spPr>
          <a:xfrm>
            <a:off x="6533471" y="3114042"/>
            <a:ext cx="220111" cy="286144"/>
          </a:xfrm>
          <a:prstGeom prst="rect">
            <a:avLst/>
          </a:prstGeom>
          <a:noFill/>
          <a:ln>
            <a:noFill/>
          </a:ln>
        </p:spPr>
      </p:pic>
      <p:pic>
        <p:nvPicPr>
          <p:cNvPr id="1287" name="Google Shape;1287;p4"/>
          <p:cNvPicPr preferRelativeResize="0"/>
          <p:nvPr/>
        </p:nvPicPr>
        <p:blipFill rotWithShape="1">
          <a:blip r:embed="rId35">
            <a:alphaModFix/>
          </a:blip>
          <a:srcRect/>
          <a:stretch/>
        </p:blipFill>
        <p:spPr>
          <a:xfrm>
            <a:off x="7311198" y="3778306"/>
            <a:ext cx="1250005" cy="365046"/>
          </a:xfrm>
          <a:prstGeom prst="rect">
            <a:avLst/>
          </a:prstGeom>
          <a:noFill/>
          <a:ln>
            <a:noFill/>
          </a:ln>
        </p:spPr>
      </p:pic>
      <p:pic>
        <p:nvPicPr>
          <p:cNvPr id="1288" name="Google Shape;1288;p4" descr="Google Shape;1052;p8"/>
          <p:cNvPicPr preferRelativeResize="0"/>
          <p:nvPr/>
        </p:nvPicPr>
        <p:blipFill rotWithShape="1">
          <a:blip r:embed="rId36">
            <a:alphaModFix amt="69620"/>
          </a:blip>
          <a:srcRect/>
          <a:stretch/>
        </p:blipFill>
        <p:spPr>
          <a:xfrm>
            <a:off x="7994442" y="3300546"/>
            <a:ext cx="495391" cy="178911"/>
          </a:xfrm>
          <a:prstGeom prst="rect">
            <a:avLst/>
          </a:prstGeom>
          <a:noFill/>
          <a:ln>
            <a:noFill/>
          </a:ln>
        </p:spPr>
      </p:pic>
      <p:pic>
        <p:nvPicPr>
          <p:cNvPr id="1289" name="Google Shape;1289;p4" descr="Google Shape;1061;p8"/>
          <p:cNvPicPr preferRelativeResize="0"/>
          <p:nvPr/>
        </p:nvPicPr>
        <p:blipFill rotWithShape="1">
          <a:blip r:embed="rId37">
            <a:alphaModFix amt="69620"/>
          </a:blip>
          <a:srcRect/>
          <a:stretch/>
        </p:blipFill>
        <p:spPr>
          <a:xfrm>
            <a:off x="7308816" y="3300546"/>
            <a:ext cx="531404" cy="144889"/>
          </a:xfrm>
          <a:prstGeom prst="rect">
            <a:avLst/>
          </a:prstGeom>
          <a:noFill/>
          <a:ln>
            <a:noFill/>
          </a:ln>
        </p:spPr>
      </p:pic>
      <p:pic>
        <p:nvPicPr>
          <p:cNvPr id="1290" name="Google Shape;1290;p4" descr="Home - Enbridge Inc."/>
          <p:cNvPicPr preferRelativeResize="0"/>
          <p:nvPr/>
        </p:nvPicPr>
        <p:blipFill rotWithShape="1">
          <a:blip r:embed="rId38">
            <a:alphaModFix/>
          </a:blip>
          <a:srcRect/>
          <a:stretch/>
        </p:blipFill>
        <p:spPr>
          <a:xfrm>
            <a:off x="7276742" y="2682395"/>
            <a:ext cx="600315" cy="321540"/>
          </a:xfrm>
          <a:prstGeom prst="rect">
            <a:avLst/>
          </a:prstGeom>
          <a:noFill/>
          <a:ln>
            <a:noFill/>
          </a:ln>
        </p:spPr>
      </p:pic>
      <p:pic>
        <p:nvPicPr>
          <p:cNvPr id="1291" name="Google Shape;1291;p4" descr="Wade and Wendy"/>
          <p:cNvPicPr preferRelativeResize="0"/>
          <p:nvPr/>
        </p:nvPicPr>
        <p:blipFill rotWithShape="1">
          <a:blip r:embed="rId39">
            <a:alphaModFix/>
          </a:blip>
          <a:srcRect/>
          <a:stretch/>
        </p:blipFill>
        <p:spPr>
          <a:xfrm>
            <a:off x="7583294" y="3040524"/>
            <a:ext cx="687610" cy="108843"/>
          </a:xfrm>
          <a:prstGeom prst="rect">
            <a:avLst/>
          </a:prstGeom>
          <a:noFill/>
          <a:ln>
            <a:noFill/>
          </a:ln>
        </p:spPr>
      </p:pic>
      <p:pic>
        <p:nvPicPr>
          <p:cNvPr id="1292" name="Google Shape;1292;p4"/>
          <p:cNvPicPr preferRelativeResize="0"/>
          <p:nvPr/>
        </p:nvPicPr>
        <p:blipFill rotWithShape="1">
          <a:blip r:embed="rId40">
            <a:alphaModFix/>
          </a:blip>
          <a:srcRect/>
          <a:stretch/>
        </p:blipFill>
        <p:spPr>
          <a:xfrm>
            <a:off x="7304861" y="3504791"/>
            <a:ext cx="578874" cy="289437"/>
          </a:xfrm>
          <a:prstGeom prst="rect">
            <a:avLst/>
          </a:prstGeom>
          <a:noFill/>
          <a:ln>
            <a:noFill/>
          </a:ln>
        </p:spPr>
      </p:pic>
      <p:pic>
        <p:nvPicPr>
          <p:cNvPr id="1293" name="Google Shape;1293;p4"/>
          <p:cNvPicPr preferRelativeResize="0"/>
          <p:nvPr/>
        </p:nvPicPr>
        <p:blipFill rotWithShape="1">
          <a:blip r:embed="rId41">
            <a:alphaModFix/>
          </a:blip>
          <a:srcRect/>
          <a:stretch/>
        </p:blipFill>
        <p:spPr>
          <a:xfrm>
            <a:off x="7986257" y="3566599"/>
            <a:ext cx="516525" cy="188652"/>
          </a:xfrm>
          <a:prstGeom prst="rect">
            <a:avLst/>
          </a:prstGeom>
          <a:noFill/>
          <a:ln>
            <a:noFill/>
          </a:ln>
        </p:spPr>
      </p:pic>
      <p:sp>
        <p:nvSpPr>
          <p:cNvPr id="1294" name="Google Shape;1294;p4"/>
          <p:cNvSpPr/>
          <p:nvPr/>
        </p:nvSpPr>
        <p:spPr>
          <a:xfrm>
            <a:off x="2045390" y="2080190"/>
            <a:ext cx="1576800" cy="2311800"/>
          </a:xfrm>
          <a:prstGeom prst="roundRect">
            <a:avLst>
              <a:gd name="adj" fmla="val 4998"/>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95" name="Google Shape;1295;p4"/>
          <p:cNvCxnSpPr/>
          <p:nvPr/>
        </p:nvCxnSpPr>
        <p:spPr>
          <a:xfrm>
            <a:off x="2045390" y="2550395"/>
            <a:ext cx="1576800" cy="0"/>
          </a:xfrm>
          <a:prstGeom prst="straightConnector1">
            <a:avLst/>
          </a:prstGeom>
          <a:noFill/>
          <a:ln w="12700" cap="flat" cmpd="sng">
            <a:solidFill>
              <a:schemeClr val="accent1"/>
            </a:solidFill>
            <a:prstDash val="solid"/>
            <a:miter lim="800000"/>
            <a:headEnd type="none" w="sm" len="sm"/>
            <a:tailEnd type="none" w="sm" len="sm"/>
          </a:ln>
        </p:spPr>
      </p:cxnSp>
      <p:grpSp>
        <p:nvGrpSpPr>
          <p:cNvPr id="1296" name="Google Shape;1296;p4"/>
          <p:cNvGrpSpPr/>
          <p:nvPr/>
        </p:nvGrpSpPr>
        <p:grpSpPr>
          <a:xfrm>
            <a:off x="3757406" y="2069765"/>
            <a:ext cx="1576800" cy="2311650"/>
            <a:chOff x="444500" y="3045441"/>
            <a:chExt cx="2102400" cy="3082200"/>
          </a:xfrm>
        </p:grpSpPr>
        <p:sp>
          <p:nvSpPr>
            <p:cNvPr id="1297" name="Google Shape;1297;p4"/>
            <p:cNvSpPr/>
            <p:nvPr/>
          </p:nvSpPr>
          <p:spPr>
            <a:xfrm>
              <a:off x="444500" y="3045441"/>
              <a:ext cx="2102400" cy="3082200"/>
            </a:xfrm>
            <a:prstGeom prst="roundRect">
              <a:avLst>
                <a:gd name="adj" fmla="val 4998"/>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298" name="Google Shape;1298;p4"/>
            <p:cNvCxnSpPr/>
            <p:nvPr/>
          </p:nvCxnSpPr>
          <p:spPr>
            <a:xfrm>
              <a:off x="444500" y="3686281"/>
              <a:ext cx="2102400" cy="0"/>
            </a:xfrm>
            <a:prstGeom prst="straightConnector1">
              <a:avLst/>
            </a:prstGeom>
            <a:noFill/>
            <a:ln w="12700" cap="flat" cmpd="sng">
              <a:solidFill>
                <a:schemeClr val="accent1"/>
              </a:solidFill>
              <a:prstDash val="solid"/>
              <a:miter lim="800000"/>
              <a:headEnd type="none" w="sm" len="sm"/>
              <a:tailEnd type="none" w="sm" len="sm"/>
            </a:ln>
          </p:spPr>
        </p:cxnSp>
      </p:grpSp>
      <p:grpSp>
        <p:nvGrpSpPr>
          <p:cNvPr id="1299" name="Google Shape;1299;p4"/>
          <p:cNvGrpSpPr/>
          <p:nvPr/>
        </p:nvGrpSpPr>
        <p:grpSpPr>
          <a:xfrm>
            <a:off x="5469421" y="2069765"/>
            <a:ext cx="1576800" cy="2311650"/>
            <a:chOff x="444500" y="3045441"/>
            <a:chExt cx="2102400" cy="3082200"/>
          </a:xfrm>
        </p:grpSpPr>
        <p:sp>
          <p:nvSpPr>
            <p:cNvPr id="1300" name="Google Shape;1300;p4"/>
            <p:cNvSpPr/>
            <p:nvPr/>
          </p:nvSpPr>
          <p:spPr>
            <a:xfrm>
              <a:off x="444500" y="3045441"/>
              <a:ext cx="2102400" cy="3082200"/>
            </a:xfrm>
            <a:prstGeom prst="roundRect">
              <a:avLst>
                <a:gd name="adj" fmla="val 4998"/>
              </a:avLst>
            </a:prstGeom>
            <a:no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301" name="Google Shape;1301;p4"/>
            <p:cNvCxnSpPr/>
            <p:nvPr/>
          </p:nvCxnSpPr>
          <p:spPr>
            <a:xfrm>
              <a:off x="444500" y="3686281"/>
              <a:ext cx="2102400" cy="0"/>
            </a:xfrm>
            <a:prstGeom prst="straightConnector1">
              <a:avLst/>
            </a:prstGeom>
            <a:noFill/>
            <a:ln w="12700" cap="flat" cmpd="sng">
              <a:solidFill>
                <a:schemeClr val="accent1"/>
              </a:solidFill>
              <a:prstDash val="solid"/>
              <a:miter lim="800000"/>
              <a:headEnd type="none" w="sm" len="sm"/>
              <a:tailEnd type="none" w="sm" len="sm"/>
            </a:ln>
          </p:spPr>
        </p:cxnSp>
      </p:grpSp>
      <p:sp>
        <p:nvSpPr>
          <p:cNvPr id="1302" name="Google Shape;1302;p4"/>
          <p:cNvSpPr txBox="1"/>
          <p:nvPr/>
        </p:nvSpPr>
        <p:spPr>
          <a:xfrm>
            <a:off x="430685" y="1355476"/>
            <a:ext cx="1340400" cy="448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2"/>
              </a:buClr>
              <a:buSzPts val="600"/>
              <a:buFont typeface="Arial"/>
              <a:buNone/>
            </a:pPr>
            <a:r>
              <a:rPr lang="en" sz="800" b="1" i="0" u="none" strike="noStrike" cap="none">
                <a:solidFill>
                  <a:schemeClr val="dk2"/>
                </a:solidFill>
                <a:latin typeface="Inter"/>
                <a:ea typeface="Inter"/>
                <a:cs typeface="Inter"/>
                <a:sym typeface="Inter"/>
              </a:rPr>
              <a:t>Fortune 2000 companies </a:t>
            </a:r>
            <a:br>
              <a:rPr lang="en" sz="800" b="1"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Top 4 banks</a:t>
            </a:r>
            <a:br>
              <a:rPr lang="en" sz="800" b="0"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Top 3 healthcare</a:t>
            </a:r>
            <a:endParaRPr sz="800" b="0" i="0" u="none" strike="noStrike" cap="none">
              <a:solidFill>
                <a:srgbClr val="000000"/>
              </a:solidFill>
              <a:latin typeface="Arial"/>
              <a:ea typeface="Arial"/>
              <a:cs typeface="Arial"/>
              <a:sym typeface="Arial"/>
            </a:endParaRPr>
          </a:p>
        </p:txBody>
      </p:sp>
      <p:sp>
        <p:nvSpPr>
          <p:cNvPr id="1303" name="Google Shape;1303;p4"/>
          <p:cNvSpPr txBox="1"/>
          <p:nvPr/>
        </p:nvSpPr>
        <p:spPr>
          <a:xfrm>
            <a:off x="2280893" y="1355476"/>
            <a:ext cx="1104000" cy="448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chemeClr val="dk2"/>
              </a:buClr>
              <a:buSzPts val="600"/>
              <a:buFont typeface="Arial"/>
              <a:buNone/>
            </a:pPr>
            <a:r>
              <a:rPr lang="en" sz="800" b="1" i="0" u="none" strike="noStrike" cap="none">
                <a:solidFill>
                  <a:schemeClr val="dk2"/>
                </a:solidFill>
                <a:latin typeface="Inter"/>
                <a:ea typeface="Inter"/>
                <a:cs typeface="Inter"/>
                <a:sym typeface="Inter"/>
              </a:rPr>
              <a:t>Enterprise consumers </a:t>
            </a:r>
            <a:br>
              <a:rPr lang="en" sz="800" b="1"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interacting with Kore.ai technology</a:t>
            </a:r>
            <a:endParaRPr sz="800" b="0" i="0" u="none" strike="noStrike" cap="none">
              <a:solidFill>
                <a:srgbClr val="000000"/>
              </a:solidFill>
              <a:latin typeface="Arial"/>
              <a:ea typeface="Arial"/>
              <a:cs typeface="Arial"/>
              <a:sym typeface="Arial"/>
            </a:endParaRPr>
          </a:p>
        </p:txBody>
      </p:sp>
      <p:sp>
        <p:nvSpPr>
          <p:cNvPr id="1304" name="Google Shape;1304;p4"/>
          <p:cNvSpPr txBox="1"/>
          <p:nvPr/>
        </p:nvSpPr>
        <p:spPr>
          <a:xfrm>
            <a:off x="3814820" y="1355476"/>
            <a:ext cx="1457700" cy="448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2"/>
              </a:buClr>
              <a:buSzPts val="600"/>
              <a:buFont typeface="Arial"/>
              <a:buNone/>
            </a:pPr>
            <a:r>
              <a:rPr lang="en" sz="800" b="1" i="0" u="none" strike="noStrike" cap="none">
                <a:solidFill>
                  <a:schemeClr val="dk2"/>
                </a:solidFill>
                <a:latin typeface="Inter"/>
                <a:ea typeface="Inter"/>
                <a:cs typeface="Inter"/>
                <a:sym typeface="Inter"/>
              </a:rPr>
              <a:t>Employees use Kore.ai IVAs</a:t>
            </a:r>
            <a:br>
              <a:rPr lang="en" sz="800" b="1"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to automate 1 billion plus interactions across </a:t>
            </a:r>
            <a:br>
              <a:rPr lang="en" sz="800" b="0"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35+ channels </a:t>
            </a:r>
            <a:endParaRPr sz="800" b="0" i="0" u="none" strike="noStrike" cap="none">
              <a:solidFill>
                <a:srgbClr val="000000"/>
              </a:solidFill>
              <a:latin typeface="Arial"/>
              <a:ea typeface="Arial"/>
              <a:cs typeface="Arial"/>
              <a:sym typeface="Arial"/>
            </a:endParaRPr>
          </a:p>
        </p:txBody>
      </p:sp>
      <p:sp>
        <p:nvSpPr>
          <p:cNvPr id="1305" name="Google Shape;1305;p4"/>
          <p:cNvSpPr txBox="1"/>
          <p:nvPr/>
        </p:nvSpPr>
        <p:spPr>
          <a:xfrm>
            <a:off x="5703215" y="1355476"/>
            <a:ext cx="1104000" cy="448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chemeClr val="dk2"/>
              </a:buClr>
              <a:buSzPts val="600"/>
              <a:buFont typeface="Arial"/>
              <a:buNone/>
            </a:pPr>
            <a:r>
              <a:rPr lang="en" sz="800" b="1" i="0" u="none" strike="noStrike" cap="none">
                <a:solidFill>
                  <a:schemeClr val="dk2"/>
                </a:solidFill>
                <a:latin typeface="Inter"/>
                <a:ea typeface="Inter"/>
                <a:cs typeface="Inter"/>
                <a:sym typeface="Inter"/>
              </a:rPr>
              <a:t>Automation Rates</a:t>
            </a:r>
            <a:br>
              <a:rPr lang="en" sz="800" b="1"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based on use case</a:t>
            </a:r>
            <a:endParaRPr sz="800" b="0" i="0" u="none" strike="noStrike" cap="none">
              <a:solidFill>
                <a:srgbClr val="000000"/>
              </a:solidFill>
              <a:latin typeface="Arial"/>
              <a:ea typeface="Arial"/>
              <a:cs typeface="Arial"/>
              <a:sym typeface="Arial"/>
            </a:endParaRPr>
          </a:p>
        </p:txBody>
      </p:sp>
      <p:sp>
        <p:nvSpPr>
          <p:cNvPr id="1306" name="Google Shape;1306;p4"/>
          <p:cNvSpPr txBox="1"/>
          <p:nvPr/>
        </p:nvSpPr>
        <p:spPr>
          <a:xfrm>
            <a:off x="7414375" y="1355476"/>
            <a:ext cx="1104000" cy="448200"/>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chemeClr val="dk2"/>
              </a:buClr>
              <a:buSzPts val="600"/>
              <a:buFont typeface="Arial"/>
              <a:buNone/>
            </a:pPr>
            <a:r>
              <a:rPr lang="en" sz="800" b="1" i="0" u="none" strike="noStrike" cap="none">
                <a:solidFill>
                  <a:schemeClr val="dk2"/>
                </a:solidFill>
                <a:latin typeface="Inter"/>
                <a:ea typeface="Inter"/>
                <a:cs typeface="Inter"/>
                <a:sym typeface="Inter"/>
              </a:rPr>
              <a:t>In cost reduction</a:t>
            </a:r>
            <a:br>
              <a:rPr lang="en" sz="800" b="1" i="0" u="none" strike="noStrike" cap="none">
                <a:solidFill>
                  <a:schemeClr val="dk2"/>
                </a:solidFill>
                <a:latin typeface="Inter"/>
                <a:ea typeface="Inter"/>
                <a:cs typeface="Inter"/>
                <a:sym typeface="Inter"/>
              </a:rPr>
            </a:br>
            <a:r>
              <a:rPr lang="en" sz="800" b="0" i="0" u="none" strike="noStrike" cap="none">
                <a:solidFill>
                  <a:schemeClr val="dk2"/>
                </a:solidFill>
                <a:latin typeface="Inter"/>
                <a:ea typeface="Inter"/>
                <a:cs typeface="Inter"/>
                <a:sym typeface="Inter"/>
              </a:rPr>
              <a:t>delivered to customer operations since 2015</a:t>
            </a:r>
            <a:endParaRPr sz="800" b="0" i="0" u="none" strike="noStrike" cap="none">
              <a:solidFill>
                <a:srgbClr val="000000"/>
              </a:solidFill>
              <a:latin typeface="Arial"/>
              <a:ea typeface="Arial"/>
              <a:cs typeface="Arial"/>
              <a:sym typeface="Arial"/>
            </a:endParaRPr>
          </a:p>
        </p:txBody>
      </p:sp>
      <p:sp>
        <p:nvSpPr>
          <p:cNvPr id="1307" name="Google Shape;1307;p4"/>
          <p:cNvSpPr/>
          <p:nvPr/>
        </p:nvSpPr>
        <p:spPr>
          <a:xfrm>
            <a:off x="2204350" y="3878034"/>
            <a:ext cx="1250100" cy="20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4"/>
          <p:cNvSpPr/>
          <p:nvPr/>
        </p:nvSpPr>
        <p:spPr>
          <a:xfrm>
            <a:off x="7302050" y="3526434"/>
            <a:ext cx="575100" cy="20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4"/>
          <p:cNvSpPr/>
          <p:nvPr/>
        </p:nvSpPr>
        <p:spPr>
          <a:xfrm>
            <a:off x="4563750" y="3137609"/>
            <a:ext cx="575100" cy="204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0" name="Google Shape;1310;p4"/>
          <p:cNvPicPr preferRelativeResize="0"/>
          <p:nvPr/>
        </p:nvPicPr>
        <p:blipFill rotWithShape="1">
          <a:blip r:embed="rId42">
            <a:alphaModFix/>
          </a:blip>
          <a:srcRect/>
          <a:stretch/>
        </p:blipFill>
        <p:spPr>
          <a:xfrm>
            <a:off x="4667309" y="3100741"/>
            <a:ext cx="495375" cy="278643"/>
          </a:xfrm>
          <a:prstGeom prst="rect">
            <a:avLst/>
          </a:prstGeom>
          <a:noFill/>
          <a:ln>
            <a:noFill/>
          </a:ln>
        </p:spPr>
      </p:pic>
      <p:pic>
        <p:nvPicPr>
          <p:cNvPr id="1311" name="Google Shape;1311;p4"/>
          <p:cNvPicPr preferRelativeResize="0"/>
          <p:nvPr/>
        </p:nvPicPr>
        <p:blipFill rotWithShape="1">
          <a:blip r:embed="rId43">
            <a:alphaModFix/>
          </a:blip>
          <a:srcRect/>
          <a:stretch/>
        </p:blipFill>
        <p:spPr>
          <a:xfrm>
            <a:off x="7276750" y="3565209"/>
            <a:ext cx="600300" cy="195365"/>
          </a:xfrm>
          <a:prstGeom prst="rect">
            <a:avLst/>
          </a:prstGeom>
          <a:noFill/>
          <a:ln>
            <a:noFill/>
          </a:ln>
        </p:spPr>
      </p:pic>
      <p:pic>
        <p:nvPicPr>
          <p:cNvPr id="1312" name="Google Shape;1312;p4"/>
          <p:cNvPicPr preferRelativeResize="0"/>
          <p:nvPr/>
        </p:nvPicPr>
        <p:blipFill rotWithShape="1">
          <a:blip r:embed="rId44">
            <a:alphaModFix/>
          </a:blip>
          <a:srcRect/>
          <a:stretch/>
        </p:blipFill>
        <p:spPr>
          <a:xfrm>
            <a:off x="5914013" y="3981559"/>
            <a:ext cx="687600" cy="162450"/>
          </a:xfrm>
          <a:prstGeom prst="rect">
            <a:avLst/>
          </a:prstGeom>
          <a:noFill/>
          <a:ln>
            <a:noFill/>
          </a:ln>
        </p:spPr>
      </p:pic>
      <p:pic>
        <p:nvPicPr>
          <p:cNvPr id="1313" name="Google Shape;1313;p4"/>
          <p:cNvPicPr preferRelativeResize="0"/>
          <p:nvPr/>
        </p:nvPicPr>
        <p:blipFill rotWithShape="1">
          <a:blip r:embed="rId45">
            <a:alphaModFix/>
          </a:blip>
          <a:srcRect/>
          <a:stretch/>
        </p:blipFill>
        <p:spPr>
          <a:xfrm>
            <a:off x="2158362" y="3970550"/>
            <a:ext cx="789177" cy="267408"/>
          </a:xfrm>
          <a:prstGeom prst="rect">
            <a:avLst/>
          </a:prstGeom>
          <a:noFill/>
          <a:ln>
            <a:noFill/>
          </a:ln>
        </p:spPr>
      </p:pic>
      <p:pic>
        <p:nvPicPr>
          <p:cNvPr id="1314" name="Google Shape;1314;p4"/>
          <p:cNvPicPr preferRelativeResize="0"/>
          <p:nvPr/>
        </p:nvPicPr>
        <p:blipFill rotWithShape="1">
          <a:blip r:embed="rId46">
            <a:alphaModFix/>
          </a:blip>
          <a:srcRect/>
          <a:stretch/>
        </p:blipFill>
        <p:spPr>
          <a:xfrm>
            <a:off x="499880" y="4097411"/>
            <a:ext cx="600300" cy="171081"/>
          </a:xfrm>
          <a:prstGeom prst="rect">
            <a:avLst/>
          </a:prstGeom>
          <a:noFill/>
          <a:ln>
            <a:noFill/>
          </a:ln>
        </p:spPr>
      </p:pic>
      <p:pic>
        <p:nvPicPr>
          <p:cNvPr id="1315" name="Google Shape;1315;p4"/>
          <p:cNvPicPr preferRelativeResize="0"/>
          <p:nvPr/>
        </p:nvPicPr>
        <p:blipFill rotWithShape="1">
          <a:blip r:embed="rId47">
            <a:alphaModFix/>
          </a:blip>
          <a:srcRect/>
          <a:stretch/>
        </p:blipFill>
        <p:spPr>
          <a:xfrm>
            <a:off x="2633295" y="3351074"/>
            <a:ext cx="990130" cy="325971"/>
          </a:xfrm>
          <a:prstGeom prst="rect">
            <a:avLst/>
          </a:prstGeom>
          <a:noFill/>
          <a:ln>
            <a:noFill/>
          </a:ln>
        </p:spPr>
      </p:pic>
      <p:pic>
        <p:nvPicPr>
          <p:cNvPr id="1316" name="Google Shape;1316;p4"/>
          <p:cNvPicPr preferRelativeResize="0"/>
          <p:nvPr/>
        </p:nvPicPr>
        <p:blipFill rotWithShape="1">
          <a:blip r:embed="rId48">
            <a:alphaModFix/>
          </a:blip>
          <a:srcRect/>
          <a:stretch/>
        </p:blipFill>
        <p:spPr>
          <a:xfrm>
            <a:off x="3112050" y="3844226"/>
            <a:ext cx="403075" cy="448735"/>
          </a:xfrm>
          <a:prstGeom prst="rect">
            <a:avLst/>
          </a:prstGeom>
          <a:noFill/>
          <a:ln>
            <a:noFill/>
          </a:ln>
        </p:spPr>
      </p:pic>
      <p:pic>
        <p:nvPicPr>
          <p:cNvPr id="1317" name="Google Shape;1317;p4"/>
          <p:cNvPicPr preferRelativeResize="0"/>
          <p:nvPr/>
        </p:nvPicPr>
        <p:blipFill rotWithShape="1">
          <a:blip r:embed="rId49">
            <a:alphaModFix/>
          </a:blip>
          <a:srcRect/>
          <a:stretch/>
        </p:blipFill>
        <p:spPr>
          <a:xfrm>
            <a:off x="2735889" y="3639695"/>
            <a:ext cx="403080" cy="341867"/>
          </a:xfrm>
          <a:prstGeom prst="rect">
            <a:avLst/>
          </a:prstGeom>
          <a:noFill/>
          <a:ln>
            <a:noFill/>
          </a:ln>
        </p:spPr>
      </p:pic>
      <p:sp>
        <p:nvSpPr>
          <p:cNvPr id="1318" name="Google Shape;1318;p4"/>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p7"/>
          <p:cNvPicPr preferRelativeResize="0"/>
          <p:nvPr/>
        </p:nvPicPr>
        <p:blipFill rotWithShape="1">
          <a:blip r:embed="rId3">
            <a:alphaModFix/>
          </a:blip>
          <a:srcRect/>
          <a:stretch/>
        </p:blipFill>
        <p:spPr>
          <a:xfrm flipH="1">
            <a:off x="3254903" y="-5348"/>
            <a:ext cx="5902037" cy="5161787"/>
          </a:xfrm>
          <a:prstGeom prst="rect">
            <a:avLst/>
          </a:prstGeom>
          <a:noFill/>
          <a:ln>
            <a:noFill/>
          </a:ln>
        </p:spPr>
      </p:pic>
      <p:sp>
        <p:nvSpPr>
          <p:cNvPr id="1325" name="Google Shape;1325;p7"/>
          <p:cNvSpPr/>
          <p:nvPr/>
        </p:nvSpPr>
        <p:spPr>
          <a:xfrm>
            <a:off x="-13839" y="-18287"/>
            <a:ext cx="5462832" cy="5182731"/>
          </a:xfrm>
          <a:custGeom>
            <a:avLst/>
            <a:gdLst/>
            <a:ahLst/>
            <a:cxnLst/>
            <a:rect l="l" t="t" r="r" b="b"/>
            <a:pathLst>
              <a:path w="7231395" h="6860613" extrusionOk="0">
                <a:moveTo>
                  <a:pt x="0" y="0"/>
                </a:moveTo>
                <a:lnTo>
                  <a:pt x="6037273" y="0"/>
                </a:lnTo>
                <a:lnTo>
                  <a:pt x="6131979" y="120515"/>
                </a:lnTo>
                <a:cubicBezTo>
                  <a:pt x="6822483" y="1043827"/>
                  <a:pt x="7231395" y="2189968"/>
                  <a:pt x="7231395" y="3431614"/>
                </a:cubicBezTo>
                <a:cubicBezTo>
                  <a:pt x="7231395" y="4673261"/>
                  <a:pt x="6822483" y="5819401"/>
                  <a:pt x="6131979" y="6742713"/>
                </a:cubicBezTo>
                <a:lnTo>
                  <a:pt x="6039328" y="6860613"/>
                </a:lnTo>
                <a:lnTo>
                  <a:pt x="0" y="6860613"/>
                </a:lnTo>
                <a:close/>
              </a:path>
            </a:pathLst>
          </a:custGeom>
          <a:gradFill>
            <a:gsLst>
              <a:gs pos="0">
                <a:srgbClr val="111827"/>
              </a:gs>
              <a:gs pos="100000">
                <a:srgbClr val="4B4EFC"/>
              </a:gs>
            </a:gsLst>
            <a:lin ang="8100019"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1100" b="0" i="0" u="none" strike="noStrike" cap="none">
              <a:solidFill>
                <a:srgbClr val="FFFFFF"/>
              </a:solidFill>
              <a:latin typeface="Arial"/>
              <a:ea typeface="Arial"/>
              <a:cs typeface="Arial"/>
              <a:sym typeface="Arial"/>
            </a:endParaRPr>
          </a:p>
        </p:txBody>
      </p:sp>
      <p:sp>
        <p:nvSpPr>
          <p:cNvPr id="1326" name="Google Shape;1326;p7"/>
          <p:cNvSpPr txBox="1">
            <a:spLocks noGrp="1"/>
          </p:cNvSpPr>
          <p:nvPr>
            <p:ph type="ctrTitle"/>
          </p:nvPr>
        </p:nvSpPr>
        <p:spPr>
          <a:xfrm>
            <a:off x="737755" y="591668"/>
            <a:ext cx="5272520" cy="1231569"/>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3000"/>
              <a:buFont typeface="Inter SemiBold"/>
              <a:buNone/>
            </a:pPr>
            <a:r>
              <a:rPr lang="en" sz="2100"/>
              <a:t>The Dawn of Generative AI</a:t>
            </a:r>
            <a:endParaRPr sz="1100"/>
          </a:p>
        </p:txBody>
      </p:sp>
      <p:sp>
        <p:nvSpPr>
          <p:cNvPr id="1327" name="Google Shape;1327;p7"/>
          <p:cNvSpPr/>
          <p:nvPr/>
        </p:nvSpPr>
        <p:spPr>
          <a:xfrm>
            <a:off x="-13839" y="1456430"/>
            <a:ext cx="579665" cy="30880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28" name="Google Shape;1328;p7"/>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FFFFFF"/>
                </a:solidFill>
                <a:latin typeface="Arial"/>
                <a:ea typeface="Arial"/>
                <a:cs typeface="Arial"/>
                <a:sym typeface="Arial"/>
              </a:rPr>
              <a:t>© 2023 Kore.ai. All Rights Reserved</a:t>
            </a:r>
            <a:endParaRPr sz="800" b="0" i="0" u="none" strike="noStrike" cap="none">
              <a:solidFill>
                <a:srgbClr val="FFFFFF"/>
              </a:solidFill>
              <a:latin typeface="Arial"/>
              <a:ea typeface="Arial"/>
              <a:cs typeface="Arial"/>
              <a:sym typeface="Arial"/>
            </a:endParaRPr>
          </a:p>
        </p:txBody>
      </p:sp>
      <p:sp>
        <p:nvSpPr>
          <p:cNvPr id="1329" name="Google Shape;1329;p7"/>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FFFFFF"/>
                </a:solidFill>
                <a:latin typeface="Arial"/>
                <a:ea typeface="Arial"/>
                <a:cs typeface="Arial"/>
                <a:sym typeface="Arial"/>
              </a:rPr>
              <a:t>4</a:t>
            </a:fld>
            <a:endParaRPr sz="8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cxnSp>
        <p:nvCxnSpPr>
          <p:cNvPr id="1334" name="Google Shape;1334;p5"/>
          <p:cNvCxnSpPr/>
          <p:nvPr/>
        </p:nvCxnSpPr>
        <p:spPr>
          <a:xfrm>
            <a:off x="1018403" y="2863157"/>
            <a:ext cx="5181300" cy="0"/>
          </a:xfrm>
          <a:prstGeom prst="straightConnector1">
            <a:avLst/>
          </a:prstGeom>
          <a:noFill/>
          <a:ln w="9525" cap="flat" cmpd="sng">
            <a:solidFill>
              <a:srgbClr val="D8D8D8"/>
            </a:solidFill>
            <a:prstDash val="solid"/>
            <a:miter lim="800000"/>
            <a:headEnd type="none" w="sm" len="sm"/>
            <a:tailEnd type="none" w="sm" len="sm"/>
          </a:ln>
        </p:spPr>
      </p:cxnSp>
      <p:cxnSp>
        <p:nvCxnSpPr>
          <p:cNvPr id="1335" name="Google Shape;1335;p5"/>
          <p:cNvCxnSpPr/>
          <p:nvPr/>
        </p:nvCxnSpPr>
        <p:spPr>
          <a:xfrm>
            <a:off x="1018403" y="3991116"/>
            <a:ext cx="5181300" cy="0"/>
          </a:xfrm>
          <a:prstGeom prst="straightConnector1">
            <a:avLst/>
          </a:prstGeom>
          <a:noFill/>
          <a:ln w="9525" cap="flat" cmpd="sng">
            <a:solidFill>
              <a:srgbClr val="D8D8D8"/>
            </a:solidFill>
            <a:prstDash val="solid"/>
            <a:miter lim="800000"/>
            <a:headEnd type="none" w="sm" len="sm"/>
            <a:tailEnd type="none" w="sm" len="sm"/>
          </a:ln>
        </p:spPr>
      </p:cxnSp>
      <p:cxnSp>
        <p:nvCxnSpPr>
          <p:cNvPr id="1336" name="Google Shape;1336;p5"/>
          <p:cNvCxnSpPr/>
          <p:nvPr/>
        </p:nvCxnSpPr>
        <p:spPr>
          <a:xfrm>
            <a:off x="1018403" y="2299178"/>
            <a:ext cx="5181300" cy="0"/>
          </a:xfrm>
          <a:prstGeom prst="straightConnector1">
            <a:avLst/>
          </a:prstGeom>
          <a:noFill/>
          <a:ln w="9525" cap="flat" cmpd="sng">
            <a:solidFill>
              <a:srgbClr val="D8D8D8"/>
            </a:solidFill>
            <a:prstDash val="solid"/>
            <a:miter lim="800000"/>
            <a:headEnd type="none" w="sm" len="sm"/>
            <a:tailEnd type="none" w="sm" len="sm"/>
          </a:ln>
        </p:spPr>
      </p:cxnSp>
      <p:cxnSp>
        <p:nvCxnSpPr>
          <p:cNvPr id="1337" name="Google Shape;1337;p5"/>
          <p:cNvCxnSpPr/>
          <p:nvPr/>
        </p:nvCxnSpPr>
        <p:spPr>
          <a:xfrm>
            <a:off x="1018403" y="1735199"/>
            <a:ext cx="5181300" cy="0"/>
          </a:xfrm>
          <a:prstGeom prst="straightConnector1">
            <a:avLst/>
          </a:prstGeom>
          <a:noFill/>
          <a:ln w="9525" cap="flat" cmpd="sng">
            <a:solidFill>
              <a:srgbClr val="D8D8D8"/>
            </a:solidFill>
            <a:prstDash val="solid"/>
            <a:miter lim="800000"/>
            <a:headEnd type="none" w="sm" len="sm"/>
            <a:tailEnd type="none" w="sm" len="sm"/>
          </a:ln>
        </p:spPr>
      </p:cxnSp>
      <p:cxnSp>
        <p:nvCxnSpPr>
          <p:cNvPr id="1338" name="Google Shape;1338;p5"/>
          <p:cNvCxnSpPr/>
          <p:nvPr/>
        </p:nvCxnSpPr>
        <p:spPr>
          <a:xfrm>
            <a:off x="1018403" y="3427136"/>
            <a:ext cx="5181300" cy="0"/>
          </a:xfrm>
          <a:prstGeom prst="straightConnector1">
            <a:avLst/>
          </a:prstGeom>
          <a:noFill/>
          <a:ln w="9525" cap="flat" cmpd="sng">
            <a:solidFill>
              <a:srgbClr val="D8D8D8"/>
            </a:solidFill>
            <a:prstDash val="solid"/>
            <a:miter lim="800000"/>
            <a:headEnd type="none" w="sm" len="sm"/>
            <a:tailEnd type="none" w="sm" len="sm"/>
          </a:ln>
        </p:spPr>
      </p:cxnSp>
      <p:sp>
        <p:nvSpPr>
          <p:cNvPr id="1339" name="Google Shape;1339;p5"/>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2100"/>
              <a:buFont typeface="Inter"/>
              <a:buNone/>
            </a:pPr>
            <a:r>
              <a:rPr lang="en"/>
              <a:t>The Conversational AI Market</a:t>
            </a:r>
            <a:endParaRPr/>
          </a:p>
        </p:txBody>
      </p:sp>
      <p:sp>
        <p:nvSpPr>
          <p:cNvPr id="1340" name="Google Shape;1340;p5"/>
          <p:cNvSpPr txBox="1">
            <a:spLocks noGrp="1"/>
          </p:cNvSpPr>
          <p:nvPr>
            <p:ph type="subTitle" idx="1"/>
          </p:nvPr>
        </p:nvSpPr>
        <p:spPr>
          <a:xfrm>
            <a:off x="252584" y="598567"/>
            <a:ext cx="8641200" cy="483000"/>
          </a:xfrm>
          <a:prstGeom prst="rect">
            <a:avLst/>
          </a:prstGeom>
          <a:noFill/>
          <a:ln>
            <a:noFill/>
          </a:ln>
        </p:spPr>
        <p:txBody>
          <a:bodyPr spcFirstLastPara="1" wrap="square" lIns="68575" tIns="34275" rIns="68575" bIns="34275" anchor="t" anchorCtr="0">
            <a:spAutoFit/>
          </a:bodyPr>
          <a:lstStyle/>
          <a:p>
            <a:pPr marL="0" lvl="0" indent="0" algn="l" rtl="0">
              <a:lnSpc>
                <a:spcPct val="96000"/>
              </a:lnSpc>
              <a:spcBef>
                <a:spcPts val="0"/>
              </a:spcBef>
              <a:spcAft>
                <a:spcPts val="0"/>
              </a:spcAft>
              <a:buClr>
                <a:schemeClr val="accent1"/>
              </a:buClr>
              <a:buSzPts val="1400"/>
              <a:buFont typeface="Arial"/>
              <a:buNone/>
            </a:pPr>
            <a:r>
              <a:rPr lang="en" sz="1800"/>
              <a:t>Conversational AI Market Size</a:t>
            </a:r>
            <a:endParaRPr sz="1800"/>
          </a:p>
          <a:p>
            <a:pPr marL="0" lvl="0" indent="0" algn="l" rtl="0">
              <a:lnSpc>
                <a:spcPct val="96000"/>
              </a:lnSpc>
              <a:spcBef>
                <a:spcPts val="0"/>
              </a:spcBef>
              <a:spcAft>
                <a:spcPts val="0"/>
              </a:spcAft>
              <a:buClr>
                <a:schemeClr val="accent1"/>
              </a:buClr>
              <a:buSzPts val="1400"/>
              <a:buFont typeface="Arial"/>
              <a:buNone/>
            </a:pPr>
            <a:r>
              <a:rPr lang="en" sz="1000" i="1"/>
              <a:t>In Billions$</a:t>
            </a:r>
            <a:endParaRPr sz="1000" i="1"/>
          </a:p>
        </p:txBody>
      </p:sp>
      <p:sp>
        <p:nvSpPr>
          <p:cNvPr id="1341" name="Google Shape;1341;p5"/>
          <p:cNvSpPr txBox="1"/>
          <p:nvPr/>
        </p:nvSpPr>
        <p:spPr>
          <a:xfrm>
            <a:off x="6600725" y="2341519"/>
            <a:ext cx="1971900" cy="1412100"/>
          </a:xfrm>
          <a:prstGeom prst="rect">
            <a:avLst/>
          </a:prstGeom>
          <a:noFill/>
          <a:ln>
            <a:noFill/>
          </a:ln>
        </p:spPr>
        <p:txBody>
          <a:bodyPr spcFirstLastPara="1" wrap="square" lIns="51425" tIns="51425" rIns="51425" bIns="5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chemeClr val="dk1"/>
                </a:solidFill>
                <a:latin typeface="Inter"/>
                <a:ea typeface="Inter"/>
                <a:cs typeface="Inter"/>
                <a:sym typeface="Inter"/>
              </a:rPr>
              <a:t>55</a:t>
            </a:r>
            <a:r>
              <a:rPr lang="en" sz="1700" b="1" i="0" u="none" strike="noStrike" cap="none">
                <a:solidFill>
                  <a:srgbClr val="000000"/>
                </a:solidFill>
                <a:latin typeface="Inter"/>
                <a:ea typeface="Inter"/>
                <a:cs typeface="Inter"/>
                <a:sym typeface="Inter"/>
              </a:rPr>
              <a:t>% Year-Over-Year Growth in Conversational AI Market</a:t>
            </a:r>
            <a:endParaRPr sz="1700" b="1" i="0" u="none" strike="noStrike" cap="none">
              <a:solidFill>
                <a:srgbClr val="000000"/>
              </a:solidFill>
              <a:latin typeface="Inter"/>
              <a:ea typeface="Inter"/>
              <a:cs typeface="Inter"/>
              <a:sym typeface="Inter"/>
            </a:endParaRPr>
          </a:p>
        </p:txBody>
      </p:sp>
      <p:sp>
        <p:nvSpPr>
          <p:cNvPr id="1342" name="Google Shape;1342;p5"/>
          <p:cNvSpPr txBox="1"/>
          <p:nvPr/>
        </p:nvSpPr>
        <p:spPr>
          <a:xfrm>
            <a:off x="6600725" y="1506600"/>
            <a:ext cx="1907700" cy="920400"/>
          </a:xfrm>
          <a:prstGeom prst="rect">
            <a:avLst/>
          </a:prstGeom>
          <a:noFill/>
          <a:ln>
            <a:noFill/>
          </a:ln>
        </p:spPr>
        <p:txBody>
          <a:bodyPr spcFirstLastPara="1" wrap="square" lIns="68575" tIns="68575" rIns="68575" bIns="68575" anchor="t" anchorCtr="0">
            <a:spAutoFit/>
          </a:bodyPr>
          <a:lstStyle/>
          <a:p>
            <a:pPr marL="0" marR="0" lvl="0" indent="0" algn="l" rtl="0">
              <a:lnSpc>
                <a:spcPct val="115000"/>
              </a:lnSpc>
              <a:spcBef>
                <a:spcPts val="0"/>
              </a:spcBef>
              <a:spcAft>
                <a:spcPts val="0"/>
              </a:spcAft>
              <a:buClr>
                <a:schemeClr val="dk1"/>
              </a:buClr>
              <a:buSzPts val="800"/>
              <a:buFont typeface="Arial"/>
              <a:buNone/>
            </a:pPr>
            <a:r>
              <a:rPr lang="en" sz="800" b="0" i="0" u="none" strike="noStrike" cap="none">
                <a:solidFill>
                  <a:schemeClr val="dk1"/>
                </a:solidFill>
                <a:latin typeface="Inter"/>
                <a:ea typeface="Inter"/>
                <a:cs typeface="Inter"/>
                <a:sym typeface="Inter"/>
              </a:rPr>
              <a:t>Gartner estimates the 2021 conversational artificial intelligence platform market is $3.8 billion, growing 55% year over year.</a:t>
            </a:r>
            <a:endParaRPr sz="800" b="0" i="0" u="none" strike="noStrike" cap="none">
              <a:solidFill>
                <a:schemeClr val="dk1"/>
              </a:solidFill>
              <a:latin typeface="Inter"/>
              <a:ea typeface="Inter"/>
              <a:cs typeface="Inter"/>
              <a:sym typeface="Inter"/>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Inter"/>
              <a:ea typeface="Inter"/>
              <a:cs typeface="Inter"/>
              <a:sym typeface="Inter"/>
            </a:endParaRPr>
          </a:p>
        </p:txBody>
      </p:sp>
      <p:sp>
        <p:nvSpPr>
          <p:cNvPr id="1343" name="Google Shape;1343;p5"/>
          <p:cNvSpPr txBox="1"/>
          <p:nvPr/>
        </p:nvSpPr>
        <p:spPr>
          <a:xfrm>
            <a:off x="6600725" y="3968375"/>
            <a:ext cx="1885800" cy="3231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500"/>
              <a:buFont typeface="Helvetica Neue"/>
              <a:buNone/>
            </a:pPr>
            <a:r>
              <a:rPr lang="en" sz="600" b="0" i="0" u="none" strike="noStrike" cap="none">
                <a:solidFill>
                  <a:schemeClr val="dk1"/>
                </a:solidFill>
                <a:latin typeface="Inter"/>
                <a:ea typeface="Inter"/>
                <a:cs typeface="Inter"/>
                <a:sym typeface="Inter"/>
              </a:rPr>
              <a:t>Source: Competitive Lanscape - Conversational AI Platform Providers, ‘22</a:t>
            </a:r>
            <a:endParaRPr sz="900" b="0" i="0" u="none" strike="noStrike" cap="none">
              <a:solidFill>
                <a:schemeClr val="dk1"/>
              </a:solidFill>
              <a:latin typeface="Inter"/>
              <a:ea typeface="Inter"/>
              <a:cs typeface="Inter"/>
              <a:sym typeface="Inter"/>
            </a:endParaRPr>
          </a:p>
        </p:txBody>
      </p:sp>
      <p:sp>
        <p:nvSpPr>
          <p:cNvPr id="1344" name="Google Shape;1344;p5"/>
          <p:cNvSpPr txBox="1"/>
          <p:nvPr/>
        </p:nvSpPr>
        <p:spPr>
          <a:xfrm>
            <a:off x="1357934"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2021</a:t>
            </a:r>
            <a:endParaRPr sz="800" b="0" i="0" u="none" strike="noStrike" cap="none">
              <a:solidFill>
                <a:srgbClr val="000000"/>
              </a:solidFill>
              <a:latin typeface="Arial"/>
              <a:ea typeface="Arial"/>
              <a:cs typeface="Arial"/>
              <a:sym typeface="Arial"/>
            </a:endParaRPr>
          </a:p>
        </p:txBody>
      </p:sp>
      <p:sp>
        <p:nvSpPr>
          <p:cNvPr id="1345" name="Google Shape;1345;p5"/>
          <p:cNvSpPr txBox="1"/>
          <p:nvPr/>
        </p:nvSpPr>
        <p:spPr>
          <a:xfrm>
            <a:off x="1965659"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2022</a:t>
            </a:r>
            <a:endParaRPr sz="800" b="0" i="0" u="none" strike="noStrike" cap="none">
              <a:solidFill>
                <a:srgbClr val="000000"/>
              </a:solidFill>
              <a:latin typeface="Arial"/>
              <a:ea typeface="Arial"/>
              <a:cs typeface="Arial"/>
              <a:sym typeface="Arial"/>
            </a:endParaRPr>
          </a:p>
        </p:txBody>
      </p:sp>
      <p:sp>
        <p:nvSpPr>
          <p:cNvPr id="1346" name="Google Shape;1346;p5"/>
          <p:cNvSpPr txBox="1"/>
          <p:nvPr/>
        </p:nvSpPr>
        <p:spPr>
          <a:xfrm>
            <a:off x="2599728"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2023</a:t>
            </a:r>
            <a:endParaRPr sz="800" b="0" i="0" u="none" strike="noStrike" cap="none">
              <a:solidFill>
                <a:srgbClr val="000000"/>
              </a:solidFill>
              <a:latin typeface="Arial"/>
              <a:ea typeface="Arial"/>
              <a:cs typeface="Arial"/>
              <a:sym typeface="Arial"/>
            </a:endParaRPr>
          </a:p>
        </p:txBody>
      </p:sp>
      <p:sp>
        <p:nvSpPr>
          <p:cNvPr id="1347" name="Google Shape;1347;p5"/>
          <p:cNvSpPr txBox="1"/>
          <p:nvPr/>
        </p:nvSpPr>
        <p:spPr>
          <a:xfrm>
            <a:off x="3233797"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2024</a:t>
            </a:r>
            <a:endParaRPr sz="800" b="0" i="0" u="none" strike="noStrike" cap="none">
              <a:solidFill>
                <a:srgbClr val="000000"/>
              </a:solidFill>
              <a:latin typeface="Arial"/>
              <a:ea typeface="Arial"/>
              <a:cs typeface="Arial"/>
              <a:sym typeface="Arial"/>
            </a:endParaRPr>
          </a:p>
        </p:txBody>
      </p:sp>
      <p:sp>
        <p:nvSpPr>
          <p:cNvPr id="1348" name="Google Shape;1348;p5"/>
          <p:cNvSpPr txBox="1"/>
          <p:nvPr/>
        </p:nvSpPr>
        <p:spPr>
          <a:xfrm>
            <a:off x="3823549"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2025</a:t>
            </a:r>
            <a:endParaRPr sz="800" b="0" i="0" u="none" strike="noStrike" cap="none">
              <a:solidFill>
                <a:srgbClr val="000000"/>
              </a:solidFill>
              <a:latin typeface="Arial"/>
              <a:ea typeface="Arial"/>
              <a:cs typeface="Arial"/>
              <a:sym typeface="Arial"/>
            </a:endParaRPr>
          </a:p>
        </p:txBody>
      </p:sp>
      <p:sp>
        <p:nvSpPr>
          <p:cNvPr id="1349" name="Google Shape;1349;p5"/>
          <p:cNvSpPr txBox="1"/>
          <p:nvPr/>
        </p:nvSpPr>
        <p:spPr>
          <a:xfrm>
            <a:off x="4431274"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2026</a:t>
            </a:r>
            <a:endParaRPr sz="800" b="0" i="0" u="none" strike="noStrike" cap="none">
              <a:solidFill>
                <a:srgbClr val="000000"/>
              </a:solidFill>
              <a:latin typeface="Arial"/>
              <a:ea typeface="Arial"/>
              <a:cs typeface="Arial"/>
              <a:sym typeface="Arial"/>
            </a:endParaRPr>
          </a:p>
        </p:txBody>
      </p:sp>
      <p:sp>
        <p:nvSpPr>
          <p:cNvPr id="1350" name="Google Shape;1350;p5"/>
          <p:cNvSpPr txBox="1"/>
          <p:nvPr/>
        </p:nvSpPr>
        <p:spPr>
          <a:xfrm>
            <a:off x="5065343"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2027</a:t>
            </a:r>
            <a:endParaRPr sz="800" b="0" i="0" u="none" strike="noStrike" cap="none">
              <a:solidFill>
                <a:srgbClr val="000000"/>
              </a:solidFill>
              <a:latin typeface="Arial"/>
              <a:ea typeface="Arial"/>
              <a:cs typeface="Arial"/>
              <a:sym typeface="Arial"/>
            </a:endParaRPr>
          </a:p>
        </p:txBody>
      </p:sp>
      <p:sp>
        <p:nvSpPr>
          <p:cNvPr id="1351" name="Google Shape;1351;p5"/>
          <p:cNvSpPr txBox="1"/>
          <p:nvPr/>
        </p:nvSpPr>
        <p:spPr>
          <a:xfrm>
            <a:off x="5699411" y="3987480"/>
            <a:ext cx="5232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2028</a:t>
            </a:r>
            <a:endParaRPr sz="800" b="0" i="0" u="none" strike="noStrike" cap="none">
              <a:solidFill>
                <a:srgbClr val="000000"/>
              </a:solidFill>
              <a:latin typeface="Arial"/>
              <a:ea typeface="Arial"/>
              <a:cs typeface="Arial"/>
              <a:sym typeface="Arial"/>
            </a:endParaRPr>
          </a:p>
        </p:txBody>
      </p:sp>
      <p:sp>
        <p:nvSpPr>
          <p:cNvPr id="1352" name="Google Shape;1352;p5"/>
          <p:cNvSpPr txBox="1"/>
          <p:nvPr/>
        </p:nvSpPr>
        <p:spPr>
          <a:xfrm>
            <a:off x="674990" y="3911280"/>
            <a:ext cx="2346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0</a:t>
            </a:r>
            <a:endParaRPr sz="900" b="0" i="0" u="none" strike="noStrike" cap="none">
              <a:solidFill>
                <a:srgbClr val="000000"/>
              </a:solidFill>
              <a:latin typeface="Arial"/>
              <a:ea typeface="Arial"/>
              <a:cs typeface="Arial"/>
              <a:sym typeface="Arial"/>
            </a:endParaRPr>
          </a:p>
        </p:txBody>
      </p:sp>
      <p:sp>
        <p:nvSpPr>
          <p:cNvPr id="1353" name="Google Shape;1353;p5"/>
          <p:cNvSpPr txBox="1"/>
          <p:nvPr/>
        </p:nvSpPr>
        <p:spPr>
          <a:xfrm>
            <a:off x="674990" y="3273617"/>
            <a:ext cx="3309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20</a:t>
            </a:r>
            <a:endParaRPr sz="900" b="0" i="0" u="none" strike="noStrike" cap="none">
              <a:solidFill>
                <a:srgbClr val="000000"/>
              </a:solidFill>
              <a:latin typeface="Arial"/>
              <a:ea typeface="Arial"/>
              <a:cs typeface="Arial"/>
              <a:sym typeface="Arial"/>
            </a:endParaRPr>
          </a:p>
        </p:txBody>
      </p:sp>
      <p:sp>
        <p:nvSpPr>
          <p:cNvPr id="1354" name="Google Shape;1354;p5"/>
          <p:cNvSpPr txBox="1"/>
          <p:nvPr/>
        </p:nvSpPr>
        <p:spPr>
          <a:xfrm>
            <a:off x="674990" y="2706566"/>
            <a:ext cx="3309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40</a:t>
            </a:r>
            <a:endParaRPr sz="900" b="0" i="0" u="none" strike="noStrike" cap="none">
              <a:solidFill>
                <a:srgbClr val="000000"/>
              </a:solidFill>
              <a:latin typeface="Arial"/>
              <a:ea typeface="Arial"/>
              <a:cs typeface="Arial"/>
              <a:sym typeface="Arial"/>
            </a:endParaRPr>
          </a:p>
        </p:txBody>
      </p:sp>
      <p:sp>
        <p:nvSpPr>
          <p:cNvPr id="1355" name="Google Shape;1355;p5"/>
          <p:cNvSpPr txBox="1"/>
          <p:nvPr/>
        </p:nvSpPr>
        <p:spPr>
          <a:xfrm>
            <a:off x="674990" y="2151218"/>
            <a:ext cx="3309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60</a:t>
            </a:r>
            <a:endParaRPr sz="900" b="0" i="0" u="none" strike="noStrike" cap="none">
              <a:solidFill>
                <a:srgbClr val="000000"/>
              </a:solidFill>
              <a:latin typeface="Arial"/>
              <a:ea typeface="Arial"/>
              <a:cs typeface="Arial"/>
              <a:sym typeface="Arial"/>
            </a:endParaRPr>
          </a:p>
        </p:txBody>
      </p:sp>
      <p:sp>
        <p:nvSpPr>
          <p:cNvPr id="1356" name="Google Shape;1356;p5"/>
          <p:cNvSpPr txBox="1"/>
          <p:nvPr/>
        </p:nvSpPr>
        <p:spPr>
          <a:xfrm>
            <a:off x="674990" y="1585487"/>
            <a:ext cx="3309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80</a:t>
            </a:r>
            <a:endParaRPr sz="900" b="0" i="0" u="none" strike="noStrike" cap="none">
              <a:solidFill>
                <a:srgbClr val="000000"/>
              </a:solidFill>
              <a:latin typeface="Arial"/>
              <a:ea typeface="Arial"/>
              <a:cs typeface="Arial"/>
              <a:sym typeface="Arial"/>
            </a:endParaRPr>
          </a:p>
        </p:txBody>
      </p:sp>
      <p:grpSp>
        <p:nvGrpSpPr>
          <p:cNvPr id="1357" name="Google Shape;1357;p5"/>
          <p:cNvGrpSpPr/>
          <p:nvPr/>
        </p:nvGrpSpPr>
        <p:grpSpPr>
          <a:xfrm>
            <a:off x="1302150" y="3514825"/>
            <a:ext cx="651000" cy="472788"/>
            <a:chOff x="1683150" y="3438625"/>
            <a:chExt cx="651000" cy="472788"/>
          </a:xfrm>
        </p:grpSpPr>
        <p:sp>
          <p:nvSpPr>
            <p:cNvPr id="1358" name="Google Shape;1358;p5"/>
            <p:cNvSpPr/>
            <p:nvPr/>
          </p:nvSpPr>
          <p:spPr>
            <a:xfrm>
              <a:off x="1738934" y="3777259"/>
              <a:ext cx="522776" cy="134154"/>
            </a:xfrm>
            <a:custGeom>
              <a:avLst/>
              <a:gdLst/>
              <a:ahLst/>
              <a:cxnLst/>
              <a:rect l="l" t="t" r="r" b="b"/>
              <a:pathLst>
                <a:path w="382986" h="139381" extrusionOk="0">
                  <a:moveTo>
                    <a:pt x="0" y="0"/>
                  </a:moveTo>
                  <a:lnTo>
                    <a:pt x="382987" y="0"/>
                  </a:lnTo>
                  <a:lnTo>
                    <a:pt x="382987" y="139382"/>
                  </a:lnTo>
                  <a:lnTo>
                    <a:pt x="0" y="139382"/>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59" name="Google Shape;1359;p5"/>
            <p:cNvSpPr txBox="1"/>
            <p:nvPr/>
          </p:nvSpPr>
          <p:spPr>
            <a:xfrm>
              <a:off x="1683150" y="3438625"/>
              <a:ext cx="6510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3.80</a:t>
              </a:r>
              <a:endParaRPr sz="1100" b="0" i="0" u="none" strike="noStrike" cap="none">
                <a:solidFill>
                  <a:srgbClr val="000000"/>
                </a:solidFill>
                <a:latin typeface="Arial"/>
                <a:ea typeface="Arial"/>
                <a:cs typeface="Arial"/>
                <a:sym typeface="Arial"/>
              </a:endParaRPr>
            </a:p>
          </p:txBody>
        </p:sp>
      </p:grpSp>
      <p:grpSp>
        <p:nvGrpSpPr>
          <p:cNvPr id="1360" name="Google Shape;1360;p5"/>
          <p:cNvGrpSpPr/>
          <p:nvPr/>
        </p:nvGrpSpPr>
        <p:grpSpPr>
          <a:xfrm>
            <a:off x="1875130" y="3514825"/>
            <a:ext cx="651000" cy="472844"/>
            <a:chOff x="2256130" y="3438625"/>
            <a:chExt cx="651000" cy="472844"/>
          </a:xfrm>
        </p:grpSpPr>
        <p:sp>
          <p:nvSpPr>
            <p:cNvPr id="1361" name="Google Shape;1361;p5"/>
            <p:cNvSpPr/>
            <p:nvPr/>
          </p:nvSpPr>
          <p:spPr>
            <a:xfrm>
              <a:off x="2355853" y="3721580"/>
              <a:ext cx="522776" cy="189889"/>
            </a:xfrm>
            <a:custGeom>
              <a:avLst/>
              <a:gdLst/>
              <a:ahLst/>
              <a:cxnLst/>
              <a:rect l="l" t="t" r="r" b="b"/>
              <a:pathLst>
                <a:path w="382986" h="197287" extrusionOk="0">
                  <a:moveTo>
                    <a:pt x="0" y="0"/>
                  </a:moveTo>
                  <a:lnTo>
                    <a:pt x="382987" y="0"/>
                  </a:lnTo>
                  <a:lnTo>
                    <a:pt x="382987" y="197288"/>
                  </a:lnTo>
                  <a:lnTo>
                    <a:pt x="0" y="19728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62" name="Google Shape;1362;p5"/>
            <p:cNvSpPr txBox="1"/>
            <p:nvPr/>
          </p:nvSpPr>
          <p:spPr>
            <a:xfrm>
              <a:off x="2256130" y="3438625"/>
              <a:ext cx="6510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5.89</a:t>
              </a:r>
              <a:endParaRPr sz="1100" b="0" i="0" u="none" strike="noStrike" cap="none">
                <a:solidFill>
                  <a:srgbClr val="000000"/>
                </a:solidFill>
                <a:latin typeface="Arial"/>
                <a:ea typeface="Arial"/>
                <a:cs typeface="Arial"/>
                <a:sym typeface="Arial"/>
              </a:endParaRPr>
            </a:p>
          </p:txBody>
        </p:sp>
      </p:grpSp>
      <p:grpSp>
        <p:nvGrpSpPr>
          <p:cNvPr id="1363" name="Google Shape;1363;p5"/>
          <p:cNvGrpSpPr/>
          <p:nvPr/>
        </p:nvGrpSpPr>
        <p:grpSpPr>
          <a:xfrm>
            <a:off x="2489488" y="3394350"/>
            <a:ext cx="727800" cy="593410"/>
            <a:chOff x="2870488" y="3318150"/>
            <a:chExt cx="727800" cy="593410"/>
          </a:xfrm>
        </p:grpSpPr>
        <p:sp>
          <p:nvSpPr>
            <p:cNvPr id="1364" name="Google Shape;1364;p5"/>
            <p:cNvSpPr/>
            <p:nvPr/>
          </p:nvSpPr>
          <p:spPr>
            <a:xfrm>
              <a:off x="2972771" y="3629247"/>
              <a:ext cx="522776" cy="282313"/>
            </a:xfrm>
            <a:custGeom>
              <a:avLst/>
              <a:gdLst/>
              <a:ahLst/>
              <a:cxnLst/>
              <a:rect l="l" t="t" r="r" b="b"/>
              <a:pathLst>
                <a:path w="382986" h="293312" extrusionOk="0">
                  <a:moveTo>
                    <a:pt x="0" y="0"/>
                  </a:moveTo>
                  <a:lnTo>
                    <a:pt x="382987" y="0"/>
                  </a:lnTo>
                  <a:lnTo>
                    <a:pt x="382987" y="293313"/>
                  </a:lnTo>
                  <a:lnTo>
                    <a:pt x="0" y="29331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65" name="Google Shape;1365;p5"/>
            <p:cNvSpPr txBox="1"/>
            <p:nvPr/>
          </p:nvSpPr>
          <p:spPr>
            <a:xfrm>
              <a:off x="2870488" y="3318150"/>
              <a:ext cx="7278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9.13</a:t>
              </a:r>
              <a:endParaRPr sz="1100" b="0" i="0" u="none" strike="noStrike" cap="none">
                <a:solidFill>
                  <a:srgbClr val="000000"/>
                </a:solidFill>
                <a:latin typeface="Arial"/>
                <a:ea typeface="Arial"/>
                <a:cs typeface="Arial"/>
                <a:sym typeface="Arial"/>
              </a:endParaRPr>
            </a:p>
          </p:txBody>
        </p:sp>
      </p:grpSp>
      <p:grpSp>
        <p:nvGrpSpPr>
          <p:cNvPr id="1366" name="Google Shape;1366;p5"/>
          <p:cNvGrpSpPr/>
          <p:nvPr/>
        </p:nvGrpSpPr>
        <p:grpSpPr>
          <a:xfrm>
            <a:off x="3120423" y="3255350"/>
            <a:ext cx="727800" cy="732544"/>
            <a:chOff x="3501423" y="3179150"/>
            <a:chExt cx="727800" cy="732544"/>
          </a:xfrm>
        </p:grpSpPr>
        <p:sp>
          <p:nvSpPr>
            <p:cNvPr id="1367" name="Google Shape;1367;p5"/>
            <p:cNvSpPr/>
            <p:nvPr/>
          </p:nvSpPr>
          <p:spPr>
            <a:xfrm>
              <a:off x="3589690" y="3493826"/>
              <a:ext cx="522776" cy="417868"/>
            </a:xfrm>
            <a:custGeom>
              <a:avLst/>
              <a:gdLst/>
              <a:ahLst/>
              <a:cxnLst/>
              <a:rect l="l" t="t" r="r" b="b"/>
              <a:pathLst>
                <a:path w="382986" h="434149" extrusionOk="0">
                  <a:moveTo>
                    <a:pt x="0" y="0"/>
                  </a:moveTo>
                  <a:lnTo>
                    <a:pt x="382986" y="0"/>
                  </a:lnTo>
                  <a:lnTo>
                    <a:pt x="382986" y="434149"/>
                  </a:lnTo>
                  <a:lnTo>
                    <a:pt x="0" y="434149"/>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68" name="Google Shape;1368;p5"/>
            <p:cNvSpPr txBox="1"/>
            <p:nvPr/>
          </p:nvSpPr>
          <p:spPr>
            <a:xfrm>
              <a:off x="3501423" y="3179150"/>
              <a:ext cx="7278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14.15</a:t>
              </a:r>
              <a:endParaRPr sz="1100" b="0" i="0" u="none" strike="noStrike" cap="none">
                <a:solidFill>
                  <a:srgbClr val="000000"/>
                </a:solidFill>
                <a:latin typeface="Arial"/>
                <a:ea typeface="Arial"/>
                <a:cs typeface="Arial"/>
                <a:sym typeface="Arial"/>
              </a:endParaRPr>
            </a:p>
          </p:txBody>
        </p:sp>
      </p:grpSp>
      <p:grpSp>
        <p:nvGrpSpPr>
          <p:cNvPr id="1369" name="Google Shape;1369;p5"/>
          <p:cNvGrpSpPr/>
          <p:nvPr/>
        </p:nvGrpSpPr>
        <p:grpSpPr>
          <a:xfrm>
            <a:off x="3740602" y="3036975"/>
            <a:ext cx="689100" cy="951132"/>
            <a:chOff x="4121602" y="2960775"/>
            <a:chExt cx="689100" cy="951132"/>
          </a:xfrm>
        </p:grpSpPr>
        <p:sp>
          <p:nvSpPr>
            <p:cNvPr id="1370" name="Google Shape;1370;p5"/>
            <p:cNvSpPr/>
            <p:nvPr/>
          </p:nvSpPr>
          <p:spPr>
            <a:xfrm>
              <a:off x="4206608" y="3278383"/>
              <a:ext cx="522776" cy="633524"/>
            </a:xfrm>
            <a:custGeom>
              <a:avLst/>
              <a:gdLst/>
              <a:ahLst/>
              <a:cxnLst/>
              <a:rect l="l" t="t" r="r" b="b"/>
              <a:pathLst>
                <a:path w="382986" h="658207" extrusionOk="0">
                  <a:moveTo>
                    <a:pt x="0" y="0"/>
                  </a:moveTo>
                  <a:lnTo>
                    <a:pt x="382987" y="0"/>
                  </a:lnTo>
                  <a:lnTo>
                    <a:pt x="382987" y="658208"/>
                  </a:lnTo>
                  <a:lnTo>
                    <a:pt x="0" y="658208"/>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71" name="Google Shape;1371;p5"/>
            <p:cNvSpPr txBox="1"/>
            <p:nvPr/>
          </p:nvSpPr>
          <p:spPr>
            <a:xfrm>
              <a:off x="4121602" y="2960775"/>
              <a:ext cx="689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21.93</a:t>
              </a:r>
              <a:endParaRPr sz="1100" b="0" i="0" u="none" strike="noStrike" cap="none">
                <a:solidFill>
                  <a:srgbClr val="000000"/>
                </a:solidFill>
                <a:latin typeface="Arial"/>
                <a:ea typeface="Arial"/>
                <a:cs typeface="Arial"/>
                <a:sym typeface="Arial"/>
              </a:endParaRPr>
            </a:p>
          </p:txBody>
        </p:sp>
      </p:grpSp>
      <p:grpSp>
        <p:nvGrpSpPr>
          <p:cNvPr id="1372" name="Google Shape;1372;p5"/>
          <p:cNvGrpSpPr/>
          <p:nvPr/>
        </p:nvGrpSpPr>
        <p:grpSpPr>
          <a:xfrm>
            <a:off x="4281138" y="2684525"/>
            <a:ext cx="823500" cy="1303897"/>
            <a:chOff x="4662138" y="2608325"/>
            <a:chExt cx="823500" cy="1303897"/>
          </a:xfrm>
        </p:grpSpPr>
        <p:sp>
          <p:nvSpPr>
            <p:cNvPr id="1373" name="Google Shape;1373;p5"/>
            <p:cNvSpPr/>
            <p:nvPr/>
          </p:nvSpPr>
          <p:spPr>
            <a:xfrm>
              <a:off x="4823527" y="2960815"/>
              <a:ext cx="522776" cy="951407"/>
            </a:xfrm>
            <a:custGeom>
              <a:avLst/>
              <a:gdLst/>
              <a:ahLst/>
              <a:cxnLst/>
              <a:rect l="l" t="t" r="r" b="b"/>
              <a:pathLst>
                <a:path w="382986" h="988475" extrusionOk="0">
                  <a:moveTo>
                    <a:pt x="0" y="0"/>
                  </a:moveTo>
                  <a:lnTo>
                    <a:pt x="382987" y="0"/>
                  </a:lnTo>
                  <a:lnTo>
                    <a:pt x="382987" y="988476"/>
                  </a:lnTo>
                  <a:lnTo>
                    <a:pt x="0" y="988476"/>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74" name="Google Shape;1374;p5"/>
            <p:cNvSpPr txBox="1"/>
            <p:nvPr/>
          </p:nvSpPr>
          <p:spPr>
            <a:xfrm>
              <a:off x="4662138" y="2608325"/>
              <a:ext cx="8235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34.00</a:t>
              </a:r>
              <a:endParaRPr sz="1100" b="0" i="0" u="none" strike="noStrike" cap="none">
                <a:solidFill>
                  <a:srgbClr val="000000"/>
                </a:solidFill>
                <a:latin typeface="Arial"/>
                <a:ea typeface="Arial"/>
                <a:cs typeface="Arial"/>
                <a:sym typeface="Arial"/>
              </a:endParaRPr>
            </a:p>
          </p:txBody>
        </p:sp>
      </p:grpSp>
      <p:grpSp>
        <p:nvGrpSpPr>
          <p:cNvPr id="1375" name="Google Shape;1375;p5"/>
          <p:cNvGrpSpPr/>
          <p:nvPr/>
        </p:nvGrpSpPr>
        <p:grpSpPr>
          <a:xfrm>
            <a:off x="4982412" y="2180300"/>
            <a:ext cx="689100" cy="1808651"/>
            <a:chOff x="5363412" y="2104100"/>
            <a:chExt cx="689100" cy="1808651"/>
          </a:xfrm>
        </p:grpSpPr>
        <p:sp>
          <p:nvSpPr>
            <p:cNvPr id="1376" name="Google Shape;1376;p5"/>
            <p:cNvSpPr/>
            <p:nvPr/>
          </p:nvSpPr>
          <p:spPr>
            <a:xfrm>
              <a:off x="5440445" y="2426405"/>
              <a:ext cx="522776" cy="1486346"/>
            </a:xfrm>
            <a:custGeom>
              <a:avLst/>
              <a:gdLst/>
              <a:ahLst/>
              <a:cxnLst/>
              <a:rect l="l" t="t" r="r" b="b"/>
              <a:pathLst>
                <a:path w="382986" h="1544256" extrusionOk="0">
                  <a:moveTo>
                    <a:pt x="0" y="0"/>
                  </a:moveTo>
                  <a:lnTo>
                    <a:pt x="382987" y="0"/>
                  </a:lnTo>
                  <a:lnTo>
                    <a:pt x="382987" y="1544257"/>
                  </a:lnTo>
                  <a:lnTo>
                    <a:pt x="0" y="1544257"/>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77" name="Google Shape;1377;p5"/>
            <p:cNvSpPr txBox="1"/>
            <p:nvPr/>
          </p:nvSpPr>
          <p:spPr>
            <a:xfrm>
              <a:off x="5363412" y="2104100"/>
              <a:ext cx="689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52.70</a:t>
              </a:r>
              <a:endParaRPr sz="1100" b="0" i="0" u="none" strike="noStrike" cap="none">
                <a:solidFill>
                  <a:srgbClr val="000000"/>
                </a:solidFill>
                <a:latin typeface="Arial"/>
                <a:ea typeface="Arial"/>
                <a:cs typeface="Arial"/>
                <a:sym typeface="Arial"/>
              </a:endParaRPr>
            </a:p>
          </p:txBody>
        </p:sp>
      </p:grpSp>
      <p:grpSp>
        <p:nvGrpSpPr>
          <p:cNvPr id="1378" name="Google Shape;1378;p5"/>
          <p:cNvGrpSpPr/>
          <p:nvPr/>
        </p:nvGrpSpPr>
        <p:grpSpPr>
          <a:xfrm>
            <a:off x="5593425" y="1383300"/>
            <a:ext cx="689100" cy="2606441"/>
            <a:chOff x="5974425" y="1307100"/>
            <a:chExt cx="689100" cy="2606441"/>
          </a:xfrm>
        </p:grpSpPr>
        <p:sp>
          <p:nvSpPr>
            <p:cNvPr id="1379" name="Google Shape;1379;p5"/>
            <p:cNvSpPr/>
            <p:nvPr/>
          </p:nvSpPr>
          <p:spPr>
            <a:xfrm>
              <a:off x="6057366" y="1630107"/>
              <a:ext cx="522776" cy="2283434"/>
            </a:xfrm>
            <a:custGeom>
              <a:avLst/>
              <a:gdLst/>
              <a:ahLst/>
              <a:cxnLst/>
              <a:rect l="l" t="t" r="r" b="b"/>
              <a:pathLst>
                <a:path w="382986" h="2372399" extrusionOk="0">
                  <a:moveTo>
                    <a:pt x="0" y="0"/>
                  </a:moveTo>
                  <a:lnTo>
                    <a:pt x="382986" y="0"/>
                  </a:lnTo>
                  <a:lnTo>
                    <a:pt x="382986" y="2372400"/>
                  </a:lnTo>
                  <a:lnTo>
                    <a:pt x="0" y="2372400"/>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80" name="Google Shape;1380;p5"/>
            <p:cNvSpPr txBox="1"/>
            <p:nvPr/>
          </p:nvSpPr>
          <p:spPr>
            <a:xfrm>
              <a:off x="5974425" y="1307100"/>
              <a:ext cx="689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Arial"/>
                  <a:ea typeface="Arial"/>
                  <a:cs typeface="Arial"/>
                  <a:sym typeface="Arial"/>
                </a:rPr>
                <a:t>81.68</a:t>
              </a:r>
              <a:endParaRPr sz="1100" b="0" i="0" u="none" strike="noStrike" cap="none">
                <a:solidFill>
                  <a:srgbClr val="000000"/>
                </a:solidFill>
                <a:latin typeface="Arial"/>
                <a:ea typeface="Arial"/>
                <a:cs typeface="Arial"/>
                <a:sym typeface="Arial"/>
              </a:endParaRPr>
            </a:p>
          </p:txBody>
        </p:sp>
      </p:grpSp>
      <p:sp>
        <p:nvSpPr>
          <p:cNvPr id="1381" name="Google Shape;1381;p5"/>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
        <p:nvSpPr>
          <p:cNvPr id="1382" name="Google Shape;1382;p5"/>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27c3f3b657d_3_0"/>
          <p:cNvSpPr/>
          <p:nvPr/>
        </p:nvSpPr>
        <p:spPr>
          <a:xfrm>
            <a:off x="0" y="0"/>
            <a:ext cx="9144000" cy="5143500"/>
          </a:xfrm>
          <a:prstGeom prst="rect">
            <a:avLst/>
          </a:prstGeom>
          <a:solidFill>
            <a:srgbClr val="DBE7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88" name="Google Shape;1388;g27c3f3b657d_3_0"/>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2100"/>
              <a:buFont typeface="Inter"/>
              <a:buNone/>
            </a:pPr>
            <a:r>
              <a:rPr lang="en" sz="2400"/>
              <a:t>Big Predictions with GenAI…</a:t>
            </a:r>
            <a:endParaRPr sz="2400"/>
          </a:p>
        </p:txBody>
      </p:sp>
      <p:grpSp>
        <p:nvGrpSpPr>
          <p:cNvPr id="1389" name="Google Shape;1389;g27c3f3b657d_3_0"/>
          <p:cNvGrpSpPr/>
          <p:nvPr/>
        </p:nvGrpSpPr>
        <p:grpSpPr>
          <a:xfrm>
            <a:off x="826500" y="676447"/>
            <a:ext cx="2327100" cy="2025439"/>
            <a:chOff x="826500" y="676447"/>
            <a:chExt cx="2327100" cy="2025439"/>
          </a:xfrm>
        </p:grpSpPr>
        <p:sp>
          <p:nvSpPr>
            <p:cNvPr id="1390" name="Google Shape;1390;g27c3f3b657d_3_0"/>
            <p:cNvSpPr/>
            <p:nvPr/>
          </p:nvSpPr>
          <p:spPr>
            <a:xfrm>
              <a:off x="838449" y="1143386"/>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1" name="Google Shape;1391;g27c3f3b657d_3_0"/>
            <p:cNvSpPr txBox="1"/>
            <p:nvPr/>
          </p:nvSpPr>
          <p:spPr>
            <a:xfrm>
              <a:off x="826500" y="1368725"/>
              <a:ext cx="2327100" cy="1085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100" b="0" i="0" u="none" strike="noStrike" cap="none">
                  <a:solidFill>
                    <a:srgbClr val="424242"/>
                  </a:solidFill>
                  <a:latin typeface="Inter"/>
                  <a:ea typeface="Inter"/>
                  <a:cs typeface="Inter"/>
                  <a:sym typeface="Inter"/>
                </a:rPr>
                <a:t>Investment in generative AI will lead to a </a:t>
              </a:r>
              <a:r>
                <a:rPr lang="en" sz="1100" b="1" i="0" u="none" strike="noStrike" cap="none">
                  <a:solidFill>
                    <a:srgbClr val="424242"/>
                  </a:solidFill>
                  <a:latin typeface="Inter"/>
                  <a:ea typeface="Inter"/>
                  <a:cs typeface="Inter"/>
                  <a:sym typeface="Inter"/>
                </a:rPr>
                <a:t>20% to 30% reduction of customer service</a:t>
              </a:r>
              <a:r>
                <a:rPr lang="en" sz="1100" b="0" i="0" u="none" strike="noStrike" cap="none">
                  <a:solidFill>
                    <a:srgbClr val="424242"/>
                  </a:solidFill>
                  <a:latin typeface="Inter"/>
                  <a:ea typeface="Inter"/>
                  <a:cs typeface="Inter"/>
                  <a:sym typeface="Inter"/>
                </a:rPr>
                <a:t> and support agents, and will create new jobs to enable generative AI in these functions ~ Gartner</a:t>
              </a:r>
              <a:endParaRPr sz="1000" b="0" i="0" u="none" strike="noStrike" cap="none">
                <a:solidFill>
                  <a:srgbClr val="000000"/>
                </a:solidFill>
                <a:latin typeface="Inter"/>
                <a:ea typeface="Inter"/>
                <a:cs typeface="Inter"/>
                <a:sym typeface="Inter"/>
              </a:endParaRPr>
            </a:p>
          </p:txBody>
        </p:sp>
        <p:sp>
          <p:nvSpPr>
            <p:cNvPr id="1392" name="Google Shape;1392;g27c3f3b657d_3_0"/>
            <p:cNvSpPr/>
            <p:nvPr/>
          </p:nvSpPr>
          <p:spPr>
            <a:xfrm>
              <a:off x="1705232" y="676447"/>
              <a:ext cx="597300" cy="597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93" name="Google Shape;1393;g27c3f3b657d_3_0"/>
            <p:cNvPicPr preferRelativeResize="0"/>
            <p:nvPr/>
          </p:nvPicPr>
          <p:blipFill rotWithShape="1">
            <a:blip r:embed="rId3">
              <a:alphaModFix/>
            </a:blip>
            <a:srcRect/>
            <a:stretch/>
          </p:blipFill>
          <p:spPr>
            <a:xfrm>
              <a:off x="1847642" y="852380"/>
              <a:ext cx="296712" cy="291006"/>
            </a:xfrm>
            <a:prstGeom prst="rect">
              <a:avLst/>
            </a:prstGeom>
            <a:noFill/>
            <a:ln>
              <a:noFill/>
            </a:ln>
          </p:spPr>
        </p:pic>
      </p:grpSp>
      <p:grpSp>
        <p:nvGrpSpPr>
          <p:cNvPr id="1394" name="Google Shape;1394;g27c3f3b657d_3_0"/>
          <p:cNvGrpSpPr/>
          <p:nvPr/>
        </p:nvGrpSpPr>
        <p:grpSpPr>
          <a:xfrm>
            <a:off x="770888" y="2795507"/>
            <a:ext cx="2437200" cy="1904960"/>
            <a:chOff x="2066288" y="2795507"/>
            <a:chExt cx="2437200" cy="1904960"/>
          </a:xfrm>
        </p:grpSpPr>
        <p:sp>
          <p:nvSpPr>
            <p:cNvPr id="1395" name="Google Shape;1395;g27c3f3b657d_3_0"/>
            <p:cNvSpPr/>
            <p:nvPr/>
          </p:nvSpPr>
          <p:spPr>
            <a:xfrm>
              <a:off x="2127269" y="3141967"/>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96" name="Google Shape;1396;g27c3f3b657d_3_0"/>
            <p:cNvSpPr txBox="1"/>
            <p:nvPr/>
          </p:nvSpPr>
          <p:spPr>
            <a:xfrm>
              <a:off x="2066288" y="3486121"/>
              <a:ext cx="2437200" cy="915900"/>
            </a:xfrm>
            <a:prstGeom prst="rect">
              <a:avLst/>
            </a:prstGeom>
            <a:noFill/>
            <a:ln>
              <a:noFill/>
            </a:ln>
          </p:spPr>
          <p:txBody>
            <a:bodyPr spcFirstLastPara="1" wrap="square" lIns="68575" tIns="34275" rIns="68575" bIns="34275" anchor="t" anchorCtr="0">
              <a:spAutoFit/>
            </a:bodyPr>
            <a:lstStyle/>
            <a:p>
              <a:pPr marL="114300" marR="0" lvl="0" indent="0" algn="ctr" rtl="0">
                <a:lnSpc>
                  <a:spcPct val="100000"/>
                </a:lnSpc>
                <a:spcBef>
                  <a:spcPts val="0"/>
                </a:spcBef>
                <a:spcAft>
                  <a:spcPts val="0"/>
                </a:spcAft>
                <a:buClr>
                  <a:srgbClr val="000000"/>
                </a:buClr>
                <a:buSzPts val="1200"/>
                <a:buFont typeface="Arial"/>
                <a:buNone/>
              </a:pPr>
              <a:r>
                <a:rPr lang="en" sz="1100" b="0" i="0" u="none" strike="noStrike" cap="none">
                  <a:solidFill>
                    <a:srgbClr val="424242"/>
                  </a:solidFill>
                  <a:latin typeface="Inter"/>
                  <a:ea typeface="Inter"/>
                  <a:cs typeface="Inter"/>
                  <a:sym typeface="Inter"/>
                </a:rPr>
                <a:t>30% of organizations adopting conversational AI will want </a:t>
              </a:r>
              <a:r>
                <a:rPr lang="en" sz="1100" b="1" i="0" u="none" strike="noStrike" cap="none">
                  <a:solidFill>
                    <a:srgbClr val="424242"/>
                  </a:solidFill>
                  <a:latin typeface="Inter"/>
                  <a:ea typeface="Inter"/>
                  <a:cs typeface="Inter"/>
                  <a:sym typeface="Inter"/>
                </a:rPr>
                <a:t>responsible AI </a:t>
              </a:r>
              <a:r>
                <a:rPr lang="en" sz="1100" b="0" i="0" u="none" strike="noStrike" cap="none">
                  <a:solidFill>
                    <a:srgbClr val="424242"/>
                  </a:solidFill>
                  <a:latin typeface="Inter"/>
                  <a:ea typeface="Inter"/>
                  <a:cs typeface="Inter"/>
                  <a:sym typeface="Inter"/>
                </a:rPr>
                <a:t>practices or techniques, up from less than 5% in 2022.</a:t>
              </a:r>
              <a:endParaRPr sz="1000" b="0" i="0" u="none" strike="noStrike" cap="none">
                <a:solidFill>
                  <a:srgbClr val="000000"/>
                </a:solidFill>
                <a:latin typeface="Inter"/>
                <a:ea typeface="Inter"/>
                <a:cs typeface="Inter"/>
                <a:sym typeface="Inter"/>
              </a:endParaRPr>
            </a:p>
          </p:txBody>
        </p:sp>
        <p:sp>
          <p:nvSpPr>
            <p:cNvPr id="1397" name="Google Shape;1397;g27c3f3b657d_3_0"/>
            <p:cNvSpPr/>
            <p:nvPr/>
          </p:nvSpPr>
          <p:spPr>
            <a:xfrm>
              <a:off x="3031287" y="2795507"/>
              <a:ext cx="597300" cy="597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98" name="Google Shape;1398;g27c3f3b657d_3_0"/>
            <p:cNvPicPr preferRelativeResize="0"/>
            <p:nvPr/>
          </p:nvPicPr>
          <p:blipFill rotWithShape="1">
            <a:blip r:embed="rId4">
              <a:alphaModFix/>
            </a:blip>
            <a:srcRect/>
            <a:stretch/>
          </p:blipFill>
          <p:spPr>
            <a:xfrm>
              <a:off x="3181523" y="2941740"/>
              <a:ext cx="296712" cy="296712"/>
            </a:xfrm>
            <a:prstGeom prst="rect">
              <a:avLst/>
            </a:prstGeom>
            <a:noFill/>
            <a:ln>
              <a:noFill/>
            </a:ln>
          </p:spPr>
        </p:pic>
      </p:grpSp>
      <p:grpSp>
        <p:nvGrpSpPr>
          <p:cNvPr id="1399" name="Google Shape;1399;g27c3f3b657d_3_0"/>
          <p:cNvGrpSpPr/>
          <p:nvPr/>
        </p:nvGrpSpPr>
        <p:grpSpPr>
          <a:xfrm>
            <a:off x="3507509" y="676447"/>
            <a:ext cx="2315100" cy="2025439"/>
            <a:chOff x="3507509" y="676447"/>
            <a:chExt cx="2315100" cy="2025439"/>
          </a:xfrm>
        </p:grpSpPr>
        <p:sp>
          <p:nvSpPr>
            <p:cNvPr id="1400" name="Google Shape;1400;g27c3f3b657d_3_0"/>
            <p:cNvSpPr/>
            <p:nvPr/>
          </p:nvSpPr>
          <p:spPr>
            <a:xfrm>
              <a:off x="3507509" y="1143386"/>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1" name="Google Shape;1401;g27c3f3b657d_3_0"/>
            <p:cNvSpPr txBox="1"/>
            <p:nvPr/>
          </p:nvSpPr>
          <p:spPr>
            <a:xfrm>
              <a:off x="3507509" y="1416607"/>
              <a:ext cx="2315100" cy="1085100"/>
            </a:xfrm>
            <a:prstGeom prst="rect">
              <a:avLst/>
            </a:prstGeom>
            <a:noFill/>
            <a:ln>
              <a:noFill/>
            </a:ln>
          </p:spPr>
          <p:txBody>
            <a:bodyPr spcFirstLastPara="1" wrap="square" lIns="68575" tIns="34275" rIns="68575" bIns="34275" anchor="t" anchorCtr="0">
              <a:spAutoFit/>
            </a:bodyPr>
            <a:lstStyle/>
            <a:p>
              <a:pPr marL="114300" marR="0" lvl="0" indent="0" algn="ctr" rtl="0">
                <a:lnSpc>
                  <a:spcPct val="100000"/>
                </a:lnSpc>
                <a:spcBef>
                  <a:spcPts val="0"/>
                </a:spcBef>
                <a:spcAft>
                  <a:spcPts val="0"/>
                </a:spcAft>
                <a:buClr>
                  <a:srgbClr val="000000"/>
                </a:buClr>
                <a:buSzPts val="1200"/>
                <a:buFont typeface="Arial"/>
                <a:buNone/>
              </a:pPr>
              <a:r>
                <a:rPr lang="en" sz="1100" b="0" i="0" u="none" strike="noStrike" cap="none">
                  <a:solidFill>
                    <a:srgbClr val="424242"/>
                  </a:solidFill>
                  <a:latin typeface="Inter"/>
                  <a:ea typeface="Inter"/>
                  <a:cs typeface="Inter"/>
                  <a:sym typeface="Inter"/>
                </a:rPr>
                <a:t>38% of leaders see </a:t>
              </a:r>
              <a:r>
                <a:rPr lang="en" sz="1100" b="1" i="0" u="none" strike="noStrike" cap="none">
                  <a:solidFill>
                    <a:srgbClr val="424242"/>
                  </a:solidFill>
                  <a:latin typeface="Inter"/>
                  <a:ea typeface="Inter"/>
                  <a:cs typeface="Inter"/>
                  <a:sym typeface="Inter"/>
                </a:rPr>
                <a:t>improving customer experience and retention as the primary purpose</a:t>
              </a:r>
              <a:r>
                <a:rPr lang="en" sz="1100" b="0" i="0" u="none" strike="noStrike" cap="none">
                  <a:solidFill>
                    <a:srgbClr val="424242"/>
                  </a:solidFill>
                  <a:latin typeface="Inter"/>
                  <a:ea typeface="Inter"/>
                  <a:cs typeface="Inter"/>
                  <a:sym typeface="Inter"/>
                </a:rPr>
                <a:t> of initiatives to deploy applications trained on large language models. ~ Gartner</a:t>
              </a:r>
              <a:endParaRPr sz="1000" b="0" i="0" u="none" strike="noStrike" cap="none">
                <a:solidFill>
                  <a:srgbClr val="000000"/>
                </a:solidFill>
                <a:latin typeface="Inter"/>
                <a:ea typeface="Inter"/>
                <a:cs typeface="Inter"/>
                <a:sym typeface="Inter"/>
              </a:endParaRPr>
            </a:p>
          </p:txBody>
        </p:sp>
        <p:sp>
          <p:nvSpPr>
            <p:cNvPr id="1402" name="Google Shape;1402;g27c3f3b657d_3_0"/>
            <p:cNvSpPr/>
            <p:nvPr/>
          </p:nvSpPr>
          <p:spPr>
            <a:xfrm>
              <a:off x="4373535" y="676447"/>
              <a:ext cx="597300" cy="597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03" name="Google Shape;1403;g27c3f3b657d_3_0"/>
            <p:cNvPicPr preferRelativeResize="0"/>
            <p:nvPr/>
          </p:nvPicPr>
          <p:blipFill rotWithShape="1">
            <a:blip r:embed="rId5">
              <a:alphaModFix/>
            </a:blip>
            <a:srcRect/>
            <a:stretch/>
          </p:blipFill>
          <p:spPr>
            <a:xfrm>
              <a:off x="4522511" y="828944"/>
              <a:ext cx="296712" cy="291006"/>
            </a:xfrm>
            <a:prstGeom prst="rect">
              <a:avLst/>
            </a:prstGeom>
            <a:noFill/>
            <a:ln>
              <a:noFill/>
            </a:ln>
          </p:spPr>
        </p:pic>
      </p:grpSp>
      <p:grpSp>
        <p:nvGrpSpPr>
          <p:cNvPr id="1404" name="Google Shape;1404;g27c3f3b657d_3_0"/>
          <p:cNvGrpSpPr/>
          <p:nvPr/>
        </p:nvGrpSpPr>
        <p:grpSpPr>
          <a:xfrm>
            <a:off x="3537787" y="2795357"/>
            <a:ext cx="2315100" cy="1905110"/>
            <a:chOff x="4756987" y="2795357"/>
            <a:chExt cx="2315100" cy="1905110"/>
          </a:xfrm>
        </p:grpSpPr>
        <p:sp>
          <p:nvSpPr>
            <p:cNvPr id="1405" name="Google Shape;1405;g27c3f3b657d_3_0"/>
            <p:cNvSpPr/>
            <p:nvPr/>
          </p:nvSpPr>
          <p:spPr>
            <a:xfrm>
              <a:off x="4756987" y="3141967"/>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6" name="Google Shape;1406;g27c3f3b657d_3_0"/>
            <p:cNvSpPr txBox="1"/>
            <p:nvPr/>
          </p:nvSpPr>
          <p:spPr>
            <a:xfrm>
              <a:off x="4837686" y="3486121"/>
              <a:ext cx="2110500" cy="746400"/>
            </a:xfrm>
            <a:prstGeom prst="rect">
              <a:avLst/>
            </a:prstGeom>
            <a:noFill/>
            <a:ln>
              <a:noFill/>
            </a:ln>
          </p:spPr>
          <p:txBody>
            <a:bodyPr spcFirstLastPara="1" wrap="square" lIns="68575" tIns="34275" rIns="68575" bIns="34275" anchor="t" anchorCtr="0">
              <a:spAutoFit/>
            </a:bodyPr>
            <a:lstStyle/>
            <a:p>
              <a:pPr marL="114300" marR="0" lvl="0" indent="0" algn="ctr" rtl="0">
                <a:lnSpc>
                  <a:spcPct val="100000"/>
                </a:lnSpc>
                <a:spcBef>
                  <a:spcPts val="0"/>
                </a:spcBef>
                <a:spcAft>
                  <a:spcPts val="0"/>
                </a:spcAft>
                <a:buClr>
                  <a:srgbClr val="000000"/>
                </a:buClr>
                <a:buSzPts val="1200"/>
                <a:buFont typeface="Arial"/>
                <a:buNone/>
              </a:pPr>
              <a:r>
                <a:rPr lang="en" sz="1100" b="1" i="0" u="none" strike="noStrike" cap="none">
                  <a:solidFill>
                    <a:srgbClr val="424242"/>
                  </a:solidFill>
                  <a:latin typeface="Inter"/>
                  <a:ea typeface="Inter"/>
                  <a:cs typeface="Inter"/>
                  <a:sym typeface="Inter"/>
                </a:rPr>
                <a:t>30% of outbound marketing</a:t>
              </a:r>
              <a:r>
                <a:rPr lang="en" sz="1100" b="0" i="0" u="none" strike="noStrike" cap="none">
                  <a:solidFill>
                    <a:srgbClr val="424242"/>
                  </a:solidFill>
                  <a:latin typeface="Inter"/>
                  <a:ea typeface="Inter"/>
                  <a:cs typeface="Inter"/>
                  <a:sym typeface="Inter"/>
                </a:rPr>
                <a:t> messages from large organizations will be synthetically generated.</a:t>
              </a:r>
              <a:endParaRPr sz="1000" b="0" i="0" u="none" strike="noStrike" cap="none">
                <a:solidFill>
                  <a:srgbClr val="000000"/>
                </a:solidFill>
                <a:latin typeface="Inter"/>
                <a:ea typeface="Inter"/>
                <a:cs typeface="Inter"/>
                <a:sym typeface="Inter"/>
              </a:endParaRPr>
            </a:p>
          </p:txBody>
        </p:sp>
        <p:sp>
          <p:nvSpPr>
            <p:cNvPr id="1407" name="Google Shape;1407;g27c3f3b657d_3_0"/>
            <p:cNvSpPr/>
            <p:nvPr/>
          </p:nvSpPr>
          <p:spPr>
            <a:xfrm>
              <a:off x="5615885" y="2795357"/>
              <a:ext cx="597300" cy="597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08" name="Google Shape;1408;g27c3f3b657d_3_0"/>
            <p:cNvPicPr preferRelativeResize="0"/>
            <p:nvPr/>
          </p:nvPicPr>
          <p:blipFill rotWithShape="1">
            <a:blip r:embed="rId6">
              <a:alphaModFix/>
            </a:blip>
            <a:srcRect/>
            <a:stretch/>
          </p:blipFill>
          <p:spPr>
            <a:xfrm>
              <a:off x="5744570" y="2971059"/>
              <a:ext cx="296712" cy="279594"/>
            </a:xfrm>
            <a:prstGeom prst="rect">
              <a:avLst/>
            </a:prstGeom>
            <a:noFill/>
            <a:ln>
              <a:noFill/>
            </a:ln>
          </p:spPr>
        </p:pic>
      </p:grpSp>
      <p:grpSp>
        <p:nvGrpSpPr>
          <p:cNvPr id="1409" name="Google Shape;1409;g27c3f3b657d_3_0"/>
          <p:cNvGrpSpPr/>
          <p:nvPr/>
        </p:nvGrpSpPr>
        <p:grpSpPr>
          <a:xfrm>
            <a:off x="6204370" y="676447"/>
            <a:ext cx="2327505" cy="2025439"/>
            <a:chOff x="6204370" y="676447"/>
            <a:chExt cx="2327505" cy="2025439"/>
          </a:xfrm>
        </p:grpSpPr>
        <p:sp>
          <p:nvSpPr>
            <p:cNvPr id="1410" name="Google Shape;1410;g27c3f3b657d_3_0"/>
            <p:cNvSpPr/>
            <p:nvPr/>
          </p:nvSpPr>
          <p:spPr>
            <a:xfrm>
              <a:off x="6204370" y="1143386"/>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1" name="Google Shape;1411;g27c3f3b657d_3_0"/>
            <p:cNvSpPr txBox="1"/>
            <p:nvPr/>
          </p:nvSpPr>
          <p:spPr>
            <a:xfrm>
              <a:off x="6204775" y="1368725"/>
              <a:ext cx="2327100" cy="1085100"/>
            </a:xfrm>
            <a:prstGeom prst="rect">
              <a:avLst/>
            </a:prstGeom>
            <a:noFill/>
            <a:ln>
              <a:noFill/>
            </a:ln>
          </p:spPr>
          <p:txBody>
            <a:bodyPr spcFirstLastPara="1" wrap="square" lIns="68575" tIns="34275" rIns="68575" bIns="34275" anchor="t" anchorCtr="0">
              <a:spAutoFit/>
            </a:bodyPr>
            <a:lstStyle/>
            <a:p>
              <a:pPr marL="114300" marR="0" lvl="0" indent="0" algn="ctr" rtl="0">
                <a:lnSpc>
                  <a:spcPct val="100000"/>
                </a:lnSpc>
                <a:spcBef>
                  <a:spcPts val="0"/>
                </a:spcBef>
                <a:spcAft>
                  <a:spcPts val="0"/>
                </a:spcAft>
                <a:buClr>
                  <a:srgbClr val="000000"/>
                </a:buClr>
                <a:buSzPts val="1200"/>
                <a:buFont typeface="Arial"/>
                <a:buNone/>
              </a:pPr>
              <a:r>
                <a:rPr lang="en" sz="1100" b="0" i="0" u="none" strike="noStrike" cap="none">
                  <a:solidFill>
                    <a:srgbClr val="424242"/>
                  </a:solidFill>
                  <a:latin typeface="Inter"/>
                  <a:ea typeface="Inter"/>
                  <a:cs typeface="Inter"/>
                  <a:sym typeface="Inter"/>
                </a:rPr>
                <a:t>e-Commerce will generate </a:t>
              </a:r>
              <a:r>
                <a:rPr lang="en" sz="1100" b="1" i="0" u="none" strike="noStrike" cap="none">
                  <a:solidFill>
                    <a:srgbClr val="424242"/>
                  </a:solidFill>
                  <a:latin typeface="Inter"/>
                  <a:ea typeface="Inter"/>
                  <a:cs typeface="Inter"/>
                  <a:sym typeface="Inter"/>
                </a:rPr>
                <a:t>30% of sales via voice commerce</a:t>
              </a:r>
              <a:r>
                <a:rPr lang="en" sz="1100" b="0" i="0" u="none" strike="noStrike" cap="none">
                  <a:solidFill>
                    <a:srgbClr val="424242"/>
                  </a:solidFill>
                  <a:latin typeface="Inter"/>
                  <a:ea typeface="Inter"/>
                  <a:cs typeface="Inter"/>
                  <a:sym typeface="Inter"/>
                </a:rPr>
                <a:t> by 2030; this undoubtedly emphasises the future trend to the adoption of </a:t>
              </a:r>
              <a:r>
                <a:rPr lang="en" sz="1100">
                  <a:solidFill>
                    <a:srgbClr val="424242"/>
                  </a:solidFill>
                  <a:latin typeface="Inter"/>
                  <a:ea typeface="Inter"/>
                  <a:cs typeface="Inter"/>
                  <a:sym typeface="Inter"/>
                </a:rPr>
                <a:t>V</a:t>
              </a:r>
              <a:r>
                <a:rPr lang="en" sz="1100" b="0" i="0" u="none" strike="noStrike" cap="none">
                  <a:solidFill>
                    <a:srgbClr val="424242"/>
                  </a:solidFill>
                  <a:latin typeface="Inter"/>
                  <a:ea typeface="Inter"/>
                  <a:cs typeface="Inter"/>
                  <a:sym typeface="Inter"/>
                </a:rPr>
                <a:t>oice AI technology. ~Deloitte</a:t>
              </a:r>
              <a:endParaRPr sz="1000" b="0" i="0" u="none" strike="noStrike" cap="none">
                <a:solidFill>
                  <a:srgbClr val="000000"/>
                </a:solidFill>
                <a:latin typeface="Inter"/>
                <a:ea typeface="Inter"/>
                <a:cs typeface="Inter"/>
                <a:sym typeface="Inter"/>
              </a:endParaRPr>
            </a:p>
          </p:txBody>
        </p:sp>
        <p:sp>
          <p:nvSpPr>
            <p:cNvPr id="1412" name="Google Shape;1412;g27c3f3b657d_3_0"/>
            <p:cNvSpPr/>
            <p:nvPr/>
          </p:nvSpPr>
          <p:spPr>
            <a:xfrm>
              <a:off x="7014573" y="676447"/>
              <a:ext cx="597300" cy="597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13" name="Google Shape;1413;g27c3f3b657d_3_0"/>
            <p:cNvPicPr preferRelativeResize="0"/>
            <p:nvPr/>
          </p:nvPicPr>
          <p:blipFill rotWithShape="1">
            <a:blip r:embed="rId7">
              <a:alphaModFix/>
            </a:blip>
            <a:srcRect/>
            <a:stretch/>
          </p:blipFill>
          <p:spPr>
            <a:xfrm>
              <a:off x="7148002" y="817533"/>
              <a:ext cx="296711" cy="302417"/>
            </a:xfrm>
            <a:prstGeom prst="rect">
              <a:avLst/>
            </a:prstGeom>
            <a:noFill/>
            <a:ln>
              <a:noFill/>
            </a:ln>
          </p:spPr>
        </p:pic>
      </p:grpSp>
      <p:pic>
        <p:nvPicPr>
          <p:cNvPr id="1414" name="Google Shape;1414;g27c3f3b657d_3_0"/>
          <p:cNvPicPr preferRelativeResize="0"/>
          <p:nvPr/>
        </p:nvPicPr>
        <p:blipFill rotWithShape="1">
          <a:blip r:embed="rId8">
            <a:alphaModFix/>
          </a:blip>
          <a:srcRect/>
          <a:stretch/>
        </p:blipFill>
        <p:spPr>
          <a:xfrm>
            <a:off x="8189259" y="259033"/>
            <a:ext cx="709332" cy="171176"/>
          </a:xfrm>
          <a:prstGeom prst="rect">
            <a:avLst/>
          </a:prstGeom>
          <a:noFill/>
          <a:ln>
            <a:noFill/>
          </a:ln>
        </p:spPr>
      </p:pic>
      <p:sp>
        <p:nvSpPr>
          <p:cNvPr id="1415" name="Google Shape;1415;g27c3f3b657d_3_0"/>
          <p:cNvSpPr txBox="1"/>
          <p:nvPr/>
        </p:nvSpPr>
        <p:spPr>
          <a:xfrm>
            <a:off x="5151050" y="4784100"/>
            <a:ext cx="34593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600" b="0" i="0" u="none" strike="noStrike" cap="none">
                <a:solidFill>
                  <a:schemeClr val="dk1"/>
                </a:solidFill>
                <a:latin typeface="Inter"/>
                <a:ea typeface="Inter"/>
                <a:cs typeface="Inter"/>
                <a:sym typeface="Inter"/>
              </a:rPr>
              <a:t>Source: </a:t>
            </a:r>
            <a:r>
              <a:rPr lang="en" sz="600" b="0" i="0" u="sng" strike="noStrike" cap="none">
                <a:solidFill>
                  <a:schemeClr val="hlink"/>
                </a:solidFill>
                <a:latin typeface="Inter"/>
                <a:ea typeface="Inter"/>
                <a:cs typeface="Inter"/>
                <a:sym typeface="Inter"/>
                <a:hlinkClick r:id="rId9"/>
              </a:rPr>
              <a:t>Gartner Emerging Tech Impact Radar:</a:t>
            </a:r>
            <a:r>
              <a:rPr lang="en" sz="600" b="0" i="0" u="none" strike="noStrike" cap="none">
                <a:solidFill>
                  <a:schemeClr val="dk1"/>
                </a:solidFill>
                <a:latin typeface="Inter"/>
                <a:ea typeface="Inter"/>
                <a:cs typeface="Inter"/>
                <a:sym typeface="Inter"/>
              </a:rPr>
              <a:t> Conversational Artificial Intelligence</a:t>
            </a:r>
            <a:endParaRPr sz="1000" b="0" i="0" u="none" strike="noStrike" cap="none">
              <a:solidFill>
                <a:srgbClr val="000000"/>
              </a:solidFill>
              <a:latin typeface="Arial"/>
              <a:ea typeface="Arial"/>
              <a:cs typeface="Arial"/>
              <a:sym typeface="Arial"/>
            </a:endParaRPr>
          </a:p>
        </p:txBody>
      </p:sp>
      <p:sp>
        <p:nvSpPr>
          <p:cNvPr id="1416" name="Google Shape;1416;g27c3f3b657d_3_0"/>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
        <p:nvSpPr>
          <p:cNvPr id="1417" name="Google Shape;1417;g27c3f3b657d_3_0"/>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6</a:t>
            </a:fld>
            <a:endParaRPr/>
          </a:p>
        </p:txBody>
      </p:sp>
      <p:grpSp>
        <p:nvGrpSpPr>
          <p:cNvPr id="1418" name="Google Shape;1418;g27c3f3b657d_3_0"/>
          <p:cNvGrpSpPr/>
          <p:nvPr/>
        </p:nvGrpSpPr>
        <p:grpSpPr>
          <a:xfrm>
            <a:off x="6204775" y="2795357"/>
            <a:ext cx="2315112" cy="1905110"/>
            <a:chOff x="6204775" y="2795357"/>
            <a:chExt cx="2315112" cy="1905110"/>
          </a:xfrm>
        </p:grpSpPr>
        <p:grpSp>
          <p:nvGrpSpPr>
            <p:cNvPr id="1419" name="Google Shape;1419;g27c3f3b657d_3_0"/>
            <p:cNvGrpSpPr/>
            <p:nvPr/>
          </p:nvGrpSpPr>
          <p:grpSpPr>
            <a:xfrm>
              <a:off x="6204775" y="2795357"/>
              <a:ext cx="2315112" cy="1905110"/>
              <a:chOff x="4756975" y="2795357"/>
              <a:chExt cx="2315112" cy="1905110"/>
            </a:xfrm>
          </p:grpSpPr>
          <p:sp>
            <p:nvSpPr>
              <p:cNvPr id="1420" name="Google Shape;1420;g27c3f3b657d_3_0"/>
              <p:cNvSpPr/>
              <p:nvPr/>
            </p:nvSpPr>
            <p:spPr>
              <a:xfrm>
                <a:off x="4756987" y="3141967"/>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6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1" name="Google Shape;1421;g27c3f3b657d_3_0"/>
              <p:cNvSpPr txBox="1"/>
              <p:nvPr/>
            </p:nvSpPr>
            <p:spPr>
              <a:xfrm>
                <a:off x="4756975" y="3486125"/>
                <a:ext cx="2315100" cy="1085100"/>
              </a:xfrm>
              <a:prstGeom prst="rect">
                <a:avLst/>
              </a:prstGeom>
              <a:noFill/>
              <a:ln>
                <a:noFill/>
              </a:ln>
            </p:spPr>
            <p:txBody>
              <a:bodyPr spcFirstLastPara="1" wrap="square" lIns="68575" tIns="34275" rIns="68575" bIns="34275" anchor="t" anchorCtr="0">
                <a:spAutoFit/>
              </a:bodyPr>
              <a:lstStyle/>
              <a:p>
                <a:pPr marL="114300" marR="0" lvl="0" indent="0" algn="ctr" rtl="0">
                  <a:lnSpc>
                    <a:spcPct val="100000"/>
                  </a:lnSpc>
                  <a:spcBef>
                    <a:spcPts val="0"/>
                  </a:spcBef>
                  <a:spcAft>
                    <a:spcPts val="0"/>
                  </a:spcAft>
                  <a:buClr>
                    <a:srgbClr val="000000"/>
                  </a:buClr>
                  <a:buSzPts val="1200"/>
                  <a:buFont typeface="Arial"/>
                  <a:buNone/>
                </a:pPr>
                <a:r>
                  <a:rPr lang="en" sz="1100" b="0" i="0" u="none" strike="noStrike" cap="none">
                    <a:solidFill>
                      <a:srgbClr val="424242"/>
                    </a:solidFill>
                    <a:latin typeface="Inter"/>
                    <a:ea typeface="Inter"/>
                    <a:cs typeface="Inter"/>
                    <a:sym typeface="Inter"/>
                  </a:rPr>
                  <a:t>The McKinsey report indicates that </a:t>
                </a:r>
                <a:r>
                  <a:rPr lang="en" sz="1100">
                    <a:solidFill>
                      <a:srgbClr val="424242"/>
                    </a:solidFill>
                    <a:latin typeface="Inter"/>
                    <a:ea typeface="Inter"/>
                    <a:cs typeface="Inter"/>
                    <a:sym typeface="Inter"/>
                  </a:rPr>
                  <a:t>G</a:t>
                </a:r>
                <a:r>
                  <a:rPr lang="en" sz="1100" b="0" i="0" u="none" strike="noStrike" cap="none">
                    <a:solidFill>
                      <a:srgbClr val="424242"/>
                    </a:solidFill>
                    <a:latin typeface="Inter"/>
                    <a:ea typeface="Inter"/>
                    <a:cs typeface="Inter"/>
                    <a:sym typeface="Inter"/>
                  </a:rPr>
                  <a:t>enerative AI applied in customer care could </a:t>
                </a:r>
                <a:r>
                  <a:rPr lang="en" sz="1100" b="1" i="0" u="none" strike="noStrike" cap="none">
                    <a:solidFill>
                      <a:srgbClr val="424242"/>
                    </a:solidFill>
                    <a:latin typeface="Inter"/>
                    <a:ea typeface="Inter"/>
                    <a:cs typeface="Inter"/>
                    <a:sym typeface="Inter"/>
                  </a:rPr>
                  <a:t>increase productivity from 30 to 45 percent</a:t>
                </a:r>
                <a:r>
                  <a:rPr lang="en" sz="1100" b="0" i="0" u="none" strike="noStrike" cap="none">
                    <a:solidFill>
                      <a:srgbClr val="424242"/>
                    </a:solidFill>
                    <a:latin typeface="Inter"/>
                    <a:ea typeface="Inter"/>
                    <a:cs typeface="Inter"/>
                    <a:sym typeface="Inter"/>
                  </a:rPr>
                  <a:t> based on current operation costs.</a:t>
                </a:r>
                <a:endParaRPr sz="1000" b="0" i="0" u="none" strike="noStrike" cap="none">
                  <a:solidFill>
                    <a:srgbClr val="000000"/>
                  </a:solidFill>
                  <a:latin typeface="Inter"/>
                  <a:ea typeface="Inter"/>
                  <a:cs typeface="Inter"/>
                  <a:sym typeface="Inter"/>
                </a:endParaRPr>
              </a:p>
            </p:txBody>
          </p:sp>
          <p:sp>
            <p:nvSpPr>
              <p:cNvPr id="1422" name="Google Shape;1422;g27c3f3b657d_3_0"/>
              <p:cNvSpPr/>
              <p:nvPr/>
            </p:nvSpPr>
            <p:spPr>
              <a:xfrm>
                <a:off x="5615885" y="2795357"/>
                <a:ext cx="597300" cy="597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1423" name="Google Shape;1423;g27c3f3b657d_3_0"/>
            <p:cNvPicPr preferRelativeResize="0"/>
            <p:nvPr/>
          </p:nvPicPr>
          <p:blipFill rotWithShape="1">
            <a:blip r:embed="rId5">
              <a:alphaModFix/>
            </a:blip>
            <a:srcRect/>
            <a:stretch/>
          </p:blipFill>
          <p:spPr>
            <a:xfrm>
              <a:off x="7213574" y="2955994"/>
              <a:ext cx="296712" cy="29100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9"/>
                                        </p:tgtEl>
                                        <p:attrNameLst>
                                          <p:attrName>style.visibility</p:attrName>
                                        </p:attrNameLst>
                                      </p:cBhvr>
                                      <p:to>
                                        <p:strVal val="visible"/>
                                      </p:to>
                                    </p:set>
                                    <p:animEffect transition="in" filter="fade">
                                      <p:cBhvr>
                                        <p:cTn id="7" dur="1000"/>
                                        <p:tgtEl>
                                          <p:spTgt spid="138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99"/>
                                        </p:tgtEl>
                                        <p:attrNameLst>
                                          <p:attrName>style.visibility</p:attrName>
                                        </p:attrNameLst>
                                      </p:cBhvr>
                                      <p:to>
                                        <p:strVal val="visible"/>
                                      </p:to>
                                    </p:set>
                                    <p:animEffect transition="in" filter="fade">
                                      <p:cBhvr>
                                        <p:cTn id="11" dur="1000"/>
                                        <p:tgtEl>
                                          <p:spTgt spid="139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09"/>
                                        </p:tgtEl>
                                        <p:attrNameLst>
                                          <p:attrName>style.visibility</p:attrName>
                                        </p:attrNameLst>
                                      </p:cBhvr>
                                      <p:to>
                                        <p:strVal val="visible"/>
                                      </p:to>
                                    </p:set>
                                    <p:animEffect transition="in" filter="fade">
                                      <p:cBhvr>
                                        <p:cTn id="15" dur="1000"/>
                                        <p:tgtEl>
                                          <p:spTgt spid="140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94"/>
                                        </p:tgtEl>
                                        <p:attrNameLst>
                                          <p:attrName>style.visibility</p:attrName>
                                        </p:attrNameLst>
                                      </p:cBhvr>
                                      <p:to>
                                        <p:strVal val="visible"/>
                                      </p:to>
                                    </p:set>
                                    <p:animEffect transition="in" filter="fade">
                                      <p:cBhvr>
                                        <p:cTn id="19" dur="1000"/>
                                        <p:tgtEl>
                                          <p:spTgt spid="139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04"/>
                                        </p:tgtEl>
                                        <p:attrNameLst>
                                          <p:attrName>style.visibility</p:attrName>
                                        </p:attrNameLst>
                                      </p:cBhvr>
                                      <p:to>
                                        <p:strVal val="visible"/>
                                      </p:to>
                                    </p:set>
                                    <p:animEffect transition="in" filter="fade">
                                      <p:cBhvr>
                                        <p:cTn id="23" dur="1000"/>
                                        <p:tgtEl>
                                          <p:spTgt spid="140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418"/>
                                        </p:tgtEl>
                                        <p:attrNameLst>
                                          <p:attrName>style.visibility</p:attrName>
                                        </p:attrNameLst>
                                      </p:cBhvr>
                                      <p:to>
                                        <p:strVal val="visible"/>
                                      </p:to>
                                    </p:set>
                                    <p:animEffect transition="in" filter="fade">
                                      <p:cBhvr>
                                        <p:cTn id="27" dur="1000"/>
                                        <p:tgtEl>
                                          <p:spTgt spid="1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g27b7e4ea412_0_1832"/>
          <p:cNvSpPr txBox="1">
            <a:spLocks noGrp="1"/>
          </p:cNvSpPr>
          <p:nvPr>
            <p:ph type="title"/>
          </p:nvPr>
        </p:nvSpPr>
        <p:spPr>
          <a:xfrm>
            <a:off x="252584" y="250126"/>
            <a:ext cx="7862700" cy="443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Primary focus of Generative AI Initiatives</a:t>
            </a:r>
            <a:endParaRPr/>
          </a:p>
        </p:txBody>
      </p:sp>
      <p:pic>
        <p:nvPicPr>
          <p:cNvPr id="1429" name="Google Shape;1429;g27b7e4ea412_0_1832"/>
          <p:cNvPicPr preferRelativeResize="0"/>
          <p:nvPr/>
        </p:nvPicPr>
        <p:blipFill>
          <a:blip r:embed="rId3">
            <a:alphaModFix/>
          </a:blip>
          <a:stretch>
            <a:fillRect/>
          </a:stretch>
        </p:blipFill>
        <p:spPr>
          <a:xfrm>
            <a:off x="358275" y="777988"/>
            <a:ext cx="3939299" cy="3939299"/>
          </a:xfrm>
          <a:prstGeom prst="rect">
            <a:avLst/>
          </a:prstGeom>
          <a:noFill/>
          <a:ln>
            <a:noFill/>
          </a:ln>
        </p:spPr>
      </p:pic>
      <p:pic>
        <p:nvPicPr>
          <p:cNvPr id="1430" name="Google Shape;1430;g27b7e4ea412_0_1832"/>
          <p:cNvPicPr preferRelativeResize="0"/>
          <p:nvPr/>
        </p:nvPicPr>
        <p:blipFill rotWithShape="1">
          <a:blip r:embed="rId4">
            <a:alphaModFix/>
          </a:blip>
          <a:srcRect l="18886" t="11574" r="18843"/>
          <a:stretch/>
        </p:blipFill>
        <p:spPr>
          <a:xfrm>
            <a:off x="4767225" y="709075"/>
            <a:ext cx="3718400" cy="4145175"/>
          </a:xfrm>
          <a:prstGeom prst="rect">
            <a:avLst/>
          </a:prstGeom>
          <a:noFill/>
          <a:ln>
            <a:noFill/>
          </a:ln>
        </p:spPr>
      </p:pic>
      <p:sp>
        <p:nvSpPr>
          <p:cNvPr id="1431" name="Google Shape;1431;g27b7e4ea412_0_1832"/>
          <p:cNvSpPr txBox="1"/>
          <p:nvPr/>
        </p:nvSpPr>
        <p:spPr>
          <a:xfrm rot="-5400000">
            <a:off x="3820650" y="2714575"/>
            <a:ext cx="1784700" cy="28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Impact $Billion</a:t>
            </a:r>
            <a:endParaRPr sz="1000"/>
          </a:p>
        </p:txBody>
      </p:sp>
      <p:sp>
        <p:nvSpPr>
          <p:cNvPr id="1432" name="Google Shape;1432;g27b7e4ea412_0_1832"/>
          <p:cNvSpPr txBox="1"/>
          <p:nvPr/>
        </p:nvSpPr>
        <p:spPr>
          <a:xfrm>
            <a:off x="7945875" y="4672900"/>
            <a:ext cx="733500" cy="1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595959"/>
                </a:solidFill>
              </a:rPr>
              <a:t>McKinsey</a:t>
            </a:r>
            <a:endParaRPr sz="800">
              <a:solidFill>
                <a:srgbClr val="595959"/>
              </a:solidFill>
            </a:endParaRPr>
          </a:p>
        </p:txBody>
      </p:sp>
      <p:sp>
        <p:nvSpPr>
          <p:cNvPr id="1433" name="Google Shape;1433;g27b7e4ea412_0_1832"/>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Rights Reserved</a:t>
            </a:r>
            <a:endParaRPr/>
          </a:p>
        </p:txBody>
      </p:sp>
      <p:sp>
        <p:nvSpPr>
          <p:cNvPr id="1434" name="Google Shape;1434;g27b7e4ea412_0_1832"/>
          <p:cNvSpPr txBox="1">
            <a:spLocks noGrp="1"/>
          </p:cNvSpPr>
          <p:nvPr>
            <p:ph type="sldNum" idx="12"/>
          </p:nvPr>
        </p:nvSpPr>
        <p:spPr>
          <a:xfrm>
            <a:off x="8535756" y="4801750"/>
            <a:ext cx="358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7</a:t>
            </a:fld>
            <a:endParaRPr/>
          </a:p>
        </p:txBody>
      </p:sp>
      <p:sp>
        <p:nvSpPr>
          <p:cNvPr id="1435" name="Google Shape;1435;g27b7e4ea412_0_1832"/>
          <p:cNvSpPr/>
          <p:nvPr/>
        </p:nvSpPr>
        <p:spPr>
          <a:xfrm>
            <a:off x="385525" y="1542100"/>
            <a:ext cx="3836400" cy="4434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g27b7e4ea412_0_1832"/>
          <p:cNvSpPr/>
          <p:nvPr/>
        </p:nvSpPr>
        <p:spPr>
          <a:xfrm>
            <a:off x="7334425" y="1711375"/>
            <a:ext cx="1151100" cy="2049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g27c3f3b657d_3_226"/>
          <p:cNvSpPr/>
          <p:nvPr/>
        </p:nvSpPr>
        <p:spPr>
          <a:xfrm>
            <a:off x="0" y="0"/>
            <a:ext cx="9144000" cy="5143500"/>
          </a:xfrm>
          <a:prstGeom prst="rect">
            <a:avLst/>
          </a:prstGeom>
          <a:solidFill>
            <a:srgbClr val="EDED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42" name="Google Shape;1442;g27c3f3b657d_3_226"/>
          <p:cNvSpPr txBox="1">
            <a:spLocks noGrp="1"/>
          </p:cNvSpPr>
          <p:nvPr>
            <p:ph type="title"/>
          </p:nvPr>
        </p:nvSpPr>
        <p:spPr>
          <a:xfrm>
            <a:off x="252584" y="250126"/>
            <a:ext cx="7862700" cy="44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2100"/>
              <a:buFont typeface="Inter"/>
              <a:buNone/>
            </a:pPr>
            <a:r>
              <a:rPr lang="en" sz="2400"/>
              <a:t>It’s more than a chatbot…</a:t>
            </a:r>
            <a:endParaRPr sz="2400"/>
          </a:p>
        </p:txBody>
      </p:sp>
      <p:sp>
        <p:nvSpPr>
          <p:cNvPr id="1443" name="Google Shape;1443;g27c3f3b657d_3_226"/>
          <p:cNvSpPr txBox="1"/>
          <p:nvPr/>
        </p:nvSpPr>
        <p:spPr>
          <a:xfrm>
            <a:off x="252584" y="658484"/>
            <a:ext cx="7862700" cy="44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101727"/>
              </a:buClr>
              <a:buSzPts val="2100"/>
              <a:buFont typeface="Inter"/>
              <a:buNone/>
            </a:pPr>
            <a:r>
              <a:rPr lang="en" sz="2100" b="1" i="0" u="none" strike="noStrike" cap="none">
                <a:solidFill>
                  <a:srgbClr val="101727"/>
                </a:solidFill>
                <a:latin typeface="Inter"/>
                <a:ea typeface="Inter"/>
                <a:cs typeface="Inter"/>
                <a:sym typeface="Inter"/>
              </a:rPr>
              <a:t>It can…</a:t>
            </a:r>
            <a:endParaRPr sz="1100" b="0" i="0" u="none" strike="noStrike" cap="none">
              <a:solidFill>
                <a:srgbClr val="000000"/>
              </a:solidFill>
              <a:latin typeface="Arial"/>
              <a:ea typeface="Arial"/>
              <a:cs typeface="Arial"/>
              <a:sym typeface="Arial"/>
            </a:endParaRPr>
          </a:p>
        </p:txBody>
      </p:sp>
      <p:grpSp>
        <p:nvGrpSpPr>
          <p:cNvPr id="1444" name="Google Shape;1444;g27c3f3b657d_3_226"/>
          <p:cNvGrpSpPr/>
          <p:nvPr/>
        </p:nvGrpSpPr>
        <p:grpSpPr>
          <a:xfrm>
            <a:off x="4876427" y="2915706"/>
            <a:ext cx="2315100" cy="1784761"/>
            <a:chOff x="4876427" y="2915706"/>
            <a:chExt cx="2315100" cy="1784761"/>
          </a:xfrm>
        </p:grpSpPr>
        <p:sp>
          <p:nvSpPr>
            <p:cNvPr id="1445" name="Google Shape;1445;g27c3f3b657d_3_226"/>
            <p:cNvSpPr/>
            <p:nvPr/>
          </p:nvSpPr>
          <p:spPr>
            <a:xfrm>
              <a:off x="4876427" y="3141967"/>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46" name="Google Shape;1446;g27c3f3b657d_3_226"/>
            <p:cNvSpPr txBox="1"/>
            <p:nvPr/>
          </p:nvSpPr>
          <p:spPr>
            <a:xfrm>
              <a:off x="4981088" y="3538078"/>
              <a:ext cx="2031000" cy="1086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4B4DFC"/>
                </a:buClr>
                <a:buSzPts val="1400"/>
                <a:buFont typeface="Inter"/>
                <a:buNone/>
              </a:pPr>
              <a:r>
                <a:rPr lang="en" sz="1400" b="1" i="0" u="none" strike="noStrike" cap="none">
                  <a:solidFill>
                    <a:srgbClr val="4B4DFC"/>
                  </a:solidFill>
                  <a:latin typeface="Inter"/>
                  <a:ea typeface="Inter"/>
                  <a:cs typeface="Inter"/>
                  <a:sym typeface="Inter"/>
                </a:rPr>
                <a:t>Generate</a:t>
              </a:r>
              <a:endParaRPr sz="1400" b="0" i="0" u="none" strike="noStrike" cap="none">
                <a:solidFill>
                  <a:srgbClr val="000000"/>
                </a:solidFill>
                <a:latin typeface="Inter"/>
                <a:ea typeface="Inter"/>
                <a:cs typeface="Inter"/>
                <a:sym typeface="Inter"/>
              </a:endParaRPr>
            </a:p>
            <a:p>
              <a:pPr marL="0" marR="0" lvl="0" indent="0" algn="ctr" rtl="0">
                <a:lnSpc>
                  <a:spcPct val="115000"/>
                </a:lnSpc>
                <a:spcBef>
                  <a:spcPts val="900"/>
                </a:spcBef>
                <a:spcAft>
                  <a:spcPts val="0"/>
                </a:spcAft>
                <a:buClr>
                  <a:srgbClr val="333333"/>
                </a:buClr>
                <a:buSzPts val="800"/>
                <a:buFont typeface="Helvetica Neue"/>
                <a:buNone/>
              </a:pPr>
              <a:r>
                <a:rPr lang="en" sz="900" b="0" i="0" u="none" strike="noStrike" cap="none">
                  <a:solidFill>
                    <a:srgbClr val="333333"/>
                  </a:solidFill>
                  <a:latin typeface="Inter"/>
                  <a:ea typeface="Inter"/>
                  <a:cs typeface="Inter"/>
                  <a:sym typeface="Inter"/>
                </a:rPr>
                <a:t>A software developer can prompt to create entire lines of code or suggest ways to complete partial lines of existing code.</a:t>
              </a:r>
              <a:endParaRPr sz="900" b="0" i="0" u="none" strike="noStrike" cap="none">
                <a:solidFill>
                  <a:srgbClr val="333333"/>
                </a:solidFill>
                <a:latin typeface="Inter"/>
                <a:ea typeface="Inter"/>
                <a:cs typeface="Inter"/>
                <a:sym typeface="Inter"/>
              </a:endParaRPr>
            </a:p>
          </p:txBody>
        </p:sp>
        <p:sp>
          <p:nvSpPr>
            <p:cNvPr id="1447" name="Google Shape;1447;g27c3f3b657d_3_226"/>
            <p:cNvSpPr/>
            <p:nvPr/>
          </p:nvSpPr>
          <p:spPr>
            <a:xfrm>
              <a:off x="5735386" y="2915706"/>
              <a:ext cx="597300" cy="597300"/>
            </a:xfrm>
            <a:prstGeom prst="ellipse">
              <a:avLst/>
            </a:prstGeom>
            <a:solidFill>
              <a:srgbClr val="B6B6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448" name="Google Shape;1448;g27c3f3b657d_3_226"/>
            <p:cNvPicPr preferRelativeResize="0"/>
            <p:nvPr/>
          </p:nvPicPr>
          <p:blipFill rotWithShape="1">
            <a:blip r:embed="rId3">
              <a:alphaModFix/>
            </a:blip>
            <a:srcRect/>
            <a:stretch/>
          </p:blipFill>
          <p:spPr>
            <a:xfrm>
              <a:off x="5873529" y="3085753"/>
              <a:ext cx="290590" cy="290590"/>
            </a:xfrm>
            <a:prstGeom prst="rect">
              <a:avLst/>
            </a:prstGeom>
            <a:noFill/>
            <a:ln>
              <a:noFill/>
            </a:ln>
          </p:spPr>
        </p:pic>
      </p:grpSp>
      <p:grpSp>
        <p:nvGrpSpPr>
          <p:cNvPr id="1449" name="Google Shape;1449;g27c3f3b657d_3_226"/>
          <p:cNvGrpSpPr/>
          <p:nvPr/>
        </p:nvGrpSpPr>
        <p:grpSpPr>
          <a:xfrm>
            <a:off x="2222293" y="2915706"/>
            <a:ext cx="2315100" cy="1808269"/>
            <a:chOff x="2222293" y="2915706"/>
            <a:chExt cx="2315100" cy="1808269"/>
          </a:xfrm>
        </p:grpSpPr>
        <p:sp>
          <p:nvSpPr>
            <p:cNvPr id="1450" name="Google Shape;1450;g27c3f3b657d_3_226"/>
            <p:cNvSpPr/>
            <p:nvPr/>
          </p:nvSpPr>
          <p:spPr>
            <a:xfrm>
              <a:off x="2222293" y="3141967"/>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51" name="Google Shape;1451;g27c3f3b657d_3_226"/>
            <p:cNvSpPr txBox="1"/>
            <p:nvPr/>
          </p:nvSpPr>
          <p:spPr>
            <a:xfrm>
              <a:off x="2367650" y="3538075"/>
              <a:ext cx="2010300" cy="11859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4B4DFC"/>
                </a:buClr>
                <a:buSzPts val="1400"/>
                <a:buFont typeface="Inter"/>
                <a:buNone/>
              </a:pPr>
              <a:r>
                <a:rPr lang="en" sz="1400" b="1" i="0" u="none" strike="noStrike" cap="none">
                  <a:solidFill>
                    <a:srgbClr val="4B4DFC"/>
                  </a:solidFill>
                  <a:latin typeface="Inter"/>
                  <a:ea typeface="Inter"/>
                  <a:cs typeface="Inter"/>
                  <a:sym typeface="Inter"/>
                </a:rPr>
                <a:t>Answer</a:t>
              </a:r>
              <a:endParaRPr sz="1400" b="0" i="0" u="none" strike="noStrike" cap="none">
                <a:solidFill>
                  <a:srgbClr val="000000"/>
                </a:solidFill>
                <a:latin typeface="Inter"/>
                <a:ea typeface="Inter"/>
                <a:cs typeface="Inter"/>
                <a:sym typeface="Inter"/>
              </a:endParaRPr>
            </a:p>
            <a:p>
              <a:pPr marL="0" marR="0" lvl="0" indent="0" algn="ctr" rtl="0">
                <a:lnSpc>
                  <a:spcPct val="115000"/>
                </a:lnSpc>
                <a:spcBef>
                  <a:spcPts val="900"/>
                </a:spcBef>
                <a:spcAft>
                  <a:spcPts val="0"/>
                </a:spcAft>
                <a:buClr>
                  <a:srgbClr val="333333"/>
                </a:buClr>
                <a:buSzPts val="800"/>
                <a:buFont typeface="Helvetica Neue"/>
                <a:buNone/>
              </a:pPr>
              <a:r>
                <a:rPr lang="en" sz="900" b="0" i="0" u="none" strike="noStrike" cap="none">
                  <a:solidFill>
                    <a:srgbClr val="333333"/>
                  </a:solidFill>
                  <a:latin typeface="Inter"/>
                  <a:ea typeface="Inter"/>
                  <a:cs typeface="Inter"/>
                  <a:sym typeface="Inter"/>
                </a:rPr>
                <a:t>A patient can ask a chatbot questions about how to best repspond to a health situation.</a:t>
              </a:r>
              <a:endParaRPr sz="900" b="0" i="0" u="none" strike="noStrike" cap="none">
                <a:solidFill>
                  <a:srgbClr val="333333"/>
                </a:solidFill>
                <a:latin typeface="Inter"/>
                <a:ea typeface="Inter"/>
                <a:cs typeface="Inter"/>
                <a:sym typeface="Inter"/>
              </a:endParaRPr>
            </a:p>
            <a:p>
              <a:pPr marL="0" marR="0" lvl="0" indent="0" algn="ctr" rtl="0">
                <a:lnSpc>
                  <a:spcPct val="100000"/>
                </a:lnSpc>
                <a:spcBef>
                  <a:spcPts val="900"/>
                </a:spcBef>
                <a:spcAft>
                  <a:spcPts val="0"/>
                </a:spcAft>
                <a:buClr>
                  <a:srgbClr val="000000"/>
                </a:buClr>
                <a:buSzPts val="800"/>
                <a:buFont typeface="Arial"/>
                <a:buNone/>
              </a:pPr>
              <a:endParaRPr sz="800" b="0" i="0" u="none" strike="noStrike" cap="none">
                <a:solidFill>
                  <a:srgbClr val="333333"/>
                </a:solidFill>
                <a:latin typeface="Inter"/>
                <a:ea typeface="Inter"/>
                <a:cs typeface="Inter"/>
                <a:sym typeface="Inter"/>
              </a:endParaRPr>
            </a:p>
          </p:txBody>
        </p:sp>
        <p:sp>
          <p:nvSpPr>
            <p:cNvPr id="1452" name="Google Shape;1452;g27c3f3b657d_3_226"/>
            <p:cNvSpPr/>
            <p:nvPr/>
          </p:nvSpPr>
          <p:spPr>
            <a:xfrm>
              <a:off x="3081250" y="2915706"/>
              <a:ext cx="597300" cy="597300"/>
            </a:xfrm>
            <a:prstGeom prst="ellipse">
              <a:avLst/>
            </a:prstGeom>
            <a:solidFill>
              <a:srgbClr val="B6B6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453" name="Google Shape;1453;g27c3f3b657d_3_226"/>
            <p:cNvPicPr preferRelativeResize="0"/>
            <p:nvPr/>
          </p:nvPicPr>
          <p:blipFill rotWithShape="1">
            <a:blip r:embed="rId4">
              <a:alphaModFix/>
            </a:blip>
            <a:srcRect/>
            <a:stretch/>
          </p:blipFill>
          <p:spPr>
            <a:xfrm>
              <a:off x="3232457" y="3085753"/>
              <a:ext cx="294769" cy="294769"/>
            </a:xfrm>
            <a:prstGeom prst="rect">
              <a:avLst/>
            </a:prstGeom>
            <a:noFill/>
            <a:ln>
              <a:noFill/>
            </a:ln>
          </p:spPr>
        </p:pic>
      </p:grpSp>
      <p:pic>
        <p:nvPicPr>
          <p:cNvPr id="1454" name="Google Shape;1454;g27c3f3b657d_3_226"/>
          <p:cNvPicPr preferRelativeResize="0"/>
          <p:nvPr/>
        </p:nvPicPr>
        <p:blipFill rotWithShape="1">
          <a:blip r:embed="rId5">
            <a:alphaModFix/>
          </a:blip>
          <a:srcRect/>
          <a:stretch/>
        </p:blipFill>
        <p:spPr>
          <a:xfrm>
            <a:off x="8189259" y="259033"/>
            <a:ext cx="709332" cy="171176"/>
          </a:xfrm>
          <a:prstGeom prst="rect">
            <a:avLst/>
          </a:prstGeom>
          <a:noFill/>
          <a:ln>
            <a:noFill/>
          </a:ln>
        </p:spPr>
      </p:pic>
      <p:grpSp>
        <p:nvGrpSpPr>
          <p:cNvPr id="1455" name="Google Shape;1455;g27c3f3b657d_3_226"/>
          <p:cNvGrpSpPr/>
          <p:nvPr/>
        </p:nvGrpSpPr>
        <p:grpSpPr>
          <a:xfrm>
            <a:off x="6204370" y="943756"/>
            <a:ext cx="2315100" cy="1856859"/>
            <a:chOff x="6204370" y="943756"/>
            <a:chExt cx="2315100" cy="1856859"/>
          </a:xfrm>
        </p:grpSpPr>
        <p:sp>
          <p:nvSpPr>
            <p:cNvPr id="1456" name="Google Shape;1456;g27c3f3b657d_3_226"/>
            <p:cNvSpPr/>
            <p:nvPr/>
          </p:nvSpPr>
          <p:spPr>
            <a:xfrm>
              <a:off x="6204370" y="1242115"/>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57" name="Google Shape;1457;g27c3f3b657d_3_226"/>
            <p:cNvSpPr txBox="1"/>
            <p:nvPr/>
          </p:nvSpPr>
          <p:spPr>
            <a:xfrm>
              <a:off x="6318774" y="1638550"/>
              <a:ext cx="2080200" cy="10236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4B4DFC"/>
                </a:buClr>
                <a:buSzPts val="1400"/>
                <a:buFont typeface="Inter"/>
                <a:buNone/>
              </a:pPr>
              <a:r>
                <a:rPr lang="en" sz="1400" b="1" i="0" u="none" strike="noStrike" cap="none">
                  <a:solidFill>
                    <a:srgbClr val="4B4DFC"/>
                  </a:solidFill>
                  <a:latin typeface="Inter"/>
                  <a:ea typeface="Inter"/>
                  <a:cs typeface="Inter"/>
                  <a:sym typeface="Inter"/>
                </a:rPr>
                <a:t>Summarize</a:t>
              </a:r>
              <a:endParaRPr sz="1400" b="0" i="0" u="none" strike="noStrike" cap="none">
                <a:solidFill>
                  <a:srgbClr val="000000"/>
                </a:solidFill>
                <a:latin typeface="Inter"/>
                <a:ea typeface="Inter"/>
                <a:cs typeface="Inter"/>
                <a:sym typeface="Inter"/>
              </a:endParaRPr>
            </a:p>
            <a:p>
              <a:pPr marL="0" marR="0" lvl="0" indent="0" algn="ctr" rtl="0">
                <a:lnSpc>
                  <a:spcPct val="100000"/>
                </a:lnSpc>
                <a:spcBef>
                  <a:spcPts val="900"/>
                </a:spcBef>
                <a:spcAft>
                  <a:spcPts val="0"/>
                </a:spcAft>
                <a:buClr>
                  <a:srgbClr val="333333"/>
                </a:buClr>
                <a:buSzPts val="800"/>
                <a:buFont typeface="Helvetica Neue"/>
                <a:buNone/>
              </a:pPr>
              <a:r>
                <a:rPr lang="en" sz="900" b="0" i="0" u="none" strike="noStrike" cap="none">
                  <a:solidFill>
                    <a:srgbClr val="333333"/>
                  </a:solidFill>
                  <a:latin typeface="Inter"/>
                  <a:ea typeface="Inter"/>
                  <a:cs typeface="Inter"/>
                  <a:sym typeface="Inter"/>
                </a:rPr>
                <a:t>A business analyst can create a Venn diagram that summarizes key points from an executive’s presentation.</a:t>
              </a:r>
              <a:endParaRPr sz="900" b="0" i="0" u="none" strike="noStrike" cap="none">
                <a:solidFill>
                  <a:srgbClr val="333333"/>
                </a:solidFill>
                <a:latin typeface="Inter"/>
                <a:ea typeface="Inter"/>
                <a:cs typeface="Inter"/>
                <a:sym typeface="Inter"/>
              </a:endParaRPr>
            </a:p>
          </p:txBody>
        </p:sp>
        <p:sp>
          <p:nvSpPr>
            <p:cNvPr id="1458" name="Google Shape;1458;g27c3f3b657d_3_226"/>
            <p:cNvSpPr/>
            <p:nvPr/>
          </p:nvSpPr>
          <p:spPr>
            <a:xfrm>
              <a:off x="7085959" y="943756"/>
              <a:ext cx="597300" cy="597300"/>
            </a:xfrm>
            <a:prstGeom prst="ellipse">
              <a:avLst/>
            </a:prstGeom>
            <a:solidFill>
              <a:srgbClr val="B6B6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459" name="Google Shape;1459;g27c3f3b657d_3_226"/>
            <p:cNvPicPr preferRelativeResize="0"/>
            <p:nvPr/>
          </p:nvPicPr>
          <p:blipFill rotWithShape="1">
            <a:blip r:embed="rId6">
              <a:alphaModFix/>
            </a:blip>
            <a:srcRect/>
            <a:stretch/>
          </p:blipFill>
          <p:spPr>
            <a:xfrm>
              <a:off x="7240989" y="1101463"/>
              <a:ext cx="311057" cy="311057"/>
            </a:xfrm>
            <a:prstGeom prst="rect">
              <a:avLst/>
            </a:prstGeom>
            <a:noFill/>
            <a:ln>
              <a:noFill/>
            </a:ln>
          </p:spPr>
        </p:pic>
      </p:grpSp>
      <p:grpSp>
        <p:nvGrpSpPr>
          <p:cNvPr id="1460" name="Google Shape;1460;g27c3f3b657d_3_226"/>
          <p:cNvGrpSpPr/>
          <p:nvPr/>
        </p:nvGrpSpPr>
        <p:grpSpPr>
          <a:xfrm>
            <a:off x="3507509" y="943756"/>
            <a:ext cx="2315100" cy="1856859"/>
            <a:chOff x="3507509" y="943756"/>
            <a:chExt cx="2315100" cy="1856859"/>
          </a:xfrm>
        </p:grpSpPr>
        <p:sp>
          <p:nvSpPr>
            <p:cNvPr id="1461" name="Google Shape;1461;g27c3f3b657d_3_226"/>
            <p:cNvSpPr/>
            <p:nvPr/>
          </p:nvSpPr>
          <p:spPr>
            <a:xfrm>
              <a:off x="3507509" y="1242115"/>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2" name="Google Shape;1462;g27c3f3b657d_3_226"/>
            <p:cNvSpPr txBox="1"/>
            <p:nvPr/>
          </p:nvSpPr>
          <p:spPr>
            <a:xfrm>
              <a:off x="3561675" y="1638550"/>
              <a:ext cx="2122200" cy="10236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4B4DFC"/>
                </a:buClr>
                <a:buSzPts val="1400"/>
                <a:buFont typeface="Inter"/>
                <a:buNone/>
              </a:pPr>
              <a:r>
                <a:rPr lang="en" sz="1400" b="1" i="0" u="none" strike="noStrike" cap="none">
                  <a:solidFill>
                    <a:srgbClr val="4B4DFC"/>
                  </a:solidFill>
                  <a:latin typeface="Inter"/>
                  <a:ea typeface="Inter"/>
                  <a:cs typeface="Inter"/>
                  <a:sym typeface="Inter"/>
                </a:rPr>
                <a:t>Edit</a:t>
              </a:r>
              <a:endParaRPr sz="1400" b="0" i="0" u="none" strike="noStrike" cap="none">
                <a:solidFill>
                  <a:srgbClr val="000000"/>
                </a:solidFill>
                <a:latin typeface="Inter"/>
                <a:ea typeface="Inter"/>
                <a:cs typeface="Inter"/>
                <a:sym typeface="Inter"/>
              </a:endParaRPr>
            </a:p>
            <a:p>
              <a:pPr marL="0" marR="0" lvl="0" indent="0" algn="ctr" rtl="0">
                <a:lnSpc>
                  <a:spcPct val="100000"/>
                </a:lnSpc>
                <a:spcBef>
                  <a:spcPts val="900"/>
                </a:spcBef>
                <a:spcAft>
                  <a:spcPts val="0"/>
                </a:spcAft>
                <a:buClr>
                  <a:srgbClr val="333333"/>
                </a:buClr>
                <a:buSzPts val="800"/>
                <a:buFont typeface="Helvetica Neue"/>
                <a:buNone/>
              </a:pPr>
              <a:r>
                <a:rPr lang="en" sz="900" b="0" i="0" u="none" strike="noStrike" cap="none">
                  <a:solidFill>
                    <a:srgbClr val="333333"/>
                  </a:solidFill>
                  <a:latin typeface="Inter"/>
                  <a:ea typeface="Inter"/>
                  <a:cs typeface="Inter"/>
                  <a:sym typeface="Inter"/>
                </a:rPr>
                <a:t>A copywriter can use generative AI to correct grammar and convert an article to match a client’s brand voice.</a:t>
              </a:r>
              <a:endParaRPr sz="900" b="0" i="0" u="none" strike="noStrike" cap="none">
                <a:solidFill>
                  <a:srgbClr val="333333"/>
                </a:solidFill>
                <a:latin typeface="Inter"/>
                <a:ea typeface="Inter"/>
                <a:cs typeface="Inter"/>
                <a:sym typeface="Inter"/>
              </a:endParaRPr>
            </a:p>
          </p:txBody>
        </p:sp>
        <p:sp>
          <p:nvSpPr>
            <p:cNvPr id="1463" name="Google Shape;1463;g27c3f3b657d_3_226"/>
            <p:cNvSpPr/>
            <p:nvPr/>
          </p:nvSpPr>
          <p:spPr>
            <a:xfrm>
              <a:off x="4380374" y="943756"/>
              <a:ext cx="597300" cy="597300"/>
            </a:xfrm>
            <a:prstGeom prst="ellipse">
              <a:avLst/>
            </a:prstGeom>
            <a:solidFill>
              <a:srgbClr val="B6B6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464" name="Google Shape;1464;g27c3f3b657d_3_226"/>
            <p:cNvPicPr preferRelativeResize="0"/>
            <p:nvPr/>
          </p:nvPicPr>
          <p:blipFill rotWithShape="1">
            <a:blip r:embed="rId7">
              <a:alphaModFix/>
            </a:blip>
            <a:srcRect/>
            <a:stretch/>
          </p:blipFill>
          <p:spPr>
            <a:xfrm>
              <a:off x="4527013" y="1102469"/>
              <a:ext cx="330100" cy="330100"/>
            </a:xfrm>
            <a:prstGeom prst="rect">
              <a:avLst/>
            </a:prstGeom>
            <a:noFill/>
            <a:ln>
              <a:noFill/>
            </a:ln>
          </p:spPr>
        </p:pic>
      </p:grpSp>
      <p:grpSp>
        <p:nvGrpSpPr>
          <p:cNvPr id="1465" name="Google Shape;1465;g27c3f3b657d_3_226"/>
          <p:cNvGrpSpPr/>
          <p:nvPr/>
        </p:nvGrpSpPr>
        <p:grpSpPr>
          <a:xfrm>
            <a:off x="838449" y="943756"/>
            <a:ext cx="2315100" cy="1856859"/>
            <a:chOff x="838449" y="943756"/>
            <a:chExt cx="2315100" cy="1856859"/>
          </a:xfrm>
        </p:grpSpPr>
        <p:sp>
          <p:nvSpPr>
            <p:cNvPr id="1466" name="Google Shape;1466;g27c3f3b657d_3_226"/>
            <p:cNvSpPr/>
            <p:nvPr/>
          </p:nvSpPr>
          <p:spPr>
            <a:xfrm>
              <a:off x="838449" y="1242115"/>
              <a:ext cx="2315100" cy="1558500"/>
            </a:xfrm>
            <a:prstGeom prst="roundRect">
              <a:avLst>
                <a:gd name="adj" fmla="val 10720"/>
              </a:avLst>
            </a:prstGeom>
            <a:solidFill>
              <a:schemeClr val="lt1"/>
            </a:solidFill>
            <a:ln>
              <a:noFill/>
            </a:ln>
            <a:effectLst>
              <a:outerShdw blurRad="294045" dist="38100" dir="7500000" sx="101000" sy="101000" algn="tr" rotWithShape="0">
                <a:srgbClr val="000000">
                  <a:alpha val="262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7" name="Google Shape;1467;g27c3f3b657d_3_226"/>
            <p:cNvSpPr txBox="1"/>
            <p:nvPr/>
          </p:nvSpPr>
          <p:spPr>
            <a:xfrm>
              <a:off x="938900" y="1638550"/>
              <a:ext cx="2081700" cy="10236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4B4DFC"/>
                </a:buClr>
                <a:buSzPts val="1400"/>
                <a:buFont typeface="Inter"/>
                <a:buNone/>
              </a:pPr>
              <a:r>
                <a:rPr lang="en" sz="1400" b="1" i="0" u="none" strike="noStrike" cap="none">
                  <a:solidFill>
                    <a:srgbClr val="4B4DFC"/>
                  </a:solidFill>
                  <a:latin typeface="Inter"/>
                  <a:ea typeface="Inter"/>
                  <a:cs typeface="Inter"/>
                  <a:sym typeface="Inter"/>
                </a:rPr>
                <a:t>Classify</a:t>
              </a:r>
              <a:endParaRPr sz="1400" b="0" i="0" u="none" strike="noStrike" cap="none">
                <a:solidFill>
                  <a:srgbClr val="000000"/>
                </a:solidFill>
                <a:latin typeface="Inter"/>
                <a:ea typeface="Inter"/>
                <a:cs typeface="Inter"/>
                <a:sym typeface="Inter"/>
              </a:endParaRPr>
            </a:p>
            <a:p>
              <a:pPr marL="0" marR="0" lvl="0" indent="0" algn="ctr" rtl="0">
                <a:lnSpc>
                  <a:spcPct val="100000"/>
                </a:lnSpc>
                <a:spcBef>
                  <a:spcPts val="900"/>
                </a:spcBef>
                <a:spcAft>
                  <a:spcPts val="0"/>
                </a:spcAft>
                <a:buClr>
                  <a:srgbClr val="333333"/>
                </a:buClr>
                <a:buSzPts val="800"/>
                <a:buFont typeface="Helvetica Neue"/>
                <a:buNone/>
              </a:pPr>
              <a:r>
                <a:rPr lang="en" sz="900" b="0" i="0" u="none" strike="noStrike" cap="none">
                  <a:solidFill>
                    <a:srgbClr val="333333"/>
                  </a:solidFill>
                  <a:latin typeface="Inter"/>
                  <a:ea typeface="Inter"/>
                  <a:cs typeface="Inter"/>
                  <a:sym typeface="Inter"/>
                </a:rPr>
                <a:t>A customer-care manager can use generative AI to categorize audio files of customer calls based on caller satisfaction levels.</a:t>
              </a:r>
              <a:endParaRPr sz="900" b="0" i="0" u="none" strike="noStrike" cap="none">
                <a:solidFill>
                  <a:srgbClr val="333333"/>
                </a:solidFill>
                <a:latin typeface="Inter"/>
                <a:ea typeface="Inter"/>
                <a:cs typeface="Inter"/>
                <a:sym typeface="Inter"/>
              </a:endParaRPr>
            </a:p>
          </p:txBody>
        </p:sp>
        <p:sp>
          <p:nvSpPr>
            <p:cNvPr id="1468" name="Google Shape;1468;g27c3f3b657d_3_226"/>
            <p:cNvSpPr/>
            <p:nvPr/>
          </p:nvSpPr>
          <p:spPr>
            <a:xfrm>
              <a:off x="1642880" y="943756"/>
              <a:ext cx="597300" cy="597300"/>
            </a:xfrm>
            <a:prstGeom prst="ellipse">
              <a:avLst/>
            </a:prstGeom>
            <a:solidFill>
              <a:srgbClr val="B6B6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469" name="Google Shape;1469;g27c3f3b657d_3_226"/>
            <p:cNvPicPr preferRelativeResize="0"/>
            <p:nvPr/>
          </p:nvPicPr>
          <p:blipFill rotWithShape="1">
            <a:blip r:embed="rId8">
              <a:alphaModFix/>
            </a:blip>
            <a:srcRect/>
            <a:stretch/>
          </p:blipFill>
          <p:spPr>
            <a:xfrm>
              <a:off x="1775883" y="1099283"/>
              <a:ext cx="330101" cy="285665"/>
            </a:xfrm>
            <a:prstGeom prst="rect">
              <a:avLst/>
            </a:prstGeom>
            <a:noFill/>
            <a:ln>
              <a:noFill/>
            </a:ln>
          </p:spPr>
        </p:pic>
      </p:grpSp>
      <p:sp>
        <p:nvSpPr>
          <p:cNvPr id="1470" name="Google Shape;1470;g27c3f3b657d_3_22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0" i="0" u="none" strike="noStrike" cap="none">
                <a:solidFill>
                  <a:srgbClr val="000000"/>
                </a:solidFill>
                <a:latin typeface="Arial"/>
                <a:ea typeface="Arial"/>
                <a:cs typeface="Arial"/>
                <a:sym typeface="Arial"/>
              </a:rPr>
              <a:t>© 2023 Kore.ai. All Rights Reserved</a:t>
            </a:r>
            <a:endParaRPr sz="800" b="0" i="0" u="none" strike="noStrike" cap="none">
              <a:solidFill>
                <a:srgbClr val="000000"/>
              </a:solidFill>
              <a:latin typeface="Arial"/>
              <a:ea typeface="Arial"/>
              <a:cs typeface="Arial"/>
              <a:sym typeface="Arial"/>
            </a:endParaRPr>
          </a:p>
        </p:txBody>
      </p:sp>
      <p:sp>
        <p:nvSpPr>
          <p:cNvPr id="1471" name="Google Shape;1471;g27c3f3b657d_3_22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5"/>
                                        </p:tgtEl>
                                        <p:attrNameLst>
                                          <p:attrName>style.visibility</p:attrName>
                                        </p:attrNameLst>
                                      </p:cBhvr>
                                      <p:to>
                                        <p:strVal val="visible"/>
                                      </p:to>
                                    </p:set>
                                    <p:animEffect transition="in" filter="fade">
                                      <p:cBhvr>
                                        <p:cTn id="7" dur="1000"/>
                                        <p:tgtEl>
                                          <p:spTgt spid="146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0"/>
                                        </p:tgtEl>
                                        <p:attrNameLst>
                                          <p:attrName>style.visibility</p:attrName>
                                        </p:attrNameLst>
                                      </p:cBhvr>
                                      <p:to>
                                        <p:strVal val="visible"/>
                                      </p:to>
                                    </p:set>
                                    <p:animEffect transition="in" filter="fade">
                                      <p:cBhvr>
                                        <p:cTn id="11" dur="1000"/>
                                        <p:tgtEl>
                                          <p:spTgt spid="146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55"/>
                                        </p:tgtEl>
                                        <p:attrNameLst>
                                          <p:attrName>style.visibility</p:attrName>
                                        </p:attrNameLst>
                                      </p:cBhvr>
                                      <p:to>
                                        <p:strVal val="visible"/>
                                      </p:to>
                                    </p:set>
                                    <p:animEffect transition="in" filter="fade">
                                      <p:cBhvr>
                                        <p:cTn id="15" dur="1000"/>
                                        <p:tgtEl>
                                          <p:spTgt spid="145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49"/>
                                        </p:tgtEl>
                                        <p:attrNameLst>
                                          <p:attrName>style.visibility</p:attrName>
                                        </p:attrNameLst>
                                      </p:cBhvr>
                                      <p:to>
                                        <p:strVal val="visible"/>
                                      </p:to>
                                    </p:set>
                                    <p:animEffect transition="in" filter="fade">
                                      <p:cBhvr>
                                        <p:cTn id="19" dur="1000"/>
                                        <p:tgtEl>
                                          <p:spTgt spid="144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44"/>
                                        </p:tgtEl>
                                        <p:attrNameLst>
                                          <p:attrName>style.visibility</p:attrName>
                                        </p:attrNameLst>
                                      </p:cBhvr>
                                      <p:to>
                                        <p:strVal val="visible"/>
                                      </p:to>
                                    </p:set>
                                    <p:animEffect transition="in" filter="fade">
                                      <p:cBhvr>
                                        <p:cTn id="23" dur="1000"/>
                                        <p:tgtEl>
                                          <p:spTgt spid="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76" name="Google Shape;1476;g27b7e4ea412_0_226"/>
          <p:cNvGrpSpPr/>
          <p:nvPr/>
        </p:nvGrpSpPr>
        <p:grpSpPr>
          <a:xfrm>
            <a:off x="-64" y="958711"/>
            <a:ext cx="4486367" cy="3549000"/>
            <a:chOff x="-64" y="958712"/>
            <a:chExt cx="4486367" cy="3549000"/>
          </a:xfrm>
        </p:grpSpPr>
        <p:grpSp>
          <p:nvGrpSpPr>
            <p:cNvPr id="1477" name="Google Shape;1477;g27b7e4ea412_0_226"/>
            <p:cNvGrpSpPr/>
            <p:nvPr/>
          </p:nvGrpSpPr>
          <p:grpSpPr>
            <a:xfrm>
              <a:off x="-64" y="958711"/>
              <a:ext cx="4486367" cy="3549000"/>
              <a:chOff x="-64" y="958712"/>
              <a:chExt cx="4486367" cy="3549000"/>
            </a:xfrm>
          </p:grpSpPr>
          <p:sp>
            <p:nvSpPr>
              <p:cNvPr id="1478" name="Google Shape;1478;g27b7e4ea412_0_226"/>
              <p:cNvSpPr/>
              <p:nvPr/>
            </p:nvSpPr>
            <p:spPr>
              <a:xfrm>
                <a:off x="3507103" y="1890070"/>
                <a:ext cx="979200" cy="1686300"/>
              </a:xfrm>
              <a:prstGeom prst="homePlate">
                <a:avLst>
                  <a:gd name="adj" fmla="val 56671"/>
                </a:avLst>
              </a:prstGeom>
              <a:solidFill>
                <a:srgbClr val="DAD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79" name="Google Shape;1479;g27b7e4ea412_0_226"/>
              <p:cNvSpPr/>
              <p:nvPr/>
            </p:nvSpPr>
            <p:spPr>
              <a:xfrm rot="5400000">
                <a:off x="221636" y="737011"/>
                <a:ext cx="3549000" cy="3992400"/>
              </a:xfrm>
              <a:prstGeom prst="round2SameRect">
                <a:avLst>
                  <a:gd name="adj1" fmla="val 8528"/>
                  <a:gd name="adj2" fmla="val 0"/>
                </a:avLst>
              </a:prstGeom>
              <a:solidFill>
                <a:srgbClr val="DADA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480" name="Google Shape;1480;g27b7e4ea412_0_226"/>
            <p:cNvSpPr txBox="1"/>
            <p:nvPr/>
          </p:nvSpPr>
          <p:spPr>
            <a:xfrm>
              <a:off x="342750" y="1426936"/>
              <a:ext cx="3384000" cy="2618700"/>
            </a:xfrm>
            <a:prstGeom prst="rect">
              <a:avLst/>
            </a:prstGeom>
            <a:noFill/>
            <a:ln>
              <a:noFill/>
            </a:ln>
          </p:spPr>
          <p:txBody>
            <a:bodyPr spcFirstLastPara="1" wrap="square" lIns="0" tIns="0" rIns="0" bIns="0" anchor="t" anchorCtr="0">
              <a:normAutofit/>
            </a:bodyPr>
            <a:lstStyle/>
            <a:p>
              <a:pPr marL="215900" marR="0" lvl="0" indent="-215900" algn="l" rtl="0">
                <a:lnSpc>
                  <a:spcPct val="100000"/>
                </a:lnSpc>
                <a:spcBef>
                  <a:spcPts val="0"/>
                </a:spcBef>
                <a:spcAft>
                  <a:spcPts val="0"/>
                </a:spcAft>
                <a:buClr>
                  <a:schemeClr val="accent1"/>
                </a:buClr>
                <a:buSzPts val="1400"/>
                <a:buFont typeface="Arial"/>
                <a:buChar char="•"/>
              </a:pPr>
              <a:r>
                <a:rPr lang="en" sz="1400" b="0" i="0" u="none" strike="noStrike" cap="none">
                  <a:solidFill>
                    <a:schemeClr val="dk1"/>
                  </a:solidFill>
                  <a:latin typeface="Arial"/>
                  <a:ea typeface="Arial"/>
                  <a:cs typeface="Arial"/>
                  <a:sym typeface="Arial"/>
                </a:rPr>
                <a:t>The technology behind ChatGPT; receiving much media attention lately</a:t>
              </a:r>
              <a:endParaRPr sz="1400" b="0" i="0" u="none" strike="noStrike" cap="none">
                <a:solidFill>
                  <a:schemeClr val="dk1"/>
                </a:solidFill>
                <a:latin typeface="Inter"/>
                <a:ea typeface="Inter"/>
                <a:cs typeface="Inter"/>
                <a:sym typeface="Inter"/>
              </a:endParaRPr>
            </a:p>
            <a:p>
              <a:pPr marL="215900" marR="0" lvl="0" indent="-215900" algn="l" rtl="0">
                <a:lnSpc>
                  <a:spcPct val="100000"/>
                </a:lnSpc>
                <a:spcBef>
                  <a:spcPts val="900"/>
                </a:spcBef>
                <a:spcAft>
                  <a:spcPts val="0"/>
                </a:spcAft>
                <a:buClr>
                  <a:schemeClr val="accent1"/>
                </a:buClr>
                <a:buSzPts val="1400"/>
                <a:buFont typeface="Arial"/>
                <a:buChar char="•"/>
              </a:pPr>
              <a:r>
                <a:rPr lang="en" sz="1400" b="0" i="0" u="none" strike="noStrike" cap="none">
                  <a:solidFill>
                    <a:schemeClr val="dk1"/>
                  </a:solidFill>
                  <a:latin typeface="Arial"/>
                  <a:ea typeface="Arial"/>
                  <a:cs typeface="Arial"/>
                  <a:sym typeface="Arial"/>
                </a:rPr>
                <a:t>Modern computers and algorithms allow capturing statistics from</a:t>
              </a:r>
              <a:br>
                <a:rPr lang="en" sz="1400" b="0" i="0" u="none" strike="noStrike" cap="none">
                  <a:solidFill>
                    <a:schemeClr val="dk1"/>
                  </a:solidFill>
                  <a:latin typeface="Arial"/>
                  <a:ea typeface="Arial"/>
                  <a:cs typeface="Arial"/>
                  <a:sym typeface="Arial"/>
                </a:rPr>
              </a:br>
              <a:r>
                <a:rPr lang="en" sz="1400" b="0" i="0" u="none" strike="noStrike" cap="none">
                  <a:solidFill>
                    <a:schemeClr val="dk1"/>
                  </a:solidFill>
                  <a:latin typeface="Arial"/>
                  <a:ea typeface="Arial"/>
                  <a:cs typeface="Arial"/>
                  <a:sym typeface="Arial"/>
                </a:rPr>
                <a:t>extremely large text corpora</a:t>
              </a:r>
              <a:endParaRPr sz="1400" b="0" i="0" u="none" strike="noStrike" cap="none">
                <a:solidFill>
                  <a:schemeClr val="dk1"/>
                </a:solidFill>
                <a:latin typeface="Inter"/>
                <a:ea typeface="Inter"/>
                <a:cs typeface="Inter"/>
                <a:sym typeface="Inter"/>
              </a:endParaRPr>
            </a:p>
            <a:p>
              <a:pPr marL="215900" marR="0" lvl="0" indent="-215900" algn="l" rtl="0">
                <a:lnSpc>
                  <a:spcPct val="100000"/>
                </a:lnSpc>
                <a:spcBef>
                  <a:spcPts val="900"/>
                </a:spcBef>
                <a:spcAft>
                  <a:spcPts val="0"/>
                </a:spcAft>
                <a:buClr>
                  <a:schemeClr val="accent1"/>
                </a:buClr>
                <a:buSzPts val="1400"/>
                <a:buFont typeface="Arial"/>
                <a:buChar char="•"/>
              </a:pPr>
              <a:r>
                <a:rPr lang="en" sz="1400" b="0" i="0" u="none" strike="noStrike" cap="none">
                  <a:solidFill>
                    <a:schemeClr val="dk1"/>
                  </a:solidFill>
                  <a:latin typeface="Arial"/>
                  <a:ea typeface="Arial"/>
                  <a:cs typeface="Arial"/>
                  <a:sym typeface="Arial"/>
                </a:rPr>
                <a:t>Can be used to facilitate language understanding</a:t>
              </a:r>
              <a:endParaRPr sz="1400" b="0" i="0" u="none" strike="noStrike" cap="none">
                <a:solidFill>
                  <a:schemeClr val="dk1"/>
                </a:solidFill>
                <a:latin typeface="Inter"/>
                <a:ea typeface="Inter"/>
                <a:cs typeface="Inter"/>
                <a:sym typeface="Inter"/>
              </a:endParaRPr>
            </a:p>
            <a:p>
              <a:pPr marL="215900" marR="0" lvl="0" indent="-215900" algn="l" rtl="0">
                <a:lnSpc>
                  <a:spcPct val="100000"/>
                </a:lnSpc>
                <a:spcBef>
                  <a:spcPts val="900"/>
                </a:spcBef>
                <a:spcAft>
                  <a:spcPts val="900"/>
                </a:spcAft>
                <a:buClr>
                  <a:schemeClr val="accent1"/>
                </a:buClr>
                <a:buSzPts val="1400"/>
                <a:buFont typeface="Arial"/>
                <a:buChar char="•"/>
              </a:pPr>
              <a:r>
                <a:rPr lang="en" sz="1400" b="0" i="0" u="none" strike="noStrike" cap="none">
                  <a:solidFill>
                    <a:schemeClr val="dk1"/>
                  </a:solidFill>
                  <a:latin typeface="Arial"/>
                  <a:ea typeface="Arial"/>
                  <a:cs typeface="Arial"/>
                  <a:sym typeface="Arial"/>
                </a:rPr>
                <a:t>Particularly helpful for generating and transforming texts</a:t>
              </a:r>
              <a:endParaRPr sz="1400" b="0" i="0" u="none" strike="noStrike" cap="none">
                <a:solidFill>
                  <a:schemeClr val="dk1"/>
                </a:solidFill>
                <a:latin typeface="Arial"/>
                <a:ea typeface="Arial"/>
                <a:cs typeface="Arial"/>
                <a:sym typeface="Arial"/>
              </a:endParaRPr>
            </a:p>
          </p:txBody>
        </p:sp>
      </p:grpSp>
      <p:sp>
        <p:nvSpPr>
          <p:cNvPr id="1481" name="Google Shape;1481;g27b7e4ea412_0_226"/>
          <p:cNvSpPr txBox="1">
            <a:spLocks noGrp="1"/>
          </p:cNvSpPr>
          <p:nvPr>
            <p:ph type="title"/>
          </p:nvPr>
        </p:nvSpPr>
        <p:spPr>
          <a:xfrm>
            <a:off x="342750" y="158988"/>
            <a:ext cx="8286900" cy="6069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1100"/>
              <a:buNone/>
            </a:pPr>
            <a:r>
              <a:rPr lang="en" b="1">
                <a:latin typeface="Inter"/>
                <a:ea typeface="Inter"/>
                <a:cs typeface="Inter"/>
                <a:sym typeface="Inter"/>
              </a:rPr>
              <a:t>Large Language Models</a:t>
            </a:r>
            <a:endParaRPr b="1">
              <a:latin typeface="Inter"/>
              <a:ea typeface="Inter"/>
              <a:cs typeface="Inter"/>
              <a:sym typeface="Inter"/>
            </a:endParaRPr>
          </a:p>
        </p:txBody>
      </p:sp>
      <p:grpSp>
        <p:nvGrpSpPr>
          <p:cNvPr id="1482" name="Google Shape;1482;g27b7e4ea412_0_226"/>
          <p:cNvGrpSpPr/>
          <p:nvPr/>
        </p:nvGrpSpPr>
        <p:grpSpPr>
          <a:xfrm>
            <a:off x="4715115" y="1702264"/>
            <a:ext cx="3535500" cy="972730"/>
            <a:chOff x="4715115" y="1702264"/>
            <a:chExt cx="3535500" cy="972730"/>
          </a:xfrm>
        </p:grpSpPr>
        <p:sp>
          <p:nvSpPr>
            <p:cNvPr id="1483" name="Google Shape;1483;g27b7e4ea412_0_226"/>
            <p:cNvSpPr txBox="1"/>
            <p:nvPr/>
          </p:nvSpPr>
          <p:spPr>
            <a:xfrm>
              <a:off x="4715115" y="1702264"/>
              <a:ext cx="1496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Inter"/>
                  <a:ea typeface="Inter"/>
                  <a:cs typeface="Inter"/>
                  <a:sym typeface="Inter"/>
                </a:rPr>
                <a:t>In 20 words:</a:t>
              </a:r>
              <a:endParaRPr sz="1100" b="1" i="0" u="none" strike="noStrike" cap="none">
                <a:solidFill>
                  <a:schemeClr val="accent1"/>
                </a:solidFill>
                <a:latin typeface="Arial"/>
                <a:ea typeface="Arial"/>
                <a:cs typeface="Arial"/>
                <a:sym typeface="Arial"/>
              </a:endParaRPr>
            </a:p>
          </p:txBody>
        </p:sp>
        <p:sp>
          <p:nvSpPr>
            <p:cNvPr id="1484" name="Google Shape;1484;g27b7e4ea412_0_226"/>
            <p:cNvSpPr txBox="1"/>
            <p:nvPr/>
          </p:nvSpPr>
          <p:spPr>
            <a:xfrm>
              <a:off x="4715115" y="1959194"/>
              <a:ext cx="35355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nter"/>
                  <a:ea typeface="Inter"/>
                  <a:cs typeface="Inter"/>
                  <a:sym typeface="Inter"/>
                </a:rPr>
                <a:t>Two young lovers from feuding families are forced to make tragic choices</a:t>
              </a:r>
              <a:br>
                <a:rPr lang="en" sz="1400" b="0" i="0" u="none" strike="noStrike" cap="none">
                  <a:solidFill>
                    <a:srgbClr val="1F1F1F"/>
                  </a:solidFill>
                  <a:latin typeface="Inter"/>
                  <a:ea typeface="Inter"/>
                  <a:cs typeface="Inter"/>
                  <a:sym typeface="Inter"/>
                </a:rPr>
              </a:br>
              <a:r>
                <a:rPr lang="en" sz="1400" b="0" i="0" u="none" strike="noStrike" cap="none">
                  <a:solidFill>
                    <a:srgbClr val="1F1F1F"/>
                  </a:solidFill>
                  <a:latin typeface="Inter"/>
                  <a:ea typeface="Inter"/>
                  <a:cs typeface="Inter"/>
                  <a:sym typeface="Inter"/>
                </a:rPr>
                <a:t>that ultimately lead to their deaths.</a:t>
              </a:r>
              <a:endParaRPr sz="1400" b="0" i="0" u="none" strike="noStrike" cap="none">
                <a:solidFill>
                  <a:srgbClr val="000000"/>
                </a:solidFill>
                <a:latin typeface="Inter"/>
                <a:ea typeface="Inter"/>
                <a:cs typeface="Inter"/>
                <a:sym typeface="Inter"/>
              </a:endParaRPr>
            </a:p>
          </p:txBody>
        </p:sp>
      </p:grpSp>
      <p:grpSp>
        <p:nvGrpSpPr>
          <p:cNvPr id="1485" name="Google Shape;1485;g27b7e4ea412_0_226"/>
          <p:cNvGrpSpPr/>
          <p:nvPr/>
        </p:nvGrpSpPr>
        <p:grpSpPr>
          <a:xfrm>
            <a:off x="4715115" y="2784446"/>
            <a:ext cx="3252900" cy="766722"/>
            <a:chOff x="4715115" y="2847659"/>
            <a:chExt cx="3252900" cy="766722"/>
          </a:xfrm>
        </p:grpSpPr>
        <p:sp>
          <p:nvSpPr>
            <p:cNvPr id="1486" name="Google Shape;1486;g27b7e4ea412_0_226"/>
            <p:cNvSpPr txBox="1"/>
            <p:nvPr/>
          </p:nvSpPr>
          <p:spPr>
            <a:xfrm>
              <a:off x="4715115" y="2847659"/>
              <a:ext cx="1496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Inter"/>
                  <a:ea typeface="Inter"/>
                  <a:cs typeface="Inter"/>
                  <a:sym typeface="Inter"/>
                </a:rPr>
                <a:t>In 10 words:</a:t>
              </a:r>
              <a:endParaRPr sz="1100" b="1" i="0" u="none" strike="noStrike" cap="none">
                <a:solidFill>
                  <a:schemeClr val="accent1"/>
                </a:solidFill>
                <a:latin typeface="Arial"/>
                <a:ea typeface="Arial"/>
                <a:cs typeface="Arial"/>
                <a:sym typeface="Arial"/>
              </a:endParaRPr>
            </a:p>
          </p:txBody>
        </p:sp>
        <p:sp>
          <p:nvSpPr>
            <p:cNvPr id="1487" name="Google Shape;1487;g27b7e4ea412_0_226"/>
            <p:cNvSpPr txBox="1"/>
            <p:nvPr/>
          </p:nvSpPr>
          <p:spPr>
            <a:xfrm>
              <a:off x="4715115" y="3114281"/>
              <a:ext cx="32529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nter"/>
                  <a:ea typeface="Inter"/>
                  <a:cs typeface="Inter"/>
                  <a:sym typeface="Inter"/>
                </a:rPr>
                <a:t>Star-crossed lovers take tragic actions that end in death.</a:t>
              </a:r>
              <a:endParaRPr sz="1400" b="0" i="0" u="none" strike="noStrike" cap="none">
                <a:solidFill>
                  <a:srgbClr val="000000"/>
                </a:solidFill>
                <a:latin typeface="Inter"/>
                <a:ea typeface="Inter"/>
                <a:cs typeface="Inter"/>
                <a:sym typeface="Inter"/>
              </a:endParaRPr>
            </a:p>
          </p:txBody>
        </p:sp>
      </p:grpSp>
      <p:grpSp>
        <p:nvGrpSpPr>
          <p:cNvPr id="1488" name="Google Shape;1488;g27b7e4ea412_0_226"/>
          <p:cNvGrpSpPr/>
          <p:nvPr/>
        </p:nvGrpSpPr>
        <p:grpSpPr>
          <a:xfrm>
            <a:off x="4715115" y="3686209"/>
            <a:ext cx="3496635" cy="284700"/>
            <a:chOff x="4715115" y="3761059"/>
            <a:chExt cx="3496635" cy="284700"/>
          </a:xfrm>
        </p:grpSpPr>
        <p:sp>
          <p:nvSpPr>
            <p:cNvPr id="1489" name="Google Shape;1489;g27b7e4ea412_0_226"/>
            <p:cNvSpPr txBox="1"/>
            <p:nvPr/>
          </p:nvSpPr>
          <p:spPr>
            <a:xfrm>
              <a:off x="4715115" y="3761059"/>
              <a:ext cx="17415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Inter"/>
                  <a:ea typeface="Inter"/>
                  <a:cs typeface="Inter"/>
                  <a:sym typeface="Inter"/>
                </a:rPr>
                <a:t>In 5 words:</a:t>
              </a:r>
              <a:endParaRPr sz="1100" b="1" i="0" u="none" strike="noStrike" cap="none">
                <a:solidFill>
                  <a:schemeClr val="accent1"/>
                </a:solidFill>
                <a:latin typeface="Arial"/>
                <a:ea typeface="Arial"/>
                <a:cs typeface="Arial"/>
                <a:sym typeface="Arial"/>
              </a:endParaRPr>
            </a:p>
          </p:txBody>
        </p:sp>
        <p:sp>
          <p:nvSpPr>
            <p:cNvPr id="1490" name="Google Shape;1490;g27b7e4ea412_0_226"/>
            <p:cNvSpPr txBox="1"/>
            <p:nvPr/>
          </p:nvSpPr>
          <p:spPr>
            <a:xfrm>
              <a:off x="5844750" y="3761059"/>
              <a:ext cx="23670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nter"/>
                  <a:ea typeface="Inter"/>
                  <a:cs typeface="Inter"/>
                  <a:sym typeface="Inter"/>
                </a:rPr>
                <a:t>Love, hate, and death</a:t>
              </a:r>
              <a:endParaRPr sz="1400" b="0" i="0" u="none" strike="noStrike" cap="none">
                <a:solidFill>
                  <a:srgbClr val="000000"/>
                </a:solidFill>
                <a:latin typeface="Inter"/>
                <a:ea typeface="Inter"/>
                <a:cs typeface="Inter"/>
                <a:sym typeface="Inter"/>
              </a:endParaRPr>
            </a:p>
          </p:txBody>
        </p:sp>
      </p:grpSp>
      <p:grpSp>
        <p:nvGrpSpPr>
          <p:cNvPr id="1491" name="Google Shape;1491;g27b7e4ea412_0_226"/>
          <p:cNvGrpSpPr/>
          <p:nvPr/>
        </p:nvGrpSpPr>
        <p:grpSpPr>
          <a:xfrm>
            <a:off x="4715115" y="4123357"/>
            <a:ext cx="3220635" cy="284700"/>
            <a:chOff x="4715115" y="4136357"/>
            <a:chExt cx="3220635" cy="284700"/>
          </a:xfrm>
        </p:grpSpPr>
        <p:sp>
          <p:nvSpPr>
            <p:cNvPr id="1492" name="Google Shape;1492;g27b7e4ea412_0_226"/>
            <p:cNvSpPr txBox="1"/>
            <p:nvPr/>
          </p:nvSpPr>
          <p:spPr>
            <a:xfrm>
              <a:off x="4715115" y="4136357"/>
              <a:ext cx="1496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accent1"/>
                  </a:solidFill>
                  <a:latin typeface="Inter"/>
                  <a:ea typeface="Inter"/>
                  <a:cs typeface="Inter"/>
                  <a:sym typeface="Inter"/>
                </a:rPr>
                <a:t>In 2 words:</a:t>
              </a:r>
              <a:endParaRPr sz="1100" b="1" i="0" u="none" strike="noStrike" cap="none">
                <a:solidFill>
                  <a:schemeClr val="accent1"/>
                </a:solidFill>
                <a:latin typeface="Arial"/>
                <a:ea typeface="Arial"/>
                <a:cs typeface="Arial"/>
                <a:sym typeface="Arial"/>
              </a:endParaRPr>
            </a:p>
          </p:txBody>
        </p:sp>
        <p:sp>
          <p:nvSpPr>
            <p:cNvPr id="1493" name="Google Shape;1493;g27b7e4ea412_0_226"/>
            <p:cNvSpPr txBox="1"/>
            <p:nvPr/>
          </p:nvSpPr>
          <p:spPr>
            <a:xfrm>
              <a:off x="5844750" y="4136357"/>
              <a:ext cx="20910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F1F1F"/>
                  </a:solidFill>
                  <a:latin typeface="Inter"/>
                  <a:ea typeface="Inter"/>
                  <a:cs typeface="Inter"/>
                  <a:sym typeface="Inter"/>
                </a:rPr>
                <a:t>Love kills</a:t>
              </a:r>
              <a:endParaRPr sz="1400" b="0" i="0" u="none" strike="noStrike" cap="none">
                <a:solidFill>
                  <a:srgbClr val="000000"/>
                </a:solidFill>
                <a:latin typeface="Inter"/>
                <a:ea typeface="Inter"/>
                <a:cs typeface="Inter"/>
                <a:sym typeface="Inter"/>
              </a:endParaRPr>
            </a:p>
          </p:txBody>
        </p:sp>
      </p:grpSp>
      <p:sp>
        <p:nvSpPr>
          <p:cNvPr id="1494" name="Google Shape;1494;g27b7e4ea412_0_226"/>
          <p:cNvSpPr txBox="1"/>
          <p:nvPr/>
        </p:nvSpPr>
        <p:spPr>
          <a:xfrm>
            <a:off x="4692888" y="958712"/>
            <a:ext cx="3895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2"/>
                </a:solidFill>
                <a:latin typeface="Inter"/>
                <a:ea typeface="Inter"/>
                <a:cs typeface="Inter"/>
                <a:sym typeface="Inter"/>
              </a:rPr>
              <a:t>Summarize the Wikipedia synopsis of Romeo &amp; Juliet (~1,200 words)</a:t>
            </a:r>
            <a:endParaRPr sz="1600" b="0" i="0" u="none" strike="noStrike" cap="none">
              <a:solidFill>
                <a:schemeClr val="dk2"/>
              </a:solidFill>
              <a:latin typeface="Arial"/>
              <a:ea typeface="Arial"/>
              <a:cs typeface="Arial"/>
              <a:sym typeface="Arial"/>
            </a:endParaRPr>
          </a:p>
        </p:txBody>
      </p:sp>
      <p:sp>
        <p:nvSpPr>
          <p:cNvPr id="1495" name="Google Shape;1495;g27b7e4ea412_0_226"/>
          <p:cNvSpPr txBox="1">
            <a:spLocks noGrp="1"/>
          </p:cNvSpPr>
          <p:nvPr>
            <p:ph type="ftr" idx="11"/>
          </p:nvPr>
        </p:nvSpPr>
        <p:spPr>
          <a:xfrm>
            <a:off x="250124" y="4801744"/>
            <a:ext cx="2822700" cy="204900"/>
          </a:xfrm>
          <a:prstGeom prst="rect">
            <a:avLst/>
          </a:prstGeom>
          <a:noFill/>
          <a:ln>
            <a:noFill/>
          </a:ln>
        </p:spPr>
        <p:txBody>
          <a:bodyPr spcFirstLastPara="1" wrap="square" lIns="68575" tIns="34275" rIns="68575" bIns="34275" anchor="b" anchorCtr="0">
            <a:noAutofit/>
          </a:bodyPr>
          <a:lstStyle/>
          <a:p>
            <a:pPr marL="0" lvl="0" indent="0" algn="l" rtl="0">
              <a:lnSpc>
                <a:spcPct val="100000"/>
              </a:lnSpc>
              <a:spcBef>
                <a:spcPts val="0"/>
              </a:spcBef>
              <a:spcAft>
                <a:spcPts val="0"/>
              </a:spcAft>
              <a:buSzPts val="1100"/>
              <a:buNone/>
            </a:pPr>
            <a:r>
              <a:rPr lang="en"/>
              <a:t>© 2023 Kore.ai. All Right Reserved</a:t>
            </a:r>
            <a:endParaRPr/>
          </a:p>
        </p:txBody>
      </p:sp>
      <p:sp>
        <p:nvSpPr>
          <p:cNvPr id="1496" name="Google Shape;1496;g27b7e4ea412_0_226"/>
          <p:cNvSpPr txBox="1">
            <a:spLocks noGrp="1"/>
          </p:cNvSpPr>
          <p:nvPr>
            <p:ph type="sldNum" idx="12"/>
          </p:nvPr>
        </p:nvSpPr>
        <p:spPr>
          <a:xfrm>
            <a:off x="8211787" y="4801744"/>
            <a:ext cx="682200" cy="204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800"/>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6"/>
                                        </p:tgtEl>
                                        <p:attrNameLst>
                                          <p:attrName>style.visibility</p:attrName>
                                        </p:attrNameLst>
                                      </p:cBhvr>
                                      <p:to>
                                        <p:strVal val="visible"/>
                                      </p:to>
                                    </p:set>
                                    <p:animEffect transition="in" filter="fade">
                                      <p:cBhvr>
                                        <p:cTn id="7" dur="500"/>
                                        <p:tgtEl>
                                          <p:spTgt spid="14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4"/>
                                        </p:tgtEl>
                                        <p:attrNameLst>
                                          <p:attrName>style.visibility</p:attrName>
                                        </p:attrNameLst>
                                      </p:cBhvr>
                                      <p:to>
                                        <p:strVal val="visible"/>
                                      </p:to>
                                    </p:set>
                                    <p:animEffect transition="in" filter="fade">
                                      <p:cBhvr>
                                        <p:cTn id="12" dur="500"/>
                                        <p:tgtEl>
                                          <p:spTgt spid="14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2"/>
                                        </p:tgtEl>
                                        <p:attrNameLst>
                                          <p:attrName>style.visibility</p:attrName>
                                        </p:attrNameLst>
                                      </p:cBhvr>
                                      <p:to>
                                        <p:strVal val="visible"/>
                                      </p:to>
                                    </p:set>
                                    <p:animEffect transition="in" filter="fade">
                                      <p:cBhvr>
                                        <p:cTn id="17" dur="500"/>
                                        <p:tgtEl>
                                          <p:spTgt spid="14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85"/>
                                        </p:tgtEl>
                                        <p:attrNameLst>
                                          <p:attrName>style.visibility</p:attrName>
                                        </p:attrNameLst>
                                      </p:cBhvr>
                                      <p:to>
                                        <p:strVal val="visible"/>
                                      </p:to>
                                    </p:set>
                                    <p:animEffect transition="in" filter="fade">
                                      <p:cBhvr>
                                        <p:cTn id="22" dur="500"/>
                                        <p:tgtEl>
                                          <p:spTgt spid="14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8"/>
                                        </p:tgtEl>
                                        <p:attrNameLst>
                                          <p:attrName>style.visibility</p:attrName>
                                        </p:attrNameLst>
                                      </p:cBhvr>
                                      <p:to>
                                        <p:strVal val="visible"/>
                                      </p:to>
                                    </p:set>
                                    <p:animEffect transition="in" filter="fade">
                                      <p:cBhvr>
                                        <p:cTn id="27" dur="500"/>
                                        <p:tgtEl>
                                          <p:spTgt spid="14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1"/>
                                        </p:tgtEl>
                                        <p:attrNameLst>
                                          <p:attrName>style.visibility</p:attrName>
                                        </p:attrNameLst>
                                      </p:cBhvr>
                                      <p:to>
                                        <p:strVal val="visible"/>
                                      </p:to>
                                    </p:set>
                                    <p:animEffect transition="in" filter="fade">
                                      <p:cBhvr>
                                        <p:cTn id="32" dur="500"/>
                                        <p:tgtEl>
                                          <p:spTgt spid="1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2013 - 2022">
  <a:themeElements>
    <a:clrScheme name="Kore_Corporate">
      <a:dk1>
        <a:srgbClr val="000000"/>
      </a:dk1>
      <a:lt1>
        <a:srgbClr val="FFFFFF"/>
      </a:lt1>
      <a:dk2>
        <a:srgbClr val="101727"/>
      </a:dk2>
      <a:lt2>
        <a:srgbClr val="F3F2F5"/>
      </a:lt2>
      <a:accent1>
        <a:srgbClr val="4B4DFC"/>
      </a:accent1>
      <a:accent2>
        <a:srgbClr val="FBE221"/>
      </a:accent2>
      <a:accent3>
        <a:srgbClr val="009DAB"/>
      </a:accent3>
      <a:accent4>
        <a:srgbClr val="1B91D7"/>
      </a:accent4>
      <a:accent5>
        <a:srgbClr val="E7870A"/>
      </a:accent5>
      <a:accent6>
        <a:srgbClr val="AE2478"/>
      </a:accent6>
      <a:hlink>
        <a:srgbClr val="4B4DFC"/>
      </a:hlink>
      <a:folHlink>
        <a:srgbClr val="AE24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Kore_Corporate">
      <a:dk1>
        <a:srgbClr val="000000"/>
      </a:dk1>
      <a:lt1>
        <a:srgbClr val="FFFFFF"/>
      </a:lt1>
      <a:dk2>
        <a:srgbClr val="101727"/>
      </a:dk2>
      <a:lt2>
        <a:srgbClr val="F3F2F5"/>
      </a:lt2>
      <a:accent1>
        <a:srgbClr val="4B4DFC"/>
      </a:accent1>
      <a:accent2>
        <a:srgbClr val="FBE221"/>
      </a:accent2>
      <a:accent3>
        <a:srgbClr val="009DAB"/>
      </a:accent3>
      <a:accent4>
        <a:srgbClr val="1B91D7"/>
      </a:accent4>
      <a:accent5>
        <a:srgbClr val="E7870A"/>
      </a:accent5>
      <a:accent6>
        <a:srgbClr val="AE2478"/>
      </a:accent6>
      <a:hlink>
        <a:srgbClr val="4B4DFC"/>
      </a:hlink>
      <a:folHlink>
        <a:srgbClr val="AE24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reAI Purple">
  <a:themeElements>
    <a:clrScheme name="Kore.ai">
      <a:dk1>
        <a:srgbClr val="000000"/>
      </a:dk1>
      <a:lt1>
        <a:srgbClr val="FFFFFF"/>
      </a:lt1>
      <a:dk2>
        <a:srgbClr val="202322"/>
      </a:dk2>
      <a:lt2>
        <a:srgbClr val="B0B7B9"/>
      </a:lt2>
      <a:accent1>
        <a:srgbClr val="4B4EFC"/>
      </a:accent1>
      <a:accent2>
        <a:srgbClr val="191998"/>
      </a:accent2>
      <a:accent3>
        <a:srgbClr val="FBE321"/>
      </a:accent3>
      <a:accent4>
        <a:srgbClr val="111827"/>
      </a:accent4>
      <a:accent5>
        <a:srgbClr val="009DAB"/>
      </a:accent5>
      <a:accent6>
        <a:srgbClr val="288ECA"/>
      </a:accent6>
      <a:hlink>
        <a:srgbClr val="4B4EFC"/>
      </a:hlink>
      <a:folHlink>
        <a:srgbClr val="B0B7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0_KoreAI Purple">
  <a:themeElements>
    <a:clrScheme name="KoreAI">
      <a:dk1>
        <a:srgbClr val="000000"/>
      </a:dk1>
      <a:lt1>
        <a:srgbClr val="FFFFFF"/>
      </a:lt1>
      <a:dk2>
        <a:srgbClr val="191998"/>
      </a:dk2>
      <a:lt2>
        <a:srgbClr val="E7E6E6"/>
      </a:lt2>
      <a:accent1>
        <a:srgbClr val="F7BF0A"/>
      </a:accent1>
      <a:accent2>
        <a:srgbClr val="D57903"/>
      </a:accent2>
      <a:accent3>
        <a:srgbClr val="E03C38"/>
      </a:accent3>
      <a:accent4>
        <a:srgbClr val="AF2479"/>
      </a:accent4>
      <a:accent5>
        <a:srgbClr val="288ECA"/>
      </a:accent5>
      <a:accent6>
        <a:srgbClr val="009696"/>
      </a:accent6>
      <a:hlink>
        <a:srgbClr val="78BF26"/>
      </a:hlink>
      <a:folHlink>
        <a:srgbClr val="00AF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2013 - 2022">
  <a:themeElements>
    <a:clrScheme name="Kore_Corporate">
      <a:dk1>
        <a:srgbClr val="000000"/>
      </a:dk1>
      <a:lt1>
        <a:srgbClr val="FFFFFF"/>
      </a:lt1>
      <a:dk2>
        <a:srgbClr val="101727"/>
      </a:dk2>
      <a:lt2>
        <a:srgbClr val="F3F2F5"/>
      </a:lt2>
      <a:accent1>
        <a:srgbClr val="4B4DFC"/>
      </a:accent1>
      <a:accent2>
        <a:srgbClr val="FBE221"/>
      </a:accent2>
      <a:accent3>
        <a:srgbClr val="009DAB"/>
      </a:accent3>
      <a:accent4>
        <a:srgbClr val="1B91D7"/>
      </a:accent4>
      <a:accent5>
        <a:srgbClr val="E7870A"/>
      </a:accent5>
      <a:accent6>
        <a:srgbClr val="AE2478"/>
      </a:accent6>
      <a:hlink>
        <a:srgbClr val="4B4DFC"/>
      </a:hlink>
      <a:folHlink>
        <a:srgbClr val="AE24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2013 - 2022">
  <a:themeElements>
    <a:clrScheme name="Kore_Corporate">
      <a:dk1>
        <a:srgbClr val="000000"/>
      </a:dk1>
      <a:lt1>
        <a:srgbClr val="FFFFFF"/>
      </a:lt1>
      <a:dk2>
        <a:srgbClr val="101727"/>
      </a:dk2>
      <a:lt2>
        <a:srgbClr val="F3F2F5"/>
      </a:lt2>
      <a:accent1>
        <a:srgbClr val="4B4DFC"/>
      </a:accent1>
      <a:accent2>
        <a:srgbClr val="FBE221"/>
      </a:accent2>
      <a:accent3>
        <a:srgbClr val="009DAB"/>
      </a:accent3>
      <a:accent4>
        <a:srgbClr val="1B91D7"/>
      </a:accent4>
      <a:accent5>
        <a:srgbClr val="E7870A"/>
      </a:accent5>
      <a:accent6>
        <a:srgbClr val="AE2478"/>
      </a:accent6>
      <a:hlink>
        <a:srgbClr val="4B4DFC"/>
      </a:hlink>
      <a:folHlink>
        <a:srgbClr val="AE24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2013 - 2022">
  <a:themeElements>
    <a:clrScheme name="Kore_Corporate">
      <a:dk1>
        <a:srgbClr val="000000"/>
      </a:dk1>
      <a:lt1>
        <a:srgbClr val="FFFFFF"/>
      </a:lt1>
      <a:dk2>
        <a:srgbClr val="101727"/>
      </a:dk2>
      <a:lt2>
        <a:srgbClr val="F3F2F5"/>
      </a:lt2>
      <a:accent1>
        <a:srgbClr val="4B4DFC"/>
      </a:accent1>
      <a:accent2>
        <a:srgbClr val="FBE221"/>
      </a:accent2>
      <a:accent3>
        <a:srgbClr val="009DAB"/>
      </a:accent3>
      <a:accent4>
        <a:srgbClr val="1B91D7"/>
      </a:accent4>
      <a:accent5>
        <a:srgbClr val="E7870A"/>
      </a:accent5>
      <a:accent6>
        <a:srgbClr val="AE2478"/>
      </a:accent6>
      <a:hlink>
        <a:srgbClr val="4B4DFC"/>
      </a:hlink>
      <a:folHlink>
        <a:srgbClr val="AE24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2322</Words>
  <Application>Microsoft Office PowerPoint</Application>
  <PresentationFormat>On-screen Show (16:9)</PresentationFormat>
  <Paragraphs>479</Paragraphs>
  <Slides>27</Slides>
  <Notes>27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27</vt:i4>
      </vt:variant>
    </vt:vector>
  </HeadingPairs>
  <TitlesOfParts>
    <vt:vector size="42" baseType="lpstr">
      <vt:lpstr>Inter SemiBold</vt:lpstr>
      <vt:lpstr>Arial</vt:lpstr>
      <vt:lpstr>Calibri</vt:lpstr>
      <vt:lpstr>Roboto</vt:lpstr>
      <vt:lpstr>Helvetica Neue</vt:lpstr>
      <vt:lpstr>Noto Sans Symbols</vt:lpstr>
      <vt:lpstr>Inter</vt:lpstr>
      <vt:lpstr>Inter Light</vt:lpstr>
      <vt:lpstr>2_Office Theme 2013 - 2022</vt:lpstr>
      <vt:lpstr>Office Theme 2013 - 2022</vt:lpstr>
      <vt:lpstr>KoreAI Purple</vt:lpstr>
      <vt:lpstr>0_KoreAI Purple</vt:lpstr>
      <vt:lpstr>2_Office Theme 2013 - 2022</vt:lpstr>
      <vt:lpstr>Office Theme 2013 - 2022</vt:lpstr>
      <vt:lpstr>Office Theme 2013 - 2022</vt:lpstr>
      <vt:lpstr>Generative and Conversational AI Transforming Everyday Experiences </vt:lpstr>
      <vt:lpstr>Our Story…</vt:lpstr>
      <vt:lpstr>The Trusted Leader in Conversational AI</vt:lpstr>
      <vt:lpstr>The Dawn of Generative AI</vt:lpstr>
      <vt:lpstr>The Conversational AI Market</vt:lpstr>
      <vt:lpstr>Big Predictions with GenAI…</vt:lpstr>
      <vt:lpstr>Primary focus of Generative AI Initiatives</vt:lpstr>
      <vt:lpstr>It’s more than a chatbot…</vt:lpstr>
      <vt:lpstr>Large Language Models</vt:lpstr>
      <vt:lpstr>Big Shift in Speech/Voice AI Tech with LLMs/GenAI... </vt:lpstr>
      <vt:lpstr>Three Prominent Use Cases for Voice AI Automation</vt:lpstr>
      <vt:lpstr>Our Approach and Strategy “Better Together”</vt:lpstr>
      <vt:lpstr>Generative Language Models &amp; Conversational AI Platforms</vt:lpstr>
      <vt:lpstr>PowerPoint Presentation</vt:lpstr>
      <vt:lpstr>PowerPoint Presentation</vt:lpstr>
      <vt:lpstr>Food Solutions Demo</vt:lpstr>
      <vt:lpstr>PowerPoint Presentation</vt:lpstr>
      <vt:lpstr>Multiple Model Orchestration - Retail Assist</vt:lpstr>
      <vt:lpstr>Multiple Model Orchestration - Retail Assist</vt:lpstr>
      <vt:lpstr>PowerPoint Presentation</vt:lpstr>
      <vt:lpstr>PowerPoint Presentation</vt:lpstr>
      <vt:lpstr>PowerPoint Presentation</vt:lpstr>
      <vt:lpstr>XO Platform Guardrails for using Pre-trained LLMs</vt:lpstr>
      <vt:lpstr>XO Platform Guardrails for using Pre-trained LLMs</vt:lpstr>
      <vt:lpstr>XO Platform Responsible AI Framework</vt:lpstr>
      <vt:lpstr>PowerPoint Presentation</vt:lpstr>
      <vt:lpstr>Generative AI Use Cases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and Conversational AI Transforming Everyday Experiences</dc:title>
  <dc:creator>Nick Baker</dc:creator>
  <cp:lastModifiedBy>Nick Baker</cp:lastModifiedBy>
  <cp:revision>2</cp:revision>
  <dcterms:modified xsi:type="dcterms:W3CDTF">2023-09-07T11:01:38Z</dcterms:modified>
</cp:coreProperties>
</file>